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229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18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243.xml" ContentType="application/vnd.openxmlformats-officedocument.presentationml.slide+xml"/>
  <Override PartName="/ppt/slides/slide169.xml" ContentType="application/vnd.openxmlformats-officedocument.presentationml.slide+xml"/>
  <Override PartName="/ppt/slides/slide221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Default Extension="png" ContentType="image/png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188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240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slides/slide162.xml" ContentType="application/vnd.openxmlformats-officedocument.presentationml.slide+xml"/>
  <Override PartName="/ppt/slides/slide191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s/slide180.xml" ContentType="application/vnd.openxmlformats-officedocument.presentationml.slide+xml"/>
  <Override PartName="/ppt/slides/slide2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s/slide209.xml" ContentType="application/vnd.openxmlformats-officedocument.presentationml.slide+xml"/>
  <Override PartName="/ppt/slides/slide2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s/slide216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23.xml" ContentType="application/vnd.openxmlformats-officedocument.presentationml.slide+xml"/>
  <Override PartName="/ppt/slides/slide241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230.xml" ContentType="application/vnd.openxmlformats-officedocument.presentationml.slide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192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slides/slide239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35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42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231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slides/slide220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503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8" r:id="rId142"/>
    <p:sldId id="399" r:id="rId143"/>
    <p:sldId id="400" r:id="rId144"/>
    <p:sldId id="401" r:id="rId145"/>
    <p:sldId id="402" r:id="rId146"/>
    <p:sldId id="403" r:id="rId147"/>
    <p:sldId id="404" r:id="rId148"/>
    <p:sldId id="405" r:id="rId149"/>
    <p:sldId id="406" r:id="rId150"/>
    <p:sldId id="407" r:id="rId151"/>
    <p:sldId id="408" r:id="rId152"/>
    <p:sldId id="409" r:id="rId153"/>
    <p:sldId id="410" r:id="rId154"/>
    <p:sldId id="411" r:id="rId155"/>
    <p:sldId id="412" r:id="rId156"/>
    <p:sldId id="413" r:id="rId157"/>
    <p:sldId id="414" r:id="rId158"/>
    <p:sldId id="415" r:id="rId159"/>
    <p:sldId id="416" r:id="rId160"/>
    <p:sldId id="417" r:id="rId161"/>
    <p:sldId id="418" r:id="rId162"/>
    <p:sldId id="419" r:id="rId163"/>
    <p:sldId id="420" r:id="rId164"/>
    <p:sldId id="421" r:id="rId165"/>
    <p:sldId id="422" r:id="rId166"/>
    <p:sldId id="423" r:id="rId167"/>
    <p:sldId id="424" r:id="rId168"/>
    <p:sldId id="425" r:id="rId169"/>
    <p:sldId id="426" r:id="rId170"/>
    <p:sldId id="427" r:id="rId171"/>
    <p:sldId id="428" r:id="rId172"/>
    <p:sldId id="429" r:id="rId173"/>
    <p:sldId id="430" r:id="rId174"/>
    <p:sldId id="431" r:id="rId175"/>
    <p:sldId id="432" r:id="rId176"/>
    <p:sldId id="433" r:id="rId177"/>
    <p:sldId id="434" r:id="rId178"/>
    <p:sldId id="435" r:id="rId179"/>
    <p:sldId id="436" r:id="rId180"/>
    <p:sldId id="437" r:id="rId181"/>
    <p:sldId id="438" r:id="rId182"/>
    <p:sldId id="439" r:id="rId183"/>
    <p:sldId id="440" r:id="rId184"/>
    <p:sldId id="441" r:id="rId185"/>
    <p:sldId id="442" r:id="rId186"/>
    <p:sldId id="443" r:id="rId187"/>
    <p:sldId id="444" r:id="rId188"/>
    <p:sldId id="445" r:id="rId189"/>
    <p:sldId id="446" r:id="rId190"/>
    <p:sldId id="447" r:id="rId191"/>
    <p:sldId id="448" r:id="rId192"/>
    <p:sldId id="449" r:id="rId193"/>
    <p:sldId id="450" r:id="rId194"/>
    <p:sldId id="451" r:id="rId195"/>
    <p:sldId id="452" r:id="rId196"/>
    <p:sldId id="453" r:id="rId197"/>
    <p:sldId id="454" r:id="rId198"/>
    <p:sldId id="455" r:id="rId199"/>
    <p:sldId id="456" r:id="rId200"/>
    <p:sldId id="457" r:id="rId201"/>
    <p:sldId id="458" r:id="rId202"/>
    <p:sldId id="459" r:id="rId203"/>
    <p:sldId id="460" r:id="rId204"/>
    <p:sldId id="461" r:id="rId205"/>
    <p:sldId id="462" r:id="rId206"/>
    <p:sldId id="463" r:id="rId207"/>
    <p:sldId id="464" r:id="rId208"/>
    <p:sldId id="465" r:id="rId209"/>
    <p:sldId id="466" r:id="rId210"/>
    <p:sldId id="467" r:id="rId211"/>
    <p:sldId id="468" r:id="rId212"/>
    <p:sldId id="469" r:id="rId213"/>
    <p:sldId id="470" r:id="rId214"/>
    <p:sldId id="471" r:id="rId215"/>
    <p:sldId id="472" r:id="rId216"/>
    <p:sldId id="473" r:id="rId217"/>
    <p:sldId id="474" r:id="rId218"/>
    <p:sldId id="475" r:id="rId219"/>
    <p:sldId id="476" r:id="rId220"/>
    <p:sldId id="477" r:id="rId221"/>
    <p:sldId id="478" r:id="rId222"/>
    <p:sldId id="479" r:id="rId223"/>
    <p:sldId id="480" r:id="rId224"/>
    <p:sldId id="481" r:id="rId225"/>
    <p:sldId id="482" r:id="rId226"/>
    <p:sldId id="483" r:id="rId227"/>
    <p:sldId id="484" r:id="rId228"/>
    <p:sldId id="485" r:id="rId229"/>
    <p:sldId id="486" r:id="rId230"/>
    <p:sldId id="487" r:id="rId231"/>
    <p:sldId id="488" r:id="rId232"/>
    <p:sldId id="489" r:id="rId233"/>
    <p:sldId id="490" r:id="rId234"/>
    <p:sldId id="491" r:id="rId235"/>
    <p:sldId id="492" r:id="rId236"/>
    <p:sldId id="493" r:id="rId237"/>
    <p:sldId id="494" r:id="rId238"/>
    <p:sldId id="495" r:id="rId239"/>
    <p:sldId id="496" r:id="rId240"/>
    <p:sldId id="497" r:id="rId241"/>
    <p:sldId id="498" r:id="rId242"/>
    <p:sldId id="499" r:id="rId243"/>
    <p:sldId id="500" r:id="rId244"/>
    <p:sldId id="501" r:id="rId245"/>
    <p:sldId id="502" r:id="rId246"/>
  </p:sldIdLst>
  <p:sldSz cx="10058400" cy="7772400"/>
  <p:notesSz cx="10058400" cy="7772400"/>
  <p:embeddedFontLst>
    <p:embeddedFont>
      <p:font typeface="Trebuchet MS" pitchFamily="34" charset="0"/>
      <p:regular r:id="rId247"/>
      <p:bold r:id="rId248"/>
      <p:italic r:id="rId249"/>
      <p:boldItalic r:id="rId250"/>
    </p:embeddedFont>
    <p:embeddedFont>
      <p:font typeface="Arial Unicode MS" pitchFamily="34" charset="-128"/>
      <p:regular r:id="rId251"/>
    </p:embeddedFont>
    <p:embeddedFont>
      <p:font typeface="Calibri" pitchFamily="34" charset="0"/>
      <p:regular r:id="rId252"/>
      <p:bold r:id="rId253"/>
      <p:italic r:id="rId254"/>
      <p:boldItalic r:id="rId255"/>
    </p:embeddedFont>
    <p:embeddedFont>
      <p:font typeface="Lucida Sans" pitchFamily="34" charset="0"/>
      <p:regular r:id="rId256"/>
      <p:bold r:id="rId257"/>
      <p:italic r:id="rId258"/>
      <p:boldItalic r:id="rId259"/>
    </p:embeddedFont>
  </p:embeddedFontLst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740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font" Target="fonts/font1.fntdata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font" Target="fonts/font12.fntdata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font" Target="fonts/font2.fntdata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38" Type="http://schemas.openxmlformats.org/officeDocument/2006/relationships/slide" Target="slides/slide237.xml"/><Relationship Id="rId254" Type="http://schemas.openxmlformats.org/officeDocument/2006/relationships/font" Target="fonts/font8.fntdata"/><Relationship Id="rId259" Type="http://schemas.openxmlformats.org/officeDocument/2006/relationships/font" Target="fonts/font13.fntdata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slide" Target="slides/slide222.xml"/><Relationship Id="rId228" Type="http://schemas.openxmlformats.org/officeDocument/2006/relationships/slide" Target="slides/slide227.xml"/><Relationship Id="rId244" Type="http://schemas.openxmlformats.org/officeDocument/2006/relationships/slide" Target="slides/slide243.xml"/><Relationship Id="rId249" Type="http://schemas.openxmlformats.org/officeDocument/2006/relationships/font" Target="fonts/font3.fntdata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260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font" Target="fonts/font4.fntdata"/><Relationship Id="rId255" Type="http://schemas.openxmlformats.org/officeDocument/2006/relationships/font" Target="fonts/font9.fntdata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261" Type="http://schemas.openxmlformats.org/officeDocument/2006/relationships/viewProps" Target="viewProps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font" Target="fonts/font5.fntdata"/><Relationship Id="rId256" Type="http://schemas.openxmlformats.org/officeDocument/2006/relationships/font" Target="fonts/font10.fntdata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262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font" Target="fonts/font11.fntdata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font" Target="fonts/font6.fntdata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tableStyles" Target="tableStyles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font" Target="fonts/font7.fntdata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05129" y="510793"/>
            <a:ext cx="924814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440679" y="4979670"/>
            <a:ext cx="259079" cy="696595"/>
          </a:xfrm>
          <a:custGeom>
            <a:avLst/>
            <a:gdLst/>
            <a:ahLst/>
            <a:cxnLst/>
            <a:rect l="l" t="t" r="r" b="b"/>
            <a:pathLst>
              <a:path w="259079" h="696595">
                <a:moveTo>
                  <a:pt x="259079" y="0"/>
                </a:moveTo>
                <a:lnTo>
                  <a:pt x="90677" y="0"/>
                </a:lnTo>
                <a:lnTo>
                  <a:pt x="86867" y="3810"/>
                </a:lnTo>
                <a:lnTo>
                  <a:pt x="53042" y="10513"/>
                </a:lnTo>
                <a:lnTo>
                  <a:pt x="25431" y="28860"/>
                </a:lnTo>
                <a:lnTo>
                  <a:pt x="6822" y="56209"/>
                </a:lnTo>
                <a:lnTo>
                  <a:pt x="0" y="89916"/>
                </a:lnTo>
                <a:lnTo>
                  <a:pt x="6822" y="123741"/>
                </a:lnTo>
                <a:lnTo>
                  <a:pt x="25431" y="151352"/>
                </a:lnTo>
                <a:lnTo>
                  <a:pt x="53042" y="169961"/>
                </a:lnTo>
                <a:lnTo>
                  <a:pt x="86867" y="176784"/>
                </a:lnTo>
                <a:lnTo>
                  <a:pt x="53042" y="183594"/>
                </a:lnTo>
                <a:lnTo>
                  <a:pt x="25431" y="202120"/>
                </a:lnTo>
                <a:lnTo>
                  <a:pt x="6822" y="229504"/>
                </a:lnTo>
                <a:lnTo>
                  <a:pt x="0" y="262890"/>
                </a:lnTo>
                <a:lnTo>
                  <a:pt x="6822" y="296715"/>
                </a:lnTo>
                <a:lnTo>
                  <a:pt x="25431" y="324326"/>
                </a:lnTo>
                <a:lnTo>
                  <a:pt x="53042" y="342935"/>
                </a:lnTo>
                <a:lnTo>
                  <a:pt x="86867" y="349758"/>
                </a:lnTo>
                <a:lnTo>
                  <a:pt x="53042" y="356580"/>
                </a:lnTo>
                <a:lnTo>
                  <a:pt x="25431" y="375189"/>
                </a:lnTo>
                <a:lnTo>
                  <a:pt x="6822" y="402800"/>
                </a:lnTo>
                <a:lnTo>
                  <a:pt x="0" y="436626"/>
                </a:lnTo>
                <a:lnTo>
                  <a:pt x="6822" y="470011"/>
                </a:lnTo>
                <a:lnTo>
                  <a:pt x="25431" y="497395"/>
                </a:lnTo>
                <a:lnTo>
                  <a:pt x="53042" y="515921"/>
                </a:lnTo>
                <a:lnTo>
                  <a:pt x="86867" y="522731"/>
                </a:lnTo>
                <a:lnTo>
                  <a:pt x="53042" y="529554"/>
                </a:lnTo>
                <a:lnTo>
                  <a:pt x="25431" y="548163"/>
                </a:lnTo>
                <a:lnTo>
                  <a:pt x="6822" y="575774"/>
                </a:lnTo>
                <a:lnTo>
                  <a:pt x="0" y="609600"/>
                </a:lnTo>
                <a:lnTo>
                  <a:pt x="6822" y="643425"/>
                </a:lnTo>
                <a:lnTo>
                  <a:pt x="25431" y="671036"/>
                </a:lnTo>
                <a:lnTo>
                  <a:pt x="53042" y="689645"/>
                </a:lnTo>
                <a:lnTo>
                  <a:pt x="86867" y="696468"/>
                </a:lnTo>
                <a:lnTo>
                  <a:pt x="90677" y="695706"/>
                </a:lnTo>
                <a:lnTo>
                  <a:pt x="259079" y="695706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004054" y="4979669"/>
            <a:ext cx="264160" cy="696595"/>
          </a:xfrm>
          <a:custGeom>
            <a:avLst/>
            <a:gdLst/>
            <a:ahLst/>
            <a:cxnLst/>
            <a:rect l="l" t="t" r="r" b="b"/>
            <a:pathLst>
              <a:path w="264160" h="696595">
                <a:moveTo>
                  <a:pt x="0" y="0"/>
                </a:moveTo>
                <a:lnTo>
                  <a:pt x="179070" y="0"/>
                </a:lnTo>
                <a:lnTo>
                  <a:pt x="176784" y="3809"/>
                </a:lnTo>
                <a:lnTo>
                  <a:pt x="210609" y="10513"/>
                </a:lnTo>
                <a:lnTo>
                  <a:pt x="238220" y="28860"/>
                </a:lnTo>
                <a:lnTo>
                  <a:pt x="256829" y="56209"/>
                </a:lnTo>
                <a:lnTo>
                  <a:pt x="263652" y="89915"/>
                </a:lnTo>
                <a:lnTo>
                  <a:pt x="256829" y="123741"/>
                </a:lnTo>
                <a:lnTo>
                  <a:pt x="238220" y="151352"/>
                </a:lnTo>
                <a:lnTo>
                  <a:pt x="210609" y="169961"/>
                </a:lnTo>
                <a:lnTo>
                  <a:pt x="176784" y="176784"/>
                </a:lnTo>
                <a:lnTo>
                  <a:pt x="210609" y="183594"/>
                </a:lnTo>
                <a:lnTo>
                  <a:pt x="238220" y="202120"/>
                </a:lnTo>
                <a:lnTo>
                  <a:pt x="256829" y="229504"/>
                </a:lnTo>
                <a:lnTo>
                  <a:pt x="263652" y="262890"/>
                </a:lnTo>
                <a:lnTo>
                  <a:pt x="256829" y="296715"/>
                </a:lnTo>
                <a:lnTo>
                  <a:pt x="238220" y="324326"/>
                </a:lnTo>
                <a:lnTo>
                  <a:pt x="210609" y="342935"/>
                </a:lnTo>
                <a:lnTo>
                  <a:pt x="176784" y="349758"/>
                </a:lnTo>
                <a:lnTo>
                  <a:pt x="210609" y="356580"/>
                </a:lnTo>
                <a:lnTo>
                  <a:pt x="238220" y="375189"/>
                </a:lnTo>
                <a:lnTo>
                  <a:pt x="256829" y="402800"/>
                </a:lnTo>
                <a:lnTo>
                  <a:pt x="263652" y="436626"/>
                </a:lnTo>
                <a:lnTo>
                  <a:pt x="256829" y="470011"/>
                </a:lnTo>
                <a:lnTo>
                  <a:pt x="238220" y="497395"/>
                </a:lnTo>
                <a:lnTo>
                  <a:pt x="210609" y="515921"/>
                </a:lnTo>
                <a:lnTo>
                  <a:pt x="176784" y="522731"/>
                </a:lnTo>
                <a:lnTo>
                  <a:pt x="210609" y="529554"/>
                </a:lnTo>
                <a:lnTo>
                  <a:pt x="238220" y="548163"/>
                </a:lnTo>
                <a:lnTo>
                  <a:pt x="256829" y="575774"/>
                </a:lnTo>
                <a:lnTo>
                  <a:pt x="263652" y="609600"/>
                </a:lnTo>
                <a:lnTo>
                  <a:pt x="256829" y="643425"/>
                </a:lnTo>
                <a:lnTo>
                  <a:pt x="238220" y="671036"/>
                </a:lnTo>
                <a:lnTo>
                  <a:pt x="210609" y="689645"/>
                </a:lnTo>
                <a:lnTo>
                  <a:pt x="176784" y="696468"/>
                </a:lnTo>
                <a:lnTo>
                  <a:pt x="179070" y="695706"/>
                </a:lnTo>
                <a:lnTo>
                  <a:pt x="0" y="695706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332476" y="4979669"/>
            <a:ext cx="0" cy="695960"/>
          </a:xfrm>
          <a:custGeom>
            <a:avLst/>
            <a:gdLst/>
            <a:ahLst/>
            <a:cxnLst/>
            <a:rect l="l" t="t" r="r" b="b"/>
            <a:pathLst>
              <a:path h="695960">
                <a:moveTo>
                  <a:pt x="0" y="695706"/>
                </a:moveTo>
                <a:lnTo>
                  <a:pt x="0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372100" y="4979669"/>
            <a:ext cx="0" cy="695960"/>
          </a:xfrm>
          <a:custGeom>
            <a:avLst/>
            <a:gdLst/>
            <a:ahLst/>
            <a:cxnLst/>
            <a:rect l="l" t="t" r="r" b="b"/>
            <a:pathLst>
              <a:path h="695960">
                <a:moveTo>
                  <a:pt x="0" y="695706"/>
                </a:moveTo>
                <a:lnTo>
                  <a:pt x="0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954524" y="6311645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>
                <a:moveTo>
                  <a:pt x="0" y="0"/>
                </a:moveTo>
                <a:lnTo>
                  <a:pt x="109728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4895088" y="6252209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4835652" y="6192011"/>
            <a:ext cx="347980" cy="0"/>
          </a:xfrm>
          <a:custGeom>
            <a:avLst/>
            <a:gdLst/>
            <a:ahLst/>
            <a:cxnLst/>
            <a:rect l="l" t="t" r="r" b="b"/>
            <a:pathLst>
              <a:path w="347979">
                <a:moveTo>
                  <a:pt x="0" y="0"/>
                </a:moveTo>
                <a:lnTo>
                  <a:pt x="347472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5004054" y="5963411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5004053" y="5675376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8036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5650230" y="5606033"/>
            <a:ext cx="69850" cy="0"/>
          </a:xfrm>
          <a:custGeom>
            <a:avLst/>
            <a:gdLst/>
            <a:ahLst/>
            <a:cxnLst/>
            <a:rect l="l" t="t" r="r" b="b"/>
            <a:pathLst>
              <a:path w="69850">
                <a:moveTo>
                  <a:pt x="0" y="0"/>
                </a:moveTo>
                <a:lnTo>
                  <a:pt x="69342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5610606" y="5566409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>
                <a:moveTo>
                  <a:pt x="0" y="0"/>
                </a:moveTo>
                <a:lnTo>
                  <a:pt x="139446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5570982" y="5536691"/>
            <a:ext cx="219075" cy="0"/>
          </a:xfrm>
          <a:custGeom>
            <a:avLst/>
            <a:gdLst/>
            <a:ahLst/>
            <a:cxnLst/>
            <a:rect l="l" t="t" r="r" b="b"/>
            <a:pathLst>
              <a:path w="219075">
                <a:moveTo>
                  <a:pt x="0" y="0"/>
                </a:moveTo>
                <a:lnTo>
                  <a:pt x="218694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5679948" y="5387339"/>
            <a:ext cx="0" cy="149860"/>
          </a:xfrm>
          <a:custGeom>
            <a:avLst/>
            <a:gdLst/>
            <a:ahLst/>
            <a:cxnLst/>
            <a:rect l="l" t="t" r="r" b="b"/>
            <a:pathLst>
              <a:path h="149860">
                <a:moveTo>
                  <a:pt x="0" y="0"/>
                </a:moveTo>
                <a:lnTo>
                  <a:pt x="0" y="149351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5531358" y="5327903"/>
            <a:ext cx="148590" cy="49530"/>
          </a:xfrm>
          <a:custGeom>
            <a:avLst/>
            <a:gdLst/>
            <a:ahLst/>
            <a:cxnLst/>
            <a:rect l="l" t="t" r="r" b="b"/>
            <a:pathLst>
              <a:path w="148589" h="49529">
                <a:moveTo>
                  <a:pt x="0" y="0"/>
                </a:moveTo>
                <a:lnTo>
                  <a:pt x="148590" y="0"/>
                </a:lnTo>
                <a:lnTo>
                  <a:pt x="148590" y="4953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5430012" y="2918460"/>
            <a:ext cx="1363980" cy="1363980"/>
          </a:xfrm>
          <a:custGeom>
            <a:avLst/>
            <a:gdLst/>
            <a:ahLst/>
            <a:cxnLst/>
            <a:rect l="l" t="t" r="r" b="b"/>
            <a:pathLst>
              <a:path w="1363979" h="1363979">
                <a:moveTo>
                  <a:pt x="0" y="681989"/>
                </a:moveTo>
                <a:lnTo>
                  <a:pt x="1713" y="633311"/>
                </a:lnTo>
                <a:lnTo>
                  <a:pt x="6777" y="585553"/>
                </a:lnTo>
                <a:lnTo>
                  <a:pt x="15074" y="538829"/>
                </a:lnTo>
                <a:lnTo>
                  <a:pt x="26491" y="493257"/>
                </a:lnTo>
                <a:lnTo>
                  <a:pt x="40910" y="448951"/>
                </a:lnTo>
                <a:lnTo>
                  <a:pt x="58216" y="406028"/>
                </a:lnTo>
                <a:lnTo>
                  <a:pt x="78294" y="364603"/>
                </a:lnTo>
                <a:lnTo>
                  <a:pt x="101027" y="324792"/>
                </a:lnTo>
                <a:lnTo>
                  <a:pt x="126300" y="286711"/>
                </a:lnTo>
                <a:lnTo>
                  <a:pt x="153997" y="250475"/>
                </a:lnTo>
                <a:lnTo>
                  <a:pt x="184002" y="216200"/>
                </a:lnTo>
                <a:lnTo>
                  <a:pt x="216200" y="184002"/>
                </a:lnTo>
                <a:lnTo>
                  <a:pt x="250475" y="153997"/>
                </a:lnTo>
                <a:lnTo>
                  <a:pt x="286711" y="126300"/>
                </a:lnTo>
                <a:lnTo>
                  <a:pt x="324792" y="101027"/>
                </a:lnTo>
                <a:lnTo>
                  <a:pt x="364603" y="78294"/>
                </a:lnTo>
                <a:lnTo>
                  <a:pt x="406028" y="58216"/>
                </a:lnTo>
                <a:lnTo>
                  <a:pt x="448951" y="40910"/>
                </a:lnTo>
                <a:lnTo>
                  <a:pt x="493257" y="26491"/>
                </a:lnTo>
                <a:lnTo>
                  <a:pt x="538829" y="15074"/>
                </a:lnTo>
                <a:lnTo>
                  <a:pt x="585553" y="6777"/>
                </a:lnTo>
                <a:lnTo>
                  <a:pt x="633311" y="1713"/>
                </a:lnTo>
                <a:lnTo>
                  <a:pt x="681990" y="0"/>
                </a:lnTo>
                <a:lnTo>
                  <a:pt x="730668" y="1713"/>
                </a:lnTo>
                <a:lnTo>
                  <a:pt x="778426" y="6777"/>
                </a:lnTo>
                <a:lnTo>
                  <a:pt x="825150" y="15074"/>
                </a:lnTo>
                <a:lnTo>
                  <a:pt x="870722" y="26491"/>
                </a:lnTo>
                <a:lnTo>
                  <a:pt x="915028" y="40910"/>
                </a:lnTo>
                <a:lnTo>
                  <a:pt x="957951" y="58216"/>
                </a:lnTo>
                <a:lnTo>
                  <a:pt x="999376" y="78294"/>
                </a:lnTo>
                <a:lnTo>
                  <a:pt x="1039187" y="101027"/>
                </a:lnTo>
                <a:lnTo>
                  <a:pt x="1077268" y="126300"/>
                </a:lnTo>
                <a:lnTo>
                  <a:pt x="1113504" y="153997"/>
                </a:lnTo>
                <a:lnTo>
                  <a:pt x="1147779" y="184002"/>
                </a:lnTo>
                <a:lnTo>
                  <a:pt x="1179977" y="216200"/>
                </a:lnTo>
                <a:lnTo>
                  <a:pt x="1209982" y="250475"/>
                </a:lnTo>
                <a:lnTo>
                  <a:pt x="1237679" y="286711"/>
                </a:lnTo>
                <a:lnTo>
                  <a:pt x="1262952" y="324792"/>
                </a:lnTo>
                <a:lnTo>
                  <a:pt x="1285685" y="364603"/>
                </a:lnTo>
                <a:lnTo>
                  <a:pt x="1305763" y="406028"/>
                </a:lnTo>
                <a:lnTo>
                  <a:pt x="1323069" y="448951"/>
                </a:lnTo>
                <a:lnTo>
                  <a:pt x="1337488" y="493257"/>
                </a:lnTo>
                <a:lnTo>
                  <a:pt x="1348905" y="538829"/>
                </a:lnTo>
                <a:lnTo>
                  <a:pt x="1357202" y="585553"/>
                </a:lnTo>
                <a:lnTo>
                  <a:pt x="1362266" y="633311"/>
                </a:lnTo>
                <a:lnTo>
                  <a:pt x="1363980" y="681989"/>
                </a:lnTo>
                <a:lnTo>
                  <a:pt x="1362266" y="730759"/>
                </a:lnTo>
                <a:lnTo>
                  <a:pt x="1357202" y="778592"/>
                </a:lnTo>
                <a:lnTo>
                  <a:pt x="1348905" y="825375"/>
                </a:lnTo>
                <a:lnTo>
                  <a:pt x="1337488" y="870993"/>
                </a:lnTo>
                <a:lnTo>
                  <a:pt x="1323069" y="915332"/>
                </a:lnTo>
                <a:lnTo>
                  <a:pt x="1305763" y="958277"/>
                </a:lnTo>
                <a:lnTo>
                  <a:pt x="1285685" y="999713"/>
                </a:lnTo>
                <a:lnTo>
                  <a:pt x="1262952" y="1039525"/>
                </a:lnTo>
                <a:lnTo>
                  <a:pt x="1237679" y="1077600"/>
                </a:lnTo>
                <a:lnTo>
                  <a:pt x="1209982" y="1113822"/>
                </a:lnTo>
                <a:lnTo>
                  <a:pt x="1179977" y="1148077"/>
                </a:lnTo>
                <a:lnTo>
                  <a:pt x="1147779" y="1180250"/>
                </a:lnTo>
                <a:lnTo>
                  <a:pt x="1113504" y="1210227"/>
                </a:lnTo>
                <a:lnTo>
                  <a:pt x="1077268" y="1237893"/>
                </a:lnTo>
                <a:lnTo>
                  <a:pt x="1039187" y="1263133"/>
                </a:lnTo>
                <a:lnTo>
                  <a:pt x="999376" y="1285833"/>
                </a:lnTo>
                <a:lnTo>
                  <a:pt x="957951" y="1305878"/>
                </a:lnTo>
                <a:lnTo>
                  <a:pt x="915028" y="1323154"/>
                </a:lnTo>
                <a:lnTo>
                  <a:pt x="870722" y="1337545"/>
                </a:lnTo>
                <a:lnTo>
                  <a:pt x="825150" y="1348938"/>
                </a:lnTo>
                <a:lnTo>
                  <a:pt x="778426" y="1357218"/>
                </a:lnTo>
                <a:lnTo>
                  <a:pt x="730668" y="1362270"/>
                </a:lnTo>
                <a:lnTo>
                  <a:pt x="681990" y="1363980"/>
                </a:lnTo>
                <a:lnTo>
                  <a:pt x="633311" y="1362270"/>
                </a:lnTo>
                <a:lnTo>
                  <a:pt x="585553" y="1357218"/>
                </a:lnTo>
                <a:lnTo>
                  <a:pt x="538829" y="1348938"/>
                </a:lnTo>
                <a:lnTo>
                  <a:pt x="493257" y="1337545"/>
                </a:lnTo>
                <a:lnTo>
                  <a:pt x="448951" y="1323154"/>
                </a:lnTo>
                <a:lnTo>
                  <a:pt x="406028" y="1305878"/>
                </a:lnTo>
                <a:lnTo>
                  <a:pt x="364603" y="1285833"/>
                </a:lnTo>
                <a:lnTo>
                  <a:pt x="324792" y="1263133"/>
                </a:lnTo>
                <a:lnTo>
                  <a:pt x="286711" y="1237893"/>
                </a:lnTo>
                <a:lnTo>
                  <a:pt x="250475" y="1210227"/>
                </a:lnTo>
                <a:lnTo>
                  <a:pt x="216200" y="1180250"/>
                </a:lnTo>
                <a:lnTo>
                  <a:pt x="184002" y="1148077"/>
                </a:lnTo>
                <a:lnTo>
                  <a:pt x="153997" y="1113822"/>
                </a:lnTo>
                <a:lnTo>
                  <a:pt x="126300" y="1077600"/>
                </a:lnTo>
                <a:lnTo>
                  <a:pt x="101027" y="1039525"/>
                </a:lnTo>
                <a:lnTo>
                  <a:pt x="78294" y="999713"/>
                </a:lnTo>
                <a:lnTo>
                  <a:pt x="58216" y="958277"/>
                </a:lnTo>
                <a:lnTo>
                  <a:pt x="40910" y="915332"/>
                </a:lnTo>
                <a:lnTo>
                  <a:pt x="26491" y="870993"/>
                </a:lnTo>
                <a:lnTo>
                  <a:pt x="15074" y="825375"/>
                </a:lnTo>
                <a:lnTo>
                  <a:pt x="6777" y="778592"/>
                </a:lnTo>
                <a:lnTo>
                  <a:pt x="1713" y="730759"/>
                </a:lnTo>
                <a:lnTo>
                  <a:pt x="0" y="681989"/>
                </a:lnTo>
                <a:close/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5023866" y="3588258"/>
            <a:ext cx="746125" cy="1381760"/>
          </a:xfrm>
          <a:custGeom>
            <a:avLst/>
            <a:gdLst/>
            <a:ahLst/>
            <a:cxnLst/>
            <a:rect l="l" t="t" r="r" b="b"/>
            <a:pathLst>
              <a:path w="746125" h="1381760">
                <a:moveTo>
                  <a:pt x="745998" y="0"/>
                </a:moveTo>
                <a:lnTo>
                  <a:pt x="0" y="0"/>
                </a:lnTo>
                <a:lnTo>
                  <a:pt x="0" y="1381506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5044440" y="3976116"/>
            <a:ext cx="735330" cy="0"/>
          </a:xfrm>
          <a:custGeom>
            <a:avLst/>
            <a:gdLst/>
            <a:ahLst/>
            <a:cxnLst/>
            <a:rect l="l" t="t" r="r" b="b"/>
            <a:pathLst>
              <a:path w="735329">
                <a:moveTo>
                  <a:pt x="0" y="0"/>
                </a:moveTo>
                <a:lnTo>
                  <a:pt x="735330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5765292" y="3242310"/>
            <a:ext cx="173990" cy="86995"/>
          </a:xfrm>
          <a:custGeom>
            <a:avLst/>
            <a:gdLst/>
            <a:ahLst/>
            <a:cxnLst/>
            <a:rect l="l" t="t" r="r" b="b"/>
            <a:pathLst>
              <a:path w="173989" h="86995">
                <a:moveTo>
                  <a:pt x="173736" y="86867"/>
                </a:moveTo>
                <a:lnTo>
                  <a:pt x="166913" y="53042"/>
                </a:lnTo>
                <a:lnTo>
                  <a:pt x="148304" y="25431"/>
                </a:lnTo>
                <a:lnTo>
                  <a:pt x="120693" y="6822"/>
                </a:lnTo>
                <a:lnTo>
                  <a:pt x="86868" y="0"/>
                </a:lnTo>
                <a:lnTo>
                  <a:pt x="53042" y="6822"/>
                </a:lnTo>
                <a:lnTo>
                  <a:pt x="25431" y="25431"/>
                </a:lnTo>
                <a:lnTo>
                  <a:pt x="6822" y="53042"/>
                </a:lnTo>
                <a:lnTo>
                  <a:pt x="0" y="86867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5939028" y="3242310"/>
            <a:ext cx="173355" cy="86995"/>
          </a:xfrm>
          <a:custGeom>
            <a:avLst/>
            <a:gdLst/>
            <a:ahLst/>
            <a:cxnLst/>
            <a:rect l="l" t="t" r="r" b="b"/>
            <a:pathLst>
              <a:path w="173354" h="86995">
                <a:moveTo>
                  <a:pt x="172974" y="86867"/>
                </a:moveTo>
                <a:lnTo>
                  <a:pt x="166151" y="53042"/>
                </a:lnTo>
                <a:lnTo>
                  <a:pt x="147542" y="25431"/>
                </a:lnTo>
                <a:lnTo>
                  <a:pt x="119931" y="6822"/>
                </a:lnTo>
                <a:lnTo>
                  <a:pt x="86106" y="0"/>
                </a:lnTo>
                <a:lnTo>
                  <a:pt x="52399" y="6822"/>
                </a:lnTo>
                <a:lnTo>
                  <a:pt x="25050" y="25431"/>
                </a:lnTo>
                <a:lnTo>
                  <a:pt x="6703" y="53042"/>
                </a:lnTo>
                <a:lnTo>
                  <a:pt x="0" y="86867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6112002" y="3242310"/>
            <a:ext cx="173355" cy="86995"/>
          </a:xfrm>
          <a:custGeom>
            <a:avLst/>
            <a:gdLst/>
            <a:ahLst/>
            <a:cxnLst/>
            <a:rect l="l" t="t" r="r" b="b"/>
            <a:pathLst>
              <a:path w="173354" h="86995">
                <a:moveTo>
                  <a:pt x="172974" y="86867"/>
                </a:moveTo>
                <a:lnTo>
                  <a:pt x="166151" y="53042"/>
                </a:lnTo>
                <a:lnTo>
                  <a:pt x="147542" y="25431"/>
                </a:lnTo>
                <a:lnTo>
                  <a:pt x="119931" y="6822"/>
                </a:lnTo>
                <a:lnTo>
                  <a:pt x="86106" y="0"/>
                </a:lnTo>
                <a:lnTo>
                  <a:pt x="52720" y="6822"/>
                </a:lnTo>
                <a:lnTo>
                  <a:pt x="25336" y="25431"/>
                </a:lnTo>
                <a:lnTo>
                  <a:pt x="6810" y="53042"/>
                </a:lnTo>
                <a:lnTo>
                  <a:pt x="0" y="86867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6284976" y="3242310"/>
            <a:ext cx="173355" cy="86995"/>
          </a:xfrm>
          <a:custGeom>
            <a:avLst/>
            <a:gdLst/>
            <a:ahLst/>
            <a:cxnLst/>
            <a:rect l="l" t="t" r="r" b="b"/>
            <a:pathLst>
              <a:path w="173354" h="86995">
                <a:moveTo>
                  <a:pt x="172974" y="86867"/>
                </a:moveTo>
                <a:lnTo>
                  <a:pt x="166163" y="53042"/>
                </a:lnTo>
                <a:lnTo>
                  <a:pt x="147637" y="25431"/>
                </a:lnTo>
                <a:lnTo>
                  <a:pt x="120253" y="6822"/>
                </a:lnTo>
                <a:lnTo>
                  <a:pt x="86868" y="0"/>
                </a:lnTo>
                <a:lnTo>
                  <a:pt x="53042" y="6822"/>
                </a:lnTo>
                <a:lnTo>
                  <a:pt x="25431" y="25431"/>
                </a:lnTo>
                <a:lnTo>
                  <a:pt x="6822" y="53042"/>
                </a:lnTo>
                <a:lnTo>
                  <a:pt x="0" y="86867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5765292" y="3525012"/>
            <a:ext cx="173990" cy="86995"/>
          </a:xfrm>
          <a:custGeom>
            <a:avLst/>
            <a:gdLst/>
            <a:ahLst/>
            <a:cxnLst/>
            <a:rect l="l" t="t" r="r" b="b"/>
            <a:pathLst>
              <a:path w="173989" h="86995">
                <a:moveTo>
                  <a:pt x="173736" y="86867"/>
                </a:moveTo>
                <a:lnTo>
                  <a:pt x="166913" y="53042"/>
                </a:lnTo>
                <a:lnTo>
                  <a:pt x="148304" y="25431"/>
                </a:lnTo>
                <a:lnTo>
                  <a:pt x="120693" y="6822"/>
                </a:lnTo>
                <a:lnTo>
                  <a:pt x="86868" y="0"/>
                </a:lnTo>
                <a:lnTo>
                  <a:pt x="53042" y="6822"/>
                </a:lnTo>
                <a:lnTo>
                  <a:pt x="25431" y="25431"/>
                </a:lnTo>
                <a:lnTo>
                  <a:pt x="6822" y="53042"/>
                </a:lnTo>
                <a:lnTo>
                  <a:pt x="0" y="86867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5939028" y="3525012"/>
            <a:ext cx="173355" cy="86995"/>
          </a:xfrm>
          <a:custGeom>
            <a:avLst/>
            <a:gdLst/>
            <a:ahLst/>
            <a:cxnLst/>
            <a:rect l="l" t="t" r="r" b="b"/>
            <a:pathLst>
              <a:path w="173354" h="86995">
                <a:moveTo>
                  <a:pt x="172974" y="86867"/>
                </a:moveTo>
                <a:lnTo>
                  <a:pt x="166151" y="53042"/>
                </a:lnTo>
                <a:lnTo>
                  <a:pt x="147542" y="25431"/>
                </a:lnTo>
                <a:lnTo>
                  <a:pt x="119931" y="6822"/>
                </a:lnTo>
                <a:lnTo>
                  <a:pt x="86106" y="0"/>
                </a:lnTo>
                <a:lnTo>
                  <a:pt x="52399" y="6822"/>
                </a:lnTo>
                <a:lnTo>
                  <a:pt x="25050" y="25431"/>
                </a:lnTo>
                <a:lnTo>
                  <a:pt x="6703" y="53042"/>
                </a:lnTo>
                <a:lnTo>
                  <a:pt x="0" y="86867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6112002" y="3525012"/>
            <a:ext cx="173355" cy="86995"/>
          </a:xfrm>
          <a:custGeom>
            <a:avLst/>
            <a:gdLst/>
            <a:ahLst/>
            <a:cxnLst/>
            <a:rect l="l" t="t" r="r" b="b"/>
            <a:pathLst>
              <a:path w="173354" h="86995">
                <a:moveTo>
                  <a:pt x="172974" y="86867"/>
                </a:moveTo>
                <a:lnTo>
                  <a:pt x="166151" y="53042"/>
                </a:lnTo>
                <a:lnTo>
                  <a:pt x="147542" y="25431"/>
                </a:lnTo>
                <a:lnTo>
                  <a:pt x="119931" y="6822"/>
                </a:lnTo>
                <a:lnTo>
                  <a:pt x="86106" y="0"/>
                </a:lnTo>
                <a:lnTo>
                  <a:pt x="52720" y="6822"/>
                </a:lnTo>
                <a:lnTo>
                  <a:pt x="25336" y="25431"/>
                </a:lnTo>
                <a:lnTo>
                  <a:pt x="6810" y="53042"/>
                </a:lnTo>
                <a:lnTo>
                  <a:pt x="0" y="86867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6284976" y="3525012"/>
            <a:ext cx="173355" cy="86995"/>
          </a:xfrm>
          <a:custGeom>
            <a:avLst/>
            <a:gdLst/>
            <a:ahLst/>
            <a:cxnLst/>
            <a:rect l="l" t="t" r="r" b="b"/>
            <a:pathLst>
              <a:path w="173354" h="86995">
                <a:moveTo>
                  <a:pt x="172974" y="86867"/>
                </a:moveTo>
                <a:lnTo>
                  <a:pt x="166163" y="53042"/>
                </a:lnTo>
                <a:lnTo>
                  <a:pt x="147637" y="25431"/>
                </a:lnTo>
                <a:lnTo>
                  <a:pt x="120253" y="6822"/>
                </a:lnTo>
                <a:lnTo>
                  <a:pt x="86868" y="0"/>
                </a:lnTo>
                <a:lnTo>
                  <a:pt x="53042" y="6822"/>
                </a:lnTo>
                <a:lnTo>
                  <a:pt x="25431" y="25431"/>
                </a:lnTo>
                <a:lnTo>
                  <a:pt x="6822" y="53042"/>
                </a:lnTo>
                <a:lnTo>
                  <a:pt x="0" y="86867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5765292" y="3886200"/>
            <a:ext cx="173990" cy="86360"/>
          </a:xfrm>
          <a:custGeom>
            <a:avLst/>
            <a:gdLst/>
            <a:ahLst/>
            <a:cxnLst/>
            <a:rect l="l" t="t" r="r" b="b"/>
            <a:pathLst>
              <a:path w="173989" h="86360">
                <a:moveTo>
                  <a:pt x="173736" y="86105"/>
                </a:moveTo>
                <a:lnTo>
                  <a:pt x="166913" y="52720"/>
                </a:lnTo>
                <a:lnTo>
                  <a:pt x="148304" y="25336"/>
                </a:lnTo>
                <a:lnTo>
                  <a:pt x="120693" y="6810"/>
                </a:lnTo>
                <a:lnTo>
                  <a:pt x="86868" y="0"/>
                </a:lnTo>
                <a:lnTo>
                  <a:pt x="53042" y="6810"/>
                </a:lnTo>
                <a:lnTo>
                  <a:pt x="25431" y="25336"/>
                </a:lnTo>
                <a:lnTo>
                  <a:pt x="6822" y="52720"/>
                </a:lnTo>
                <a:lnTo>
                  <a:pt x="0" y="86105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5939028" y="3886200"/>
            <a:ext cx="173355" cy="86360"/>
          </a:xfrm>
          <a:custGeom>
            <a:avLst/>
            <a:gdLst/>
            <a:ahLst/>
            <a:cxnLst/>
            <a:rect l="l" t="t" r="r" b="b"/>
            <a:pathLst>
              <a:path w="173354" h="86360">
                <a:moveTo>
                  <a:pt x="172974" y="86105"/>
                </a:moveTo>
                <a:lnTo>
                  <a:pt x="166151" y="52720"/>
                </a:lnTo>
                <a:lnTo>
                  <a:pt x="147542" y="25336"/>
                </a:lnTo>
                <a:lnTo>
                  <a:pt x="119931" y="6810"/>
                </a:lnTo>
                <a:lnTo>
                  <a:pt x="86106" y="0"/>
                </a:lnTo>
                <a:lnTo>
                  <a:pt x="52399" y="6810"/>
                </a:lnTo>
                <a:lnTo>
                  <a:pt x="25050" y="25336"/>
                </a:lnTo>
                <a:lnTo>
                  <a:pt x="6703" y="52720"/>
                </a:lnTo>
                <a:lnTo>
                  <a:pt x="0" y="86105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6112002" y="3886200"/>
            <a:ext cx="173355" cy="86360"/>
          </a:xfrm>
          <a:custGeom>
            <a:avLst/>
            <a:gdLst/>
            <a:ahLst/>
            <a:cxnLst/>
            <a:rect l="l" t="t" r="r" b="b"/>
            <a:pathLst>
              <a:path w="173354" h="86360">
                <a:moveTo>
                  <a:pt x="172974" y="86105"/>
                </a:moveTo>
                <a:lnTo>
                  <a:pt x="166151" y="52720"/>
                </a:lnTo>
                <a:lnTo>
                  <a:pt x="147542" y="25336"/>
                </a:lnTo>
                <a:lnTo>
                  <a:pt x="119931" y="6810"/>
                </a:lnTo>
                <a:lnTo>
                  <a:pt x="86106" y="0"/>
                </a:lnTo>
                <a:lnTo>
                  <a:pt x="52720" y="6810"/>
                </a:lnTo>
                <a:lnTo>
                  <a:pt x="25336" y="25336"/>
                </a:lnTo>
                <a:lnTo>
                  <a:pt x="6810" y="52720"/>
                </a:lnTo>
                <a:lnTo>
                  <a:pt x="0" y="86105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6284976" y="3886200"/>
            <a:ext cx="173355" cy="86360"/>
          </a:xfrm>
          <a:custGeom>
            <a:avLst/>
            <a:gdLst/>
            <a:ahLst/>
            <a:cxnLst/>
            <a:rect l="l" t="t" r="r" b="b"/>
            <a:pathLst>
              <a:path w="173354" h="86360">
                <a:moveTo>
                  <a:pt x="172974" y="86105"/>
                </a:moveTo>
                <a:lnTo>
                  <a:pt x="166163" y="52720"/>
                </a:lnTo>
                <a:lnTo>
                  <a:pt x="147637" y="25336"/>
                </a:lnTo>
                <a:lnTo>
                  <a:pt x="120253" y="6810"/>
                </a:lnTo>
                <a:lnTo>
                  <a:pt x="86868" y="0"/>
                </a:lnTo>
                <a:lnTo>
                  <a:pt x="53042" y="6810"/>
                </a:lnTo>
                <a:lnTo>
                  <a:pt x="25431" y="25336"/>
                </a:lnTo>
                <a:lnTo>
                  <a:pt x="6822" y="52720"/>
                </a:lnTo>
                <a:lnTo>
                  <a:pt x="0" y="86105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6455664" y="3976116"/>
            <a:ext cx="2017395" cy="0"/>
          </a:xfrm>
          <a:custGeom>
            <a:avLst/>
            <a:gdLst/>
            <a:ahLst/>
            <a:cxnLst/>
            <a:rect l="l" t="t" r="r" b="b"/>
            <a:pathLst>
              <a:path w="2017395">
                <a:moveTo>
                  <a:pt x="0" y="0"/>
                </a:moveTo>
                <a:lnTo>
                  <a:pt x="2017014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6455664" y="3608070"/>
            <a:ext cx="1997710" cy="0"/>
          </a:xfrm>
          <a:custGeom>
            <a:avLst/>
            <a:gdLst/>
            <a:ahLst/>
            <a:cxnLst/>
            <a:rect l="l" t="t" r="r" b="b"/>
            <a:pathLst>
              <a:path w="1997709">
                <a:moveTo>
                  <a:pt x="0" y="0"/>
                </a:moveTo>
                <a:lnTo>
                  <a:pt x="1997202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6455664" y="3339846"/>
            <a:ext cx="2026920" cy="0"/>
          </a:xfrm>
          <a:custGeom>
            <a:avLst/>
            <a:gdLst/>
            <a:ahLst/>
            <a:cxnLst/>
            <a:rect l="l" t="t" r="r" b="b"/>
            <a:pathLst>
              <a:path w="2026920">
                <a:moveTo>
                  <a:pt x="0" y="0"/>
                </a:moveTo>
                <a:lnTo>
                  <a:pt x="2026920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8465784" y="3521940"/>
            <a:ext cx="123189" cy="99695"/>
          </a:xfrm>
          <a:custGeom>
            <a:avLst/>
            <a:gdLst/>
            <a:ahLst/>
            <a:cxnLst/>
            <a:rect l="l" t="t" r="r" b="b"/>
            <a:pathLst>
              <a:path w="123190" h="99695">
                <a:moveTo>
                  <a:pt x="122717" y="32789"/>
                </a:moveTo>
                <a:lnTo>
                  <a:pt x="105334" y="12906"/>
                </a:lnTo>
                <a:lnTo>
                  <a:pt x="82522" y="1738"/>
                </a:lnTo>
                <a:lnTo>
                  <a:pt x="57138" y="0"/>
                </a:lnTo>
                <a:lnTo>
                  <a:pt x="32039" y="8405"/>
                </a:lnTo>
                <a:lnTo>
                  <a:pt x="12596" y="25788"/>
                </a:lnTo>
                <a:lnTo>
                  <a:pt x="1654" y="48601"/>
                </a:lnTo>
                <a:lnTo>
                  <a:pt x="0" y="73985"/>
                </a:lnTo>
                <a:lnTo>
                  <a:pt x="8417" y="99083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8580096" y="3455753"/>
            <a:ext cx="123189" cy="99060"/>
          </a:xfrm>
          <a:custGeom>
            <a:avLst/>
            <a:gdLst/>
            <a:ahLst/>
            <a:cxnLst/>
            <a:rect l="l" t="t" r="r" b="b"/>
            <a:pathLst>
              <a:path w="123190" h="99060">
                <a:moveTo>
                  <a:pt x="122705" y="32682"/>
                </a:moveTo>
                <a:lnTo>
                  <a:pt x="105334" y="13120"/>
                </a:lnTo>
                <a:lnTo>
                  <a:pt x="82605" y="1916"/>
                </a:lnTo>
                <a:lnTo>
                  <a:pt x="57447" y="0"/>
                </a:lnTo>
                <a:lnTo>
                  <a:pt x="32789" y="8298"/>
                </a:lnTo>
                <a:lnTo>
                  <a:pt x="12906" y="25681"/>
                </a:lnTo>
                <a:lnTo>
                  <a:pt x="1738" y="48494"/>
                </a:lnTo>
                <a:lnTo>
                  <a:pt x="0" y="73878"/>
                </a:lnTo>
                <a:lnTo>
                  <a:pt x="8405" y="98976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8694396" y="3390102"/>
            <a:ext cx="123189" cy="98425"/>
          </a:xfrm>
          <a:custGeom>
            <a:avLst/>
            <a:gdLst/>
            <a:ahLst/>
            <a:cxnLst/>
            <a:rect l="l" t="t" r="r" b="b"/>
            <a:pathLst>
              <a:path w="123190" h="98425">
                <a:moveTo>
                  <a:pt x="122705" y="32039"/>
                </a:moveTo>
                <a:lnTo>
                  <a:pt x="105334" y="12596"/>
                </a:lnTo>
                <a:lnTo>
                  <a:pt x="82605" y="1654"/>
                </a:lnTo>
                <a:lnTo>
                  <a:pt x="57447" y="0"/>
                </a:lnTo>
                <a:lnTo>
                  <a:pt x="32789" y="8417"/>
                </a:lnTo>
                <a:lnTo>
                  <a:pt x="12906" y="25788"/>
                </a:lnTo>
                <a:lnTo>
                  <a:pt x="1738" y="48517"/>
                </a:lnTo>
                <a:lnTo>
                  <a:pt x="0" y="73675"/>
                </a:lnTo>
                <a:lnTo>
                  <a:pt x="8405" y="98333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8808803" y="3323820"/>
            <a:ext cx="123189" cy="98425"/>
          </a:xfrm>
          <a:custGeom>
            <a:avLst/>
            <a:gdLst/>
            <a:ahLst/>
            <a:cxnLst/>
            <a:rect l="l" t="t" r="r" b="b"/>
            <a:pathLst>
              <a:path w="123190" h="98425">
                <a:moveTo>
                  <a:pt x="122598" y="32789"/>
                </a:moveTo>
                <a:lnTo>
                  <a:pt x="105548" y="12906"/>
                </a:lnTo>
                <a:lnTo>
                  <a:pt x="82784" y="1738"/>
                </a:lnTo>
                <a:lnTo>
                  <a:pt x="57447" y="0"/>
                </a:lnTo>
                <a:lnTo>
                  <a:pt x="32682" y="8405"/>
                </a:lnTo>
                <a:lnTo>
                  <a:pt x="13120" y="25777"/>
                </a:lnTo>
                <a:lnTo>
                  <a:pt x="1916" y="48506"/>
                </a:lnTo>
                <a:lnTo>
                  <a:pt x="0" y="73663"/>
                </a:lnTo>
                <a:lnTo>
                  <a:pt x="8298" y="98321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8923424" y="3257526"/>
            <a:ext cx="123189" cy="99695"/>
          </a:xfrm>
          <a:custGeom>
            <a:avLst/>
            <a:gdLst/>
            <a:ahLst/>
            <a:cxnLst/>
            <a:rect l="l" t="t" r="r" b="b"/>
            <a:pathLst>
              <a:path w="123190" h="99695">
                <a:moveTo>
                  <a:pt x="123039" y="32789"/>
                </a:moveTo>
                <a:lnTo>
                  <a:pt x="105656" y="12906"/>
                </a:lnTo>
                <a:lnTo>
                  <a:pt x="82843" y="1738"/>
                </a:lnTo>
                <a:lnTo>
                  <a:pt x="57459" y="0"/>
                </a:lnTo>
                <a:lnTo>
                  <a:pt x="32361" y="8405"/>
                </a:lnTo>
                <a:lnTo>
                  <a:pt x="12906" y="25788"/>
                </a:lnTo>
                <a:lnTo>
                  <a:pt x="1881" y="48601"/>
                </a:lnTo>
                <a:lnTo>
                  <a:pt x="0" y="73985"/>
                </a:lnTo>
                <a:lnTo>
                  <a:pt x="7977" y="99083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8464284" y="3601974"/>
            <a:ext cx="125095" cy="100965"/>
          </a:xfrm>
          <a:custGeom>
            <a:avLst/>
            <a:gdLst/>
            <a:ahLst/>
            <a:cxnLst/>
            <a:rect l="l" t="t" r="r" b="b"/>
            <a:pathLst>
              <a:path w="125095" h="100964">
                <a:moveTo>
                  <a:pt x="124979" y="67817"/>
                </a:moveTo>
                <a:lnTo>
                  <a:pt x="107477" y="87701"/>
                </a:lnTo>
                <a:lnTo>
                  <a:pt x="84403" y="98869"/>
                </a:lnTo>
                <a:lnTo>
                  <a:pt x="58757" y="100607"/>
                </a:lnTo>
                <a:lnTo>
                  <a:pt x="33539" y="92201"/>
                </a:lnTo>
                <a:lnTo>
                  <a:pt x="13215" y="74580"/>
                </a:lnTo>
                <a:lnTo>
                  <a:pt x="1821" y="51244"/>
                </a:lnTo>
                <a:lnTo>
                  <a:pt x="0" y="25336"/>
                </a:lnTo>
                <a:lnTo>
                  <a:pt x="8393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8580870" y="3669792"/>
            <a:ext cx="125095" cy="100330"/>
          </a:xfrm>
          <a:custGeom>
            <a:avLst/>
            <a:gdLst/>
            <a:ahLst/>
            <a:cxnLst/>
            <a:rect l="l" t="t" r="r" b="b"/>
            <a:pathLst>
              <a:path w="125095" h="100329">
                <a:moveTo>
                  <a:pt x="124979" y="67055"/>
                </a:moveTo>
                <a:lnTo>
                  <a:pt x="107477" y="87046"/>
                </a:lnTo>
                <a:lnTo>
                  <a:pt x="84403" y="98393"/>
                </a:lnTo>
                <a:lnTo>
                  <a:pt x="58757" y="100167"/>
                </a:lnTo>
                <a:lnTo>
                  <a:pt x="33539" y="91439"/>
                </a:lnTo>
                <a:lnTo>
                  <a:pt x="13215" y="73937"/>
                </a:lnTo>
                <a:lnTo>
                  <a:pt x="1821" y="50863"/>
                </a:lnTo>
                <a:lnTo>
                  <a:pt x="0" y="25217"/>
                </a:lnTo>
                <a:lnTo>
                  <a:pt x="8393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8697456" y="3736848"/>
            <a:ext cx="125095" cy="100965"/>
          </a:xfrm>
          <a:custGeom>
            <a:avLst/>
            <a:gdLst/>
            <a:ahLst/>
            <a:cxnLst/>
            <a:rect l="l" t="t" r="r" b="b"/>
            <a:pathLst>
              <a:path w="125095" h="100964">
                <a:moveTo>
                  <a:pt x="124979" y="67055"/>
                </a:moveTo>
                <a:lnTo>
                  <a:pt x="107477" y="87379"/>
                </a:lnTo>
                <a:lnTo>
                  <a:pt x="84403" y="98774"/>
                </a:lnTo>
                <a:lnTo>
                  <a:pt x="58757" y="100595"/>
                </a:lnTo>
                <a:lnTo>
                  <a:pt x="33539" y="92201"/>
                </a:lnTo>
                <a:lnTo>
                  <a:pt x="13215" y="74259"/>
                </a:lnTo>
                <a:lnTo>
                  <a:pt x="1821" y="50958"/>
                </a:lnTo>
                <a:lnTo>
                  <a:pt x="0" y="25229"/>
                </a:lnTo>
                <a:lnTo>
                  <a:pt x="8393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g object 56"/>
          <p:cNvSpPr/>
          <p:nvPr/>
        </p:nvSpPr>
        <p:spPr>
          <a:xfrm>
            <a:off x="8814042" y="3803904"/>
            <a:ext cx="125095" cy="100965"/>
          </a:xfrm>
          <a:custGeom>
            <a:avLst/>
            <a:gdLst/>
            <a:ahLst/>
            <a:cxnLst/>
            <a:rect l="l" t="t" r="r" b="b"/>
            <a:pathLst>
              <a:path w="125095" h="100964">
                <a:moveTo>
                  <a:pt x="124979" y="67817"/>
                </a:moveTo>
                <a:lnTo>
                  <a:pt x="107477" y="87701"/>
                </a:lnTo>
                <a:lnTo>
                  <a:pt x="84403" y="98869"/>
                </a:lnTo>
                <a:lnTo>
                  <a:pt x="58757" y="100607"/>
                </a:lnTo>
                <a:lnTo>
                  <a:pt x="33539" y="92201"/>
                </a:lnTo>
                <a:lnTo>
                  <a:pt x="13215" y="74687"/>
                </a:lnTo>
                <a:lnTo>
                  <a:pt x="1821" y="51530"/>
                </a:lnTo>
                <a:lnTo>
                  <a:pt x="0" y="25657"/>
                </a:lnTo>
                <a:lnTo>
                  <a:pt x="8393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g object 57"/>
          <p:cNvSpPr/>
          <p:nvPr/>
        </p:nvSpPr>
        <p:spPr>
          <a:xfrm>
            <a:off x="8930735" y="3871722"/>
            <a:ext cx="125730" cy="100330"/>
          </a:xfrm>
          <a:custGeom>
            <a:avLst/>
            <a:gdLst/>
            <a:ahLst/>
            <a:cxnLst/>
            <a:rect l="l" t="t" r="r" b="b"/>
            <a:pathLst>
              <a:path w="125729" h="100329">
                <a:moveTo>
                  <a:pt x="125634" y="67055"/>
                </a:moveTo>
                <a:lnTo>
                  <a:pt x="107692" y="87046"/>
                </a:lnTo>
                <a:lnTo>
                  <a:pt x="84391" y="98393"/>
                </a:lnTo>
                <a:lnTo>
                  <a:pt x="58662" y="100167"/>
                </a:lnTo>
                <a:lnTo>
                  <a:pt x="33432" y="91439"/>
                </a:lnTo>
                <a:lnTo>
                  <a:pt x="13430" y="73937"/>
                </a:lnTo>
                <a:lnTo>
                  <a:pt x="2000" y="50863"/>
                </a:lnTo>
                <a:lnTo>
                  <a:pt x="0" y="25217"/>
                </a:lnTo>
                <a:lnTo>
                  <a:pt x="8286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g object 58"/>
          <p:cNvSpPr/>
          <p:nvPr/>
        </p:nvSpPr>
        <p:spPr>
          <a:xfrm>
            <a:off x="9034272" y="3818382"/>
            <a:ext cx="67310" cy="135255"/>
          </a:xfrm>
          <a:custGeom>
            <a:avLst/>
            <a:gdLst/>
            <a:ahLst/>
            <a:cxnLst/>
            <a:rect l="l" t="t" r="r" b="b"/>
            <a:pathLst>
              <a:path w="67309" h="135254">
                <a:moveTo>
                  <a:pt x="0" y="0"/>
                </a:moveTo>
                <a:lnTo>
                  <a:pt x="26229" y="5345"/>
                </a:lnTo>
                <a:lnTo>
                  <a:pt x="47529" y="19907"/>
                </a:lnTo>
                <a:lnTo>
                  <a:pt x="61829" y="41469"/>
                </a:lnTo>
                <a:lnTo>
                  <a:pt x="67056" y="67818"/>
                </a:lnTo>
                <a:lnTo>
                  <a:pt x="61829" y="93726"/>
                </a:lnTo>
                <a:lnTo>
                  <a:pt x="47529" y="115062"/>
                </a:lnTo>
                <a:lnTo>
                  <a:pt x="26229" y="129539"/>
                </a:lnTo>
                <a:lnTo>
                  <a:pt x="0" y="134874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g object 59"/>
          <p:cNvSpPr/>
          <p:nvPr/>
        </p:nvSpPr>
        <p:spPr>
          <a:xfrm>
            <a:off x="9034272" y="3683508"/>
            <a:ext cx="67310" cy="135255"/>
          </a:xfrm>
          <a:custGeom>
            <a:avLst/>
            <a:gdLst/>
            <a:ahLst/>
            <a:cxnLst/>
            <a:rect l="l" t="t" r="r" b="b"/>
            <a:pathLst>
              <a:path w="67309" h="135254">
                <a:moveTo>
                  <a:pt x="0" y="0"/>
                </a:moveTo>
                <a:lnTo>
                  <a:pt x="26229" y="5345"/>
                </a:lnTo>
                <a:lnTo>
                  <a:pt x="47529" y="19907"/>
                </a:lnTo>
                <a:lnTo>
                  <a:pt x="61829" y="41469"/>
                </a:lnTo>
                <a:lnTo>
                  <a:pt x="67056" y="67818"/>
                </a:lnTo>
                <a:lnTo>
                  <a:pt x="61829" y="94047"/>
                </a:lnTo>
                <a:lnTo>
                  <a:pt x="47529" y="115347"/>
                </a:lnTo>
                <a:lnTo>
                  <a:pt x="26229" y="129647"/>
                </a:lnTo>
                <a:lnTo>
                  <a:pt x="0" y="134874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g object 60"/>
          <p:cNvSpPr/>
          <p:nvPr/>
        </p:nvSpPr>
        <p:spPr>
          <a:xfrm>
            <a:off x="9034272" y="3549396"/>
            <a:ext cx="67310" cy="134620"/>
          </a:xfrm>
          <a:custGeom>
            <a:avLst/>
            <a:gdLst/>
            <a:ahLst/>
            <a:cxnLst/>
            <a:rect l="l" t="t" r="r" b="b"/>
            <a:pathLst>
              <a:path w="67309" h="134620">
                <a:moveTo>
                  <a:pt x="0" y="0"/>
                </a:moveTo>
                <a:lnTo>
                  <a:pt x="26229" y="5226"/>
                </a:lnTo>
                <a:lnTo>
                  <a:pt x="47529" y="19526"/>
                </a:lnTo>
                <a:lnTo>
                  <a:pt x="61829" y="40826"/>
                </a:lnTo>
                <a:lnTo>
                  <a:pt x="67056" y="67056"/>
                </a:lnTo>
                <a:lnTo>
                  <a:pt x="61829" y="93285"/>
                </a:lnTo>
                <a:lnTo>
                  <a:pt x="47529" y="114585"/>
                </a:lnTo>
                <a:lnTo>
                  <a:pt x="26229" y="128885"/>
                </a:lnTo>
                <a:lnTo>
                  <a:pt x="0" y="134112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g object 61"/>
          <p:cNvSpPr/>
          <p:nvPr/>
        </p:nvSpPr>
        <p:spPr>
          <a:xfrm>
            <a:off x="9034272" y="3414522"/>
            <a:ext cx="67310" cy="135255"/>
          </a:xfrm>
          <a:custGeom>
            <a:avLst/>
            <a:gdLst/>
            <a:ahLst/>
            <a:cxnLst/>
            <a:rect l="l" t="t" r="r" b="b"/>
            <a:pathLst>
              <a:path w="67309" h="135254">
                <a:moveTo>
                  <a:pt x="0" y="0"/>
                </a:moveTo>
                <a:lnTo>
                  <a:pt x="26229" y="5333"/>
                </a:lnTo>
                <a:lnTo>
                  <a:pt x="47529" y="19811"/>
                </a:lnTo>
                <a:lnTo>
                  <a:pt x="61829" y="41147"/>
                </a:lnTo>
                <a:lnTo>
                  <a:pt x="67056" y="67056"/>
                </a:lnTo>
                <a:lnTo>
                  <a:pt x="61829" y="93404"/>
                </a:lnTo>
                <a:lnTo>
                  <a:pt x="47529" y="114966"/>
                </a:lnTo>
                <a:lnTo>
                  <a:pt x="26229" y="129528"/>
                </a:lnTo>
                <a:lnTo>
                  <a:pt x="0" y="134874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g object 62"/>
          <p:cNvSpPr/>
          <p:nvPr/>
        </p:nvSpPr>
        <p:spPr>
          <a:xfrm>
            <a:off x="9034272" y="3279648"/>
            <a:ext cx="67310" cy="135255"/>
          </a:xfrm>
          <a:custGeom>
            <a:avLst/>
            <a:gdLst/>
            <a:ahLst/>
            <a:cxnLst/>
            <a:rect l="l" t="t" r="r" b="b"/>
            <a:pathLst>
              <a:path w="67309" h="135254">
                <a:moveTo>
                  <a:pt x="0" y="0"/>
                </a:moveTo>
                <a:lnTo>
                  <a:pt x="26229" y="5345"/>
                </a:lnTo>
                <a:lnTo>
                  <a:pt x="47529" y="19907"/>
                </a:lnTo>
                <a:lnTo>
                  <a:pt x="61829" y="41469"/>
                </a:lnTo>
                <a:lnTo>
                  <a:pt x="67056" y="67818"/>
                </a:lnTo>
                <a:lnTo>
                  <a:pt x="61829" y="93726"/>
                </a:lnTo>
                <a:lnTo>
                  <a:pt x="47529" y="115062"/>
                </a:lnTo>
                <a:lnTo>
                  <a:pt x="26229" y="129539"/>
                </a:lnTo>
                <a:lnTo>
                  <a:pt x="0" y="134874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g object 63"/>
          <p:cNvSpPr/>
          <p:nvPr/>
        </p:nvSpPr>
        <p:spPr>
          <a:xfrm>
            <a:off x="8472678" y="3170682"/>
            <a:ext cx="557530" cy="179070"/>
          </a:xfrm>
          <a:custGeom>
            <a:avLst/>
            <a:gdLst/>
            <a:ahLst/>
            <a:cxnLst/>
            <a:rect l="l" t="t" r="r" b="b"/>
            <a:pathLst>
              <a:path w="557529" h="179070">
                <a:moveTo>
                  <a:pt x="0" y="179070"/>
                </a:moveTo>
                <a:lnTo>
                  <a:pt x="0" y="0"/>
                </a:lnTo>
                <a:lnTo>
                  <a:pt x="557022" y="0"/>
                </a:lnTo>
                <a:lnTo>
                  <a:pt x="557022" y="109728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g object 64"/>
          <p:cNvSpPr/>
          <p:nvPr/>
        </p:nvSpPr>
        <p:spPr>
          <a:xfrm>
            <a:off x="8472678" y="3956304"/>
            <a:ext cx="567055" cy="139065"/>
          </a:xfrm>
          <a:custGeom>
            <a:avLst/>
            <a:gdLst/>
            <a:ahLst/>
            <a:cxnLst/>
            <a:rect l="l" t="t" r="r" b="b"/>
            <a:pathLst>
              <a:path w="567054" h="139064">
                <a:moveTo>
                  <a:pt x="0" y="19812"/>
                </a:moveTo>
                <a:lnTo>
                  <a:pt x="0" y="138684"/>
                </a:lnTo>
                <a:lnTo>
                  <a:pt x="566928" y="138683"/>
                </a:lnTo>
                <a:lnTo>
                  <a:pt x="566928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g object 65"/>
          <p:cNvSpPr/>
          <p:nvPr/>
        </p:nvSpPr>
        <p:spPr>
          <a:xfrm>
            <a:off x="5699760" y="4979670"/>
            <a:ext cx="845185" cy="0"/>
          </a:xfrm>
          <a:custGeom>
            <a:avLst/>
            <a:gdLst/>
            <a:ahLst/>
            <a:cxnLst/>
            <a:rect l="l" t="t" r="r" b="b"/>
            <a:pathLst>
              <a:path w="845184">
                <a:moveTo>
                  <a:pt x="0" y="0"/>
                </a:moveTo>
                <a:lnTo>
                  <a:pt x="845058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g object 66"/>
          <p:cNvSpPr/>
          <p:nvPr/>
        </p:nvSpPr>
        <p:spPr>
          <a:xfrm>
            <a:off x="5699759" y="5675376"/>
            <a:ext cx="2335530" cy="0"/>
          </a:xfrm>
          <a:custGeom>
            <a:avLst/>
            <a:gdLst/>
            <a:ahLst/>
            <a:cxnLst/>
            <a:rect l="l" t="t" r="r" b="b"/>
            <a:pathLst>
              <a:path w="2335529">
                <a:moveTo>
                  <a:pt x="0" y="0"/>
                </a:moveTo>
                <a:lnTo>
                  <a:pt x="2335530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g object 67"/>
          <p:cNvSpPr/>
          <p:nvPr/>
        </p:nvSpPr>
        <p:spPr>
          <a:xfrm>
            <a:off x="6137147" y="5119115"/>
            <a:ext cx="149860" cy="377190"/>
          </a:xfrm>
          <a:custGeom>
            <a:avLst/>
            <a:gdLst/>
            <a:ahLst/>
            <a:cxnLst/>
            <a:rect l="l" t="t" r="r" b="b"/>
            <a:pathLst>
              <a:path w="149860" h="377189">
                <a:moveTo>
                  <a:pt x="70103" y="377189"/>
                </a:moveTo>
                <a:lnTo>
                  <a:pt x="0" y="347471"/>
                </a:lnTo>
                <a:lnTo>
                  <a:pt x="149351" y="278129"/>
                </a:lnTo>
                <a:lnTo>
                  <a:pt x="0" y="218693"/>
                </a:lnTo>
                <a:lnTo>
                  <a:pt x="149351" y="158495"/>
                </a:lnTo>
                <a:lnTo>
                  <a:pt x="0" y="89153"/>
                </a:lnTo>
                <a:lnTo>
                  <a:pt x="149351" y="29717"/>
                </a:lnTo>
                <a:lnTo>
                  <a:pt x="70103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g object 68"/>
          <p:cNvSpPr/>
          <p:nvPr/>
        </p:nvSpPr>
        <p:spPr>
          <a:xfrm>
            <a:off x="7528560" y="4989576"/>
            <a:ext cx="506730" cy="0"/>
          </a:xfrm>
          <a:custGeom>
            <a:avLst/>
            <a:gdLst/>
            <a:ahLst/>
            <a:cxnLst/>
            <a:rect l="l" t="t" r="r" b="b"/>
            <a:pathLst>
              <a:path w="506729">
                <a:moveTo>
                  <a:pt x="0" y="0"/>
                </a:moveTo>
                <a:lnTo>
                  <a:pt x="506730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g object 69"/>
          <p:cNvSpPr/>
          <p:nvPr/>
        </p:nvSpPr>
        <p:spPr>
          <a:xfrm>
            <a:off x="6505194" y="4780788"/>
            <a:ext cx="1819275" cy="984885"/>
          </a:xfrm>
          <a:custGeom>
            <a:avLst/>
            <a:gdLst/>
            <a:ahLst/>
            <a:cxnLst/>
            <a:rect l="l" t="t" r="r" b="b"/>
            <a:pathLst>
              <a:path w="1819275" h="984885">
                <a:moveTo>
                  <a:pt x="0" y="377951"/>
                </a:moveTo>
                <a:lnTo>
                  <a:pt x="1043177" y="377951"/>
                </a:lnTo>
                <a:lnTo>
                  <a:pt x="1043177" y="0"/>
                </a:lnTo>
                <a:lnTo>
                  <a:pt x="0" y="0"/>
                </a:lnTo>
                <a:lnTo>
                  <a:pt x="0" y="377951"/>
                </a:lnTo>
              </a:path>
              <a:path w="1819275" h="984885">
                <a:moveTo>
                  <a:pt x="1212341" y="984503"/>
                </a:moveTo>
                <a:lnTo>
                  <a:pt x="1818894" y="984503"/>
                </a:lnTo>
                <a:lnTo>
                  <a:pt x="1818894" y="129539"/>
                </a:lnTo>
                <a:lnTo>
                  <a:pt x="1212341" y="129539"/>
                </a:lnTo>
                <a:lnTo>
                  <a:pt x="1212341" y="984503"/>
                </a:lnTo>
              </a:path>
            </a:pathLst>
          </a:custGeom>
          <a:ln w="19875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g object 70"/>
          <p:cNvSpPr/>
          <p:nvPr/>
        </p:nvSpPr>
        <p:spPr>
          <a:xfrm>
            <a:off x="8035289" y="498957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g object 71"/>
          <p:cNvSpPr/>
          <p:nvPr/>
        </p:nvSpPr>
        <p:spPr>
          <a:xfrm>
            <a:off x="8035289" y="5417058"/>
            <a:ext cx="0" cy="258445"/>
          </a:xfrm>
          <a:custGeom>
            <a:avLst/>
            <a:gdLst/>
            <a:ahLst/>
            <a:cxnLst/>
            <a:rect l="l" t="t" r="r" b="b"/>
            <a:pathLst>
              <a:path h="258445">
                <a:moveTo>
                  <a:pt x="0" y="0"/>
                </a:moveTo>
                <a:lnTo>
                  <a:pt x="0" y="258317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2" name="bg object 7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27054" y="5211286"/>
            <a:ext cx="214947" cy="214947"/>
          </a:xfrm>
          <a:prstGeom prst="rect">
            <a:avLst/>
          </a:prstGeom>
        </p:spPr>
      </p:pic>
      <p:pic>
        <p:nvPicPr>
          <p:cNvPr id="73" name="bg object 7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8892" y="5611336"/>
            <a:ext cx="198945" cy="153987"/>
          </a:xfrm>
          <a:prstGeom prst="rect">
            <a:avLst/>
          </a:prstGeom>
        </p:spPr>
      </p:pic>
      <p:sp>
        <p:nvSpPr>
          <p:cNvPr id="74" name="bg object 74"/>
          <p:cNvSpPr/>
          <p:nvPr/>
        </p:nvSpPr>
        <p:spPr>
          <a:xfrm>
            <a:off x="8592312" y="5079491"/>
            <a:ext cx="607060" cy="1569720"/>
          </a:xfrm>
          <a:custGeom>
            <a:avLst/>
            <a:gdLst/>
            <a:ahLst/>
            <a:cxnLst/>
            <a:rect l="l" t="t" r="r" b="b"/>
            <a:pathLst>
              <a:path w="607059" h="1569720">
                <a:moveTo>
                  <a:pt x="0" y="1569720"/>
                </a:moveTo>
                <a:lnTo>
                  <a:pt x="606552" y="1569720"/>
                </a:lnTo>
                <a:lnTo>
                  <a:pt x="606552" y="0"/>
                </a:lnTo>
                <a:lnTo>
                  <a:pt x="0" y="0"/>
                </a:lnTo>
                <a:lnTo>
                  <a:pt x="0" y="1569720"/>
                </a:lnTo>
              </a:path>
            </a:pathLst>
          </a:custGeom>
          <a:ln w="19875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g object 75"/>
          <p:cNvSpPr/>
          <p:nvPr/>
        </p:nvSpPr>
        <p:spPr>
          <a:xfrm>
            <a:off x="8890254" y="6162293"/>
            <a:ext cx="0" cy="318770"/>
          </a:xfrm>
          <a:custGeom>
            <a:avLst/>
            <a:gdLst/>
            <a:ahLst/>
            <a:cxnLst/>
            <a:rect l="l" t="t" r="r" b="b"/>
            <a:pathLst>
              <a:path h="318770">
                <a:moveTo>
                  <a:pt x="0" y="0"/>
                </a:moveTo>
                <a:lnTo>
                  <a:pt x="0" y="318516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6" name="bg object 7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14022" y="6240748"/>
            <a:ext cx="160083" cy="160845"/>
          </a:xfrm>
          <a:prstGeom prst="rect">
            <a:avLst/>
          </a:prstGeom>
        </p:spPr>
      </p:pic>
      <p:sp>
        <p:nvSpPr>
          <p:cNvPr id="77" name="bg object 77"/>
          <p:cNvSpPr/>
          <p:nvPr/>
        </p:nvSpPr>
        <p:spPr>
          <a:xfrm>
            <a:off x="4597146" y="1769364"/>
            <a:ext cx="2345690" cy="3111500"/>
          </a:xfrm>
          <a:custGeom>
            <a:avLst/>
            <a:gdLst/>
            <a:ahLst/>
            <a:cxnLst/>
            <a:rect l="l" t="t" r="r" b="b"/>
            <a:pathLst>
              <a:path w="2345690" h="3111500">
                <a:moveTo>
                  <a:pt x="0" y="3111246"/>
                </a:moveTo>
                <a:lnTo>
                  <a:pt x="0" y="0"/>
                </a:lnTo>
                <a:lnTo>
                  <a:pt x="2345435" y="0"/>
                </a:lnTo>
                <a:lnTo>
                  <a:pt x="2345435" y="457200"/>
                </a:lnTo>
              </a:path>
            </a:pathLst>
          </a:custGeom>
          <a:ln w="19875">
            <a:solidFill>
              <a:srgbClr val="0066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g object 78"/>
          <p:cNvSpPr/>
          <p:nvPr/>
        </p:nvSpPr>
        <p:spPr>
          <a:xfrm>
            <a:off x="8314181" y="2624327"/>
            <a:ext cx="307975" cy="0"/>
          </a:xfrm>
          <a:custGeom>
            <a:avLst/>
            <a:gdLst/>
            <a:ahLst/>
            <a:cxnLst/>
            <a:rect l="l" t="t" r="r" b="b"/>
            <a:pathLst>
              <a:path w="307975">
                <a:moveTo>
                  <a:pt x="307848" y="0"/>
                </a:moveTo>
                <a:lnTo>
                  <a:pt x="0" y="0"/>
                </a:lnTo>
              </a:path>
            </a:pathLst>
          </a:custGeom>
          <a:ln w="29819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g object 79"/>
          <p:cNvSpPr/>
          <p:nvPr/>
        </p:nvSpPr>
        <p:spPr>
          <a:xfrm>
            <a:off x="8311895" y="2703576"/>
            <a:ext cx="314960" cy="318770"/>
          </a:xfrm>
          <a:custGeom>
            <a:avLst/>
            <a:gdLst/>
            <a:ahLst/>
            <a:cxnLst/>
            <a:rect l="l" t="t" r="r" b="b"/>
            <a:pathLst>
              <a:path w="314959" h="318769">
                <a:moveTo>
                  <a:pt x="0" y="78485"/>
                </a:moveTo>
                <a:lnTo>
                  <a:pt x="31073" y="45542"/>
                </a:lnTo>
                <a:lnTo>
                  <a:pt x="67664" y="21329"/>
                </a:lnTo>
                <a:lnTo>
                  <a:pt x="108108" y="6087"/>
                </a:lnTo>
                <a:lnTo>
                  <a:pt x="150738" y="55"/>
                </a:lnTo>
                <a:lnTo>
                  <a:pt x="193887" y="3474"/>
                </a:lnTo>
                <a:lnTo>
                  <a:pt x="235891" y="16584"/>
                </a:lnTo>
                <a:lnTo>
                  <a:pt x="275081" y="39623"/>
                </a:lnTo>
                <a:lnTo>
                  <a:pt x="305835" y="67806"/>
                </a:lnTo>
                <a:lnTo>
                  <a:pt x="314705" y="78485"/>
                </a:lnTo>
              </a:path>
              <a:path w="314959" h="318769">
                <a:moveTo>
                  <a:pt x="160781" y="318515"/>
                </a:moveTo>
                <a:lnTo>
                  <a:pt x="160781" y="0"/>
                </a:lnTo>
              </a:path>
            </a:pathLst>
          </a:custGeom>
          <a:ln w="29819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g object 80"/>
          <p:cNvSpPr/>
          <p:nvPr/>
        </p:nvSpPr>
        <p:spPr>
          <a:xfrm>
            <a:off x="8472678" y="2385822"/>
            <a:ext cx="0" cy="238760"/>
          </a:xfrm>
          <a:custGeom>
            <a:avLst/>
            <a:gdLst/>
            <a:ahLst/>
            <a:cxnLst/>
            <a:rect l="l" t="t" r="r" b="b"/>
            <a:pathLst>
              <a:path h="238760">
                <a:moveTo>
                  <a:pt x="0" y="238505"/>
                </a:moveTo>
                <a:lnTo>
                  <a:pt x="0" y="0"/>
                </a:lnTo>
              </a:path>
            </a:pathLst>
          </a:custGeom>
          <a:ln w="29819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g object 81"/>
          <p:cNvSpPr/>
          <p:nvPr/>
        </p:nvSpPr>
        <p:spPr>
          <a:xfrm>
            <a:off x="6743700" y="2614422"/>
            <a:ext cx="307975" cy="0"/>
          </a:xfrm>
          <a:custGeom>
            <a:avLst/>
            <a:gdLst/>
            <a:ahLst/>
            <a:cxnLst/>
            <a:rect l="l" t="t" r="r" b="b"/>
            <a:pathLst>
              <a:path w="307975">
                <a:moveTo>
                  <a:pt x="307848" y="0"/>
                </a:moveTo>
                <a:lnTo>
                  <a:pt x="0" y="0"/>
                </a:lnTo>
              </a:path>
            </a:pathLst>
          </a:custGeom>
          <a:ln w="29819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g object 82"/>
          <p:cNvSpPr/>
          <p:nvPr/>
        </p:nvSpPr>
        <p:spPr>
          <a:xfrm>
            <a:off x="6740652" y="2693670"/>
            <a:ext cx="313690" cy="318770"/>
          </a:xfrm>
          <a:custGeom>
            <a:avLst/>
            <a:gdLst/>
            <a:ahLst/>
            <a:cxnLst/>
            <a:rect l="l" t="t" r="r" b="b"/>
            <a:pathLst>
              <a:path w="313690" h="318769">
                <a:moveTo>
                  <a:pt x="0" y="80772"/>
                </a:moveTo>
                <a:lnTo>
                  <a:pt x="31028" y="48108"/>
                </a:lnTo>
                <a:lnTo>
                  <a:pt x="67495" y="24081"/>
                </a:lnTo>
                <a:lnTo>
                  <a:pt x="107748" y="8932"/>
                </a:lnTo>
                <a:lnTo>
                  <a:pt x="150133" y="2901"/>
                </a:lnTo>
                <a:lnTo>
                  <a:pt x="192999" y="6227"/>
                </a:lnTo>
                <a:lnTo>
                  <a:pt x="234691" y="19149"/>
                </a:lnTo>
                <a:lnTo>
                  <a:pt x="273557" y="41910"/>
                </a:lnTo>
                <a:lnTo>
                  <a:pt x="304311" y="70092"/>
                </a:lnTo>
                <a:lnTo>
                  <a:pt x="313181" y="80772"/>
                </a:lnTo>
              </a:path>
              <a:path w="313690" h="318769">
                <a:moveTo>
                  <a:pt x="152400" y="318516"/>
                </a:moveTo>
                <a:lnTo>
                  <a:pt x="152400" y="0"/>
                </a:lnTo>
              </a:path>
            </a:pathLst>
          </a:custGeom>
          <a:ln w="29819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g object 83"/>
          <p:cNvSpPr/>
          <p:nvPr/>
        </p:nvSpPr>
        <p:spPr>
          <a:xfrm>
            <a:off x="6893052" y="2385822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228599"/>
                </a:moveTo>
                <a:lnTo>
                  <a:pt x="0" y="0"/>
                </a:lnTo>
              </a:path>
            </a:pathLst>
          </a:custGeom>
          <a:ln w="29819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g object 84"/>
          <p:cNvSpPr/>
          <p:nvPr/>
        </p:nvSpPr>
        <p:spPr>
          <a:xfrm>
            <a:off x="5258561" y="2415540"/>
            <a:ext cx="283210" cy="556260"/>
          </a:xfrm>
          <a:custGeom>
            <a:avLst/>
            <a:gdLst/>
            <a:ahLst/>
            <a:cxnLst/>
            <a:rect l="l" t="t" r="r" b="b"/>
            <a:pathLst>
              <a:path w="283210" h="556260">
                <a:moveTo>
                  <a:pt x="282701" y="208788"/>
                </a:moveTo>
                <a:lnTo>
                  <a:pt x="3810" y="208788"/>
                </a:lnTo>
              </a:path>
              <a:path w="283210" h="556260">
                <a:moveTo>
                  <a:pt x="0" y="350520"/>
                </a:moveTo>
                <a:lnTo>
                  <a:pt x="32882" y="317178"/>
                </a:lnTo>
                <a:lnTo>
                  <a:pt x="72051" y="294357"/>
                </a:lnTo>
                <a:lnTo>
                  <a:pt x="115157" y="282416"/>
                </a:lnTo>
                <a:lnTo>
                  <a:pt x="159850" y="281714"/>
                </a:lnTo>
                <a:lnTo>
                  <a:pt x="203782" y="292611"/>
                </a:lnTo>
                <a:lnTo>
                  <a:pt x="244601" y="315468"/>
                </a:lnTo>
                <a:lnTo>
                  <a:pt x="254472" y="323302"/>
                </a:lnTo>
                <a:lnTo>
                  <a:pt x="263556" y="331851"/>
                </a:lnTo>
                <a:lnTo>
                  <a:pt x="271926" y="340971"/>
                </a:lnTo>
                <a:lnTo>
                  <a:pt x="279653" y="350520"/>
                </a:lnTo>
              </a:path>
              <a:path w="283210" h="556260">
                <a:moveTo>
                  <a:pt x="143255" y="556260"/>
                </a:moveTo>
                <a:lnTo>
                  <a:pt x="143255" y="278130"/>
                </a:lnTo>
              </a:path>
              <a:path w="283210" h="556260">
                <a:moveTo>
                  <a:pt x="143255" y="208788"/>
                </a:moveTo>
                <a:lnTo>
                  <a:pt x="143255" y="0"/>
                </a:lnTo>
              </a:path>
            </a:pathLst>
          </a:custGeom>
          <a:ln w="29819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g object 85"/>
          <p:cNvSpPr/>
          <p:nvPr/>
        </p:nvSpPr>
        <p:spPr>
          <a:xfrm>
            <a:off x="5004053" y="2212086"/>
            <a:ext cx="3846829" cy="223520"/>
          </a:xfrm>
          <a:custGeom>
            <a:avLst/>
            <a:gdLst/>
            <a:ahLst/>
            <a:cxnLst/>
            <a:rect l="l" t="t" r="r" b="b"/>
            <a:pathLst>
              <a:path w="3846829" h="223519">
                <a:moveTo>
                  <a:pt x="0" y="223266"/>
                </a:moveTo>
                <a:lnTo>
                  <a:pt x="0" y="173736"/>
                </a:lnTo>
                <a:lnTo>
                  <a:pt x="3810" y="174498"/>
                </a:lnTo>
                <a:lnTo>
                  <a:pt x="10644" y="140231"/>
                </a:lnTo>
                <a:lnTo>
                  <a:pt x="29337" y="112395"/>
                </a:lnTo>
                <a:lnTo>
                  <a:pt x="57173" y="93702"/>
                </a:lnTo>
                <a:lnTo>
                  <a:pt x="91440" y="86868"/>
                </a:lnTo>
                <a:lnTo>
                  <a:pt x="89916" y="83820"/>
                </a:lnTo>
                <a:lnTo>
                  <a:pt x="1838705" y="83820"/>
                </a:lnTo>
                <a:lnTo>
                  <a:pt x="1835657" y="86868"/>
                </a:lnTo>
                <a:lnTo>
                  <a:pt x="1869924" y="80045"/>
                </a:lnTo>
                <a:lnTo>
                  <a:pt x="1897760" y="61436"/>
                </a:lnTo>
                <a:lnTo>
                  <a:pt x="1916453" y="33825"/>
                </a:lnTo>
                <a:lnTo>
                  <a:pt x="1923288" y="0"/>
                </a:lnTo>
                <a:lnTo>
                  <a:pt x="1930110" y="33825"/>
                </a:lnTo>
                <a:lnTo>
                  <a:pt x="1948719" y="61436"/>
                </a:lnTo>
                <a:lnTo>
                  <a:pt x="1976330" y="80045"/>
                </a:lnTo>
                <a:lnTo>
                  <a:pt x="2010155" y="86868"/>
                </a:lnTo>
                <a:lnTo>
                  <a:pt x="2007870" y="83820"/>
                </a:lnTo>
                <a:lnTo>
                  <a:pt x="3757422" y="83820"/>
                </a:lnTo>
                <a:lnTo>
                  <a:pt x="3755136" y="86868"/>
                </a:lnTo>
                <a:lnTo>
                  <a:pt x="3789080" y="93702"/>
                </a:lnTo>
                <a:lnTo>
                  <a:pt x="3816953" y="112395"/>
                </a:lnTo>
                <a:lnTo>
                  <a:pt x="3835824" y="140231"/>
                </a:lnTo>
                <a:lnTo>
                  <a:pt x="3842766" y="174497"/>
                </a:lnTo>
                <a:lnTo>
                  <a:pt x="3846576" y="173736"/>
                </a:lnTo>
                <a:lnTo>
                  <a:pt x="3846576" y="223265"/>
                </a:lnTo>
              </a:path>
            </a:pathLst>
          </a:custGeom>
          <a:ln w="19875">
            <a:solidFill>
              <a:srgbClr val="0066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g object 86"/>
          <p:cNvSpPr/>
          <p:nvPr/>
        </p:nvSpPr>
        <p:spPr>
          <a:xfrm>
            <a:off x="6385559" y="1859279"/>
            <a:ext cx="1103630" cy="158750"/>
          </a:xfrm>
          <a:custGeom>
            <a:avLst/>
            <a:gdLst/>
            <a:ahLst/>
            <a:cxnLst/>
            <a:rect l="l" t="t" r="r" b="b"/>
            <a:pathLst>
              <a:path w="1103629" h="158750">
                <a:moveTo>
                  <a:pt x="1103376" y="158495"/>
                </a:moveTo>
                <a:lnTo>
                  <a:pt x="1103376" y="0"/>
                </a:lnTo>
                <a:lnTo>
                  <a:pt x="0" y="0"/>
                </a:lnTo>
                <a:lnTo>
                  <a:pt x="0" y="158495"/>
                </a:lnTo>
                <a:lnTo>
                  <a:pt x="1103376" y="1584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g object 87"/>
          <p:cNvSpPr/>
          <p:nvPr/>
        </p:nvSpPr>
        <p:spPr>
          <a:xfrm>
            <a:off x="4592573" y="4895850"/>
            <a:ext cx="415290" cy="1068705"/>
          </a:xfrm>
          <a:custGeom>
            <a:avLst/>
            <a:gdLst/>
            <a:ahLst/>
            <a:cxnLst/>
            <a:rect l="l" t="t" r="r" b="b"/>
            <a:pathLst>
              <a:path w="415289" h="1068704">
                <a:moveTo>
                  <a:pt x="0" y="0"/>
                </a:moveTo>
                <a:lnTo>
                  <a:pt x="6416" y="50189"/>
                </a:lnTo>
                <a:lnTo>
                  <a:pt x="13932" y="100162"/>
                </a:lnTo>
                <a:lnTo>
                  <a:pt x="22543" y="149902"/>
                </a:lnTo>
                <a:lnTo>
                  <a:pt x="32242" y="199389"/>
                </a:lnTo>
                <a:lnTo>
                  <a:pt x="43023" y="248607"/>
                </a:lnTo>
                <a:lnTo>
                  <a:pt x="54880" y="297538"/>
                </a:lnTo>
                <a:lnTo>
                  <a:pt x="67808" y="346164"/>
                </a:lnTo>
                <a:lnTo>
                  <a:pt x="81800" y="394467"/>
                </a:lnTo>
                <a:lnTo>
                  <a:pt x="96850" y="442431"/>
                </a:lnTo>
                <a:lnTo>
                  <a:pt x="112952" y="490037"/>
                </a:lnTo>
                <a:lnTo>
                  <a:pt x="130100" y="537267"/>
                </a:lnTo>
                <a:lnTo>
                  <a:pt x="148288" y="584105"/>
                </a:lnTo>
                <a:lnTo>
                  <a:pt x="167511" y="630531"/>
                </a:lnTo>
                <a:lnTo>
                  <a:pt x="187761" y="676530"/>
                </a:lnTo>
                <a:lnTo>
                  <a:pt x="209034" y="722082"/>
                </a:lnTo>
                <a:lnTo>
                  <a:pt x="231323" y="767171"/>
                </a:lnTo>
                <a:lnTo>
                  <a:pt x="254622" y="811778"/>
                </a:lnTo>
                <a:lnTo>
                  <a:pt x="278925" y="855886"/>
                </a:lnTo>
                <a:lnTo>
                  <a:pt x="304226" y="899478"/>
                </a:lnTo>
                <a:lnTo>
                  <a:pt x="330518" y="942535"/>
                </a:lnTo>
                <a:lnTo>
                  <a:pt x="357797" y="985040"/>
                </a:lnTo>
                <a:lnTo>
                  <a:pt x="386056" y="1026975"/>
                </a:lnTo>
                <a:lnTo>
                  <a:pt x="415290" y="1068324"/>
                </a:lnTo>
              </a:path>
            </a:pathLst>
          </a:custGeom>
          <a:ln w="19875">
            <a:solidFill>
              <a:srgbClr val="0066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8" name="bg object 8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56582" y="6595109"/>
            <a:ext cx="82295" cy="96012"/>
          </a:xfrm>
          <a:prstGeom prst="rect">
            <a:avLst/>
          </a:prstGeom>
        </p:spPr>
      </p:pic>
      <p:pic>
        <p:nvPicPr>
          <p:cNvPr id="89" name="bg object 8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56582" y="6756654"/>
            <a:ext cx="82295" cy="96012"/>
          </a:xfrm>
          <a:prstGeom prst="rect">
            <a:avLst/>
          </a:prstGeom>
        </p:spPr>
      </p:pic>
      <p:pic>
        <p:nvPicPr>
          <p:cNvPr id="90" name="bg object 9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56582" y="6917435"/>
            <a:ext cx="82295" cy="96012"/>
          </a:xfrm>
          <a:prstGeom prst="rect">
            <a:avLst/>
          </a:prstGeom>
        </p:spPr>
      </p:pic>
      <p:sp>
        <p:nvSpPr>
          <p:cNvPr id="91" name="bg object 91"/>
          <p:cNvSpPr/>
          <p:nvPr/>
        </p:nvSpPr>
        <p:spPr>
          <a:xfrm>
            <a:off x="6842760" y="4979670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>
                <a:moveTo>
                  <a:pt x="0" y="0"/>
                </a:moveTo>
                <a:lnTo>
                  <a:pt x="60198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g object 92"/>
          <p:cNvSpPr/>
          <p:nvPr/>
        </p:nvSpPr>
        <p:spPr>
          <a:xfrm>
            <a:off x="6534912" y="4940046"/>
            <a:ext cx="307975" cy="89535"/>
          </a:xfrm>
          <a:custGeom>
            <a:avLst/>
            <a:gdLst/>
            <a:ahLst/>
            <a:cxnLst/>
            <a:rect l="l" t="t" r="r" b="b"/>
            <a:pathLst>
              <a:path w="307975" h="89535">
                <a:moveTo>
                  <a:pt x="0" y="39624"/>
                </a:moveTo>
                <a:lnTo>
                  <a:pt x="59436" y="39624"/>
                </a:lnTo>
                <a:lnTo>
                  <a:pt x="79248" y="0"/>
                </a:lnTo>
                <a:lnTo>
                  <a:pt x="119634" y="89154"/>
                </a:lnTo>
                <a:lnTo>
                  <a:pt x="159258" y="0"/>
                </a:lnTo>
                <a:lnTo>
                  <a:pt x="198882" y="89154"/>
                </a:lnTo>
                <a:lnTo>
                  <a:pt x="238506" y="0"/>
                </a:lnTo>
                <a:lnTo>
                  <a:pt x="288036" y="89154"/>
                </a:lnTo>
                <a:lnTo>
                  <a:pt x="307848" y="39624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g object 93"/>
          <p:cNvSpPr/>
          <p:nvPr/>
        </p:nvSpPr>
        <p:spPr>
          <a:xfrm>
            <a:off x="8900160" y="4463033"/>
            <a:ext cx="0" cy="1461135"/>
          </a:xfrm>
          <a:custGeom>
            <a:avLst/>
            <a:gdLst/>
            <a:ahLst/>
            <a:cxnLst/>
            <a:rect l="l" t="t" r="r" b="b"/>
            <a:pathLst>
              <a:path h="1461135">
                <a:moveTo>
                  <a:pt x="0" y="0"/>
                </a:moveTo>
                <a:lnTo>
                  <a:pt x="0" y="1460754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4" name="bg object 9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817070" y="5221954"/>
            <a:ext cx="160845" cy="160845"/>
          </a:xfrm>
          <a:prstGeom prst="rect">
            <a:avLst/>
          </a:prstGeom>
        </p:spPr>
      </p:pic>
      <p:sp>
        <p:nvSpPr>
          <p:cNvPr id="95" name="bg object 95"/>
          <p:cNvSpPr/>
          <p:nvPr/>
        </p:nvSpPr>
        <p:spPr>
          <a:xfrm>
            <a:off x="6207252" y="4453127"/>
            <a:ext cx="2693035" cy="666115"/>
          </a:xfrm>
          <a:custGeom>
            <a:avLst/>
            <a:gdLst/>
            <a:ahLst/>
            <a:cxnLst/>
            <a:rect l="l" t="t" r="r" b="b"/>
            <a:pathLst>
              <a:path w="2693034" h="666114">
                <a:moveTo>
                  <a:pt x="2692907" y="0"/>
                </a:moveTo>
                <a:lnTo>
                  <a:pt x="0" y="0"/>
                </a:lnTo>
                <a:lnTo>
                  <a:pt x="0" y="665988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g object 96"/>
          <p:cNvSpPr/>
          <p:nvPr/>
        </p:nvSpPr>
        <p:spPr>
          <a:xfrm>
            <a:off x="6207252" y="5496305"/>
            <a:ext cx="2693035" cy="437515"/>
          </a:xfrm>
          <a:custGeom>
            <a:avLst/>
            <a:gdLst/>
            <a:ahLst/>
            <a:cxnLst/>
            <a:rect l="l" t="t" r="r" b="b"/>
            <a:pathLst>
              <a:path w="2693034" h="437514">
                <a:moveTo>
                  <a:pt x="2692907" y="437388"/>
                </a:moveTo>
                <a:lnTo>
                  <a:pt x="0" y="437388"/>
                </a:lnTo>
                <a:lnTo>
                  <a:pt x="0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g object 97"/>
          <p:cNvSpPr/>
          <p:nvPr/>
        </p:nvSpPr>
        <p:spPr>
          <a:xfrm>
            <a:off x="5878830" y="5755386"/>
            <a:ext cx="3021330" cy="725805"/>
          </a:xfrm>
          <a:custGeom>
            <a:avLst/>
            <a:gdLst/>
            <a:ahLst/>
            <a:cxnLst/>
            <a:rect l="l" t="t" r="r" b="b"/>
            <a:pathLst>
              <a:path w="3021329" h="725804">
                <a:moveTo>
                  <a:pt x="3021329" y="725423"/>
                </a:moveTo>
                <a:lnTo>
                  <a:pt x="0" y="725423"/>
                </a:lnTo>
                <a:lnTo>
                  <a:pt x="0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g object 98"/>
          <p:cNvSpPr/>
          <p:nvPr/>
        </p:nvSpPr>
        <p:spPr>
          <a:xfrm>
            <a:off x="6057900" y="5755386"/>
            <a:ext cx="2832735" cy="407034"/>
          </a:xfrm>
          <a:custGeom>
            <a:avLst/>
            <a:gdLst/>
            <a:ahLst/>
            <a:cxnLst/>
            <a:rect l="l" t="t" r="r" b="b"/>
            <a:pathLst>
              <a:path w="2832734" h="407035">
                <a:moveTo>
                  <a:pt x="2832354" y="406907"/>
                </a:moveTo>
                <a:lnTo>
                  <a:pt x="0" y="406907"/>
                </a:lnTo>
                <a:lnTo>
                  <a:pt x="0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g object 99"/>
          <p:cNvSpPr/>
          <p:nvPr/>
        </p:nvSpPr>
        <p:spPr>
          <a:xfrm>
            <a:off x="7210805" y="4989576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4">
                <a:moveTo>
                  <a:pt x="0" y="0"/>
                </a:moveTo>
                <a:lnTo>
                  <a:pt x="159258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g object 100"/>
          <p:cNvSpPr/>
          <p:nvPr/>
        </p:nvSpPr>
        <p:spPr>
          <a:xfrm>
            <a:off x="7399782" y="4989576"/>
            <a:ext cx="128905" cy="0"/>
          </a:xfrm>
          <a:custGeom>
            <a:avLst/>
            <a:gdLst/>
            <a:ahLst/>
            <a:cxnLst/>
            <a:rect l="l" t="t" r="r" b="b"/>
            <a:pathLst>
              <a:path w="128904">
                <a:moveTo>
                  <a:pt x="0" y="0"/>
                </a:moveTo>
                <a:lnTo>
                  <a:pt x="128778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g object 101"/>
          <p:cNvSpPr/>
          <p:nvPr/>
        </p:nvSpPr>
        <p:spPr>
          <a:xfrm>
            <a:off x="7337298" y="4924044"/>
            <a:ext cx="31750" cy="124460"/>
          </a:xfrm>
          <a:custGeom>
            <a:avLst/>
            <a:gdLst/>
            <a:ahLst/>
            <a:cxnLst/>
            <a:rect l="l" t="t" r="r" b="b"/>
            <a:pathLst>
              <a:path w="31750" h="124460">
                <a:moveTo>
                  <a:pt x="0" y="0"/>
                </a:moveTo>
                <a:lnTo>
                  <a:pt x="12275" y="4941"/>
                </a:lnTo>
                <a:lnTo>
                  <a:pt x="22193" y="18383"/>
                </a:lnTo>
                <a:lnTo>
                  <a:pt x="28825" y="38254"/>
                </a:lnTo>
                <a:lnTo>
                  <a:pt x="31242" y="62484"/>
                </a:lnTo>
                <a:lnTo>
                  <a:pt x="28825" y="86594"/>
                </a:lnTo>
                <a:lnTo>
                  <a:pt x="22193" y="106203"/>
                </a:lnTo>
                <a:lnTo>
                  <a:pt x="12275" y="119383"/>
                </a:lnTo>
                <a:lnTo>
                  <a:pt x="0" y="124206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g object 102"/>
          <p:cNvSpPr/>
          <p:nvPr/>
        </p:nvSpPr>
        <p:spPr>
          <a:xfrm>
            <a:off x="7399782" y="4920233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77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g object 103"/>
          <p:cNvSpPr/>
          <p:nvPr/>
        </p:nvSpPr>
        <p:spPr>
          <a:xfrm>
            <a:off x="6908292" y="4930140"/>
            <a:ext cx="187960" cy="56515"/>
          </a:xfrm>
          <a:custGeom>
            <a:avLst/>
            <a:gdLst/>
            <a:ahLst/>
            <a:cxnLst/>
            <a:rect l="l" t="t" r="r" b="b"/>
            <a:pathLst>
              <a:path w="187959" h="56514">
                <a:moveTo>
                  <a:pt x="0" y="56387"/>
                </a:moveTo>
                <a:lnTo>
                  <a:pt x="18323" y="10846"/>
                </a:lnTo>
                <a:lnTo>
                  <a:pt x="35051" y="0"/>
                </a:lnTo>
                <a:lnTo>
                  <a:pt x="37337" y="0"/>
                </a:lnTo>
                <a:lnTo>
                  <a:pt x="51435" y="8584"/>
                </a:lnTo>
                <a:lnTo>
                  <a:pt x="63245" y="20669"/>
                </a:lnTo>
                <a:lnTo>
                  <a:pt x="71627" y="34611"/>
                </a:lnTo>
                <a:lnTo>
                  <a:pt x="75438" y="48767"/>
                </a:lnTo>
                <a:lnTo>
                  <a:pt x="75438" y="51053"/>
                </a:lnTo>
                <a:lnTo>
                  <a:pt x="75438" y="54101"/>
                </a:lnTo>
                <a:lnTo>
                  <a:pt x="93321" y="10846"/>
                </a:lnTo>
                <a:lnTo>
                  <a:pt x="109728" y="0"/>
                </a:lnTo>
                <a:lnTo>
                  <a:pt x="112014" y="0"/>
                </a:lnTo>
                <a:lnTo>
                  <a:pt x="126218" y="8584"/>
                </a:lnTo>
                <a:lnTo>
                  <a:pt x="138207" y="20669"/>
                </a:lnTo>
                <a:lnTo>
                  <a:pt x="146625" y="34611"/>
                </a:lnTo>
                <a:lnTo>
                  <a:pt x="150114" y="48767"/>
                </a:lnTo>
                <a:lnTo>
                  <a:pt x="150114" y="51053"/>
                </a:lnTo>
                <a:lnTo>
                  <a:pt x="150114" y="54101"/>
                </a:lnTo>
                <a:lnTo>
                  <a:pt x="168104" y="10846"/>
                </a:lnTo>
                <a:lnTo>
                  <a:pt x="184404" y="0"/>
                </a:lnTo>
                <a:lnTo>
                  <a:pt x="187452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g object 104"/>
          <p:cNvSpPr/>
          <p:nvPr/>
        </p:nvSpPr>
        <p:spPr>
          <a:xfrm>
            <a:off x="7133082" y="4930140"/>
            <a:ext cx="37465" cy="56515"/>
          </a:xfrm>
          <a:custGeom>
            <a:avLst/>
            <a:gdLst/>
            <a:ahLst/>
            <a:cxnLst/>
            <a:rect l="l" t="t" r="r" b="b"/>
            <a:pathLst>
              <a:path w="37465" h="56514">
                <a:moveTo>
                  <a:pt x="0" y="56387"/>
                </a:moveTo>
                <a:lnTo>
                  <a:pt x="18323" y="10846"/>
                </a:lnTo>
                <a:lnTo>
                  <a:pt x="35051" y="0"/>
                </a:lnTo>
                <a:lnTo>
                  <a:pt x="37337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g object 105"/>
          <p:cNvSpPr/>
          <p:nvPr/>
        </p:nvSpPr>
        <p:spPr>
          <a:xfrm>
            <a:off x="7095744" y="4930140"/>
            <a:ext cx="38100" cy="56515"/>
          </a:xfrm>
          <a:custGeom>
            <a:avLst/>
            <a:gdLst/>
            <a:ahLst/>
            <a:cxnLst/>
            <a:rect l="l" t="t" r="r" b="b"/>
            <a:pathLst>
              <a:path w="38100" h="56514">
                <a:moveTo>
                  <a:pt x="0" y="0"/>
                </a:moveTo>
                <a:lnTo>
                  <a:pt x="14097" y="8584"/>
                </a:lnTo>
                <a:lnTo>
                  <a:pt x="25908" y="20669"/>
                </a:lnTo>
                <a:lnTo>
                  <a:pt x="34290" y="34611"/>
                </a:lnTo>
                <a:lnTo>
                  <a:pt x="38100" y="48768"/>
                </a:lnTo>
                <a:lnTo>
                  <a:pt x="38100" y="51053"/>
                </a:lnTo>
                <a:lnTo>
                  <a:pt x="38100" y="54102"/>
                </a:lnTo>
                <a:lnTo>
                  <a:pt x="37338" y="56388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g object 106"/>
          <p:cNvSpPr/>
          <p:nvPr/>
        </p:nvSpPr>
        <p:spPr>
          <a:xfrm>
            <a:off x="7170420" y="4930140"/>
            <a:ext cx="38100" cy="56515"/>
          </a:xfrm>
          <a:custGeom>
            <a:avLst/>
            <a:gdLst/>
            <a:ahLst/>
            <a:cxnLst/>
            <a:rect l="l" t="t" r="r" b="b"/>
            <a:pathLst>
              <a:path w="38100" h="56514">
                <a:moveTo>
                  <a:pt x="0" y="0"/>
                </a:moveTo>
                <a:lnTo>
                  <a:pt x="14204" y="8584"/>
                </a:lnTo>
                <a:lnTo>
                  <a:pt x="26193" y="20669"/>
                </a:lnTo>
                <a:lnTo>
                  <a:pt x="34611" y="34611"/>
                </a:lnTo>
                <a:lnTo>
                  <a:pt x="38100" y="48768"/>
                </a:lnTo>
                <a:lnTo>
                  <a:pt x="38100" y="51053"/>
                </a:lnTo>
                <a:lnTo>
                  <a:pt x="38100" y="54102"/>
                </a:lnTo>
                <a:lnTo>
                  <a:pt x="37338" y="56388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g object 107"/>
          <p:cNvSpPr/>
          <p:nvPr/>
        </p:nvSpPr>
        <p:spPr>
          <a:xfrm>
            <a:off x="6179058" y="4954523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55626" y="28194"/>
                </a:moveTo>
                <a:lnTo>
                  <a:pt x="53482" y="17359"/>
                </a:lnTo>
                <a:lnTo>
                  <a:pt x="47625" y="8382"/>
                </a:lnTo>
                <a:lnTo>
                  <a:pt x="38909" y="2262"/>
                </a:lnTo>
                <a:lnTo>
                  <a:pt x="28194" y="0"/>
                </a:lnTo>
                <a:lnTo>
                  <a:pt x="17359" y="2262"/>
                </a:lnTo>
                <a:lnTo>
                  <a:pt x="8381" y="8382"/>
                </a:lnTo>
                <a:lnTo>
                  <a:pt x="2262" y="17359"/>
                </a:lnTo>
                <a:lnTo>
                  <a:pt x="0" y="28194"/>
                </a:lnTo>
                <a:lnTo>
                  <a:pt x="2262" y="38909"/>
                </a:lnTo>
                <a:lnTo>
                  <a:pt x="8382" y="47625"/>
                </a:lnTo>
                <a:lnTo>
                  <a:pt x="17359" y="53482"/>
                </a:lnTo>
                <a:lnTo>
                  <a:pt x="28194" y="55626"/>
                </a:lnTo>
                <a:lnTo>
                  <a:pt x="38909" y="53482"/>
                </a:lnTo>
                <a:lnTo>
                  <a:pt x="47625" y="47625"/>
                </a:lnTo>
                <a:lnTo>
                  <a:pt x="53482" y="38909"/>
                </a:lnTo>
                <a:lnTo>
                  <a:pt x="55626" y="281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g object 108"/>
          <p:cNvSpPr/>
          <p:nvPr/>
        </p:nvSpPr>
        <p:spPr>
          <a:xfrm>
            <a:off x="6179058" y="4954523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28194"/>
                </a:moveTo>
                <a:lnTo>
                  <a:pt x="2262" y="17359"/>
                </a:lnTo>
                <a:lnTo>
                  <a:pt x="8381" y="8382"/>
                </a:lnTo>
                <a:lnTo>
                  <a:pt x="17359" y="2262"/>
                </a:lnTo>
                <a:lnTo>
                  <a:pt x="28194" y="0"/>
                </a:lnTo>
                <a:lnTo>
                  <a:pt x="38909" y="2262"/>
                </a:lnTo>
                <a:lnTo>
                  <a:pt x="47625" y="8382"/>
                </a:lnTo>
                <a:lnTo>
                  <a:pt x="53482" y="17359"/>
                </a:lnTo>
                <a:lnTo>
                  <a:pt x="55626" y="28194"/>
                </a:lnTo>
                <a:lnTo>
                  <a:pt x="53482" y="38909"/>
                </a:lnTo>
                <a:lnTo>
                  <a:pt x="47625" y="47625"/>
                </a:lnTo>
                <a:lnTo>
                  <a:pt x="38909" y="53482"/>
                </a:lnTo>
                <a:lnTo>
                  <a:pt x="28194" y="55626"/>
                </a:lnTo>
                <a:lnTo>
                  <a:pt x="17359" y="53482"/>
                </a:lnTo>
                <a:lnTo>
                  <a:pt x="8382" y="47625"/>
                </a:lnTo>
                <a:lnTo>
                  <a:pt x="2262" y="38909"/>
                </a:lnTo>
                <a:lnTo>
                  <a:pt x="0" y="28194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g object 109"/>
          <p:cNvSpPr/>
          <p:nvPr/>
        </p:nvSpPr>
        <p:spPr>
          <a:xfrm>
            <a:off x="6184392" y="5649467"/>
            <a:ext cx="55244" cy="55880"/>
          </a:xfrm>
          <a:custGeom>
            <a:avLst/>
            <a:gdLst/>
            <a:ahLst/>
            <a:cxnLst/>
            <a:rect l="l" t="t" r="r" b="b"/>
            <a:pathLst>
              <a:path w="55245" h="55879">
                <a:moveTo>
                  <a:pt x="54864" y="27432"/>
                </a:moveTo>
                <a:lnTo>
                  <a:pt x="52720" y="16716"/>
                </a:lnTo>
                <a:lnTo>
                  <a:pt x="46863" y="8001"/>
                </a:lnTo>
                <a:lnTo>
                  <a:pt x="38147" y="2143"/>
                </a:lnTo>
                <a:lnTo>
                  <a:pt x="27432" y="0"/>
                </a:lnTo>
                <a:lnTo>
                  <a:pt x="16716" y="2143"/>
                </a:lnTo>
                <a:lnTo>
                  <a:pt x="8000" y="8001"/>
                </a:lnTo>
                <a:lnTo>
                  <a:pt x="2143" y="16716"/>
                </a:lnTo>
                <a:lnTo>
                  <a:pt x="0" y="27432"/>
                </a:lnTo>
                <a:lnTo>
                  <a:pt x="2143" y="38266"/>
                </a:lnTo>
                <a:lnTo>
                  <a:pt x="8001" y="47244"/>
                </a:lnTo>
                <a:lnTo>
                  <a:pt x="16716" y="53363"/>
                </a:lnTo>
                <a:lnTo>
                  <a:pt x="27432" y="55626"/>
                </a:lnTo>
                <a:lnTo>
                  <a:pt x="38147" y="53363"/>
                </a:lnTo>
                <a:lnTo>
                  <a:pt x="46863" y="47244"/>
                </a:lnTo>
                <a:lnTo>
                  <a:pt x="52720" y="38266"/>
                </a:lnTo>
                <a:lnTo>
                  <a:pt x="54864" y="274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g object 110"/>
          <p:cNvSpPr/>
          <p:nvPr/>
        </p:nvSpPr>
        <p:spPr>
          <a:xfrm>
            <a:off x="6184392" y="5649467"/>
            <a:ext cx="55244" cy="55880"/>
          </a:xfrm>
          <a:custGeom>
            <a:avLst/>
            <a:gdLst/>
            <a:ahLst/>
            <a:cxnLst/>
            <a:rect l="l" t="t" r="r" b="b"/>
            <a:pathLst>
              <a:path w="55245" h="55879">
                <a:moveTo>
                  <a:pt x="0" y="27432"/>
                </a:moveTo>
                <a:lnTo>
                  <a:pt x="2143" y="16716"/>
                </a:lnTo>
                <a:lnTo>
                  <a:pt x="8000" y="8001"/>
                </a:lnTo>
                <a:lnTo>
                  <a:pt x="16716" y="2143"/>
                </a:lnTo>
                <a:lnTo>
                  <a:pt x="27432" y="0"/>
                </a:lnTo>
                <a:lnTo>
                  <a:pt x="38147" y="2143"/>
                </a:lnTo>
                <a:lnTo>
                  <a:pt x="46863" y="8001"/>
                </a:lnTo>
                <a:lnTo>
                  <a:pt x="52720" y="16716"/>
                </a:lnTo>
                <a:lnTo>
                  <a:pt x="54864" y="27432"/>
                </a:lnTo>
                <a:lnTo>
                  <a:pt x="52720" y="38266"/>
                </a:lnTo>
                <a:lnTo>
                  <a:pt x="46863" y="47244"/>
                </a:lnTo>
                <a:lnTo>
                  <a:pt x="38147" y="53363"/>
                </a:lnTo>
                <a:lnTo>
                  <a:pt x="27432" y="55626"/>
                </a:lnTo>
                <a:lnTo>
                  <a:pt x="16716" y="53363"/>
                </a:lnTo>
                <a:lnTo>
                  <a:pt x="8001" y="47244"/>
                </a:lnTo>
                <a:lnTo>
                  <a:pt x="2143" y="38266"/>
                </a:lnTo>
                <a:lnTo>
                  <a:pt x="0" y="2743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g object 111"/>
          <p:cNvSpPr/>
          <p:nvPr/>
        </p:nvSpPr>
        <p:spPr>
          <a:xfrm>
            <a:off x="5829300" y="5586222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39624" y="39624"/>
                </a:moveTo>
                <a:lnTo>
                  <a:pt x="39624" y="0"/>
                </a:lnTo>
                <a:lnTo>
                  <a:pt x="0" y="0"/>
                </a:lnTo>
                <a:lnTo>
                  <a:pt x="0" y="39624"/>
                </a:lnTo>
                <a:lnTo>
                  <a:pt x="39624" y="3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g object 112"/>
          <p:cNvSpPr/>
          <p:nvPr/>
        </p:nvSpPr>
        <p:spPr>
          <a:xfrm>
            <a:off x="5829300" y="5586222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0"/>
                </a:moveTo>
                <a:lnTo>
                  <a:pt x="0" y="39624"/>
                </a:lnTo>
                <a:lnTo>
                  <a:pt x="39624" y="39624"/>
                </a:lnTo>
                <a:lnTo>
                  <a:pt x="39624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g object 113"/>
          <p:cNvSpPr/>
          <p:nvPr/>
        </p:nvSpPr>
        <p:spPr>
          <a:xfrm>
            <a:off x="5859018" y="5705094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39624" y="39624"/>
                </a:moveTo>
                <a:lnTo>
                  <a:pt x="39624" y="0"/>
                </a:lnTo>
                <a:lnTo>
                  <a:pt x="0" y="0"/>
                </a:lnTo>
                <a:lnTo>
                  <a:pt x="0" y="39624"/>
                </a:lnTo>
                <a:lnTo>
                  <a:pt x="39624" y="3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g object 114"/>
          <p:cNvSpPr/>
          <p:nvPr/>
        </p:nvSpPr>
        <p:spPr>
          <a:xfrm>
            <a:off x="5859018" y="5705094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0"/>
                </a:moveTo>
                <a:lnTo>
                  <a:pt x="0" y="39624"/>
                </a:lnTo>
                <a:lnTo>
                  <a:pt x="39624" y="39624"/>
                </a:lnTo>
                <a:lnTo>
                  <a:pt x="39624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g object 115"/>
          <p:cNvSpPr/>
          <p:nvPr/>
        </p:nvSpPr>
        <p:spPr>
          <a:xfrm>
            <a:off x="5023866" y="3329940"/>
            <a:ext cx="746125" cy="1381760"/>
          </a:xfrm>
          <a:custGeom>
            <a:avLst/>
            <a:gdLst/>
            <a:ahLst/>
            <a:cxnLst/>
            <a:rect l="l" t="t" r="r" b="b"/>
            <a:pathLst>
              <a:path w="746125" h="1381760">
                <a:moveTo>
                  <a:pt x="745998" y="0"/>
                </a:moveTo>
                <a:lnTo>
                  <a:pt x="0" y="0"/>
                </a:lnTo>
                <a:lnTo>
                  <a:pt x="0" y="1381506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g object 116"/>
          <p:cNvSpPr/>
          <p:nvPr/>
        </p:nvSpPr>
        <p:spPr>
          <a:xfrm>
            <a:off x="457200" y="457200"/>
            <a:ext cx="9144635" cy="685800"/>
          </a:xfrm>
          <a:custGeom>
            <a:avLst/>
            <a:gdLst/>
            <a:ahLst/>
            <a:cxnLst/>
            <a:rect l="l" t="t" r="r" b="b"/>
            <a:pathLst>
              <a:path w="9144635" h="685800">
                <a:moveTo>
                  <a:pt x="9144381" y="685799"/>
                </a:moveTo>
                <a:lnTo>
                  <a:pt x="9144381" y="0"/>
                </a:lnTo>
                <a:lnTo>
                  <a:pt x="0" y="0"/>
                </a:lnTo>
                <a:lnTo>
                  <a:pt x="0" y="685800"/>
                </a:lnTo>
                <a:lnTo>
                  <a:pt x="9144381" y="68579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7" name="bg object 1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7200" y="457200"/>
            <a:ext cx="1972132" cy="6858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9224" y="4427982"/>
            <a:ext cx="5251688" cy="185617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99687" y="2222753"/>
            <a:ext cx="2864357" cy="199186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64046" y="2261615"/>
            <a:ext cx="2832354" cy="199796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1050" y="2261615"/>
            <a:ext cx="2818638" cy="1953005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722376" y="2173985"/>
            <a:ext cx="8614410" cy="2080260"/>
          </a:xfrm>
          <a:custGeom>
            <a:avLst/>
            <a:gdLst/>
            <a:ahLst/>
            <a:cxnLst/>
            <a:rect l="l" t="t" r="r" b="b"/>
            <a:pathLst>
              <a:path w="8614410" h="2080260">
                <a:moveTo>
                  <a:pt x="8614410" y="48768"/>
                </a:moveTo>
                <a:lnTo>
                  <a:pt x="8611197" y="33261"/>
                </a:lnTo>
                <a:lnTo>
                  <a:pt x="8602497" y="20675"/>
                </a:lnTo>
                <a:lnTo>
                  <a:pt x="8589645" y="12230"/>
                </a:lnTo>
                <a:lnTo>
                  <a:pt x="8574024" y="9144"/>
                </a:lnTo>
                <a:lnTo>
                  <a:pt x="8534400" y="9144"/>
                </a:lnTo>
                <a:lnTo>
                  <a:pt x="8534400" y="88392"/>
                </a:lnTo>
                <a:lnTo>
                  <a:pt x="8534400" y="2001012"/>
                </a:lnTo>
                <a:lnTo>
                  <a:pt x="5788152" y="2001012"/>
                </a:lnTo>
                <a:lnTo>
                  <a:pt x="5788152" y="88392"/>
                </a:lnTo>
                <a:lnTo>
                  <a:pt x="8534400" y="88392"/>
                </a:lnTo>
                <a:lnTo>
                  <a:pt x="8534400" y="9144"/>
                </a:lnTo>
                <a:lnTo>
                  <a:pt x="5715762" y="9144"/>
                </a:lnTo>
                <a:lnTo>
                  <a:pt x="5715762" y="88392"/>
                </a:lnTo>
                <a:lnTo>
                  <a:pt x="5715762" y="2001012"/>
                </a:lnTo>
                <a:lnTo>
                  <a:pt x="2913126" y="2001012"/>
                </a:lnTo>
                <a:lnTo>
                  <a:pt x="2913126" y="88392"/>
                </a:lnTo>
                <a:lnTo>
                  <a:pt x="5715762" y="88392"/>
                </a:lnTo>
                <a:lnTo>
                  <a:pt x="5715762" y="9144"/>
                </a:lnTo>
                <a:lnTo>
                  <a:pt x="2913126" y="9144"/>
                </a:lnTo>
                <a:lnTo>
                  <a:pt x="2913126" y="0"/>
                </a:lnTo>
                <a:lnTo>
                  <a:pt x="2840736" y="0"/>
                </a:lnTo>
                <a:lnTo>
                  <a:pt x="2840736" y="9144"/>
                </a:lnTo>
                <a:lnTo>
                  <a:pt x="2840736" y="88392"/>
                </a:lnTo>
                <a:lnTo>
                  <a:pt x="2840736" y="2001012"/>
                </a:lnTo>
                <a:lnTo>
                  <a:pt x="79997" y="2001012"/>
                </a:lnTo>
                <a:lnTo>
                  <a:pt x="79997" y="88392"/>
                </a:lnTo>
                <a:lnTo>
                  <a:pt x="2840736" y="88392"/>
                </a:lnTo>
                <a:lnTo>
                  <a:pt x="2840736" y="9144"/>
                </a:lnTo>
                <a:lnTo>
                  <a:pt x="39624" y="9144"/>
                </a:lnTo>
                <a:lnTo>
                  <a:pt x="24422" y="12230"/>
                </a:lnTo>
                <a:lnTo>
                  <a:pt x="11811" y="20675"/>
                </a:lnTo>
                <a:lnTo>
                  <a:pt x="3187" y="33261"/>
                </a:lnTo>
                <a:lnTo>
                  <a:pt x="0" y="48768"/>
                </a:lnTo>
                <a:lnTo>
                  <a:pt x="0" y="2040636"/>
                </a:lnTo>
                <a:lnTo>
                  <a:pt x="3187" y="2056155"/>
                </a:lnTo>
                <a:lnTo>
                  <a:pt x="11811" y="2068741"/>
                </a:lnTo>
                <a:lnTo>
                  <a:pt x="24422" y="2077186"/>
                </a:lnTo>
                <a:lnTo>
                  <a:pt x="39624" y="2080260"/>
                </a:lnTo>
                <a:lnTo>
                  <a:pt x="79997" y="2080260"/>
                </a:lnTo>
                <a:lnTo>
                  <a:pt x="8534400" y="2080260"/>
                </a:lnTo>
                <a:lnTo>
                  <a:pt x="8574024" y="2080260"/>
                </a:lnTo>
                <a:lnTo>
                  <a:pt x="8589645" y="2077186"/>
                </a:lnTo>
                <a:lnTo>
                  <a:pt x="8602497" y="2068741"/>
                </a:lnTo>
                <a:lnTo>
                  <a:pt x="8611197" y="2056155"/>
                </a:lnTo>
                <a:lnTo>
                  <a:pt x="8614410" y="2040636"/>
                </a:lnTo>
                <a:lnTo>
                  <a:pt x="8614410" y="487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25061" y="6553200"/>
            <a:ext cx="2476500" cy="5143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3/4/2022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7200" y="457200"/>
            <a:ext cx="9144635" cy="685800"/>
          </a:xfrm>
          <a:custGeom>
            <a:avLst/>
            <a:gdLst/>
            <a:ahLst/>
            <a:cxnLst/>
            <a:rect l="l" t="t" r="r" b="b"/>
            <a:pathLst>
              <a:path w="9144635" h="685800">
                <a:moveTo>
                  <a:pt x="9144381" y="685799"/>
                </a:moveTo>
                <a:lnTo>
                  <a:pt x="9144381" y="0"/>
                </a:lnTo>
                <a:lnTo>
                  <a:pt x="0" y="0"/>
                </a:lnTo>
                <a:lnTo>
                  <a:pt x="0" y="685800"/>
                </a:lnTo>
                <a:lnTo>
                  <a:pt x="9144381" y="68579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457200"/>
            <a:ext cx="1972132" cy="6858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5129" y="510793"/>
            <a:ext cx="924814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9531" y="2526538"/>
            <a:ext cx="8419337" cy="3695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034271" y="6730593"/>
            <a:ext cx="263525" cy="163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‹Nº›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26" Type="http://schemas.openxmlformats.org/officeDocument/2006/relationships/image" Target="../media/image87.png"/><Relationship Id="rId3" Type="http://schemas.openxmlformats.org/officeDocument/2006/relationships/image" Target="../media/image64.png"/><Relationship Id="rId21" Type="http://schemas.openxmlformats.org/officeDocument/2006/relationships/image" Target="../media/image82.png"/><Relationship Id="rId34" Type="http://schemas.openxmlformats.org/officeDocument/2006/relationships/image" Target="../media/image95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5" Type="http://schemas.openxmlformats.org/officeDocument/2006/relationships/image" Target="../media/image86.png"/><Relationship Id="rId33" Type="http://schemas.openxmlformats.org/officeDocument/2006/relationships/image" Target="../media/image94.png"/><Relationship Id="rId2" Type="http://schemas.openxmlformats.org/officeDocument/2006/relationships/image" Target="../media/image63.png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29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24" Type="http://schemas.openxmlformats.org/officeDocument/2006/relationships/image" Target="../media/image85.png"/><Relationship Id="rId32" Type="http://schemas.openxmlformats.org/officeDocument/2006/relationships/image" Target="../media/image93.png"/><Relationship Id="rId37" Type="http://schemas.openxmlformats.org/officeDocument/2006/relationships/image" Target="../media/image98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23" Type="http://schemas.openxmlformats.org/officeDocument/2006/relationships/image" Target="../media/image84.png"/><Relationship Id="rId28" Type="http://schemas.openxmlformats.org/officeDocument/2006/relationships/image" Target="../media/image89.png"/><Relationship Id="rId36" Type="http://schemas.openxmlformats.org/officeDocument/2006/relationships/image" Target="../media/image97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31" Type="http://schemas.openxmlformats.org/officeDocument/2006/relationships/image" Target="../media/image92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Relationship Id="rId22" Type="http://schemas.openxmlformats.org/officeDocument/2006/relationships/image" Target="../media/image83.png"/><Relationship Id="rId27" Type="http://schemas.openxmlformats.org/officeDocument/2006/relationships/image" Target="../media/image88.png"/><Relationship Id="rId30" Type="http://schemas.openxmlformats.org/officeDocument/2006/relationships/image" Target="../media/image91.png"/><Relationship Id="rId35" Type="http://schemas.openxmlformats.org/officeDocument/2006/relationships/image" Target="../media/image96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0.png"/><Relationship Id="rId18" Type="http://schemas.openxmlformats.org/officeDocument/2006/relationships/image" Target="../media/image115.png"/><Relationship Id="rId26" Type="http://schemas.openxmlformats.org/officeDocument/2006/relationships/image" Target="../media/image123.png"/><Relationship Id="rId39" Type="http://schemas.openxmlformats.org/officeDocument/2006/relationships/image" Target="../media/image136.png"/><Relationship Id="rId21" Type="http://schemas.openxmlformats.org/officeDocument/2006/relationships/image" Target="../media/image118.png"/><Relationship Id="rId34" Type="http://schemas.openxmlformats.org/officeDocument/2006/relationships/image" Target="../media/image131.png"/><Relationship Id="rId42" Type="http://schemas.openxmlformats.org/officeDocument/2006/relationships/image" Target="../media/image139.png"/><Relationship Id="rId47" Type="http://schemas.openxmlformats.org/officeDocument/2006/relationships/image" Target="../media/image144.png"/><Relationship Id="rId50" Type="http://schemas.openxmlformats.org/officeDocument/2006/relationships/image" Target="../media/image147.png"/><Relationship Id="rId55" Type="http://schemas.openxmlformats.org/officeDocument/2006/relationships/image" Target="../media/image152.png"/><Relationship Id="rId63" Type="http://schemas.openxmlformats.org/officeDocument/2006/relationships/image" Target="../media/image160.png"/><Relationship Id="rId68" Type="http://schemas.openxmlformats.org/officeDocument/2006/relationships/image" Target="../media/image165.png"/><Relationship Id="rId76" Type="http://schemas.openxmlformats.org/officeDocument/2006/relationships/image" Target="../media/image173.png"/><Relationship Id="rId84" Type="http://schemas.openxmlformats.org/officeDocument/2006/relationships/image" Target="../media/image181.png"/><Relationship Id="rId7" Type="http://schemas.openxmlformats.org/officeDocument/2006/relationships/image" Target="../media/image104.png"/><Relationship Id="rId71" Type="http://schemas.openxmlformats.org/officeDocument/2006/relationships/image" Target="../media/image168.png"/><Relationship Id="rId2" Type="http://schemas.openxmlformats.org/officeDocument/2006/relationships/image" Target="../media/image99.png"/><Relationship Id="rId16" Type="http://schemas.openxmlformats.org/officeDocument/2006/relationships/image" Target="../media/image113.png"/><Relationship Id="rId29" Type="http://schemas.openxmlformats.org/officeDocument/2006/relationships/image" Target="../media/image126.png"/><Relationship Id="rId11" Type="http://schemas.openxmlformats.org/officeDocument/2006/relationships/image" Target="../media/image108.png"/><Relationship Id="rId24" Type="http://schemas.openxmlformats.org/officeDocument/2006/relationships/image" Target="../media/image121.png"/><Relationship Id="rId32" Type="http://schemas.openxmlformats.org/officeDocument/2006/relationships/image" Target="../media/image129.png"/><Relationship Id="rId37" Type="http://schemas.openxmlformats.org/officeDocument/2006/relationships/image" Target="../media/image134.png"/><Relationship Id="rId40" Type="http://schemas.openxmlformats.org/officeDocument/2006/relationships/image" Target="../media/image137.png"/><Relationship Id="rId45" Type="http://schemas.openxmlformats.org/officeDocument/2006/relationships/image" Target="../media/image142.png"/><Relationship Id="rId53" Type="http://schemas.openxmlformats.org/officeDocument/2006/relationships/image" Target="../media/image150.png"/><Relationship Id="rId58" Type="http://schemas.openxmlformats.org/officeDocument/2006/relationships/image" Target="../media/image155.png"/><Relationship Id="rId66" Type="http://schemas.openxmlformats.org/officeDocument/2006/relationships/image" Target="../media/image163.png"/><Relationship Id="rId74" Type="http://schemas.openxmlformats.org/officeDocument/2006/relationships/image" Target="../media/image171.png"/><Relationship Id="rId79" Type="http://schemas.openxmlformats.org/officeDocument/2006/relationships/image" Target="../media/image176.png"/><Relationship Id="rId5" Type="http://schemas.openxmlformats.org/officeDocument/2006/relationships/image" Target="../media/image102.png"/><Relationship Id="rId61" Type="http://schemas.openxmlformats.org/officeDocument/2006/relationships/image" Target="../media/image158.png"/><Relationship Id="rId82" Type="http://schemas.openxmlformats.org/officeDocument/2006/relationships/image" Target="../media/image179.png"/><Relationship Id="rId10" Type="http://schemas.openxmlformats.org/officeDocument/2006/relationships/image" Target="../media/image107.png"/><Relationship Id="rId19" Type="http://schemas.openxmlformats.org/officeDocument/2006/relationships/image" Target="../media/image116.png"/><Relationship Id="rId31" Type="http://schemas.openxmlformats.org/officeDocument/2006/relationships/image" Target="../media/image128.png"/><Relationship Id="rId44" Type="http://schemas.openxmlformats.org/officeDocument/2006/relationships/image" Target="../media/image141.png"/><Relationship Id="rId52" Type="http://schemas.openxmlformats.org/officeDocument/2006/relationships/image" Target="../media/image149.png"/><Relationship Id="rId60" Type="http://schemas.openxmlformats.org/officeDocument/2006/relationships/image" Target="../media/image157.png"/><Relationship Id="rId65" Type="http://schemas.openxmlformats.org/officeDocument/2006/relationships/image" Target="../media/image162.png"/><Relationship Id="rId73" Type="http://schemas.openxmlformats.org/officeDocument/2006/relationships/image" Target="../media/image170.png"/><Relationship Id="rId78" Type="http://schemas.openxmlformats.org/officeDocument/2006/relationships/image" Target="../media/image175.png"/><Relationship Id="rId81" Type="http://schemas.openxmlformats.org/officeDocument/2006/relationships/image" Target="../media/image178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Relationship Id="rId14" Type="http://schemas.openxmlformats.org/officeDocument/2006/relationships/image" Target="../media/image111.png"/><Relationship Id="rId22" Type="http://schemas.openxmlformats.org/officeDocument/2006/relationships/image" Target="../media/image119.png"/><Relationship Id="rId27" Type="http://schemas.openxmlformats.org/officeDocument/2006/relationships/image" Target="../media/image124.png"/><Relationship Id="rId30" Type="http://schemas.openxmlformats.org/officeDocument/2006/relationships/image" Target="../media/image127.png"/><Relationship Id="rId35" Type="http://schemas.openxmlformats.org/officeDocument/2006/relationships/image" Target="../media/image132.png"/><Relationship Id="rId43" Type="http://schemas.openxmlformats.org/officeDocument/2006/relationships/image" Target="../media/image140.png"/><Relationship Id="rId48" Type="http://schemas.openxmlformats.org/officeDocument/2006/relationships/image" Target="../media/image145.png"/><Relationship Id="rId56" Type="http://schemas.openxmlformats.org/officeDocument/2006/relationships/image" Target="../media/image153.png"/><Relationship Id="rId64" Type="http://schemas.openxmlformats.org/officeDocument/2006/relationships/image" Target="../media/image161.png"/><Relationship Id="rId69" Type="http://schemas.openxmlformats.org/officeDocument/2006/relationships/image" Target="../media/image166.png"/><Relationship Id="rId77" Type="http://schemas.openxmlformats.org/officeDocument/2006/relationships/image" Target="../media/image174.png"/><Relationship Id="rId8" Type="http://schemas.openxmlformats.org/officeDocument/2006/relationships/image" Target="../media/image105.png"/><Relationship Id="rId51" Type="http://schemas.openxmlformats.org/officeDocument/2006/relationships/image" Target="../media/image148.png"/><Relationship Id="rId72" Type="http://schemas.openxmlformats.org/officeDocument/2006/relationships/image" Target="../media/image169.png"/><Relationship Id="rId80" Type="http://schemas.openxmlformats.org/officeDocument/2006/relationships/image" Target="../media/image177.png"/><Relationship Id="rId3" Type="http://schemas.openxmlformats.org/officeDocument/2006/relationships/image" Target="../media/image100.png"/><Relationship Id="rId12" Type="http://schemas.openxmlformats.org/officeDocument/2006/relationships/image" Target="../media/image109.png"/><Relationship Id="rId17" Type="http://schemas.openxmlformats.org/officeDocument/2006/relationships/image" Target="../media/image114.png"/><Relationship Id="rId25" Type="http://schemas.openxmlformats.org/officeDocument/2006/relationships/image" Target="../media/image122.png"/><Relationship Id="rId33" Type="http://schemas.openxmlformats.org/officeDocument/2006/relationships/image" Target="../media/image130.png"/><Relationship Id="rId38" Type="http://schemas.openxmlformats.org/officeDocument/2006/relationships/image" Target="../media/image135.png"/><Relationship Id="rId46" Type="http://schemas.openxmlformats.org/officeDocument/2006/relationships/image" Target="../media/image143.png"/><Relationship Id="rId59" Type="http://schemas.openxmlformats.org/officeDocument/2006/relationships/image" Target="../media/image156.png"/><Relationship Id="rId67" Type="http://schemas.openxmlformats.org/officeDocument/2006/relationships/image" Target="../media/image164.png"/><Relationship Id="rId20" Type="http://schemas.openxmlformats.org/officeDocument/2006/relationships/image" Target="../media/image117.png"/><Relationship Id="rId41" Type="http://schemas.openxmlformats.org/officeDocument/2006/relationships/image" Target="../media/image138.png"/><Relationship Id="rId54" Type="http://schemas.openxmlformats.org/officeDocument/2006/relationships/image" Target="../media/image151.png"/><Relationship Id="rId62" Type="http://schemas.openxmlformats.org/officeDocument/2006/relationships/image" Target="../media/image159.png"/><Relationship Id="rId70" Type="http://schemas.openxmlformats.org/officeDocument/2006/relationships/image" Target="../media/image167.png"/><Relationship Id="rId75" Type="http://schemas.openxmlformats.org/officeDocument/2006/relationships/image" Target="../media/image172.png"/><Relationship Id="rId83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15" Type="http://schemas.openxmlformats.org/officeDocument/2006/relationships/image" Target="../media/image112.png"/><Relationship Id="rId23" Type="http://schemas.openxmlformats.org/officeDocument/2006/relationships/image" Target="../media/image120.png"/><Relationship Id="rId28" Type="http://schemas.openxmlformats.org/officeDocument/2006/relationships/image" Target="../media/image125.png"/><Relationship Id="rId36" Type="http://schemas.openxmlformats.org/officeDocument/2006/relationships/image" Target="../media/image133.png"/><Relationship Id="rId49" Type="http://schemas.openxmlformats.org/officeDocument/2006/relationships/image" Target="../media/image146.png"/><Relationship Id="rId57" Type="http://schemas.openxmlformats.org/officeDocument/2006/relationships/image" Target="../media/image15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13" Type="http://schemas.openxmlformats.org/officeDocument/2006/relationships/image" Target="../media/image193.png"/><Relationship Id="rId18" Type="http://schemas.openxmlformats.org/officeDocument/2006/relationships/image" Target="../media/image198.png"/><Relationship Id="rId3" Type="http://schemas.openxmlformats.org/officeDocument/2006/relationships/image" Target="../media/image183.png"/><Relationship Id="rId7" Type="http://schemas.openxmlformats.org/officeDocument/2006/relationships/image" Target="../media/image187.png"/><Relationship Id="rId12" Type="http://schemas.openxmlformats.org/officeDocument/2006/relationships/image" Target="../media/image192.png"/><Relationship Id="rId17" Type="http://schemas.openxmlformats.org/officeDocument/2006/relationships/image" Target="../media/image197.png"/><Relationship Id="rId2" Type="http://schemas.openxmlformats.org/officeDocument/2006/relationships/image" Target="../media/image182.png"/><Relationship Id="rId16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6.png"/><Relationship Id="rId11" Type="http://schemas.openxmlformats.org/officeDocument/2006/relationships/image" Target="../media/image191.png"/><Relationship Id="rId5" Type="http://schemas.openxmlformats.org/officeDocument/2006/relationships/image" Target="../media/image185.png"/><Relationship Id="rId15" Type="http://schemas.openxmlformats.org/officeDocument/2006/relationships/image" Target="../media/image195.png"/><Relationship Id="rId10" Type="http://schemas.openxmlformats.org/officeDocument/2006/relationships/image" Target="../media/image190.png"/><Relationship Id="rId19" Type="http://schemas.openxmlformats.org/officeDocument/2006/relationships/image" Target="../media/image199.png"/><Relationship Id="rId4" Type="http://schemas.openxmlformats.org/officeDocument/2006/relationships/image" Target="../media/image184.png"/><Relationship Id="rId9" Type="http://schemas.openxmlformats.org/officeDocument/2006/relationships/image" Target="../media/image189.png"/><Relationship Id="rId14" Type="http://schemas.openxmlformats.org/officeDocument/2006/relationships/image" Target="../media/image19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13" Type="http://schemas.openxmlformats.org/officeDocument/2006/relationships/image" Target="../media/image211.png"/><Relationship Id="rId18" Type="http://schemas.openxmlformats.org/officeDocument/2006/relationships/image" Target="../media/image216.png"/><Relationship Id="rId3" Type="http://schemas.openxmlformats.org/officeDocument/2006/relationships/image" Target="../media/image201.png"/><Relationship Id="rId21" Type="http://schemas.openxmlformats.org/officeDocument/2006/relationships/image" Target="../media/image219.png"/><Relationship Id="rId7" Type="http://schemas.openxmlformats.org/officeDocument/2006/relationships/image" Target="../media/image205.png"/><Relationship Id="rId12" Type="http://schemas.openxmlformats.org/officeDocument/2006/relationships/image" Target="../media/image210.png"/><Relationship Id="rId17" Type="http://schemas.openxmlformats.org/officeDocument/2006/relationships/image" Target="../media/image215.png"/><Relationship Id="rId2" Type="http://schemas.openxmlformats.org/officeDocument/2006/relationships/image" Target="../media/image200.png"/><Relationship Id="rId16" Type="http://schemas.openxmlformats.org/officeDocument/2006/relationships/image" Target="../media/image214.png"/><Relationship Id="rId20" Type="http://schemas.openxmlformats.org/officeDocument/2006/relationships/image" Target="../media/image2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png"/><Relationship Id="rId11" Type="http://schemas.openxmlformats.org/officeDocument/2006/relationships/image" Target="../media/image209.png"/><Relationship Id="rId5" Type="http://schemas.openxmlformats.org/officeDocument/2006/relationships/image" Target="../media/image203.png"/><Relationship Id="rId15" Type="http://schemas.openxmlformats.org/officeDocument/2006/relationships/image" Target="../media/image213.png"/><Relationship Id="rId23" Type="http://schemas.openxmlformats.org/officeDocument/2006/relationships/image" Target="../media/image221.png"/><Relationship Id="rId10" Type="http://schemas.openxmlformats.org/officeDocument/2006/relationships/image" Target="../media/image208.png"/><Relationship Id="rId19" Type="http://schemas.openxmlformats.org/officeDocument/2006/relationships/image" Target="../media/image217.png"/><Relationship Id="rId4" Type="http://schemas.openxmlformats.org/officeDocument/2006/relationships/image" Target="../media/image202.png"/><Relationship Id="rId9" Type="http://schemas.openxmlformats.org/officeDocument/2006/relationships/image" Target="../media/image207.png"/><Relationship Id="rId14" Type="http://schemas.openxmlformats.org/officeDocument/2006/relationships/image" Target="../media/image212.png"/><Relationship Id="rId22" Type="http://schemas.openxmlformats.org/officeDocument/2006/relationships/image" Target="../media/image22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7" Type="http://schemas.openxmlformats.org/officeDocument/2006/relationships/image" Target="../media/image234.pn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3.png"/><Relationship Id="rId5" Type="http://schemas.openxmlformats.org/officeDocument/2006/relationships/image" Target="../media/image232.png"/><Relationship Id="rId4" Type="http://schemas.openxmlformats.org/officeDocument/2006/relationships/image" Target="../media/image23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13" Type="http://schemas.openxmlformats.org/officeDocument/2006/relationships/image" Target="../media/image246.png"/><Relationship Id="rId3" Type="http://schemas.openxmlformats.org/officeDocument/2006/relationships/image" Target="../media/image236.png"/><Relationship Id="rId7" Type="http://schemas.openxmlformats.org/officeDocument/2006/relationships/image" Target="../media/image240.png"/><Relationship Id="rId12" Type="http://schemas.openxmlformats.org/officeDocument/2006/relationships/image" Target="../media/image245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9.png"/><Relationship Id="rId11" Type="http://schemas.openxmlformats.org/officeDocument/2006/relationships/image" Target="../media/image244.png"/><Relationship Id="rId5" Type="http://schemas.openxmlformats.org/officeDocument/2006/relationships/image" Target="../media/image238.png"/><Relationship Id="rId15" Type="http://schemas.openxmlformats.org/officeDocument/2006/relationships/image" Target="../media/image248.png"/><Relationship Id="rId10" Type="http://schemas.openxmlformats.org/officeDocument/2006/relationships/image" Target="../media/image243.png"/><Relationship Id="rId4" Type="http://schemas.openxmlformats.org/officeDocument/2006/relationships/image" Target="../media/image237.png"/><Relationship Id="rId9" Type="http://schemas.openxmlformats.org/officeDocument/2006/relationships/image" Target="../media/image242.png"/><Relationship Id="rId14" Type="http://schemas.openxmlformats.org/officeDocument/2006/relationships/image" Target="../media/image247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76.png"/><Relationship Id="rId117" Type="http://schemas.openxmlformats.org/officeDocument/2006/relationships/image" Target="../media/image367.png"/><Relationship Id="rId21" Type="http://schemas.openxmlformats.org/officeDocument/2006/relationships/image" Target="../media/image271.png"/><Relationship Id="rId42" Type="http://schemas.openxmlformats.org/officeDocument/2006/relationships/image" Target="../media/image292.png"/><Relationship Id="rId47" Type="http://schemas.openxmlformats.org/officeDocument/2006/relationships/image" Target="../media/image297.png"/><Relationship Id="rId63" Type="http://schemas.openxmlformats.org/officeDocument/2006/relationships/image" Target="../media/image313.png"/><Relationship Id="rId68" Type="http://schemas.openxmlformats.org/officeDocument/2006/relationships/image" Target="../media/image318.png"/><Relationship Id="rId84" Type="http://schemas.openxmlformats.org/officeDocument/2006/relationships/image" Target="../media/image334.png"/><Relationship Id="rId89" Type="http://schemas.openxmlformats.org/officeDocument/2006/relationships/image" Target="../media/image339.png"/><Relationship Id="rId112" Type="http://schemas.openxmlformats.org/officeDocument/2006/relationships/image" Target="../media/image362.png"/><Relationship Id="rId16" Type="http://schemas.openxmlformats.org/officeDocument/2006/relationships/image" Target="../media/image266.png"/><Relationship Id="rId107" Type="http://schemas.openxmlformats.org/officeDocument/2006/relationships/image" Target="../media/image357.png"/><Relationship Id="rId11" Type="http://schemas.openxmlformats.org/officeDocument/2006/relationships/image" Target="../media/image261.png"/><Relationship Id="rId32" Type="http://schemas.openxmlformats.org/officeDocument/2006/relationships/image" Target="../media/image282.png"/><Relationship Id="rId37" Type="http://schemas.openxmlformats.org/officeDocument/2006/relationships/image" Target="../media/image287.png"/><Relationship Id="rId53" Type="http://schemas.openxmlformats.org/officeDocument/2006/relationships/image" Target="../media/image303.png"/><Relationship Id="rId58" Type="http://schemas.openxmlformats.org/officeDocument/2006/relationships/image" Target="../media/image308.png"/><Relationship Id="rId74" Type="http://schemas.openxmlformats.org/officeDocument/2006/relationships/image" Target="../media/image324.png"/><Relationship Id="rId79" Type="http://schemas.openxmlformats.org/officeDocument/2006/relationships/image" Target="../media/image329.png"/><Relationship Id="rId102" Type="http://schemas.openxmlformats.org/officeDocument/2006/relationships/image" Target="../media/image352.png"/><Relationship Id="rId123" Type="http://schemas.openxmlformats.org/officeDocument/2006/relationships/image" Target="../media/image373.png"/><Relationship Id="rId5" Type="http://schemas.openxmlformats.org/officeDocument/2006/relationships/image" Target="../media/image255.png"/><Relationship Id="rId61" Type="http://schemas.openxmlformats.org/officeDocument/2006/relationships/image" Target="../media/image311.png"/><Relationship Id="rId82" Type="http://schemas.openxmlformats.org/officeDocument/2006/relationships/image" Target="../media/image332.png"/><Relationship Id="rId90" Type="http://schemas.openxmlformats.org/officeDocument/2006/relationships/image" Target="../media/image340.png"/><Relationship Id="rId95" Type="http://schemas.openxmlformats.org/officeDocument/2006/relationships/image" Target="../media/image345.png"/><Relationship Id="rId19" Type="http://schemas.openxmlformats.org/officeDocument/2006/relationships/image" Target="../media/image269.png"/><Relationship Id="rId14" Type="http://schemas.openxmlformats.org/officeDocument/2006/relationships/image" Target="../media/image264.png"/><Relationship Id="rId22" Type="http://schemas.openxmlformats.org/officeDocument/2006/relationships/image" Target="../media/image272.png"/><Relationship Id="rId27" Type="http://schemas.openxmlformats.org/officeDocument/2006/relationships/image" Target="../media/image277.png"/><Relationship Id="rId30" Type="http://schemas.openxmlformats.org/officeDocument/2006/relationships/image" Target="../media/image280.png"/><Relationship Id="rId35" Type="http://schemas.openxmlformats.org/officeDocument/2006/relationships/image" Target="../media/image285.png"/><Relationship Id="rId43" Type="http://schemas.openxmlformats.org/officeDocument/2006/relationships/image" Target="../media/image293.png"/><Relationship Id="rId48" Type="http://schemas.openxmlformats.org/officeDocument/2006/relationships/image" Target="../media/image298.png"/><Relationship Id="rId56" Type="http://schemas.openxmlformats.org/officeDocument/2006/relationships/image" Target="../media/image306.png"/><Relationship Id="rId64" Type="http://schemas.openxmlformats.org/officeDocument/2006/relationships/image" Target="../media/image314.png"/><Relationship Id="rId69" Type="http://schemas.openxmlformats.org/officeDocument/2006/relationships/image" Target="../media/image319.png"/><Relationship Id="rId77" Type="http://schemas.openxmlformats.org/officeDocument/2006/relationships/image" Target="../media/image327.png"/><Relationship Id="rId100" Type="http://schemas.openxmlformats.org/officeDocument/2006/relationships/image" Target="../media/image350.png"/><Relationship Id="rId105" Type="http://schemas.openxmlformats.org/officeDocument/2006/relationships/image" Target="../media/image355.png"/><Relationship Id="rId113" Type="http://schemas.openxmlformats.org/officeDocument/2006/relationships/image" Target="../media/image363.png"/><Relationship Id="rId118" Type="http://schemas.openxmlformats.org/officeDocument/2006/relationships/image" Target="../media/image368.png"/><Relationship Id="rId8" Type="http://schemas.openxmlformats.org/officeDocument/2006/relationships/image" Target="../media/image258.png"/><Relationship Id="rId51" Type="http://schemas.openxmlformats.org/officeDocument/2006/relationships/image" Target="../media/image301.png"/><Relationship Id="rId72" Type="http://schemas.openxmlformats.org/officeDocument/2006/relationships/image" Target="../media/image322.png"/><Relationship Id="rId80" Type="http://schemas.openxmlformats.org/officeDocument/2006/relationships/image" Target="../media/image330.png"/><Relationship Id="rId85" Type="http://schemas.openxmlformats.org/officeDocument/2006/relationships/image" Target="../media/image335.png"/><Relationship Id="rId93" Type="http://schemas.openxmlformats.org/officeDocument/2006/relationships/image" Target="../media/image343.png"/><Relationship Id="rId98" Type="http://schemas.openxmlformats.org/officeDocument/2006/relationships/image" Target="../media/image348.png"/><Relationship Id="rId121" Type="http://schemas.openxmlformats.org/officeDocument/2006/relationships/image" Target="../media/image371.png"/><Relationship Id="rId3" Type="http://schemas.openxmlformats.org/officeDocument/2006/relationships/image" Target="../media/image253.png"/><Relationship Id="rId12" Type="http://schemas.openxmlformats.org/officeDocument/2006/relationships/image" Target="../media/image262.png"/><Relationship Id="rId17" Type="http://schemas.openxmlformats.org/officeDocument/2006/relationships/image" Target="../media/image267.png"/><Relationship Id="rId25" Type="http://schemas.openxmlformats.org/officeDocument/2006/relationships/image" Target="../media/image275.png"/><Relationship Id="rId33" Type="http://schemas.openxmlformats.org/officeDocument/2006/relationships/image" Target="../media/image283.png"/><Relationship Id="rId38" Type="http://schemas.openxmlformats.org/officeDocument/2006/relationships/image" Target="../media/image288.png"/><Relationship Id="rId46" Type="http://schemas.openxmlformats.org/officeDocument/2006/relationships/image" Target="../media/image296.png"/><Relationship Id="rId59" Type="http://schemas.openxmlformats.org/officeDocument/2006/relationships/image" Target="../media/image309.png"/><Relationship Id="rId67" Type="http://schemas.openxmlformats.org/officeDocument/2006/relationships/image" Target="../media/image317.png"/><Relationship Id="rId103" Type="http://schemas.openxmlformats.org/officeDocument/2006/relationships/image" Target="../media/image353.png"/><Relationship Id="rId108" Type="http://schemas.openxmlformats.org/officeDocument/2006/relationships/image" Target="../media/image358.png"/><Relationship Id="rId116" Type="http://schemas.openxmlformats.org/officeDocument/2006/relationships/image" Target="../media/image366.png"/><Relationship Id="rId124" Type="http://schemas.openxmlformats.org/officeDocument/2006/relationships/image" Target="../media/image374.png"/><Relationship Id="rId20" Type="http://schemas.openxmlformats.org/officeDocument/2006/relationships/image" Target="../media/image270.png"/><Relationship Id="rId41" Type="http://schemas.openxmlformats.org/officeDocument/2006/relationships/image" Target="../media/image291.png"/><Relationship Id="rId54" Type="http://schemas.openxmlformats.org/officeDocument/2006/relationships/image" Target="../media/image304.png"/><Relationship Id="rId62" Type="http://schemas.openxmlformats.org/officeDocument/2006/relationships/image" Target="../media/image312.png"/><Relationship Id="rId70" Type="http://schemas.openxmlformats.org/officeDocument/2006/relationships/image" Target="../media/image320.png"/><Relationship Id="rId75" Type="http://schemas.openxmlformats.org/officeDocument/2006/relationships/image" Target="../media/image325.png"/><Relationship Id="rId83" Type="http://schemas.openxmlformats.org/officeDocument/2006/relationships/image" Target="../media/image333.png"/><Relationship Id="rId88" Type="http://schemas.openxmlformats.org/officeDocument/2006/relationships/image" Target="../media/image338.png"/><Relationship Id="rId91" Type="http://schemas.openxmlformats.org/officeDocument/2006/relationships/image" Target="../media/image341.png"/><Relationship Id="rId96" Type="http://schemas.openxmlformats.org/officeDocument/2006/relationships/image" Target="../media/image346.png"/><Relationship Id="rId111" Type="http://schemas.openxmlformats.org/officeDocument/2006/relationships/image" Target="../media/image36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6.png"/><Relationship Id="rId15" Type="http://schemas.openxmlformats.org/officeDocument/2006/relationships/image" Target="../media/image265.png"/><Relationship Id="rId23" Type="http://schemas.openxmlformats.org/officeDocument/2006/relationships/image" Target="../media/image273.png"/><Relationship Id="rId28" Type="http://schemas.openxmlformats.org/officeDocument/2006/relationships/image" Target="../media/image278.png"/><Relationship Id="rId36" Type="http://schemas.openxmlformats.org/officeDocument/2006/relationships/image" Target="../media/image286.png"/><Relationship Id="rId49" Type="http://schemas.openxmlformats.org/officeDocument/2006/relationships/image" Target="../media/image299.png"/><Relationship Id="rId57" Type="http://schemas.openxmlformats.org/officeDocument/2006/relationships/image" Target="../media/image307.png"/><Relationship Id="rId106" Type="http://schemas.openxmlformats.org/officeDocument/2006/relationships/image" Target="../media/image356.png"/><Relationship Id="rId114" Type="http://schemas.openxmlformats.org/officeDocument/2006/relationships/image" Target="../media/image364.png"/><Relationship Id="rId119" Type="http://schemas.openxmlformats.org/officeDocument/2006/relationships/image" Target="../media/image369.png"/><Relationship Id="rId10" Type="http://schemas.openxmlformats.org/officeDocument/2006/relationships/image" Target="../media/image260.png"/><Relationship Id="rId31" Type="http://schemas.openxmlformats.org/officeDocument/2006/relationships/image" Target="../media/image281.png"/><Relationship Id="rId44" Type="http://schemas.openxmlformats.org/officeDocument/2006/relationships/image" Target="../media/image294.png"/><Relationship Id="rId52" Type="http://schemas.openxmlformats.org/officeDocument/2006/relationships/image" Target="../media/image302.png"/><Relationship Id="rId60" Type="http://schemas.openxmlformats.org/officeDocument/2006/relationships/image" Target="../media/image310.png"/><Relationship Id="rId65" Type="http://schemas.openxmlformats.org/officeDocument/2006/relationships/image" Target="../media/image315.png"/><Relationship Id="rId73" Type="http://schemas.openxmlformats.org/officeDocument/2006/relationships/image" Target="../media/image323.png"/><Relationship Id="rId78" Type="http://schemas.openxmlformats.org/officeDocument/2006/relationships/image" Target="../media/image328.png"/><Relationship Id="rId81" Type="http://schemas.openxmlformats.org/officeDocument/2006/relationships/image" Target="../media/image331.png"/><Relationship Id="rId86" Type="http://schemas.openxmlformats.org/officeDocument/2006/relationships/image" Target="../media/image336.png"/><Relationship Id="rId94" Type="http://schemas.openxmlformats.org/officeDocument/2006/relationships/image" Target="../media/image344.png"/><Relationship Id="rId99" Type="http://schemas.openxmlformats.org/officeDocument/2006/relationships/image" Target="../media/image349.png"/><Relationship Id="rId101" Type="http://schemas.openxmlformats.org/officeDocument/2006/relationships/image" Target="../media/image351.png"/><Relationship Id="rId122" Type="http://schemas.openxmlformats.org/officeDocument/2006/relationships/image" Target="../media/image372.png"/><Relationship Id="rId4" Type="http://schemas.openxmlformats.org/officeDocument/2006/relationships/image" Target="../media/image254.png"/><Relationship Id="rId9" Type="http://schemas.openxmlformats.org/officeDocument/2006/relationships/image" Target="../media/image259.png"/><Relationship Id="rId13" Type="http://schemas.openxmlformats.org/officeDocument/2006/relationships/image" Target="../media/image263.png"/><Relationship Id="rId18" Type="http://schemas.openxmlformats.org/officeDocument/2006/relationships/image" Target="../media/image268.png"/><Relationship Id="rId39" Type="http://schemas.openxmlformats.org/officeDocument/2006/relationships/image" Target="../media/image289.png"/><Relationship Id="rId109" Type="http://schemas.openxmlformats.org/officeDocument/2006/relationships/image" Target="../media/image359.png"/><Relationship Id="rId34" Type="http://schemas.openxmlformats.org/officeDocument/2006/relationships/image" Target="../media/image284.png"/><Relationship Id="rId50" Type="http://schemas.openxmlformats.org/officeDocument/2006/relationships/image" Target="../media/image300.png"/><Relationship Id="rId55" Type="http://schemas.openxmlformats.org/officeDocument/2006/relationships/image" Target="../media/image305.png"/><Relationship Id="rId76" Type="http://schemas.openxmlformats.org/officeDocument/2006/relationships/image" Target="../media/image326.png"/><Relationship Id="rId97" Type="http://schemas.openxmlformats.org/officeDocument/2006/relationships/image" Target="../media/image347.png"/><Relationship Id="rId104" Type="http://schemas.openxmlformats.org/officeDocument/2006/relationships/image" Target="../media/image354.png"/><Relationship Id="rId120" Type="http://schemas.openxmlformats.org/officeDocument/2006/relationships/image" Target="../media/image370.png"/><Relationship Id="rId125" Type="http://schemas.openxmlformats.org/officeDocument/2006/relationships/image" Target="../media/image375.png"/><Relationship Id="rId7" Type="http://schemas.openxmlformats.org/officeDocument/2006/relationships/image" Target="../media/image257.png"/><Relationship Id="rId71" Type="http://schemas.openxmlformats.org/officeDocument/2006/relationships/image" Target="../media/image321.png"/><Relationship Id="rId92" Type="http://schemas.openxmlformats.org/officeDocument/2006/relationships/image" Target="../media/image342.png"/><Relationship Id="rId2" Type="http://schemas.openxmlformats.org/officeDocument/2006/relationships/image" Target="../media/image252.jpeg"/><Relationship Id="rId29" Type="http://schemas.openxmlformats.org/officeDocument/2006/relationships/image" Target="../media/image279.png"/><Relationship Id="rId24" Type="http://schemas.openxmlformats.org/officeDocument/2006/relationships/image" Target="../media/image274.png"/><Relationship Id="rId40" Type="http://schemas.openxmlformats.org/officeDocument/2006/relationships/image" Target="../media/image290.png"/><Relationship Id="rId45" Type="http://schemas.openxmlformats.org/officeDocument/2006/relationships/image" Target="../media/image295.png"/><Relationship Id="rId66" Type="http://schemas.openxmlformats.org/officeDocument/2006/relationships/image" Target="../media/image316.png"/><Relationship Id="rId87" Type="http://schemas.openxmlformats.org/officeDocument/2006/relationships/image" Target="../media/image337.png"/><Relationship Id="rId110" Type="http://schemas.openxmlformats.org/officeDocument/2006/relationships/image" Target="../media/image360.png"/><Relationship Id="rId115" Type="http://schemas.openxmlformats.org/officeDocument/2006/relationships/image" Target="../media/image365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png"/><Relationship Id="rId7" Type="http://schemas.openxmlformats.org/officeDocument/2006/relationships/image" Target="../media/image382.png"/><Relationship Id="rId2" Type="http://schemas.openxmlformats.org/officeDocument/2006/relationships/image" Target="../media/image3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1.png"/><Relationship Id="rId5" Type="http://schemas.openxmlformats.org/officeDocument/2006/relationships/image" Target="../media/image380.png"/><Relationship Id="rId4" Type="http://schemas.openxmlformats.org/officeDocument/2006/relationships/image" Target="../media/image37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9.png"/><Relationship Id="rId13" Type="http://schemas.openxmlformats.org/officeDocument/2006/relationships/image" Target="../media/image394.png"/><Relationship Id="rId18" Type="http://schemas.openxmlformats.org/officeDocument/2006/relationships/image" Target="../media/image399.png"/><Relationship Id="rId3" Type="http://schemas.openxmlformats.org/officeDocument/2006/relationships/image" Target="../media/image384.png"/><Relationship Id="rId7" Type="http://schemas.openxmlformats.org/officeDocument/2006/relationships/image" Target="../media/image388.png"/><Relationship Id="rId12" Type="http://schemas.openxmlformats.org/officeDocument/2006/relationships/image" Target="../media/image393.png"/><Relationship Id="rId17" Type="http://schemas.openxmlformats.org/officeDocument/2006/relationships/image" Target="../media/image398.png"/><Relationship Id="rId2" Type="http://schemas.openxmlformats.org/officeDocument/2006/relationships/image" Target="../media/image383.png"/><Relationship Id="rId16" Type="http://schemas.openxmlformats.org/officeDocument/2006/relationships/image" Target="../media/image3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7.png"/><Relationship Id="rId11" Type="http://schemas.openxmlformats.org/officeDocument/2006/relationships/image" Target="../media/image392.png"/><Relationship Id="rId5" Type="http://schemas.openxmlformats.org/officeDocument/2006/relationships/image" Target="../media/image386.png"/><Relationship Id="rId15" Type="http://schemas.openxmlformats.org/officeDocument/2006/relationships/image" Target="../media/image396.png"/><Relationship Id="rId10" Type="http://schemas.openxmlformats.org/officeDocument/2006/relationships/image" Target="../media/image391.png"/><Relationship Id="rId19" Type="http://schemas.openxmlformats.org/officeDocument/2006/relationships/image" Target="../media/image400.png"/><Relationship Id="rId4" Type="http://schemas.openxmlformats.org/officeDocument/2006/relationships/image" Target="../media/image385.png"/><Relationship Id="rId9" Type="http://schemas.openxmlformats.org/officeDocument/2006/relationships/image" Target="../media/image390.png"/><Relationship Id="rId14" Type="http://schemas.openxmlformats.org/officeDocument/2006/relationships/image" Target="../media/image39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7.png"/><Relationship Id="rId13" Type="http://schemas.openxmlformats.org/officeDocument/2006/relationships/image" Target="../media/image412.png"/><Relationship Id="rId18" Type="http://schemas.openxmlformats.org/officeDocument/2006/relationships/image" Target="../media/image417.png"/><Relationship Id="rId26" Type="http://schemas.openxmlformats.org/officeDocument/2006/relationships/image" Target="../media/image425.png"/><Relationship Id="rId3" Type="http://schemas.openxmlformats.org/officeDocument/2006/relationships/image" Target="../media/image402.png"/><Relationship Id="rId21" Type="http://schemas.openxmlformats.org/officeDocument/2006/relationships/image" Target="../media/image420.png"/><Relationship Id="rId7" Type="http://schemas.openxmlformats.org/officeDocument/2006/relationships/image" Target="../media/image406.png"/><Relationship Id="rId12" Type="http://schemas.openxmlformats.org/officeDocument/2006/relationships/image" Target="../media/image411.png"/><Relationship Id="rId17" Type="http://schemas.openxmlformats.org/officeDocument/2006/relationships/image" Target="../media/image416.png"/><Relationship Id="rId25" Type="http://schemas.openxmlformats.org/officeDocument/2006/relationships/image" Target="../media/image424.png"/><Relationship Id="rId2" Type="http://schemas.openxmlformats.org/officeDocument/2006/relationships/image" Target="../media/image401.png"/><Relationship Id="rId16" Type="http://schemas.openxmlformats.org/officeDocument/2006/relationships/image" Target="../media/image415.png"/><Relationship Id="rId20" Type="http://schemas.openxmlformats.org/officeDocument/2006/relationships/image" Target="../media/image419.png"/><Relationship Id="rId29" Type="http://schemas.openxmlformats.org/officeDocument/2006/relationships/image" Target="../media/image4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5.png"/><Relationship Id="rId11" Type="http://schemas.openxmlformats.org/officeDocument/2006/relationships/image" Target="../media/image410.png"/><Relationship Id="rId24" Type="http://schemas.openxmlformats.org/officeDocument/2006/relationships/image" Target="../media/image423.png"/><Relationship Id="rId5" Type="http://schemas.openxmlformats.org/officeDocument/2006/relationships/image" Target="../media/image404.png"/><Relationship Id="rId15" Type="http://schemas.openxmlformats.org/officeDocument/2006/relationships/image" Target="../media/image414.png"/><Relationship Id="rId23" Type="http://schemas.openxmlformats.org/officeDocument/2006/relationships/image" Target="../media/image422.png"/><Relationship Id="rId28" Type="http://schemas.openxmlformats.org/officeDocument/2006/relationships/image" Target="../media/image427.png"/><Relationship Id="rId10" Type="http://schemas.openxmlformats.org/officeDocument/2006/relationships/image" Target="../media/image409.png"/><Relationship Id="rId19" Type="http://schemas.openxmlformats.org/officeDocument/2006/relationships/image" Target="../media/image418.png"/><Relationship Id="rId31" Type="http://schemas.openxmlformats.org/officeDocument/2006/relationships/image" Target="../media/image430.png"/><Relationship Id="rId4" Type="http://schemas.openxmlformats.org/officeDocument/2006/relationships/image" Target="../media/image403.png"/><Relationship Id="rId9" Type="http://schemas.openxmlformats.org/officeDocument/2006/relationships/image" Target="../media/image408.png"/><Relationship Id="rId14" Type="http://schemas.openxmlformats.org/officeDocument/2006/relationships/image" Target="../media/image413.png"/><Relationship Id="rId22" Type="http://schemas.openxmlformats.org/officeDocument/2006/relationships/image" Target="../media/image421.png"/><Relationship Id="rId27" Type="http://schemas.openxmlformats.org/officeDocument/2006/relationships/image" Target="../media/image426.png"/><Relationship Id="rId30" Type="http://schemas.openxmlformats.org/officeDocument/2006/relationships/image" Target="../media/image42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7.png"/><Relationship Id="rId13" Type="http://schemas.openxmlformats.org/officeDocument/2006/relationships/image" Target="../media/image442.png"/><Relationship Id="rId18" Type="http://schemas.openxmlformats.org/officeDocument/2006/relationships/image" Target="../media/image447.png"/><Relationship Id="rId26" Type="http://schemas.openxmlformats.org/officeDocument/2006/relationships/image" Target="../media/image455.png"/><Relationship Id="rId3" Type="http://schemas.openxmlformats.org/officeDocument/2006/relationships/image" Target="../media/image432.png"/><Relationship Id="rId21" Type="http://schemas.openxmlformats.org/officeDocument/2006/relationships/image" Target="../media/image450.png"/><Relationship Id="rId7" Type="http://schemas.openxmlformats.org/officeDocument/2006/relationships/image" Target="../media/image436.png"/><Relationship Id="rId12" Type="http://schemas.openxmlformats.org/officeDocument/2006/relationships/image" Target="../media/image441.png"/><Relationship Id="rId17" Type="http://schemas.openxmlformats.org/officeDocument/2006/relationships/image" Target="../media/image446.png"/><Relationship Id="rId25" Type="http://schemas.openxmlformats.org/officeDocument/2006/relationships/image" Target="../media/image454.png"/><Relationship Id="rId2" Type="http://schemas.openxmlformats.org/officeDocument/2006/relationships/image" Target="../media/image431.png"/><Relationship Id="rId16" Type="http://schemas.openxmlformats.org/officeDocument/2006/relationships/image" Target="../media/image445.png"/><Relationship Id="rId20" Type="http://schemas.openxmlformats.org/officeDocument/2006/relationships/image" Target="../media/image449.png"/><Relationship Id="rId29" Type="http://schemas.openxmlformats.org/officeDocument/2006/relationships/image" Target="../media/image4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5.png"/><Relationship Id="rId11" Type="http://schemas.openxmlformats.org/officeDocument/2006/relationships/image" Target="../media/image440.png"/><Relationship Id="rId24" Type="http://schemas.openxmlformats.org/officeDocument/2006/relationships/image" Target="../media/image453.png"/><Relationship Id="rId32" Type="http://schemas.openxmlformats.org/officeDocument/2006/relationships/image" Target="../media/image461.png"/><Relationship Id="rId5" Type="http://schemas.openxmlformats.org/officeDocument/2006/relationships/image" Target="../media/image434.png"/><Relationship Id="rId15" Type="http://schemas.openxmlformats.org/officeDocument/2006/relationships/image" Target="../media/image444.png"/><Relationship Id="rId23" Type="http://schemas.openxmlformats.org/officeDocument/2006/relationships/image" Target="../media/image452.png"/><Relationship Id="rId28" Type="http://schemas.openxmlformats.org/officeDocument/2006/relationships/image" Target="../media/image457.png"/><Relationship Id="rId10" Type="http://schemas.openxmlformats.org/officeDocument/2006/relationships/image" Target="../media/image439.png"/><Relationship Id="rId19" Type="http://schemas.openxmlformats.org/officeDocument/2006/relationships/image" Target="../media/image448.png"/><Relationship Id="rId31" Type="http://schemas.openxmlformats.org/officeDocument/2006/relationships/image" Target="../media/image460.png"/><Relationship Id="rId4" Type="http://schemas.openxmlformats.org/officeDocument/2006/relationships/image" Target="../media/image433.png"/><Relationship Id="rId9" Type="http://schemas.openxmlformats.org/officeDocument/2006/relationships/image" Target="../media/image438.png"/><Relationship Id="rId14" Type="http://schemas.openxmlformats.org/officeDocument/2006/relationships/image" Target="../media/image443.png"/><Relationship Id="rId22" Type="http://schemas.openxmlformats.org/officeDocument/2006/relationships/image" Target="../media/image451.png"/><Relationship Id="rId27" Type="http://schemas.openxmlformats.org/officeDocument/2006/relationships/image" Target="../media/image456.png"/><Relationship Id="rId30" Type="http://schemas.openxmlformats.org/officeDocument/2006/relationships/image" Target="../media/image459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8.png"/><Relationship Id="rId13" Type="http://schemas.openxmlformats.org/officeDocument/2006/relationships/image" Target="../media/image473.png"/><Relationship Id="rId18" Type="http://schemas.openxmlformats.org/officeDocument/2006/relationships/image" Target="../media/image478.png"/><Relationship Id="rId26" Type="http://schemas.openxmlformats.org/officeDocument/2006/relationships/image" Target="../media/image486.png"/><Relationship Id="rId3" Type="http://schemas.openxmlformats.org/officeDocument/2006/relationships/image" Target="../media/image463.png"/><Relationship Id="rId21" Type="http://schemas.openxmlformats.org/officeDocument/2006/relationships/image" Target="../media/image481.png"/><Relationship Id="rId7" Type="http://schemas.openxmlformats.org/officeDocument/2006/relationships/image" Target="../media/image467.png"/><Relationship Id="rId12" Type="http://schemas.openxmlformats.org/officeDocument/2006/relationships/image" Target="../media/image472.png"/><Relationship Id="rId17" Type="http://schemas.openxmlformats.org/officeDocument/2006/relationships/image" Target="../media/image477.png"/><Relationship Id="rId25" Type="http://schemas.openxmlformats.org/officeDocument/2006/relationships/image" Target="../media/image485.png"/><Relationship Id="rId2" Type="http://schemas.openxmlformats.org/officeDocument/2006/relationships/image" Target="../media/image462.png"/><Relationship Id="rId16" Type="http://schemas.openxmlformats.org/officeDocument/2006/relationships/image" Target="../media/image476.png"/><Relationship Id="rId20" Type="http://schemas.openxmlformats.org/officeDocument/2006/relationships/image" Target="../media/image480.png"/><Relationship Id="rId29" Type="http://schemas.openxmlformats.org/officeDocument/2006/relationships/image" Target="../media/image4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6.png"/><Relationship Id="rId11" Type="http://schemas.openxmlformats.org/officeDocument/2006/relationships/image" Target="../media/image471.png"/><Relationship Id="rId24" Type="http://schemas.openxmlformats.org/officeDocument/2006/relationships/image" Target="../media/image484.png"/><Relationship Id="rId32" Type="http://schemas.openxmlformats.org/officeDocument/2006/relationships/image" Target="../media/image492.png"/><Relationship Id="rId5" Type="http://schemas.openxmlformats.org/officeDocument/2006/relationships/image" Target="../media/image465.png"/><Relationship Id="rId15" Type="http://schemas.openxmlformats.org/officeDocument/2006/relationships/image" Target="../media/image475.png"/><Relationship Id="rId23" Type="http://schemas.openxmlformats.org/officeDocument/2006/relationships/image" Target="../media/image483.png"/><Relationship Id="rId28" Type="http://schemas.openxmlformats.org/officeDocument/2006/relationships/image" Target="../media/image488.png"/><Relationship Id="rId10" Type="http://schemas.openxmlformats.org/officeDocument/2006/relationships/image" Target="../media/image470.png"/><Relationship Id="rId19" Type="http://schemas.openxmlformats.org/officeDocument/2006/relationships/image" Target="../media/image479.png"/><Relationship Id="rId31" Type="http://schemas.openxmlformats.org/officeDocument/2006/relationships/image" Target="../media/image491.png"/><Relationship Id="rId4" Type="http://schemas.openxmlformats.org/officeDocument/2006/relationships/image" Target="../media/image464.png"/><Relationship Id="rId9" Type="http://schemas.openxmlformats.org/officeDocument/2006/relationships/image" Target="../media/image469.png"/><Relationship Id="rId14" Type="http://schemas.openxmlformats.org/officeDocument/2006/relationships/image" Target="../media/image474.png"/><Relationship Id="rId22" Type="http://schemas.openxmlformats.org/officeDocument/2006/relationships/image" Target="../media/image482.png"/><Relationship Id="rId27" Type="http://schemas.openxmlformats.org/officeDocument/2006/relationships/image" Target="../media/image487.png"/><Relationship Id="rId30" Type="http://schemas.openxmlformats.org/officeDocument/2006/relationships/image" Target="../media/image490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3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1.png"/><Relationship Id="rId13" Type="http://schemas.openxmlformats.org/officeDocument/2006/relationships/image" Target="../media/image506.png"/><Relationship Id="rId18" Type="http://schemas.openxmlformats.org/officeDocument/2006/relationships/image" Target="../media/image511.png"/><Relationship Id="rId3" Type="http://schemas.openxmlformats.org/officeDocument/2006/relationships/image" Target="../media/image496.png"/><Relationship Id="rId7" Type="http://schemas.openxmlformats.org/officeDocument/2006/relationships/image" Target="../media/image500.png"/><Relationship Id="rId12" Type="http://schemas.openxmlformats.org/officeDocument/2006/relationships/image" Target="../media/image505.png"/><Relationship Id="rId17" Type="http://schemas.openxmlformats.org/officeDocument/2006/relationships/image" Target="../media/image510.png"/><Relationship Id="rId2" Type="http://schemas.openxmlformats.org/officeDocument/2006/relationships/image" Target="../media/image495.png"/><Relationship Id="rId16" Type="http://schemas.openxmlformats.org/officeDocument/2006/relationships/image" Target="../media/image5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9.png"/><Relationship Id="rId11" Type="http://schemas.openxmlformats.org/officeDocument/2006/relationships/image" Target="../media/image504.png"/><Relationship Id="rId5" Type="http://schemas.openxmlformats.org/officeDocument/2006/relationships/image" Target="../media/image498.png"/><Relationship Id="rId15" Type="http://schemas.openxmlformats.org/officeDocument/2006/relationships/image" Target="../media/image508.png"/><Relationship Id="rId10" Type="http://schemas.openxmlformats.org/officeDocument/2006/relationships/image" Target="../media/image503.png"/><Relationship Id="rId4" Type="http://schemas.openxmlformats.org/officeDocument/2006/relationships/image" Target="../media/image497.png"/><Relationship Id="rId9" Type="http://schemas.openxmlformats.org/officeDocument/2006/relationships/image" Target="../media/image502.png"/><Relationship Id="rId14" Type="http://schemas.openxmlformats.org/officeDocument/2006/relationships/image" Target="../media/image50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3.png"/><Relationship Id="rId2" Type="http://schemas.openxmlformats.org/officeDocument/2006/relationships/image" Target="../media/image5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6.png"/><Relationship Id="rId5" Type="http://schemas.openxmlformats.org/officeDocument/2006/relationships/image" Target="../media/image515.png"/><Relationship Id="rId4" Type="http://schemas.openxmlformats.org/officeDocument/2006/relationships/image" Target="../media/image51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8.jpeg"/><Relationship Id="rId2" Type="http://schemas.openxmlformats.org/officeDocument/2006/relationships/image" Target="../media/image5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9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3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5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6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8.png"/><Relationship Id="rId2" Type="http://schemas.openxmlformats.org/officeDocument/2006/relationships/image" Target="../media/image52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5.png"/><Relationship Id="rId13" Type="http://schemas.openxmlformats.org/officeDocument/2006/relationships/image" Target="../media/image540.png"/><Relationship Id="rId18" Type="http://schemas.openxmlformats.org/officeDocument/2006/relationships/image" Target="../media/image545.png"/><Relationship Id="rId26" Type="http://schemas.openxmlformats.org/officeDocument/2006/relationships/image" Target="../media/image553.png"/><Relationship Id="rId3" Type="http://schemas.openxmlformats.org/officeDocument/2006/relationships/image" Target="../media/image530.png"/><Relationship Id="rId21" Type="http://schemas.openxmlformats.org/officeDocument/2006/relationships/image" Target="../media/image548.png"/><Relationship Id="rId7" Type="http://schemas.openxmlformats.org/officeDocument/2006/relationships/image" Target="../media/image534.png"/><Relationship Id="rId12" Type="http://schemas.openxmlformats.org/officeDocument/2006/relationships/image" Target="../media/image539.png"/><Relationship Id="rId17" Type="http://schemas.openxmlformats.org/officeDocument/2006/relationships/image" Target="../media/image544.png"/><Relationship Id="rId25" Type="http://schemas.openxmlformats.org/officeDocument/2006/relationships/image" Target="../media/image552.png"/><Relationship Id="rId2" Type="http://schemas.openxmlformats.org/officeDocument/2006/relationships/image" Target="../media/image529.png"/><Relationship Id="rId16" Type="http://schemas.openxmlformats.org/officeDocument/2006/relationships/image" Target="../media/image543.png"/><Relationship Id="rId20" Type="http://schemas.openxmlformats.org/officeDocument/2006/relationships/image" Target="../media/image5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3.png"/><Relationship Id="rId11" Type="http://schemas.openxmlformats.org/officeDocument/2006/relationships/image" Target="../media/image538.png"/><Relationship Id="rId24" Type="http://schemas.openxmlformats.org/officeDocument/2006/relationships/image" Target="../media/image551.png"/><Relationship Id="rId5" Type="http://schemas.openxmlformats.org/officeDocument/2006/relationships/image" Target="../media/image532.png"/><Relationship Id="rId15" Type="http://schemas.openxmlformats.org/officeDocument/2006/relationships/image" Target="../media/image542.png"/><Relationship Id="rId23" Type="http://schemas.openxmlformats.org/officeDocument/2006/relationships/image" Target="../media/image550.png"/><Relationship Id="rId10" Type="http://schemas.openxmlformats.org/officeDocument/2006/relationships/image" Target="../media/image537.png"/><Relationship Id="rId19" Type="http://schemas.openxmlformats.org/officeDocument/2006/relationships/image" Target="../media/image546.png"/><Relationship Id="rId4" Type="http://schemas.openxmlformats.org/officeDocument/2006/relationships/image" Target="../media/image531.png"/><Relationship Id="rId9" Type="http://schemas.openxmlformats.org/officeDocument/2006/relationships/image" Target="../media/image536.png"/><Relationship Id="rId14" Type="http://schemas.openxmlformats.org/officeDocument/2006/relationships/image" Target="../media/image541.png"/><Relationship Id="rId22" Type="http://schemas.openxmlformats.org/officeDocument/2006/relationships/image" Target="../media/image549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7.png"/><Relationship Id="rId2" Type="http://schemas.openxmlformats.org/officeDocument/2006/relationships/image" Target="../media/image5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8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9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6.png"/><Relationship Id="rId13" Type="http://schemas.openxmlformats.org/officeDocument/2006/relationships/image" Target="../media/image571.png"/><Relationship Id="rId18" Type="http://schemas.openxmlformats.org/officeDocument/2006/relationships/image" Target="../media/image576.png"/><Relationship Id="rId3" Type="http://schemas.openxmlformats.org/officeDocument/2006/relationships/image" Target="../media/image561.png"/><Relationship Id="rId21" Type="http://schemas.openxmlformats.org/officeDocument/2006/relationships/image" Target="../media/image579.png"/><Relationship Id="rId7" Type="http://schemas.openxmlformats.org/officeDocument/2006/relationships/image" Target="../media/image565.png"/><Relationship Id="rId12" Type="http://schemas.openxmlformats.org/officeDocument/2006/relationships/image" Target="../media/image570.png"/><Relationship Id="rId17" Type="http://schemas.openxmlformats.org/officeDocument/2006/relationships/image" Target="../media/image575.png"/><Relationship Id="rId2" Type="http://schemas.openxmlformats.org/officeDocument/2006/relationships/image" Target="../media/image560.png"/><Relationship Id="rId16" Type="http://schemas.openxmlformats.org/officeDocument/2006/relationships/image" Target="../media/image574.png"/><Relationship Id="rId20" Type="http://schemas.openxmlformats.org/officeDocument/2006/relationships/image" Target="../media/image5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4.png"/><Relationship Id="rId11" Type="http://schemas.openxmlformats.org/officeDocument/2006/relationships/image" Target="../media/image569.png"/><Relationship Id="rId5" Type="http://schemas.openxmlformats.org/officeDocument/2006/relationships/image" Target="../media/image563.png"/><Relationship Id="rId15" Type="http://schemas.openxmlformats.org/officeDocument/2006/relationships/image" Target="../media/image573.png"/><Relationship Id="rId10" Type="http://schemas.openxmlformats.org/officeDocument/2006/relationships/image" Target="../media/image568.png"/><Relationship Id="rId19" Type="http://schemas.openxmlformats.org/officeDocument/2006/relationships/image" Target="../media/image577.png"/><Relationship Id="rId4" Type="http://schemas.openxmlformats.org/officeDocument/2006/relationships/image" Target="../media/image562.png"/><Relationship Id="rId9" Type="http://schemas.openxmlformats.org/officeDocument/2006/relationships/image" Target="../media/image567.png"/><Relationship Id="rId14" Type="http://schemas.openxmlformats.org/officeDocument/2006/relationships/image" Target="../media/image572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6.png"/><Relationship Id="rId13" Type="http://schemas.openxmlformats.org/officeDocument/2006/relationships/image" Target="../media/image591.png"/><Relationship Id="rId18" Type="http://schemas.openxmlformats.org/officeDocument/2006/relationships/image" Target="../media/image596.png"/><Relationship Id="rId26" Type="http://schemas.openxmlformats.org/officeDocument/2006/relationships/image" Target="../media/image604.png"/><Relationship Id="rId3" Type="http://schemas.openxmlformats.org/officeDocument/2006/relationships/image" Target="../media/image581.png"/><Relationship Id="rId21" Type="http://schemas.openxmlformats.org/officeDocument/2006/relationships/image" Target="../media/image599.png"/><Relationship Id="rId7" Type="http://schemas.openxmlformats.org/officeDocument/2006/relationships/image" Target="../media/image585.png"/><Relationship Id="rId12" Type="http://schemas.openxmlformats.org/officeDocument/2006/relationships/image" Target="../media/image590.png"/><Relationship Id="rId17" Type="http://schemas.openxmlformats.org/officeDocument/2006/relationships/image" Target="../media/image595.png"/><Relationship Id="rId25" Type="http://schemas.openxmlformats.org/officeDocument/2006/relationships/image" Target="../media/image603.png"/><Relationship Id="rId2" Type="http://schemas.openxmlformats.org/officeDocument/2006/relationships/image" Target="../media/image580.png"/><Relationship Id="rId16" Type="http://schemas.openxmlformats.org/officeDocument/2006/relationships/image" Target="../media/image594.png"/><Relationship Id="rId20" Type="http://schemas.openxmlformats.org/officeDocument/2006/relationships/image" Target="../media/image598.png"/><Relationship Id="rId29" Type="http://schemas.openxmlformats.org/officeDocument/2006/relationships/image" Target="../media/image6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4.png"/><Relationship Id="rId11" Type="http://schemas.openxmlformats.org/officeDocument/2006/relationships/image" Target="../media/image589.png"/><Relationship Id="rId24" Type="http://schemas.openxmlformats.org/officeDocument/2006/relationships/image" Target="../media/image602.png"/><Relationship Id="rId32" Type="http://schemas.openxmlformats.org/officeDocument/2006/relationships/image" Target="../media/image610.png"/><Relationship Id="rId5" Type="http://schemas.openxmlformats.org/officeDocument/2006/relationships/image" Target="../media/image583.png"/><Relationship Id="rId15" Type="http://schemas.openxmlformats.org/officeDocument/2006/relationships/image" Target="../media/image593.png"/><Relationship Id="rId23" Type="http://schemas.openxmlformats.org/officeDocument/2006/relationships/image" Target="../media/image601.png"/><Relationship Id="rId28" Type="http://schemas.openxmlformats.org/officeDocument/2006/relationships/image" Target="../media/image606.png"/><Relationship Id="rId10" Type="http://schemas.openxmlformats.org/officeDocument/2006/relationships/image" Target="../media/image588.png"/><Relationship Id="rId19" Type="http://schemas.openxmlformats.org/officeDocument/2006/relationships/image" Target="../media/image597.png"/><Relationship Id="rId31" Type="http://schemas.openxmlformats.org/officeDocument/2006/relationships/image" Target="../media/image609.png"/><Relationship Id="rId4" Type="http://schemas.openxmlformats.org/officeDocument/2006/relationships/image" Target="../media/image582.png"/><Relationship Id="rId9" Type="http://schemas.openxmlformats.org/officeDocument/2006/relationships/image" Target="../media/image587.png"/><Relationship Id="rId14" Type="http://schemas.openxmlformats.org/officeDocument/2006/relationships/image" Target="../media/image592.png"/><Relationship Id="rId22" Type="http://schemas.openxmlformats.org/officeDocument/2006/relationships/image" Target="../media/image600.png"/><Relationship Id="rId27" Type="http://schemas.openxmlformats.org/officeDocument/2006/relationships/image" Target="../media/image605.png"/><Relationship Id="rId30" Type="http://schemas.openxmlformats.org/officeDocument/2006/relationships/image" Target="../media/image608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1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8.png"/><Relationship Id="rId13" Type="http://schemas.openxmlformats.org/officeDocument/2006/relationships/image" Target="../media/image623.png"/><Relationship Id="rId18" Type="http://schemas.openxmlformats.org/officeDocument/2006/relationships/image" Target="../media/image628.png"/><Relationship Id="rId26" Type="http://schemas.openxmlformats.org/officeDocument/2006/relationships/image" Target="../media/image636.png"/><Relationship Id="rId3" Type="http://schemas.openxmlformats.org/officeDocument/2006/relationships/image" Target="../media/image613.png"/><Relationship Id="rId21" Type="http://schemas.openxmlformats.org/officeDocument/2006/relationships/image" Target="../media/image631.png"/><Relationship Id="rId7" Type="http://schemas.openxmlformats.org/officeDocument/2006/relationships/image" Target="../media/image617.png"/><Relationship Id="rId12" Type="http://schemas.openxmlformats.org/officeDocument/2006/relationships/image" Target="../media/image622.png"/><Relationship Id="rId17" Type="http://schemas.openxmlformats.org/officeDocument/2006/relationships/image" Target="../media/image627.png"/><Relationship Id="rId25" Type="http://schemas.openxmlformats.org/officeDocument/2006/relationships/image" Target="../media/image635.png"/><Relationship Id="rId2" Type="http://schemas.openxmlformats.org/officeDocument/2006/relationships/image" Target="../media/image612.png"/><Relationship Id="rId16" Type="http://schemas.openxmlformats.org/officeDocument/2006/relationships/image" Target="../media/image626.png"/><Relationship Id="rId20" Type="http://schemas.openxmlformats.org/officeDocument/2006/relationships/image" Target="../media/image6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6.png"/><Relationship Id="rId11" Type="http://schemas.openxmlformats.org/officeDocument/2006/relationships/image" Target="../media/image621.png"/><Relationship Id="rId24" Type="http://schemas.openxmlformats.org/officeDocument/2006/relationships/image" Target="../media/image634.png"/><Relationship Id="rId5" Type="http://schemas.openxmlformats.org/officeDocument/2006/relationships/image" Target="../media/image615.png"/><Relationship Id="rId15" Type="http://schemas.openxmlformats.org/officeDocument/2006/relationships/image" Target="../media/image625.png"/><Relationship Id="rId23" Type="http://schemas.openxmlformats.org/officeDocument/2006/relationships/image" Target="../media/image633.png"/><Relationship Id="rId28" Type="http://schemas.openxmlformats.org/officeDocument/2006/relationships/image" Target="../media/image638.png"/><Relationship Id="rId10" Type="http://schemas.openxmlformats.org/officeDocument/2006/relationships/image" Target="../media/image620.png"/><Relationship Id="rId19" Type="http://schemas.openxmlformats.org/officeDocument/2006/relationships/image" Target="../media/image629.png"/><Relationship Id="rId4" Type="http://schemas.openxmlformats.org/officeDocument/2006/relationships/image" Target="../media/image614.png"/><Relationship Id="rId9" Type="http://schemas.openxmlformats.org/officeDocument/2006/relationships/image" Target="../media/image619.png"/><Relationship Id="rId14" Type="http://schemas.openxmlformats.org/officeDocument/2006/relationships/image" Target="../media/image624.png"/><Relationship Id="rId22" Type="http://schemas.openxmlformats.org/officeDocument/2006/relationships/image" Target="../media/image632.png"/><Relationship Id="rId27" Type="http://schemas.openxmlformats.org/officeDocument/2006/relationships/image" Target="../media/image637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9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0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8.png"/><Relationship Id="rId13" Type="http://schemas.openxmlformats.org/officeDocument/2006/relationships/image" Target="../media/image653.png"/><Relationship Id="rId18" Type="http://schemas.openxmlformats.org/officeDocument/2006/relationships/image" Target="../media/image658.png"/><Relationship Id="rId3" Type="http://schemas.openxmlformats.org/officeDocument/2006/relationships/image" Target="../media/image643.png"/><Relationship Id="rId21" Type="http://schemas.openxmlformats.org/officeDocument/2006/relationships/image" Target="../media/image661.png"/><Relationship Id="rId7" Type="http://schemas.openxmlformats.org/officeDocument/2006/relationships/image" Target="../media/image647.png"/><Relationship Id="rId12" Type="http://schemas.openxmlformats.org/officeDocument/2006/relationships/image" Target="../media/image652.png"/><Relationship Id="rId17" Type="http://schemas.openxmlformats.org/officeDocument/2006/relationships/image" Target="../media/image657.png"/><Relationship Id="rId25" Type="http://schemas.openxmlformats.org/officeDocument/2006/relationships/image" Target="../media/image665.png"/><Relationship Id="rId2" Type="http://schemas.openxmlformats.org/officeDocument/2006/relationships/image" Target="../media/image642.png"/><Relationship Id="rId16" Type="http://schemas.openxmlformats.org/officeDocument/2006/relationships/image" Target="../media/image656.png"/><Relationship Id="rId20" Type="http://schemas.openxmlformats.org/officeDocument/2006/relationships/image" Target="../media/image6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6.png"/><Relationship Id="rId11" Type="http://schemas.openxmlformats.org/officeDocument/2006/relationships/image" Target="../media/image651.png"/><Relationship Id="rId24" Type="http://schemas.openxmlformats.org/officeDocument/2006/relationships/image" Target="../media/image664.png"/><Relationship Id="rId5" Type="http://schemas.openxmlformats.org/officeDocument/2006/relationships/image" Target="../media/image645.png"/><Relationship Id="rId15" Type="http://schemas.openxmlformats.org/officeDocument/2006/relationships/image" Target="../media/image655.png"/><Relationship Id="rId23" Type="http://schemas.openxmlformats.org/officeDocument/2006/relationships/image" Target="../media/image663.png"/><Relationship Id="rId10" Type="http://schemas.openxmlformats.org/officeDocument/2006/relationships/image" Target="../media/image650.png"/><Relationship Id="rId19" Type="http://schemas.openxmlformats.org/officeDocument/2006/relationships/image" Target="../media/image659.png"/><Relationship Id="rId4" Type="http://schemas.openxmlformats.org/officeDocument/2006/relationships/image" Target="../media/image644.png"/><Relationship Id="rId9" Type="http://schemas.openxmlformats.org/officeDocument/2006/relationships/image" Target="../media/image649.png"/><Relationship Id="rId14" Type="http://schemas.openxmlformats.org/officeDocument/2006/relationships/image" Target="../media/image654.png"/><Relationship Id="rId22" Type="http://schemas.openxmlformats.org/officeDocument/2006/relationships/image" Target="../media/image662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6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8.png"/><Relationship Id="rId2" Type="http://schemas.openxmlformats.org/officeDocument/2006/relationships/image" Target="../media/image6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0.png"/><Relationship Id="rId4" Type="http://schemas.openxmlformats.org/officeDocument/2006/relationships/image" Target="../media/image669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7.png"/><Relationship Id="rId3" Type="http://schemas.openxmlformats.org/officeDocument/2006/relationships/image" Target="../media/image672.png"/><Relationship Id="rId7" Type="http://schemas.openxmlformats.org/officeDocument/2006/relationships/image" Target="../media/image676.png"/><Relationship Id="rId12" Type="http://schemas.openxmlformats.org/officeDocument/2006/relationships/image" Target="../media/image681.png"/><Relationship Id="rId2" Type="http://schemas.openxmlformats.org/officeDocument/2006/relationships/image" Target="../media/image6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5.png"/><Relationship Id="rId11" Type="http://schemas.openxmlformats.org/officeDocument/2006/relationships/image" Target="../media/image680.png"/><Relationship Id="rId5" Type="http://schemas.openxmlformats.org/officeDocument/2006/relationships/image" Target="../media/image674.png"/><Relationship Id="rId10" Type="http://schemas.openxmlformats.org/officeDocument/2006/relationships/image" Target="../media/image679.png"/><Relationship Id="rId4" Type="http://schemas.openxmlformats.org/officeDocument/2006/relationships/image" Target="../media/image673.png"/><Relationship Id="rId9" Type="http://schemas.openxmlformats.org/officeDocument/2006/relationships/image" Target="../media/image678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3.png"/><Relationship Id="rId2" Type="http://schemas.openxmlformats.org/officeDocument/2006/relationships/image" Target="../media/image6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5.png"/><Relationship Id="rId4" Type="http://schemas.openxmlformats.org/officeDocument/2006/relationships/image" Target="../media/image684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7.png"/><Relationship Id="rId2" Type="http://schemas.openxmlformats.org/officeDocument/2006/relationships/image" Target="../media/image6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9.png"/><Relationship Id="rId4" Type="http://schemas.openxmlformats.org/officeDocument/2006/relationships/image" Target="../media/image688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0.pn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7.png"/><Relationship Id="rId13" Type="http://schemas.openxmlformats.org/officeDocument/2006/relationships/image" Target="../media/image702.png"/><Relationship Id="rId18" Type="http://schemas.openxmlformats.org/officeDocument/2006/relationships/image" Target="../media/image707.png"/><Relationship Id="rId26" Type="http://schemas.openxmlformats.org/officeDocument/2006/relationships/image" Target="../media/image715.png"/><Relationship Id="rId3" Type="http://schemas.openxmlformats.org/officeDocument/2006/relationships/image" Target="../media/image692.png"/><Relationship Id="rId21" Type="http://schemas.openxmlformats.org/officeDocument/2006/relationships/image" Target="../media/image710.png"/><Relationship Id="rId34" Type="http://schemas.openxmlformats.org/officeDocument/2006/relationships/image" Target="../media/image723.png"/><Relationship Id="rId7" Type="http://schemas.openxmlformats.org/officeDocument/2006/relationships/image" Target="../media/image696.png"/><Relationship Id="rId12" Type="http://schemas.openxmlformats.org/officeDocument/2006/relationships/image" Target="../media/image701.png"/><Relationship Id="rId17" Type="http://schemas.openxmlformats.org/officeDocument/2006/relationships/image" Target="../media/image706.png"/><Relationship Id="rId25" Type="http://schemas.openxmlformats.org/officeDocument/2006/relationships/image" Target="../media/image714.png"/><Relationship Id="rId33" Type="http://schemas.openxmlformats.org/officeDocument/2006/relationships/image" Target="../media/image722.png"/><Relationship Id="rId2" Type="http://schemas.openxmlformats.org/officeDocument/2006/relationships/image" Target="../media/image691.png"/><Relationship Id="rId16" Type="http://schemas.openxmlformats.org/officeDocument/2006/relationships/image" Target="../media/image705.png"/><Relationship Id="rId20" Type="http://schemas.openxmlformats.org/officeDocument/2006/relationships/image" Target="../media/image709.png"/><Relationship Id="rId29" Type="http://schemas.openxmlformats.org/officeDocument/2006/relationships/image" Target="../media/image7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5.png"/><Relationship Id="rId11" Type="http://schemas.openxmlformats.org/officeDocument/2006/relationships/image" Target="../media/image700.png"/><Relationship Id="rId24" Type="http://schemas.openxmlformats.org/officeDocument/2006/relationships/image" Target="../media/image713.png"/><Relationship Id="rId32" Type="http://schemas.openxmlformats.org/officeDocument/2006/relationships/image" Target="../media/image721.png"/><Relationship Id="rId5" Type="http://schemas.openxmlformats.org/officeDocument/2006/relationships/image" Target="../media/image694.png"/><Relationship Id="rId15" Type="http://schemas.openxmlformats.org/officeDocument/2006/relationships/image" Target="../media/image704.png"/><Relationship Id="rId23" Type="http://schemas.openxmlformats.org/officeDocument/2006/relationships/image" Target="../media/image712.png"/><Relationship Id="rId28" Type="http://schemas.openxmlformats.org/officeDocument/2006/relationships/image" Target="../media/image717.png"/><Relationship Id="rId10" Type="http://schemas.openxmlformats.org/officeDocument/2006/relationships/image" Target="../media/image699.png"/><Relationship Id="rId19" Type="http://schemas.openxmlformats.org/officeDocument/2006/relationships/image" Target="../media/image708.png"/><Relationship Id="rId31" Type="http://schemas.openxmlformats.org/officeDocument/2006/relationships/image" Target="../media/image720.png"/><Relationship Id="rId4" Type="http://schemas.openxmlformats.org/officeDocument/2006/relationships/image" Target="../media/image693.png"/><Relationship Id="rId9" Type="http://schemas.openxmlformats.org/officeDocument/2006/relationships/image" Target="../media/image698.png"/><Relationship Id="rId14" Type="http://schemas.openxmlformats.org/officeDocument/2006/relationships/image" Target="../media/image703.png"/><Relationship Id="rId22" Type="http://schemas.openxmlformats.org/officeDocument/2006/relationships/image" Target="../media/image711.png"/><Relationship Id="rId27" Type="http://schemas.openxmlformats.org/officeDocument/2006/relationships/image" Target="../media/image716.png"/><Relationship Id="rId30" Type="http://schemas.openxmlformats.org/officeDocument/2006/relationships/image" Target="../media/image719.png"/><Relationship Id="rId35" Type="http://schemas.openxmlformats.org/officeDocument/2006/relationships/image" Target="../media/image724.pn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7.png"/><Relationship Id="rId13" Type="http://schemas.openxmlformats.org/officeDocument/2006/relationships/image" Target="../media/image735.png"/><Relationship Id="rId18" Type="http://schemas.openxmlformats.org/officeDocument/2006/relationships/image" Target="../media/image740.png"/><Relationship Id="rId26" Type="http://schemas.openxmlformats.org/officeDocument/2006/relationships/image" Target="../media/image748.png"/><Relationship Id="rId3" Type="http://schemas.openxmlformats.org/officeDocument/2006/relationships/image" Target="../media/image726.png"/><Relationship Id="rId21" Type="http://schemas.openxmlformats.org/officeDocument/2006/relationships/image" Target="../media/image743.png"/><Relationship Id="rId34" Type="http://schemas.openxmlformats.org/officeDocument/2006/relationships/image" Target="../media/image756.png"/><Relationship Id="rId7" Type="http://schemas.openxmlformats.org/officeDocument/2006/relationships/image" Target="../media/image730.png"/><Relationship Id="rId12" Type="http://schemas.openxmlformats.org/officeDocument/2006/relationships/image" Target="../media/image734.png"/><Relationship Id="rId17" Type="http://schemas.openxmlformats.org/officeDocument/2006/relationships/image" Target="../media/image739.png"/><Relationship Id="rId25" Type="http://schemas.openxmlformats.org/officeDocument/2006/relationships/image" Target="../media/image747.png"/><Relationship Id="rId33" Type="http://schemas.openxmlformats.org/officeDocument/2006/relationships/image" Target="../media/image755.png"/><Relationship Id="rId2" Type="http://schemas.openxmlformats.org/officeDocument/2006/relationships/image" Target="../media/image725.png"/><Relationship Id="rId16" Type="http://schemas.openxmlformats.org/officeDocument/2006/relationships/image" Target="../media/image738.png"/><Relationship Id="rId20" Type="http://schemas.openxmlformats.org/officeDocument/2006/relationships/image" Target="../media/image742.png"/><Relationship Id="rId29" Type="http://schemas.openxmlformats.org/officeDocument/2006/relationships/image" Target="../media/image7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9.png"/><Relationship Id="rId11" Type="http://schemas.openxmlformats.org/officeDocument/2006/relationships/image" Target="../media/image733.png"/><Relationship Id="rId24" Type="http://schemas.openxmlformats.org/officeDocument/2006/relationships/image" Target="../media/image746.png"/><Relationship Id="rId32" Type="http://schemas.openxmlformats.org/officeDocument/2006/relationships/image" Target="../media/image754.png"/><Relationship Id="rId5" Type="http://schemas.openxmlformats.org/officeDocument/2006/relationships/image" Target="../media/image728.png"/><Relationship Id="rId15" Type="http://schemas.openxmlformats.org/officeDocument/2006/relationships/image" Target="../media/image737.png"/><Relationship Id="rId23" Type="http://schemas.openxmlformats.org/officeDocument/2006/relationships/image" Target="../media/image745.png"/><Relationship Id="rId28" Type="http://schemas.openxmlformats.org/officeDocument/2006/relationships/image" Target="../media/image750.png"/><Relationship Id="rId36" Type="http://schemas.openxmlformats.org/officeDocument/2006/relationships/image" Target="../media/image758.png"/><Relationship Id="rId10" Type="http://schemas.openxmlformats.org/officeDocument/2006/relationships/image" Target="../media/image732.png"/><Relationship Id="rId19" Type="http://schemas.openxmlformats.org/officeDocument/2006/relationships/image" Target="../media/image741.png"/><Relationship Id="rId31" Type="http://schemas.openxmlformats.org/officeDocument/2006/relationships/image" Target="../media/image753.png"/><Relationship Id="rId4" Type="http://schemas.openxmlformats.org/officeDocument/2006/relationships/image" Target="../media/image727.png"/><Relationship Id="rId9" Type="http://schemas.openxmlformats.org/officeDocument/2006/relationships/image" Target="../media/image731.png"/><Relationship Id="rId14" Type="http://schemas.openxmlformats.org/officeDocument/2006/relationships/image" Target="../media/image736.png"/><Relationship Id="rId22" Type="http://schemas.openxmlformats.org/officeDocument/2006/relationships/image" Target="../media/image744.png"/><Relationship Id="rId27" Type="http://schemas.openxmlformats.org/officeDocument/2006/relationships/image" Target="../media/image749.png"/><Relationship Id="rId30" Type="http://schemas.openxmlformats.org/officeDocument/2006/relationships/image" Target="../media/image752.png"/><Relationship Id="rId35" Type="http://schemas.openxmlformats.org/officeDocument/2006/relationships/image" Target="../media/image757.png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7.png"/><Relationship Id="rId13" Type="http://schemas.openxmlformats.org/officeDocument/2006/relationships/image" Target="../media/image763.png"/><Relationship Id="rId18" Type="http://schemas.openxmlformats.org/officeDocument/2006/relationships/image" Target="../media/image768.png"/><Relationship Id="rId3" Type="http://schemas.openxmlformats.org/officeDocument/2006/relationships/image" Target="../media/image692.png"/><Relationship Id="rId7" Type="http://schemas.openxmlformats.org/officeDocument/2006/relationships/image" Target="../media/image759.png"/><Relationship Id="rId12" Type="http://schemas.openxmlformats.org/officeDocument/2006/relationships/image" Target="../media/image762.png"/><Relationship Id="rId17" Type="http://schemas.openxmlformats.org/officeDocument/2006/relationships/image" Target="../media/image767.png"/><Relationship Id="rId2" Type="http://schemas.openxmlformats.org/officeDocument/2006/relationships/image" Target="../media/image691.png"/><Relationship Id="rId16" Type="http://schemas.openxmlformats.org/officeDocument/2006/relationships/image" Target="../media/image7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5.png"/><Relationship Id="rId11" Type="http://schemas.openxmlformats.org/officeDocument/2006/relationships/image" Target="../media/image761.png"/><Relationship Id="rId5" Type="http://schemas.openxmlformats.org/officeDocument/2006/relationships/image" Target="../media/image694.png"/><Relationship Id="rId15" Type="http://schemas.openxmlformats.org/officeDocument/2006/relationships/image" Target="../media/image765.png"/><Relationship Id="rId10" Type="http://schemas.openxmlformats.org/officeDocument/2006/relationships/image" Target="../media/image760.png"/><Relationship Id="rId19" Type="http://schemas.openxmlformats.org/officeDocument/2006/relationships/image" Target="../media/image769.png"/><Relationship Id="rId4" Type="http://schemas.openxmlformats.org/officeDocument/2006/relationships/image" Target="../media/image693.png"/><Relationship Id="rId9" Type="http://schemas.openxmlformats.org/officeDocument/2006/relationships/image" Target="../media/image698.png"/><Relationship Id="rId14" Type="http://schemas.openxmlformats.org/officeDocument/2006/relationships/image" Target="../media/image764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6.png"/><Relationship Id="rId3" Type="http://schemas.openxmlformats.org/officeDocument/2006/relationships/image" Target="../media/image771.png"/><Relationship Id="rId7" Type="http://schemas.openxmlformats.org/officeDocument/2006/relationships/image" Target="../media/image775.png"/><Relationship Id="rId2" Type="http://schemas.openxmlformats.org/officeDocument/2006/relationships/image" Target="../media/image7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4.png"/><Relationship Id="rId5" Type="http://schemas.openxmlformats.org/officeDocument/2006/relationships/image" Target="../media/image773.png"/><Relationship Id="rId10" Type="http://schemas.openxmlformats.org/officeDocument/2006/relationships/image" Target="../media/image778.png"/><Relationship Id="rId4" Type="http://schemas.openxmlformats.org/officeDocument/2006/relationships/image" Target="../media/image772.png"/><Relationship Id="rId9" Type="http://schemas.openxmlformats.org/officeDocument/2006/relationships/image" Target="../media/image777.pn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0.png"/><Relationship Id="rId2" Type="http://schemas.openxmlformats.org/officeDocument/2006/relationships/image" Target="../media/image77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83.png"/><Relationship Id="rId5" Type="http://schemas.openxmlformats.org/officeDocument/2006/relationships/image" Target="../media/image782.png"/><Relationship Id="rId4" Type="http://schemas.openxmlformats.org/officeDocument/2006/relationships/image" Target="../media/image781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5.png"/><Relationship Id="rId2" Type="http://schemas.openxmlformats.org/officeDocument/2006/relationships/image" Target="../media/image784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2.png"/><Relationship Id="rId13" Type="http://schemas.openxmlformats.org/officeDocument/2006/relationships/image" Target="../media/image797.png"/><Relationship Id="rId18" Type="http://schemas.openxmlformats.org/officeDocument/2006/relationships/image" Target="../media/image802.png"/><Relationship Id="rId3" Type="http://schemas.openxmlformats.org/officeDocument/2006/relationships/image" Target="../media/image787.png"/><Relationship Id="rId7" Type="http://schemas.openxmlformats.org/officeDocument/2006/relationships/image" Target="../media/image791.png"/><Relationship Id="rId12" Type="http://schemas.openxmlformats.org/officeDocument/2006/relationships/image" Target="../media/image796.png"/><Relationship Id="rId17" Type="http://schemas.openxmlformats.org/officeDocument/2006/relationships/image" Target="../media/image801.png"/><Relationship Id="rId2" Type="http://schemas.openxmlformats.org/officeDocument/2006/relationships/image" Target="../media/image786.png"/><Relationship Id="rId16" Type="http://schemas.openxmlformats.org/officeDocument/2006/relationships/image" Target="../media/image8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0.png"/><Relationship Id="rId11" Type="http://schemas.openxmlformats.org/officeDocument/2006/relationships/image" Target="../media/image795.png"/><Relationship Id="rId5" Type="http://schemas.openxmlformats.org/officeDocument/2006/relationships/image" Target="../media/image789.png"/><Relationship Id="rId15" Type="http://schemas.openxmlformats.org/officeDocument/2006/relationships/image" Target="../media/image799.png"/><Relationship Id="rId10" Type="http://schemas.openxmlformats.org/officeDocument/2006/relationships/image" Target="../media/image794.png"/><Relationship Id="rId4" Type="http://schemas.openxmlformats.org/officeDocument/2006/relationships/image" Target="../media/image788.png"/><Relationship Id="rId9" Type="http://schemas.openxmlformats.org/officeDocument/2006/relationships/image" Target="../media/image793.png"/><Relationship Id="rId14" Type="http://schemas.openxmlformats.org/officeDocument/2006/relationships/image" Target="../media/image798.pn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4.png"/><Relationship Id="rId2" Type="http://schemas.openxmlformats.org/officeDocument/2006/relationships/image" Target="../media/image80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6.png"/><Relationship Id="rId4" Type="http://schemas.openxmlformats.org/officeDocument/2006/relationships/image" Target="../media/image805.png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7.pn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8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9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2.png"/><Relationship Id="rId2" Type="http://schemas.openxmlformats.org/officeDocument/2006/relationships/image" Target="../media/image811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7.png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8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3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5.png"/><Relationship Id="rId2" Type="http://schemas.openxmlformats.org/officeDocument/2006/relationships/image" Target="../media/image8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6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8.png"/><Relationship Id="rId2" Type="http://schemas.openxmlformats.org/officeDocument/2006/relationships/image" Target="../media/image8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9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1.png"/><Relationship Id="rId2" Type="http://schemas.openxmlformats.org/officeDocument/2006/relationships/image" Target="../media/image8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2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4.png"/><Relationship Id="rId2" Type="http://schemas.openxmlformats.org/officeDocument/2006/relationships/image" Target="../media/image8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5.png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6.jpe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7.jpe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8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9.jpe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0.jpe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2.png"/><Relationship Id="rId2" Type="http://schemas.openxmlformats.org/officeDocument/2006/relationships/image" Target="../media/image831.png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6.jpe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3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0.png"/><Relationship Id="rId3" Type="http://schemas.openxmlformats.org/officeDocument/2006/relationships/image" Target="../media/image835.png"/><Relationship Id="rId7" Type="http://schemas.openxmlformats.org/officeDocument/2006/relationships/image" Target="../media/image839.png"/><Relationship Id="rId2" Type="http://schemas.openxmlformats.org/officeDocument/2006/relationships/image" Target="../media/image8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8.png"/><Relationship Id="rId5" Type="http://schemas.openxmlformats.org/officeDocument/2006/relationships/image" Target="../media/image837.png"/><Relationship Id="rId10" Type="http://schemas.openxmlformats.org/officeDocument/2006/relationships/image" Target="../media/image842.png"/><Relationship Id="rId4" Type="http://schemas.openxmlformats.org/officeDocument/2006/relationships/image" Target="../media/image836.png"/><Relationship Id="rId9" Type="http://schemas.openxmlformats.org/officeDocument/2006/relationships/image" Target="../media/image841.png"/></Relationships>
</file>

<file path=ppt/slides/_rels/slide1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9.png"/><Relationship Id="rId3" Type="http://schemas.openxmlformats.org/officeDocument/2006/relationships/image" Target="../media/image844.png"/><Relationship Id="rId7" Type="http://schemas.openxmlformats.org/officeDocument/2006/relationships/image" Target="../media/image848.png"/><Relationship Id="rId2" Type="http://schemas.openxmlformats.org/officeDocument/2006/relationships/image" Target="../media/image8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7.png"/><Relationship Id="rId11" Type="http://schemas.openxmlformats.org/officeDocument/2006/relationships/image" Target="../media/image852.png"/><Relationship Id="rId5" Type="http://schemas.openxmlformats.org/officeDocument/2006/relationships/image" Target="../media/image846.png"/><Relationship Id="rId10" Type="http://schemas.openxmlformats.org/officeDocument/2006/relationships/image" Target="../media/image851.png"/><Relationship Id="rId4" Type="http://schemas.openxmlformats.org/officeDocument/2006/relationships/image" Target="../media/image845.png"/><Relationship Id="rId9" Type="http://schemas.openxmlformats.org/officeDocument/2006/relationships/image" Target="../media/image850.png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3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4.jpe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5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nlinedoctranslator.com/es/?utm_source=onlinedoctranslator&amp;utm_medium=pdf&amp;utm_campaign=attribution" TargetMode="External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6.jpe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7.pn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8.pn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5.png"/><Relationship Id="rId13" Type="http://schemas.openxmlformats.org/officeDocument/2006/relationships/image" Target="../media/image870.png"/><Relationship Id="rId18" Type="http://schemas.openxmlformats.org/officeDocument/2006/relationships/image" Target="../media/image875.png"/><Relationship Id="rId26" Type="http://schemas.openxmlformats.org/officeDocument/2006/relationships/image" Target="../media/image883.png"/><Relationship Id="rId39" Type="http://schemas.openxmlformats.org/officeDocument/2006/relationships/image" Target="../media/image896.png"/><Relationship Id="rId3" Type="http://schemas.openxmlformats.org/officeDocument/2006/relationships/image" Target="../media/image860.png"/><Relationship Id="rId21" Type="http://schemas.openxmlformats.org/officeDocument/2006/relationships/image" Target="../media/image878.png"/><Relationship Id="rId34" Type="http://schemas.openxmlformats.org/officeDocument/2006/relationships/image" Target="../media/image891.png"/><Relationship Id="rId42" Type="http://schemas.openxmlformats.org/officeDocument/2006/relationships/image" Target="../media/image899.png"/><Relationship Id="rId7" Type="http://schemas.openxmlformats.org/officeDocument/2006/relationships/image" Target="../media/image864.png"/><Relationship Id="rId12" Type="http://schemas.openxmlformats.org/officeDocument/2006/relationships/image" Target="../media/image869.png"/><Relationship Id="rId17" Type="http://schemas.openxmlformats.org/officeDocument/2006/relationships/image" Target="../media/image874.png"/><Relationship Id="rId25" Type="http://schemas.openxmlformats.org/officeDocument/2006/relationships/image" Target="../media/image882.png"/><Relationship Id="rId33" Type="http://schemas.openxmlformats.org/officeDocument/2006/relationships/image" Target="../media/image890.png"/><Relationship Id="rId38" Type="http://schemas.openxmlformats.org/officeDocument/2006/relationships/image" Target="../media/image895.png"/><Relationship Id="rId46" Type="http://schemas.openxmlformats.org/officeDocument/2006/relationships/image" Target="../media/image903.png"/><Relationship Id="rId2" Type="http://schemas.openxmlformats.org/officeDocument/2006/relationships/image" Target="../media/image859.png"/><Relationship Id="rId16" Type="http://schemas.openxmlformats.org/officeDocument/2006/relationships/image" Target="../media/image873.png"/><Relationship Id="rId20" Type="http://schemas.openxmlformats.org/officeDocument/2006/relationships/image" Target="../media/image877.png"/><Relationship Id="rId29" Type="http://schemas.openxmlformats.org/officeDocument/2006/relationships/image" Target="../media/image886.png"/><Relationship Id="rId41" Type="http://schemas.openxmlformats.org/officeDocument/2006/relationships/image" Target="../media/image8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3.png"/><Relationship Id="rId11" Type="http://schemas.openxmlformats.org/officeDocument/2006/relationships/image" Target="../media/image868.png"/><Relationship Id="rId24" Type="http://schemas.openxmlformats.org/officeDocument/2006/relationships/image" Target="../media/image881.png"/><Relationship Id="rId32" Type="http://schemas.openxmlformats.org/officeDocument/2006/relationships/image" Target="../media/image889.png"/><Relationship Id="rId37" Type="http://schemas.openxmlformats.org/officeDocument/2006/relationships/image" Target="../media/image894.png"/><Relationship Id="rId40" Type="http://schemas.openxmlformats.org/officeDocument/2006/relationships/image" Target="../media/image897.png"/><Relationship Id="rId45" Type="http://schemas.openxmlformats.org/officeDocument/2006/relationships/image" Target="../media/image902.png"/><Relationship Id="rId5" Type="http://schemas.openxmlformats.org/officeDocument/2006/relationships/image" Target="../media/image862.png"/><Relationship Id="rId15" Type="http://schemas.openxmlformats.org/officeDocument/2006/relationships/image" Target="../media/image872.png"/><Relationship Id="rId23" Type="http://schemas.openxmlformats.org/officeDocument/2006/relationships/image" Target="../media/image880.png"/><Relationship Id="rId28" Type="http://schemas.openxmlformats.org/officeDocument/2006/relationships/image" Target="../media/image885.png"/><Relationship Id="rId36" Type="http://schemas.openxmlformats.org/officeDocument/2006/relationships/image" Target="../media/image893.png"/><Relationship Id="rId10" Type="http://schemas.openxmlformats.org/officeDocument/2006/relationships/image" Target="../media/image867.png"/><Relationship Id="rId19" Type="http://schemas.openxmlformats.org/officeDocument/2006/relationships/image" Target="../media/image876.png"/><Relationship Id="rId31" Type="http://schemas.openxmlformats.org/officeDocument/2006/relationships/image" Target="../media/image888.png"/><Relationship Id="rId44" Type="http://schemas.openxmlformats.org/officeDocument/2006/relationships/image" Target="../media/image901.png"/><Relationship Id="rId4" Type="http://schemas.openxmlformats.org/officeDocument/2006/relationships/image" Target="../media/image861.png"/><Relationship Id="rId9" Type="http://schemas.openxmlformats.org/officeDocument/2006/relationships/image" Target="../media/image866.png"/><Relationship Id="rId14" Type="http://schemas.openxmlformats.org/officeDocument/2006/relationships/image" Target="../media/image871.png"/><Relationship Id="rId22" Type="http://schemas.openxmlformats.org/officeDocument/2006/relationships/image" Target="../media/image879.png"/><Relationship Id="rId27" Type="http://schemas.openxmlformats.org/officeDocument/2006/relationships/image" Target="../media/image884.png"/><Relationship Id="rId30" Type="http://schemas.openxmlformats.org/officeDocument/2006/relationships/image" Target="../media/image887.png"/><Relationship Id="rId35" Type="http://schemas.openxmlformats.org/officeDocument/2006/relationships/image" Target="../media/image892.png"/><Relationship Id="rId43" Type="http://schemas.openxmlformats.org/officeDocument/2006/relationships/image" Target="../media/image900.png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0.png"/><Relationship Id="rId13" Type="http://schemas.openxmlformats.org/officeDocument/2006/relationships/image" Target="../media/image915.png"/><Relationship Id="rId3" Type="http://schemas.openxmlformats.org/officeDocument/2006/relationships/image" Target="../media/image905.png"/><Relationship Id="rId7" Type="http://schemas.openxmlformats.org/officeDocument/2006/relationships/image" Target="../media/image909.png"/><Relationship Id="rId12" Type="http://schemas.openxmlformats.org/officeDocument/2006/relationships/image" Target="../media/image914.png"/><Relationship Id="rId17" Type="http://schemas.openxmlformats.org/officeDocument/2006/relationships/image" Target="../media/image919.png"/><Relationship Id="rId2" Type="http://schemas.openxmlformats.org/officeDocument/2006/relationships/image" Target="../media/image904.png"/><Relationship Id="rId16" Type="http://schemas.openxmlformats.org/officeDocument/2006/relationships/image" Target="../media/image9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8.png"/><Relationship Id="rId11" Type="http://schemas.openxmlformats.org/officeDocument/2006/relationships/image" Target="../media/image913.png"/><Relationship Id="rId5" Type="http://schemas.openxmlformats.org/officeDocument/2006/relationships/image" Target="../media/image907.png"/><Relationship Id="rId15" Type="http://schemas.openxmlformats.org/officeDocument/2006/relationships/image" Target="../media/image917.png"/><Relationship Id="rId10" Type="http://schemas.openxmlformats.org/officeDocument/2006/relationships/image" Target="../media/image912.png"/><Relationship Id="rId4" Type="http://schemas.openxmlformats.org/officeDocument/2006/relationships/image" Target="../media/image906.png"/><Relationship Id="rId9" Type="http://schemas.openxmlformats.org/officeDocument/2006/relationships/image" Target="../media/image911.png"/><Relationship Id="rId14" Type="http://schemas.openxmlformats.org/officeDocument/2006/relationships/image" Target="../media/image916.png"/></Relationships>
</file>

<file path=ppt/slides/_rels/slide1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6.png"/><Relationship Id="rId13" Type="http://schemas.openxmlformats.org/officeDocument/2006/relationships/image" Target="../media/image931.png"/><Relationship Id="rId18" Type="http://schemas.openxmlformats.org/officeDocument/2006/relationships/image" Target="../media/image936.png"/><Relationship Id="rId3" Type="http://schemas.openxmlformats.org/officeDocument/2006/relationships/image" Target="../media/image921.png"/><Relationship Id="rId21" Type="http://schemas.openxmlformats.org/officeDocument/2006/relationships/image" Target="../media/image939.png"/><Relationship Id="rId7" Type="http://schemas.openxmlformats.org/officeDocument/2006/relationships/image" Target="../media/image925.png"/><Relationship Id="rId12" Type="http://schemas.openxmlformats.org/officeDocument/2006/relationships/image" Target="../media/image930.png"/><Relationship Id="rId17" Type="http://schemas.openxmlformats.org/officeDocument/2006/relationships/image" Target="../media/image935.png"/><Relationship Id="rId2" Type="http://schemas.openxmlformats.org/officeDocument/2006/relationships/image" Target="../media/image920.png"/><Relationship Id="rId16" Type="http://schemas.openxmlformats.org/officeDocument/2006/relationships/image" Target="../media/image934.png"/><Relationship Id="rId20" Type="http://schemas.openxmlformats.org/officeDocument/2006/relationships/image" Target="../media/image9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4.png"/><Relationship Id="rId11" Type="http://schemas.openxmlformats.org/officeDocument/2006/relationships/image" Target="../media/image929.png"/><Relationship Id="rId24" Type="http://schemas.openxmlformats.org/officeDocument/2006/relationships/image" Target="../media/image942.png"/><Relationship Id="rId5" Type="http://schemas.openxmlformats.org/officeDocument/2006/relationships/image" Target="../media/image923.png"/><Relationship Id="rId15" Type="http://schemas.openxmlformats.org/officeDocument/2006/relationships/image" Target="../media/image933.png"/><Relationship Id="rId23" Type="http://schemas.openxmlformats.org/officeDocument/2006/relationships/image" Target="../media/image941.png"/><Relationship Id="rId10" Type="http://schemas.openxmlformats.org/officeDocument/2006/relationships/image" Target="../media/image928.png"/><Relationship Id="rId19" Type="http://schemas.openxmlformats.org/officeDocument/2006/relationships/image" Target="../media/image937.png"/><Relationship Id="rId4" Type="http://schemas.openxmlformats.org/officeDocument/2006/relationships/image" Target="../media/image922.png"/><Relationship Id="rId9" Type="http://schemas.openxmlformats.org/officeDocument/2006/relationships/image" Target="../media/image927.png"/><Relationship Id="rId14" Type="http://schemas.openxmlformats.org/officeDocument/2006/relationships/image" Target="../media/image932.png"/><Relationship Id="rId22" Type="http://schemas.openxmlformats.org/officeDocument/2006/relationships/image" Target="../media/image940.png"/></Relationships>
</file>

<file path=ppt/slides/_rels/slide1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9.png"/><Relationship Id="rId13" Type="http://schemas.openxmlformats.org/officeDocument/2006/relationships/image" Target="../media/image954.png"/><Relationship Id="rId18" Type="http://schemas.openxmlformats.org/officeDocument/2006/relationships/image" Target="../media/image959.png"/><Relationship Id="rId3" Type="http://schemas.openxmlformats.org/officeDocument/2006/relationships/image" Target="../media/image944.png"/><Relationship Id="rId21" Type="http://schemas.openxmlformats.org/officeDocument/2006/relationships/image" Target="../media/image962.png"/><Relationship Id="rId7" Type="http://schemas.openxmlformats.org/officeDocument/2006/relationships/image" Target="../media/image948.png"/><Relationship Id="rId12" Type="http://schemas.openxmlformats.org/officeDocument/2006/relationships/image" Target="../media/image953.png"/><Relationship Id="rId17" Type="http://schemas.openxmlformats.org/officeDocument/2006/relationships/image" Target="../media/image958.png"/><Relationship Id="rId2" Type="http://schemas.openxmlformats.org/officeDocument/2006/relationships/image" Target="../media/image943.png"/><Relationship Id="rId16" Type="http://schemas.openxmlformats.org/officeDocument/2006/relationships/image" Target="../media/image957.png"/><Relationship Id="rId20" Type="http://schemas.openxmlformats.org/officeDocument/2006/relationships/image" Target="../media/image9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7.png"/><Relationship Id="rId11" Type="http://schemas.openxmlformats.org/officeDocument/2006/relationships/image" Target="../media/image952.png"/><Relationship Id="rId24" Type="http://schemas.openxmlformats.org/officeDocument/2006/relationships/image" Target="../media/image965.png"/><Relationship Id="rId5" Type="http://schemas.openxmlformats.org/officeDocument/2006/relationships/image" Target="../media/image946.png"/><Relationship Id="rId15" Type="http://schemas.openxmlformats.org/officeDocument/2006/relationships/image" Target="../media/image956.png"/><Relationship Id="rId23" Type="http://schemas.openxmlformats.org/officeDocument/2006/relationships/image" Target="../media/image964.png"/><Relationship Id="rId10" Type="http://schemas.openxmlformats.org/officeDocument/2006/relationships/image" Target="../media/image951.png"/><Relationship Id="rId19" Type="http://schemas.openxmlformats.org/officeDocument/2006/relationships/image" Target="../media/image960.png"/><Relationship Id="rId4" Type="http://schemas.openxmlformats.org/officeDocument/2006/relationships/image" Target="../media/image945.png"/><Relationship Id="rId9" Type="http://schemas.openxmlformats.org/officeDocument/2006/relationships/image" Target="../media/image950.png"/><Relationship Id="rId14" Type="http://schemas.openxmlformats.org/officeDocument/2006/relationships/image" Target="../media/image955.png"/><Relationship Id="rId22" Type="http://schemas.openxmlformats.org/officeDocument/2006/relationships/image" Target="../media/image963.png"/></Relationships>
</file>

<file path=ppt/slides/_rels/slide1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2.png"/><Relationship Id="rId13" Type="http://schemas.openxmlformats.org/officeDocument/2006/relationships/image" Target="../media/image977.png"/><Relationship Id="rId3" Type="http://schemas.openxmlformats.org/officeDocument/2006/relationships/image" Target="../media/image967.png"/><Relationship Id="rId7" Type="http://schemas.openxmlformats.org/officeDocument/2006/relationships/image" Target="../media/image971.png"/><Relationship Id="rId12" Type="http://schemas.openxmlformats.org/officeDocument/2006/relationships/image" Target="../media/image976.png"/><Relationship Id="rId17" Type="http://schemas.openxmlformats.org/officeDocument/2006/relationships/image" Target="../media/image981.png"/><Relationship Id="rId2" Type="http://schemas.openxmlformats.org/officeDocument/2006/relationships/image" Target="../media/image966.png"/><Relationship Id="rId16" Type="http://schemas.openxmlformats.org/officeDocument/2006/relationships/image" Target="../media/image9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0.png"/><Relationship Id="rId11" Type="http://schemas.openxmlformats.org/officeDocument/2006/relationships/image" Target="../media/image975.png"/><Relationship Id="rId5" Type="http://schemas.openxmlformats.org/officeDocument/2006/relationships/image" Target="../media/image969.png"/><Relationship Id="rId15" Type="http://schemas.openxmlformats.org/officeDocument/2006/relationships/image" Target="../media/image979.png"/><Relationship Id="rId10" Type="http://schemas.openxmlformats.org/officeDocument/2006/relationships/image" Target="../media/image974.png"/><Relationship Id="rId4" Type="http://schemas.openxmlformats.org/officeDocument/2006/relationships/image" Target="../media/image968.png"/><Relationship Id="rId9" Type="http://schemas.openxmlformats.org/officeDocument/2006/relationships/image" Target="../media/image973.png"/><Relationship Id="rId14" Type="http://schemas.openxmlformats.org/officeDocument/2006/relationships/image" Target="../media/image978.png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2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3.pn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4.png"/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6.png"/><Relationship Id="rId7" Type="http://schemas.openxmlformats.org/officeDocument/2006/relationships/image" Target="../media/image990.png"/><Relationship Id="rId2" Type="http://schemas.openxmlformats.org/officeDocument/2006/relationships/image" Target="../media/image9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9.png"/><Relationship Id="rId5" Type="http://schemas.openxmlformats.org/officeDocument/2006/relationships/image" Target="../media/image988.png"/><Relationship Id="rId4" Type="http://schemas.openxmlformats.org/officeDocument/2006/relationships/image" Target="../media/image987.png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1.png"/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03.png"/><Relationship Id="rId18" Type="http://schemas.openxmlformats.org/officeDocument/2006/relationships/image" Target="../media/image1008.png"/><Relationship Id="rId26" Type="http://schemas.openxmlformats.org/officeDocument/2006/relationships/image" Target="../media/image1016.png"/><Relationship Id="rId39" Type="http://schemas.openxmlformats.org/officeDocument/2006/relationships/image" Target="../media/image1029.png"/><Relationship Id="rId3" Type="http://schemas.openxmlformats.org/officeDocument/2006/relationships/image" Target="../media/image993.png"/><Relationship Id="rId21" Type="http://schemas.openxmlformats.org/officeDocument/2006/relationships/image" Target="../media/image1011.png"/><Relationship Id="rId34" Type="http://schemas.openxmlformats.org/officeDocument/2006/relationships/image" Target="../media/image1024.png"/><Relationship Id="rId42" Type="http://schemas.openxmlformats.org/officeDocument/2006/relationships/image" Target="../media/image1032.png"/><Relationship Id="rId47" Type="http://schemas.openxmlformats.org/officeDocument/2006/relationships/image" Target="../media/image1037.png"/><Relationship Id="rId50" Type="http://schemas.openxmlformats.org/officeDocument/2006/relationships/image" Target="../media/image1040.png"/><Relationship Id="rId7" Type="http://schemas.openxmlformats.org/officeDocument/2006/relationships/image" Target="../media/image997.png"/><Relationship Id="rId12" Type="http://schemas.openxmlformats.org/officeDocument/2006/relationships/image" Target="../media/image1002.png"/><Relationship Id="rId17" Type="http://schemas.openxmlformats.org/officeDocument/2006/relationships/image" Target="../media/image1007.png"/><Relationship Id="rId25" Type="http://schemas.openxmlformats.org/officeDocument/2006/relationships/image" Target="../media/image1015.png"/><Relationship Id="rId33" Type="http://schemas.openxmlformats.org/officeDocument/2006/relationships/image" Target="../media/image1023.png"/><Relationship Id="rId38" Type="http://schemas.openxmlformats.org/officeDocument/2006/relationships/image" Target="../media/image1028.png"/><Relationship Id="rId46" Type="http://schemas.openxmlformats.org/officeDocument/2006/relationships/image" Target="../media/image1036.png"/><Relationship Id="rId2" Type="http://schemas.openxmlformats.org/officeDocument/2006/relationships/image" Target="../media/image992.png"/><Relationship Id="rId16" Type="http://schemas.openxmlformats.org/officeDocument/2006/relationships/image" Target="../media/image1006.png"/><Relationship Id="rId20" Type="http://schemas.openxmlformats.org/officeDocument/2006/relationships/image" Target="../media/image1010.png"/><Relationship Id="rId29" Type="http://schemas.openxmlformats.org/officeDocument/2006/relationships/image" Target="../media/image1019.png"/><Relationship Id="rId41" Type="http://schemas.openxmlformats.org/officeDocument/2006/relationships/image" Target="../media/image10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6.png"/><Relationship Id="rId11" Type="http://schemas.openxmlformats.org/officeDocument/2006/relationships/image" Target="../media/image1001.png"/><Relationship Id="rId24" Type="http://schemas.openxmlformats.org/officeDocument/2006/relationships/image" Target="../media/image1014.png"/><Relationship Id="rId32" Type="http://schemas.openxmlformats.org/officeDocument/2006/relationships/image" Target="../media/image1022.png"/><Relationship Id="rId37" Type="http://schemas.openxmlformats.org/officeDocument/2006/relationships/image" Target="../media/image1027.png"/><Relationship Id="rId40" Type="http://schemas.openxmlformats.org/officeDocument/2006/relationships/image" Target="../media/image1030.png"/><Relationship Id="rId45" Type="http://schemas.openxmlformats.org/officeDocument/2006/relationships/image" Target="../media/image1035.png"/><Relationship Id="rId5" Type="http://schemas.openxmlformats.org/officeDocument/2006/relationships/image" Target="../media/image995.png"/><Relationship Id="rId15" Type="http://schemas.openxmlformats.org/officeDocument/2006/relationships/image" Target="../media/image1005.png"/><Relationship Id="rId23" Type="http://schemas.openxmlformats.org/officeDocument/2006/relationships/image" Target="../media/image1013.png"/><Relationship Id="rId28" Type="http://schemas.openxmlformats.org/officeDocument/2006/relationships/image" Target="../media/image1018.png"/><Relationship Id="rId36" Type="http://schemas.openxmlformats.org/officeDocument/2006/relationships/image" Target="../media/image1026.png"/><Relationship Id="rId49" Type="http://schemas.openxmlformats.org/officeDocument/2006/relationships/image" Target="../media/image1039.png"/><Relationship Id="rId10" Type="http://schemas.openxmlformats.org/officeDocument/2006/relationships/image" Target="../media/image1000.png"/><Relationship Id="rId19" Type="http://schemas.openxmlformats.org/officeDocument/2006/relationships/image" Target="../media/image1009.png"/><Relationship Id="rId31" Type="http://schemas.openxmlformats.org/officeDocument/2006/relationships/image" Target="../media/image1021.png"/><Relationship Id="rId44" Type="http://schemas.openxmlformats.org/officeDocument/2006/relationships/image" Target="../media/image1034.png"/><Relationship Id="rId52" Type="http://schemas.openxmlformats.org/officeDocument/2006/relationships/image" Target="../media/image1042.png"/><Relationship Id="rId4" Type="http://schemas.openxmlformats.org/officeDocument/2006/relationships/image" Target="../media/image994.png"/><Relationship Id="rId9" Type="http://schemas.openxmlformats.org/officeDocument/2006/relationships/image" Target="../media/image999.png"/><Relationship Id="rId14" Type="http://schemas.openxmlformats.org/officeDocument/2006/relationships/image" Target="../media/image1004.png"/><Relationship Id="rId22" Type="http://schemas.openxmlformats.org/officeDocument/2006/relationships/image" Target="../media/image1012.png"/><Relationship Id="rId27" Type="http://schemas.openxmlformats.org/officeDocument/2006/relationships/image" Target="../media/image1017.png"/><Relationship Id="rId30" Type="http://schemas.openxmlformats.org/officeDocument/2006/relationships/image" Target="../media/image1020.png"/><Relationship Id="rId35" Type="http://schemas.openxmlformats.org/officeDocument/2006/relationships/image" Target="../media/image1025.png"/><Relationship Id="rId43" Type="http://schemas.openxmlformats.org/officeDocument/2006/relationships/image" Target="../media/image1033.png"/><Relationship Id="rId48" Type="http://schemas.openxmlformats.org/officeDocument/2006/relationships/image" Target="../media/image1038.png"/><Relationship Id="rId8" Type="http://schemas.openxmlformats.org/officeDocument/2006/relationships/image" Target="../media/image998.png"/><Relationship Id="rId51" Type="http://schemas.openxmlformats.org/officeDocument/2006/relationships/image" Target="../media/image1041.png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3.pn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5.png"/><Relationship Id="rId2" Type="http://schemas.openxmlformats.org/officeDocument/2006/relationships/image" Target="../media/image104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47.png"/><Relationship Id="rId4" Type="http://schemas.openxmlformats.org/officeDocument/2006/relationships/image" Target="../media/image1046.png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4.png"/><Relationship Id="rId13" Type="http://schemas.openxmlformats.org/officeDocument/2006/relationships/image" Target="../media/image1059.png"/><Relationship Id="rId18" Type="http://schemas.openxmlformats.org/officeDocument/2006/relationships/image" Target="../media/image1064.png"/><Relationship Id="rId26" Type="http://schemas.openxmlformats.org/officeDocument/2006/relationships/image" Target="../media/image1072.png"/><Relationship Id="rId3" Type="http://schemas.openxmlformats.org/officeDocument/2006/relationships/image" Target="../media/image1049.png"/><Relationship Id="rId21" Type="http://schemas.openxmlformats.org/officeDocument/2006/relationships/image" Target="../media/image1067.png"/><Relationship Id="rId34" Type="http://schemas.openxmlformats.org/officeDocument/2006/relationships/image" Target="../media/image1080.png"/><Relationship Id="rId7" Type="http://schemas.openxmlformats.org/officeDocument/2006/relationships/image" Target="../media/image1053.png"/><Relationship Id="rId12" Type="http://schemas.openxmlformats.org/officeDocument/2006/relationships/image" Target="../media/image1058.png"/><Relationship Id="rId17" Type="http://schemas.openxmlformats.org/officeDocument/2006/relationships/image" Target="../media/image1063.png"/><Relationship Id="rId25" Type="http://schemas.openxmlformats.org/officeDocument/2006/relationships/image" Target="../media/image1071.png"/><Relationship Id="rId33" Type="http://schemas.openxmlformats.org/officeDocument/2006/relationships/image" Target="../media/image1079.png"/><Relationship Id="rId2" Type="http://schemas.openxmlformats.org/officeDocument/2006/relationships/image" Target="../media/image1048.png"/><Relationship Id="rId16" Type="http://schemas.openxmlformats.org/officeDocument/2006/relationships/image" Target="../media/image1062.png"/><Relationship Id="rId20" Type="http://schemas.openxmlformats.org/officeDocument/2006/relationships/image" Target="../media/image1066.png"/><Relationship Id="rId29" Type="http://schemas.openxmlformats.org/officeDocument/2006/relationships/image" Target="../media/image10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2.png"/><Relationship Id="rId11" Type="http://schemas.openxmlformats.org/officeDocument/2006/relationships/image" Target="../media/image1057.png"/><Relationship Id="rId24" Type="http://schemas.openxmlformats.org/officeDocument/2006/relationships/image" Target="../media/image1070.png"/><Relationship Id="rId32" Type="http://schemas.openxmlformats.org/officeDocument/2006/relationships/image" Target="../media/image1078.png"/><Relationship Id="rId5" Type="http://schemas.openxmlformats.org/officeDocument/2006/relationships/image" Target="../media/image1051.png"/><Relationship Id="rId15" Type="http://schemas.openxmlformats.org/officeDocument/2006/relationships/image" Target="../media/image1061.png"/><Relationship Id="rId23" Type="http://schemas.openxmlformats.org/officeDocument/2006/relationships/image" Target="../media/image1069.png"/><Relationship Id="rId28" Type="http://schemas.openxmlformats.org/officeDocument/2006/relationships/image" Target="../media/image1074.png"/><Relationship Id="rId10" Type="http://schemas.openxmlformats.org/officeDocument/2006/relationships/image" Target="../media/image1056.png"/><Relationship Id="rId19" Type="http://schemas.openxmlformats.org/officeDocument/2006/relationships/image" Target="../media/image1065.png"/><Relationship Id="rId31" Type="http://schemas.openxmlformats.org/officeDocument/2006/relationships/image" Target="../media/image1077.png"/><Relationship Id="rId4" Type="http://schemas.openxmlformats.org/officeDocument/2006/relationships/image" Target="../media/image1050.png"/><Relationship Id="rId9" Type="http://schemas.openxmlformats.org/officeDocument/2006/relationships/image" Target="../media/image1055.png"/><Relationship Id="rId14" Type="http://schemas.openxmlformats.org/officeDocument/2006/relationships/image" Target="../media/image1060.png"/><Relationship Id="rId22" Type="http://schemas.openxmlformats.org/officeDocument/2006/relationships/image" Target="../media/image1068.png"/><Relationship Id="rId27" Type="http://schemas.openxmlformats.org/officeDocument/2006/relationships/image" Target="../media/image1073.png"/><Relationship Id="rId30" Type="http://schemas.openxmlformats.org/officeDocument/2006/relationships/image" Target="../media/image1076.png"/></Relationships>
</file>

<file path=ppt/slides/_rels/slide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7.png"/><Relationship Id="rId13" Type="http://schemas.openxmlformats.org/officeDocument/2006/relationships/image" Target="../media/image1092.png"/><Relationship Id="rId3" Type="http://schemas.openxmlformats.org/officeDocument/2006/relationships/image" Target="../media/image1082.png"/><Relationship Id="rId7" Type="http://schemas.openxmlformats.org/officeDocument/2006/relationships/image" Target="../media/image1086.png"/><Relationship Id="rId12" Type="http://schemas.openxmlformats.org/officeDocument/2006/relationships/image" Target="../media/image1091.png"/><Relationship Id="rId2" Type="http://schemas.openxmlformats.org/officeDocument/2006/relationships/image" Target="../media/image10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5.png"/><Relationship Id="rId11" Type="http://schemas.openxmlformats.org/officeDocument/2006/relationships/image" Target="../media/image1090.png"/><Relationship Id="rId5" Type="http://schemas.openxmlformats.org/officeDocument/2006/relationships/image" Target="../media/image1084.png"/><Relationship Id="rId10" Type="http://schemas.openxmlformats.org/officeDocument/2006/relationships/image" Target="../media/image1089.png"/><Relationship Id="rId4" Type="http://schemas.openxmlformats.org/officeDocument/2006/relationships/image" Target="../media/image1083.png"/><Relationship Id="rId9" Type="http://schemas.openxmlformats.org/officeDocument/2006/relationships/image" Target="../media/image1088.png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3.png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5.png"/><Relationship Id="rId2" Type="http://schemas.openxmlformats.org/officeDocument/2006/relationships/image" Target="../media/image10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6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5.png"/><Relationship Id="rId2" Type="http://schemas.openxmlformats.org/officeDocument/2006/relationships/image" Target="../media/image10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6.png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7.jpe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8.png"/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9.png"/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6.png"/><Relationship Id="rId13" Type="http://schemas.openxmlformats.org/officeDocument/2006/relationships/image" Target="../media/image1111.png"/><Relationship Id="rId18" Type="http://schemas.openxmlformats.org/officeDocument/2006/relationships/image" Target="../media/image1116.png"/><Relationship Id="rId26" Type="http://schemas.openxmlformats.org/officeDocument/2006/relationships/image" Target="../media/image1124.png"/><Relationship Id="rId39" Type="http://schemas.openxmlformats.org/officeDocument/2006/relationships/image" Target="../media/image1137.png"/><Relationship Id="rId3" Type="http://schemas.openxmlformats.org/officeDocument/2006/relationships/image" Target="../media/image1101.png"/><Relationship Id="rId21" Type="http://schemas.openxmlformats.org/officeDocument/2006/relationships/image" Target="../media/image1119.png"/><Relationship Id="rId34" Type="http://schemas.openxmlformats.org/officeDocument/2006/relationships/image" Target="../media/image1132.png"/><Relationship Id="rId42" Type="http://schemas.openxmlformats.org/officeDocument/2006/relationships/image" Target="../media/image1140.png"/><Relationship Id="rId7" Type="http://schemas.openxmlformats.org/officeDocument/2006/relationships/image" Target="../media/image1105.png"/><Relationship Id="rId12" Type="http://schemas.openxmlformats.org/officeDocument/2006/relationships/image" Target="../media/image1110.png"/><Relationship Id="rId17" Type="http://schemas.openxmlformats.org/officeDocument/2006/relationships/image" Target="../media/image1115.png"/><Relationship Id="rId25" Type="http://schemas.openxmlformats.org/officeDocument/2006/relationships/image" Target="../media/image1123.png"/><Relationship Id="rId33" Type="http://schemas.openxmlformats.org/officeDocument/2006/relationships/image" Target="../media/image1131.png"/><Relationship Id="rId38" Type="http://schemas.openxmlformats.org/officeDocument/2006/relationships/image" Target="../media/image1136.png"/><Relationship Id="rId2" Type="http://schemas.openxmlformats.org/officeDocument/2006/relationships/image" Target="../media/image1100.png"/><Relationship Id="rId16" Type="http://schemas.openxmlformats.org/officeDocument/2006/relationships/image" Target="../media/image1114.png"/><Relationship Id="rId20" Type="http://schemas.openxmlformats.org/officeDocument/2006/relationships/image" Target="../media/image1118.png"/><Relationship Id="rId29" Type="http://schemas.openxmlformats.org/officeDocument/2006/relationships/image" Target="../media/image1127.png"/><Relationship Id="rId41" Type="http://schemas.openxmlformats.org/officeDocument/2006/relationships/image" Target="../media/image11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4.png"/><Relationship Id="rId11" Type="http://schemas.openxmlformats.org/officeDocument/2006/relationships/image" Target="../media/image1109.png"/><Relationship Id="rId24" Type="http://schemas.openxmlformats.org/officeDocument/2006/relationships/image" Target="../media/image1122.png"/><Relationship Id="rId32" Type="http://schemas.openxmlformats.org/officeDocument/2006/relationships/image" Target="../media/image1130.png"/><Relationship Id="rId37" Type="http://schemas.openxmlformats.org/officeDocument/2006/relationships/image" Target="../media/image1135.png"/><Relationship Id="rId40" Type="http://schemas.openxmlformats.org/officeDocument/2006/relationships/image" Target="../media/image1138.png"/><Relationship Id="rId5" Type="http://schemas.openxmlformats.org/officeDocument/2006/relationships/image" Target="../media/image1103.png"/><Relationship Id="rId15" Type="http://schemas.openxmlformats.org/officeDocument/2006/relationships/image" Target="../media/image1113.png"/><Relationship Id="rId23" Type="http://schemas.openxmlformats.org/officeDocument/2006/relationships/image" Target="../media/image1121.png"/><Relationship Id="rId28" Type="http://schemas.openxmlformats.org/officeDocument/2006/relationships/image" Target="../media/image1126.png"/><Relationship Id="rId36" Type="http://schemas.openxmlformats.org/officeDocument/2006/relationships/image" Target="../media/image1134.png"/><Relationship Id="rId10" Type="http://schemas.openxmlformats.org/officeDocument/2006/relationships/image" Target="../media/image1108.png"/><Relationship Id="rId19" Type="http://schemas.openxmlformats.org/officeDocument/2006/relationships/image" Target="../media/image1117.png"/><Relationship Id="rId31" Type="http://schemas.openxmlformats.org/officeDocument/2006/relationships/image" Target="../media/image1129.png"/><Relationship Id="rId44" Type="http://schemas.openxmlformats.org/officeDocument/2006/relationships/image" Target="../media/image1142.png"/><Relationship Id="rId4" Type="http://schemas.openxmlformats.org/officeDocument/2006/relationships/image" Target="../media/image1102.png"/><Relationship Id="rId9" Type="http://schemas.openxmlformats.org/officeDocument/2006/relationships/image" Target="../media/image1107.png"/><Relationship Id="rId14" Type="http://schemas.openxmlformats.org/officeDocument/2006/relationships/image" Target="../media/image1112.png"/><Relationship Id="rId22" Type="http://schemas.openxmlformats.org/officeDocument/2006/relationships/image" Target="../media/image1120.png"/><Relationship Id="rId27" Type="http://schemas.openxmlformats.org/officeDocument/2006/relationships/image" Target="../media/image1125.png"/><Relationship Id="rId30" Type="http://schemas.openxmlformats.org/officeDocument/2006/relationships/image" Target="../media/image1128.png"/><Relationship Id="rId35" Type="http://schemas.openxmlformats.org/officeDocument/2006/relationships/image" Target="../media/image1133.png"/><Relationship Id="rId43" Type="http://schemas.openxmlformats.org/officeDocument/2006/relationships/image" Target="../media/image1141.png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4.png"/><Relationship Id="rId2" Type="http://schemas.openxmlformats.org/officeDocument/2006/relationships/image" Target="../media/image1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7.png"/><Relationship Id="rId5" Type="http://schemas.openxmlformats.org/officeDocument/2006/relationships/image" Target="../media/image1146.png"/><Relationship Id="rId4" Type="http://schemas.openxmlformats.org/officeDocument/2006/relationships/image" Target="../media/image1145.png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8.jpeg"/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0.png"/><Relationship Id="rId2" Type="http://schemas.openxmlformats.org/officeDocument/2006/relationships/image" Target="../media/image11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1.png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2.png"/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9.png"/><Relationship Id="rId13" Type="http://schemas.openxmlformats.org/officeDocument/2006/relationships/image" Target="../media/image1164.png"/><Relationship Id="rId18" Type="http://schemas.openxmlformats.org/officeDocument/2006/relationships/image" Target="../media/image1169.png"/><Relationship Id="rId3" Type="http://schemas.openxmlformats.org/officeDocument/2006/relationships/image" Target="../media/image1154.png"/><Relationship Id="rId7" Type="http://schemas.openxmlformats.org/officeDocument/2006/relationships/image" Target="../media/image1158.png"/><Relationship Id="rId12" Type="http://schemas.openxmlformats.org/officeDocument/2006/relationships/image" Target="../media/image1163.png"/><Relationship Id="rId17" Type="http://schemas.openxmlformats.org/officeDocument/2006/relationships/image" Target="../media/image1168.png"/><Relationship Id="rId2" Type="http://schemas.openxmlformats.org/officeDocument/2006/relationships/image" Target="../media/image1153.png"/><Relationship Id="rId16" Type="http://schemas.openxmlformats.org/officeDocument/2006/relationships/image" Target="../media/image11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7.png"/><Relationship Id="rId11" Type="http://schemas.openxmlformats.org/officeDocument/2006/relationships/image" Target="../media/image1162.png"/><Relationship Id="rId5" Type="http://schemas.openxmlformats.org/officeDocument/2006/relationships/image" Target="../media/image1156.png"/><Relationship Id="rId15" Type="http://schemas.openxmlformats.org/officeDocument/2006/relationships/image" Target="../media/image1166.png"/><Relationship Id="rId10" Type="http://schemas.openxmlformats.org/officeDocument/2006/relationships/image" Target="../media/image1161.png"/><Relationship Id="rId19" Type="http://schemas.openxmlformats.org/officeDocument/2006/relationships/image" Target="../media/image1170.png"/><Relationship Id="rId4" Type="http://schemas.openxmlformats.org/officeDocument/2006/relationships/image" Target="../media/image1155.png"/><Relationship Id="rId9" Type="http://schemas.openxmlformats.org/officeDocument/2006/relationships/image" Target="../media/image1160.png"/><Relationship Id="rId14" Type="http://schemas.openxmlformats.org/officeDocument/2006/relationships/image" Target="../media/image1165.png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7.png"/><Relationship Id="rId13" Type="http://schemas.openxmlformats.org/officeDocument/2006/relationships/image" Target="../media/image1182.png"/><Relationship Id="rId18" Type="http://schemas.openxmlformats.org/officeDocument/2006/relationships/image" Target="../media/image1187.png"/><Relationship Id="rId3" Type="http://schemas.openxmlformats.org/officeDocument/2006/relationships/image" Target="../media/image1172.png"/><Relationship Id="rId21" Type="http://schemas.openxmlformats.org/officeDocument/2006/relationships/image" Target="../media/image1190.png"/><Relationship Id="rId7" Type="http://schemas.openxmlformats.org/officeDocument/2006/relationships/image" Target="../media/image1176.png"/><Relationship Id="rId12" Type="http://schemas.openxmlformats.org/officeDocument/2006/relationships/image" Target="../media/image1181.png"/><Relationship Id="rId17" Type="http://schemas.openxmlformats.org/officeDocument/2006/relationships/image" Target="../media/image1186.png"/><Relationship Id="rId2" Type="http://schemas.openxmlformats.org/officeDocument/2006/relationships/image" Target="../media/image1171.png"/><Relationship Id="rId16" Type="http://schemas.openxmlformats.org/officeDocument/2006/relationships/image" Target="../media/image1185.png"/><Relationship Id="rId20" Type="http://schemas.openxmlformats.org/officeDocument/2006/relationships/image" Target="../media/image11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5.png"/><Relationship Id="rId11" Type="http://schemas.openxmlformats.org/officeDocument/2006/relationships/image" Target="../media/image1180.png"/><Relationship Id="rId5" Type="http://schemas.openxmlformats.org/officeDocument/2006/relationships/image" Target="../media/image1174.png"/><Relationship Id="rId15" Type="http://schemas.openxmlformats.org/officeDocument/2006/relationships/image" Target="../media/image1184.png"/><Relationship Id="rId10" Type="http://schemas.openxmlformats.org/officeDocument/2006/relationships/image" Target="../media/image1179.png"/><Relationship Id="rId19" Type="http://schemas.openxmlformats.org/officeDocument/2006/relationships/image" Target="../media/image1188.png"/><Relationship Id="rId4" Type="http://schemas.openxmlformats.org/officeDocument/2006/relationships/image" Target="../media/image1173.png"/><Relationship Id="rId9" Type="http://schemas.openxmlformats.org/officeDocument/2006/relationships/image" Target="../media/image1178.png"/><Relationship Id="rId14" Type="http://schemas.openxmlformats.org/officeDocument/2006/relationships/image" Target="../media/image1183.png"/><Relationship Id="rId22" Type="http://schemas.openxmlformats.org/officeDocument/2006/relationships/image" Target="../media/image1191.png"/></Relationships>
</file>

<file path=ppt/slides/_rels/slide1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8.png"/><Relationship Id="rId13" Type="http://schemas.openxmlformats.org/officeDocument/2006/relationships/image" Target="../media/image1203.png"/><Relationship Id="rId18" Type="http://schemas.openxmlformats.org/officeDocument/2006/relationships/image" Target="../media/image1208.png"/><Relationship Id="rId3" Type="http://schemas.openxmlformats.org/officeDocument/2006/relationships/image" Target="../media/image1193.png"/><Relationship Id="rId7" Type="http://schemas.openxmlformats.org/officeDocument/2006/relationships/image" Target="../media/image1197.png"/><Relationship Id="rId12" Type="http://schemas.openxmlformats.org/officeDocument/2006/relationships/image" Target="../media/image1202.png"/><Relationship Id="rId17" Type="http://schemas.openxmlformats.org/officeDocument/2006/relationships/image" Target="../media/image1207.png"/><Relationship Id="rId2" Type="http://schemas.openxmlformats.org/officeDocument/2006/relationships/image" Target="../media/image1192.png"/><Relationship Id="rId16" Type="http://schemas.openxmlformats.org/officeDocument/2006/relationships/image" Target="../media/image120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96.png"/><Relationship Id="rId11" Type="http://schemas.openxmlformats.org/officeDocument/2006/relationships/image" Target="../media/image1201.png"/><Relationship Id="rId5" Type="http://schemas.openxmlformats.org/officeDocument/2006/relationships/image" Target="../media/image1195.png"/><Relationship Id="rId15" Type="http://schemas.openxmlformats.org/officeDocument/2006/relationships/image" Target="../media/image1205.png"/><Relationship Id="rId10" Type="http://schemas.openxmlformats.org/officeDocument/2006/relationships/image" Target="../media/image1200.png"/><Relationship Id="rId4" Type="http://schemas.openxmlformats.org/officeDocument/2006/relationships/image" Target="../media/image1194.png"/><Relationship Id="rId9" Type="http://schemas.openxmlformats.org/officeDocument/2006/relationships/image" Target="../media/image1199.png"/><Relationship Id="rId14" Type="http://schemas.openxmlformats.org/officeDocument/2006/relationships/image" Target="../media/image1204.png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9.png"/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6.png"/><Relationship Id="rId13" Type="http://schemas.openxmlformats.org/officeDocument/2006/relationships/image" Target="../media/image1221.png"/><Relationship Id="rId18" Type="http://schemas.openxmlformats.org/officeDocument/2006/relationships/image" Target="../media/image1226.png"/><Relationship Id="rId3" Type="http://schemas.openxmlformats.org/officeDocument/2006/relationships/image" Target="../media/image1211.png"/><Relationship Id="rId21" Type="http://schemas.openxmlformats.org/officeDocument/2006/relationships/image" Target="../media/image1229.png"/><Relationship Id="rId7" Type="http://schemas.openxmlformats.org/officeDocument/2006/relationships/image" Target="../media/image1215.png"/><Relationship Id="rId12" Type="http://schemas.openxmlformats.org/officeDocument/2006/relationships/image" Target="../media/image1220.png"/><Relationship Id="rId17" Type="http://schemas.openxmlformats.org/officeDocument/2006/relationships/image" Target="../media/image1225.png"/><Relationship Id="rId2" Type="http://schemas.openxmlformats.org/officeDocument/2006/relationships/image" Target="../media/image1210.png"/><Relationship Id="rId16" Type="http://schemas.openxmlformats.org/officeDocument/2006/relationships/image" Target="../media/image1224.png"/><Relationship Id="rId20" Type="http://schemas.openxmlformats.org/officeDocument/2006/relationships/image" Target="../media/image12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4.png"/><Relationship Id="rId11" Type="http://schemas.openxmlformats.org/officeDocument/2006/relationships/image" Target="../media/image1219.png"/><Relationship Id="rId5" Type="http://schemas.openxmlformats.org/officeDocument/2006/relationships/image" Target="../media/image1213.png"/><Relationship Id="rId15" Type="http://schemas.openxmlformats.org/officeDocument/2006/relationships/image" Target="../media/image1223.png"/><Relationship Id="rId10" Type="http://schemas.openxmlformats.org/officeDocument/2006/relationships/image" Target="../media/image1218.png"/><Relationship Id="rId19" Type="http://schemas.openxmlformats.org/officeDocument/2006/relationships/image" Target="../media/image1227.png"/><Relationship Id="rId4" Type="http://schemas.openxmlformats.org/officeDocument/2006/relationships/image" Target="../media/image1212.png"/><Relationship Id="rId9" Type="http://schemas.openxmlformats.org/officeDocument/2006/relationships/image" Target="../media/image1217.png"/><Relationship Id="rId14" Type="http://schemas.openxmlformats.org/officeDocument/2006/relationships/image" Target="../media/image1222.png"/><Relationship Id="rId22" Type="http://schemas.openxmlformats.org/officeDocument/2006/relationships/image" Target="../media/image1230.png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1.png"/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2.png"/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4.png"/><Relationship Id="rId2" Type="http://schemas.openxmlformats.org/officeDocument/2006/relationships/image" Target="../media/image1233.png"/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5.png"/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6.png"/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5.png"/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7.png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49.png"/><Relationship Id="rId18" Type="http://schemas.openxmlformats.org/officeDocument/2006/relationships/image" Target="../media/image1254.png"/><Relationship Id="rId26" Type="http://schemas.openxmlformats.org/officeDocument/2006/relationships/image" Target="../media/image1262.png"/><Relationship Id="rId39" Type="http://schemas.openxmlformats.org/officeDocument/2006/relationships/image" Target="../media/image1275.png"/><Relationship Id="rId21" Type="http://schemas.openxmlformats.org/officeDocument/2006/relationships/image" Target="../media/image1257.png"/><Relationship Id="rId34" Type="http://schemas.openxmlformats.org/officeDocument/2006/relationships/image" Target="../media/image1270.png"/><Relationship Id="rId42" Type="http://schemas.openxmlformats.org/officeDocument/2006/relationships/image" Target="../media/image1278.png"/><Relationship Id="rId47" Type="http://schemas.openxmlformats.org/officeDocument/2006/relationships/image" Target="../media/image1283.png"/><Relationship Id="rId50" Type="http://schemas.openxmlformats.org/officeDocument/2006/relationships/image" Target="../media/image1286.png"/><Relationship Id="rId55" Type="http://schemas.openxmlformats.org/officeDocument/2006/relationships/image" Target="../media/image1291.png"/><Relationship Id="rId63" Type="http://schemas.openxmlformats.org/officeDocument/2006/relationships/image" Target="../media/image1299.png"/><Relationship Id="rId7" Type="http://schemas.openxmlformats.org/officeDocument/2006/relationships/image" Target="../media/image1243.png"/><Relationship Id="rId2" Type="http://schemas.openxmlformats.org/officeDocument/2006/relationships/image" Target="../media/image1238.png"/><Relationship Id="rId16" Type="http://schemas.openxmlformats.org/officeDocument/2006/relationships/image" Target="../media/image1252.png"/><Relationship Id="rId29" Type="http://schemas.openxmlformats.org/officeDocument/2006/relationships/image" Target="../media/image12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2.png"/><Relationship Id="rId11" Type="http://schemas.openxmlformats.org/officeDocument/2006/relationships/image" Target="../media/image1247.png"/><Relationship Id="rId24" Type="http://schemas.openxmlformats.org/officeDocument/2006/relationships/image" Target="../media/image1260.png"/><Relationship Id="rId32" Type="http://schemas.openxmlformats.org/officeDocument/2006/relationships/image" Target="../media/image1268.png"/><Relationship Id="rId37" Type="http://schemas.openxmlformats.org/officeDocument/2006/relationships/image" Target="../media/image1273.png"/><Relationship Id="rId40" Type="http://schemas.openxmlformats.org/officeDocument/2006/relationships/image" Target="../media/image1276.png"/><Relationship Id="rId45" Type="http://schemas.openxmlformats.org/officeDocument/2006/relationships/image" Target="../media/image1281.png"/><Relationship Id="rId53" Type="http://schemas.openxmlformats.org/officeDocument/2006/relationships/image" Target="../media/image1289.png"/><Relationship Id="rId58" Type="http://schemas.openxmlformats.org/officeDocument/2006/relationships/image" Target="../media/image1294.png"/><Relationship Id="rId66" Type="http://schemas.openxmlformats.org/officeDocument/2006/relationships/image" Target="../media/image1302.png"/><Relationship Id="rId5" Type="http://schemas.openxmlformats.org/officeDocument/2006/relationships/image" Target="../media/image1241.png"/><Relationship Id="rId15" Type="http://schemas.openxmlformats.org/officeDocument/2006/relationships/image" Target="../media/image1251.png"/><Relationship Id="rId23" Type="http://schemas.openxmlformats.org/officeDocument/2006/relationships/image" Target="../media/image1259.png"/><Relationship Id="rId28" Type="http://schemas.openxmlformats.org/officeDocument/2006/relationships/image" Target="../media/image1264.png"/><Relationship Id="rId36" Type="http://schemas.openxmlformats.org/officeDocument/2006/relationships/image" Target="../media/image1272.png"/><Relationship Id="rId49" Type="http://schemas.openxmlformats.org/officeDocument/2006/relationships/image" Target="../media/image1285.png"/><Relationship Id="rId57" Type="http://schemas.openxmlformats.org/officeDocument/2006/relationships/image" Target="../media/image1293.png"/><Relationship Id="rId61" Type="http://schemas.openxmlformats.org/officeDocument/2006/relationships/image" Target="../media/image1297.png"/><Relationship Id="rId10" Type="http://schemas.openxmlformats.org/officeDocument/2006/relationships/image" Target="../media/image1246.png"/><Relationship Id="rId19" Type="http://schemas.openxmlformats.org/officeDocument/2006/relationships/image" Target="../media/image1255.png"/><Relationship Id="rId31" Type="http://schemas.openxmlformats.org/officeDocument/2006/relationships/image" Target="../media/image1267.png"/><Relationship Id="rId44" Type="http://schemas.openxmlformats.org/officeDocument/2006/relationships/image" Target="../media/image1280.png"/><Relationship Id="rId52" Type="http://schemas.openxmlformats.org/officeDocument/2006/relationships/image" Target="../media/image1288.png"/><Relationship Id="rId60" Type="http://schemas.openxmlformats.org/officeDocument/2006/relationships/image" Target="../media/image1296.png"/><Relationship Id="rId65" Type="http://schemas.openxmlformats.org/officeDocument/2006/relationships/image" Target="../media/image1301.png"/><Relationship Id="rId4" Type="http://schemas.openxmlformats.org/officeDocument/2006/relationships/image" Target="../media/image1240.png"/><Relationship Id="rId9" Type="http://schemas.openxmlformats.org/officeDocument/2006/relationships/image" Target="../media/image1245.png"/><Relationship Id="rId14" Type="http://schemas.openxmlformats.org/officeDocument/2006/relationships/image" Target="../media/image1250.png"/><Relationship Id="rId22" Type="http://schemas.openxmlformats.org/officeDocument/2006/relationships/image" Target="../media/image1258.png"/><Relationship Id="rId27" Type="http://schemas.openxmlformats.org/officeDocument/2006/relationships/image" Target="../media/image1263.png"/><Relationship Id="rId30" Type="http://schemas.openxmlformats.org/officeDocument/2006/relationships/image" Target="../media/image1266.png"/><Relationship Id="rId35" Type="http://schemas.openxmlformats.org/officeDocument/2006/relationships/image" Target="../media/image1271.png"/><Relationship Id="rId43" Type="http://schemas.openxmlformats.org/officeDocument/2006/relationships/image" Target="../media/image1279.png"/><Relationship Id="rId48" Type="http://schemas.openxmlformats.org/officeDocument/2006/relationships/image" Target="../media/image1284.png"/><Relationship Id="rId56" Type="http://schemas.openxmlformats.org/officeDocument/2006/relationships/image" Target="../media/image1292.png"/><Relationship Id="rId64" Type="http://schemas.openxmlformats.org/officeDocument/2006/relationships/image" Target="../media/image1300.png"/><Relationship Id="rId8" Type="http://schemas.openxmlformats.org/officeDocument/2006/relationships/image" Target="../media/image1244.png"/><Relationship Id="rId51" Type="http://schemas.openxmlformats.org/officeDocument/2006/relationships/image" Target="../media/image1287.png"/><Relationship Id="rId3" Type="http://schemas.openxmlformats.org/officeDocument/2006/relationships/image" Target="../media/image1239.png"/><Relationship Id="rId12" Type="http://schemas.openxmlformats.org/officeDocument/2006/relationships/image" Target="../media/image1248.png"/><Relationship Id="rId17" Type="http://schemas.openxmlformats.org/officeDocument/2006/relationships/image" Target="../media/image1253.png"/><Relationship Id="rId25" Type="http://schemas.openxmlformats.org/officeDocument/2006/relationships/image" Target="../media/image1261.png"/><Relationship Id="rId33" Type="http://schemas.openxmlformats.org/officeDocument/2006/relationships/image" Target="../media/image1269.png"/><Relationship Id="rId38" Type="http://schemas.openxmlformats.org/officeDocument/2006/relationships/image" Target="../media/image1274.png"/><Relationship Id="rId46" Type="http://schemas.openxmlformats.org/officeDocument/2006/relationships/image" Target="../media/image1282.png"/><Relationship Id="rId59" Type="http://schemas.openxmlformats.org/officeDocument/2006/relationships/image" Target="../media/image1295.png"/><Relationship Id="rId67" Type="http://schemas.openxmlformats.org/officeDocument/2006/relationships/image" Target="../media/image1303.png"/><Relationship Id="rId20" Type="http://schemas.openxmlformats.org/officeDocument/2006/relationships/image" Target="../media/image1256.png"/><Relationship Id="rId41" Type="http://schemas.openxmlformats.org/officeDocument/2006/relationships/image" Target="../media/image1277.png"/><Relationship Id="rId54" Type="http://schemas.openxmlformats.org/officeDocument/2006/relationships/image" Target="../media/image1290.png"/><Relationship Id="rId62" Type="http://schemas.openxmlformats.org/officeDocument/2006/relationships/image" Target="../media/image1298.png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4.jpeg"/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5.jpeg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6.png"/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7.png"/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8.png"/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9.png"/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0.png"/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1.png"/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2.png"/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7.png"/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3.jpeg"/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3.jpeg"/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4.jpeg"/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5.png"/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6.jpeg"/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7.jpeg"/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9.png"/><Relationship Id="rId2" Type="http://schemas.openxmlformats.org/officeDocument/2006/relationships/image" Target="../media/image1318.png"/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57200" y="457200"/>
            <a:ext cx="9144635" cy="68580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5989320">
              <a:lnSpc>
                <a:spcPct val="100000"/>
              </a:lnSpc>
              <a:spcBef>
                <a:spcPts val="1120"/>
              </a:spcBef>
            </a:pP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Protección</a:t>
            </a:r>
            <a:r>
              <a:rPr sz="18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sz="18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75" dirty="0">
                <a:solidFill>
                  <a:srgbClr val="FFFFFF"/>
                </a:solidFill>
                <a:latin typeface="Trebuchet MS"/>
                <a:cs typeface="Trebuchet MS"/>
              </a:rPr>
              <a:t>generador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79052" y="6730593"/>
            <a:ext cx="14732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1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1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010400" y="685800"/>
            <a:ext cx="193802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0" spc="80" dirty="0">
                <a:solidFill>
                  <a:srgbClr val="EC34F1"/>
                </a:solidFill>
                <a:latin typeface="Arial Unicode MS"/>
                <a:cs typeface="Arial Unicode MS"/>
              </a:rPr>
              <a:t>Objetivos</a:t>
            </a:r>
            <a:endParaRPr sz="34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19200" y="1371600"/>
            <a:ext cx="7675880" cy="52552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0"/>
              </a:spcBef>
              <a:buSzPct val="127272"/>
              <a:buChar char="-"/>
              <a:tabLst>
                <a:tab pos="354965" algn="l"/>
                <a:tab pos="355600" algn="l"/>
              </a:tabLst>
            </a:pPr>
            <a:r>
              <a:rPr sz="2400" dirty="0">
                <a:latin typeface="+mj-lt"/>
                <a:cs typeface="Arial" pitchFamily="34" charset="0"/>
              </a:rPr>
              <a:t>Revisión</a:t>
            </a:r>
            <a:r>
              <a:rPr sz="2400" spc="5" dirty="0">
                <a:latin typeface="+mj-lt"/>
                <a:cs typeface="Arial" pitchFamily="34" charset="0"/>
              </a:rPr>
              <a:t> </a:t>
            </a:r>
            <a:r>
              <a:rPr sz="2400" spc="60" dirty="0">
                <a:latin typeface="+mj-lt"/>
                <a:cs typeface="Arial" pitchFamily="34" charset="0"/>
              </a:rPr>
              <a:t>de</a:t>
            </a:r>
            <a:r>
              <a:rPr sz="2400" spc="5" dirty="0">
                <a:latin typeface="+mj-lt"/>
                <a:cs typeface="Arial" pitchFamily="34" charset="0"/>
              </a:rPr>
              <a:t> </a:t>
            </a:r>
            <a:r>
              <a:rPr sz="2400" dirty="0">
                <a:latin typeface="+mj-lt"/>
                <a:cs typeface="Arial" pitchFamily="34" charset="0"/>
              </a:rPr>
              <a:t>la</a:t>
            </a:r>
            <a:r>
              <a:rPr sz="2400" spc="5" dirty="0">
                <a:latin typeface="+mj-lt"/>
                <a:cs typeface="Arial" pitchFamily="34" charset="0"/>
              </a:rPr>
              <a:t> </a:t>
            </a:r>
            <a:r>
              <a:rPr sz="2400" spc="70" dirty="0">
                <a:latin typeface="+mj-lt"/>
                <a:cs typeface="Arial" pitchFamily="34" charset="0"/>
              </a:rPr>
              <a:t>construcción</a:t>
            </a:r>
            <a:r>
              <a:rPr sz="2400" spc="5" dirty="0">
                <a:latin typeface="+mj-lt"/>
                <a:cs typeface="Arial" pitchFamily="34" charset="0"/>
              </a:rPr>
              <a:t> </a:t>
            </a:r>
            <a:r>
              <a:rPr sz="2400" dirty="0">
                <a:latin typeface="+mj-lt"/>
                <a:cs typeface="Arial" pitchFamily="34" charset="0"/>
              </a:rPr>
              <a:t>y</a:t>
            </a:r>
            <a:r>
              <a:rPr sz="2400" spc="5" dirty="0">
                <a:latin typeface="+mj-lt"/>
                <a:cs typeface="Arial" pitchFamily="34" charset="0"/>
              </a:rPr>
              <a:t> </a:t>
            </a:r>
            <a:r>
              <a:rPr sz="2400" spc="75" dirty="0">
                <a:latin typeface="+mj-lt"/>
                <a:cs typeface="Arial" pitchFamily="34" charset="0"/>
              </a:rPr>
              <a:t>operación</a:t>
            </a:r>
            <a:r>
              <a:rPr sz="2400" spc="5" dirty="0">
                <a:latin typeface="+mj-lt"/>
                <a:cs typeface="Arial" pitchFamily="34" charset="0"/>
              </a:rPr>
              <a:t> </a:t>
            </a:r>
            <a:r>
              <a:rPr sz="2400" spc="65" dirty="0">
                <a:latin typeface="+mj-lt"/>
                <a:cs typeface="Arial" pitchFamily="34" charset="0"/>
              </a:rPr>
              <a:t>del</a:t>
            </a:r>
            <a:r>
              <a:rPr sz="2400" spc="5" dirty="0">
                <a:latin typeface="+mj-lt"/>
                <a:cs typeface="Arial" pitchFamily="34" charset="0"/>
              </a:rPr>
              <a:t> </a:t>
            </a:r>
            <a:r>
              <a:rPr sz="2400" spc="75" dirty="0">
                <a:latin typeface="+mj-lt"/>
                <a:cs typeface="Arial" pitchFamily="34" charset="0"/>
              </a:rPr>
              <a:t>generador.</a:t>
            </a:r>
            <a:endParaRPr sz="2400">
              <a:latin typeface="+mj-lt"/>
              <a:cs typeface="Arial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SzPct val="116666"/>
              <a:buChar char="-"/>
              <a:tabLst>
                <a:tab pos="354965" algn="l"/>
                <a:tab pos="355600" algn="l"/>
              </a:tabLst>
            </a:pPr>
            <a:r>
              <a:rPr sz="2400" dirty="0">
                <a:latin typeface="+mj-lt"/>
                <a:cs typeface="Arial" pitchFamily="34" charset="0"/>
              </a:rPr>
              <a:t>Revisar</a:t>
            </a:r>
            <a:r>
              <a:rPr sz="2400" spc="30" dirty="0">
                <a:latin typeface="+mj-lt"/>
                <a:cs typeface="Arial" pitchFamily="34" charset="0"/>
              </a:rPr>
              <a:t> </a:t>
            </a:r>
            <a:r>
              <a:rPr sz="2400" dirty="0">
                <a:latin typeface="+mj-lt"/>
                <a:cs typeface="Arial" pitchFamily="34" charset="0"/>
              </a:rPr>
              <a:t>puestas</a:t>
            </a:r>
            <a:r>
              <a:rPr sz="2400" spc="30" dirty="0">
                <a:latin typeface="+mj-lt"/>
                <a:cs typeface="Arial" pitchFamily="34" charset="0"/>
              </a:rPr>
              <a:t> </a:t>
            </a:r>
            <a:r>
              <a:rPr sz="2400" dirty="0">
                <a:latin typeface="+mj-lt"/>
                <a:cs typeface="Arial" pitchFamily="34" charset="0"/>
              </a:rPr>
              <a:t>a</a:t>
            </a:r>
            <a:r>
              <a:rPr sz="2400" spc="35" dirty="0">
                <a:latin typeface="+mj-lt"/>
                <a:cs typeface="Arial" pitchFamily="34" charset="0"/>
              </a:rPr>
              <a:t> </a:t>
            </a:r>
            <a:r>
              <a:rPr sz="2400" spc="105" dirty="0">
                <a:latin typeface="+mj-lt"/>
                <a:cs typeface="Arial" pitchFamily="34" charset="0"/>
              </a:rPr>
              <a:t>tierra</a:t>
            </a:r>
            <a:r>
              <a:rPr sz="2400" spc="30" dirty="0">
                <a:latin typeface="+mj-lt"/>
                <a:cs typeface="Arial" pitchFamily="34" charset="0"/>
              </a:rPr>
              <a:t> </a:t>
            </a:r>
            <a:r>
              <a:rPr sz="2400" dirty="0">
                <a:latin typeface="+mj-lt"/>
                <a:cs typeface="Arial" pitchFamily="34" charset="0"/>
              </a:rPr>
              <a:t>y</a:t>
            </a:r>
            <a:r>
              <a:rPr sz="2400" spc="35" dirty="0">
                <a:latin typeface="+mj-lt"/>
                <a:cs typeface="Arial" pitchFamily="34" charset="0"/>
              </a:rPr>
              <a:t> </a:t>
            </a:r>
            <a:r>
              <a:rPr sz="2400" spc="-10" dirty="0">
                <a:latin typeface="+mj-lt"/>
                <a:cs typeface="Arial" pitchFamily="34" charset="0"/>
              </a:rPr>
              <a:t>conexiones.</a:t>
            </a:r>
            <a:endParaRPr sz="2400">
              <a:latin typeface="+mj-lt"/>
              <a:cs typeface="Arial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SzPct val="140000"/>
              <a:buChar char="-"/>
              <a:tabLst>
                <a:tab pos="354965" algn="l"/>
                <a:tab pos="355600" algn="l"/>
              </a:tabLst>
            </a:pPr>
            <a:r>
              <a:rPr sz="2400" spc="55" dirty="0">
                <a:latin typeface="+mj-lt"/>
                <a:cs typeface="Arial" pitchFamily="34" charset="0"/>
              </a:rPr>
              <a:t>Discutir </a:t>
            </a:r>
            <a:r>
              <a:rPr sz="2400" dirty="0">
                <a:latin typeface="+mj-lt"/>
                <a:cs typeface="Arial" pitchFamily="34" charset="0"/>
              </a:rPr>
              <a:t>los</a:t>
            </a:r>
            <a:r>
              <a:rPr sz="2400" spc="60" dirty="0">
                <a:latin typeface="+mj-lt"/>
                <a:cs typeface="Arial" pitchFamily="34" charset="0"/>
              </a:rPr>
              <a:t> </a:t>
            </a:r>
            <a:r>
              <a:rPr sz="2400" dirty="0">
                <a:latin typeface="+mj-lt"/>
                <a:cs typeface="Arial" pitchFamily="34" charset="0"/>
              </a:rPr>
              <a:t>estándares</a:t>
            </a:r>
            <a:r>
              <a:rPr sz="2400" spc="55" dirty="0">
                <a:latin typeface="+mj-lt"/>
                <a:cs typeface="Arial" pitchFamily="34" charset="0"/>
              </a:rPr>
              <a:t> </a:t>
            </a:r>
            <a:r>
              <a:rPr sz="2400" spc="-145" dirty="0">
                <a:latin typeface="+mj-lt"/>
                <a:cs typeface="Arial" pitchFamily="34" charset="0"/>
              </a:rPr>
              <a:t>IEEE</a:t>
            </a:r>
            <a:r>
              <a:rPr sz="2400" spc="55" dirty="0">
                <a:latin typeface="+mj-lt"/>
                <a:cs typeface="Arial" pitchFamily="34" charset="0"/>
              </a:rPr>
              <a:t> </a:t>
            </a:r>
            <a:r>
              <a:rPr sz="2400" spc="70" dirty="0">
                <a:latin typeface="+mj-lt"/>
                <a:cs typeface="Arial" pitchFamily="34" charset="0"/>
              </a:rPr>
              <a:t>para</a:t>
            </a:r>
            <a:r>
              <a:rPr sz="2400" spc="60" dirty="0">
                <a:latin typeface="+mj-lt"/>
                <a:cs typeface="Arial" pitchFamily="34" charset="0"/>
              </a:rPr>
              <a:t> </a:t>
            </a:r>
            <a:r>
              <a:rPr sz="2400" dirty="0">
                <a:latin typeface="+mj-lt"/>
                <a:cs typeface="Arial" pitchFamily="34" charset="0"/>
              </a:rPr>
              <a:t>la</a:t>
            </a:r>
            <a:r>
              <a:rPr sz="2400" spc="55" dirty="0">
                <a:latin typeface="+mj-lt"/>
                <a:cs typeface="Arial" pitchFamily="34" charset="0"/>
              </a:rPr>
              <a:t> </a:t>
            </a:r>
            <a:r>
              <a:rPr sz="2400" spc="70" dirty="0">
                <a:latin typeface="+mj-lt"/>
                <a:cs typeface="Arial" pitchFamily="34" charset="0"/>
              </a:rPr>
              <a:t>protección</a:t>
            </a:r>
            <a:r>
              <a:rPr sz="2400" spc="60" dirty="0">
                <a:latin typeface="+mj-lt"/>
                <a:cs typeface="Arial" pitchFamily="34" charset="0"/>
              </a:rPr>
              <a:t> del</a:t>
            </a:r>
            <a:r>
              <a:rPr sz="2400" spc="55" dirty="0">
                <a:latin typeface="+mj-lt"/>
                <a:cs typeface="Arial" pitchFamily="34" charset="0"/>
              </a:rPr>
              <a:t> </a:t>
            </a:r>
            <a:r>
              <a:rPr sz="2400" spc="70" dirty="0">
                <a:latin typeface="+mj-lt"/>
                <a:cs typeface="Arial" pitchFamily="34" charset="0"/>
              </a:rPr>
              <a:t>generador</a:t>
            </a:r>
            <a:endParaRPr sz="2400">
              <a:latin typeface="+mj-lt"/>
              <a:cs typeface="Arial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SzPct val="127272"/>
              <a:buChar char="-"/>
              <a:tabLst>
                <a:tab pos="354965" algn="l"/>
                <a:tab pos="355600" algn="l"/>
              </a:tabLst>
            </a:pPr>
            <a:r>
              <a:rPr sz="2400" spc="60" dirty="0">
                <a:latin typeface="+mj-lt"/>
                <a:cs typeface="Arial" pitchFamily="34" charset="0"/>
              </a:rPr>
              <a:t>Explorar</a:t>
            </a:r>
            <a:r>
              <a:rPr sz="2400" spc="-20" dirty="0">
                <a:latin typeface="+mj-lt"/>
                <a:cs typeface="Arial" pitchFamily="34" charset="0"/>
              </a:rPr>
              <a:t> </a:t>
            </a:r>
            <a:r>
              <a:rPr sz="2400" spc="75" dirty="0">
                <a:latin typeface="+mj-lt"/>
                <a:cs typeface="Arial" pitchFamily="34" charset="0"/>
              </a:rPr>
              <a:t>elementos</a:t>
            </a:r>
            <a:r>
              <a:rPr sz="2400" spc="-15" dirty="0">
                <a:latin typeface="+mj-lt"/>
                <a:cs typeface="Arial" pitchFamily="34" charset="0"/>
              </a:rPr>
              <a:t> </a:t>
            </a:r>
            <a:r>
              <a:rPr sz="2400" spc="65" dirty="0">
                <a:latin typeface="+mj-lt"/>
                <a:cs typeface="Arial" pitchFamily="34" charset="0"/>
              </a:rPr>
              <a:t>generadores</a:t>
            </a:r>
            <a:endParaRPr sz="2400">
              <a:latin typeface="+mj-lt"/>
              <a:cs typeface="Arial" pitchFamily="34" charset="0"/>
            </a:endParaRPr>
          </a:p>
          <a:p>
            <a:pPr marL="631190" lvl="1" indent="-161925">
              <a:lnSpc>
                <a:spcPct val="100000"/>
              </a:lnSpc>
              <a:spcBef>
                <a:spcPts val="700"/>
              </a:spcBef>
              <a:buChar char="•"/>
              <a:tabLst>
                <a:tab pos="631825" algn="l"/>
              </a:tabLst>
            </a:pPr>
            <a:r>
              <a:rPr sz="2400" spc="-10" dirty="0">
                <a:latin typeface="+mj-lt"/>
                <a:cs typeface="Arial" pitchFamily="34" charset="0"/>
              </a:rPr>
              <a:t>Fallas</a:t>
            </a:r>
            <a:r>
              <a:rPr sz="2400" spc="-5" dirty="0">
                <a:latin typeface="+mj-lt"/>
                <a:cs typeface="Arial" pitchFamily="34" charset="0"/>
              </a:rPr>
              <a:t> </a:t>
            </a:r>
            <a:r>
              <a:rPr sz="2400" spc="70" dirty="0">
                <a:latin typeface="+mj-lt"/>
                <a:cs typeface="Arial" pitchFamily="34" charset="0"/>
              </a:rPr>
              <a:t>internas</a:t>
            </a:r>
            <a:r>
              <a:rPr sz="2400" dirty="0">
                <a:latin typeface="+mj-lt"/>
                <a:cs typeface="Arial" pitchFamily="34" charset="0"/>
              </a:rPr>
              <a:t> (en la zona </a:t>
            </a:r>
            <a:r>
              <a:rPr sz="2400" spc="60" dirty="0">
                <a:latin typeface="+mj-lt"/>
                <a:cs typeface="Arial" pitchFamily="34" charset="0"/>
              </a:rPr>
              <a:t>del</a:t>
            </a:r>
            <a:r>
              <a:rPr sz="2400" dirty="0">
                <a:latin typeface="+mj-lt"/>
                <a:cs typeface="Arial" pitchFamily="34" charset="0"/>
              </a:rPr>
              <a:t> </a:t>
            </a:r>
            <a:r>
              <a:rPr sz="2400" spc="55" dirty="0">
                <a:latin typeface="+mj-lt"/>
                <a:cs typeface="Arial" pitchFamily="34" charset="0"/>
              </a:rPr>
              <a:t>generador)</a:t>
            </a:r>
            <a:endParaRPr sz="2400">
              <a:latin typeface="+mj-lt"/>
              <a:cs typeface="Arial" pitchFamily="34" charset="0"/>
            </a:endParaRPr>
          </a:p>
          <a:p>
            <a:pPr marL="598805" lvl="1" indent="-129539">
              <a:lnSpc>
                <a:spcPct val="100000"/>
              </a:lnSpc>
              <a:spcBef>
                <a:spcPts val="1165"/>
              </a:spcBef>
              <a:buChar char="•"/>
              <a:tabLst>
                <a:tab pos="599440" algn="l"/>
              </a:tabLst>
            </a:pPr>
            <a:r>
              <a:rPr sz="2400" dirty="0">
                <a:latin typeface="+mj-lt"/>
                <a:cs typeface="Arial" pitchFamily="34" charset="0"/>
              </a:rPr>
              <a:t>Condiciones</a:t>
            </a:r>
            <a:r>
              <a:rPr sz="2400" spc="135" dirty="0">
                <a:latin typeface="+mj-lt"/>
                <a:cs typeface="Arial" pitchFamily="34" charset="0"/>
              </a:rPr>
              <a:t> </a:t>
            </a:r>
            <a:r>
              <a:rPr sz="2400" dirty="0">
                <a:latin typeface="+mj-lt"/>
                <a:cs typeface="Arial" pitchFamily="34" charset="0"/>
              </a:rPr>
              <a:t>de</a:t>
            </a:r>
            <a:r>
              <a:rPr sz="2400" spc="140" dirty="0">
                <a:latin typeface="+mj-lt"/>
                <a:cs typeface="Arial" pitchFamily="34" charset="0"/>
              </a:rPr>
              <a:t> </a:t>
            </a:r>
            <a:r>
              <a:rPr sz="2400" spc="65" dirty="0">
                <a:latin typeface="+mj-lt"/>
                <a:cs typeface="Arial" pitchFamily="34" charset="0"/>
              </a:rPr>
              <a:t>funcionamiento</a:t>
            </a:r>
            <a:r>
              <a:rPr sz="2400" spc="140" dirty="0">
                <a:latin typeface="+mj-lt"/>
                <a:cs typeface="Arial" pitchFamily="34" charset="0"/>
              </a:rPr>
              <a:t> </a:t>
            </a:r>
            <a:r>
              <a:rPr sz="2400" spc="-10" dirty="0">
                <a:latin typeface="+mj-lt"/>
                <a:cs typeface="Arial" pitchFamily="34" charset="0"/>
              </a:rPr>
              <a:t>anormales</a:t>
            </a:r>
            <a:endParaRPr sz="2400">
              <a:latin typeface="+mj-lt"/>
              <a:cs typeface="Arial" pitchFamily="34" charset="0"/>
            </a:endParaRPr>
          </a:p>
          <a:p>
            <a:pPr marL="1064260" lvl="2" indent="-137795">
              <a:lnSpc>
                <a:spcPct val="100000"/>
              </a:lnSpc>
              <a:spcBef>
                <a:spcPts val="710"/>
              </a:spcBef>
              <a:buChar char="•"/>
              <a:tabLst>
                <a:tab pos="1064895" algn="l"/>
              </a:tabLst>
            </a:pPr>
            <a:r>
              <a:rPr sz="2400" dirty="0">
                <a:latin typeface="+mj-lt"/>
                <a:cs typeface="Arial" pitchFamily="34" charset="0"/>
              </a:rPr>
              <a:t>Zona</a:t>
            </a:r>
            <a:r>
              <a:rPr sz="2400" spc="80" dirty="0">
                <a:latin typeface="+mj-lt"/>
                <a:cs typeface="Arial" pitchFamily="34" charset="0"/>
              </a:rPr>
              <a:t> </a:t>
            </a:r>
            <a:r>
              <a:rPr sz="2400" spc="55" dirty="0">
                <a:latin typeface="+mj-lt"/>
                <a:cs typeface="Arial" pitchFamily="34" charset="0"/>
              </a:rPr>
              <a:t>generadora</a:t>
            </a:r>
            <a:endParaRPr sz="2400">
              <a:latin typeface="+mj-lt"/>
              <a:cs typeface="Arial" pitchFamily="34" charset="0"/>
            </a:endParaRPr>
          </a:p>
          <a:p>
            <a:pPr marL="1056005" lvl="2" indent="-129539">
              <a:lnSpc>
                <a:spcPct val="100000"/>
              </a:lnSpc>
              <a:spcBef>
                <a:spcPts val="700"/>
              </a:spcBef>
              <a:buChar char="•"/>
              <a:tabLst>
                <a:tab pos="1056640" algn="l"/>
              </a:tabLst>
            </a:pPr>
            <a:r>
              <a:rPr sz="2400" dirty="0">
                <a:latin typeface="+mj-lt"/>
                <a:cs typeface="Arial" pitchFamily="34" charset="0"/>
              </a:rPr>
              <a:t>Fuera</a:t>
            </a:r>
            <a:r>
              <a:rPr sz="2400" spc="60" dirty="0">
                <a:latin typeface="+mj-lt"/>
                <a:cs typeface="Arial" pitchFamily="34" charset="0"/>
              </a:rPr>
              <a:t> </a:t>
            </a:r>
            <a:r>
              <a:rPr sz="2400" dirty="0">
                <a:latin typeface="+mj-lt"/>
                <a:cs typeface="Arial" pitchFamily="34" charset="0"/>
              </a:rPr>
              <a:t>de</a:t>
            </a:r>
            <a:r>
              <a:rPr sz="2400" spc="60" dirty="0">
                <a:latin typeface="+mj-lt"/>
                <a:cs typeface="Arial" pitchFamily="34" charset="0"/>
              </a:rPr>
              <a:t> </a:t>
            </a:r>
            <a:r>
              <a:rPr sz="2400" dirty="0">
                <a:latin typeface="+mj-lt"/>
                <a:cs typeface="Arial" pitchFamily="34" charset="0"/>
              </a:rPr>
              <a:t>zona</a:t>
            </a:r>
            <a:r>
              <a:rPr sz="2400" spc="65" dirty="0">
                <a:latin typeface="+mj-lt"/>
                <a:cs typeface="Arial" pitchFamily="34" charset="0"/>
              </a:rPr>
              <a:t> </a:t>
            </a:r>
            <a:r>
              <a:rPr sz="2400" spc="-10" dirty="0">
                <a:latin typeface="+mj-lt"/>
                <a:cs typeface="Arial" pitchFamily="34" charset="0"/>
              </a:rPr>
              <a:t>(sistema)</a:t>
            </a:r>
            <a:endParaRPr sz="2400">
              <a:latin typeface="+mj-lt"/>
              <a:cs typeface="Arial" pitchFamily="34" charset="0"/>
            </a:endParaRPr>
          </a:p>
          <a:p>
            <a:pPr marL="647065" lvl="1" indent="-177800">
              <a:lnSpc>
                <a:spcPct val="100000"/>
              </a:lnSpc>
              <a:spcBef>
                <a:spcPts val="560"/>
              </a:spcBef>
              <a:buChar char="•"/>
              <a:tabLst>
                <a:tab pos="647700" algn="l"/>
              </a:tabLst>
            </a:pPr>
            <a:r>
              <a:rPr sz="2400" spc="-10" dirty="0">
                <a:latin typeface="+mj-lt"/>
                <a:cs typeface="Arial" pitchFamily="34" charset="0"/>
              </a:rPr>
              <a:t>Fallas</a:t>
            </a:r>
            <a:r>
              <a:rPr sz="2400" spc="-100" dirty="0">
                <a:latin typeface="+mj-lt"/>
                <a:cs typeface="Arial" pitchFamily="34" charset="0"/>
              </a:rPr>
              <a:t> </a:t>
            </a:r>
            <a:r>
              <a:rPr sz="2400" spc="50" dirty="0">
                <a:latin typeface="+mj-lt"/>
                <a:cs typeface="Arial" pitchFamily="34" charset="0"/>
              </a:rPr>
              <a:t>externas</a:t>
            </a:r>
            <a:endParaRPr sz="2400">
              <a:latin typeface="+mj-lt"/>
              <a:cs typeface="Arial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700"/>
              </a:spcBef>
              <a:buSzPct val="147368"/>
              <a:buChar char="-"/>
              <a:tabLst>
                <a:tab pos="354965" algn="l"/>
                <a:tab pos="355600" algn="l"/>
              </a:tabLst>
            </a:pPr>
            <a:r>
              <a:rPr sz="2400" spc="55" dirty="0">
                <a:latin typeface="+mj-lt"/>
                <a:cs typeface="Arial" pitchFamily="34" charset="0"/>
              </a:rPr>
              <a:t>Discutir</a:t>
            </a:r>
            <a:r>
              <a:rPr sz="2400" spc="25" dirty="0">
                <a:latin typeface="+mj-lt"/>
                <a:cs typeface="Arial" pitchFamily="34" charset="0"/>
              </a:rPr>
              <a:t> </a:t>
            </a:r>
            <a:r>
              <a:rPr sz="2400" dirty="0">
                <a:latin typeface="+mj-lt"/>
                <a:cs typeface="Arial" pitchFamily="34" charset="0"/>
              </a:rPr>
              <a:t>la</a:t>
            </a:r>
            <a:r>
              <a:rPr sz="2400" spc="30" dirty="0">
                <a:latin typeface="+mj-lt"/>
                <a:cs typeface="Arial" pitchFamily="34" charset="0"/>
              </a:rPr>
              <a:t> </a:t>
            </a:r>
            <a:r>
              <a:rPr sz="2400" spc="55" dirty="0">
                <a:latin typeface="+mj-lt"/>
                <a:cs typeface="Arial" pitchFamily="34" charset="0"/>
              </a:rPr>
              <a:t>interacción</a:t>
            </a:r>
            <a:r>
              <a:rPr sz="2400" spc="30" dirty="0">
                <a:latin typeface="+mj-lt"/>
                <a:cs typeface="Arial" pitchFamily="34" charset="0"/>
              </a:rPr>
              <a:t> </a:t>
            </a:r>
            <a:r>
              <a:rPr sz="2400" spc="85" dirty="0">
                <a:latin typeface="+mj-lt"/>
                <a:cs typeface="Arial" pitchFamily="34" charset="0"/>
              </a:rPr>
              <a:t>entre</a:t>
            </a:r>
            <a:r>
              <a:rPr sz="2400" spc="30" dirty="0">
                <a:latin typeface="+mj-lt"/>
                <a:cs typeface="Arial" pitchFamily="34" charset="0"/>
              </a:rPr>
              <a:t> </a:t>
            </a:r>
            <a:r>
              <a:rPr sz="2400" dirty="0">
                <a:latin typeface="+mj-lt"/>
                <a:cs typeface="Arial" pitchFamily="34" charset="0"/>
              </a:rPr>
              <a:t>el</a:t>
            </a:r>
            <a:r>
              <a:rPr sz="2400" spc="30" dirty="0">
                <a:latin typeface="+mj-lt"/>
                <a:cs typeface="Arial" pitchFamily="34" charset="0"/>
              </a:rPr>
              <a:t> </a:t>
            </a:r>
            <a:r>
              <a:rPr sz="2400" spc="75" dirty="0">
                <a:latin typeface="+mj-lt"/>
                <a:cs typeface="Arial" pitchFamily="34" charset="0"/>
              </a:rPr>
              <a:t>generador</a:t>
            </a:r>
            <a:r>
              <a:rPr sz="2400" spc="25" dirty="0">
                <a:latin typeface="+mj-lt"/>
                <a:cs typeface="Arial" pitchFamily="34" charset="0"/>
              </a:rPr>
              <a:t> </a:t>
            </a:r>
            <a:r>
              <a:rPr sz="2400" dirty="0">
                <a:latin typeface="+mj-lt"/>
                <a:cs typeface="Arial" pitchFamily="34" charset="0"/>
              </a:rPr>
              <a:t>y</a:t>
            </a:r>
            <a:r>
              <a:rPr sz="2400" spc="30" dirty="0">
                <a:latin typeface="+mj-lt"/>
                <a:cs typeface="Arial" pitchFamily="34" charset="0"/>
              </a:rPr>
              <a:t> </a:t>
            </a:r>
            <a:r>
              <a:rPr sz="2400" dirty="0">
                <a:latin typeface="+mj-lt"/>
                <a:cs typeface="Arial" pitchFamily="34" charset="0"/>
              </a:rPr>
              <a:t>el</a:t>
            </a:r>
            <a:r>
              <a:rPr sz="2400" spc="30" dirty="0">
                <a:latin typeface="+mj-lt"/>
                <a:cs typeface="Arial" pitchFamily="34" charset="0"/>
              </a:rPr>
              <a:t> </a:t>
            </a:r>
            <a:r>
              <a:rPr sz="2400" dirty="0">
                <a:latin typeface="+mj-lt"/>
                <a:cs typeface="Arial" pitchFamily="34" charset="0"/>
              </a:rPr>
              <a:t>sistema</a:t>
            </a:r>
            <a:r>
              <a:rPr sz="2400" spc="30" dirty="0">
                <a:latin typeface="+mj-lt"/>
                <a:cs typeface="Arial" pitchFamily="34" charset="0"/>
              </a:rPr>
              <a:t> </a:t>
            </a:r>
            <a:r>
              <a:rPr sz="2400" spc="50" dirty="0">
                <a:latin typeface="+mj-lt"/>
                <a:cs typeface="Arial" pitchFamily="34" charset="0"/>
              </a:rPr>
              <a:t>de</a:t>
            </a:r>
            <a:r>
              <a:rPr sz="2400" spc="30" dirty="0">
                <a:latin typeface="+mj-lt"/>
                <a:cs typeface="Arial" pitchFamily="34" charset="0"/>
              </a:rPr>
              <a:t> </a:t>
            </a:r>
            <a:r>
              <a:rPr sz="2400" spc="-10" dirty="0">
                <a:latin typeface="+mj-lt"/>
                <a:cs typeface="Arial" pitchFamily="34" charset="0"/>
              </a:rPr>
              <a:t>energía</a:t>
            </a:r>
            <a:endParaRPr sz="240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9179052" y="6730593"/>
            <a:ext cx="14732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1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2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609600"/>
            <a:ext cx="193802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0" spc="80" dirty="0">
                <a:solidFill>
                  <a:srgbClr val="EC34F1"/>
                </a:solidFill>
                <a:latin typeface="Arial Unicode MS"/>
                <a:cs typeface="Arial Unicode MS"/>
              </a:rPr>
              <a:t>Objetivos</a:t>
            </a:r>
            <a:endParaRPr sz="34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4000" y="1905000"/>
            <a:ext cx="7105015" cy="4391074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55600" marR="1385570" indent="-342900">
              <a:lnSpc>
                <a:spcPts val="3020"/>
              </a:lnSpc>
              <a:spcBef>
                <a:spcPts val="80"/>
              </a:spcBef>
              <a:buSzPct val="116666"/>
              <a:buChar char="-"/>
              <a:tabLst>
                <a:tab pos="354965" algn="l"/>
                <a:tab pos="355600" algn="l"/>
              </a:tabLst>
            </a:pPr>
            <a:r>
              <a:rPr sz="2400" dirty="0">
                <a:latin typeface="Arial Unicode MS"/>
                <a:cs typeface="Arial Unicode MS"/>
              </a:rPr>
              <a:t>Consideraciones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de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spc="90" dirty="0">
                <a:latin typeface="Arial Unicode MS"/>
                <a:cs typeface="Arial Unicode MS"/>
              </a:rPr>
              <a:t>disparo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spc="80" dirty="0">
                <a:latin typeface="Arial Unicode MS"/>
                <a:cs typeface="Arial Unicode MS"/>
              </a:rPr>
              <a:t>disparo </a:t>
            </a:r>
            <a:r>
              <a:rPr sz="2400" spc="-10" dirty="0">
                <a:latin typeface="Arial Unicode MS"/>
                <a:cs typeface="Arial Unicode MS"/>
              </a:rPr>
              <a:t>secuencial</a:t>
            </a:r>
            <a:endParaRPr sz="2400">
              <a:latin typeface="Arial Unicode MS"/>
              <a:cs typeface="Arial Unicode MS"/>
            </a:endParaRPr>
          </a:p>
          <a:p>
            <a:pPr marL="355600" marR="5080" indent="-342900">
              <a:lnSpc>
                <a:spcPct val="107900"/>
              </a:lnSpc>
              <a:spcBef>
                <a:spcPts val="35"/>
              </a:spcBef>
              <a:buSzPct val="127272"/>
              <a:buChar char="-"/>
              <a:tabLst>
                <a:tab pos="354965" algn="l"/>
                <a:tab pos="355600" algn="l"/>
              </a:tabLst>
            </a:pPr>
            <a:r>
              <a:rPr sz="2400" dirty="0">
                <a:latin typeface="Arial Unicode MS"/>
                <a:cs typeface="Arial Unicode MS"/>
              </a:rPr>
              <a:t>Discusión</a:t>
            </a:r>
            <a:r>
              <a:rPr sz="2400" spc="60" dirty="0">
                <a:latin typeface="Arial Unicode MS"/>
                <a:cs typeface="Arial Unicode MS"/>
              </a:rPr>
              <a:t> de </a:t>
            </a:r>
            <a:r>
              <a:rPr sz="2400" dirty="0">
                <a:latin typeface="Arial Unicode MS"/>
                <a:cs typeface="Arial Unicode MS"/>
              </a:rPr>
              <a:t>tácticas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para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spc="105" dirty="0">
                <a:latin typeface="Arial Unicode MS"/>
                <a:cs typeface="Arial Unicode MS"/>
              </a:rPr>
              <a:t>mejorar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seguridad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la </a:t>
            </a:r>
            <a:r>
              <a:rPr sz="2400" spc="65" dirty="0">
                <a:latin typeface="Arial Unicode MS"/>
                <a:cs typeface="Arial Unicode MS"/>
              </a:rPr>
              <a:t>confiabilidad</a:t>
            </a:r>
            <a:endParaRPr sz="24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455"/>
              </a:spcBef>
              <a:buSzPct val="155555"/>
              <a:buChar char="-"/>
              <a:tabLst>
                <a:tab pos="354965" algn="l"/>
                <a:tab pos="355600" algn="l"/>
              </a:tabLst>
            </a:pPr>
            <a:r>
              <a:rPr sz="2400" dirty="0">
                <a:latin typeface="Arial Unicode MS"/>
                <a:cs typeface="Arial Unicode MS"/>
              </a:rPr>
              <a:t>Consideraciones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actualización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protección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del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generador</a:t>
            </a:r>
            <a:endParaRPr sz="2400">
              <a:latin typeface="Arial Unicode MS"/>
              <a:cs typeface="Arial Unicode MS"/>
            </a:endParaRPr>
          </a:p>
          <a:p>
            <a:pPr marL="755650" marR="175895" indent="-285750">
              <a:lnSpc>
                <a:spcPts val="2590"/>
              </a:lnSpc>
              <a:spcBef>
                <a:spcPts val="625"/>
              </a:spcBef>
              <a:tabLst>
                <a:tab pos="755015" algn="l"/>
              </a:tabLst>
            </a:pPr>
            <a:r>
              <a:rPr sz="2400" spc="-50" dirty="0">
                <a:latin typeface="Arial Unicode MS"/>
                <a:cs typeface="Arial Unicode MS"/>
              </a:rPr>
              <a:t>-</a:t>
            </a:r>
            <a:r>
              <a:rPr sz="2400" dirty="0">
                <a:latin typeface="Arial Unicode MS"/>
                <a:cs typeface="Arial Unicode MS"/>
              </a:rPr>
              <a:t>	</a:t>
            </a:r>
            <a:r>
              <a:rPr sz="2400" spc="75" dirty="0">
                <a:latin typeface="Arial Unicode MS"/>
                <a:cs typeface="Arial Unicode MS"/>
              </a:rPr>
              <a:t>Atributos</a:t>
            </a:r>
            <a:r>
              <a:rPr sz="2400" spc="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avanzados</a:t>
            </a:r>
            <a:r>
              <a:rPr sz="2400" spc="35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para</a:t>
            </a:r>
            <a:r>
              <a:rPr sz="2400" spc="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uso</a:t>
            </a:r>
            <a:r>
              <a:rPr sz="2400" spc="3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30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seguridad,</a:t>
            </a:r>
            <a:r>
              <a:rPr sz="2400" spc="3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confiabilidad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80" dirty="0">
                <a:latin typeface="Arial Unicode MS"/>
                <a:cs typeface="Arial Unicode MS"/>
              </a:rPr>
              <a:t>mantenimiento</a:t>
            </a:r>
            <a:endParaRPr sz="2400">
              <a:latin typeface="Arial Unicode MS"/>
              <a:cs typeface="Arial Unicode MS"/>
            </a:endParaRPr>
          </a:p>
          <a:p>
            <a:pPr marL="355600" marR="299085" indent="-342900">
              <a:lnSpc>
                <a:spcPts val="3020"/>
              </a:lnSpc>
              <a:spcBef>
                <a:spcPts val="675"/>
              </a:spcBef>
              <a:buSzPct val="164705"/>
              <a:buChar char="-"/>
              <a:tabLst>
                <a:tab pos="354965" algn="l"/>
                <a:tab pos="355600" algn="l"/>
              </a:tabLst>
            </a:pPr>
            <a:r>
              <a:rPr sz="2400" spc="55" dirty="0">
                <a:latin typeface="Arial Unicode MS"/>
                <a:cs typeface="Arial Unicode MS"/>
              </a:rPr>
              <a:t>Configuración</a:t>
            </a:r>
            <a:r>
              <a:rPr sz="2400" spc="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3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revisión,</a:t>
            </a:r>
            <a:r>
              <a:rPr sz="2400" spc="3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puesta</a:t>
            </a:r>
            <a:r>
              <a:rPr sz="2400" spc="35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en</a:t>
            </a:r>
            <a:r>
              <a:rPr sz="2400" spc="30" dirty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marcha</a:t>
            </a:r>
            <a:r>
              <a:rPr sz="2400" spc="3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30" dirty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herramientas</a:t>
            </a:r>
            <a:r>
              <a:rPr sz="2400" spc="35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de </a:t>
            </a:r>
            <a:r>
              <a:rPr sz="2400" spc="45" dirty="0">
                <a:latin typeface="Arial Unicode MS"/>
                <a:cs typeface="Arial Unicode MS"/>
              </a:rPr>
              <a:t>investigación</a:t>
            </a:r>
            <a:r>
              <a:rPr sz="2400" spc="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eventos</a:t>
            </a:r>
            <a:endParaRPr sz="24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95"/>
              </a:spcBef>
              <a:buSzPct val="254545"/>
              <a:buChar char="-"/>
              <a:tabLst>
                <a:tab pos="354965" algn="l"/>
                <a:tab pos="355600" algn="l"/>
              </a:tabLst>
            </a:pPr>
            <a:r>
              <a:rPr sz="2400" dirty="0">
                <a:latin typeface="Arial Unicode MS"/>
                <a:cs typeface="Arial Unicode MS"/>
              </a:rPr>
              <a:t>Preguntas</a:t>
            </a:r>
            <a:r>
              <a:rPr sz="2400" spc="13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13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respuestas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0" y="4648200"/>
            <a:ext cx="4578626" cy="176170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71950" y="2855258"/>
            <a:ext cx="3192145" cy="1145540"/>
            <a:chOff x="771950" y="2855258"/>
            <a:chExt cx="3192145" cy="1145540"/>
          </a:xfrm>
        </p:grpSpPr>
        <p:sp>
          <p:nvSpPr>
            <p:cNvPr id="4" name="object 4"/>
            <p:cNvSpPr/>
            <p:nvPr/>
          </p:nvSpPr>
          <p:spPr>
            <a:xfrm>
              <a:off x="2886456" y="2876550"/>
              <a:ext cx="1056640" cy="1055370"/>
            </a:xfrm>
            <a:custGeom>
              <a:avLst/>
              <a:gdLst/>
              <a:ahLst/>
              <a:cxnLst/>
              <a:rect l="l" t="t" r="r" b="b"/>
              <a:pathLst>
                <a:path w="1056639" h="1055370">
                  <a:moveTo>
                    <a:pt x="0" y="528065"/>
                  </a:moveTo>
                  <a:lnTo>
                    <a:pt x="1523" y="473201"/>
                  </a:lnTo>
                  <a:lnTo>
                    <a:pt x="15438" y="399256"/>
                  </a:lnTo>
                  <a:lnTo>
                    <a:pt x="29240" y="352807"/>
                  </a:lnTo>
                  <a:lnTo>
                    <a:pt x="47251" y="308184"/>
                  </a:lnTo>
                  <a:lnTo>
                    <a:pt x="69218" y="265624"/>
                  </a:lnTo>
                  <a:lnTo>
                    <a:pt x="94888" y="225365"/>
                  </a:lnTo>
                  <a:lnTo>
                    <a:pt x="124011" y="187644"/>
                  </a:lnTo>
                  <a:lnTo>
                    <a:pt x="156334" y="152698"/>
                  </a:lnTo>
                  <a:lnTo>
                    <a:pt x="191605" y="120765"/>
                  </a:lnTo>
                  <a:lnTo>
                    <a:pt x="229571" y="92082"/>
                  </a:lnTo>
                  <a:lnTo>
                    <a:pt x="269982" y="66886"/>
                  </a:lnTo>
                  <a:lnTo>
                    <a:pt x="312584" y="45415"/>
                  </a:lnTo>
                  <a:lnTo>
                    <a:pt x="357126" y="27906"/>
                  </a:lnTo>
                  <a:lnTo>
                    <a:pt x="403356" y="14596"/>
                  </a:lnTo>
                  <a:lnTo>
                    <a:pt x="451022" y="5723"/>
                  </a:lnTo>
                  <a:lnTo>
                    <a:pt x="499872" y="1523"/>
                  </a:lnTo>
                  <a:lnTo>
                    <a:pt x="527304" y="0"/>
                  </a:lnTo>
                  <a:lnTo>
                    <a:pt x="554736" y="1523"/>
                  </a:lnTo>
                  <a:lnTo>
                    <a:pt x="602403" y="5573"/>
                  </a:lnTo>
                  <a:lnTo>
                    <a:pt x="648915" y="14023"/>
                  </a:lnTo>
                  <a:lnTo>
                    <a:pt x="694048" y="26659"/>
                  </a:lnTo>
                  <a:lnTo>
                    <a:pt x="737576" y="43262"/>
                  </a:lnTo>
                  <a:lnTo>
                    <a:pt x="779276" y="63617"/>
                  </a:lnTo>
                  <a:lnTo>
                    <a:pt x="818923" y="87507"/>
                  </a:lnTo>
                  <a:lnTo>
                    <a:pt x="856292" y="114716"/>
                  </a:lnTo>
                  <a:lnTo>
                    <a:pt x="891158" y="145027"/>
                  </a:lnTo>
                  <a:lnTo>
                    <a:pt x="923299" y="178223"/>
                  </a:lnTo>
                  <a:lnTo>
                    <a:pt x="952488" y="214089"/>
                  </a:lnTo>
                  <a:lnTo>
                    <a:pt x="978502" y="252406"/>
                  </a:lnTo>
                  <a:lnTo>
                    <a:pt x="1001116" y="292960"/>
                  </a:lnTo>
                  <a:lnTo>
                    <a:pt x="1020106" y="335533"/>
                  </a:lnTo>
                  <a:lnTo>
                    <a:pt x="1035247" y="379908"/>
                  </a:lnTo>
                  <a:lnTo>
                    <a:pt x="1046314" y="425870"/>
                  </a:lnTo>
                  <a:lnTo>
                    <a:pt x="1053084" y="473201"/>
                  </a:lnTo>
                  <a:lnTo>
                    <a:pt x="1056132" y="528065"/>
                  </a:lnTo>
                  <a:lnTo>
                    <a:pt x="1054608" y="555497"/>
                  </a:lnTo>
                  <a:lnTo>
                    <a:pt x="1045825" y="630744"/>
                  </a:lnTo>
                  <a:lnTo>
                    <a:pt x="1034199" y="678340"/>
                  </a:lnTo>
                  <a:lnTo>
                    <a:pt x="1018417" y="724008"/>
                  </a:lnTo>
                  <a:lnTo>
                    <a:pt x="998692" y="767562"/>
                  </a:lnTo>
                  <a:lnTo>
                    <a:pt x="975235" y="808815"/>
                  </a:lnTo>
                  <a:lnTo>
                    <a:pt x="948260" y="847581"/>
                  </a:lnTo>
                  <a:lnTo>
                    <a:pt x="917979" y="883674"/>
                  </a:lnTo>
                  <a:lnTo>
                    <a:pt x="884603" y="916908"/>
                  </a:lnTo>
                  <a:lnTo>
                    <a:pt x="848346" y="947096"/>
                  </a:lnTo>
                  <a:lnTo>
                    <a:pt x="809418" y="974053"/>
                  </a:lnTo>
                  <a:lnTo>
                    <a:pt x="768034" y="997592"/>
                  </a:lnTo>
                  <a:lnTo>
                    <a:pt x="724404" y="1017527"/>
                  </a:lnTo>
                  <a:lnTo>
                    <a:pt x="678742" y="1033671"/>
                  </a:lnTo>
                  <a:lnTo>
                    <a:pt x="631259" y="1045840"/>
                  </a:lnTo>
                  <a:lnTo>
                    <a:pt x="582168" y="1053845"/>
                  </a:lnTo>
                  <a:lnTo>
                    <a:pt x="554736" y="1055370"/>
                  </a:lnTo>
                  <a:lnTo>
                    <a:pt x="527304" y="1055370"/>
                  </a:lnTo>
                  <a:lnTo>
                    <a:pt x="479369" y="1053547"/>
                  </a:lnTo>
                  <a:lnTo>
                    <a:pt x="432381" y="1047296"/>
                  </a:lnTo>
                  <a:lnTo>
                    <a:pt x="386576" y="1036817"/>
                  </a:lnTo>
                  <a:lnTo>
                    <a:pt x="342189" y="1022310"/>
                  </a:lnTo>
                  <a:lnTo>
                    <a:pt x="299458" y="1003977"/>
                  </a:lnTo>
                  <a:lnTo>
                    <a:pt x="258617" y="982020"/>
                  </a:lnTo>
                  <a:lnTo>
                    <a:pt x="219903" y="956639"/>
                  </a:lnTo>
                  <a:lnTo>
                    <a:pt x="183551" y="928035"/>
                  </a:lnTo>
                  <a:lnTo>
                    <a:pt x="149798" y="896409"/>
                  </a:lnTo>
                  <a:lnTo>
                    <a:pt x="118879" y="861963"/>
                  </a:lnTo>
                  <a:lnTo>
                    <a:pt x="91030" y="824897"/>
                  </a:lnTo>
                  <a:lnTo>
                    <a:pt x="66487" y="785413"/>
                  </a:lnTo>
                  <a:lnTo>
                    <a:pt x="45486" y="743711"/>
                  </a:lnTo>
                  <a:lnTo>
                    <a:pt x="28264" y="699993"/>
                  </a:lnTo>
                  <a:lnTo>
                    <a:pt x="15055" y="654460"/>
                  </a:lnTo>
                  <a:lnTo>
                    <a:pt x="6096" y="607313"/>
                  </a:lnTo>
                  <a:lnTo>
                    <a:pt x="0" y="555497"/>
                  </a:lnTo>
                  <a:lnTo>
                    <a:pt x="0" y="528065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49630" y="3252216"/>
              <a:ext cx="2037080" cy="0"/>
            </a:xfrm>
            <a:custGeom>
              <a:avLst/>
              <a:gdLst/>
              <a:ahLst/>
              <a:cxnLst/>
              <a:rect l="l" t="t" r="r" b="b"/>
              <a:pathLst>
                <a:path w="2037080">
                  <a:moveTo>
                    <a:pt x="0" y="0"/>
                  </a:moveTo>
                  <a:lnTo>
                    <a:pt x="2036826" y="0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9630" y="3553968"/>
              <a:ext cx="2037080" cy="0"/>
            </a:xfrm>
            <a:custGeom>
              <a:avLst/>
              <a:gdLst/>
              <a:ahLst/>
              <a:cxnLst/>
              <a:rect l="l" t="t" r="r" b="b"/>
              <a:pathLst>
                <a:path w="2037080">
                  <a:moveTo>
                    <a:pt x="0" y="0"/>
                  </a:moveTo>
                  <a:lnTo>
                    <a:pt x="2036826" y="0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93242" y="3253740"/>
              <a:ext cx="128905" cy="300355"/>
            </a:xfrm>
            <a:custGeom>
              <a:avLst/>
              <a:gdLst/>
              <a:ahLst/>
              <a:cxnLst/>
              <a:rect l="l" t="t" r="r" b="b"/>
              <a:pathLst>
                <a:path w="128905" h="300354">
                  <a:moveTo>
                    <a:pt x="60959" y="0"/>
                  </a:moveTo>
                  <a:lnTo>
                    <a:pt x="11077" y="35042"/>
                  </a:lnTo>
                  <a:lnTo>
                    <a:pt x="0" y="80772"/>
                  </a:lnTo>
                  <a:lnTo>
                    <a:pt x="3047" y="96012"/>
                  </a:lnTo>
                  <a:lnTo>
                    <a:pt x="11527" y="115162"/>
                  </a:lnTo>
                  <a:lnTo>
                    <a:pt x="24531" y="131516"/>
                  </a:lnTo>
                  <a:lnTo>
                    <a:pt x="41272" y="143834"/>
                  </a:lnTo>
                  <a:lnTo>
                    <a:pt x="60959" y="150876"/>
                  </a:lnTo>
                  <a:lnTo>
                    <a:pt x="68579" y="150876"/>
                  </a:lnTo>
                  <a:lnTo>
                    <a:pt x="74675" y="152400"/>
                  </a:lnTo>
                  <a:lnTo>
                    <a:pt x="80771" y="153924"/>
                  </a:lnTo>
                  <a:lnTo>
                    <a:pt x="112565" y="177197"/>
                  </a:lnTo>
                  <a:lnTo>
                    <a:pt x="128465" y="210981"/>
                  </a:lnTo>
                  <a:lnTo>
                    <a:pt x="128011" y="247607"/>
                  </a:lnTo>
                  <a:lnTo>
                    <a:pt x="110743" y="279405"/>
                  </a:lnTo>
                  <a:lnTo>
                    <a:pt x="76199" y="298704"/>
                  </a:lnTo>
                  <a:lnTo>
                    <a:pt x="68579" y="300228"/>
                  </a:lnTo>
                  <a:lnTo>
                    <a:pt x="60959" y="300228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8988" y="3387896"/>
              <a:ext cx="100220" cy="18736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340358" y="2870225"/>
              <a:ext cx="376555" cy="985519"/>
            </a:xfrm>
            <a:custGeom>
              <a:avLst/>
              <a:gdLst/>
              <a:ahLst/>
              <a:cxnLst/>
              <a:rect l="l" t="t" r="r" b="b"/>
              <a:pathLst>
                <a:path w="376555" h="985520">
                  <a:moveTo>
                    <a:pt x="0" y="305028"/>
                  </a:moveTo>
                  <a:lnTo>
                    <a:pt x="1523" y="259308"/>
                  </a:lnTo>
                  <a:lnTo>
                    <a:pt x="7285" y="214997"/>
                  </a:lnTo>
                  <a:lnTo>
                    <a:pt x="19419" y="167561"/>
                  </a:lnTo>
                  <a:lnTo>
                    <a:pt x="37511" y="120791"/>
                  </a:lnTo>
                  <a:lnTo>
                    <a:pt x="61147" y="78481"/>
                  </a:lnTo>
                  <a:lnTo>
                    <a:pt x="89915" y="44424"/>
                  </a:lnTo>
                  <a:lnTo>
                    <a:pt x="146746" y="7063"/>
                  </a:lnTo>
                  <a:lnTo>
                    <a:pt x="188023" y="0"/>
                  </a:lnTo>
                  <a:lnTo>
                    <a:pt x="229395" y="7528"/>
                  </a:lnTo>
                  <a:lnTo>
                    <a:pt x="269748" y="29184"/>
                  </a:lnTo>
                  <a:lnTo>
                    <a:pt x="300228" y="59664"/>
                  </a:lnTo>
                  <a:lnTo>
                    <a:pt x="327886" y="100424"/>
                  </a:lnTo>
                  <a:lnTo>
                    <a:pt x="348432" y="145009"/>
                  </a:lnTo>
                  <a:lnTo>
                    <a:pt x="362769" y="192226"/>
                  </a:lnTo>
                  <a:lnTo>
                    <a:pt x="371799" y="240884"/>
                  </a:lnTo>
                  <a:lnTo>
                    <a:pt x="376428" y="289788"/>
                  </a:lnTo>
                  <a:lnTo>
                    <a:pt x="376428" y="305028"/>
                  </a:lnTo>
                  <a:lnTo>
                    <a:pt x="374904" y="356844"/>
                  </a:lnTo>
                  <a:lnTo>
                    <a:pt x="372827" y="405810"/>
                  </a:lnTo>
                  <a:lnTo>
                    <a:pt x="370233" y="454792"/>
                  </a:lnTo>
                  <a:lnTo>
                    <a:pt x="367056" y="503764"/>
                  </a:lnTo>
                  <a:lnTo>
                    <a:pt x="363234" y="552701"/>
                  </a:lnTo>
                  <a:lnTo>
                    <a:pt x="358702" y="601575"/>
                  </a:lnTo>
                  <a:lnTo>
                    <a:pt x="353396" y="650362"/>
                  </a:lnTo>
                  <a:lnTo>
                    <a:pt x="347253" y="699034"/>
                  </a:lnTo>
                  <a:lnTo>
                    <a:pt x="340210" y="747567"/>
                  </a:lnTo>
                  <a:lnTo>
                    <a:pt x="332202" y="795933"/>
                  </a:lnTo>
                  <a:lnTo>
                    <a:pt x="323165" y="844107"/>
                  </a:lnTo>
                  <a:lnTo>
                    <a:pt x="313036" y="892063"/>
                  </a:lnTo>
                  <a:lnTo>
                    <a:pt x="301752" y="939774"/>
                  </a:lnTo>
                  <a:lnTo>
                    <a:pt x="292608" y="971778"/>
                  </a:lnTo>
                  <a:lnTo>
                    <a:pt x="288036" y="985494"/>
                  </a:lnTo>
                </a:path>
              </a:pathLst>
            </a:custGeom>
            <a:ln w="2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27809" y="3806952"/>
              <a:ext cx="161925" cy="193675"/>
            </a:xfrm>
            <a:custGeom>
              <a:avLst/>
              <a:gdLst/>
              <a:ahLst/>
              <a:cxnLst/>
              <a:rect l="l" t="t" r="r" b="b"/>
              <a:pathLst>
                <a:path w="161925" h="193675">
                  <a:moveTo>
                    <a:pt x="161544" y="73151"/>
                  </a:moveTo>
                  <a:lnTo>
                    <a:pt x="56387" y="0"/>
                  </a:lnTo>
                  <a:lnTo>
                    <a:pt x="0" y="193547"/>
                  </a:lnTo>
                  <a:lnTo>
                    <a:pt x="161544" y="731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431791" y="2850642"/>
            <a:ext cx="1622425" cy="128270"/>
            <a:chOff x="4431791" y="2850642"/>
            <a:chExt cx="1622425" cy="128270"/>
          </a:xfrm>
        </p:grpSpPr>
        <p:sp>
          <p:nvSpPr>
            <p:cNvPr id="12" name="object 12"/>
            <p:cNvSpPr/>
            <p:nvPr/>
          </p:nvSpPr>
          <p:spPr>
            <a:xfrm>
              <a:off x="4431791" y="2914650"/>
              <a:ext cx="1447165" cy="0"/>
            </a:xfrm>
            <a:custGeom>
              <a:avLst/>
              <a:gdLst/>
              <a:ahLst/>
              <a:cxnLst/>
              <a:rect l="l" t="t" r="r" b="b"/>
              <a:pathLst>
                <a:path w="1447164">
                  <a:moveTo>
                    <a:pt x="0" y="0"/>
                  </a:moveTo>
                  <a:lnTo>
                    <a:pt x="1447038" y="0"/>
                  </a:lnTo>
                </a:path>
              </a:pathLst>
            </a:custGeom>
            <a:ln w="2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863589" y="2850642"/>
              <a:ext cx="190500" cy="128270"/>
            </a:xfrm>
            <a:custGeom>
              <a:avLst/>
              <a:gdLst/>
              <a:ahLst/>
              <a:cxnLst/>
              <a:rect l="l" t="t" r="r" b="b"/>
              <a:pathLst>
                <a:path w="190500" h="128269">
                  <a:moveTo>
                    <a:pt x="190500" y="64007"/>
                  </a:moveTo>
                  <a:lnTo>
                    <a:pt x="0" y="0"/>
                  </a:lnTo>
                  <a:lnTo>
                    <a:pt x="0" y="128016"/>
                  </a:lnTo>
                  <a:lnTo>
                    <a:pt x="190500" y="640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3826808" y="2556554"/>
          <a:ext cx="5256529" cy="16573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65525"/>
                <a:gridCol w="1691004"/>
              </a:tblGrid>
              <a:tr h="8261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75"/>
                        </a:spcBef>
                        <a:tabLst>
                          <a:tab pos="2580640" algn="l"/>
                          <a:tab pos="3564890" algn="l"/>
                        </a:tabLst>
                      </a:pPr>
                      <a:r>
                        <a:rPr sz="2200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200" u="heavy" spc="40" dirty="0">
                          <a:uFill>
                            <a:solidFill>
                              <a:srgbClr val="000000"/>
                            </a:solidFill>
                          </a:uFill>
                          <a:latin typeface="Arial Unicode MS"/>
                          <a:cs typeface="Arial Unicode MS"/>
                        </a:rPr>
                        <a:t>I</a:t>
                      </a:r>
                      <a:r>
                        <a:rPr sz="1350" u="heavy" spc="40" dirty="0">
                          <a:uFill>
                            <a:solidFill>
                              <a:srgbClr val="000000"/>
                            </a:solidFill>
                          </a:uFill>
                          <a:latin typeface="Arial Unicode MS"/>
                          <a:cs typeface="Arial Unicode MS"/>
                        </a:rPr>
                        <a:t>a</a:t>
                      </a:r>
                      <a:r>
                        <a:rPr sz="1350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 Unicode MS"/>
                          <a:cs typeface="Arial Unicode MS"/>
                        </a:rPr>
                        <a:t>	</a:t>
                      </a:r>
                      <a:endParaRPr sz="1350">
                        <a:latin typeface="Arial Unicode MS"/>
                        <a:cs typeface="Arial Unicode MS"/>
                      </a:endParaRPr>
                    </a:p>
                    <a:p>
                      <a:pPr marL="2580640">
                        <a:lnSpc>
                          <a:spcPts val="2390"/>
                        </a:lnSpc>
                        <a:spcBef>
                          <a:spcPts val="5"/>
                        </a:spcBef>
                      </a:pPr>
                      <a:r>
                        <a:rPr sz="2200" spc="25" dirty="0">
                          <a:latin typeface="Arial Unicode MS"/>
                          <a:cs typeface="Arial Unicode MS"/>
                        </a:rPr>
                        <a:t>I</a:t>
                      </a:r>
                      <a:r>
                        <a:rPr sz="1350" spc="25" dirty="0">
                          <a:latin typeface="Arial Unicode MS"/>
                          <a:cs typeface="Arial Unicode MS"/>
                        </a:rPr>
                        <a:t>B</a:t>
                      </a:r>
                      <a:endParaRPr sz="1350">
                        <a:latin typeface="Arial Unicode MS"/>
                        <a:cs typeface="Arial Unicode MS"/>
                      </a:endParaRPr>
                    </a:p>
                  </a:txBody>
                  <a:tcPr marL="0" marR="0" marT="174625" marB="0">
                    <a:lnR w="57150">
                      <a:solidFill>
                        <a:srgbClr val="000000"/>
                      </a:solidFill>
                      <a:prstDash val="solid"/>
                    </a:lnR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90830" marR="331470" indent="-234950" algn="ctr">
                        <a:lnSpc>
                          <a:spcPct val="102099"/>
                        </a:lnSpc>
                        <a:spcBef>
                          <a:spcPts val="2465"/>
                        </a:spcBef>
                      </a:pPr>
                      <a:r>
                        <a:rPr sz="2100" dirty="0">
                          <a:latin typeface="Arial Unicode MS"/>
                          <a:cs typeface="Arial Unicode MS"/>
                        </a:rPr>
                        <a:t>Tres</a:t>
                      </a:r>
                      <a:r>
                        <a:rPr sz="2100" spc="-4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100" spc="-10" dirty="0">
                          <a:latin typeface="Arial Unicode MS"/>
                          <a:cs typeface="Arial Unicode MS"/>
                        </a:rPr>
                        <a:t>fases Eléctrico</a:t>
                      </a:r>
                      <a:endParaRPr sz="2100">
                        <a:latin typeface="Arial Unicode MS"/>
                        <a:cs typeface="Arial Unicode MS"/>
                      </a:endParaRPr>
                    </a:p>
                    <a:p>
                      <a:pPr marL="43434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150" spc="-10" dirty="0">
                          <a:latin typeface="Arial Unicode MS"/>
                          <a:cs typeface="Arial Unicode MS"/>
                        </a:rPr>
                        <a:t>Producción</a:t>
                      </a:r>
                      <a:endParaRPr sz="1150">
                        <a:latin typeface="Arial Unicode MS"/>
                        <a:cs typeface="Arial Unicode MS"/>
                      </a:endParaRPr>
                    </a:p>
                  </a:txBody>
                  <a:tcPr marL="0" marR="0" marT="313055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9405">
                <a:tc>
                  <a:txBody>
                    <a:bodyPr/>
                    <a:lstStyle/>
                    <a:p>
                      <a:pPr marR="773430" algn="r">
                        <a:lnSpc>
                          <a:spcPts val="2330"/>
                        </a:lnSpc>
                        <a:spcBef>
                          <a:spcPts val="90"/>
                        </a:spcBef>
                      </a:pPr>
                      <a:r>
                        <a:rPr sz="2200" spc="-25" dirty="0">
                          <a:latin typeface="Arial Unicode MS"/>
                          <a:cs typeface="Arial Unicode MS"/>
                        </a:rPr>
                        <a:t>I</a:t>
                      </a:r>
                      <a:r>
                        <a:rPr sz="1350" spc="-25" dirty="0">
                          <a:latin typeface="Arial Unicode MS"/>
                          <a:cs typeface="Arial Unicode MS"/>
                        </a:rPr>
                        <a:t>C</a:t>
                      </a:r>
                      <a:endParaRPr sz="1350">
                        <a:latin typeface="Arial Unicode MS"/>
                        <a:cs typeface="Arial Unicode MS"/>
                      </a:endParaRPr>
                    </a:p>
                  </a:txBody>
                  <a:tcPr marL="0" marR="0" marT="11430" marB="0"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3055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18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3055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15" name="object 15"/>
          <p:cNvGrpSpPr/>
          <p:nvPr/>
        </p:nvGrpSpPr>
        <p:grpSpPr>
          <a:xfrm>
            <a:off x="4431791" y="3529584"/>
            <a:ext cx="1622425" cy="127000"/>
            <a:chOff x="4431791" y="3529584"/>
            <a:chExt cx="1622425" cy="127000"/>
          </a:xfrm>
        </p:grpSpPr>
        <p:sp>
          <p:nvSpPr>
            <p:cNvPr id="16" name="object 16"/>
            <p:cNvSpPr/>
            <p:nvPr/>
          </p:nvSpPr>
          <p:spPr>
            <a:xfrm>
              <a:off x="4431791" y="3592068"/>
              <a:ext cx="1447165" cy="0"/>
            </a:xfrm>
            <a:custGeom>
              <a:avLst/>
              <a:gdLst/>
              <a:ahLst/>
              <a:cxnLst/>
              <a:rect l="l" t="t" r="r" b="b"/>
              <a:pathLst>
                <a:path w="1447164">
                  <a:moveTo>
                    <a:pt x="0" y="0"/>
                  </a:moveTo>
                  <a:lnTo>
                    <a:pt x="1447038" y="0"/>
                  </a:lnTo>
                </a:path>
              </a:pathLst>
            </a:custGeom>
            <a:ln w="2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863589" y="3529584"/>
              <a:ext cx="190500" cy="127000"/>
            </a:xfrm>
            <a:custGeom>
              <a:avLst/>
              <a:gdLst/>
              <a:ahLst/>
              <a:cxnLst/>
              <a:rect l="l" t="t" r="r" b="b"/>
              <a:pathLst>
                <a:path w="190500" h="127000">
                  <a:moveTo>
                    <a:pt x="190500" y="62483"/>
                  </a:moveTo>
                  <a:lnTo>
                    <a:pt x="0" y="0"/>
                  </a:lnTo>
                  <a:lnTo>
                    <a:pt x="0" y="126492"/>
                  </a:lnTo>
                  <a:lnTo>
                    <a:pt x="190500" y="624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431791" y="3190494"/>
            <a:ext cx="1622425" cy="125730"/>
            <a:chOff x="4431791" y="3190494"/>
            <a:chExt cx="1622425" cy="125730"/>
          </a:xfrm>
        </p:grpSpPr>
        <p:sp>
          <p:nvSpPr>
            <p:cNvPr id="19" name="object 19"/>
            <p:cNvSpPr/>
            <p:nvPr/>
          </p:nvSpPr>
          <p:spPr>
            <a:xfrm>
              <a:off x="4431791" y="3252216"/>
              <a:ext cx="1447165" cy="0"/>
            </a:xfrm>
            <a:custGeom>
              <a:avLst/>
              <a:gdLst/>
              <a:ahLst/>
              <a:cxnLst/>
              <a:rect l="l" t="t" r="r" b="b"/>
              <a:pathLst>
                <a:path w="1447164">
                  <a:moveTo>
                    <a:pt x="0" y="0"/>
                  </a:moveTo>
                  <a:lnTo>
                    <a:pt x="1447038" y="0"/>
                  </a:lnTo>
                </a:path>
              </a:pathLst>
            </a:custGeom>
            <a:ln w="2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63589" y="3190494"/>
              <a:ext cx="190500" cy="125730"/>
            </a:xfrm>
            <a:custGeom>
              <a:avLst/>
              <a:gdLst/>
              <a:ahLst/>
              <a:cxnLst/>
              <a:rect l="l" t="t" r="r" b="b"/>
              <a:pathLst>
                <a:path w="190500" h="125729">
                  <a:moveTo>
                    <a:pt x="190500" y="61721"/>
                  </a:moveTo>
                  <a:lnTo>
                    <a:pt x="0" y="0"/>
                  </a:lnTo>
                  <a:lnTo>
                    <a:pt x="0" y="125730"/>
                  </a:lnTo>
                  <a:lnTo>
                    <a:pt x="190500" y="617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984785" y="3874052"/>
            <a:ext cx="392430" cy="1205230"/>
            <a:chOff x="2984785" y="3874052"/>
            <a:chExt cx="392430" cy="1205230"/>
          </a:xfrm>
        </p:grpSpPr>
        <p:sp>
          <p:nvSpPr>
            <p:cNvPr id="22" name="object 22"/>
            <p:cNvSpPr/>
            <p:nvPr/>
          </p:nvSpPr>
          <p:spPr>
            <a:xfrm>
              <a:off x="3121152" y="3895343"/>
              <a:ext cx="132715" cy="1169035"/>
            </a:xfrm>
            <a:custGeom>
              <a:avLst/>
              <a:gdLst/>
              <a:ahLst/>
              <a:cxnLst/>
              <a:rect l="l" t="t" r="r" b="b"/>
              <a:pathLst>
                <a:path w="132714" h="1169035">
                  <a:moveTo>
                    <a:pt x="67056" y="947927"/>
                  </a:moveTo>
                  <a:lnTo>
                    <a:pt x="0" y="909827"/>
                  </a:lnTo>
                  <a:lnTo>
                    <a:pt x="132588" y="836675"/>
                  </a:lnTo>
                  <a:lnTo>
                    <a:pt x="0" y="761999"/>
                  </a:lnTo>
                  <a:lnTo>
                    <a:pt x="132588" y="688847"/>
                  </a:lnTo>
                  <a:lnTo>
                    <a:pt x="0" y="614171"/>
                  </a:lnTo>
                  <a:lnTo>
                    <a:pt x="132588" y="541019"/>
                  </a:lnTo>
                  <a:lnTo>
                    <a:pt x="67055" y="504443"/>
                  </a:lnTo>
                  <a:lnTo>
                    <a:pt x="67055" y="0"/>
                  </a:lnTo>
                </a:path>
                <a:path w="132714" h="1169035">
                  <a:moveTo>
                    <a:pt x="67056" y="947927"/>
                  </a:moveTo>
                  <a:lnTo>
                    <a:pt x="67056" y="1168908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99232" y="4287011"/>
              <a:ext cx="314325" cy="777240"/>
            </a:xfrm>
            <a:custGeom>
              <a:avLst/>
              <a:gdLst/>
              <a:ahLst/>
              <a:cxnLst/>
              <a:rect l="l" t="t" r="r" b="b"/>
              <a:pathLst>
                <a:path w="314325" h="777239">
                  <a:moveTo>
                    <a:pt x="0" y="777239"/>
                  </a:moveTo>
                  <a:lnTo>
                    <a:pt x="313943" y="0"/>
                  </a:lnTo>
                </a:path>
              </a:pathLst>
            </a:custGeom>
            <a:ln w="2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247644" y="4125467"/>
              <a:ext cx="129539" cy="201295"/>
            </a:xfrm>
            <a:custGeom>
              <a:avLst/>
              <a:gdLst/>
              <a:ahLst/>
              <a:cxnLst/>
              <a:rect l="l" t="t" r="r" b="b"/>
              <a:pathLst>
                <a:path w="129539" h="201295">
                  <a:moveTo>
                    <a:pt x="129539" y="0"/>
                  </a:moveTo>
                  <a:lnTo>
                    <a:pt x="0" y="153924"/>
                  </a:lnTo>
                  <a:lnTo>
                    <a:pt x="117348" y="201168"/>
                  </a:lnTo>
                  <a:lnTo>
                    <a:pt x="1295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3109004" y="5026152"/>
            <a:ext cx="155575" cy="1232535"/>
            <a:chOff x="3109004" y="5026152"/>
            <a:chExt cx="155575" cy="1232535"/>
          </a:xfrm>
        </p:grpSpPr>
        <p:sp>
          <p:nvSpPr>
            <p:cNvPr id="26" name="object 26"/>
            <p:cNvSpPr/>
            <p:nvPr/>
          </p:nvSpPr>
          <p:spPr>
            <a:xfrm>
              <a:off x="3188207" y="5196840"/>
              <a:ext cx="0" cy="923290"/>
            </a:xfrm>
            <a:custGeom>
              <a:avLst/>
              <a:gdLst/>
              <a:ahLst/>
              <a:cxnLst/>
              <a:rect l="l" t="t" r="r" b="b"/>
              <a:pathLst>
                <a:path h="923289">
                  <a:moveTo>
                    <a:pt x="0" y="922781"/>
                  </a:moveTo>
                  <a:lnTo>
                    <a:pt x="0" y="0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125723" y="5026152"/>
              <a:ext cx="123825" cy="186055"/>
            </a:xfrm>
            <a:custGeom>
              <a:avLst/>
              <a:gdLst/>
              <a:ahLst/>
              <a:cxnLst/>
              <a:rect l="l" t="t" r="r" b="b"/>
              <a:pathLst>
                <a:path w="123825" h="186054">
                  <a:moveTo>
                    <a:pt x="123444" y="185927"/>
                  </a:moveTo>
                  <a:lnTo>
                    <a:pt x="62483" y="0"/>
                  </a:lnTo>
                  <a:lnTo>
                    <a:pt x="0" y="185927"/>
                  </a:lnTo>
                  <a:lnTo>
                    <a:pt x="123444" y="1859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09004" y="6100202"/>
              <a:ext cx="155359" cy="157973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3563156" y="3895344"/>
            <a:ext cx="155575" cy="2363470"/>
            <a:chOff x="3563156" y="3895344"/>
            <a:chExt cx="155575" cy="2363470"/>
          </a:xfrm>
        </p:grpSpPr>
        <p:sp>
          <p:nvSpPr>
            <p:cNvPr id="30" name="object 30"/>
            <p:cNvSpPr/>
            <p:nvPr/>
          </p:nvSpPr>
          <p:spPr>
            <a:xfrm>
              <a:off x="3639312" y="3895344"/>
              <a:ext cx="0" cy="2224405"/>
            </a:xfrm>
            <a:custGeom>
              <a:avLst/>
              <a:gdLst/>
              <a:ahLst/>
              <a:cxnLst/>
              <a:rect l="l" t="t" r="r" b="b"/>
              <a:pathLst>
                <a:path h="2224404">
                  <a:moveTo>
                    <a:pt x="0" y="0"/>
                  </a:moveTo>
                  <a:lnTo>
                    <a:pt x="0" y="2224278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63156" y="6100235"/>
              <a:ext cx="155359" cy="158026"/>
            </a:xfrm>
            <a:prstGeom prst="rect">
              <a:avLst/>
            </a:prstGeom>
          </p:spPr>
        </p:pic>
      </p:grp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36" name="object 36"/>
          <p:cNvSpPr txBox="1"/>
          <p:nvPr/>
        </p:nvSpPr>
        <p:spPr>
          <a:xfrm>
            <a:off x="1219200" y="381000"/>
            <a:ext cx="4097654" cy="1035050"/>
          </a:xfrm>
          <a:prstGeom prst="rect">
            <a:avLst/>
          </a:prstGeom>
        </p:spPr>
        <p:txBody>
          <a:bodyPr vert="horz" wrap="square" lIns="0" tIns="17335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365"/>
              </a:spcBef>
            </a:pPr>
            <a:r>
              <a:rPr sz="2400" spc="55" dirty="0">
                <a:solidFill>
                  <a:srgbClr val="EC34F1"/>
                </a:solidFill>
                <a:latin typeface="Arial Unicode MS"/>
                <a:cs typeface="Arial Unicode MS"/>
              </a:rPr>
              <a:t>Construcción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70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80" dirty="0">
                <a:solidFill>
                  <a:srgbClr val="EC34F1"/>
                </a:solidFill>
                <a:latin typeface="Arial Unicode MS"/>
                <a:cs typeface="Arial Unicode MS"/>
              </a:rPr>
              <a:t>generador:</a:t>
            </a:r>
            <a:endParaRPr sz="2400">
              <a:latin typeface="Arial Unicode MS"/>
              <a:cs typeface="Arial Unicode MS"/>
            </a:endParaRPr>
          </a:p>
          <a:p>
            <a:pPr marR="24130" algn="r">
              <a:lnSpc>
                <a:spcPct val="100000"/>
              </a:lnSpc>
              <a:spcBef>
                <a:spcPts val="1160"/>
              </a:spcBef>
            </a:pPr>
            <a:r>
              <a:rPr sz="2200" spc="70" dirty="0">
                <a:solidFill>
                  <a:srgbClr val="EC34F1"/>
                </a:solidFill>
                <a:latin typeface="Arial Unicode MS"/>
                <a:cs typeface="Arial Unicode MS"/>
              </a:rPr>
              <a:t>Diagrama</a:t>
            </a:r>
            <a:r>
              <a:rPr sz="22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2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95" dirty="0">
                <a:solidFill>
                  <a:srgbClr val="EC34F1"/>
                </a:solidFill>
                <a:latin typeface="Arial Unicode MS"/>
                <a:cs typeface="Arial Unicode MS"/>
              </a:rPr>
              <a:t>bloque</a:t>
            </a:r>
            <a:r>
              <a:rPr sz="22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0" dirty="0">
                <a:solidFill>
                  <a:srgbClr val="EC34F1"/>
                </a:solidFill>
                <a:latin typeface="Arial Unicode MS"/>
                <a:cs typeface="Arial Unicode MS"/>
              </a:rPr>
              <a:t>simple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85800" y="1676400"/>
            <a:ext cx="2197735" cy="64770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sz="1800" dirty="0">
                <a:latin typeface="Arial Unicode MS"/>
                <a:cs typeface="Arial Unicode MS"/>
              </a:rPr>
              <a:t>Fuerza</a:t>
            </a:r>
            <a:r>
              <a:rPr sz="1800" spc="20" dirty="0">
                <a:latin typeface="Arial Unicode MS"/>
                <a:cs typeface="Arial Unicode MS"/>
              </a:rPr>
              <a:t> </a:t>
            </a:r>
            <a:r>
              <a:rPr sz="1800" spc="75" dirty="0">
                <a:latin typeface="Arial Unicode MS"/>
                <a:cs typeface="Arial Unicode MS"/>
              </a:rPr>
              <a:t>motriz</a:t>
            </a:r>
            <a:endParaRPr sz="18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900" dirty="0">
                <a:latin typeface="Arial Unicode MS"/>
                <a:cs typeface="Arial Unicode MS"/>
              </a:rPr>
              <a:t>(Entrada</a:t>
            </a:r>
            <a:r>
              <a:rPr sz="1900" spc="180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mecánica)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276600" y="3276600"/>
            <a:ext cx="44577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smtClean="0">
                <a:latin typeface="Arial Unicode MS"/>
                <a:cs typeface="Arial Unicode MS"/>
              </a:rPr>
              <a:t>G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362200" y="6324600"/>
            <a:ext cx="192913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Fuente</a:t>
            </a:r>
            <a:r>
              <a:rPr sz="1350" u="sng" spc="10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35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sz="1350" u="sng" spc="11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35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campo</a:t>
            </a:r>
            <a:r>
              <a:rPr sz="1350" u="sng" spc="11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35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sz="1350" u="sng" spc="11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350" u="sng" spc="-6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CC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224331" y="5938274"/>
            <a:ext cx="838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5" dirty="0">
                <a:latin typeface="Trebuchet MS"/>
                <a:cs typeface="Trebuchet MS"/>
              </a:rPr>
              <a:t>5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29200" y="1447800"/>
            <a:ext cx="38100" cy="5257800"/>
          </a:xfrm>
          <a:custGeom>
            <a:avLst/>
            <a:gdLst/>
            <a:ahLst/>
            <a:cxnLst/>
            <a:rect l="l" t="t" r="r" b="b"/>
            <a:pathLst>
              <a:path w="38100" h="5257800">
                <a:moveTo>
                  <a:pt x="38100" y="5257800"/>
                </a:moveTo>
                <a:lnTo>
                  <a:pt x="38100" y="0"/>
                </a:lnTo>
                <a:lnTo>
                  <a:pt x="0" y="0"/>
                </a:lnTo>
                <a:lnTo>
                  <a:pt x="0" y="5257800"/>
                </a:lnTo>
                <a:lnTo>
                  <a:pt x="38100" y="5257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7136" y="2406395"/>
            <a:ext cx="1111885" cy="0"/>
          </a:xfrm>
          <a:custGeom>
            <a:avLst/>
            <a:gdLst/>
            <a:ahLst/>
            <a:cxnLst/>
            <a:rect l="l" t="t" r="r" b="b"/>
            <a:pathLst>
              <a:path w="1111885">
                <a:moveTo>
                  <a:pt x="0" y="0"/>
                </a:moveTo>
                <a:lnTo>
                  <a:pt x="1111758" y="0"/>
                </a:lnTo>
              </a:path>
            </a:pathLst>
          </a:custGeom>
          <a:ln w="232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62749" y="2185752"/>
            <a:ext cx="1156335" cy="629285"/>
            <a:chOff x="662749" y="2185752"/>
            <a:chExt cx="1156335" cy="629285"/>
          </a:xfrm>
        </p:grpSpPr>
        <p:sp>
          <p:nvSpPr>
            <p:cNvPr id="5" name="object 5"/>
            <p:cNvSpPr/>
            <p:nvPr/>
          </p:nvSpPr>
          <p:spPr>
            <a:xfrm>
              <a:off x="707136" y="2568702"/>
              <a:ext cx="1111885" cy="0"/>
            </a:xfrm>
            <a:custGeom>
              <a:avLst/>
              <a:gdLst/>
              <a:ahLst/>
              <a:cxnLst/>
              <a:rect l="l" t="t" r="r" b="b"/>
              <a:pathLst>
                <a:path w="1111885">
                  <a:moveTo>
                    <a:pt x="0" y="0"/>
                  </a:moveTo>
                  <a:lnTo>
                    <a:pt x="1111758" y="0"/>
                  </a:lnTo>
                </a:path>
              </a:pathLst>
            </a:custGeom>
            <a:ln w="232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749" y="2393251"/>
              <a:ext cx="94868" cy="18783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73074" y="2193798"/>
              <a:ext cx="207010" cy="541020"/>
            </a:xfrm>
            <a:custGeom>
              <a:avLst/>
              <a:gdLst/>
              <a:ahLst/>
              <a:cxnLst/>
              <a:rect l="l" t="t" r="r" b="b"/>
              <a:pathLst>
                <a:path w="207009" h="541019">
                  <a:moveTo>
                    <a:pt x="0" y="168401"/>
                  </a:moveTo>
                  <a:lnTo>
                    <a:pt x="5291" y="115190"/>
                  </a:lnTo>
                  <a:lnTo>
                    <a:pt x="20019" y="68964"/>
                  </a:lnTo>
                  <a:lnTo>
                    <a:pt x="42464" y="32503"/>
                  </a:lnTo>
                  <a:lnTo>
                    <a:pt x="103632" y="0"/>
                  </a:lnTo>
                  <a:lnTo>
                    <a:pt x="136276" y="8589"/>
                  </a:lnTo>
                  <a:lnTo>
                    <a:pt x="164531" y="32503"/>
                  </a:lnTo>
                  <a:lnTo>
                    <a:pt x="186750" y="68964"/>
                  </a:lnTo>
                  <a:lnTo>
                    <a:pt x="201289" y="115190"/>
                  </a:lnTo>
                  <a:lnTo>
                    <a:pt x="206502" y="168401"/>
                  </a:lnTo>
                  <a:lnTo>
                    <a:pt x="204282" y="231670"/>
                  </a:lnTo>
                  <a:lnTo>
                    <a:pt x="200317" y="292925"/>
                  </a:lnTo>
                  <a:lnTo>
                    <a:pt x="194725" y="351368"/>
                  </a:lnTo>
                  <a:lnTo>
                    <a:pt x="187627" y="406199"/>
                  </a:lnTo>
                  <a:lnTo>
                    <a:pt x="179143" y="456617"/>
                  </a:lnTo>
                  <a:lnTo>
                    <a:pt x="169392" y="501824"/>
                  </a:lnTo>
                  <a:lnTo>
                    <a:pt x="158496" y="541019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75944" y="2708148"/>
              <a:ext cx="89535" cy="106680"/>
            </a:xfrm>
            <a:custGeom>
              <a:avLst/>
              <a:gdLst/>
              <a:ahLst/>
              <a:cxnLst/>
              <a:rect l="l" t="t" r="r" b="b"/>
              <a:pathLst>
                <a:path w="89534" h="106680">
                  <a:moveTo>
                    <a:pt x="89153" y="39624"/>
                  </a:moveTo>
                  <a:lnTo>
                    <a:pt x="33527" y="0"/>
                  </a:lnTo>
                  <a:lnTo>
                    <a:pt x="0" y="106680"/>
                  </a:lnTo>
                  <a:lnTo>
                    <a:pt x="89153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170938" y="2484882"/>
            <a:ext cx="1592580" cy="0"/>
          </a:xfrm>
          <a:custGeom>
            <a:avLst/>
            <a:gdLst/>
            <a:ahLst/>
            <a:cxnLst/>
            <a:rect l="l" t="t" r="r" b="b"/>
            <a:pathLst>
              <a:path w="1592579">
                <a:moveTo>
                  <a:pt x="1592580" y="0"/>
                </a:moveTo>
                <a:lnTo>
                  <a:pt x="0" y="0"/>
                </a:lnTo>
              </a:path>
            </a:pathLst>
          </a:custGeom>
          <a:ln w="232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20645" y="2311907"/>
            <a:ext cx="1643380" cy="0"/>
          </a:xfrm>
          <a:custGeom>
            <a:avLst/>
            <a:gdLst/>
            <a:ahLst/>
            <a:cxnLst/>
            <a:rect l="l" t="t" r="r" b="b"/>
            <a:pathLst>
              <a:path w="1643379">
                <a:moveTo>
                  <a:pt x="1642872" y="0"/>
                </a:moveTo>
                <a:lnTo>
                  <a:pt x="0" y="0"/>
                </a:lnTo>
              </a:path>
            </a:pathLst>
          </a:custGeom>
          <a:ln w="232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20645" y="2663951"/>
            <a:ext cx="1643380" cy="0"/>
          </a:xfrm>
          <a:custGeom>
            <a:avLst/>
            <a:gdLst/>
            <a:ahLst/>
            <a:cxnLst/>
            <a:rect l="l" t="t" r="r" b="b"/>
            <a:pathLst>
              <a:path w="1643379">
                <a:moveTo>
                  <a:pt x="1642872" y="0"/>
                </a:moveTo>
                <a:lnTo>
                  <a:pt x="0" y="0"/>
                </a:lnTo>
              </a:path>
            </a:pathLst>
          </a:custGeom>
          <a:ln w="232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2439161" y="2183129"/>
            <a:ext cx="889000" cy="72390"/>
            <a:chOff x="2439161" y="2183129"/>
            <a:chExt cx="889000" cy="72390"/>
          </a:xfrm>
        </p:grpSpPr>
        <p:sp>
          <p:nvSpPr>
            <p:cNvPr id="13" name="object 13"/>
            <p:cNvSpPr/>
            <p:nvPr/>
          </p:nvSpPr>
          <p:spPr>
            <a:xfrm>
              <a:off x="2439161" y="2216657"/>
              <a:ext cx="793750" cy="0"/>
            </a:xfrm>
            <a:custGeom>
              <a:avLst/>
              <a:gdLst/>
              <a:ahLst/>
              <a:cxnLst/>
              <a:rect l="l" t="t" r="r" b="b"/>
              <a:pathLst>
                <a:path w="793750">
                  <a:moveTo>
                    <a:pt x="0" y="0"/>
                  </a:moveTo>
                  <a:lnTo>
                    <a:pt x="793242" y="0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21735" y="2183129"/>
              <a:ext cx="106045" cy="72390"/>
            </a:xfrm>
            <a:custGeom>
              <a:avLst/>
              <a:gdLst/>
              <a:ahLst/>
              <a:cxnLst/>
              <a:rect l="l" t="t" r="r" b="b"/>
              <a:pathLst>
                <a:path w="106045" h="72389">
                  <a:moveTo>
                    <a:pt x="105918" y="33527"/>
                  </a:moveTo>
                  <a:lnTo>
                    <a:pt x="0" y="0"/>
                  </a:lnTo>
                  <a:lnTo>
                    <a:pt x="0" y="72390"/>
                  </a:lnTo>
                  <a:lnTo>
                    <a:pt x="105918" y="335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439161" y="2557272"/>
            <a:ext cx="889000" cy="67310"/>
            <a:chOff x="2439161" y="2557272"/>
            <a:chExt cx="889000" cy="67310"/>
          </a:xfrm>
        </p:grpSpPr>
        <p:sp>
          <p:nvSpPr>
            <p:cNvPr id="16" name="object 16"/>
            <p:cNvSpPr/>
            <p:nvPr/>
          </p:nvSpPr>
          <p:spPr>
            <a:xfrm>
              <a:off x="2439161" y="2590800"/>
              <a:ext cx="793750" cy="0"/>
            </a:xfrm>
            <a:custGeom>
              <a:avLst/>
              <a:gdLst/>
              <a:ahLst/>
              <a:cxnLst/>
              <a:rect l="l" t="t" r="r" b="b"/>
              <a:pathLst>
                <a:path w="793750">
                  <a:moveTo>
                    <a:pt x="0" y="0"/>
                  </a:moveTo>
                  <a:lnTo>
                    <a:pt x="793242" y="0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21735" y="2557272"/>
              <a:ext cx="106045" cy="67310"/>
            </a:xfrm>
            <a:custGeom>
              <a:avLst/>
              <a:gdLst/>
              <a:ahLst/>
              <a:cxnLst/>
              <a:rect l="l" t="t" r="r" b="b"/>
              <a:pathLst>
                <a:path w="106045" h="67310">
                  <a:moveTo>
                    <a:pt x="105918" y="33527"/>
                  </a:moveTo>
                  <a:lnTo>
                    <a:pt x="0" y="0"/>
                  </a:lnTo>
                  <a:lnTo>
                    <a:pt x="0" y="67056"/>
                  </a:lnTo>
                  <a:lnTo>
                    <a:pt x="105918" y="335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2439161" y="2367533"/>
            <a:ext cx="889000" cy="72390"/>
            <a:chOff x="2439161" y="2367533"/>
            <a:chExt cx="889000" cy="72390"/>
          </a:xfrm>
        </p:grpSpPr>
        <p:sp>
          <p:nvSpPr>
            <p:cNvPr id="19" name="object 19"/>
            <p:cNvSpPr/>
            <p:nvPr/>
          </p:nvSpPr>
          <p:spPr>
            <a:xfrm>
              <a:off x="2439161" y="2406395"/>
              <a:ext cx="793750" cy="0"/>
            </a:xfrm>
            <a:custGeom>
              <a:avLst/>
              <a:gdLst/>
              <a:ahLst/>
              <a:cxnLst/>
              <a:rect l="l" t="t" r="r" b="b"/>
              <a:pathLst>
                <a:path w="793750">
                  <a:moveTo>
                    <a:pt x="0" y="0"/>
                  </a:moveTo>
                  <a:lnTo>
                    <a:pt x="793242" y="0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21735" y="2367533"/>
              <a:ext cx="106045" cy="72390"/>
            </a:xfrm>
            <a:custGeom>
              <a:avLst/>
              <a:gdLst/>
              <a:ahLst/>
              <a:cxnLst/>
              <a:rect l="l" t="t" r="r" b="b"/>
              <a:pathLst>
                <a:path w="106045" h="72389">
                  <a:moveTo>
                    <a:pt x="105918" y="38861"/>
                  </a:moveTo>
                  <a:lnTo>
                    <a:pt x="0" y="0"/>
                  </a:lnTo>
                  <a:lnTo>
                    <a:pt x="0" y="72390"/>
                  </a:lnTo>
                  <a:lnTo>
                    <a:pt x="105918" y="388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637874" y="2741485"/>
            <a:ext cx="214629" cy="662305"/>
            <a:chOff x="1637874" y="2741485"/>
            <a:chExt cx="214629" cy="662305"/>
          </a:xfrm>
        </p:grpSpPr>
        <p:sp>
          <p:nvSpPr>
            <p:cNvPr id="22" name="object 22"/>
            <p:cNvSpPr/>
            <p:nvPr/>
          </p:nvSpPr>
          <p:spPr>
            <a:xfrm>
              <a:off x="1712976" y="2753106"/>
              <a:ext cx="72390" cy="642620"/>
            </a:xfrm>
            <a:custGeom>
              <a:avLst/>
              <a:gdLst/>
              <a:ahLst/>
              <a:cxnLst/>
              <a:rect l="l" t="t" r="r" b="b"/>
              <a:pathLst>
                <a:path w="72389" h="642620">
                  <a:moveTo>
                    <a:pt x="33528" y="519684"/>
                  </a:moveTo>
                  <a:lnTo>
                    <a:pt x="0" y="502920"/>
                  </a:lnTo>
                  <a:lnTo>
                    <a:pt x="72390" y="457962"/>
                  </a:lnTo>
                  <a:lnTo>
                    <a:pt x="0" y="419100"/>
                  </a:lnTo>
                  <a:lnTo>
                    <a:pt x="72390" y="380238"/>
                  </a:lnTo>
                  <a:lnTo>
                    <a:pt x="0" y="340614"/>
                  </a:lnTo>
                  <a:lnTo>
                    <a:pt x="72390" y="301752"/>
                  </a:lnTo>
                  <a:lnTo>
                    <a:pt x="33528" y="279654"/>
                  </a:lnTo>
                  <a:lnTo>
                    <a:pt x="33528" y="0"/>
                  </a:lnTo>
                </a:path>
                <a:path w="72389" h="642620">
                  <a:moveTo>
                    <a:pt x="33528" y="519684"/>
                  </a:moveTo>
                  <a:lnTo>
                    <a:pt x="33528" y="642366"/>
                  </a:lnTo>
                </a:path>
              </a:pathLst>
            </a:custGeom>
            <a:ln w="232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45920" y="2971038"/>
              <a:ext cx="173355" cy="424815"/>
            </a:xfrm>
            <a:custGeom>
              <a:avLst/>
              <a:gdLst/>
              <a:ahLst/>
              <a:cxnLst/>
              <a:rect l="l" t="t" r="r" b="b"/>
              <a:pathLst>
                <a:path w="173355" h="424814">
                  <a:moveTo>
                    <a:pt x="0" y="424434"/>
                  </a:moveTo>
                  <a:lnTo>
                    <a:pt x="172973" y="0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80032" y="2881884"/>
              <a:ext cx="72390" cy="111760"/>
            </a:xfrm>
            <a:custGeom>
              <a:avLst/>
              <a:gdLst/>
              <a:ahLst/>
              <a:cxnLst/>
              <a:rect l="l" t="t" r="r" b="b"/>
              <a:pathLst>
                <a:path w="72389" h="111760">
                  <a:moveTo>
                    <a:pt x="72390" y="0"/>
                  </a:moveTo>
                  <a:lnTo>
                    <a:pt x="0" y="83820"/>
                  </a:lnTo>
                  <a:lnTo>
                    <a:pt x="67056" y="111252"/>
                  </a:lnTo>
                  <a:lnTo>
                    <a:pt x="723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1706689" y="3373373"/>
            <a:ext cx="85090" cy="676910"/>
            <a:chOff x="1706689" y="3373373"/>
            <a:chExt cx="85090" cy="676910"/>
          </a:xfrm>
        </p:grpSpPr>
        <p:sp>
          <p:nvSpPr>
            <p:cNvPr id="26" name="object 26"/>
            <p:cNvSpPr/>
            <p:nvPr/>
          </p:nvSpPr>
          <p:spPr>
            <a:xfrm>
              <a:off x="1746503" y="3468623"/>
              <a:ext cx="0" cy="508634"/>
            </a:xfrm>
            <a:custGeom>
              <a:avLst/>
              <a:gdLst/>
              <a:ahLst/>
              <a:cxnLst/>
              <a:rect l="l" t="t" r="r" b="b"/>
              <a:pathLst>
                <a:path h="508635">
                  <a:moveTo>
                    <a:pt x="0" y="508253"/>
                  </a:moveTo>
                  <a:lnTo>
                    <a:pt x="0" y="0"/>
                  </a:lnTo>
                </a:path>
              </a:pathLst>
            </a:custGeom>
            <a:ln w="232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12975" y="3373373"/>
              <a:ext cx="67310" cy="106045"/>
            </a:xfrm>
            <a:custGeom>
              <a:avLst/>
              <a:gdLst/>
              <a:ahLst/>
              <a:cxnLst/>
              <a:rect l="l" t="t" r="r" b="b"/>
              <a:pathLst>
                <a:path w="67310" h="106045">
                  <a:moveTo>
                    <a:pt x="67056" y="105917"/>
                  </a:moveTo>
                  <a:lnTo>
                    <a:pt x="33527" y="0"/>
                  </a:lnTo>
                  <a:lnTo>
                    <a:pt x="0" y="105917"/>
                  </a:lnTo>
                  <a:lnTo>
                    <a:pt x="67056" y="1059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6689" y="3965257"/>
              <a:ext cx="84962" cy="84963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1571815" y="2185987"/>
            <a:ext cx="601980" cy="1864360"/>
            <a:chOff x="1571815" y="2185987"/>
            <a:chExt cx="601980" cy="1864360"/>
          </a:xfrm>
        </p:grpSpPr>
        <p:sp>
          <p:nvSpPr>
            <p:cNvPr id="30" name="object 30"/>
            <p:cNvSpPr/>
            <p:nvPr/>
          </p:nvSpPr>
          <p:spPr>
            <a:xfrm>
              <a:off x="1997963" y="2753105"/>
              <a:ext cx="0" cy="1224280"/>
            </a:xfrm>
            <a:custGeom>
              <a:avLst/>
              <a:gdLst/>
              <a:ahLst/>
              <a:cxnLst/>
              <a:rect l="l" t="t" r="r" b="b"/>
              <a:pathLst>
                <a:path h="1224279">
                  <a:moveTo>
                    <a:pt x="0" y="0"/>
                  </a:moveTo>
                  <a:lnTo>
                    <a:pt x="0" y="1223772"/>
                  </a:lnTo>
                </a:path>
              </a:pathLst>
            </a:custGeom>
            <a:ln w="232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52815" y="3965257"/>
              <a:ext cx="84200" cy="8496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583435" y="2197608"/>
              <a:ext cx="578485" cy="579120"/>
            </a:xfrm>
            <a:custGeom>
              <a:avLst/>
              <a:gdLst/>
              <a:ahLst/>
              <a:cxnLst/>
              <a:rect l="l" t="t" r="r" b="b"/>
              <a:pathLst>
                <a:path w="578485" h="579119">
                  <a:moveTo>
                    <a:pt x="578358" y="289560"/>
                  </a:moveTo>
                  <a:lnTo>
                    <a:pt x="574570" y="242567"/>
                  </a:lnTo>
                  <a:lnTo>
                    <a:pt x="563605" y="197998"/>
                  </a:lnTo>
                  <a:lnTo>
                    <a:pt x="546056" y="156446"/>
                  </a:lnTo>
                  <a:lnTo>
                    <a:pt x="522518" y="118506"/>
                  </a:lnTo>
                  <a:lnTo>
                    <a:pt x="493585" y="84772"/>
                  </a:lnTo>
                  <a:lnTo>
                    <a:pt x="459851" y="55839"/>
                  </a:lnTo>
                  <a:lnTo>
                    <a:pt x="421911" y="32301"/>
                  </a:lnTo>
                  <a:lnTo>
                    <a:pt x="380359" y="14752"/>
                  </a:lnTo>
                  <a:lnTo>
                    <a:pt x="335790" y="3787"/>
                  </a:lnTo>
                  <a:lnTo>
                    <a:pt x="288798" y="0"/>
                  </a:lnTo>
                  <a:lnTo>
                    <a:pt x="242011" y="3787"/>
                  </a:lnTo>
                  <a:lnTo>
                    <a:pt x="197607" y="14752"/>
                  </a:lnTo>
                  <a:lnTo>
                    <a:pt x="156184" y="32301"/>
                  </a:lnTo>
                  <a:lnTo>
                    <a:pt x="118341" y="55839"/>
                  </a:lnTo>
                  <a:lnTo>
                    <a:pt x="84677" y="84772"/>
                  </a:lnTo>
                  <a:lnTo>
                    <a:pt x="55790" y="118506"/>
                  </a:lnTo>
                  <a:lnTo>
                    <a:pt x="32280" y="156446"/>
                  </a:lnTo>
                  <a:lnTo>
                    <a:pt x="14746" y="197998"/>
                  </a:lnTo>
                  <a:lnTo>
                    <a:pt x="3786" y="242567"/>
                  </a:lnTo>
                  <a:lnTo>
                    <a:pt x="0" y="289560"/>
                  </a:lnTo>
                  <a:lnTo>
                    <a:pt x="3786" y="336552"/>
                  </a:lnTo>
                  <a:lnTo>
                    <a:pt x="14746" y="381121"/>
                  </a:lnTo>
                  <a:lnTo>
                    <a:pt x="32280" y="422673"/>
                  </a:lnTo>
                  <a:lnTo>
                    <a:pt x="55790" y="460613"/>
                  </a:lnTo>
                  <a:lnTo>
                    <a:pt x="84677" y="494347"/>
                  </a:lnTo>
                  <a:lnTo>
                    <a:pt x="118341" y="523280"/>
                  </a:lnTo>
                  <a:lnTo>
                    <a:pt x="156184" y="546818"/>
                  </a:lnTo>
                  <a:lnTo>
                    <a:pt x="197607" y="564367"/>
                  </a:lnTo>
                  <a:lnTo>
                    <a:pt x="242011" y="575332"/>
                  </a:lnTo>
                  <a:lnTo>
                    <a:pt x="288798" y="579120"/>
                  </a:lnTo>
                  <a:lnTo>
                    <a:pt x="335790" y="575332"/>
                  </a:lnTo>
                  <a:lnTo>
                    <a:pt x="380359" y="564367"/>
                  </a:lnTo>
                  <a:lnTo>
                    <a:pt x="421911" y="546818"/>
                  </a:lnTo>
                  <a:lnTo>
                    <a:pt x="459851" y="523280"/>
                  </a:lnTo>
                  <a:lnTo>
                    <a:pt x="493585" y="494347"/>
                  </a:lnTo>
                  <a:lnTo>
                    <a:pt x="522518" y="460613"/>
                  </a:lnTo>
                  <a:lnTo>
                    <a:pt x="546056" y="422673"/>
                  </a:lnTo>
                  <a:lnTo>
                    <a:pt x="563605" y="381121"/>
                  </a:lnTo>
                  <a:lnTo>
                    <a:pt x="574570" y="336552"/>
                  </a:lnTo>
                  <a:lnTo>
                    <a:pt x="578358" y="2895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583435" y="2197608"/>
              <a:ext cx="578485" cy="579120"/>
            </a:xfrm>
            <a:custGeom>
              <a:avLst/>
              <a:gdLst/>
              <a:ahLst/>
              <a:cxnLst/>
              <a:rect l="l" t="t" r="r" b="b"/>
              <a:pathLst>
                <a:path w="578485" h="579119">
                  <a:moveTo>
                    <a:pt x="0" y="289560"/>
                  </a:moveTo>
                  <a:lnTo>
                    <a:pt x="3786" y="242567"/>
                  </a:lnTo>
                  <a:lnTo>
                    <a:pt x="14746" y="197998"/>
                  </a:lnTo>
                  <a:lnTo>
                    <a:pt x="32280" y="156446"/>
                  </a:lnTo>
                  <a:lnTo>
                    <a:pt x="55790" y="118506"/>
                  </a:lnTo>
                  <a:lnTo>
                    <a:pt x="84677" y="84772"/>
                  </a:lnTo>
                  <a:lnTo>
                    <a:pt x="118341" y="55839"/>
                  </a:lnTo>
                  <a:lnTo>
                    <a:pt x="156184" y="32301"/>
                  </a:lnTo>
                  <a:lnTo>
                    <a:pt x="197607" y="14752"/>
                  </a:lnTo>
                  <a:lnTo>
                    <a:pt x="242011" y="3787"/>
                  </a:lnTo>
                  <a:lnTo>
                    <a:pt x="288798" y="0"/>
                  </a:lnTo>
                  <a:lnTo>
                    <a:pt x="335790" y="3787"/>
                  </a:lnTo>
                  <a:lnTo>
                    <a:pt x="380359" y="14752"/>
                  </a:lnTo>
                  <a:lnTo>
                    <a:pt x="421911" y="32301"/>
                  </a:lnTo>
                  <a:lnTo>
                    <a:pt x="459851" y="55839"/>
                  </a:lnTo>
                  <a:lnTo>
                    <a:pt x="493585" y="84772"/>
                  </a:lnTo>
                  <a:lnTo>
                    <a:pt x="522518" y="118506"/>
                  </a:lnTo>
                  <a:lnTo>
                    <a:pt x="546056" y="156446"/>
                  </a:lnTo>
                  <a:lnTo>
                    <a:pt x="563605" y="197998"/>
                  </a:lnTo>
                  <a:lnTo>
                    <a:pt x="574570" y="242567"/>
                  </a:lnTo>
                  <a:lnTo>
                    <a:pt x="578358" y="289560"/>
                  </a:lnTo>
                  <a:lnTo>
                    <a:pt x="574570" y="336552"/>
                  </a:lnTo>
                  <a:lnTo>
                    <a:pt x="563605" y="381121"/>
                  </a:lnTo>
                  <a:lnTo>
                    <a:pt x="546056" y="422673"/>
                  </a:lnTo>
                  <a:lnTo>
                    <a:pt x="522518" y="460613"/>
                  </a:lnTo>
                  <a:lnTo>
                    <a:pt x="493585" y="494347"/>
                  </a:lnTo>
                  <a:lnTo>
                    <a:pt x="459851" y="523280"/>
                  </a:lnTo>
                  <a:lnTo>
                    <a:pt x="421911" y="546818"/>
                  </a:lnTo>
                  <a:lnTo>
                    <a:pt x="380359" y="564367"/>
                  </a:lnTo>
                  <a:lnTo>
                    <a:pt x="335790" y="575332"/>
                  </a:lnTo>
                  <a:lnTo>
                    <a:pt x="288798" y="579120"/>
                  </a:lnTo>
                  <a:lnTo>
                    <a:pt x="242011" y="575332"/>
                  </a:lnTo>
                  <a:lnTo>
                    <a:pt x="197607" y="564367"/>
                  </a:lnTo>
                  <a:lnTo>
                    <a:pt x="156184" y="546818"/>
                  </a:lnTo>
                  <a:lnTo>
                    <a:pt x="118341" y="523280"/>
                  </a:lnTo>
                  <a:lnTo>
                    <a:pt x="84677" y="494347"/>
                  </a:lnTo>
                  <a:lnTo>
                    <a:pt x="55790" y="460613"/>
                  </a:lnTo>
                  <a:lnTo>
                    <a:pt x="32280" y="422673"/>
                  </a:lnTo>
                  <a:lnTo>
                    <a:pt x="14746" y="381121"/>
                  </a:lnTo>
                  <a:lnTo>
                    <a:pt x="3786" y="336552"/>
                  </a:lnTo>
                  <a:lnTo>
                    <a:pt x="0" y="289560"/>
                  </a:lnTo>
                  <a:close/>
                </a:path>
              </a:pathLst>
            </a:custGeom>
            <a:ln w="232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3648202" y="2036154"/>
            <a:ext cx="1191260" cy="854710"/>
            <a:chOff x="3648202" y="2036154"/>
            <a:chExt cx="1191260" cy="854710"/>
          </a:xfrm>
        </p:grpSpPr>
        <p:sp>
          <p:nvSpPr>
            <p:cNvPr id="35" name="object 35"/>
            <p:cNvSpPr/>
            <p:nvPr/>
          </p:nvSpPr>
          <p:spPr>
            <a:xfrm>
              <a:off x="3653790" y="2041742"/>
              <a:ext cx="1179830" cy="843280"/>
            </a:xfrm>
            <a:custGeom>
              <a:avLst/>
              <a:gdLst/>
              <a:ahLst/>
              <a:cxnLst/>
              <a:rect l="l" t="t" r="r" b="b"/>
              <a:pathLst>
                <a:path w="1179829" h="843280">
                  <a:moveTo>
                    <a:pt x="1179576" y="421803"/>
                  </a:moveTo>
                  <a:lnTo>
                    <a:pt x="1174647" y="365686"/>
                  </a:lnTo>
                  <a:lnTo>
                    <a:pt x="1160723" y="315264"/>
                  </a:lnTo>
                  <a:lnTo>
                    <a:pt x="1139094" y="272546"/>
                  </a:lnTo>
                  <a:lnTo>
                    <a:pt x="1111052" y="239544"/>
                  </a:lnTo>
                  <a:lnTo>
                    <a:pt x="1077887" y="218268"/>
                  </a:lnTo>
                  <a:lnTo>
                    <a:pt x="1040892" y="210729"/>
                  </a:lnTo>
                  <a:lnTo>
                    <a:pt x="1032319" y="211157"/>
                  </a:lnTo>
                  <a:lnTo>
                    <a:pt x="1023747" y="212443"/>
                  </a:lnTo>
                  <a:lnTo>
                    <a:pt x="1015174" y="214586"/>
                  </a:lnTo>
                  <a:lnTo>
                    <a:pt x="1006602" y="217587"/>
                  </a:lnTo>
                  <a:lnTo>
                    <a:pt x="984008" y="165165"/>
                  </a:lnTo>
                  <a:lnTo>
                    <a:pt x="957343" y="119458"/>
                  </a:lnTo>
                  <a:lnTo>
                    <a:pt x="927186" y="80721"/>
                  </a:lnTo>
                  <a:lnTo>
                    <a:pt x="894112" y="49207"/>
                  </a:lnTo>
                  <a:lnTo>
                    <a:pt x="858699" y="25172"/>
                  </a:lnTo>
                  <a:lnTo>
                    <a:pt x="821523" y="8869"/>
                  </a:lnTo>
                  <a:lnTo>
                    <a:pt x="783163" y="552"/>
                  </a:lnTo>
                  <a:lnTo>
                    <a:pt x="744194" y="476"/>
                  </a:lnTo>
                  <a:lnTo>
                    <a:pt x="705195" y="8894"/>
                  </a:lnTo>
                  <a:lnTo>
                    <a:pt x="666741" y="26062"/>
                  </a:lnTo>
                  <a:lnTo>
                    <a:pt x="629412" y="52233"/>
                  </a:lnTo>
                  <a:lnTo>
                    <a:pt x="599515" y="81594"/>
                  </a:lnTo>
                  <a:lnTo>
                    <a:pt x="589788" y="92619"/>
                  </a:lnTo>
                  <a:lnTo>
                    <a:pt x="555900" y="57064"/>
                  </a:lnTo>
                  <a:lnTo>
                    <a:pt x="519893" y="30131"/>
                  </a:lnTo>
                  <a:lnTo>
                    <a:pt x="482368" y="11714"/>
                  </a:lnTo>
                  <a:lnTo>
                    <a:pt x="443925" y="1706"/>
                  </a:lnTo>
                  <a:lnTo>
                    <a:pt x="405167" y="0"/>
                  </a:lnTo>
                  <a:lnTo>
                    <a:pt x="366694" y="6489"/>
                  </a:lnTo>
                  <a:lnTo>
                    <a:pt x="329107" y="21069"/>
                  </a:lnTo>
                  <a:lnTo>
                    <a:pt x="293007" y="43631"/>
                  </a:lnTo>
                  <a:lnTo>
                    <a:pt x="258996" y="74070"/>
                  </a:lnTo>
                  <a:lnTo>
                    <a:pt x="227674" y="112279"/>
                  </a:lnTo>
                  <a:lnTo>
                    <a:pt x="199644" y="158151"/>
                  </a:lnTo>
                  <a:lnTo>
                    <a:pt x="179712" y="201871"/>
                  </a:lnTo>
                  <a:lnTo>
                    <a:pt x="173736" y="217587"/>
                  </a:lnTo>
                  <a:lnTo>
                    <a:pt x="136863" y="210933"/>
                  </a:lnTo>
                  <a:lnTo>
                    <a:pt x="68580" y="240256"/>
                  </a:lnTo>
                  <a:lnTo>
                    <a:pt x="40470" y="273354"/>
                  </a:lnTo>
                  <a:lnTo>
                    <a:pt x="18584" y="316823"/>
                  </a:lnTo>
                  <a:lnTo>
                    <a:pt x="4572" y="369225"/>
                  </a:lnTo>
                  <a:lnTo>
                    <a:pt x="285" y="408230"/>
                  </a:lnTo>
                  <a:lnTo>
                    <a:pt x="0" y="421803"/>
                  </a:lnTo>
                  <a:lnTo>
                    <a:pt x="4984" y="477919"/>
                  </a:lnTo>
                  <a:lnTo>
                    <a:pt x="19050" y="528342"/>
                  </a:lnTo>
                  <a:lnTo>
                    <a:pt x="40862" y="571060"/>
                  </a:lnTo>
                  <a:lnTo>
                    <a:pt x="69088" y="604062"/>
                  </a:lnTo>
                  <a:lnTo>
                    <a:pt x="102393" y="625338"/>
                  </a:lnTo>
                  <a:lnTo>
                    <a:pt x="139446" y="632877"/>
                  </a:lnTo>
                  <a:lnTo>
                    <a:pt x="148018" y="632448"/>
                  </a:lnTo>
                  <a:lnTo>
                    <a:pt x="156591" y="631162"/>
                  </a:lnTo>
                  <a:lnTo>
                    <a:pt x="165163" y="629019"/>
                  </a:lnTo>
                  <a:lnTo>
                    <a:pt x="173736" y="626019"/>
                  </a:lnTo>
                  <a:lnTo>
                    <a:pt x="196158" y="678252"/>
                  </a:lnTo>
                  <a:lnTo>
                    <a:pt x="222715" y="723803"/>
                  </a:lnTo>
                  <a:lnTo>
                    <a:pt x="252821" y="762416"/>
                  </a:lnTo>
                  <a:lnTo>
                    <a:pt x="285889" y="793833"/>
                  </a:lnTo>
                  <a:lnTo>
                    <a:pt x="321329" y="817796"/>
                  </a:lnTo>
                  <a:lnTo>
                    <a:pt x="358556" y="834047"/>
                  </a:lnTo>
                  <a:lnTo>
                    <a:pt x="396982" y="842328"/>
                  </a:lnTo>
                  <a:lnTo>
                    <a:pt x="436019" y="842383"/>
                  </a:lnTo>
                  <a:lnTo>
                    <a:pt x="475080" y="833954"/>
                  </a:lnTo>
                  <a:lnTo>
                    <a:pt x="513578" y="816782"/>
                  </a:lnTo>
                  <a:lnTo>
                    <a:pt x="550926" y="790611"/>
                  </a:lnTo>
                  <a:lnTo>
                    <a:pt x="580501" y="762000"/>
                  </a:lnTo>
                  <a:lnTo>
                    <a:pt x="589788" y="750987"/>
                  </a:lnTo>
                  <a:lnTo>
                    <a:pt x="623692" y="786353"/>
                  </a:lnTo>
                  <a:lnTo>
                    <a:pt x="659744" y="813134"/>
                  </a:lnTo>
                  <a:lnTo>
                    <a:pt x="697331" y="831438"/>
                  </a:lnTo>
                  <a:lnTo>
                    <a:pt x="735842" y="841371"/>
                  </a:lnTo>
                  <a:lnTo>
                    <a:pt x="774666" y="843039"/>
                  </a:lnTo>
                  <a:lnTo>
                    <a:pt x="813190" y="836550"/>
                  </a:lnTo>
                  <a:lnTo>
                    <a:pt x="850805" y="822008"/>
                  </a:lnTo>
                  <a:lnTo>
                    <a:pt x="886898" y="799521"/>
                  </a:lnTo>
                  <a:lnTo>
                    <a:pt x="920857" y="769196"/>
                  </a:lnTo>
                  <a:lnTo>
                    <a:pt x="952072" y="731138"/>
                  </a:lnTo>
                  <a:lnTo>
                    <a:pt x="979932" y="685455"/>
                  </a:lnTo>
                  <a:lnTo>
                    <a:pt x="1000613" y="641306"/>
                  </a:lnTo>
                  <a:lnTo>
                    <a:pt x="1006602" y="626019"/>
                  </a:lnTo>
                  <a:lnTo>
                    <a:pt x="1043421" y="632672"/>
                  </a:lnTo>
                  <a:lnTo>
                    <a:pt x="1111472" y="603349"/>
                  </a:lnTo>
                  <a:lnTo>
                    <a:pt x="1139528" y="570252"/>
                  </a:lnTo>
                  <a:lnTo>
                    <a:pt x="1161489" y="526782"/>
                  </a:lnTo>
                  <a:lnTo>
                    <a:pt x="1175766" y="474381"/>
                  </a:lnTo>
                  <a:lnTo>
                    <a:pt x="1179302" y="434947"/>
                  </a:lnTo>
                  <a:lnTo>
                    <a:pt x="1179576" y="4218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653790" y="2041742"/>
              <a:ext cx="1179830" cy="843280"/>
            </a:xfrm>
            <a:custGeom>
              <a:avLst/>
              <a:gdLst/>
              <a:ahLst/>
              <a:cxnLst/>
              <a:rect l="l" t="t" r="r" b="b"/>
              <a:pathLst>
                <a:path w="1179829" h="843280">
                  <a:moveTo>
                    <a:pt x="173736" y="626019"/>
                  </a:moveTo>
                  <a:lnTo>
                    <a:pt x="196158" y="678252"/>
                  </a:lnTo>
                  <a:lnTo>
                    <a:pt x="222715" y="723803"/>
                  </a:lnTo>
                  <a:lnTo>
                    <a:pt x="252821" y="762416"/>
                  </a:lnTo>
                  <a:lnTo>
                    <a:pt x="285889" y="793833"/>
                  </a:lnTo>
                  <a:lnTo>
                    <a:pt x="321329" y="817796"/>
                  </a:lnTo>
                  <a:lnTo>
                    <a:pt x="358556" y="834047"/>
                  </a:lnTo>
                  <a:lnTo>
                    <a:pt x="396982" y="842328"/>
                  </a:lnTo>
                  <a:lnTo>
                    <a:pt x="436019" y="842383"/>
                  </a:lnTo>
                  <a:lnTo>
                    <a:pt x="475080" y="833954"/>
                  </a:lnTo>
                  <a:lnTo>
                    <a:pt x="513578" y="816782"/>
                  </a:lnTo>
                  <a:lnTo>
                    <a:pt x="550926" y="790611"/>
                  </a:lnTo>
                  <a:lnTo>
                    <a:pt x="580501" y="762000"/>
                  </a:lnTo>
                  <a:lnTo>
                    <a:pt x="589788" y="750987"/>
                  </a:lnTo>
                  <a:lnTo>
                    <a:pt x="623692" y="786353"/>
                  </a:lnTo>
                  <a:lnTo>
                    <a:pt x="659744" y="813134"/>
                  </a:lnTo>
                  <a:lnTo>
                    <a:pt x="697331" y="831438"/>
                  </a:lnTo>
                  <a:lnTo>
                    <a:pt x="735842" y="841371"/>
                  </a:lnTo>
                  <a:lnTo>
                    <a:pt x="774666" y="843039"/>
                  </a:lnTo>
                  <a:lnTo>
                    <a:pt x="813190" y="836550"/>
                  </a:lnTo>
                  <a:lnTo>
                    <a:pt x="850805" y="822008"/>
                  </a:lnTo>
                  <a:lnTo>
                    <a:pt x="886898" y="799521"/>
                  </a:lnTo>
                  <a:lnTo>
                    <a:pt x="920857" y="769196"/>
                  </a:lnTo>
                  <a:lnTo>
                    <a:pt x="952072" y="731138"/>
                  </a:lnTo>
                  <a:lnTo>
                    <a:pt x="979932" y="685455"/>
                  </a:lnTo>
                  <a:lnTo>
                    <a:pt x="1000613" y="641306"/>
                  </a:lnTo>
                  <a:lnTo>
                    <a:pt x="1006602" y="626019"/>
                  </a:lnTo>
                  <a:lnTo>
                    <a:pt x="1043421" y="632672"/>
                  </a:lnTo>
                  <a:lnTo>
                    <a:pt x="1111472" y="603349"/>
                  </a:lnTo>
                  <a:lnTo>
                    <a:pt x="1139528" y="570252"/>
                  </a:lnTo>
                  <a:lnTo>
                    <a:pt x="1161489" y="526782"/>
                  </a:lnTo>
                  <a:lnTo>
                    <a:pt x="1175766" y="474381"/>
                  </a:lnTo>
                  <a:lnTo>
                    <a:pt x="1179302" y="434947"/>
                  </a:lnTo>
                  <a:lnTo>
                    <a:pt x="1179576" y="421803"/>
                  </a:lnTo>
                  <a:lnTo>
                    <a:pt x="1174647" y="365686"/>
                  </a:lnTo>
                  <a:lnTo>
                    <a:pt x="1160723" y="315264"/>
                  </a:lnTo>
                  <a:lnTo>
                    <a:pt x="1139094" y="272546"/>
                  </a:lnTo>
                  <a:lnTo>
                    <a:pt x="1111052" y="239544"/>
                  </a:lnTo>
                  <a:lnTo>
                    <a:pt x="1077887" y="218268"/>
                  </a:lnTo>
                  <a:lnTo>
                    <a:pt x="1040892" y="210729"/>
                  </a:lnTo>
                  <a:lnTo>
                    <a:pt x="1032319" y="211157"/>
                  </a:lnTo>
                  <a:lnTo>
                    <a:pt x="1023747" y="212443"/>
                  </a:lnTo>
                  <a:lnTo>
                    <a:pt x="1015174" y="214586"/>
                  </a:lnTo>
                  <a:lnTo>
                    <a:pt x="1006602" y="217587"/>
                  </a:lnTo>
                  <a:lnTo>
                    <a:pt x="984008" y="165165"/>
                  </a:lnTo>
                  <a:lnTo>
                    <a:pt x="957343" y="119458"/>
                  </a:lnTo>
                  <a:lnTo>
                    <a:pt x="927186" y="80721"/>
                  </a:lnTo>
                  <a:lnTo>
                    <a:pt x="894112" y="49207"/>
                  </a:lnTo>
                  <a:lnTo>
                    <a:pt x="858699" y="25172"/>
                  </a:lnTo>
                  <a:lnTo>
                    <a:pt x="821523" y="8869"/>
                  </a:lnTo>
                  <a:lnTo>
                    <a:pt x="783163" y="552"/>
                  </a:lnTo>
                  <a:lnTo>
                    <a:pt x="744194" y="476"/>
                  </a:lnTo>
                  <a:lnTo>
                    <a:pt x="705195" y="8894"/>
                  </a:lnTo>
                  <a:lnTo>
                    <a:pt x="666741" y="26062"/>
                  </a:lnTo>
                  <a:lnTo>
                    <a:pt x="629412" y="52233"/>
                  </a:lnTo>
                  <a:lnTo>
                    <a:pt x="599515" y="81594"/>
                  </a:lnTo>
                  <a:lnTo>
                    <a:pt x="589788" y="92619"/>
                  </a:lnTo>
                  <a:lnTo>
                    <a:pt x="555900" y="57064"/>
                  </a:lnTo>
                  <a:lnTo>
                    <a:pt x="519893" y="30131"/>
                  </a:lnTo>
                  <a:lnTo>
                    <a:pt x="482368" y="11714"/>
                  </a:lnTo>
                  <a:lnTo>
                    <a:pt x="443925" y="1706"/>
                  </a:lnTo>
                  <a:lnTo>
                    <a:pt x="405167" y="0"/>
                  </a:lnTo>
                  <a:lnTo>
                    <a:pt x="366694" y="6489"/>
                  </a:lnTo>
                  <a:lnTo>
                    <a:pt x="329107" y="21069"/>
                  </a:lnTo>
                  <a:lnTo>
                    <a:pt x="293007" y="43631"/>
                  </a:lnTo>
                  <a:lnTo>
                    <a:pt x="258996" y="74070"/>
                  </a:lnTo>
                  <a:lnTo>
                    <a:pt x="227674" y="112279"/>
                  </a:lnTo>
                  <a:lnTo>
                    <a:pt x="199644" y="158151"/>
                  </a:lnTo>
                  <a:lnTo>
                    <a:pt x="179712" y="201871"/>
                  </a:lnTo>
                  <a:lnTo>
                    <a:pt x="173736" y="217587"/>
                  </a:lnTo>
                  <a:lnTo>
                    <a:pt x="136863" y="210933"/>
                  </a:lnTo>
                  <a:lnTo>
                    <a:pt x="68580" y="240256"/>
                  </a:lnTo>
                  <a:lnTo>
                    <a:pt x="40470" y="273354"/>
                  </a:lnTo>
                  <a:lnTo>
                    <a:pt x="18584" y="316823"/>
                  </a:lnTo>
                  <a:lnTo>
                    <a:pt x="4572" y="369225"/>
                  </a:lnTo>
                  <a:lnTo>
                    <a:pt x="285" y="408230"/>
                  </a:lnTo>
                  <a:lnTo>
                    <a:pt x="0" y="421803"/>
                  </a:lnTo>
                  <a:lnTo>
                    <a:pt x="4984" y="477919"/>
                  </a:lnTo>
                  <a:lnTo>
                    <a:pt x="19050" y="528342"/>
                  </a:lnTo>
                  <a:lnTo>
                    <a:pt x="40862" y="571060"/>
                  </a:lnTo>
                  <a:lnTo>
                    <a:pt x="69088" y="604062"/>
                  </a:lnTo>
                  <a:lnTo>
                    <a:pt x="102393" y="625338"/>
                  </a:lnTo>
                  <a:lnTo>
                    <a:pt x="139446" y="632877"/>
                  </a:lnTo>
                  <a:lnTo>
                    <a:pt x="148018" y="632448"/>
                  </a:lnTo>
                  <a:lnTo>
                    <a:pt x="156591" y="631162"/>
                  </a:lnTo>
                  <a:lnTo>
                    <a:pt x="165163" y="629019"/>
                  </a:lnTo>
                  <a:lnTo>
                    <a:pt x="173736" y="626019"/>
                  </a:lnTo>
                  <a:close/>
                </a:path>
              </a:pathLst>
            </a:custGeom>
            <a:ln w="111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/>
          <p:nvPr/>
        </p:nvSpPr>
        <p:spPr>
          <a:xfrm>
            <a:off x="5279135" y="2401823"/>
            <a:ext cx="1115060" cy="0"/>
          </a:xfrm>
          <a:custGeom>
            <a:avLst/>
            <a:gdLst/>
            <a:ahLst/>
            <a:cxnLst/>
            <a:rect l="l" t="t" r="r" b="b"/>
            <a:pathLst>
              <a:path w="1115060">
                <a:moveTo>
                  <a:pt x="0" y="0"/>
                </a:moveTo>
                <a:lnTo>
                  <a:pt x="1114806" y="0"/>
                </a:lnTo>
              </a:path>
            </a:pathLst>
          </a:custGeom>
          <a:ln w="23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5235479" y="2181161"/>
            <a:ext cx="1158875" cy="629920"/>
            <a:chOff x="5235479" y="2181161"/>
            <a:chExt cx="1158875" cy="629920"/>
          </a:xfrm>
        </p:grpSpPr>
        <p:sp>
          <p:nvSpPr>
            <p:cNvPr id="39" name="object 39"/>
            <p:cNvSpPr/>
            <p:nvPr/>
          </p:nvSpPr>
          <p:spPr>
            <a:xfrm>
              <a:off x="5279135" y="2564129"/>
              <a:ext cx="1115060" cy="0"/>
            </a:xfrm>
            <a:custGeom>
              <a:avLst/>
              <a:gdLst/>
              <a:ahLst/>
              <a:cxnLst/>
              <a:rect l="l" t="t" r="r" b="b"/>
              <a:pathLst>
                <a:path w="1115060">
                  <a:moveTo>
                    <a:pt x="0" y="0"/>
                  </a:moveTo>
                  <a:lnTo>
                    <a:pt x="1114806" y="0"/>
                  </a:lnTo>
                </a:path>
              </a:pathLst>
            </a:custGeom>
            <a:ln w="233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35479" y="2387885"/>
              <a:ext cx="94932" cy="18942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546597" y="2189225"/>
              <a:ext cx="207010" cy="542290"/>
            </a:xfrm>
            <a:custGeom>
              <a:avLst/>
              <a:gdLst/>
              <a:ahLst/>
              <a:cxnLst/>
              <a:rect l="l" t="t" r="r" b="b"/>
              <a:pathLst>
                <a:path w="207010" h="542289">
                  <a:moveTo>
                    <a:pt x="0" y="167639"/>
                  </a:moveTo>
                  <a:lnTo>
                    <a:pt x="5291" y="114507"/>
                  </a:lnTo>
                  <a:lnTo>
                    <a:pt x="20019" y="68470"/>
                  </a:lnTo>
                  <a:lnTo>
                    <a:pt x="42464" y="32235"/>
                  </a:lnTo>
                  <a:lnTo>
                    <a:pt x="103632" y="0"/>
                  </a:lnTo>
                  <a:lnTo>
                    <a:pt x="136276" y="8510"/>
                  </a:lnTo>
                  <a:lnTo>
                    <a:pt x="164531" y="32235"/>
                  </a:lnTo>
                  <a:lnTo>
                    <a:pt x="186750" y="68470"/>
                  </a:lnTo>
                  <a:lnTo>
                    <a:pt x="201289" y="114507"/>
                  </a:lnTo>
                  <a:lnTo>
                    <a:pt x="206502" y="167639"/>
                  </a:lnTo>
                  <a:lnTo>
                    <a:pt x="204280" y="231192"/>
                  </a:lnTo>
                  <a:lnTo>
                    <a:pt x="200299" y="292665"/>
                  </a:lnTo>
                  <a:lnTo>
                    <a:pt x="194665" y="351286"/>
                  </a:lnTo>
                  <a:lnTo>
                    <a:pt x="187485" y="406281"/>
                  </a:lnTo>
                  <a:lnTo>
                    <a:pt x="178865" y="456877"/>
                  </a:lnTo>
                  <a:lnTo>
                    <a:pt x="168912" y="502302"/>
                  </a:lnTo>
                  <a:lnTo>
                    <a:pt x="157734" y="541781"/>
                  </a:lnTo>
                </a:path>
              </a:pathLst>
            </a:custGeom>
            <a:ln w="161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648705" y="2704337"/>
              <a:ext cx="90170" cy="106680"/>
            </a:xfrm>
            <a:custGeom>
              <a:avLst/>
              <a:gdLst/>
              <a:ahLst/>
              <a:cxnLst/>
              <a:rect l="l" t="t" r="r" b="b"/>
              <a:pathLst>
                <a:path w="90170" h="106680">
                  <a:moveTo>
                    <a:pt x="89915" y="38862"/>
                  </a:moveTo>
                  <a:lnTo>
                    <a:pt x="34289" y="0"/>
                  </a:lnTo>
                  <a:lnTo>
                    <a:pt x="0" y="106680"/>
                  </a:lnTo>
                  <a:lnTo>
                    <a:pt x="89915" y="388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/>
          <p:nvPr/>
        </p:nvSpPr>
        <p:spPr>
          <a:xfrm>
            <a:off x="6746747" y="2480310"/>
            <a:ext cx="1596390" cy="0"/>
          </a:xfrm>
          <a:custGeom>
            <a:avLst/>
            <a:gdLst/>
            <a:ahLst/>
            <a:cxnLst/>
            <a:rect l="l" t="t" r="r" b="b"/>
            <a:pathLst>
              <a:path w="1596390">
                <a:moveTo>
                  <a:pt x="1596390" y="0"/>
                </a:moveTo>
                <a:lnTo>
                  <a:pt x="0" y="0"/>
                </a:lnTo>
              </a:path>
            </a:pathLst>
          </a:custGeom>
          <a:ln w="23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696456" y="2306573"/>
            <a:ext cx="1647189" cy="0"/>
          </a:xfrm>
          <a:custGeom>
            <a:avLst/>
            <a:gdLst/>
            <a:ahLst/>
            <a:cxnLst/>
            <a:rect l="l" t="t" r="r" b="b"/>
            <a:pathLst>
              <a:path w="1647190">
                <a:moveTo>
                  <a:pt x="1646681" y="0"/>
                </a:moveTo>
                <a:lnTo>
                  <a:pt x="0" y="0"/>
                </a:lnTo>
              </a:path>
            </a:pathLst>
          </a:custGeom>
          <a:ln w="23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696456" y="2659379"/>
            <a:ext cx="1647189" cy="0"/>
          </a:xfrm>
          <a:custGeom>
            <a:avLst/>
            <a:gdLst/>
            <a:ahLst/>
            <a:cxnLst/>
            <a:rect l="l" t="t" r="r" b="b"/>
            <a:pathLst>
              <a:path w="1647190">
                <a:moveTo>
                  <a:pt x="1646681" y="0"/>
                </a:moveTo>
                <a:lnTo>
                  <a:pt x="0" y="0"/>
                </a:lnTo>
              </a:path>
            </a:pathLst>
          </a:custGeom>
          <a:ln w="23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7015733" y="2177795"/>
            <a:ext cx="890905" cy="73660"/>
            <a:chOff x="7015733" y="2177795"/>
            <a:chExt cx="890905" cy="73660"/>
          </a:xfrm>
        </p:grpSpPr>
        <p:sp>
          <p:nvSpPr>
            <p:cNvPr id="47" name="object 47"/>
            <p:cNvSpPr/>
            <p:nvPr/>
          </p:nvSpPr>
          <p:spPr>
            <a:xfrm>
              <a:off x="7015733" y="2211323"/>
              <a:ext cx="795655" cy="0"/>
            </a:xfrm>
            <a:custGeom>
              <a:avLst/>
              <a:gdLst/>
              <a:ahLst/>
              <a:cxnLst/>
              <a:rect l="l" t="t" r="r" b="b"/>
              <a:pathLst>
                <a:path w="795654">
                  <a:moveTo>
                    <a:pt x="0" y="0"/>
                  </a:moveTo>
                  <a:lnTo>
                    <a:pt x="795528" y="0"/>
                  </a:lnTo>
                </a:path>
              </a:pathLst>
            </a:custGeom>
            <a:ln w="161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799831" y="2177795"/>
              <a:ext cx="106680" cy="73660"/>
            </a:xfrm>
            <a:custGeom>
              <a:avLst/>
              <a:gdLst/>
              <a:ahLst/>
              <a:cxnLst/>
              <a:rect l="l" t="t" r="r" b="b"/>
              <a:pathLst>
                <a:path w="106679" h="73660">
                  <a:moveTo>
                    <a:pt x="106680" y="33527"/>
                  </a:moveTo>
                  <a:lnTo>
                    <a:pt x="0" y="0"/>
                  </a:lnTo>
                  <a:lnTo>
                    <a:pt x="0" y="73152"/>
                  </a:lnTo>
                  <a:lnTo>
                    <a:pt x="106680" y="335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7015733" y="2553461"/>
            <a:ext cx="890905" cy="67310"/>
            <a:chOff x="7015733" y="2553461"/>
            <a:chExt cx="890905" cy="67310"/>
          </a:xfrm>
        </p:grpSpPr>
        <p:sp>
          <p:nvSpPr>
            <p:cNvPr id="50" name="object 50"/>
            <p:cNvSpPr/>
            <p:nvPr/>
          </p:nvSpPr>
          <p:spPr>
            <a:xfrm>
              <a:off x="7015733" y="2586989"/>
              <a:ext cx="795655" cy="0"/>
            </a:xfrm>
            <a:custGeom>
              <a:avLst/>
              <a:gdLst/>
              <a:ahLst/>
              <a:cxnLst/>
              <a:rect l="l" t="t" r="r" b="b"/>
              <a:pathLst>
                <a:path w="795654">
                  <a:moveTo>
                    <a:pt x="0" y="0"/>
                  </a:moveTo>
                  <a:lnTo>
                    <a:pt x="795528" y="0"/>
                  </a:lnTo>
                </a:path>
              </a:pathLst>
            </a:custGeom>
            <a:ln w="161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799831" y="2553461"/>
              <a:ext cx="106680" cy="67310"/>
            </a:xfrm>
            <a:custGeom>
              <a:avLst/>
              <a:gdLst/>
              <a:ahLst/>
              <a:cxnLst/>
              <a:rect l="l" t="t" r="r" b="b"/>
              <a:pathLst>
                <a:path w="106679" h="67310">
                  <a:moveTo>
                    <a:pt x="106680" y="33527"/>
                  </a:moveTo>
                  <a:lnTo>
                    <a:pt x="0" y="0"/>
                  </a:lnTo>
                  <a:lnTo>
                    <a:pt x="0" y="67056"/>
                  </a:lnTo>
                  <a:lnTo>
                    <a:pt x="106680" y="335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7015733" y="2362961"/>
            <a:ext cx="890905" cy="72390"/>
            <a:chOff x="7015733" y="2362961"/>
            <a:chExt cx="890905" cy="72390"/>
          </a:xfrm>
        </p:grpSpPr>
        <p:sp>
          <p:nvSpPr>
            <p:cNvPr id="53" name="object 53"/>
            <p:cNvSpPr/>
            <p:nvPr/>
          </p:nvSpPr>
          <p:spPr>
            <a:xfrm>
              <a:off x="7015733" y="2401823"/>
              <a:ext cx="795655" cy="0"/>
            </a:xfrm>
            <a:custGeom>
              <a:avLst/>
              <a:gdLst/>
              <a:ahLst/>
              <a:cxnLst/>
              <a:rect l="l" t="t" r="r" b="b"/>
              <a:pathLst>
                <a:path w="795654">
                  <a:moveTo>
                    <a:pt x="0" y="0"/>
                  </a:moveTo>
                  <a:lnTo>
                    <a:pt x="795528" y="0"/>
                  </a:lnTo>
                </a:path>
              </a:pathLst>
            </a:custGeom>
            <a:ln w="161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799831" y="2362961"/>
              <a:ext cx="106680" cy="72390"/>
            </a:xfrm>
            <a:custGeom>
              <a:avLst/>
              <a:gdLst/>
              <a:ahLst/>
              <a:cxnLst/>
              <a:rect l="l" t="t" r="r" b="b"/>
              <a:pathLst>
                <a:path w="106679" h="72389">
                  <a:moveTo>
                    <a:pt x="106680" y="38861"/>
                  </a:moveTo>
                  <a:lnTo>
                    <a:pt x="0" y="0"/>
                  </a:lnTo>
                  <a:lnTo>
                    <a:pt x="0" y="72390"/>
                  </a:lnTo>
                  <a:lnTo>
                    <a:pt x="106680" y="388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6212141" y="2737643"/>
            <a:ext cx="215900" cy="664210"/>
            <a:chOff x="6212141" y="2737643"/>
            <a:chExt cx="215900" cy="664210"/>
          </a:xfrm>
        </p:grpSpPr>
        <p:sp>
          <p:nvSpPr>
            <p:cNvPr id="56" name="object 56"/>
            <p:cNvSpPr/>
            <p:nvPr/>
          </p:nvSpPr>
          <p:spPr>
            <a:xfrm>
              <a:off x="6287261" y="2749296"/>
              <a:ext cx="73660" cy="643890"/>
            </a:xfrm>
            <a:custGeom>
              <a:avLst/>
              <a:gdLst/>
              <a:ahLst/>
              <a:cxnLst/>
              <a:rect l="l" t="t" r="r" b="b"/>
              <a:pathLst>
                <a:path w="73660" h="643889">
                  <a:moveTo>
                    <a:pt x="34289" y="520446"/>
                  </a:moveTo>
                  <a:lnTo>
                    <a:pt x="0" y="503682"/>
                  </a:lnTo>
                  <a:lnTo>
                    <a:pt x="73151" y="459486"/>
                  </a:lnTo>
                  <a:lnTo>
                    <a:pt x="0" y="419862"/>
                  </a:lnTo>
                  <a:lnTo>
                    <a:pt x="73151" y="381000"/>
                  </a:lnTo>
                  <a:lnTo>
                    <a:pt x="0" y="341376"/>
                  </a:lnTo>
                  <a:lnTo>
                    <a:pt x="73151" y="302514"/>
                  </a:lnTo>
                  <a:lnTo>
                    <a:pt x="34289" y="279654"/>
                  </a:lnTo>
                  <a:lnTo>
                    <a:pt x="34289" y="0"/>
                  </a:lnTo>
                </a:path>
                <a:path w="73660" h="643889">
                  <a:moveTo>
                    <a:pt x="34289" y="520446"/>
                  </a:moveTo>
                  <a:lnTo>
                    <a:pt x="34289" y="643890"/>
                  </a:lnTo>
                </a:path>
              </a:pathLst>
            </a:custGeom>
            <a:ln w="233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220205" y="2967990"/>
              <a:ext cx="173990" cy="425450"/>
            </a:xfrm>
            <a:custGeom>
              <a:avLst/>
              <a:gdLst/>
              <a:ahLst/>
              <a:cxnLst/>
              <a:rect l="l" t="t" r="r" b="b"/>
              <a:pathLst>
                <a:path w="173989" h="425450">
                  <a:moveTo>
                    <a:pt x="0" y="425196"/>
                  </a:moveTo>
                  <a:lnTo>
                    <a:pt x="173735" y="0"/>
                  </a:lnTo>
                </a:path>
              </a:pathLst>
            </a:custGeom>
            <a:ln w="161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355079" y="2878073"/>
              <a:ext cx="72390" cy="112395"/>
            </a:xfrm>
            <a:custGeom>
              <a:avLst/>
              <a:gdLst/>
              <a:ahLst/>
              <a:cxnLst/>
              <a:rect l="l" t="t" r="r" b="b"/>
              <a:pathLst>
                <a:path w="72389" h="112394">
                  <a:moveTo>
                    <a:pt x="72390" y="0"/>
                  </a:moveTo>
                  <a:lnTo>
                    <a:pt x="0" y="83820"/>
                  </a:lnTo>
                  <a:lnTo>
                    <a:pt x="67056" y="112014"/>
                  </a:lnTo>
                  <a:lnTo>
                    <a:pt x="723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6281705" y="3371088"/>
            <a:ext cx="85090" cy="678180"/>
            <a:chOff x="6281705" y="3371088"/>
            <a:chExt cx="85090" cy="678180"/>
          </a:xfrm>
        </p:grpSpPr>
        <p:sp>
          <p:nvSpPr>
            <p:cNvPr id="60" name="object 60"/>
            <p:cNvSpPr/>
            <p:nvPr/>
          </p:nvSpPr>
          <p:spPr>
            <a:xfrm>
              <a:off x="6321551" y="3466338"/>
              <a:ext cx="0" cy="509905"/>
            </a:xfrm>
            <a:custGeom>
              <a:avLst/>
              <a:gdLst/>
              <a:ahLst/>
              <a:cxnLst/>
              <a:rect l="l" t="t" r="r" b="b"/>
              <a:pathLst>
                <a:path h="509904">
                  <a:moveTo>
                    <a:pt x="0" y="509777"/>
                  </a:moveTo>
                  <a:lnTo>
                    <a:pt x="0" y="0"/>
                  </a:lnTo>
                </a:path>
              </a:pathLst>
            </a:custGeom>
            <a:ln w="233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287261" y="3371088"/>
              <a:ext cx="67945" cy="106045"/>
            </a:xfrm>
            <a:custGeom>
              <a:avLst/>
              <a:gdLst/>
              <a:ahLst/>
              <a:cxnLst/>
              <a:rect l="l" t="t" r="r" b="b"/>
              <a:pathLst>
                <a:path w="67945" h="106045">
                  <a:moveTo>
                    <a:pt x="67818" y="105917"/>
                  </a:moveTo>
                  <a:lnTo>
                    <a:pt x="34290" y="0"/>
                  </a:lnTo>
                  <a:lnTo>
                    <a:pt x="0" y="105917"/>
                  </a:lnTo>
                  <a:lnTo>
                    <a:pt x="67818" y="1059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81705" y="3964463"/>
              <a:ext cx="85026" cy="84264"/>
            </a:xfrm>
            <a:prstGeom prst="rect">
              <a:avLst/>
            </a:prstGeom>
          </p:spPr>
        </p:pic>
      </p:grpSp>
      <p:grpSp>
        <p:nvGrpSpPr>
          <p:cNvPr id="63" name="object 63"/>
          <p:cNvGrpSpPr/>
          <p:nvPr/>
        </p:nvGrpSpPr>
        <p:grpSpPr>
          <a:xfrm>
            <a:off x="6146069" y="2181383"/>
            <a:ext cx="603250" cy="1867535"/>
            <a:chOff x="6146069" y="2181383"/>
            <a:chExt cx="603250" cy="1867535"/>
          </a:xfrm>
        </p:grpSpPr>
        <p:sp>
          <p:nvSpPr>
            <p:cNvPr id="64" name="object 64"/>
            <p:cNvSpPr/>
            <p:nvPr/>
          </p:nvSpPr>
          <p:spPr>
            <a:xfrm>
              <a:off x="6573012" y="2749295"/>
              <a:ext cx="0" cy="1226820"/>
            </a:xfrm>
            <a:custGeom>
              <a:avLst/>
              <a:gdLst/>
              <a:ahLst/>
              <a:cxnLst/>
              <a:rect l="l" t="t" r="r" b="b"/>
              <a:pathLst>
                <a:path h="1226820">
                  <a:moveTo>
                    <a:pt x="0" y="0"/>
                  </a:moveTo>
                  <a:lnTo>
                    <a:pt x="0" y="1226820"/>
                  </a:lnTo>
                </a:path>
              </a:pathLst>
            </a:custGeom>
            <a:ln w="233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27831" y="3964463"/>
              <a:ext cx="85026" cy="84264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6157722" y="2193035"/>
              <a:ext cx="580390" cy="580390"/>
            </a:xfrm>
            <a:custGeom>
              <a:avLst/>
              <a:gdLst/>
              <a:ahLst/>
              <a:cxnLst/>
              <a:rect l="l" t="t" r="r" b="b"/>
              <a:pathLst>
                <a:path w="580390" h="580389">
                  <a:moveTo>
                    <a:pt x="579882" y="289560"/>
                  </a:moveTo>
                  <a:lnTo>
                    <a:pt x="576073" y="242567"/>
                  </a:lnTo>
                  <a:lnTo>
                    <a:pt x="565050" y="197998"/>
                  </a:lnTo>
                  <a:lnTo>
                    <a:pt x="547416" y="156446"/>
                  </a:lnTo>
                  <a:lnTo>
                    <a:pt x="523774" y="118506"/>
                  </a:lnTo>
                  <a:lnTo>
                    <a:pt x="494728" y="84772"/>
                  </a:lnTo>
                  <a:lnTo>
                    <a:pt x="460881" y="55839"/>
                  </a:lnTo>
                  <a:lnTo>
                    <a:pt x="422838" y="32301"/>
                  </a:lnTo>
                  <a:lnTo>
                    <a:pt x="381201" y="14752"/>
                  </a:lnTo>
                  <a:lnTo>
                    <a:pt x="336573" y="3787"/>
                  </a:lnTo>
                  <a:lnTo>
                    <a:pt x="289560" y="0"/>
                  </a:lnTo>
                  <a:lnTo>
                    <a:pt x="242567" y="3787"/>
                  </a:lnTo>
                  <a:lnTo>
                    <a:pt x="197998" y="14752"/>
                  </a:lnTo>
                  <a:lnTo>
                    <a:pt x="156446" y="32301"/>
                  </a:lnTo>
                  <a:lnTo>
                    <a:pt x="118506" y="55839"/>
                  </a:lnTo>
                  <a:lnTo>
                    <a:pt x="84772" y="84772"/>
                  </a:lnTo>
                  <a:lnTo>
                    <a:pt x="55839" y="118506"/>
                  </a:lnTo>
                  <a:lnTo>
                    <a:pt x="32301" y="156446"/>
                  </a:lnTo>
                  <a:lnTo>
                    <a:pt x="14752" y="197998"/>
                  </a:lnTo>
                  <a:lnTo>
                    <a:pt x="3787" y="242567"/>
                  </a:lnTo>
                  <a:lnTo>
                    <a:pt x="0" y="289560"/>
                  </a:lnTo>
                  <a:lnTo>
                    <a:pt x="3787" y="336573"/>
                  </a:lnTo>
                  <a:lnTo>
                    <a:pt x="14752" y="381201"/>
                  </a:lnTo>
                  <a:lnTo>
                    <a:pt x="32301" y="422838"/>
                  </a:lnTo>
                  <a:lnTo>
                    <a:pt x="55839" y="460881"/>
                  </a:lnTo>
                  <a:lnTo>
                    <a:pt x="84772" y="494728"/>
                  </a:lnTo>
                  <a:lnTo>
                    <a:pt x="118506" y="523774"/>
                  </a:lnTo>
                  <a:lnTo>
                    <a:pt x="156446" y="547416"/>
                  </a:lnTo>
                  <a:lnTo>
                    <a:pt x="197998" y="565050"/>
                  </a:lnTo>
                  <a:lnTo>
                    <a:pt x="242567" y="576073"/>
                  </a:lnTo>
                  <a:lnTo>
                    <a:pt x="289560" y="579882"/>
                  </a:lnTo>
                  <a:lnTo>
                    <a:pt x="336573" y="576073"/>
                  </a:lnTo>
                  <a:lnTo>
                    <a:pt x="381201" y="565050"/>
                  </a:lnTo>
                  <a:lnTo>
                    <a:pt x="422838" y="547416"/>
                  </a:lnTo>
                  <a:lnTo>
                    <a:pt x="460881" y="523774"/>
                  </a:lnTo>
                  <a:lnTo>
                    <a:pt x="494728" y="494728"/>
                  </a:lnTo>
                  <a:lnTo>
                    <a:pt x="523774" y="460881"/>
                  </a:lnTo>
                  <a:lnTo>
                    <a:pt x="547416" y="422838"/>
                  </a:lnTo>
                  <a:lnTo>
                    <a:pt x="565050" y="381201"/>
                  </a:lnTo>
                  <a:lnTo>
                    <a:pt x="576073" y="336573"/>
                  </a:lnTo>
                  <a:lnTo>
                    <a:pt x="579882" y="2895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157722" y="2193035"/>
              <a:ext cx="580390" cy="580390"/>
            </a:xfrm>
            <a:custGeom>
              <a:avLst/>
              <a:gdLst/>
              <a:ahLst/>
              <a:cxnLst/>
              <a:rect l="l" t="t" r="r" b="b"/>
              <a:pathLst>
                <a:path w="580390" h="580389">
                  <a:moveTo>
                    <a:pt x="0" y="289560"/>
                  </a:moveTo>
                  <a:lnTo>
                    <a:pt x="3787" y="242567"/>
                  </a:lnTo>
                  <a:lnTo>
                    <a:pt x="14752" y="197998"/>
                  </a:lnTo>
                  <a:lnTo>
                    <a:pt x="32301" y="156446"/>
                  </a:lnTo>
                  <a:lnTo>
                    <a:pt x="55839" y="118506"/>
                  </a:lnTo>
                  <a:lnTo>
                    <a:pt x="84772" y="84772"/>
                  </a:lnTo>
                  <a:lnTo>
                    <a:pt x="118506" y="55839"/>
                  </a:lnTo>
                  <a:lnTo>
                    <a:pt x="156446" y="32301"/>
                  </a:lnTo>
                  <a:lnTo>
                    <a:pt x="197998" y="14752"/>
                  </a:lnTo>
                  <a:lnTo>
                    <a:pt x="242567" y="3787"/>
                  </a:lnTo>
                  <a:lnTo>
                    <a:pt x="289560" y="0"/>
                  </a:lnTo>
                  <a:lnTo>
                    <a:pt x="336573" y="3787"/>
                  </a:lnTo>
                  <a:lnTo>
                    <a:pt x="381201" y="14752"/>
                  </a:lnTo>
                  <a:lnTo>
                    <a:pt x="422838" y="32301"/>
                  </a:lnTo>
                  <a:lnTo>
                    <a:pt x="460881" y="55839"/>
                  </a:lnTo>
                  <a:lnTo>
                    <a:pt x="494728" y="84772"/>
                  </a:lnTo>
                  <a:lnTo>
                    <a:pt x="523774" y="118506"/>
                  </a:lnTo>
                  <a:lnTo>
                    <a:pt x="547416" y="156446"/>
                  </a:lnTo>
                  <a:lnTo>
                    <a:pt x="565050" y="197998"/>
                  </a:lnTo>
                  <a:lnTo>
                    <a:pt x="576073" y="242567"/>
                  </a:lnTo>
                  <a:lnTo>
                    <a:pt x="579882" y="289560"/>
                  </a:lnTo>
                  <a:lnTo>
                    <a:pt x="576073" y="336573"/>
                  </a:lnTo>
                  <a:lnTo>
                    <a:pt x="565050" y="381201"/>
                  </a:lnTo>
                  <a:lnTo>
                    <a:pt x="547416" y="422838"/>
                  </a:lnTo>
                  <a:lnTo>
                    <a:pt x="523774" y="460881"/>
                  </a:lnTo>
                  <a:lnTo>
                    <a:pt x="494728" y="494728"/>
                  </a:lnTo>
                  <a:lnTo>
                    <a:pt x="460881" y="523774"/>
                  </a:lnTo>
                  <a:lnTo>
                    <a:pt x="422838" y="547416"/>
                  </a:lnTo>
                  <a:lnTo>
                    <a:pt x="381201" y="565050"/>
                  </a:lnTo>
                  <a:lnTo>
                    <a:pt x="336573" y="576073"/>
                  </a:lnTo>
                  <a:lnTo>
                    <a:pt x="289560" y="579882"/>
                  </a:lnTo>
                  <a:lnTo>
                    <a:pt x="242567" y="576073"/>
                  </a:lnTo>
                  <a:lnTo>
                    <a:pt x="197998" y="565050"/>
                  </a:lnTo>
                  <a:lnTo>
                    <a:pt x="156446" y="547416"/>
                  </a:lnTo>
                  <a:lnTo>
                    <a:pt x="118506" y="523774"/>
                  </a:lnTo>
                  <a:lnTo>
                    <a:pt x="84772" y="494728"/>
                  </a:lnTo>
                  <a:lnTo>
                    <a:pt x="55839" y="460881"/>
                  </a:lnTo>
                  <a:lnTo>
                    <a:pt x="32301" y="422838"/>
                  </a:lnTo>
                  <a:lnTo>
                    <a:pt x="14752" y="381201"/>
                  </a:lnTo>
                  <a:lnTo>
                    <a:pt x="3787" y="336573"/>
                  </a:lnTo>
                  <a:lnTo>
                    <a:pt x="0" y="289560"/>
                  </a:lnTo>
                  <a:close/>
                </a:path>
              </a:pathLst>
            </a:custGeom>
            <a:ln w="233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8227809" y="2030808"/>
            <a:ext cx="1194435" cy="856615"/>
            <a:chOff x="8227809" y="2030808"/>
            <a:chExt cx="1194435" cy="856615"/>
          </a:xfrm>
        </p:grpSpPr>
        <p:sp>
          <p:nvSpPr>
            <p:cNvPr id="69" name="object 69"/>
            <p:cNvSpPr/>
            <p:nvPr/>
          </p:nvSpPr>
          <p:spPr>
            <a:xfrm>
              <a:off x="8233410" y="2036408"/>
              <a:ext cx="1183005" cy="845185"/>
            </a:xfrm>
            <a:custGeom>
              <a:avLst/>
              <a:gdLst/>
              <a:ahLst/>
              <a:cxnLst/>
              <a:rect l="l" t="t" r="r" b="b"/>
              <a:pathLst>
                <a:path w="1183004" h="845185">
                  <a:moveTo>
                    <a:pt x="1182623" y="422565"/>
                  </a:moveTo>
                  <a:lnTo>
                    <a:pt x="1177639" y="366392"/>
                  </a:lnTo>
                  <a:lnTo>
                    <a:pt x="1163573" y="315828"/>
                  </a:lnTo>
                  <a:lnTo>
                    <a:pt x="1141761" y="272927"/>
                  </a:lnTo>
                  <a:lnTo>
                    <a:pt x="1113535" y="239741"/>
                  </a:lnTo>
                  <a:lnTo>
                    <a:pt x="1080230" y="218324"/>
                  </a:lnTo>
                  <a:lnTo>
                    <a:pt x="1043177" y="210729"/>
                  </a:lnTo>
                  <a:lnTo>
                    <a:pt x="1034486" y="211157"/>
                  </a:lnTo>
                  <a:lnTo>
                    <a:pt x="1025651" y="212443"/>
                  </a:lnTo>
                  <a:lnTo>
                    <a:pt x="1016817" y="214586"/>
                  </a:lnTo>
                  <a:lnTo>
                    <a:pt x="1008125" y="217587"/>
                  </a:lnTo>
                  <a:lnTo>
                    <a:pt x="985703" y="165165"/>
                  </a:lnTo>
                  <a:lnTo>
                    <a:pt x="959141" y="119458"/>
                  </a:lnTo>
                  <a:lnTo>
                    <a:pt x="929024" y="80721"/>
                  </a:lnTo>
                  <a:lnTo>
                    <a:pt x="895936" y="49207"/>
                  </a:lnTo>
                  <a:lnTo>
                    <a:pt x="860460" y="25172"/>
                  </a:lnTo>
                  <a:lnTo>
                    <a:pt x="823181" y="8869"/>
                  </a:lnTo>
                  <a:lnTo>
                    <a:pt x="784683" y="552"/>
                  </a:lnTo>
                  <a:lnTo>
                    <a:pt x="745549" y="476"/>
                  </a:lnTo>
                  <a:lnTo>
                    <a:pt x="706363" y="8894"/>
                  </a:lnTo>
                  <a:lnTo>
                    <a:pt x="667710" y="26062"/>
                  </a:lnTo>
                  <a:lnTo>
                    <a:pt x="630173" y="52233"/>
                  </a:lnTo>
                  <a:lnTo>
                    <a:pt x="600598" y="81594"/>
                  </a:lnTo>
                  <a:lnTo>
                    <a:pt x="591311" y="92619"/>
                  </a:lnTo>
                  <a:lnTo>
                    <a:pt x="557234" y="57064"/>
                  </a:lnTo>
                  <a:lnTo>
                    <a:pt x="521072" y="30131"/>
                  </a:lnTo>
                  <a:lnTo>
                    <a:pt x="483423" y="11714"/>
                  </a:lnTo>
                  <a:lnTo>
                    <a:pt x="444884" y="1706"/>
                  </a:lnTo>
                  <a:lnTo>
                    <a:pt x="406053" y="0"/>
                  </a:lnTo>
                  <a:lnTo>
                    <a:pt x="367527" y="6489"/>
                  </a:lnTo>
                  <a:lnTo>
                    <a:pt x="329905" y="21069"/>
                  </a:lnTo>
                  <a:lnTo>
                    <a:pt x="293785" y="43631"/>
                  </a:lnTo>
                  <a:lnTo>
                    <a:pt x="259762" y="74070"/>
                  </a:lnTo>
                  <a:lnTo>
                    <a:pt x="228437" y="112279"/>
                  </a:lnTo>
                  <a:lnTo>
                    <a:pt x="200405" y="158151"/>
                  </a:lnTo>
                  <a:lnTo>
                    <a:pt x="179724" y="202299"/>
                  </a:lnTo>
                  <a:lnTo>
                    <a:pt x="173735" y="217587"/>
                  </a:lnTo>
                  <a:lnTo>
                    <a:pt x="136863" y="210933"/>
                  </a:lnTo>
                  <a:lnTo>
                    <a:pt x="68579" y="240256"/>
                  </a:lnTo>
                  <a:lnTo>
                    <a:pt x="40470" y="273354"/>
                  </a:lnTo>
                  <a:lnTo>
                    <a:pt x="18584" y="316823"/>
                  </a:lnTo>
                  <a:lnTo>
                    <a:pt x="4571" y="369225"/>
                  </a:lnTo>
                  <a:lnTo>
                    <a:pt x="285" y="408980"/>
                  </a:lnTo>
                  <a:lnTo>
                    <a:pt x="0" y="422565"/>
                  </a:lnTo>
                  <a:lnTo>
                    <a:pt x="4984" y="478681"/>
                  </a:lnTo>
                  <a:lnTo>
                    <a:pt x="19049" y="529104"/>
                  </a:lnTo>
                  <a:lnTo>
                    <a:pt x="40862" y="571822"/>
                  </a:lnTo>
                  <a:lnTo>
                    <a:pt x="69087" y="604824"/>
                  </a:lnTo>
                  <a:lnTo>
                    <a:pt x="102393" y="626100"/>
                  </a:lnTo>
                  <a:lnTo>
                    <a:pt x="139445" y="633639"/>
                  </a:lnTo>
                  <a:lnTo>
                    <a:pt x="148018" y="633222"/>
                  </a:lnTo>
                  <a:lnTo>
                    <a:pt x="156590" y="632020"/>
                  </a:lnTo>
                  <a:lnTo>
                    <a:pt x="165163" y="630103"/>
                  </a:lnTo>
                  <a:lnTo>
                    <a:pt x="173735" y="627543"/>
                  </a:lnTo>
                  <a:lnTo>
                    <a:pt x="173735" y="626781"/>
                  </a:lnTo>
                  <a:lnTo>
                    <a:pt x="196347" y="679392"/>
                  </a:lnTo>
                  <a:lnTo>
                    <a:pt x="223060" y="725250"/>
                  </a:lnTo>
                  <a:lnTo>
                    <a:pt x="253290" y="764101"/>
                  </a:lnTo>
                  <a:lnTo>
                    <a:pt x="286454" y="795690"/>
                  </a:lnTo>
                  <a:lnTo>
                    <a:pt x="321968" y="819763"/>
                  </a:lnTo>
                  <a:lnTo>
                    <a:pt x="359247" y="836066"/>
                  </a:lnTo>
                  <a:lnTo>
                    <a:pt x="397707" y="844345"/>
                  </a:lnTo>
                  <a:lnTo>
                    <a:pt x="436766" y="844345"/>
                  </a:lnTo>
                  <a:lnTo>
                    <a:pt x="475838" y="835813"/>
                  </a:lnTo>
                  <a:lnTo>
                    <a:pt x="514340" y="818495"/>
                  </a:lnTo>
                  <a:lnTo>
                    <a:pt x="551687" y="792135"/>
                  </a:lnTo>
                  <a:lnTo>
                    <a:pt x="582013" y="763524"/>
                  </a:lnTo>
                  <a:lnTo>
                    <a:pt x="591311" y="752511"/>
                  </a:lnTo>
                  <a:lnTo>
                    <a:pt x="625217" y="788066"/>
                  </a:lnTo>
                  <a:lnTo>
                    <a:pt x="661272" y="814998"/>
                  </a:lnTo>
                  <a:lnTo>
                    <a:pt x="698870" y="833416"/>
                  </a:lnTo>
                  <a:lnTo>
                    <a:pt x="737403" y="843424"/>
                  </a:lnTo>
                  <a:lnTo>
                    <a:pt x="776261" y="845130"/>
                  </a:lnTo>
                  <a:lnTo>
                    <a:pt x="814838" y="838640"/>
                  </a:lnTo>
                  <a:lnTo>
                    <a:pt x="852525" y="824061"/>
                  </a:lnTo>
                  <a:lnTo>
                    <a:pt x="888715" y="801499"/>
                  </a:lnTo>
                  <a:lnTo>
                    <a:pt x="922799" y="771060"/>
                  </a:lnTo>
                  <a:lnTo>
                    <a:pt x="954169" y="732851"/>
                  </a:lnTo>
                  <a:lnTo>
                    <a:pt x="982217" y="686979"/>
                  </a:lnTo>
                  <a:lnTo>
                    <a:pt x="1002256" y="642830"/>
                  </a:lnTo>
                  <a:lnTo>
                    <a:pt x="1008125" y="627543"/>
                  </a:lnTo>
                  <a:lnTo>
                    <a:pt x="1045319" y="634193"/>
                  </a:lnTo>
                  <a:lnTo>
                    <a:pt x="1113948" y="604778"/>
                  </a:lnTo>
                  <a:lnTo>
                    <a:pt x="1142125" y="571550"/>
                  </a:lnTo>
                  <a:lnTo>
                    <a:pt x="1164036" y="527865"/>
                  </a:lnTo>
                  <a:lnTo>
                    <a:pt x="1178051" y="475143"/>
                  </a:lnTo>
                  <a:lnTo>
                    <a:pt x="1182338" y="435817"/>
                  </a:lnTo>
                  <a:lnTo>
                    <a:pt x="1182623" y="4225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233410" y="2036408"/>
              <a:ext cx="1183005" cy="845185"/>
            </a:xfrm>
            <a:custGeom>
              <a:avLst/>
              <a:gdLst/>
              <a:ahLst/>
              <a:cxnLst/>
              <a:rect l="l" t="t" r="r" b="b"/>
              <a:pathLst>
                <a:path w="1183004" h="845185">
                  <a:moveTo>
                    <a:pt x="173735" y="626781"/>
                  </a:moveTo>
                  <a:lnTo>
                    <a:pt x="196347" y="679392"/>
                  </a:lnTo>
                  <a:lnTo>
                    <a:pt x="223060" y="725250"/>
                  </a:lnTo>
                  <a:lnTo>
                    <a:pt x="253290" y="764101"/>
                  </a:lnTo>
                  <a:lnTo>
                    <a:pt x="286454" y="795690"/>
                  </a:lnTo>
                  <a:lnTo>
                    <a:pt x="321968" y="819763"/>
                  </a:lnTo>
                  <a:lnTo>
                    <a:pt x="359247" y="836066"/>
                  </a:lnTo>
                  <a:lnTo>
                    <a:pt x="397707" y="844345"/>
                  </a:lnTo>
                  <a:lnTo>
                    <a:pt x="436766" y="844345"/>
                  </a:lnTo>
                  <a:lnTo>
                    <a:pt x="475838" y="835813"/>
                  </a:lnTo>
                  <a:lnTo>
                    <a:pt x="514340" y="818495"/>
                  </a:lnTo>
                  <a:lnTo>
                    <a:pt x="551687" y="792135"/>
                  </a:lnTo>
                  <a:lnTo>
                    <a:pt x="582013" y="763524"/>
                  </a:lnTo>
                  <a:lnTo>
                    <a:pt x="591311" y="752511"/>
                  </a:lnTo>
                  <a:lnTo>
                    <a:pt x="625217" y="788066"/>
                  </a:lnTo>
                  <a:lnTo>
                    <a:pt x="661272" y="814998"/>
                  </a:lnTo>
                  <a:lnTo>
                    <a:pt x="698870" y="833416"/>
                  </a:lnTo>
                  <a:lnTo>
                    <a:pt x="737403" y="843424"/>
                  </a:lnTo>
                  <a:lnTo>
                    <a:pt x="776261" y="845130"/>
                  </a:lnTo>
                  <a:lnTo>
                    <a:pt x="814838" y="838640"/>
                  </a:lnTo>
                  <a:lnTo>
                    <a:pt x="852525" y="824061"/>
                  </a:lnTo>
                  <a:lnTo>
                    <a:pt x="888715" y="801499"/>
                  </a:lnTo>
                  <a:lnTo>
                    <a:pt x="922799" y="771060"/>
                  </a:lnTo>
                  <a:lnTo>
                    <a:pt x="954169" y="732851"/>
                  </a:lnTo>
                  <a:lnTo>
                    <a:pt x="982217" y="686979"/>
                  </a:lnTo>
                  <a:lnTo>
                    <a:pt x="1002256" y="642830"/>
                  </a:lnTo>
                  <a:lnTo>
                    <a:pt x="1008125" y="627543"/>
                  </a:lnTo>
                  <a:lnTo>
                    <a:pt x="1045319" y="634193"/>
                  </a:lnTo>
                  <a:lnTo>
                    <a:pt x="1113948" y="604778"/>
                  </a:lnTo>
                  <a:lnTo>
                    <a:pt x="1142125" y="571550"/>
                  </a:lnTo>
                  <a:lnTo>
                    <a:pt x="1164036" y="527865"/>
                  </a:lnTo>
                  <a:lnTo>
                    <a:pt x="1178051" y="475143"/>
                  </a:lnTo>
                  <a:lnTo>
                    <a:pt x="1182338" y="435817"/>
                  </a:lnTo>
                  <a:lnTo>
                    <a:pt x="1182623" y="422565"/>
                  </a:lnTo>
                  <a:lnTo>
                    <a:pt x="1177639" y="366392"/>
                  </a:lnTo>
                  <a:lnTo>
                    <a:pt x="1163573" y="315828"/>
                  </a:lnTo>
                  <a:lnTo>
                    <a:pt x="1141761" y="272927"/>
                  </a:lnTo>
                  <a:lnTo>
                    <a:pt x="1113535" y="239741"/>
                  </a:lnTo>
                  <a:lnTo>
                    <a:pt x="1080230" y="218324"/>
                  </a:lnTo>
                  <a:lnTo>
                    <a:pt x="1043177" y="210729"/>
                  </a:lnTo>
                  <a:lnTo>
                    <a:pt x="1034486" y="211157"/>
                  </a:lnTo>
                  <a:lnTo>
                    <a:pt x="1025651" y="212443"/>
                  </a:lnTo>
                  <a:lnTo>
                    <a:pt x="1016817" y="214586"/>
                  </a:lnTo>
                  <a:lnTo>
                    <a:pt x="1008125" y="217587"/>
                  </a:lnTo>
                  <a:lnTo>
                    <a:pt x="985703" y="165165"/>
                  </a:lnTo>
                  <a:lnTo>
                    <a:pt x="959141" y="119458"/>
                  </a:lnTo>
                  <a:lnTo>
                    <a:pt x="929024" y="80721"/>
                  </a:lnTo>
                  <a:lnTo>
                    <a:pt x="895936" y="49207"/>
                  </a:lnTo>
                  <a:lnTo>
                    <a:pt x="860460" y="25172"/>
                  </a:lnTo>
                  <a:lnTo>
                    <a:pt x="823181" y="8869"/>
                  </a:lnTo>
                  <a:lnTo>
                    <a:pt x="784683" y="552"/>
                  </a:lnTo>
                  <a:lnTo>
                    <a:pt x="745549" y="476"/>
                  </a:lnTo>
                  <a:lnTo>
                    <a:pt x="706363" y="8894"/>
                  </a:lnTo>
                  <a:lnTo>
                    <a:pt x="667710" y="26062"/>
                  </a:lnTo>
                  <a:lnTo>
                    <a:pt x="630173" y="52233"/>
                  </a:lnTo>
                  <a:lnTo>
                    <a:pt x="600598" y="81594"/>
                  </a:lnTo>
                  <a:lnTo>
                    <a:pt x="591311" y="92619"/>
                  </a:lnTo>
                  <a:lnTo>
                    <a:pt x="557234" y="57064"/>
                  </a:lnTo>
                  <a:lnTo>
                    <a:pt x="521072" y="30131"/>
                  </a:lnTo>
                  <a:lnTo>
                    <a:pt x="483423" y="11714"/>
                  </a:lnTo>
                  <a:lnTo>
                    <a:pt x="444884" y="1706"/>
                  </a:lnTo>
                  <a:lnTo>
                    <a:pt x="406053" y="0"/>
                  </a:lnTo>
                  <a:lnTo>
                    <a:pt x="367527" y="6489"/>
                  </a:lnTo>
                  <a:lnTo>
                    <a:pt x="329905" y="21069"/>
                  </a:lnTo>
                  <a:lnTo>
                    <a:pt x="293785" y="43631"/>
                  </a:lnTo>
                  <a:lnTo>
                    <a:pt x="259762" y="74070"/>
                  </a:lnTo>
                  <a:lnTo>
                    <a:pt x="228437" y="112279"/>
                  </a:lnTo>
                  <a:lnTo>
                    <a:pt x="200405" y="158151"/>
                  </a:lnTo>
                  <a:lnTo>
                    <a:pt x="179724" y="202299"/>
                  </a:lnTo>
                  <a:lnTo>
                    <a:pt x="173735" y="217587"/>
                  </a:lnTo>
                  <a:lnTo>
                    <a:pt x="136863" y="210933"/>
                  </a:lnTo>
                  <a:lnTo>
                    <a:pt x="68579" y="240256"/>
                  </a:lnTo>
                  <a:lnTo>
                    <a:pt x="40470" y="273354"/>
                  </a:lnTo>
                  <a:lnTo>
                    <a:pt x="18584" y="316823"/>
                  </a:lnTo>
                  <a:lnTo>
                    <a:pt x="4571" y="369225"/>
                  </a:lnTo>
                  <a:lnTo>
                    <a:pt x="285" y="408980"/>
                  </a:lnTo>
                  <a:lnTo>
                    <a:pt x="0" y="422565"/>
                  </a:lnTo>
                  <a:lnTo>
                    <a:pt x="4984" y="478681"/>
                  </a:lnTo>
                  <a:lnTo>
                    <a:pt x="19049" y="529104"/>
                  </a:lnTo>
                  <a:lnTo>
                    <a:pt x="40862" y="571822"/>
                  </a:lnTo>
                  <a:lnTo>
                    <a:pt x="69087" y="604824"/>
                  </a:lnTo>
                  <a:lnTo>
                    <a:pt x="102393" y="626100"/>
                  </a:lnTo>
                  <a:lnTo>
                    <a:pt x="139445" y="633639"/>
                  </a:lnTo>
                  <a:lnTo>
                    <a:pt x="148018" y="633222"/>
                  </a:lnTo>
                  <a:lnTo>
                    <a:pt x="156590" y="632020"/>
                  </a:lnTo>
                  <a:lnTo>
                    <a:pt x="165163" y="630103"/>
                  </a:lnTo>
                  <a:lnTo>
                    <a:pt x="173735" y="627543"/>
                  </a:lnTo>
                  <a:lnTo>
                    <a:pt x="173735" y="626781"/>
                  </a:lnTo>
                  <a:close/>
                </a:path>
              </a:pathLst>
            </a:custGeom>
            <a:ln w="112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1219200" y="-228600"/>
            <a:ext cx="8412480" cy="1160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5730">
              <a:lnSpc>
                <a:spcPct val="100000"/>
              </a:lnSpc>
              <a:spcBef>
                <a:spcPts val="100"/>
              </a:spcBef>
            </a:pPr>
            <a:r>
              <a:rPr sz="950" b="1" spc="-225" smtClean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300" b="1" spc="-250" smtClean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70" smtClean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300" b="1" spc="-425" smtClean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505" smtClean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040" smtClean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300" b="1" spc="85" smtClean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300" b="1" spc="-8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7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9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9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47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7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3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5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0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1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2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8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3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-509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87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70" dirty="0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sz="1400" b="1" spc="-204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b="1" spc="-1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8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39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95" dirty="0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300" spc="-30" dirty="0">
                <a:solidFill>
                  <a:srgbClr val="EC34F1"/>
                </a:solidFill>
                <a:latin typeface="Arial Unicode MS"/>
                <a:cs typeface="Arial Unicode MS"/>
              </a:rPr>
              <a:t>En</a:t>
            </a:r>
            <a:r>
              <a:rPr sz="23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isla</a:t>
            </a:r>
            <a:r>
              <a:rPr sz="23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0" dirty="0">
                <a:solidFill>
                  <a:srgbClr val="EC34F1"/>
                </a:solidFill>
                <a:latin typeface="Arial Unicode MS"/>
                <a:cs typeface="Arial Unicode MS"/>
              </a:rPr>
              <a:t>(alimentación</a:t>
            </a:r>
            <a:r>
              <a:rPr sz="23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5" dirty="0">
                <a:solidFill>
                  <a:srgbClr val="EC34F1"/>
                </a:solidFill>
                <a:latin typeface="Arial Unicode MS"/>
                <a:cs typeface="Arial Unicode MS"/>
              </a:rPr>
              <a:t>principal)</a:t>
            </a:r>
            <a:r>
              <a:rPr sz="23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114" dirty="0">
                <a:solidFill>
                  <a:srgbClr val="EC34F1"/>
                </a:solidFill>
                <a:latin typeface="Arial Unicode MS"/>
                <a:cs typeface="Arial Unicode MS"/>
              </a:rPr>
              <a:t>frente</a:t>
            </a:r>
            <a:r>
              <a:rPr sz="23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23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5" dirty="0">
                <a:solidFill>
                  <a:srgbClr val="EC34F1"/>
                </a:solidFill>
                <a:latin typeface="Arial Unicode MS"/>
                <a:cs typeface="Arial Unicode MS"/>
              </a:rPr>
              <a:t>interconectado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76327" y="1694431"/>
            <a:ext cx="1169035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00">
              <a:lnSpc>
                <a:spcPct val="117500"/>
              </a:lnSpc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Fuerza</a:t>
            </a:r>
            <a:r>
              <a:rPr sz="1000" spc="10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motriz </a:t>
            </a:r>
            <a:r>
              <a:rPr sz="1000" dirty="0">
                <a:latin typeface="Arial Unicode MS"/>
                <a:cs typeface="Arial Unicode MS"/>
              </a:rPr>
              <a:t>(Entrada</a:t>
            </a:r>
            <a:r>
              <a:rPr sz="1000" spc="95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mecánica)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148327" y="1689096"/>
            <a:ext cx="1169035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1135">
              <a:lnSpc>
                <a:spcPct val="117500"/>
              </a:lnSpc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Fuerza</a:t>
            </a:r>
            <a:r>
              <a:rPr sz="1000" spc="10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motriz </a:t>
            </a:r>
            <a:r>
              <a:rPr sz="1000" dirty="0">
                <a:latin typeface="Arial Unicode MS"/>
                <a:cs typeface="Arial Unicode MS"/>
              </a:rPr>
              <a:t>(Entrada</a:t>
            </a:r>
            <a:r>
              <a:rPr sz="1000" spc="95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mecánica)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430778" y="2112517"/>
            <a:ext cx="1206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25" dirty="0">
                <a:latin typeface="Arial Unicode MS"/>
                <a:cs typeface="Arial Unicode MS"/>
              </a:rPr>
              <a:t>I</a:t>
            </a:r>
            <a:r>
              <a:rPr sz="700" spc="-25" dirty="0">
                <a:latin typeface="Arial Unicode MS"/>
                <a:cs typeface="Arial Unicode MS"/>
              </a:rPr>
              <a:t>a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429253" y="2283205"/>
            <a:ext cx="13081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" marR="5080" indent="-3810">
              <a:lnSpc>
                <a:spcPct val="109500"/>
              </a:lnSpc>
              <a:spcBef>
                <a:spcPts val="100"/>
              </a:spcBef>
            </a:pPr>
            <a:r>
              <a:rPr sz="1050" cap="small" spc="60" dirty="0">
                <a:latin typeface="Arial Unicode MS"/>
                <a:cs typeface="Arial Unicode MS"/>
              </a:rPr>
              <a:t>I</a:t>
            </a:r>
            <a:r>
              <a:rPr sz="1050" cap="small" spc="-80" dirty="0">
                <a:latin typeface="Arial Unicode MS"/>
                <a:cs typeface="Arial Unicode MS"/>
              </a:rPr>
              <a:t>b </a:t>
            </a:r>
            <a:r>
              <a:rPr sz="1050" cap="small" spc="60" dirty="0">
                <a:latin typeface="Arial Unicode MS"/>
                <a:cs typeface="Arial Unicode MS"/>
              </a:rPr>
              <a:t>I</a:t>
            </a:r>
            <a:r>
              <a:rPr sz="1050" cap="small" spc="-175" dirty="0">
                <a:latin typeface="Arial Unicode MS"/>
                <a:cs typeface="Arial Unicode MS"/>
              </a:rPr>
              <a:t>c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008111" y="2080513"/>
            <a:ext cx="128905" cy="398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>
              <a:lnSpc>
                <a:spcPct val="116700"/>
              </a:lnSpc>
              <a:spcBef>
                <a:spcPts val="100"/>
              </a:spcBef>
            </a:pPr>
            <a:r>
              <a:rPr sz="1050" spc="-25" dirty="0">
                <a:latin typeface="Arial Unicode MS"/>
                <a:cs typeface="Arial Unicode MS"/>
              </a:rPr>
              <a:t>I</a:t>
            </a:r>
            <a:r>
              <a:rPr sz="700" spc="-25" dirty="0">
                <a:latin typeface="Arial Unicode MS"/>
                <a:cs typeface="Arial Unicode MS"/>
              </a:rPr>
              <a:t>a</a:t>
            </a:r>
            <a:r>
              <a:rPr sz="700" spc="200" dirty="0">
                <a:latin typeface="Arial Unicode MS"/>
                <a:cs typeface="Arial Unicode MS"/>
              </a:rPr>
              <a:t> </a:t>
            </a:r>
            <a:r>
              <a:rPr sz="1050" spc="-25" dirty="0">
                <a:latin typeface="Arial Unicode MS"/>
                <a:cs typeface="Arial Unicode MS"/>
              </a:rPr>
              <a:t>I</a:t>
            </a:r>
            <a:r>
              <a:rPr sz="700" spc="-25" dirty="0">
                <a:latin typeface="Arial Unicode MS"/>
                <a:cs typeface="Arial Unicode MS"/>
              </a:rPr>
              <a:t>B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011921" y="2469895"/>
            <a:ext cx="12700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cap="small" spc="60" dirty="0">
                <a:latin typeface="Arial Unicode MS"/>
                <a:cs typeface="Arial Unicode MS"/>
              </a:rPr>
              <a:t>I</a:t>
            </a:r>
            <a:r>
              <a:rPr sz="1050" cap="small" spc="-175" dirty="0">
                <a:latin typeface="Arial Unicode MS"/>
                <a:cs typeface="Arial Unicode MS"/>
              </a:rPr>
              <a:t>c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8560560" y="2106930"/>
            <a:ext cx="5130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45" dirty="0">
                <a:latin typeface="Arial Unicode MS"/>
                <a:cs typeface="Arial Unicode MS"/>
              </a:rPr>
              <a:t>OTRO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315950" y="2366264"/>
            <a:ext cx="97218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70" dirty="0">
                <a:latin typeface="Arial Unicode MS"/>
                <a:cs typeface="Arial Unicode MS"/>
              </a:rPr>
              <a:t>GENERADORES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485117" y="2587497"/>
            <a:ext cx="6356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60" dirty="0">
                <a:latin typeface="Arial Unicode MS"/>
                <a:cs typeface="Arial Unicode MS"/>
              </a:rPr>
              <a:t>&amp;</a:t>
            </a:r>
            <a:r>
              <a:rPr sz="1000" spc="-20" dirty="0">
                <a:latin typeface="Arial Unicode MS"/>
                <a:cs typeface="Arial Unicode MS"/>
              </a:rPr>
              <a:t> </a:t>
            </a:r>
            <a:r>
              <a:rPr sz="1000" spc="-65" dirty="0">
                <a:latin typeface="Arial Unicode MS"/>
                <a:cs typeface="Arial Unicode MS"/>
              </a:rPr>
              <a:t>CARGAS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801622" y="2455164"/>
            <a:ext cx="259079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latin typeface="Arial Unicode MS"/>
                <a:cs typeface="Arial Unicode MS"/>
              </a:rPr>
              <a:t>GRAMO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986276" y="2383535"/>
            <a:ext cx="48514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65" dirty="0">
                <a:latin typeface="Arial Unicode MS"/>
                <a:cs typeface="Arial Unicode MS"/>
              </a:rPr>
              <a:t>CARGAS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6376670" y="2451354"/>
            <a:ext cx="259079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latin typeface="Arial Unicode MS"/>
                <a:cs typeface="Arial Unicode MS"/>
              </a:rPr>
              <a:t>GRAMO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54970" y="4210276"/>
            <a:ext cx="4245629" cy="2435282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290"/>
              </a:spcBef>
            </a:pPr>
            <a:r>
              <a:rPr sz="75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Fuente</a:t>
            </a:r>
            <a:r>
              <a:rPr sz="750" u="sng" spc="5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75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sz="750" u="sng" spc="6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75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campo</a:t>
            </a:r>
            <a:r>
              <a:rPr sz="750" u="sng" spc="6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75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sz="750" u="sng" spc="6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750" u="sng" spc="-2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CC</a:t>
            </a:r>
            <a:endParaRPr sz="750">
              <a:latin typeface="Arial Unicode MS"/>
              <a:cs typeface="Arial Unicode MS"/>
            </a:endParaRPr>
          </a:p>
          <a:p>
            <a:pPr marL="342265" marR="2231390" indent="-342265" algn="r">
              <a:lnSpc>
                <a:spcPct val="100000"/>
              </a:lnSpc>
              <a:spcBef>
                <a:spcPts val="819"/>
              </a:spcBef>
              <a:buSzPct val="106666"/>
              <a:buChar char="-"/>
              <a:tabLst>
                <a:tab pos="342265" algn="l"/>
                <a:tab pos="343535" algn="l"/>
              </a:tabLst>
            </a:pPr>
            <a:r>
              <a:rPr lang="es-ES" sz="2400" spc="90" dirty="0" smtClean="0">
                <a:latin typeface="Arial Unicode MS"/>
                <a:cs typeface="Arial Unicode MS"/>
              </a:rPr>
              <a:t>Aislado</a:t>
            </a:r>
            <a:endParaRPr sz="2400">
              <a:latin typeface="Arial Unicode MS"/>
              <a:cs typeface="Arial Unicode MS"/>
            </a:endParaRPr>
          </a:p>
          <a:p>
            <a:pPr marL="285115" marR="2329815" lvl="1" indent="-285115" algn="r">
              <a:lnSpc>
                <a:spcPct val="100000"/>
              </a:lnSpc>
              <a:spcBef>
                <a:spcPts val="685"/>
              </a:spcBef>
              <a:buSzPct val="164705"/>
              <a:buChar char="-"/>
              <a:tabLst>
                <a:tab pos="285115" algn="l"/>
                <a:tab pos="285750" algn="l"/>
              </a:tabLst>
            </a:pPr>
            <a:r>
              <a:rPr sz="2400" spc="-10" dirty="0">
                <a:latin typeface="Arial Unicode MS"/>
                <a:cs typeface="Arial Unicode MS"/>
              </a:rPr>
              <a:t>Campo</a:t>
            </a:r>
            <a:endParaRPr sz="2400">
              <a:latin typeface="Arial Unicode MS"/>
              <a:cs typeface="Arial Unicode MS"/>
            </a:endParaRPr>
          </a:p>
          <a:p>
            <a:pPr marL="1155700" lvl="2" indent="-229235">
              <a:lnSpc>
                <a:spcPct val="100000"/>
              </a:lnSpc>
              <a:spcBef>
                <a:spcPts val="585"/>
              </a:spcBef>
              <a:buSzPct val="104347"/>
              <a:buChar char="-"/>
              <a:tabLst>
                <a:tab pos="1155065" algn="l"/>
                <a:tab pos="1156335" algn="l"/>
              </a:tabLst>
            </a:pPr>
            <a:r>
              <a:rPr sz="2400" dirty="0">
                <a:latin typeface="Arial Unicode MS"/>
                <a:cs typeface="Arial Unicode MS"/>
              </a:rPr>
              <a:t>Regula</a:t>
            </a:r>
            <a:r>
              <a:rPr sz="2400" spc="7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voltaje</a:t>
            </a:r>
            <a:endParaRPr sz="2400">
              <a:latin typeface="Arial Unicode MS"/>
              <a:cs typeface="Arial Unicode MS"/>
            </a:endParaRPr>
          </a:p>
          <a:p>
            <a:pPr marL="755650" lvl="1" indent="-286385">
              <a:lnSpc>
                <a:spcPct val="100000"/>
              </a:lnSpc>
              <a:spcBef>
                <a:spcPts val="660"/>
              </a:spcBef>
              <a:buSzPct val="121739"/>
              <a:buChar char="-"/>
              <a:tabLst>
                <a:tab pos="755015" algn="l"/>
                <a:tab pos="756285" algn="l"/>
              </a:tabLst>
            </a:pPr>
            <a:r>
              <a:rPr sz="2400" dirty="0">
                <a:latin typeface="Arial Unicode MS"/>
                <a:cs typeface="Arial Unicode MS"/>
              </a:rPr>
              <a:t>Fuerza</a:t>
            </a:r>
            <a:r>
              <a:rPr sz="2400" spc="25" dirty="0">
                <a:latin typeface="Arial Unicode MS"/>
                <a:cs typeface="Arial Unicode MS"/>
              </a:rPr>
              <a:t> </a:t>
            </a:r>
            <a:r>
              <a:rPr sz="2400" spc="100" dirty="0">
                <a:latin typeface="Arial Unicode MS"/>
                <a:cs typeface="Arial Unicode MS"/>
              </a:rPr>
              <a:t>motriz</a:t>
            </a:r>
            <a:endParaRPr sz="2400">
              <a:latin typeface="Arial Unicode MS"/>
              <a:cs typeface="Arial Unicode MS"/>
            </a:endParaRPr>
          </a:p>
          <a:p>
            <a:pPr marL="1155700" lvl="2" indent="-229235">
              <a:lnSpc>
                <a:spcPct val="100000"/>
              </a:lnSpc>
              <a:spcBef>
                <a:spcPts val="585"/>
              </a:spcBef>
              <a:buSzPct val="109090"/>
              <a:buChar char="-"/>
              <a:tabLst>
                <a:tab pos="1155065" algn="l"/>
                <a:tab pos="1156335" algn="l"/>
              </a:tabLst>
            </a:pPr>
            <a:r>
              <a:rPr sz="2400" dirty="0">
                <a:latin typeface="Arial Unicode MS"/>
                <a:cs typeface="Arial Unicode MS"/>
              </a:rPr>
              <a:t>Regula</a:t>
            </a:r>
            <a:r>
              <a:rPr sz="2400" spc="7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frecuencia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336540" y="4212959"/>
            <a:ext cx="4340860" cy="278922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562610">
              <a:lnSpc>
                <a:spcPct val="100000"/>
              </a:lnSpc>
              <a:spcBef>
                <a:spcPts val="270"/>
              </a:spcBef>
            </a:pPr>
            <a:r>
              <a:rPr sz="75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Fuente</a:t>
            </a:r>
            <a:r>
              <a:rPr sz="750" u="sng" spc="5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75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sz="750" u="sng" spc="6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75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campo</a:t>
            </a:r>
            <a:r>
              <a:rPr sz="750" u="sng" spc="6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75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sz="750" u="sng" spc="6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750" u="sng" spc="-2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CC</a:t>
            </a:r>
            <a:endParaRPr sz="7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730"/>
              </a:spcBef>
              <a:buSzPct val="114285"/>
              <a:buChar char="-"/>
              <a:tabLst>
                <a:tab pos="354965" algn="l"/>
                <a:tab pos="356235" algn="l"/>
              </a:tabLst>
            </a:pPr>
            <a:r>
              <a:rPr lang="es-ES" sz="2400" spc="95" dirty="0">
                <a:latin typeface="Arial Unicode MS"/>
                <a:cs typeface="Arial Unicode MS"/>
              </a:rPr>
              <a:t>I</a:t>
            </a:r>
            <a:r>
              <a:rPr sz="2400" spc="95" smtClean="0">
                <a:latin typeface="Arial Unicode MS"/>
                <a:cs typeface="Arial Unicode MS"/>
              </a:rPr>
              <a:t>nterconectado</a:t>
            </a:r>
            <a:endParaRPr sz="24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680"/>
              </a:spcBef>
              <a:buSzPct val="164705"/>
              <a:buChar char="-"/>
              <a:tabLst>
                <a:tab pos="755015" algn="l"/>
                <a:tab pos="755650" algn="l"/>
              </a:tabLst>
            </a:pPr>
            <a:r>
              <a:rPr sz="2400" spc="-10" dirty="0">
                <a:latin typeface="Arial Unicode MS"/>
                <a:cs typeface="Arial Unicode MS"/>
              </a:rPr>
              <a:t>Campo</a:t>
            </a:r>
            <a:endParaRPr sz="2400">
              <a:latin typeface="Arial Unicode MS"/>
              <a:cs typeface="Arial Unicode MS"/>
            </a:endParaRPr>
          </a:p>
          <a:p>
            <a:pPr marL="1155700" lvl="2" indent="-228600">
              <a:lnSpc>
                <a:spcPct val="100000"/>
              </a:lnSpc>
              <a:spcBef>
                <a:spcPts val="590"/>
              </a:spcBef>
              <a:buSzPct val="104347"/>
              <a:buChar char="-"/>
              <a:tabLst>
                <a:tab pos="1155065" algn="l"/>
                <a:tab pos="1155700" algn="l"/>
              </a:tabLst>
            </a:pPr>
            <a:r>
              <a:rPr sz="2400" spc="75" dirty="0">
                <a:latin typeface="Arial Unicode MS"/>
                <a:cs typeface="Arial Unicode MS"/>
              </a:rPr>
              <a:t>Controla</a:t>
            </a:r>
            <a:r>
              <a:rPr sz="2400" spc="-4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VARs/PF</a:t>
            </a:r>
            <a:endParaRPr sz="24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660"/>
              </a:spcBef>
              <a:buSzPct val="121739"/>
              <a:buChar char="-"/>
              <a:tabLst>
                <a:tab pos="755015" algn="l"/>
                <a:tab pos="755650" algn="l"/>
              </a:tabLst>
            </a:pPr>
            <a:r>
              <a:rPr sz="2400" dirty="0">
                <a:latin typeface="Arial Unicode MS"/>
                <a:cs typeface="Arial Unicode MS"/>
              </a:rPr>
              <a:t>Fuerza</a:t>
            </a:r>
            <a:r>
              <a:rPr sz="2400" spc="25" dirty="0">
                <a:latin typeface="Arial Unicode MS"/>
                <a:cs typeface="Arial Unicode MS"/>
              </a:rPr>
              <a:t> </a:t>
            </a:r>
            <a:r>
              <a:rPr sz="2400" spc="100" dirty="0">
                <a:latin typeface="Arial Unicode MS"/>
                <a:cs typeface="Arial Unicode MS"/>
              </a:rPr>
              <a:t>motriz</a:t>
            </a:r>
            <a:endParaRPr sz="2400">
              <a:latin typeface="Arial Unicode MS"/>
              <a:cs typeface="Arial Unicode MS"/>
            </a:endParaRPr>
          </a:p>
          <a:p>
            <a:pPr marL="1155700" lvl="2" indent="-228600">
              <a:lnSpc>
                <a:spcPct val="100000"/>
              </a:lnSpc>
              <a:spcBef>
                <a:spcPts val="585"/>
              </a:spcBef>
              <a:buSzPct val="141176"/>
              <a:buChar char="-"/>
              <a:tabLst>
                <a:tab pos="1155065" algn="l"/>
                <a:tab pos="1155700" algn="l"/>
              </a:tabLst>
            </a:pPr>
            <a:r>
              <a:rPr sz="2400" spc="55" dirty="0">
                <a:latin typeface="Arial Unicode MS"/>
                <a:cs typeface="Arial Unicode MS"/>
              </a:rPr>
              <a:t>Controla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-5" dirty="0">
                <a:latin typeface="Arial Unicode MS"/>
                <a:cs typeface="Arial Unicode MS"/>
              </a:rPr>
              <a:t> </a:t>
            </a:r>
            <a:r>
              <a:rPr sz="2400" spc="55">
                <a:latin typeface="Arial Unicode MS"/>
                <a:cs typeface="Arial Unicode MS"/>
              </a:rPr>
              <a:t>potencia</a:t>
            </a:r>
            <a:r>
              <a:rPr sz="2400" spc="-5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activa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9204452" y="6737604"/>
            <a:ext cx="838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5" dirty="0">
                <a:latin typeface="Trebuchet MS"/>
                <a:cs typeface="Trebuchet MS"/>
              </a:rPr>
              <a:t>6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19200" y="1447800"/>
            <a:ext cx="7786370" cy="3321050"/>
            <a:chOff x="1129283" y="1937003"/>
            <a:chExt cx="7786370" cy="33210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91483" y="3537203"/>
              <a:ext cx="3048000" cy="172059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9283" y="2876549"/>
              <a:ext cx="2589276" cy="17099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87083" y="2871977"/>
              <a:ext cx="2528316" cy="183870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20083" y="1937003"/>
              <a:ext cx="2658617" cy="183184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433820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64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400" b="1" spc="-57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950" b="1" spc="5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4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11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35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18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950" b="1" spc="-3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47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-5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950" b="1" spc="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1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00" b="1" spc="-53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300" b="1" spc="-7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-22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300" b="1" spc="-25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300" b="1" spc="-4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5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0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300" b="1" spc="8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3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7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9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9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47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7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3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5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0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1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2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8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3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-509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87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70" dirty="0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sz="1400" b="1" spc="-204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b="1" spc="-1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8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39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95" dirty="0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38400" y="838200"/>
            <a:ext cx="5128260" cy="1226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EC34F1"/>
                </a:solidFill>
                <a:latin typeface="Arial Unicode MS"/>
                <a:cs typeface="Arial Unicode MS"/>
              </a:rPr>
              <a:t>Aplicación</a:t>
            </a:r>
            <a:r>
              <a:rPr sz="2700" spc="1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spc="7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700" spc="1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lang="es-ES" sz="2700" spc="100" dirty="0">
                <a:solidFill>
                  <a:srgbClr val="EC34F1"/>
                </a:solidFill>
                <a:latin typeface="Arial Unicode MS"/>
                <a:cs typeface="Arial Unicode MS"/>
              </a:rPr>
              <a:t>E</a:t>
            </a:r>
            <a:r>
              <a:rPr sz="2700" spc="100" smtClean="0">
                <a:solidFill>
                  <a:srgbClr val="EC34F1"/>
                </a:solidFill>
                <a:latin typeface="Arial Unicode MS"/>
                <a:cs typeface="Arial Unicode MS"/>
              </a:rPr>
              <a:t>ntrada</a:t>
            </a:r>
            <a:r>
              <a:rPr sz="2700" spc="125" smtClean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lang="es-ES" sz="2700" spc="45" dirty="0">
                <a:solidFill>
                  <a:srgbClr val="EC34F1"/>
                </a:solidFill>
                <a:latin typeface="Arial Unicode MS"/>
                <a:cs typeface="Arial Unicode MS"/>
              </a:rPr>
              <a:t>M</a:t>
            </a:r>
            <a:r>
              <a:rPr sz="2700" spc="45" smtClean="0">
                <a:solidFill>
                  <a:srgbClr val="EC34F1"/>
                </a:solidFill>
                <a:latin typeface="Arial Unicode MS"/>
                <a:cs typeface="Arial Unicode MS"/>
              </a:rPr>
              <a:t>ecánica</a:t>
            </a:r>
            <a:endParaRPr sz="2700">
              <a:latin typeface="Arial Unicode MS"/>
              <a:cs typeface="Arial Unicode MS"/>
            </a:endParaRPr>
          </a:p>
          <a:p>
            <a:pPr marL="1573530">
              <a:lnSpc>
                <a:spcPct val="100000"/>
              </a:lnSpc>
              <a:spcBef>
                <a:spcPts val="2380"/>
              </a:spcBef>
            </a:pPr>
            <a:r>
              <a:rPr sz="3200" b="1" spc="-45" dirty="0">
                <a:solidFill>
                  <a:srgbClr val="FFFF00"/>
                </a:solidFill>
                <a:latin typeface="Trebuchet MS"/>
                <a:cs typeface="Trebuchet MS"/>
              </a:rPr>
              <a:t>3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47314" y="3099053"/>
            <a:ext cx="2584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45" dirty="0">
                <a:solidFill>
                  <a:srgbClr val="FFFF00"/>
                </a:solidFill>
                <a:latin typeface="Trebuchet MS"/>
                <a:cs typeface="Trebuchet MS"/>
              </a:rPr>
              <a:t>2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17868" y="2948685"/>
            <a:ext cx="2292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40" dirty="0">
                <a:solidFill>
                  <a:srgbClr val="FFFF00"/>
                </a:solidFill>
                <a:latin typeface="Trebuchet MS"/>
                <a:cs typeface="Trebuchet MS"/>
              </a:rPr>
              <a:t>4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09314" y="3861053"/>
            <a:ext cx="2584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45" dirty="0">
                <a:solidFill>
                  <a:srgbClr val="FFFF00"/>
                </a:solidFill>
                <a:latin typeface="Trebuchet MS"/>
                <a:cs typeface="Trebuchet MS"/>
              </a:rPr>
              <a:t>1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69539" y="5282946"/>
            <a:ext cx="3869690" cy="178117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34010" indent="-321310">
              <a:lnSpc>
                <a:spcPct val="100000"/>
              </a:lnSpc>
              <a:spcBef>
                <a:spcPts val="795"/>
              </a:spcBef>
              <a:buAutoNum type="arabicPeriod"/>
              <a:tabLst>
                <a:tab pos="334010" algn="l"/>
              </a:tabLst>
            </a:pPr>
            <a:r>
              <a:rPr sz="2300" spc="95" dirty="0">
                <a:latin typeface="Arial Unicode MS"/>
                <a:cs typeface="Arial Unicode MS"/>
              </a:rPr>
              <a:t>Motores</a:t>
            </a:r>
            <a:r>
              <a:rPr sz="2300" spc="-50" dirty="0">
                <a:latin typeface="Arial Unicode MS"/>
                <a:cs typeface="Arial Unicode MS"/>
              </a:rPr>
              <a:t> </a:t>
            </a:r>
            <a:r>
              <a:rPr sz="2300" spc="65" dirty="0">
                <a:latin typeface="Arial Unicode MS"/>
                <a:cs typeface="Arial Unicode MS"/>
              </a:rPr>
              <a:t>alternativos</a:t>
            </a:r>
            <a:endParaRPr sz="2300">
              <a:latin typeface="Arial Unicode MS"/>
              <a:cs typeface="Arial Unicode MS"/>
            </a:endParaRPr>
          </a:p>
          <a:p>
            <a:pPr marL="334010" indent="-321310">
              <a:lnSpc>
                <a:spcPct val="100000"/>
              </a:lnSpc>
              <a:spcBef>
                <a:spcPts val="695"/>
              </a:spcBef>
              <a:buAutoNum type="arabicPeriod"/>
              <a:tabLst>
                <a:tab pos="334010" algn="l"/>
              </a:tabLst>
            </a:pPr>
            <a:r>
              <a:rPr sz="2300" spc="60" dirty="0">
                <a:latin typeface="Arial Unicode MS"/>
                <a:cs typeface="Arial Unicode MS"/>
              </a:rPr>
              <a:t>Hidroeléctrica</a:t>
            </a:r>
            <a:endParaRPr sz="2300">
              <a:latin typeface="Arial Unicode MS"/>
              <a:cs typeface="Arial Unicode MS"/>
            </a:endParaRPr>
          </a:p>
          <a:p>
            <a:pPr marL="334010" indent="-321310">
              <a:lnSpc>
                <a:spcPct val="100000"/>
              </a:lnSpc>
              <a:spcBef>
                <a:spcPts val="695"/>
              </a:spcBef>
              <a:buAutoNum type="arabicPeriod"/>
              <a:tabLst>
                <a:tab pos="334010" algn="l"/>
              </a:tabLst>
            </a:pPr>
            <a:r>
              <a:rPr sz="2300" spc="55" dirty="0">
                <a:latin typeface="Arial Unicode MS"/>
                <a:cs typeface="Arial Unicode MS"/>
              </a:rPr>
              <a:t>Turbinas</a:t>
            </a:r>
            <a:r>
              <a:rPr sz="2300" spc="-30" dirty="0">
                <a:latin typeface="Arial Unicode MS"/>
                <a:cs typeface="Arial Unicode MS"/>
              </a:rPr>
              <a:t> </a:t>
            </a:r>
            <a:r>
              <a:rPr sz="2300" spc="60" dirty="0">
                <a:latin typeface="Arial Unicode MS"/>
                <a:cs typeface="Arial Unicode MS"/>
              </a:rPr>
              <a:t>de</a:t>
            </a:r>
            <a:r>
              <a:rPr sz="2300" spc="-30" dirty="0">
                <a:latin typeface="Arial Unicode MS"/>
                <a:cs typeface="Arial Unicode MS"/>
              </a:rPr>
              <a:t> </a:t>
            </a:r>
            <a:r>
              <a:rPr sz="2300" dirty="0">
                <a:latin typeface="Arial Unicode MS"/>
                <a:cs typeface="Arial Unicode MS"/>
              </a:rPr>
              <a:t>gas</a:t>
            </a:r>
            <a:r>
              <a:rPr sz="2300" spc="-30" dirty="0">
                <a:latin typeface="Arial Unicode MS"/>
                <a:cs typeface="Arial Unicode MS"/>
              </a:rPr>
              <a:t> </a:t>
            </a:r>
            <a:r>
              <a:rPr sz="2300" spc="-85" dirty="0">
                <a:latin typeface="Arial Unicode MS"/>
                <a:cs typeface="Arial Unicode MS"/>
              </a:rPr>
              <a:t>(GT,</a:t>
            </a:r>
            <a:r>
              <a:rPr sz="2300" spc="-30" dirty="0">
                <a:latin typeface="Arial Unicode MS"/>
                <a:cs typeface="Arial Unicode MS"/>
              </a:rPr>
              <a:t> </a:t>
            </a:r>
            <a:r>
              <a:rPr sz="2300" spc="-85" dirty="0">
                <a:latin typeface="Arial Unicode MS"/>
                <a:cs typeface="Arial Unicode MS"/>
              </a:rPr>
              <a:t>CGT)</a:t>
            </a:r>
            <a:endParaRPr sz="2300">
              <a:latin typeface="Arial Unicode MS"/>
              <a:cs typeface="Arial Unicode MS"/>
            </a:endParaRPr>
          </a:p>
          <a:p>
            <a:pPr marL="334010" indent="-321310">
              <a:lnSpc>
                <a:spcPct val="100000"/>
              </a:lnSpc>
              <a:spcBef>
                <a:spcPts val="695"/>
              </a:spcBef>
              <a:buAutoNum type="arabicPeriod"/>
              <a:tabLst>
                <a:tab pos="334010" algn="l"/>
              </a:tabLst>
            </a:pPr>
            <a:r>
              <a:rPr sz="2300" spc="55" dirty="0">
                <a:latin typeface="Arial Unicode MS"/>
                <a:cs typeface="Arial Unicode MS"/>
              </a:rPr>
              <a:t>Turbinas</a:t>
            </a:r>
            <a:r>
              <a:rPr sz="2300" spc="-40" dirty="0">
                <a:latin typeface="Arial Unicode MS"/>
                <a:cs typeface="Arial Unicode MS"/>
              </a:rPr>
              <a:t> </a:t>
            </a:r>
            <a:r>
              <a:rPr sz="2300" spc="60" dirty="0">
                <a:latin typeface="Arial Unicode MS"/>
                <a:cs typeface="Arial Unicode MS"/>
              </a:rPr>
              <a:t>de</a:t>
            </a:r>
            <a:r>
              <a:rPr sz="2300" spc="-35" dirty="0">
                <a:latin typeface="Arial Unicode MS"/>
                <a:cs typeface="Arial Unicode MS"/>
              </a:rPr>
              <a:t> </a:t>
            </a:r>
            <a:r>
              <a:rPr sz="2300" spc="90" dirty="0">
                <a:latin typeface="Arial Unicode MS"/>
                <a:cs typeface="Arial Unicode MS"/>
              </a:rPr>
              <a:t>vapor</a:t>
            </a:r>
            <a:r>
              <a:rPr sz="2300" spc="-35" dirty="0">
                <a:latin typeface="Arial Unicode MS"/>
                <a:cs typeface="Arial Unicode MS"/>
              </a:rPr>
              <a:t> </a:t>
            </a:r>
            <a:r>
              <a:rPr sz="2300" spc="-20" dirty="0">
                <a:latin typeface="Arial Unicode MS"/>
                <a:cs typeface="Arial Unicode MS"/>
              </a:rPr>
              <a:t>(ST)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04452" y="6737604"/>
            <a:ext cx="838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5" dirty="0">
                <a:latin typeface="Trebuchet MS"/>
                <a:cs typeface="Trebuchet MS"/>
              </a:rPr>
              <a:t>7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62941" y="2669493"/>
            <a:ext cx="7315200" cy="2994660"/>
            <a:chOff x="1462941" y="2669493"/>
            <a:chExt cx="7315200" cy="29946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62941" y="2669493"/>
              <a:ext cx="7315024" cy="29945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630680" y="3489197"/>
              <a:ext cx="845819" cy="845819"/>
            </a:xfrm>
            <a:custGeom>
              <a:avLst/>
              <a:gdLst/>
              <a:ahLst/>
              <a:cxnLst/>
              <a:rect l="l" t="t" r="r" b="b"/>
              <a:pathLst>
                <a:path w="845819" h="845820">
                  <a:moveTo>
                    <a:pt x="845819" y="422910"/>
                  </a:moveTo>
                  <a:lnTo>
                    <a:pt x="842969" y="373662"/>
                  </a:lnTo>
                  <a:lnTo>
                    <a:pt x="834629" y="326064"/>
                  </a:lnTo>
                  <a:lnTo>
                    <a:pt x="821122" y="280436"/>
                  </a:lnTo>
                  <a:lnTo>
                    <a:pt x="802765" y="237097"/>
                  </a:lnTo>
                  <a:lnTo>
                    <a:pt x="779880" y="196367"/>
                  </a:lnTo>
                  <a:lnTo>
                    <a:pt x="752787" y="158567"/>
                  </a:lnTo>
                  <a:lnTo>
                    <a:pt x="721804" y="124015"/>
                  </a:lnTo>
                  <a:lnTo>
                    <a:pt x="687252" y="93032"/>
                  </a:lnTo>
                  <a:lnTo>
                    <a:pt x="649452" y="65939"/>
                  </a:lnTo>
                  <a:lnTo>
                    <a:pt x="608722" y="43054"/>
                  </a:lnTo>
                  <a:lnTo>
                    <a:pt x="565383" y="24697"/>
                  </a:lnTo>
                  <a:lnTo>
                    <a:pt x="519755" y="11190"/>
                  </a:lnTo>
                  <a:lnTo>
                    <a:pt x="472157" y="2850"/>
                  </a:lnTo>
                  <a:lnTo>
                    <a:pt x="422909" y="0"/>
                  </a:lnTo>
                  <a:lnTo>
                    <a:pt x="373521" y="2850"/>
                  </a:lnTo>
                  <a:lnTo>
                    <a:pt x="325824" y="11190"/>
                  </a:lnTo>
                  <a:lnTo>
                    <a:pt x="280134" y="24697"/>
                  </a:lnTo>
                  <a:lnTo>
                    <a:pt x="236764" y="43054"/>
                  </a:lnTo>
                  <a:lnTo>
                    <a:pt x="196030" y="65939"/>
                  </a:lnTo>
                  <a:lnTo>
                    <a:pt x="158247" y="93032"/>
                  </a:lnTo>
                  <a:lnTo>
                    <a:pt x="123729" y="124015"/>
                  </a:lnTo>
                  <a:lnTo>
                    <a:pt x="92792" y="158567"/>
                  </a:lnTo>
                  <a:lnTo>
                    <a:pt x="65751" y="196367"/>
                  </a:lnTo>
                  <a:lnTo>
                    <a:pt x="42920" y="237097"/>
                  </a:lnTo>
                  <a:lnTo>
                    <a:pt x="24615" y="280436"/>
                  </a:lnTo>
                  <a:lnTo>
                    <a:pt x="11150" y="326064"/>
                  </a:lnTo>
                  <a:lnTo>
                    <a:pt x="2840" y="373662"/>
                  </a:lnTo>
                  <a:lnTo>
                    <a:pt x="0" y="422910"/>
                  </a:lnTo>
                  <a:lnTo>
                    <a:pt x="2840" y="472298"/>
                  </a:lnTo>
                  <a:lnTo>
                    <a:pt x="11150" y="519995"/>
                  </a:lnTo>
                  <a:lnTo>
                    <a:pt x="24615" y="565685"/>
                  </a:lnTo>
                  <a:lnTo>
                    <a:pt x="42920" y="609055"/>
                  </a:lnTo>
                  <a:lnTo>
                    <a:pt x="65751" y="649789"/>
                  </a:lnTo>
                  <a:lnTo>
                    <a:pt x="92792" y="687572"/>
                  </a:lnTo>
                  <a:lnTo>
                    <a:pt x="123729" y="722090"/>
                  </a:lnTo>
                  <a:lnTo>
                    <a:pt x="158247" y="753027"/>
                  </a:lnTo>
                  <a:lnTo>
                    <a:pt x="196030" y="780068"/>
                  </a:lnTo>
                  <a:lnTo>
                    <a:pt x="236764" y="802899"/>
                  </a:lnTo>
                  <a:lnTo>
                    <a:pt x="280134" y="821204"/>
                  </a:lnTo>
                  <a:lnTo>
                    <a:pt x="325824" y="834669"/>
                  </a:lnTo>
                  <a:lnTo>
                    <a:pt x="373521" y="842979"/>
                  </a:lnTo>
                  <a:lnTo>
                    <a:pt x="422909" y="845820"/>
                  </a:lnTo>
                  <a:lnTo>
                    <a:pt x="472157" y="842979"/>
                  </a:lnTo>
                  <a:lnTo>
                    <a:pt x="519755" y="834669"/>
                  </a:lnTo>
                  <a:lnTo>
                    <a:pt x="565383" y="821204"/>
                  </a:lnTo>
                  <a:lnTo>
                    <a:pt x="608722" y="802899"/>
                  </a:lnTo>
                  <a:lnTo>
                    <a:pt x="649452" y="780068"/>
                  </a:lnTo>
                  <a:lnTo>
                    <a:pt x="687252" y="753027"/>
                  </a:lnTo>
                  <a:lnTo>
                    <a:pt x="721804" y="722090"/>
                  </a:lnTo>
                  <a:lnTo>
                    <a:pt x="752787" y="687572"/>
                  </a:lnTo>
                  <a:lnTo>
                    <a:pt x="779880" y="649789"/>
                  </a:lnTo>
                  <a:lnTo>
                    <a:pt x="802765" y="609055"/>
                  </a:lnTo>
                  <a:lnTo>
                    <a:pt x="821122" y="565685"/>
                  </a:lnTo>
                  <a:lnTo>
                    <a:pt x="834629" y="519995"/>
                  </a:lnTo>
                  <a:lnTo>
                    <a:pt x="842969" y="472298"/>
                  </a:lnTo>
                  <a:lnTo>
                    <a:pt x="845819" y="4229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30680" y="3489197"/>
              <a:ext cx="845819" cy="845819"/>
            </a:xfrm>
            <a:custGeom>
              <a:avLst/>
              <a:gdLst/>
              <a:ahLst/>
              <a:cxnLst/>
              <a:rect l="l" t="t" r="r" b="b"/>
              <a:pathLst>
                <a:path w="845819" h="845820">
                  <a:moveTo>
                    <a:pt x="0" y="422910"/>
                  </a:moveTo>
                  <a:lnTo>
                    <a:pt x="2840" y="373662"/>
                  </a:lnTo>
                  <a:lnTo>
                    <a:pt x="11150" y="326064"/>
                  </a:lnTo>
                  <a:lnTo>
                    <a:pt x="24615" y="280436"/>
                  </a:lnTo>
                  <a:lnTo>
                    <a:pt x="42920" y="237097"/>
                  </a:lnTo>
                  <a:lnTo>
                    <a:pt x="65751" y="196367"/>
                  </a:lnTo>
                  <a:lnTo>
                    <a:pt x="92792" y="158567"/>
                  </a:lnTo>
                  <a:lnTo>
                    <a:pt x="123729" y="124015"/>
                  </a:lnTo>
                  <a:lnTo>
                    <a:pt x="158247" y="93032"/>
                  </a:lnTo>
                  <a:lnTo>
                    <a:pt x="196030" y="65939"/>
                  </a:lnTo>
                  <a:lnTo>
                    <a:pt x="236764" y="43054"/>
                  </a:lnTo>
                  <a:lnTo>
                    <a:pt x="280134" y="24697"/>
                  </a:lnTo>
                  <a:lnTo>
                    <a:pt x="325824" y="11190"/>
                  </a:lnTo>
                  <a:lnTo>
                    <a:pt x="373521" y="2850"/>
                  </a:lnTo>
                  <a:lnTo>
                    <a:pt x="422909" y="0"/>
                  </a:lnTo>
                  <a:lnTo>
                    <a:pt x="472157" y="2850"/>
                  </a:lnTo>
                  <a:lnTo>
                    <a:pt x="519755" y="11190"/>
                  </a:lnTo>
                  <a:lnTo>
                    <a:pt x="565383" y="24697"/>
                  </a:lnTo>
                  <a:lnTo>
                    <a:pt x="608722" y="43054"/>
                  </a:lnTo>
                  <a:lnTo>
                    <a:pt x="649452" y="65939"/>
                  </a:lnTo>
                  <a:lnTo>
                    <a:pt x="687252" y="93032"/>
                  </a:lnTo>
                  <a:lnTo>
                    <a:pt x="721804" y="124015"/>
                  </a:lnTo>
                  <a:lnTo>
                    <a:pt x="752787" y="158567"/>
                  </a:lnTo>
                  <a:lnTo>
                    <a:pt x="779880" y="196367"/>
                  </a:lnTo>
                  <a:lnTo>
                    <a:pt x="802765" y="237097"/>
                  </a:lnTo>
                  <a:lnTo>
                    <a:pt x="821122" y="280436"/>
                  </a:lnTo>
                  <a:lnTo>
                    <a:pt x="834629" y="326064"/>
                  </a:lnTo>
                  <a:lnTo>
                    <a:pt x="842969" y="373662"/>
                  </a:lnTo>
                  <a:lnTo>
                    <a:pt x="845819" y="422910"/>
                  </a:lnTo>
                  <a:lnTo>
                    <a:pt x="842969" y="472298"/>
                  </a:lnTo>
                  <a:lnTo>
                    <a:pt x="834629" y="519995"/>
                  </a:lnTo>
                  <a:lnTo>
                    <a:pt x="821122" y="565685"/>
                  </a:lnTo>
                  <a:lnTo>
                    <a:pt x="802765" y="609055"/>
                  </a:lnTo>
                  <a:lnTo>
                    <a:pt x="779880" y="649789"/>
                  </a:lnTo>
                  <a:lnTo>
                    <a:pt x="752787" y="687572"/>
                  </a:lnTo>
                  <a:lnTo>
                    <a:pt x="721804" y="722090"/>
                  </a:lnTo>
                  <a:lnTo>
                    <a:pt x="687252" y="753027"/>
                  </a:lnTo>
                  <a:lnTo>
                    <a:pt x="649452" y="780068"/>
                  </a:lnTo>
                  <a:lnTo>
                    <a:pt x="608722" y="802899"/>
                  </a:lnTo>
                  <a:lnTo>
                    <a:pt x="565383" y="821204"/>
                  </a:lnTo>
                  <a:lnTo>
                    <a:pt x="519755" y="834669"/>
                  </a:lnTo>
                  <a:lnTo>
                    <a:pt x="472157" y="842979"/>
                  </a:lnTo>
                  <a:lnTo>
                    <a:pt x="422909" y="845820"/>
                  </a:lnTo>
                  <a:lnTo>
                    <a:pt x="373521" y="842979"/>
                  </a:lnTo>
                  <a:lnTo>
                    <a:pt x="325824" y="834669"/>
                  </a:lnTo>
                  <a:lnTo>
                    <a:pt x="280134" y="821204"/>
                  </a:lnTo>
                  <a:lnTo>
                    <a:pt x="236764" y="802899"/>
                  </a:lnTo>
                  <a:lnTo>
                    <a:pt x="196030" y="780068"/>
                  </a:lnTo>
                  <a:lnTo>
                    <a:pt x="158247" y="753027"/>
                  </a:lnTo>
                  <a:lnTo>
                    <a:pt x="123729" y="722090"/>
                  </a:lnTo>
                  <a:lnTo>
                    <a:pt x="92792" y="687572"/>
                  </a:lnTo>
                  <a:lnTo>
                    <a:pt x="65751" y="649789"/>
                  </a:lnTo>
                  <a:lnTo>
                    <a:pt x="42920" y="609055"/>
                  </a:lnTo>
                  <a:lnTo>
                    <a:pt x="24615" y="565685"/>
                  </a:lnTo>
                  <a:lnTo>
                    <a:pt x="11150" y="519995"/>
                  </a:lnTo>
                  <a:lnTo>
                    <a:pt x="2840" y="472298"/>
                  </a:lnTo>
                  <a:lnTo>
                    <a:pt x="0" y="422910"/>
                  </a:lnTo>
                  <a:close/>
                </a:path>
              </a:pathLst>
            </a:custGeom>
            <a:ln w="228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6722" y="3779519"/>
              <a:ext cx="182880" cy="5806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6410" y="3931919"/>
              <a:ext cx="609599" cy="146304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3" name="object 13"/>
          <p:cNvSpPr txBox="1"/>
          <p:nvPr/>
        </p:nvSpPr>
        <p:spPr>
          <a:xfrm>
            <a:off x="2745739" y="6342124"/>
            <a:ext cx="121285" cy="6762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2000" spc="50" dirty="0">
                <a:latin typeface="Arial Unicode MS"/>
                <a:cs typeface="Arial Unicode MS"/>
              </a:rPr>
              <a:t>•</a:t>
            </a:r>
            <a:endParaRPr sz="20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sz="2000" spc="50" dirty="0">
                <a:latin typeface="Arial Unicode MS"/>
                <a:cs typeface="Arial Unicode MS"/>
              </a:rPr>
              <a:t>•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88652" y="6369277"/>
            <a:ext cx="2828925" cy="63817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1800" spc="-75" dirty="0">
                <a:latin typeface="Arial Unicode MS"/>
                <a:cs typeface="Arial Unicode MS"/>
              </a:rPr>
              <a:t>DC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es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inducida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en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el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105" dirty="0">
                <a:latin typeface="Arial Unicode MS"/>
                <a:cs typeface="Arial Unicode MS"/>
              </a:rPr>
              <a:t>rotor</a:t>
            </a:r>
            <a:endParaRPr sz="18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700" spc="-114" dirty="0">
                <a:latin typeface="Arial Unicode MS"/>
                <a:cs typeface="Arial Unicode MS"/>
              </a:rPr>
              <a:t>CA</a:t>
            </a:r>
            <a:r>
              <a:rPr sz="1700" spc="-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es</a:t>
            </a:r>
            <a:r>
              <a:rPr sz="1700" spc="-2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inducida</a:t>
            </a:r>
            <a:r>
              <a:rPr sz="1700" spc="-2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-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el</a:t>
            </a:r>
            <a:r>
              <a:rPr sz="1700" spc="-2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estator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79052" y="6730593"/>
            <a:ext cx="14732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1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6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48000" y="914400"/>
            <a:ext cx="4008120" cy="1313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" algn="ctr">
              <a:lnSpc>
                <a:spcPct val="100000"/>
              </a:lnSpc>
              <a:spcBef>
                <a:spcPts val="100"/>
              </a:spcBef>
            </a:pPr>
            <a:r>
              <a:rPr sz="2400" b="1" spc="110" dirty="0">
                <a:solidFill>
                  <a:srgbClr val="EC34F1"/>
                </a:solidFill>
                <a:latin typeface="Trebuchet MS"/>
                <a:cs typeface="Trebuchet MS"/>
              </a:rPr>
              <a:t>Campo</a:t>
            </a:r>
            <a:r>
              <a:rPr sz="2400" b="1" spc="-6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50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400" b="1" spc="-6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45" dirty="0">
                <a:solidFill>
                  <a:srgbClr val="EC34F1"/>
                </a:solidFill>
                <a:latin typeface="Trebuchet MS"/>
                <a:cs typeface="Trebuchet MS"/>
              </a:rPr>
              <a:t>aplicación</a:t>
            </a:r>
            <a:endParaRPr sz="24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470"/>
              </a:spcBef>
            </a:pPr>
            <a:r>
              <a:rPr sz="2400" b="1" dirty="0">
                <a:solidFill>
                  <a:srgbClr val="EC34F1"/>
                </a:solidFill>
                <a:latin typeface="Trebuchet MS"/>
                <a:cs typeface="Trebuchet MS"/>
              </a:rPr>
              <a:t>Excitador</a:t>
            </a:r>
            <a:r>
              <a:rPr sz="2400" b="1" spc="5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sz="2400" b="1" spc="6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65" dirty="0">
                <a:solidFill>
                  <a:srgbClr val="EC34F1"/>
                </a:solidFill>
                <a:latin typeface="Trebuchet MS"/>
                <a:cs typeface="Trebuchet MS"/>
              </a:rPr>
              <a:t>conmutador</a:t>
            </a:r>
            <a:r>
              <a:rPr sz="2400" b="1" spc="5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sz="2400" b="1" spc="60" dirty="0">
                <a:solidFill>
                  <a:srgbClr val="EC34F1"/>
                </a:solidFill>
                <a:latin typeface="Trebuchet MS"/>
                <a:cs typeface="Trebuchet MS"/>
              </a:rPr>
              <a:t> generador</a:t>
            </a:r>
            <a:r>
              <a:rPr sz="2400" b="1" spc="5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400" b="1" spc="6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-25" dirty="0">
                <a:solidFill>
                  <a:srgbClr val="EC34F1"/>
                </a:solidFill>
                <a:latin typeface="Trebuchet MS"/>
                <a:cs typeface="Trebuchet MS"/>
              </a:rPr>
              <a:t>CC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6082" y="3249796"/>
            <a:ext cx="8242934" cy="2760980"/>
            <a:chOff x="876082" y="3249796"/>
            <a:chExt cx="8242934" cy="27609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6082" y="3249796"/>
              <a:ext cx="8242746" cy="27608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346959" y="4201921"/>
              <a:ext cx="882015" cy="882015"/>
            </a:xfrm>
            <a:custGeom>
              <a:avLst/>
              <a:gdLst/>
              <a:ahLst/>
              <a:cxnLst/>
              <a:rect l="l" t="t" r="r" b="b"/>
              <a:pathLst>
                <a:path w="882014" h="882014">
                  <a:moveTo>
                    <a:pt x="881634" y="440944"/>
                  </a:moveTo>
                  <a:lnTo>
                    <a:pt x="878586" y="393700"/>
                  </a:lnTo>
                  <a:lnTo>
                    <a:pt x="870751" y="349738"/>
                  </a:lnTo>
                  <a:lnTo>
                    <a:pt x="859754" y="308323"/>
                  </a:lnTo>
                  <a:lnTo>
                    <a:pt x="845789" y="269466"/>
                  </a:lnTo>
                  <a:lnTo>
                    <a:pt x="829051" y="233179"/>
                  </a:lnTo>
                  <a:lnTo>
                    <a:pt x="809733" y="199470"/>
                  </a:lnTo>
                  <a:lnTo>
                    <a:pt x="764136" y="139834"/>
                  </a:lnTo>
                  <a:lnTo>
                    <a:pt x="710554" y="90641"/>
                  </a:lnTo>
                  <a:lnTo>
                    <a:pt x="650541" y="51977"/>
                  </a:lnTo>
                  <a:lnTo>
                    <a:pt x="585653" y="23926"/>
                  </a:lnTo>
                  <a:lnTo>
                    <a:pt x="517444" y="6572"/>
                  </a:lnTo>
                  <a:lnTo>
                    <a:pt x="447469" y="0"/>
                  </a:lnTo>
                  <a:lnTo>
                    <a:pt x="412305" y="783"/>
                  </a:lnTo>
                  <a:lnTo>
                    <a:pt x="342596" y="10542"/>
                  </a:lnTo>
                  <a:lnTo>
                    <a:pt x="275008" y="31293"/>
                  </a:lnTo>
                  <a:lnTo>
                    <a:pt x="211096" y="63121"/>
                  </a:lnTo>
                  <a:lnTo>
                    <a:pt x="152414" y="106112"/>
                  </a:lnTo>
                  <a:lnTo>
                    <a:pt x="100518" y="160348"/>
                  </a:lnTo>
                  <a:lnTo>
                    <a:pt x="77601" y="191710"/>
                  </a:lnTo>
                  <a:lnTo>
                    <a:pt x="56962" y="225915"/>
                  </a:lnTo>
                  <a:lnTo>
                    <a:pt x="38798" y="262973"/>
                  </a:lnTo>
                  <a:lnTo>
                    <a:pt x="23301" y="302896"/>
                  </a:lnTo>
                  <a:lnTo>
                    <a:pt x="10667" y="345694"/>
                  </a:lnTo>
                  <a:lnTo>
                    <a:pt x="2285" y="393700"/>
                  </a:lnTo>
                  <a:lnTo>
                    <a:pt x="0" y="440944"/>
                  </a:lnTo>
                  <a:lnTo>
                    <a:pt x="2286" y="488950"/>
                  </a:lnTo>
                  <a:lnTo>
                    <a:pt x="10668" y="535432"/>
                  </a:lnTo>
                  <a:lnTo>
                    <a:pt x="23016" y="578105"/>
                  </a:lnTo>
                  <a:lnTo>
                    <a:pt x="38261" y="617930"/>
                  </a:lnTo>
                  <a:lnTo>
                    <a:pt x="56205" y="654916"/>
                  </a:lnTo>
                  <a:lnTo>
                    <a:pt x="76653" y="689072"/>
                  </a:lnTo>
                  <a:lnTo>
                    <a:pt x="99410" y="720407"/>
                  </a:lnTo>
                  <a:lnTo>
                    <a:pt x="151065" y="774650"/>
                  </a:lnTo>
                  <a:lnTo>
                    <a:pt x="209602" y="817716"/>
                  </a:lnTo>
                  <a:lnTo>
                    <a:pt x="273456" y="849678"/>
                  </a:lnTo>
                  <a:lnTo>
                    <a:pt x="341059" y="870608"/>
                  </a:lnTo>
                  <a:lnTo>
                    <a:pt x="410843" y="880577"/>
                  </a:lnTo>
                  <a:lnTo>
                    <a:pt x="446065" y="881473"/>
                  </a:lnTo>
                  <a:lnTo>
                    <a:pt x="481244" y="879657"/>
                  </a:lnTo>
                  <a:lnTo>
                    <a:pt x="550693" y="867921"/>
                  </a:lnTo>
                  <a:lnTo>
                    <a:pt x="617624" y="845440"/>
                  </a:lnTo>
                  <a:lnTo>
                    <a:pt x="680470" y="812287"/>
                  </a:lnTo>
                  <a:lnTo>
                    <a:pt x="737664" y="768533"/>
                  </a:lnTo>
                  <a:lnTo>
                    <a:pt x="787639" y="714251"/>
                  </a:lnTo>
                  <a:lnTo>
                    <a:pt x="828829" y="649511"/>
                  </a:lnTo>
                  <a:lnTo>
                    <a:pt x="845640" y="613243"/>
                  </a:lnTo>
                  <a:lnTo>
                    <a:pt x="859667" y="574387"/>
                  </a:lnTo>
                  <a:lnTo>
                    <a:pt x="870714" y="532953"/>
                  </a:lnTo>
                  <a:lnTo>
                    <a:pt x="878586" y="488950"/>
                  </a:lnTo>
                  <a:lnTo>
                    <a:pt x="881634" y="4409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46959" y="4201921"/>
              <a:ext cx="882015" cy="882015"/>
            </a:xfrm>
            <a:custGeom>
              <a:avLst/>
              <a:gdLst/>
              <a:ahLst/>
              <a:cxnLst/>
              <a:rect l="l" t="t" r="r" b="b"/>
              <a:pathLst>
                <a:path w="882014" h="882014">
                  <a:moveTo>
                    <a:pt x="0" y="440944"/>
                  </a:moveTo>
                  <a:lnTo>
                    <a:pt x="2285" y="393700"/>
                  </a:lnTo>
                  <a:lnTo>
                    <a:pt x="10667" y="345694"/>
                  </a:lnTo>
                  <a:lnTo>
                    <a:pt x="23301" y="302896"/>
                  </a:lnTo>
                  <a:lnTo>
                    <a:pt x="38798" y="262973"/>
                  </a:lnTo>
                  <a:lnTo>
                    <a:pt x="56962" y="225915"/>
                  </a:lnTo>
                  <a:lnTo>
                    <a:pt x="77601" y="191710"/>
                  </a:lnTo>
                  <a:lnTo>
                    <a:pt x="100518" y="160348"/>
                  </a:lnTo>
                  <a:lnTo>
                    <a:pt x="152414" y="106112"/>
                  </a:lnTo>
                  <a:lnTo>
                    <a:pt x="211096" y="63121"/>
                  </a:lnTo>
                  <a:lnTo>
                    <a:pt x="275008" y="31293"/>
                  </a:lnTo>
                  <a:lnTo>
                    <a:pt x="342596" y="10542"/>
                  </a:lnTo>
                  <a:lnTo>
                    <a:pt x="412305" y="783"/>
                  </a:lnTo>
                  <a:lnTo>
                    <a:pt x="447469" y="0"/>
                  </a:lnTo>
                  <a:lnTo>
                    <a:pt x="482580" y="1933"/>
                  </a:lnTo>
                  <a:lnTo>
                    <a:pt x="551867" y="13906"/>
                  </a:lnTo>
                  <a:lnTo>
                    <a:pt x="618610" y="36619"/>
                  </a:lnTo>
                  <a:lnTo>
                    <a:pt x="681254" y="69988"/>
                  </a:lnTo>
                  <a:lnTo>
                    <a:pt x="738246" y="113927"/>
                  </a:lnTo>
                  <a:lnTo>
                    <a:pt x="788030" y="168352"/>
                  </a:lnTo>
                  <a:lnTo>
                    <a:pt x="829051" y="233179"/>
                  </a:lnTo>
                  <a:lnTo>
                    <a:pt x="845789" y="269466"/>
                  </a:lnTo>
                  <a:lnTo>
                    <a:pt x="859754" y="308323"/>
                  </a:lnTo>
                  <a:lnTo>
                    <a:pt x="870751" y="349738"/>
                  </a:lnTo>
                  <a:lnTo>
                    <a:pt x="878586" y="393700"/>
                  </a:lnTo>
                  <a:lnTo>
                    <a:pt x="881634" y="440944"/>
                  </a:lnTo>
                  <a:lnTo>
                    <a:pt x="878586" y="488950"/>
                  </a:lnTo>
                  <a:lnTo>
                    <a:pt x="870714" y="532953"/>
                  </a:lnTo>
                  <a:lnTo>
                    <a:pt x="859667" y="574387"/>
                  </a:lnTo>
                  <a:lnTo>
                    <a:pt x="845640" y="613243"/>
                  </a:lnTo>
                  <a:lnTo>
                    <a:pt x="828829" y="649511"/>
                  </a:lnTo>
                  <a:lnTo>
                    <a:pt x="809430" y="683184"/>
                  </a:lnTo>
                  <a:lnTo>
                    <a:pt x="763652" y="742704"/>
                  </a:lnTo>
                  <a:lnTo>
                    <a:pt x="709871" y="791731"/>
                  </a:lnTo>
                  <a:lnTo>
                    <a:pt x="649655" y="830193"/>
                  </a:lnTo>
                  <a:lnTo>
                    <a:pt x="584571" y="858019"/>
                  </a:lnTo>
                  <a:lnTo>
                    <a:pt x="516185" y="875137"/>
                  </a:lnTo>
                  <a:lnTo>
                    <a:pt x="446065" y="881473"/>
                  </a:lnTo>
                  <a:lnTo>
                    <a:pt x="410843" y="880577"/>
                  </a:lnTo>
                  <a:lnTo>
                    <a:pt x="341059" y="870608"/>
                  </a:lnTo>
                  <a:lnTo>
                    <a:pt x="273456" y="849678"/>
                  </a:lnTo>
                  <a:lnTo>
                    <a:pt x="209602" y="817716"/>
                  </a:lnTo>
                  <a:lnTo>
                    <a:pt x="151065" y="774650"/>
                  </a:lnTo>
                  <a:lnTo>
                    <a:pt x="99410" y="720407"/>
                  </a:lnTo>
                  <a:lnTo>
                    <a:pt x="76653" y="689072"/>
                  </a:lnTo>
                  <a:lnTo>
                    <a:pt x="56205" y="654916"/>
                  </a:lnTo>
                  <a:lnTo>
                    <a:pt x="38261" y="617930"/>
                  </a:lnTo>
                  <a:lnTo>
                    <a:pt x="23016" y="578105"/>
                  </a:lnTo>
                  <a:lnTo>
                    <a:pt x="10668" y="535432"/>
                  </a:lnTo>
                  <a:lnTo>
                    <a:pt x="2286" y="488950"/>
                  </a:lnTo>
                  <a:lnTo>
                    <a:pt x="0" y="440944"/>
                  </a:lnTo>
                  <a:close/>
                </a:path>
              </a:pathLst>
            </a:custGeom>
            <a:ln w="23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3" name="object 13"/>
          <p:cNvSpPr txBox="1"/>
          <p:nvPr/>
        </p:nvSpPr>
        <p:spPr>
          <a:xfrm>
            <a:off x="3088652" y="6369277"/>
            <a:ext cx="4302748" cy="652102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SzPct val="111111"/>
              <a:buChar char="•"/>
              <a:tabLst>
                <a:tab pos="354965" algn="l"/>
                <a:tab pos="356235" algn="l"/>
              </a:tabLst>
            </a:pPr>
            <a:r>
              <a:rPr lang="es-AR" sz="2000" dirty="0" smtClean="0">
                <a:latin typeface="Arial Unicode MS"/>
                <a:cs typeface="Arial Unicode MS"/>
              </a:rPr>
              <a:t>Se </a:t>
            </a:r>
            <a:r>
              <a:rPr lang="es-AR" sz="2000" spc="55" dirty="0" smtClean="0">
                <a:latin typeface="Arial Unicode MS"/>
                <a:cs typeface="Arial Unicode MS"/>
              </a:rPr>
              <a:t>induce</a:t>
            </a:r>
            <a:r>
              <a:rPr lang="es-AR" sz="2000" spc="-25" dirty="0" smtClean="0">
                <a:latin typeface="Arial Unicode MS"/>
                <a:cs typeface="Arial Unicode MS"/>
              </a:rPr>
              <a:t> </a:t>
            </a:r>
            <a:r>
              <a:rPr lang="es-AR" sz="2000" spc="60" dirty="0" smtClean="0">
                <a:latin typeface="Arial Unicode MS"/>
                <a:cs typeface="Arial Unicode MS"/>
              </a:rPr>
              <a:t>en</a:t>
            </a:r>
            <a:r>
              <a:rPr lang="es-AR" sz="2000" spc="-25" dirty="0" smtClean="0">
                <a:latin typeface="Arial Unicode MS"/>
                <a:cs typeface="Arial Unicode MS"/>
              </a:rPr>
              <a:t> </a:t>
            </a:r>
            <a:r>
              <a:rPr lang="es-AR" sz="2000" dirty="0" smtClean="0">
                <a:latin typeface="Arial Unicode MS"/>
                <a:cs typeface="Arial Unicode MS"/>
              </a:rPr>
              <a:t>el</a:t>
            </a:r>
            <a:r>
              <a:rPr lang="es-AR" sz="2000" spc="-20" dirty="0" smtClean="0">
                <a:latin typeface="Arial Unicode MS"/>
                <a:cs typeface="Arial Unicode MS"/>
              </a:rPr>
              <a:t> </a:t>
            </a:r>
            <a:r>
              <a:rPr lang="es-AR" sz="2000" spc="105" dirty="0" smtClean="0">
                <a:latin typeface="Arial Unicode MS"/>
                <a:cs typeface="Arial Unicode MS"/>
              </a:rPr>
              <a:t>rotor </a:t>
            </a:r>
            <a:r>
              <a:rPr lang="es-AR" sz="2000" spc="-75" dirty="0" smtClean="0">
                <a:latin typeface="Arial Unicode MS"/>
                <a:cs typeface="Arial Unicode MS"/>
              </a:rPr>
              <a:t>DC</a:t>
            </a:r>
            <a:r>
              <a:rPr lang="es-AR" sz="2000" spc="-25" dirty="0" smtClean="0">
                <a:latin typeface="Arial Unicode MS"/>
                <a:cs typeface="Arial Unicode MS"/>
              </a:rPr>
              <a:t> </a:t>
            </a:r>
            <a:endParaRPr lang="es-AR" sz="2000" dirty="0" smtClean="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340"/>
              </a:spcBef>
              <a:buSzPct val="117647"/>
              <a:buChar char="•"/>
              <a:tabLst>
                <a:tab pos="354965" algn="l"/>
                <a:tab pos="356235" algn="l"/>
              </a:tabLst>
            </a:pPr>
            <a:r>
              <a:rPr lang="es-AR" dirty="0" smtClean="0">
                <a:latin typeface="Arial Unicode MS"/>
                <a:cs typeface="Arial Unicode MS"/>
              </a:rPr>
              <a:t>Se </a:t>
            </a:r>
            <a:r>
              <a:rPr lang="es-AR" spc="55" dirty="0" smtClean="0">
                <a:latin typeface="Arial Unicode MS"/>
                <a:cs typeface="Arial Unicode MS"/>
              </a:rPr>
              <a:t>induce</a:t>
            </a:r>
            <a:r>
              <a:rPr lang="es-AR" spc="-25" dirty="0" smtClean="0">
                <a:latin typeface="Arial Unicode MS"/>
                <a:cs typeface="Arial Unicode MS"/>
              </a:rPr>
              <a:t> </a:t>
            </a:r>
            <a:r>
              <a:rPr lang="es-AR" spc="55" dirty="0" smtClean="0">
                <a:latin typeface="Arial Unicode MS"/>
                <a:cs typeface="Arial Unicode MS"/>
              </a:rPr>
              <a:t>en</a:t>
            </a:r>
            <a:r>
              <a:rPr lang="es-AR" spc="-25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el</a:t>
            </a:r>
            <a:r>
              <a:rPr lang="es-AR" spc="-25" dirty="0" smtClean="0">
                <a:latin typeface="Arial Unicode MS"/>
                <a:cs typeface="Arial Unicode MS"/>
              </a:rPr>
              <a:t> </a:t>
            </a:r>
            <a:r>
              <a:rPr lang="es-AR" spc="55" dirty="0" smtClean="0">
                <a:latin typeface="Arial Unicode MS"/>
                <a:cs typeface="Arial Unicode MS"/>
              </a:rPr>
              <a:t>estator </a:t>
            </a:r>
            <a:r>
              <a:rPr lang="es-AR" spc="-114" dirty="0" smtClean="0">
                <a:latin typeface="Arial Unicode MS"/>
                <a:cs typeface="Arial Unicode MS"/>
              </a:rPr>
              <a:t>CA</a:t>
            </a:r>
            <a:r>
              <a:rPr lang="es-AR" spc="-25" dirty="0" smtClean="0">
                <a:latin typeface="Arial Unicode MS"/>
                <a:cs typeface="Arial Unicode MS"/>
              </a:rPr>
              <a:t> </a:t>
            </a:r>
            <a:endParaRPr lang="es-AR" dirty="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79052" y="6730593"/>
            <a:ext cx="14732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1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7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2000" y="533400"/>
            <a:ext cx="8305800" cy="14668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3625" algn="ctr">
              <a:lnSpc>
                <a:spcPct val="100000"/>
              </a:lnSpc>
              <a:spcBef>
                <a:spcPts val="100"/>
              </a:spcBef>
            </a:pPr>
            <a:r>
              <a:rPr sz="2400" b="1" spc="110" dirty="0">
                <a:solidFill>
                  <a:srgbClr val="EC34F1"/>
                </a:solidFill>
                <a:latin typeface="Trebuchet MS"/>
                <a:cs typeface="Trebuchet MS"/>
              </a:rPr>
              <a:t>Campo</a:t>
            </a:r>
            <a:r>
              <a:rPr sz="2400" b="1" spc="-6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50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400" b="1" spc="-6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45" dirty="0">
                <a:solidFill>
                  <a:srgbClr val="EC34F1"/>
                </a:solidFill>
                <a:latin typeface="Trebuchet MS"/>
                <a:cs typeface="Trebuchet MS"/>
              </a:rPr>
              <a:t>aplicación</a:t>
            </a:r>
            <a:endParaRPr sz="2400">
              <a:latin typeface="Trebuchet MS"/>
              <a:cs typeface="Trebuchet MS"/>
            </a:endParaRPr>
          </a:p>
          <a:p>
            <a:pPr marL="12700" marR="5080" indent="410209" algn="ctr">
              <a:lnSpc>
                <a:spcPct val="142900"/>
              </a:lnSpc>
              <a:spcBef>
                <a:spcPts val="700"/>
              </a:spcBef>
            </a:pPr>
            <a:r>
              <a:rPr sz="2400" b="1" dirty="0">
                <a:solidFill>
                  <a:srgbClr val="EC34F1"/>
                </a:solidFill>
                <a:latin typeface="Trebuchet MS"/>
                <a:cs typeface="Trebuchet MS"/>
              </a:rPr>
              <a:t>Rectificador</a:t>
            </a:r>
            <a:r>
              <a:rPr sz="2400" b="1" spc="17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400" b="1" spc="17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55" dirty="0">
                <a:solidFill>
                  <a:srgbClr val="EC34F1"/>
                </a:solidFill>
                <a:latin typeface="Trebuchet MS"/>
                <a:cs typeface="Trebuchet MS"/>
              </a:rPr>
              <a:t>alternador</a:t>
            </a:r>
            <a:r>
              <a:rPr sz="2400" b="1" spc="17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EC34F1"/>
                </a:solidFill>
                <a:latin typeface="Trebuchet MS"/>
                <a:cs typeface="Trebuchet MS"/>
              </a:rPr>
              <a:t>Excitador</a:t>
            </a:r>
            <a:r>
              <a:rPr sz="2400" b="1" spc="17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-50" dirty="0">
                <a:solidFill>
                  <a:srgbClr val="EC34F1"/>
                </a:solidFill>
                <a:latin typeface="Trebuchet MS"/>
                <a:cs typeface="Trebuchet MS"/>
              </a:rPr>
              <a:t>y </a:t>
            </a:r>
            <a:r>
              <a:rPr sz="2400" b="1" dirty="0">
                <a:solidFill>
                  <a:srgbClr val="EC34F1"/>
                </a:solidFill>
                <a:latin typeface="Trebuchet MS"/>
                <a:cs typeface="Trebuchet MS"/>
              </a:rPr>
              <a:t>excitador</a:t>
            </a:r>
            <a:r>
              <a:rPr sz="2400" b="1" spc="140" dirty="0">
                <a:solidFill>
                  <a:srgbClr val="EC34F1"/>
                </a:solidFill>
                <a:latin typeface="Trebuchet MS"/>
                <a:cs typeface="Trebuchet MS"/>
              </a:rPr>
              <a:t>  </a:t>
            </a:r>
            <a:r>
              <a:rPr sz="2400" b="1" dirty="0">
                <a:solidFill>
                  <a:srgbClr val="EC34F1"/>
                </a:solidFill>
                <a:latin typeface="Trebuchet MS"/>
                <a:cs typeface="Trebuchet MS"/>
              </a:rPr>
              <a:t>estacionario/Rectificador</a:t>
            </a:r>
            <a:r>
              <a:rPr sz="2400" b="1" spc="145" dirty="0">
                <a:solidFill>
                  <a:srgbClr val="EC34F1"/>
                </a:solidFill>
                <a:latin typeface="Trebuchet MS"/>
                <a:cs typeface="Trebuchet MS"/>
              </a:rPr>
              <a:t>  </a:t>
            </a:r>
            <a:r>
              <a:rPr sz="2400" b="1" spc="40" dirty="0">
                <a:solidFill>
                  <a:srgbClr val="EC34F1"/>
                </a:solidFill>
                <a:latin typeface="Trebuchet MS"/>
                <a:cs typeface="Trebuchet MS"/>
              </a:rPr>
              <a:t>estacionario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53128" y="4435860"/>
            <a:ext cx="651510" cy="36258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234950">
              <a:lnSpc>
                <a:spcPct val="100000"/>
              </a:lnSpc>
              <a:spcBef>
                <a:spcPts val="265"/>
              </a:spcBef>
            </a:pPr>
            <a:r>
              <a:rPr sz="1050" b="1" spc="-20" dirty="0">
                <a:latin typeface="Trebuchet MS"/>
                <a:cs typeface="Trebuchet MS"/>
              </a:rPr>
              <a:t>C.A.</a:t>
            </a:r>
            <a:endParaRPr sz="10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spc="-10" dirty="0">
                <a:latin typeface="Trebuchet MS"/>
                <a:cs typeface="Trebuchet MS"/>
              </a:rPr>
              <a:t>EXCITANTE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0467" y="2727337"/>
            <a:ext cx="7964170" cy="2927985"/>
            <a:chOff x="1080467" y="2727337"/>
            <a:chExt cx="7964170" cy="29279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0467" y="2727337"/>
              <a:ext cx="7963917" cy="29277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367027" y="3135630"/>
              <a:ext cx="1083945" cy="1085215"/>
            </a:xfrm>
            <a:custGeom>
              <a:avLst/>
              <a:gdLst/>
              <a:ahLst/>
              <a:cxnLst/>
              <a:rect l="l" t="t" r="r" b="b"/>
              <a:pathLst>
                <a:path w="1083945" h="1085214">
                  <a:moveTo>
                    <a:pt x="1083564" y="543306"/>
                  </a:moveTo>
                  <a:lnTo>
                    <a:pt x="1080516" y="489204"/>
                  </a:lnTo>
                  <a:lnTo>
                    <a:pt x="1072896" y="436626"/>
                  </a:lnTo>
                  <a:lnTo>
                    <a:pt x="1061675" y="390725"/>
                  </a:lnTo>
                  <a:lnTo>
                    <a:pt x="1046672" y="346525"/>
                  </a:lnTo>
                  <a:lnTo>
                    <a:pt x="1028081" y="304194"/>
                  </a:lnTo>
                  <a:lnTo>
                    <a:pt x="1006094" y="263899"/>
                  </a:lnTo>
                  <a:lnTo>
                    <a:pt x="980902" y="225808"/>
                  </a:lnTo>
                  <a:lnTo>
                    <a:pt x="952699" y="190090"/>
                  </a:lnTo>
                  <a:lnTo>
                    <a:pt x="921678" y="156911"/>
                  </a:lnTo>
                  <a:lnTo>
                    <a:pt x="888029" y="126440"/>
                  </a:lnTo>
                  <a:lnTo>
                    <a:pt x="851947" y="98844"/>
                  </a:lnTo>
                  <a:lnTo>
                    <a:pt x="813624" y="74292"/>
                  </a:lnTo>
                  <a:lnTo>
                    <a:pt x="773251" y="52950"/>
                  </a:lnTo>
                  <a:lnTo>
                    <a:pt x="731022" y="34987"/>
                  </a:lnTo>
                  <a:lnTo>
                    <a:pt x="687129" y="20570"/>
                  </a:lnTo>
                  <a:lnTo>
                    <a:pt x="641765" y="9868"/>
                  </a:lnTo>
                  <a:lnTo>
                    <a:pt x="595122" y="3048"/>
                  </a:lnTo>
                  <a:lnTo>
                    <a:pt x="542544" y="0"/>
                  </a:lnTo>
                  <a:lnTo>
                    <a:pt x="488442" y="3048"/>
                  </a:lnTo>
                  <a:lnTo>
                    <a:pt x="438730" y="10471"/>
                  </a:lnTo>
                  <a:lnTo>
                    <a:pt x="390531" y="22246"/>
                  </a:lnTo>
                  <a:lnTo>
                    <a:pt x="344068" y="38188"/>
                  </a:lnTo>
                  <a:lnTo>
                    <a:pt x="299562" y="58107"/>
                  </a:lnTo>
                  <a:lnTo>
                    <a:pt x="257233" y="81819"/>
                  </a:lnTo>
                  <a:lnTo>
                    <a:pt x="217305" y="109135"/>
                  </a:lnTo>
                  <a:lnTo>
                    <a:pt x="179998" y="139869"/>
                  </a:lnTo>
                  <a:lnTo>
                    <a:pt x="145535" y="173833"/>
                  </a:lnTo>
                  <a:lnTo>
                    <a:pt x="114136" y="210841"/>
                  </a:lnTo>
                  <a:lnTo>
                    <a:pt x="86023" y="250706"/>
                  </a:lnTo>
                  <a:lnTo>
                    <a:pt x="61419" y="293241"/>
                  </a:lnTo>
                  <a:lnTo>
                    <a:pt x="40545" y="338258"/>
                  </a:lnTo>
                  <a:lnTo>
                    <a:pt x="23621" y="385572"/>
                  </a:lnTo>
                  <a:lnTo>
                    <a:pt x="10667" y="436626"/>
                  </a:lnTo>
                  <a:lnTo>
                    <a:pt x="3047" y="489204"/>
                  </a:lnTo>
                  <a:lnTo>
                    <a:pt x="0" y="543306"/>
                  </a:lnTo>
                  <a:lnTo>
                    <a:pt x="3048" y="595884"/>
                  </a:lnTo>
                  <a:lnTo>
                    <a:pt x="10668" y="648462"/>
                  </a:lnTo>
                  <a:lnTo>
                    <a:pt x="23622" y="701040"/>
                  </a:lnTo>
                  <a:lnTo>
                    <a:pt x="39604" y="745817"/>
                  </a:lnTo>
                  <a:lnTo>
                    <a:pt x="59039" y="788512"/>
                  </a:lnTo>
                  <a:lnTo>
                    <a:pt x="81742" y="828973"/>
                  </a:lnTo>
                  <a:lnTo>
                    <a:pt x="107531" y="867048"/>
                  </a:lnTo>
                  <a:lnTo>
                    <a:pt x="136223" y="902586"/>
                  </a:lnTo>
                  <a:lnTo>
                    <a:pt x="167634" y="935435"/>
                  </a:lnTo>
                  <a:lnTo>
                    <a:pt x="201582" y="965444"/>
                  </a:lnTo>
                  <a:lnTo>
                    <a:pt x="237885" y="992461"/>
                  </a:lnTo>
                  <a:lnTo>
                    <a:pt x="276358" y="1016336"/>
                  </a:lnTo>
                  <a:lnTo>
                    <a:pt x="316819" y="1036915"/>
                  </a:lnTo>
                  <a:lnTo>
                    <a:pt x="359086" y="1054048"/>
                  </a:lnTo>
                  <a:lnTo>
                    <a:pt x="402974" y="1067583"/>
                  </a:lnTo>
                  <a:lnTo>
                    <a:pt x="448302" y="1077369"/>
                  </a:lnTo>
                  <a:lnTo>
                    <a:pt x="494886" y="1083255"/>
                  </a:lnTo>
                  <a:lnTo>
                    <a:pt x="542544" y="1085088"/>
                  </a:lnTo>
                  <a:lnTo>
                    <a:pt x="595122" y="1082802"/>
                  </a:lnTo>
                  <a:lnTo>
                    <a:pt x="647700" y="1074420"/>
                  </a:lnTo>
                  <a:lnTo>
                    <a:pt x="696069" y="1063101"/>
                  </a:lnTo>
                  <a:lnTo>
                    <a:pt x="742737" y="1047216"/>
                  </a:lnTo>
                  <a:lnTo>
                    <a:pt x="787456" y="1027034"/>
                  </a:lnTo>
                  <a:lnTo>
                    <a:pt x="829978" y="1002827"/>
                  </a:lnTo>
                  <a:lnTo>
                    <a:pt x="870055" y="974865"/>
                  </a:lnTo>
                  <a:lnTo>
                    <a:pt x="907439" y="943418"/>
                  </a:lnTo>
                  <a:lnTo>
                    <a:pt x="941882" y="908757"/>
                  </a:lnTo>
                  <a:lnTo>
                    <a:pt x="973136" y="871154"/>
                  </a:lnTo>
                  <a:lnTo>
                    <a:pt x="1000954" y="830878"/>
                  </a:lnTo>
                  <a:lnTo>
                    <a:pt x="1025086" y="788200"/>
                  </a:lnTo>
                  <a:lnTo>
                    <a:pt x="1045286" y="743391"/>
                  </a:lnTo>
                  <a:lnTo>
                    <a:pt x="1061305" y="696721"/>
                  </a:lnTo>
                  <a:lnTo>
                    <a:pt x="1072896" y="648462"/>
                  </a:lnTo>
                  <a:lnTo>
                    <a:pt x="1080516" y="595884"/>
                  </a:lnTo>
                  <a:lnTo>
                    <a:pt x="1083564" y="5433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67027" y="3135630"/>
              <a:ext cx="1083945" cy="1085215"/>
            </a:xfrm>
            <a:custGeom>
              <a:avLst/>
              <a:gdLst/>
              <a:ahLst/>
              <a:cxnLst/>
              <a:rect l="l" t="t" r="r" b="b"/>
              <a:pathLst>
                <a:path w="1083945" h="1085214">
                  <a:moveTo>
                    <a:pt x="0" y="543306"/>
                  </a:moveTo>
                  <a:lnTo>
                    <a:pt x="3047" y="489204"/>
                  </a:lnTo>
                  <a:lnTo>
                    <a:pt x="10667" y="436626"/>
                  </a:lnTo>
                  <a:lnTo>
                    <a:pt x="23621" y="385572"/>
                  </a:lnTo>
                  <a:lnTo>
                    <a:pt x="40545" y="338258"/>
                  </a:lnTo>
                  <a:lnTo>
                    <a:pt x="61419" y="293241"/>
                  </a:lnTo>
                  <a:lnTo>
                    <a:pt x="86023" y="250706"/>
                  </a:lnTo>
                  <a:lnTo>
                    <a:pt x="114136" y="210841"/>
                  </a:lnTo>
                  <a:lnTo>
                    <a:pt x="145535" y="173833"/>
                  </a:lnTo>
                  <a:lnTo>
                    <a:pt x="179998" y="139869"/>
                  </a:lnTo>
                  <a:lnTo>
                    <a:pt x="217305" y="109135"/>
                  </a:lnTo>
                  <a:lnTo>
                    <a:pt x="257233" y="81819"/>
                  </a:lnTo>
                  <a:lnTo>
                    <a:pt x="299562" y="58107"/>
                  </a:lnTo>
                  <a:lnTo>
                    <a:pt x="344068" y="38188"/>
                  </a:lnTo>
                  <a:lnTo>
                    <a:pt x="390531" y="22246"/>
                  </a:lnTo>
                  <a:lnTo>
                    <a:pt x="438730" y="10471"/>
                  </a:lnTo>
                  <a:lnTo>
                    <a:pt x="488442" y="3048"/>
                  </a:lnTo>
                  <a:lnTo>
                    <a:pt x="542544" y="0"/>
                  </a:lnTo>
                  <a:lnTo>
                    <a:pt x="595122" y="3048"/>
                  </a:lnTo>
                  <a:lnTo>
                    <a:pt x="641765" y="9868"/>
                  </a:lnTo>
                  <a:lnTo>
                    <a:pt x="687129" y="20570"/>
                  </a:lnTo>
                  <a:lnTo>
                    <a:pt x="731022" y="34987"/>
                  </a:lnTo>
                  <a:lnTo>
                    <a:pt x="773251" y="52950"/>
                  </a:lnTo>
                  <a:lnTo>
                    <a:pt x="813624" y="74292"/>
                  </a:lnTo>
                  <a:lnTo>
                    <a:pt x="851947" y="98844"/>
                  </a:lnTo>
                  <a:lnTo>
                    <a:pt x="888029" y="126440"/>
                  </a:lnTo>
                  <a:lnTo>
                    <a:pt x="921678" y="156911"/>
                  </a:lnTo>
                  <a:lnTo>
                    <a:pt x="952699" y="190090"/>
                  </a:lnTo>
                  <a:lnTo>
                    <a:pt x="980902" y="225808"/>
                  </a:lnTo>
                  <a:lnTo>
                    <a:pt x="1006094" y="263899"/>
                  </a:lnTo>
                  <a:lnTo>
                    <a:pt x="1028081" y="304194"/>
                  </a:lnTo>
                  <a:lnTo>
                    <a:pt x="1046672" y="346525"/>
                  </a:lnTo>
                  <a:lnTo>
                    <a:pt x="1061675" y="390725"/>
                  </a:lnTo>
                  <a:lnTo>
                    <a:pt x="1072896" y="436626"/>
                  </a:lnTo>
                  <a:lnTo>
                    <a:pt x="1080516" y="489204"/>
                  </a:lnTo>
                  <a:lnTo>
                    <a:pt x="1083564" y="543306"/>
                  </a:lnTo>
                  <a:lnTo>
                    <a:pt x="1080516" y="595884"/>
                  </a:lnTo>
                  <a:lnTo>
                    <a:pt x="1072896" y="648462"/>
                  </a:lnTo>
                  <a:lnTo>
                    <a:pt x="1061305" y="696721"/>
                  </a:lnTo>
                  <a:lnTo>
                    <a:pt x="1045286" y="743391"/>
                  </a:lnTo>
                  <a:lnTo>
                    <a:pt x="1025086" y="788200"/>
                  </a:lnTo>
                  <a:lnTo>
                    <a:pt x="1000954" y="830878"/>
                  </a:lnTo>
                  <a:lnTo>
                    <a:pt x="973136" y="871154"/>
                  </a:lnTo>
                  <a:lnTo>
                    <a:pt x="941882" y="908757"/>
                  </a:lnTo>
                  <a:lnTo>
                    <a:pt x="907439" y="943418"/>
                  </a:lnTo>
                  <a:lnTo>
                    <a:pt x="870055" y="974865"/>
                  </a:lnTo>
                  <a:lnTo>
                    <a:pt x="829978" y="1002827"/>
                  </a:lnTo>
                  <a:lnTo>
                    <a:pt x="787456" y="1027034"/>
                  </a:lnTo>
                  <a:lnTo>
                    <a:pt x="742737" y="1047216"/>
                  </a:lnTo>
                  <a:lnTo>
                    <a:pt x="696069" y="1063101"/>
                  </a:lnTo>
                  <a:lnTo>
                    <a:pt x="647700" y="1074420"/>
                  </a:lnTo>
                  <a:lnTo>
                    <a:pt x="595122" y="1082802"/>
                  </a:lnTo>
                  <a:lnTo>
                    <a:pt x="542544" y="1085088"/>
                  </a:lnTo>
                  <a:lnTo>
                    <a:pt x="494886" y="1083255"/>
                  </a:lnTo>
                  <a:lnTo>
                    <a:pt x="448302" y="1077369"/>
                  </a:lnTo>
                  <a:lnTo>
                    <a:pt x="402974" y="1067583"/>
                  </a:lnTo>
                  <a:lnTo>
                    <a:pt x="359086" y="1054048"/>
                  </a:lnTo>
                  <a:lnTo>
                    <a:pt x="316819" y="1036915"/>
                  </a:lnTo>
                  <a:lnTo>
                    <a:pt x="276358" y="1016336"/>
                  </a:lnTo>
                  <a:lnTo>
                    <a:pt x="237885" y="992461"/>
                  </a:lnTo>
                  <a:lnTo>
                    <a:pt x="201582" y="965444"/>
                  </a:lnTo>
                  <a:lnTo>
                    <a:pt x="167634" y="935435"/>
                  </a:lnTo>
                  <a:lnTo>
                    <a:pt x="136223" y="902586"/>
                  </a:lnTo>
                  <a:lnTo>
                    <a:pt x="107531" y="867048"/>
                  </a:lnTo>
                  <a:lnTo>
                    <a:pt x="81742" y="828973"/>
                  </a:lnTo>
                  <a:lnTo>
                    <a:pt x="59039" y="788512"/>
                  </a:lnTo>
                  <a:lnTo>
                    <a:pt x="39604" y="745817"/>
                  </a:lnTo>
                  <a:lnTo>
                    <a:pt x="23622" y="701040"/>
                  </a:lnTo>
                  <a:lnTo>
                    <a:pt x="10668" y="648462"/>
                  </a:lnTo>
                  <a:lnTo>
                    <a:pt x="3048" y="595884"/>
                  </a:lnTo>
                  <a:lnTo>
                    <a:pt x="0" y="543306"/>
                  </a:lnTo>
                  <a:close/>
                </a:path>
              </a:pathLst>
            </a:custGeom>
            <a:ln w="236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685800" y="609600"/>
            <a:ext cx="8915400" cy="15619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014" algn="ctr">
              <a:lnSpc>
                <a:spcPct val="100000"/>
              </a:lnSpc>
              <a:spcBef>
                <a:spcPts val="100"/>
              </a:spcBef>
            </a:pPr>
            <a:r>
              <a:rPr sz="2800" b="1" spc="110" dirty="0">
                <a:solidFill>
                  <a:srgbClr val="EC34F1"/>
                </a:solidFill>
                <a:latin typeface="Trebuchet MS"/>
                <a:cs typeface="Trebuchet MS"/>
              </a:rPr>
              <a:t>Campo</a:t>
            </a:r>
            <a:r>
              <a:rPr sz="2800" b="1" spc="-6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800" b="1" spc="50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800" b="1" spc="-6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800" b="1" spc="45" dirty="0">
                <a:solidFill>
                  <a:srgbClr val="EC34F1"/>
                </a:solidFill>
                <a:latin typeface="Trebuchet MS"/>
                <a:cs typeface="Trebuchet MS"/>
              </a:rPr>
              <a:t>aplicación</a:t>
            </a:r>
            <a:endParaRPr sz="28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320"/>
              </a:spcBef>
            </a:pPr>
            <a:r>
              <a:rPr sz="2800" b="1" spc="60" dirty="0">
                <a:solidFill>
                  <a:srgbClr val="EC34F1"/>
                </a:solidFill>
                <a:latin typeface="Trebuchet MS"/>
                <a:cs typeface="Trebuchet MS"/>
              </a:rPr>
              <a:t>Alternador</a:t>
            </a:r>
            <a:r>
              <a:rPr sz="2800" b="1" spc="17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800" b="1">
                <a:solidFill>
                  <a:srgbClr val="EC34F1"/>
                </a:solidFill>
                <a:latin typeface="Trebuchet MS"/>
                <a:cs typeface="Trebuchet MS"/>
              </a:rPr>
              <a:t>Rectificador</a:t>
            </a:r>
            <a:r>
              <a:rPr sz="2800" b="1" spc="175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800" b="1" smtClean="0">
                <a:solidFill>
                  <a:srgbClr val="EC34F1"/>
                </a:solidFill>
                <a:latin typeface="Trebuchet MS"/>
                <a:cs typeface="Trebuchet MS"/>
              </a:rPr>
              <a:t>Excita</a:t>
            </a:r>
            <a:r>
              <a:rPr lang="es-ES" sz="2800" b="1" dirty="0" err="1" smtClean="0">
                <a:solidFill>
                  <a:srgbClr val="EC34F1"/>
                </a:solidFill>
                <a:latin typeface="Trebuchet MS"/>
                <a:cs typeface="Trebuchet MS"/>
              </a:rPr>
              <a:t>triz</a:t>
            </a:r>
            <a:r>
              <a:rPr sz="2800" b="1" spc="175" smtClean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800" b="1" dirty="0">
                <a:solidFill>
                  <a:srgbClr val="EC34F1"/>
                </a:solidFill>
                <a:latin typeface="Trebuchet MS"/>
                <a:cs typeface="Trebuchet MS"/>
              </a:rPr>
              <a:t>y</a:t>
            </a:r>
            <a:r>
              <a:rPr sz="2800" b="1" spc="17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800" b="1" spc="-10" dirty="0">
                <a:solidFill>
                  <a:srgbClr val="EC34F1"/>
                </a:solidFill>
                <a:latin typeface="Trebuchet MS"/>
                <a:cs typeface="Trebuchet MS"/>
              </a:rPr>
              <a:t>Rectificadores</a:t>
            </a:r>
            <a:endParaRPr sz="2800">
              <a:latin typeface="Trebuchet MS"/>
              <a:cs typeface="Trebuchet MS"/>
            </a:endParaRPr>
          </a:p>
          <a:p>
            <a:pPr marL="153035" algn="ctr">
              <a:lnSpc>
                <a:spcPct val="100000"/>
              </a:lnSpc>
              <a:spcBef>
                <a:spcPts val="700"/>
              </a:spcBef>
            </a:pPr>
            <a:r>
              <a:rPr sz="2800" b="1">
                <a:solidFill>
                  <a:srgbClr val="EC34F1"/>
                </a:solidFill>
                <a:latin typeface="Trebuchet MS"/>
                <a:cs typeface="Trebuchet MS"/>
              </a:rPr>
              <a:t>(</a:t>
            </a:r>
            <a:r>
              <a:rPr sz="2800" b="1" smtClean="0">
                <a:solidFill>
                  <a:srgbClr val="EC34F1"/>
                </a:solidFill>
                <a:latin typeface="Trebuchet MS"/>
                <a:cs typeface="Trebuchet MS"/>
              </a:rPr>
              <a:t>Excita</a:t>
            </a:r>
            <a:r>
              <a:rPr lang="es-ES" sz="2800" b="1" dirty="0" err="1" smtClean="0">
                <a:solidFill>
                  <a:srgbClr val="EC34F1"/>
                </a:solidFill>
                <a:latin typeface="Trebuchet MS"/>
                <a:cs typeface="Trebuchet MS"/>
              </a:rPr>
              <a:t>triz</a:t>
            </a:r>
            <a:r>
              <a:rPr sz="2800" b="1" spc="75" smtClean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800" b="1" spc="60" dirty="0">
                <a:solidFill>
                  <a:srgbClr val="EC34F1"/>
                </a:solidFill>
                <a:latin typeface="Trebuchet MS"/>
                <a:cs typeface="Trebuchet MS"/>
              </a:rPr>
              <a:t>sin</a:t>
            </a:r>
            <a:r>
              <a:rPr sz="2800" b="1" spc="7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800" b="1" spc="-10" dirty="0">
                <a:solidFill>
                  <a:srgbClr val="EC34F1"/>
                </a:solidFill>
                <a:latin typeface="Trebuchet MS"/>
                <a:cs typeface="Trebuchet MS"/>
              </a:rPr>
              <a:t>escobillas)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21209" y="3436727"/>
            <a:ext cx="720725" cy="41846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71145">
              <a:lnSpc>
                <a:spcPct val="100000"/>
              </a:lnSpc>
              <a:spcBef>
                <a:spcPts val="345"/>
              </a:spcBef>
            </a:pPr>
            <a:r>
              <a:rPr sz="1200" b="1" spc="-20" dirty="0">
                <a:latin typeface="Trebuchet MS"/>
                <a:cs typeface="Trebuchet MS"/>
              </a:rPr>
              <a:t>C.A.</a:t>
            </a:r>
            <a:endParaRPr sz="1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000" b="1" spc="-10" dirty="0">
                <a:latin typeface="Trebuchet MS"/>
                <a:cs typeface="Trebuchet MS"/>
              </a:rPr>
              <a:t>EXCITANTE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98139" y="6229604"/>
            <a:ext cx="4493261" cy="6360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SzPct val="111111"/>
              <a:buChar char="•"/>
              <a:tabLst>
                <a:tab pos="354965" algn="l"/>
                <a:tab pos="356235" algn="l"/>
              </a:tabLst>
            </a:pPr>
            <a:r>
              <a:rPr lang="es-AR" sz="2000" dirty="0" smtClean="0">
                <a:latin typeface="Arial Unicode MS"/>
                <a:cs typeface="Arial Unicode MS"/>
              </a:rPr>
              <a:t>Se </a:t>
            </a:r>
            <a:r>
              <a:rPr lang="es-AR" sz="2000" spc="55" dirty="0" smtClean="0">
                <a:latin typeface="Arial Unicode MS"/>
                <a:cs typeface="Arial Unicode MS"/>
              </a:rPr>
              <a:t>induce</a:t>
            </a:r>
            <a:r>
              <a:rPr lang="es-AR" sz="2000" spc="-25" dirty="0" smtClean="0">
                <a:latin typeface="Arial Unicode MS"/>
                <a:cs typeface="Arial Unicode MS"/>
              </a:rPr>
              <a:t> </a:t>
            </a:r>
            <a:r>
              <a:rPr lang="es-AR" sz="2000" spc="60" dirty="0" smtClean="0">
                <a:latin typeface="Arial Unicode MS"/>
                <a:cs typeface="Arial Unicode MS"/>
              </a:rPr>
              <a:t>en</a:t>
            </a:r>
            <a:r>
              <a:rPr lang="es-AR" sz="2000" spc="-25" dirty="0" smtClean="0">
                <a:latin typeface="Arial Unicode MS"/>
                <a:cs typeface="Arial Unicode MS"/>
              </a:rPr>
              <a:t> </a:t>
            </a:r>
            <a:r>
              <a:rPr lang="es-AR" sz="2000" dirty="0" smtClean="0">
                <a:latin typeface="Arial Unicode MS"/>
                <a:cs typeface="Arial Unicode MS"/>
              </a:rPr>
              <a:t>el</a:t>
            </a:r>
            <a:r>
              <a:rPr lang="es-AR" sz="2000" spc="-20" dirty="0" smtClean="0">
                <a:latin typeface="Arial Unicode MS"/>
                <a:cs typeface="Arial Unicode MS"/>
              </a:rPr>
              <a:t> </a:t>
            </a:r>
            <a:r>
              <a:rPr lang="es-AR" sz="2000" spc="105" dirty="0" smtClean="0">
                <a:latin typeface="Arial Unicode MS"/>
                <a:cs typeface="Arial Unicode MS"/>
              </a:rPr>
              <a:t>rotor </a:t>
            </a:r>
            <a:r>
              <a:rPr lang="es-AR" sz="2000" spc="-75" dirty="0" smtClean="0">
                <a:latin typeface="Arial Unicode MS"/>
                <a:cs typeface="Arial Unicode MS"/>
              </a:rPr>
              <a:t>DC</a:t>
            </a:r>
            <a:r>
              <a:rPr lang="es-AR" sz="2000" spc="-25" dirty="0" smtClean="0">
                <a:latin typeface="Arial Unicode MS"/>
                <a:cs typeface="Arial Unicode MS"/>
              </a:rPr>
              <a:t> </a:t>
            </a:r>
            <a:endParaRPr lang="es-AR" sz="2000" dirty="0" smtClean="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340"/>
              </a:spcBef>
              <a:buSzPct val="117647"/>
              <a:buChar char="•"/>
              <a:tabLst>
                <a:tab pos="354965" algn="l"/>
                <a:tab pos="356235" algn="l"/>
              </a:tabLst>
            </a:pPr>
            <a:r>
              <a:rPr lang="es-AR" dirty="0" smtClean="0">
                <a:latin typeface="Arial Unicode MS"/>
                <a:cs typeface="Arial Unicode MS"/>
              </a:rPr>
              <a:t>Se </a:t>
            </a:r>
            <a:r>
              <a:rPr lang="es-AR" spc="55" dirty="0" smtClean="0">
                <a:latin typeface="Arial Unicode MS"/>
                <a:cs typeface="Arial Unicode MS"/>
              </a:rPr>
              <a:t>induce</a:t>
            </a:r>
            <a:r>
              <a:rPr lang="es-AR" spc="-25" dirty="0" smtClean="0">
                <a:latin typeface="Arial Unicode MS"/>
                <a:cs typeface="Arial Unicode MS"/>
              </a:rPr>
              <a:t> </a:t>
            </a:r>
            <a:r>
              <a:rPr lang="es-AR" spc="55" dirty="0" smtClean="0">
                <a:latin typeface="Arial Unicode MS"/>
                <a:cs typeface="Arial Unicode MS"/>
              </a:rPr>
              <a:t>en</a:t>
            </a:r>
            <a:r>
              <a:rPr lang="es-AR" spc="-25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el</a:t>
            </a:r>
            <a:r>
              <a:rPr lang="es-AR" spc="-25" dirty="0" smtClean="0">
                <a:latin typeface="Arial Unicode MS"/>
                <a:cs typeface="Arial Unicode MS"/>
              </a:rPr>
              <a:t> </a:t>
            </a:r>
            <a:r>
              <a:rPr lang="es-AR" spc="55" dirty="0" smtClean="0">
                <a:latin typeface="Arial Unicode MS"/>
                <a:cs typeface="Arial Unicode MS"/>
              </a:rPr>
              <a:t>estator </a:t>
            </a:r>
            <a:r>
              <a:rPr lang="es-AR" spc="-114" dirty="0" smtClean="0">
                <a:latin typeface="Arial Unicode MS"/>
                <a:cs typeface="Arial Unicode MS"/>
              </a:rPr>
              <a:t>CA</a:t>
            </a:r>
            <a:r>
              <a:rPr lang="es-AR" spc="-25" dirty="0" smtClean="0">
                <a:latin typeface="Arial Unicode MS"/>
                <a:cs typeface="Arial Unicode MS"/>
              </a:rPr>
              <a:t> </a:t>
            </a:r>
            <a:endParaRPr lang="es-AR" dirty="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10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16941" y="2402947"/>
            <a:ext cx="695325" cy="694690"/>
            <a:chOff x="3116941" y="2402947"/>
            <a:chExt cx="695325" cy="694690"/>
          </a:xfrm>
        </p:grpSpPr>
        <p:sp>
          <p:nvSpPr>
            <p:cNvPr id="3" name="object 3"/>
            <p:cNvSpPr/>
            <p:nvPr/>
          </p:nvSpPr>
          <p:spPr>
            <a:xfrm>
              <a:off x="3137915" y="2423921"/>
              <a:ext cx="653415" cy="652780"/>
            </a:xfrm>
            <a:custGeom>
              <a:avLst/>
              <a:gdLst/>
              <a:ahLst/>
              <a:cxnLst/>
              <a:rect l="l" t="t" r="r" b="b"/>
              <a:pathLst>
                <a:path w="653414" h="652780">
                  <a:moveTo>
                    <a:pt x="0" y="326136"/>
                  </a:moveTo>
                  <a:lnTo>
                    <a:pt x="3543" y="278006"/>
                  </a:lnTo>
                  <a:lnTo>
                    <a:pt x="13836" y="232048"/>
                  </a:lnTo>
                  <a:lnTo>
                    <a:pt x="30374" y="188769"/>
                  </a:lnTo>
                  <a:lnTo>
                    <a:pt x="52651" y="148678"/>
                  </a:lnTo>
                  <a:lnTo>
                    <a:pt x="80164" y="112283"/>
                  </a:lnTo>
                  <a:lnTo>
                    <a:pt x="112407" y="80093"/>
                  </a:lnTo>
                  <a:lnTo>
                    <a:pt x="148875" y="52615"/>
                  </a:lnTo>
                  <a:lnTo>
                    <a:pt x="189063" y="30358"/>
                  </a:lnTo>
                  <a:lnTo>
                    <a:pt x="232466" y="13831"/>
                  </a:lnTo>
                  <a:lnTo>
                    <a:pt x="278579" y="3542"/>
                  </a:lnTo>
                  <a:lnTo>
                    <a:pt x="326898" y="0"/>
                  </a:lnTo>
                  <a:lnTo>
                    <a:pt x="375027" y="3542"/>
                  </a:lnTo>
                  <a:lnTo>
                    <a:pt x="420985" y="13831"/>
                  </a:lnTo>
                  <a:lnTo>
                    <a:pt x="464264" y="30358"/>
                  </a:lnTo>
                  <a:lnTo>
                    <a:pt x="504355" y="52615"/>
                  </a:lnTo>
                  <a:lnTo>
                    <a:pt x="540750" y="80093"/>
                  </a:lnTo>
                  <a:lnTo>
                    <a:pt x="572940" y="112283"/>
                  </a:lnTo>
                  <a:lnTo>
                    <a:pt x="600418" y="148678"/>
                  </a:lnTo>
                  <a:lnTo>
                    <a:pt x="622675" y="188769"/>
                  </a:lnTo>
                  <a:lnTo>
                    <a:pt x="639202" y="232048"/>
                  </a:lnTo>
                  <a:lnTo>
                    <a:pt x="649491" y="278006"/>
                  </a:lnTo>
                  <a:lnTo>
                    <a:pt x="653034" y="326136"/>
                  </a:lnTo>
                  <a:lnTo>
                    <a:pt x="649491" y="374436"/>
                  </a:lnTo>
                  <a:lnTo>
                    <a:pt x="639202" y="420501"/>
                  </a:lnTo>
                  <a:lnTo>
                    <a:pt x="622675" y="463831"/>
                  </a:lnTo>
                  <a:lnTo>
                    <a:pt x="600418" y="503929"/>
                  </a:lnTo>
                  <a:lnTo>
                    <a:pt x="572940" y="540297"/>
                  </a:lnTo>
                  <a:lnTo>
                    <a:pt x="540750" y="572436"/>
                  </a:lnTo>
                  <a:lnTo>
                    <a:pt x="504355" y="599849"/>
                  </a:lnTo>
                  <a:lnTo>
                    <a:pt x="464264" y="622037"/>
                  </a:lnTo>
                  <a:lnTo>
                    <a:pt x="420985" y="638502"/>
                  </a:lnTo>
                  <a:lnTo>
                    <a:pt x="375027" y="648746"/>
                  </a:lnTo>
                  <a:lnTo>
                    <a:pt x="326898" y="652272"/>
                  </a:lnTo>
                  <a:lnTo>
                    <a:pt x="278579" y="648746"/>
                  </a:lnTo>
                  <a:lnTo>
                    <a:pt x="232466" y="638502"/>
                  </a:lnTo>
                  <a:lnTo>
                    <a:pt x="189063" y="622037"/>
                  </a:lnTo>
                  <a:lnTo>
                    <a:pt x="148875" y="599849"/>
                  </a:lnTo>
                  <a:lnTo>
                    <a:pt x="112407" y="572436"/>
                  </a:lnTo>
                  <a:lnTo>
                    <a:pt x="80164" y="540297"/>
                  </a:lnTo>
                  <a:lnTo>
                    <a:pt x="52651" y="503929"/>
                  </a:lnTo>
                  <a:lnTo>
                    <a:pt x="30374" y="463831"/>
                  </a:lnTo>
                  <a:lnTo>
                    <a:pt x="13836" y="420501"/>
                  </a:lnTo>
                  <a:lnTo>
                    <a:pt x="3543" y="374436"/>
                  </a:lnTo>
                  <a:lnTo>
                    <a:pt x="0" y="326136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83279" y="2646425"/>
              <a:ext cx="160019" cy="179069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7483602" y="2577845"/>
            <a:ext cx="90805" cy="171450"/>
          </a:xfrm>
          <a:custGeom>
            <a:avLst/>
            <a:gdLst/>
            <a:ahLst/>
            <a:cxnLst/>
            <a:rect l="l" t="t" r="r" b="b"/>
            <a:pathLst>
              <a:path w="90804" h="171450">
                <a:moveTo>
                  <a:pt x="90677" y="0"/>
                </a:moveTo>
                <a:lnTo>
                  <a:pt x="60959" y="0"/>
                </a:lnTo>
                <a:lnTo>
                  <a:pt x="50291" y="9906"/>
                </a:lnTo>
                <a:lnTo>
                  <a:pt x="30479" y="20574"/>
                </a:lnTo>
                <a:lnTo>
                  <a:pt x="20573" y="30480"/>
                </a:lnTo>
                <a:lnTo>
                  <a:pt x="20573" y="40386"/>
                </a:lnTo>
                <a:lnTo>
                  <a:pt x="9905" y="50292"/>
                </a:lnTo>
                <a:lnTo>
                  <a:pt x="0" y="60960"/>
                </a:lnTo>
                <a:lnTo>
                  <a:pt x="0" y="111252"/>
                </a:lnTo>
                <a:lnTo>
                  <a:pt x="9905" y="121157"/>
                </a:lnTo>
                <a:lnTo>
                  <a:pt x="20573" y="131064"/>
                </a:lnTo>
                <a:lnTo>
                  <a:pt x="20573" y="140970"/>
                </a:lnTo>
                <a:lnTo>
                  <a:pt x="30479" y="151638"/>
                </a:lnTo>
                <a:lnTo>
                  <a:pt x="50291" y="161544"/>
                </a:lnTo>
                <a:lnTo>
                  <a:pt x="60959" y="171450"/>
                </a:lnTo>
                <a:lnTo>
                  <a:pt x="90677" y="17145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7462628" y="2728322"/>
            <a:ext cx="132715" cy="385445"/>
            <a:chOff x="7462628" y="2728322"/>
            <a:chExt cx="132715" cy="385445"/>
          </a:xfrm>
        </p:grpSpPr>
        <p:sp>
          <p:nvSpPr>
            <p:cNvPr id="7" name="object 7"/>
            <p:cNvSpPr/>
            <p:nvPr/>
          </p:nvSpPr>
          <p:spPr>
            <a:xfrm>
              <a:off x="7483602" y="2920746"/>
              <a:ext cx="90805" cy="171450"/>
            </a:xfrm>
            <a:custGeom>
              <a:avLst/>
              <a:gdLst/>
              <a:ahLst/>
              <a:cxnLst/>
              <a:rect l="l" t="t" r="r" b="b"/>
              <a:pathLst>
                <a:path w="90804" h="171450">
                  <a:moveTo>
                    <a:pt x="90677" y="0"/>
                  </a:moveTo>
                  <a:lnTo>
                    <a:pt x="70865" y="0"/>
                  </a:lnTo>
                  <a:lnTo>
                    <a:pt x="60959" y="9906"/>
                  </a:lnTo>
                  <a:lnTo>
                    <a:pt x="50291" y="9906"/>
                  </a:lnTo>
                  <a:lnTo>
                    <a:pt x="30479" y="19812"/>
                  </a:lnTo>
                  <a:lnTo>
                    <a:pt x="20573" y="30480"/>
                  </a:lnTo>
                  <a:lnTo>
                    <a:pt x="20573" y="40386"/>
                  </a:lnTo>
                  <a:lnTo>
                    <a:pt x="9905" y="50292"/>
                  </a:lnTo>
                  <a:lnTo>
                    <a:pt x="0" y="70866"/>
                  </a:lnTo>
                  <a:lnTo>
                    <a:pt x="0" y="111252"/>
                  </a:lnTo>
                  <a:lnTo>
                    <a:pt x="9905" y="121157"/>
                  </a:lnTo>
                  <a:lnTo>
                    <a:pt x="20573" y="131064"/>
                  </a:lnTo>
                  <a:lnTo>
                    <a:pt x="20573" y="150876"/>
                  </a:lnTo>
                  <a:lnTo>
                    <a:pt x="30479" y="150876"/>
                  </a:lnTo>
                  <a:lnTo>
                    <a:pt x="50291" y="161544"/>
                  </a:lnTo>
                  <a:lnTo>
                    <a:pt x="60959" y="171450"/>
                  </a:lnTo>
                  <a:lnTo>
                    <a:pt x="90677" y="17145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483602" y="2749296"/>
              <a:ext cx="90805" cy="171450"/>
            </a:xfrm>
            <a:custGeom>
              <a:avLst/>
              <a:gdLst/>
              <a:ahLst/>
              <a:cxnLst/>
              <a:rect l="l" t="t" r="r" b="b"/>
              <a:pathLst>
                <a:path w="90804" h="171450">
                  <a:moveTo>
                    <a:pt x="90677" y="0"/>
                  </a:moveTo>
                  <a:lnTo>
                    <a:pt x="60959" y="0"/>
                  </a:lnTo>
                  <a:lnTo>
                    <a:pt x="50291" y="9906"/>
                  </a:lnTo>
                  <a:lnTo>
                    <a:pt x="30479" y="20574"/>
                  </a:lnTo>
                  <a:lnTo>
                    <a:pt x="20573" y="30480"/>
                  </a:lnTo>
                  <a:lnTo>
                    <a:pt x="20573" y="40386"/>
                  </a:lnTo>
                  <a:lnTo>
                    <a:pt x="9905" y="50292"/>
                  </a:lnTo>
                  <a:lnTo>
                    <a:pt x="0" y="60198"/>
                  </a:lnTo>
                  <a:lnTo>
                    <a:pt x="0" y="111252"/>
                  </a:lnTo>
                  <a:lnTo>
                    <a:pt x="9905" y="121157"/>
                  </a:lnTo>
                  <a:lnTo>
                    <a:pt x="20573" y="131064"/>
                  </a:lnTo>
                  <a:lnTo>
                    <a:pt x="20573" y="140970"/>
                  </a:lnTo>
                  <a:lnTo>
                    <a:pt x="30479" y="151638"/>
                  </a:lnTo>
                  <a:lnTo>
                    <a:pt x="50291" y="161544"/>
                  </a:lnTo>
                  <a:lnTo>
                    <a:pt x="60959" y="171450"/>
                  </a:lnTo>
                  <a:lnTo>
                    <a:pt x="90677" y="17145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462628" y="2385422"/>
            <a:ext cx="142240" cy="213995"/>
            <a:chOff x="7462628" y="2385422"/>
            <a:chExt cx="142240" cy="213995"/>
          </a:xfrm>
        </p:grpSpPr>
        <p:sp>
          <p:nvSpPr>
            <p:cNvPr id="10" name="object 10"/>
            <p:cNvSpPr/>
            <p:nvPr/>
          </p:nvSpPr>
          <p:spPr>
            <a:xfrm>
              <a:off x="7483602" y="2406396"/>
              <a:ext cx="121285" cy="171450"/>
            </a:xfrm>
            <a:custGeom>
              <a:avLst/>
              <a:gdLst/>
              <a:ahLst/>
              <a:cxnLst/>
              <a:rect l="l" t="t" r="r" b="b"/>
              <a:pathLst>
                <a:path w="121284" h="171450">
                  <a:moveTo>
                    <a:pt x="90677" y="0"/>
                  </a:moveTo>
                  <a:lnTo>
                    <a:pt x="60959" y="0"/>
                  </a:lnTo>
                  <a:lnTo>
                    <a:pt x="50291" y="10668"/>
                  </a:lnTo>
                  <a:lnTo>
                    <a:pt x="30479" y="10668"/>
                  </a:lnTo>
                  <a:lnTo>
                    <a:pt x="20573" y="20574"/>
                  </a:lnTo>
                  <a:lnTo>
                    <a:pt x="20573" y="40386"/>
                  </a:lnTo>
                  <a:lnTo>
                    <a:pt x="9905" y="50292"/>
                  </a:lnTo>
                  <a:lnTo>
                    <a:pt x="0" y="60960"/>
                  </a:lnTo>
                  <a:lnTo>
                    <a:pt x="0" y="101346"/>
                  </a:lnTo>
                  <a:lnTo>
                    <a:pt x="9905" y="121157"/>
                  </a:lnTo>
                  <a:lnTo>
                    <a:pt x="20573" y="131064"/>
                  </a:lnTo>
                  <a:lnTo>
                    <a:pt x="20573" y="141732"/>
                  </a:lnTo>
                  <a:lnTo>
                    <a:pt x="30479" y="151638"/>
                  </a:lnTo>
                  <a:lnTo>
                    <a:pt x="50291" y="161544"/>
                  </a:lnTo>
                  <a:lnTo>
                    <a:pt x="60959" y="161544"/>
                  </a:lnTo>
                  <a:lnTo>
                    <a:pt x="70865" y="171450"/>
                  </a:lnTo>
                  <a:lnTo>
                    <a:pt x="90677" y="171450"/>
                  </a:lnTo>
                </a:path>
                <a:path w="121284" h="171450">
                  <a:moveTo>
                    <a:pt x="90677" y="0"/>
                  </a:moveTo>
                  <a:lnTo>
                    <a:pt x="121157" y="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574280" y="2577846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7574280" y="2749295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>
                <a:moveTo>
                  <a:pt x="0" y="0"/>
                </a:moveTo>
                <a:lnTo>
                  <a:pt x="3048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574280" y="2920745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>
                <a:moveTo>
                  <a:pt x="0" y="0"/>
                </a:moveTo>
                <a:lnTo>
                  <a:pt x="3048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574280" y="3092195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>
                <a:moveTo>
                  <a:pt x="0" y="0"/>
                </a:moveTo>
                <a:lnTo>
                  <a:pt x="3048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352538" y="2749295"/>
            <a:ext cx="90805" cy="171450"/>
          </a:xfrm>
          <a:custGeom>
            <a:avLst/>
            <a:gdLst/>
            <a:ahLst/>
            <a:cxnLst/>
            <a:rect l="l" t="t" r="r" b="b"/>
            <a:pathLst>
              <a:path w="90804" h="171450">
                <a:moveTo>
                  <a:pt x="0" y="171450"/>
                </a:moveTo>
                <a:lnTo>
                  <a:pt x="30480" y="171450"/>
                </a:lnTo>
                <a:lnTo>
                  <a:pt x="50292" y="151638"/>
                </a:lnTo>
                <a:lnTo>
                  <a:pt x="70866" y="140970"/>
                </a:lnTo>
                <a:lnTo>
                  <a:pt x="70866" y="131064"/>
                </a:lnTo>
                <a:lnTo>
                  <a:pt x="90678" y="111252"/>
                </a:lnTo>
                <a:lnTo>
                  <a:pt x="90677" y="60198"/>
                </a:lnTo>
                <a:lnTo>
                  <a:pt x="70865" y="40386"/>
                </a:lnTo>
                <a:lnTo>
                  <a:pt x="70865" y="30480"/>
                </a:lnTo>
                <a:lnTo>
                  <a:pt x="50291" y="20573"/>
                </a:lnTo>
                <a:lnTo>
                  <a:pt x="40385" y="9905"/>
                </a:lnTo>
                <a:lnTo>
                  <a:pt x="30479" y="0"/>
                </a:lnTo>
                <a:lnTo>
                  <a:pt x="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7331564" y="2385422"/>
            <a:ext cx="132715" cy="385445"/>
            <a:chOff x="7331564" y="2385422"/>
            <a:chExt cx="132715" cy="385445"/>
          </a:xfrm>
        </p:grpSpPr>
        <p:sp>
          <p:nvSpPr>
            <p:cNvPr id="17" name="object 17"/>
            <p:cNvSpPr/>
            <p:nvPr/>
          </p:nvSpPr>
          <p:spPr>
            <a:xfrm>
              <a:off x="7352538" y="2406396"/>
              <a:ext cx="90805" cy="171450"/>
            </a:xfrm>
            <a:custGeom>
              <a:avLst/>
              <a:gdLst/>
              <a:ahLst/>
              <a:cxnLst/>
              <a:rect l="l" t="t" r="r" b="b"/>
              <a:pathLst>
                <a:path w="90804" h="171450">
                  <a:moveTo>
                    <a:pt x="0" y="171450"/>
                  </a:moveTo>
                  <a:lnTo>
                    <a:pt x="20574" y="171450"/>
                  </a:lnTo>
                  <a:lnTo>
                    <a:pt x="30480" y="161544"/>
                  </a:lnTo>
                  <a:lnTo>
                    <a:pt x="40386" y="161544"/>
                  </a:lnTo>
                  <a:lnTo>
                    <a:pt x="50292" y="151638"/>
                  </a:lnTo>
                  <a:lnTo>
                    <a:pt x="70866" y="141732"/>
                  </a:lnTo>
                  <a:lnTo>
                    <a:pt x="70866" y="131064"/>
                  </a:lnTo>
                  <a:lnTo>
                    <a:pt x="80772" y="121157"/>
                  </a:lnTo>
                  <a:lnTo>
                    <a:pt x="90678" y="101346"/>
                  </a:lnTo>
                  <a:lnTo>
                    <a:pt x="90677" y="60960"/>
                  </a:lnTo>
                  <a:lnTo>
                    <a:pt x="80772" y="50292"/>
                  </a:lnTo>
                  <a:lnTo>
                    <a:pt x="70865" y="40386"/>
                  </a:lnTo>
                  <a:lnTo>
                    <a:pt x="70865" y="20573"/>
                  </a:lnTo>
                  <a:lnTo>
                    <a:pt x="50291" y="10667"/>
                  </a:lnTo>
                  <a:lnTo>
                    <a:pt x="40385" y="10667"/>
                  </a:lnTo>
                  <a:lnTo>
                    <a:pt x="30479" y="0"/>
                  </a:lnTo>
                  <a:lnTo>
                    <a:pt x="0" y="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52538" y="2577846"/>
              <a:ext cx="90805" cy="171450"/>
            </a:xfrm>
            <a:custGeom>
              <a:avLst/>
              <a:gdLst/>
              <a:ahLst/>
              <a:cxnLst/>
              <a:rect l="l" t="t" r="r" b="b"/>
              <a:pathLst>
                <a:path w="90804" h="171450">
                  <a:moveTo>
                    <a:pt x="0" y="171450"/>
                  </a:moveTo>
                  <a:lnTo>
                    <a:pt x="30480" y="171450"/>
                  </a:lnTo>
                  <a:lnTo>
                    <a:pt x="50292" y="151638"/>
                  </a:lnTo>
                  <a:lnTo>
                    <a:pt x="70866" y="140970"/>
                  </a:lnTo>
                  <a:lnTo>
                    <a:pt x="70866" y="131064"/>
                  </a:lnTo>
                  <a:lnTo>
                    <a:pt x="90678" y="111252"/>
                  </a:lnTo>
                  <a:lnTo>
                    <a:pt x="90677" y="60960"/>
                  </a:lnTo>
                  <a:lnTo>
                    <a:pt x="80772" y="50292"/>
                  </a:lnTo>
                  <a:lnTo>
                    <a:pt x="70865" y="40386"/>
                  </a:lnTo>
                  <a:lnTo>
                    <a:pt x="70865" y="30480"/>
                  </a:lnTo>
                  <a:lnTo>
                    <a:pt x="50291" y="20573"/>
                  </a:lnTo>
                  <a:lnTo>
                    <a:pt x="40385" y="9905"/>
                  </a:lnTo>
                  <a:lnTo>
                    <a:pt x="30479" y="0"/>
                  </a:lnTo>
                  <a:lnTo>
                    <a:pt x="0" y="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7322057" y="2899772"/>
            <a:ext cx="142240" cy="213995"/>
            <a:chOff x="7322057" y="2899772"/>
            <a:chExt cx="142240" cy="213995"/>
          </a:xfrm>
        </p:grpSpPr>
        <p:sp>
          <p:nvSpPr>
            <p:cNvPr id="20" name="object 20"/>
            <p:cNvSpPr/>
            <p:nvPr/>
          </p:nvSpPr>
          <p:spPr>
            <a:xfrm>
              <a:off x="7322057" y="2920746"/>
              <a:ext cx="121285" cy="171450"/>
            </a:xfrm>
            <a:custGeom>
              <a:avLst/>
              <a:gdLst/>
              <a:ahLst/>
              <a:cxnLst/>
              <a:rect l="l" t="t" r="r" b="b"/>
              <a:pathLst>
                <a:path w="121284" h="171450">
                  <a:moveTo>
                    <a:pt x="30479" y="171450"/>
                  </a:moveTo>
                  <a:lnTo>
                    <a:pt x="60959" y="171450"/>
                  </a:lnTo>
                  <a:lnTo>
                    <a:pt x="70865" y="161544"/>
                  </a:lnTo>
                  <a:lnTo>
                    <a:pt x="80771" y="150876"/>
                  </a:lnTo>
                  <a:lnTo>
                    <a:pt x="101345" y="150876"/>
                  </a:lnTo>
                  <a:lnTo>
                    <a:pt x="101345" y="131064"/>
                  </a:lnTo>
                  <a:lnTo>
                    <a:pt x="121157" y="111252"/>
                  </a:lnTo>
                  <a:lnTo>
                    <a:pt x="121157" y="70866"/>
                  </a:lnTo>
                  <a:lnTo>
                    <a:pt x="111251" y="50292"/>
                  </a:lnTo>
                  <a:lnTo>
                    <a:pt x="101345" y="40386"/>
                  </a:lnTo>
                  <a:lnTo>
                    <a:pt x="101345" y="30480"/>
                  </a:lnTo>
                  <a:lnTo>
                    <a:pt x="80771" y="19812"/>
                  </a:lnTo>
                  <a:lnTo>
                    <a:pt x="70865" y="9905"/>
                  </a:lnTo>
                  <a:lnTo>
                    <a:pt x="60959" y="9905"/>
                  </a:lnTo>
                  <a:lnTo>
                    <a:pt x="51053" y="0"/>
                  </a:lnTo>
                  <a:lnTo>
                    <a:pt x="30479" y="0"/>
                  </a:lnTo>
                </a:path>
                <a:path w="121284" h="171450">
                  <a:moveTo>
                    <a:pt x="30479" y="171450"/>
                  </a:moveTo>
                  <a:lnTo>
                    <a:pt x="0" y="17145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322057" y="2920746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7322057" y="2749295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>
                <a:moveTo>
                  <a:pt x="30479" y="0"/>
                </a:moveTo>
                <a:lnTo>
                  <a:pt x="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322057" y="2577845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>
                <a:moveTo>
                  <a:pt x="30479" y="0"/>
                </a:moveTo>
                <a:lnTo>
                  <a:pt x="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322057" y="2406395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>
                <a:moveTo>
                  <a:pt x="30479" y="0"/>
                </a:moveTo>
                <a:lnTo>
                  <a:pt x="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574280" y="274929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>
                <a:moveTo>
                  <a:pt x="423672" y="0"/>
                </a:moveTo>
                <a:lnTo>
                  <a:pt x="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55392" y="2689098"/>
            <a:ext cx="120650" cy="120650"/>
          </a:xfrm>
          <a:custGeom>
            <a:avLst/>
            <a:gdLst/>
            <a:ahLst/>
            <a:cxnLst/>
            <a:rect l="l" t="t" r="r" b="b"/>
            <a:pathLst>
              <a:path w="120650" h="120650">
                <a:moveTo>
                  <a:pt x="120395" y="60198"/>
                </a:moveTo>
                <a:lnTo>
                  <a:pt x="0" y="0"/>
                </a:lnTo>
                <a:lnTo>
                  <a:pt x="0" y="120396"/>
                </a:lnTo>
                <a:lnTo>
                  <a:pt x="120395" y="60198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1885149" y="2728322"/>
            <a:ext cx="5447665" cy="3715385"/>
            <a:chOff x="1885149" y="2728322"/>
            <a:chExt cx="5447665" cy="3715385"/>
          </a:xfrm>
        </p:grpSpPr>
        <p:sp>
          <p:nvSpPr>
            <p:cNvPr id="28" name="object 28"/>
            <p:cNvSpPr/>
            <p:nvPr/>
          </p:nvSpPr>
          <p:spPr>
            <a:xfrm>
              <a:off x="1899665" y="4581144"/>
              <a:ext cx="60325" cy="241300"/>
            </a:xfrm>
            <a:custGeom>
              <a:avLst/>
              <a:gdLst/>
              <a:ahLst/>
              <a:cxnLst/>
              <a:rect l="l" t="t" r="r" b="b"/>
              <a:pathLst>
                <a:path w="60325" h="241300">
                  <a:moveTo>
                    <a:pt x="60198" y="0"/>
                  </a:moveTo>
                  <a:lnTo>
                    <a:pt x="36647" y="9382"/>
                  </a:lnTo>
                  <a:lnTo>
                    <a:pt x="17526" y="35052"/>
                  </a:lnTo>
                  <a:lnTo>
                    <a:pt x="4691" y="73294"/>
                  </a:lnTo>
                  <a:lnTo>
                    <a:pt x="0" y="120396"/>
                  </a:lnTo>
                  <a:lnTo>
                    <a:pt x="4691" y="167175"/>
                  </a:lnTo>
                  <a:lnTo>
                    <a:pt x="17526" y="205454"/>
                  </a:lnTo>
                  <a:lnTo>
                    <a:pt x="36647" y="231302"/>
                  </a:lnTo>
                  <a:lnTo>
                    <a:pt x="60198" y="240792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958339" y="4866132"/>
              <a:ext cx="2178050" cy="655320"/>
            </a:xfrm>
            <a:custGeom>
              <a:avLst/>
              <a:gdLst/>
              <a:ahLst/>
              <a:cxnLst/>
              <a:rect l="l" t="t" r="r" b="b"/>
              <a:pathLst>
                <a:path w="2178050" h="655320">
                  <a:moveTo>
                    <a:pt x="0" y="0"/>
                  </a:moveTo>
                  <a:lnTo>
                    <a:pt x="0" y="655320"/>
                  </a:lnTo>
                  <a:lnTo>
                    <a:pt x="302514" y="655320"/>
                  </a:lnTo>
                  <a:lnTo>
                    <a:pt x="2177796" y="655319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136135" y="4050030"/>
              <a:ext cx="1260475" cy="544195"/>
            </a:xfrm>
            <a:custGeom>
              <a:avLst/>
              <a:gdLst/>
              <a:ahLst/>
              <a:cxnLst/>
              <a:rect l="l" t="t" r="r" b="b"/>
              <a:pathLst>
                <a:path w="1260475" h="544195">
                  <a:moveTo>
                    <a:pt x="0" y="544068"/>
                  </a:moveTo>
                  <a:lnTo>
                    <a:pt x="0" y="0"/>
                  </a:lnTo>
                  <a:lnTo>
                    <a:pt x="1260348" y="0"/>
                  </a:lnTo>
                  <a:lnTo>
                    <a:pt x="1260348" y="544068"/>
                  </a:lnTo>
                  <a:lnTo>
                    <a:pt x="0" y="544068"/>
                  </a:lnTo>
                  <a:close/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17135" y="4218432"/>
              <a:ext cx="495300" cy="173990"/>
            </a:xfrm>
            <a:custGeom>
              <a:avLst/>
              <a:gdLst/>
              <a:ahLst/>
              <a:cxnLst/>
              <a:rect l="l" t="t" r="r" b="b"/>
              <a:pathLst>
                <a:path w="495300" h="173989">
                  <a:moveTo>
                    <a:pt x="162306" y="173736"/>
                  </a:moveTo>
                  <a:lnTo>
                    <a:pt x="91439" y="0"/>
                  </a:lnTo>
                  <a:lnTo>
                    <a:pt x="67055" y="0"/>
                  </a:lnTo>
                  <a:lnTo>
                    <a:pt x="0" y="173736"/>
                  </a:lnTo>
                  <a:lnTo>
                    <a:pt x="24384" y="173736"/>
                  </a:lnTo>
                  <a:lnTo>
                    <a:pt x="43433" y="121158"/>
                  </a:lnTo>
                  <a:lnTo>
                    <a:pt x="50291" y="121158"/>
                  </a:lnTo>
                  <a:lnTo>
                    <a:pt x="50291" y="102108"/>
                  </a:lnTo>
                  <a:lnTo>
                    <a:pt x="69341" y="51816"/>
                  </a:lnTo>
                  <a:lnTo>
                    <a:pt x="72056" y="43362"/>
                  </a:lnTo>
                  <a:lnTo>
                    <a:pt x="74485" y="35052"/>
                  </a:lnTo>
                  <a:lnTo>
                    <a:pt x="76628" y="26741"/>
                  </a:lnTo>
                  <a:lnTo>
                    <a:pt x="78485" y="18288"/>
                  </a:lnTo>
                  <a:lnTo>
                    <a:pt x="80926" y="26027"/>
                  </a:lnTo>
                  <a:lnTo>
                    <a:pt x="83724" y="34480"/>
                  </a:lnTo>
                  <a:lnTo>
                    <a:pt x="86951" y="43791"/>
                  </a:lnTo>
                  <a:lnTo>
                    <a:pt x="90677" y="54102"/>
                  </a:lnTo>
                  <a:lnTo>
                    <a:pt x="108966" y="102108"/>
                  </a:lnTo>
                  <a:lnTo>
                    <a:pt x="108966" y="121158"/>
                  </a:lnTo>
                  <a:lnTo>
                    <a:pt x="115823" y="121158"/>
                  </a:lnTo>
                  <a:lnTo>
                    <a:pt x="136398" y="173736"/>
                  </a:lnTo>
                  <a:lnTo>
                    <a:pt x="162306" y="173736"/>
                  </a:lnTo>
                  <a:close/>
                </a:path>
                <a:path w="495300" h="173989">
                  <a:moveTo>
                    <a:pt x="108966" y="121158"/>
                  </a:moveTo>
                  <a:lnTo>
                    <a:pt x="108966" y="102108"/>
                  </a:lnTo>
                  <a:lnTo>
                    <a:pt x="50291" y="102108"/>
                  </a:lnTo>
                  <a:lnTo>
                    <a:pt x="50291" y="121158"/>
                  </a:lnTo>
                  <a:lnTo>
                    <a:pt x="108966" y="121158"/>
                  </a:lnTo>
                  <a:close/>
                </a:path>
                <a:path w="495300" h="173989">
                  <a:moveTo>
                    <a:pt x="321564" y="0"/>
                  </a:moveTo>
                  <a:lnTo>
                    <a:pt x="297942" y="0"/>
                  </a:lnTo>
                  <a:lnTo>
                    <a:pt x="248745" y="133040"/>
                  </a:lnTo>
                  <a:lnTo>
                    <a:pt x="246316" y="140208"/>
                  </a:lnTo>
                  <a:lnTo>
                    <a:pt x="244173" y="147375"/>
                  </a:lnTo>
                  <a:lnTo>
                    <a:pt x="242315" y="154686"/>
                  </a:lnTo>
                  <a:lnTo>
                    <a:pt x="237744" y="140779"/>
                  </a:lnTo>
                  <a:lnTo>
                    <a:pt x="235458" y="133469"/>
                  </a:lnTo>
                  <a:lnTo>
                    <a:pt x="233172" y="125730"/>
                  </a:lnTo>
                  <a:lnTo>
                    <a:pt x="188214" y="0"/>
                  </a:lnTo>
                  <a:lnTo>
                    <a:pt x="163068" y="0"/>
                  </a:lnTo>
                  <a:lnTo>
                    <a:pt x="230124" y="173736"/>
                  </a:lnTo>
                  <a:lnTo>
                    <a:pt x="253746" y="173736"/>
                  </a:lnTo>
                  <a:lnTo>
                    <a:pt x="321564" y="0"/>
                  </a:lnTo>
                  <a:close/>
                </a:path>
                <a:path w="495300" h="173989">
                  <a:moveTo>
                    <a:pt x="480822" y="47244"/>
                  </a:moveTo>
                  <a:lnTo>
                    <a:pt x="465201" y="11525"/>
                  </a:lnTo>
                  <a:lnTo>
                    <a:pt x="426720" y="200"/>
                  </a:lnTo>
                  <a:lnTo>
                    <a:pt x="342138" y="0"/>
                  </a:lnTo>
                  <a:lnTo>
                    <a:pt x="342138" y="173736"/>
                  </a:lnTo>
                  <a:lnTo>
                    <a:pt x="364998" y="173736"/>
                  </a:lnTo>
                  <a:lnTo>
                    <a:pt x="364998" y="19050"/>
                  </a:lnTo>
                  <a:lnTo>
                    <a:pt x="419862" y="19050"/>
                  </a:lnTo>
                  <a:lnTo>
                    <a:pt x="457200" y="39624"/>
                  </a:lnTo>
                  <a:lnTo>
                    <a:pt x="457200" y="86881"/>
                  </a:lnTo>
                  <a:lnTo>
                    <a:pt x="462057" y="84201"/>
                  </a:lnTo>
                  <a:lnTo>
                    <a:pt x="468630" y="78486"/>
                  </a:lnTo>
                  <a:lnTo>
                    <a:pt x="474071" y="71782"/>
                  </a:lnTo>
                  <a:lnTo>
                    <a:pt x="477869" y="64293"/>
                  </a:lnTo>
                  <a:lnTo>
                    <a:pt x="480095" y="56090"/>
                  </a:lnTo>
                  <a:lnTo>
                    <a:pt x="480822" y="47244"/>
                  </a:lnTo>
                  <a:close/>
                </a:path>
                <a:path w="495300" h="173989">
                  <a:moveTo>
                    <a:pt x="457200" y="86881"/>
                  </a:moveTo>
                  <a:lnTo>
                    <a:pt x="457200" y="53340"/>
                  </a:lnTo>
                  <a:lnTo>
                    <a:pt x="455676" y="58674"/>
                  </a:lnTo>
                  <a:lnTo>
                    <a:pt x="449580" y="67818"/>
                  </a:lnTo>
                  <a:lnTo>
                    <a:pt x="445008" y="71628"/>
                  </a:lnTo>
                  <a:lnTo>
                    <a:pt x="438912" y="73152"/>
                  </a:lnTo>
                  <a:lnTo>
                    <a:pt x="433578" y="75438"/>
                  </a:lnTo>
                  <a:lnTo>
                    <a:pt x="425195" y="76962"/>
                  </a:lnTo>
                  <a:lnTo>
                    <a:pt x="364998" y="76962"/>
                  </a:lnTo>
                  <a:lnTo>
                    <a:pt x="364998" y="96774"/>
                  </a:lnTo>
                  <a:lnTo>
                    <a:pt x="402336" y="96774"/>
                  </a:lnTo>
                  <a:lnTo>
                    <a:pt x="404622" y="97536"/>
                  </a:lnTo>
                  <a:lnTo>
                    <a:pt x="408431" y="98298"/>
                  </a:lnTo>
                  <a:lnTo>
                    <a:pt x="432054" y="120550"/>
                  </a:lnTo>
                  <a:lnTo>
                    <a:pt x="432054" y="94488"/>
                  </a:lnTo>
                  <a:lnTo>
                    <a:pt x="443769" y="92202"/>
                  </a:lnTo>
                  <a:lnTo>
                    <a:pt x="453771" y="88773"/>
                  </a:lnTo>
                  <a:lnTo>
                    <a:pt x="457200" y="86881"/>
                  </a:lnTo>
                  <a:close/>
                </a:path>
                <a:path w="495300" h="173989">
                  <a:moveTo>
                    <a:pt x="495300" y="173736"/>
                  </a:moveTo>
                  <a:lnTo>
                    <a:pt x="464820" y="126492"/>
                  </a:lnTo>
                  <a:lnTo>
                    <a:pt x="445770" y="103632"/>
                  </a:lnTo>
                  <a:lnTo>
                    <a:pt x="442722" y="100584"/>
                  </a:lnTo>
                  <a:lnTo>
                    <a:pt x="438150" y="97536"/>
                  </a:lnTo>
                  <a:lnTo>
                    <a:pt x="432054" y="94488"/>
                  </a:lnTo>
                  <a:lnTo>
                    <a:pt x="432054" y="120550"/>
                  </a:lnTo>
                  <a:lnTo>
                    <a:pt x="434244" y="123634"/>
                  </a:lnTo>
                  <a:lnTo>
                    <a:pt x="443484" y="137160"/>
                  </a:lnTo>
                  <a:lnTo>
                    <a:pt x="466344" y="173736"/>
                  </a:lnTo>
                  <a:lnTo>
                    <a:pt x="495300" y="1737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136135" y="5047488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0" y="0"/>
                  </a:moveTo>
                  <a:lnTo>
                    <a:pt x="0" y="1260348"/>
                  </a:lnTo>
                  <a:lnTo>
                    <a:pt x="1260348" y="1260348"/>
                  </a:lnTo>
                  <a:lnTo>
                    <a:pt x="1260348" y="0"/>
                  </a:lnTo>
                  <a:lnTo>
                    <a:pt x="0" y="0"/>
                  </a:lnTo>
                  <a:close/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700777" y="5451348"/>
              <a:ext cx="232410" cy="222250"/>
            </a:xfrm>
            <a:custGeom>
              <a:avLst/>
              <a:gdLst/>
              <a:ahLst/>
              <a:cxnLst/>
              <a:rect l="l" t="t" r="r" b="b"/>
              <a:pathLst>
                <a:path w="232410" h="222250">
                  <a:moveTo>
                    <a:pt x="121158" y="0"/>
                  </a:moveTo>
                  <a:lnTo>
                    <a:pt x="0" y="221742"/>
                  </a:lnTo>
                  <a:lnTo>
                    <a:pt x="232410" y="221742"/>
                  </a:lnTo>
                  <a:lnTo>
                    <a:pt x="121158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90288" y="5309616"/>
              <a:ext cx="353060" cy="121285"/>
            </a:xfrm>
            <a:custGeom>
              <a:avLst/>
              <a:gdLst/>
              <a:ahLst/>
              <a:cxnLst/>
              <a:rect l="l" t="t" r="r" b="b"/>
              <a:pathLst>
                <a:path w="353060" h="121285">
                  <a:moveTo>
                    <a:pt x="352806" y="121157"/>
                  </a:moveTo>
                  <a:lnTo>
                    <a:pt x="120396" y="121157"/>
                  </a:lnTo>
                  <a:lnTo>
                    <a:pt x="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21935" y="5249418"/>
              <a:ext cx="0" cy="181610"/>
            </a:xfrm>
            <a:custGeom>
              <a:avLst/>
              <a:gdLst/>
              <a:ahLst/>
              <a:cxnLst/>
              <a:rect l="l" t="t" r="r" b="b"/>
              <a:pathLst>
                <a:path h="181610">
                  <a:moveTo>
                    <a:pt x="0" y="0"/>
                  </a:moveTo>
                  <a:lnTo>
                    <a:pt x="0" y="181355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821935" y="5673090"/>
              <a:ext cx="0" cy="181610"/>
            </a:xfrm>
            <a:custGeom>
              <a:avLst/>
              <a:gdLst/>
              <a:ahLst/>
              <a:cxnLst/>
              <a:rect l="l" t="t" r="r" b="b"/>
              <a:pathLst>
                <a:path h="181610">
                  <a:moveTo>
                    <a:pt x="0" y="0"/>
                  </a:moveTo>
                  <a:lnTo>
                    <a:pt x="0" y="181356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761738" y="4594098"/>
              <a:ext cx="0" cy="312420"/>
            </a:xfrm>
            <a:custGeom>
              <a:avLst/>
              <a:gdLst/>
              <a:ahLst/>
              <a:cxnLst/>
              <a:rect l="l" t="t" r="r" b="b"/>
              <a:pathLst>
                <a:path h="312420">
                  <a:moveTo>
                    <a:pt x="0" y="0"/>
                  </a:moveTo>
                  <a:lnTo>
                    <a:pt x="0" y="31242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10683" y="4896612"/>
              <a:ext cx="101600" cy="151130"/>
            </a:xfrm>
            <a:custGeom>
              <a:avLst/>
              <a:gdLst/>
              <a:ahLst/>
              <a:cxnLst/>
              <a:rect l="l" t="t" r="r" b="b"/>
              <a:pathLst>
                <a:path w="101600" h="151129">
                  <a:moveTo>
                    <a:pt x="101346" y="0"/>
                  </a:moveTo>
                  <a:lnTo>
                    <a:pt x="0" y="0"/>
                  </a:lnTo>
                  <a:lnTo>
                    <a:pt x="51054" y="150876"/>
                  </a:lnTo>
                  <a:lnTo>
                    <a:pt x="1013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894582" y="3918966"/>
              <a:ext cx="1744345" cy="2510155"/>
            </a:xfrm>
            <a:custGeom>
              <a:avLst/>
              <a:gdLst/>
              <a:ahLst/>
              <a:cxnLst/>
              <a:rect l="l" t="t" r="r" b="b"/>
              <a:pathLst>
                <a:path w="1744345" h="2510154">
                  <a:moveTo>
                    <a:pt x="0" y="2510028"/>
                  </a:moveTo>
                  <a:lnTo>
                    <a:pt x="1744218" y="2510028"/>
                  </a:lnTo>
                  <a:lnTo>
                    <a:pt x="1744217" y="0"/>
                  </a:lnTo>
                  <a:lnTo>
                    <a:pt x="0" y="0"/>
                  </a:lnTo>
                  <a:lnTo>
                    <a:pt x="0" y="2510028"/>
                  </a:lnTo>
                </a:path>
              </a:pathLst>
            </a:custGeom>
            <a:ln w="29032">
              <a:solidFill>
                <a:srgbClr val="00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396483" y="2809494"/>
              <a:ext cx="544830" cy="1391920"/>
            </a:xfrm>
            <a:custGeom>
              <a:avLst/>
              <a:gdLst/>
              <a:ahLst/>
              <a:cxnLst/>
              <a:rect l="l" t="t" r="r" b="b"/>
              <a:pathLst>
                <a:path w="544829" h="1391920">
                  <a:moveTo>
                    <a:pt x="544829" y="0"/>
                  </a:moveTo>
                  <a:lnTo>
                    <a:pt x="544829" y="1391412"/>
                  </a:lnTo>
                  <a:lnTo>
                    <a:pt x="0" y="1391412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396483" y="4443222"/>
              <a:ext cx="1059180" cy="0"/>
            </a:xfrm>
            <a:custGeom>
              <a:avLst/>
              <a:gdLst/>
              <a:ahLst/>
              <a:cxnLst/>
              <a:rect l="l" t="t" r="r" b="b"/>
              <a:pathLst>
                <a:path w="1059179">
                  <a:moveTo>
                    <a:pt x="0" y="0"/>
                  </a:moveTo>
                  <a:lnTo>
                    <a:pt x="105918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417057" y="5763768"/>
              <a:ext cx="120650" cy="120650"/>
            </a:xfrm>
            <a:custGeom>
              <a:avLst/>
              <a:gdLst/>
              <a:ahLst/>
              <a:cxnLst/>
              <a:rect l="l" t="t" r="r" b="b"/>
              <a:pathLst>
                <a:path w="120650" h="120650">
                  <a:moveTo>
                    <a:pt x="0" y="60198"/>
                  </a:moveTo>
                  <a:lnTo>
                    <a:pt x="120396" y="120396"/>
                  </a:lnTo>
                  <a:lnTo>
                    <a:pt x="120396" y="0"/>
                  </a:lnTo>
                  <a:lnTo>
                    <a:pt x="0" y="60198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548122" y="5289804"/>
              <a:ext cx="1421130" cy="534670"/>
            </a:xfrm>
            <a:custGeom>
              <a:avLst/>
              <a:gdLst/>
              <a:ahLst/>
              <a:cxnLst/>
              <a:rect l="l" t="t" r="r" b="b"/>
              <a:pathLst>
                <a:path w="1421129" h="534670">
                  <a:moveTo>
                    <a:pt x="0" y="534161"/>
                  </a:moveTo>
                  <a:lnTo>
                    <a:pt x="1421130" y="534161"/>
                  </a:lnTo>
                  <a:lnTo>
                    <a:pt x="142113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969251" y="2769870"/>
              <a:ext cx="0" cy="2217420"/>
            </a:xfrm>
            <a:custGeom>
              <a:avLst/>
              <a:gdLst/>
              <a:ahLst/>
              <a:cxnLst/>
              <a:rect l="l" t="t" r="r" b="b"/>
              <a:pathLst>
                <a:path h="2217420">
                  <a:moveTo>
                    <a:pt x="0" y="2217420"/>
                  </a:moveTo>
                  <a:lnTo>
                    <a:pt x="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793235" y="2749296"/>
              <a:ext cx="3539490" cy="0"/>
            </a:xfrm>
            <a:custGeom>
              <a:avLst/>
              <a:gdLst/>
              <a:ahLst/>
              <a:cxnLst/>
              <a:rect l="l" t="t" r="r" b="b"/>
              <a:pathLst>
                <a:path w="3539490">
                  <a:moveTo>
                    <a:pt x="0" y="0"/>
                  </a:moveTo>
                  <a:lnTo>
                    <a:pt x="3539490" y="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6" name="object 4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4500" y="2184654"/>
            <a:ext cx="1079754" cy="179069"/>
          </a:xfrm>
          <a:prstGeom prst="rect">
            <a:avLst/>
          </a:prstGeom>
        </p:spPr>
      </p:pic>
      <p:sp>
        <p:nvSpPr>
          <p:cNvPr id="47" name="object 47"/>
          <p:cNvSpPr/>
          <p:nvPr/>
        </p:nvSpPr>
        <p:spPr>
          <a:xfrm>
            <a:off x="2004060" y="2478023"/>
            <a:ext cx="487045" cy="176530"/>
          </a:xfrm>
          <a:custGeom>
            <a:avLst/>
            <a:gdLst/>
            <a:ahLst/>
            <a:cxnLst/>
            <a:rect l="l" t="t" r="r" b="b"/>
            <a:pathLst>
              <a:path w="487044" h="176530">
                <a:moveTo>
                  <a:pt x="116586" y="20574"/>
                </a:moveTo>
                <a:lnTo>
                  <a:pt x="116586" y="0"/>
                </a:lnTo>
                <a:lnTo>
                  <a:pt x="0" y="0"/>
                </a:lnTo>
                <a:lnTo>
                  <a:pt x="0" y="172974"/>
                </a:lnTo>
                <a:lnTo>
                  <a:pt x="22860" y="172974"/>
                </a:lnTo>
                <a:lnTo>
                  <a:pt x="22859" y="20574"/>
                </a:lnTo>
                <a:lnTo>
                  <a:pt x="116586" y="20574"/>
                </a:lnTo>
                <a:close/>
              </a:path>
              <a:path w="487044" h="176530">
                <a:moveTo>
                  <a:pt x="103632" y="94488"/>
                </a:moveTo>
                <a:lnTo>
                  <a:pt x="103632" y="73914"/>
                </a:lnTo>
                <a:lnTo>
                  <a:pt x="22859" y="73914"/>
                </a:lnTo>
                <a:lnTo>
                  <a:pt x="22859" y="94488"/>
                </a:lnTo>
                <a:lnTo>
                  <a:pt x="103632" y="94488"/>
                </a:lnTo>
                <a:close/>
              </a:path>
              <a:path w="487044" h="176530">
                <a:moveTo>
                  <a:pt x="165354" y="24384"/>
                </a:moveTo>
                <a:lnTo>
                  <a:pt x="165354" y="0"/>
                </a:lnTo>
                <a:lnTo>
                  <a:pt x="144018" y="0"/>
                </a:lnTo>
                <a:lnTo>
                  <a:pt x="144018" y="24384"/>
                </a:lnTo>
                <a:lnTo>
                  <a:pt x="165354" y="24384"/>
                </a:lnTo>
                <a:close/>
              </a:path>
              <a:path w="487044" h="176530">
                <a:moveTo>
                  <a:pt x="165354" y="172974"/>
                </a:moveTo>
                <a:lnTo>
                  <a:pt x="165354" y="48006"/>
                </a:lnTo>
                <a:lnTo>
                  <a:pt x="144018" y="48006"/>
                </a:lnTo>
                <a:lnTo>
                  <a:pt x="144018" y="172974"/>
                </a:lnTo>
                <a:lnTo>
                  <a:pt x="165354" y="172974"/>
                </a:lnTo>
                <a:close/>
              </a:path>
              <a:path w="487044" h="176530">
                <a:moveTo>
                  <a:pt x="306324" y="111252"/>
                </a:moveTo>
                <a:lnTo>
                  <a:pt x="306324" y="110490"/>
                </a:lnTo>
                <a:lnTo>
                  <a:pt x="305323" y="95476"/>
                </a:lnTo>
                <a:lnTo>
                  <a:pt x="281749" y="54280"/>
                </a:lnTo>
                <a:lnTo>
                  <a:pt x="249174" y="44958"/>
                </a:lnTo>
                <a:lnTo>
                  <a:pt x="236612" y="46089"/>
                </a:lnTo>
                <a:lnTo>
                  <a:pt x="199501" y="72032"/>
                </a:lnTo>
                <a:lnTo>
                  <a:pt x="190500" y="111252"/>
                </a:lnTo>
                <a:lnTo>
                  <a:pt x="191500" y="125825"/>
                </a:lnTo>
                <a:lnTo>
                  <a:pt x="194500" y="138684"/>
                </a:lnTo>
                <a:lnTo>
                  <a:pt x="199501" y="149828"/>
                </a:lnTo>
                <a:lnTo>
                  <a:pt x="206502" y="159258"/>
                </a:lnTo>
                <a:lnTo>
                  <a:pt x="212597" y="164462"/>
                </a:lnTo>
                <a:lnTo>
                  <a:pt x="212597" y="115824"/>
                </a:lnTo>
                <a:lnTo>
                  <a:pt x="213360" y="115824"/>
                </a:lnTo>
                <a:lnTo>
                  <a:pt x="213360" y="98298"/>
                </a:lnTo>
                <a:lnTo>
                  <a:pt x="214503" y="90606"/>
                </a:lnTo>
                <a:lnTo>
                  <a:pt x="242042" y="63067"/>
                </a:lnTo>
                <a:lnTo>
                  <a:pt x="249174" y="62484"/>
                </a:lnTo>
                <a:lnTo>
                  <a:pt x="256877" y="63210"/>
                </a:lnTo>
                <a:lnTo>
                  <a:pt x="283464" y="98298"/>
                </a:lnTo>
                <a:lnTo>
                  <a:pt x="283464" y="115824"/>
                </a:lnTo>
                <a:lnTo>
                  <a:pt x="305562" y="115824"/>
                </a:lnTo>
                <a:lnTo>
                  <a:pt x="305562" y="113538"/>
                </a:lnTo>
                <a:lnTo>
                  <a:pt x="306324" y="111252"/>
                </a:lnTo>
                <a:close/>
              </a:path>
              <a:path w="487044" h="176530">
                <a:moveTo>
                  <a:pt x="305562" y="135636"/>
                </a:moveTo>
                <a:lnTo>
                  <a:pt x="283464" y="132588"/>
                </a:lnTo>
                <a:lnTo>
                  <a:pt x="280416" y="141732"/>
                </a:lnTo>
                <a:lnTo>
                  <a:pt x="275844" y="148590"/>
                </a:lnTo>
                <a:lnTo>
                  <a:pt x="270510" y="152400"/>
                </a:lnTo>
                <a:lnTo>
                  <a:pt x="264414" y="156210"/>
                </a:lnTo>
                <a:lnTo>
                  <a:pt x="258318" y="158496"/>
                </a:lnTo>
                <a:lnTo>
                  <a:pt x="249174" y="158422"/>
                </a:lnTo>
                <a:lnTo>
                  <a:pt x="216026" y="134112"/>
                </a:lnTo>
                <a:lnTo>
                  <a:pt x="212597" y="115824"/>
                </a:lnTo>
                <a:lnTo>
                  <a:pt x="212597" y="164462"/>
                </a:lnTo>
                <a:lnTo>
                  <a:pt x="215217" y="166699"/>
                </a:lnTo>
                <a:lnTo>
                  <a:pt x="225361" y="171926"/>
                </a:lnTo>
                <a:lnTo>
                  <a:pt x="236934" y="175009"/>
                </a:lnTo>
                <a:lnTo>
                  <a:pt x="249936" y="176022"/>
                </a:lnTo>
                <a:lnTo>
                  <a:pt x="260353" y="175319"/>
                </a:lnTo>
                <a:lnTo>
                  <a:pt x="297942" y="152781"/>
                </a:lnTo>
                <a:lnTo>
                  <a:pt x="302252" y="144780"/>
                </a:lnTo>
                <a:lnTo>
                  <a:pt x="305562" y="135636"/>
                </a:lnTo>
                <a:close/>
              </a:path>
              <a:path w="487044" h="176530">
                <a:moveTo>
                  <a:pt x="283464" y="115824"/>
                </a:moveTo>
                <a:lnTo>
                  <a:pt x="283464" y="98298"/>
                </a:lnTo>
                <a:lnTo>
                  <a:pt x="213360" y="98298"/>
                </a:lnTo>
                <a:lnTo>
                  <a:pt x="213360" y="115824"/>
                </a:lnTo>
                <a:lnTo>
                  <a:pt x="283464" y="115824"/>
                </a:lnTo>
                <a:close/>
              </a:path>
              <a:path w="487044" h="176530">
                <a:moveTo>
                  <a:pt x="352806" y="172974"/>
                </a:moveTo>
                <a:lnTo>
                  <a:pt x="352806" y="0"/>
                </a:lnTo>
                <a:lnTo>
                  <a:pt x="331470" y="0"/>
                </a:lnTo>
                <a:lnTo>
                  <a:pt x="331470" y="172974"/>
                </a:lnTo>
                <a:lnTo>
                  <a:pt x="352806" y="172974"/>
                </a:lnTo>
                <a:close/>
              </a:path>
              <a:path w="487044" h="176530">
                <a:moveTo>
                  <a:pt x="486918" y="172974"/>
                </a:moveTo>
                <a:lnTo>
                  <a:pt x="486918" y="0"/>
                </a:lnTo>
                <a:lnTo>
                  <a:pt x="465581" y="0"/>
                </a:lnTo>
                <a:lnTo>
                  <a:pt x="465581" y="61722"/>
                </a:lnTo>
                <a:lnTo>
                  <a:pt x="461772" y="57150"/>
                </a:lnTo>
                <a:lnTo>
                  <a:pt x="457200" y="52578"/>
                </a:lnTo>
                <a:lnTo>
                  <a:pt x="445008" y="46482"/>
                </a:lnTo>
                <a:lnTo>
                  <a:pt x="438912" y="44958"/>
                </a:lnTo>
                <a:lnTo>
                  <a:pt x="431292" y="44958"/>
                </a:lnTo>
                <a:lnTo>
                  <a:pt x="392144" y="63055"/>
                </a:lnTo>
                <a:lnTo>
                  <a:pt x="378368" y="101488"/>
                </a:lnTo>
                <a:lnTo>
                  <a:pt x="377952" y="110490"/>
                </a:lnTo>
                <a:lnTo>
                  <a:pt x="378380" y="119919"/>
                </a:lnTo>
                <a:lnTo>
                  <a:pt x="393287" y="157924"/>
                </a:lnTo>
                <a:lnTo>
                  <a:pt x="400050" y="164258"/>
                </a:lnTo>
                <a:lnTo>
                  <a:pt x="400050" y="110490"/>
                </a:lnTo>
                <a:lnTo>
                  <a:pt x="400633" y="98704"/>
                </a:lnTo>
                <a:lnTo>
                  <a:pt x="420147" y="65341"/>
                </a:lnTo>
                <a:lnTo>
                  <a:pt x="432816" y="62484"/>
                </a:lnTo>
                <a:lnTo>
                  <a:pt x="439947" y="63210"/>
                </a:lnTo>
                <a:lnTo>
                  <a:pt x="466522" y="100179"/>
                </a:lnTo>
                <a:lnTo>
                  <a:pt x="467106" y="112014"/>
                </a:lnTo>
                <a:lnTo>
                  <a:pt x="467106" y="172974"/>
                </a:lnTo>
                <a:lnTo>
                  <a:pt x="486918" y="172974"/>
                </a:lnTo>
                <a:close/>
              </a:path>
              <a:path w="487044" h="176530">
                <a:moveTo>
                  <a:pt x="467106" y="156972"/>
                </a:moveTo>
                <a:lnTo>
                  <a:pt x="467106" y="112014"/>
                </a:lnTo>
                <a:lnTo>
                  <a:pt x="466522" y="123236"/>
                </a:lnTo>
                <a:lnTo>
                  <a:pt x="464820" y="132683"/>
                </a:lnTo>
                <a:lnTo>
                  <a:pt x="434340" y="158496"/>
                </a:lnTo>
                <a:lnTo>
                  <a:pt x="427636" y="157769"/>
                </a:lnTo>
                <a:lnTo>
                  <a:pt x="400633" y="121765"/>
                </a:lnTo>
                <a:lnTo>
                  <a:pt x="400050" y="110490"/>
                </a:lnTo>
                <a:lnTo>
                  <a:pt x="400050" y="164258"/>
                </a:lnTo>
                <a:lnTo>
                  <a:pt x="431292" y="175963"/>
                </a:lnTo>
                <a:lnTo>
                  <a:pt x="432816" y="175940"/>
                </a:lnTo>
                <a:lnTo>
                  <a:pt x="442888" y="174867"/>
                </a:lnTo>
                <a:lnTo>
                  <a:pt x="452437" y="171354"/>
                </a:lnTo>
                <a:lnTo>
                  <a:pt x="460557" y="165413"/>
                </a:lnTo>
                <a:lnTo>
                  <a:pt x="467106" y="1569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045207" y="4497323"/>
            <a:ext cx="1019810" cy="179070"/>
          </a:xfrm>
          <a:custGeom>
            <a:avLst/>
            <a:gdLst/>
            <a:ahLst/>
            <a:cxnLst/>
            <a:rect l="l" t="t" r="r" b="b"/>
            <a:pathLst>
              <a:path w="1019810" h="179070">
                <a:moveTo>
                  <a:pt x="143256" y="88392"/>
                </a:moveTo>
                <a:lnTo>
                  <a:pt x="136398" y="47244"/>
                </a:lnTo>
                <a:lnTo>
                  <a:pt x="110394" y="13370"/>
                </a:lnTo>
                <a:lnTo>
                  <a:pt x="70199" y="3251"/>
                </a:lnTo>
                <a:lnTo>
                  <a:pt x="0" y="3048"/>
                </a:lnTo>
                <a:lnTo>
                  <a:pt x="0" y="176022"/>
                </a:lnTo>
                <a:lnTo>
                  <a:pt x="22859" y="176022"/>
                </a:lnTo>
                <a:lnTo>
                  <a:pt x="22859" y="23622"/>
                </a:lnTo>
                <a:lnTo>
                  <a:pt x="62483" y="23671"/>
                </a:lnTo>
                <a:lnTo>
                  <a:pt x="100679" y="34290"/>
                </a:lnTo>
                <a:lnTo>
                  <a:pt x="119062" y="75521"/>
                </a:lnTo>
                <a:lnTo>
                  <a:pt x="119634" y="88392"/>
                </a:lnTo>
                <a:lnTo>
                  <a:pt x="119634" y="157734"/>
                </a:lnTo>
                <a:lnTo>
                  <a:pt x="121920" y="155448"/>
                </a:lnTo>
                <a:lnTo>
                  <a:pt x="126492" y="148590"/>
                </a:lnTo>
                <a:lnTo>
                  <a:pt x="130218" y="143160"/>
                </a:lnTo>
                <a:lnTo>
                  <a:pt x="133445" y="137160"/>
                </a:lnTo>
                <a:lnTo>
                  <a:pt x="142970" y="97940"/>
                </a:lnTo>
                <a:lnTo>
                  <a:pt x="143256" y="88392"/>
                </a:lnTo>
                <a:close/>
              </a:path>
              <a:path w="1019810" h="179070">
                <a:moveTo>
                  <a:pt x="119634" y="157734"/>
                </a:moveTo>
                <a:lnTo>
                  <a:pt x="119634" y="88392"/>
                </a:lnTo>
                <a:lnTo>
                  <a:pt x="119348" y="97702"/>
                </a:lnTo>
                <a:lnTo>
                  <a:pt x="118491" y="106299"/>
                </a:lnTo>
                <a:lnTo>
                  <a:pt x="98298" y="147066"/>
                </a:lnTo>
                <a:lnTo>
                  <a:pt x="22860" y="155448"/>
                </a:lnTo>
                <a:lnTo>
                  <a:pt x="22859" y="176022"/>
                </a:lnTo>
                <a:lnTo>
                  <a:pt x="67579" y="175919"/>
                </a:lnTo>
                <a:lnTo>
                  <a:pt x="89916" y="172974"/>
                </a:lnTo>
                <a:lnTo>
                  <a:pt x="98298" y="171450"/>
                </a:lnTo>
                <a:lnTo>
                  <a:pt x="105155" y="168402"/>
                </a:lnTo>
                <a:lnTo>
                  <a:pt x="110489" y="164592"/>
                </a:lnTo>
                <a:lnTo>
                  <a:pt x="116586" y="160782"/>
                </a:lnTo>
                <a:lnTo>
                  <a:pt x="119634" y="157734"/>
                </a:lnTo>
                <a:close/>
              </a:path>
              <a:path w="1019810" h="179070">
                <a:moveTo>
                  <a:pt x="318516" y="50292"/>
                </a:moveTo>
                <a:lnTo>
                  <a:pt x="293370" y="12954"/>
                </a:lnTo>
                <a:lnTo>
                  <a:pt x="249936" y="0"/>
                </a:lnTo>
                <a:lnTo>
                  <a:pt x="238672" y="595"/>
                </a:lnTo>
                <a:lnTo>
                  <a:pt x="198882" y="16394"/>
                </a:lnTo>
                <a:lnTo>
                  <a:pt x="173747" y="51423"/>
                </a:lnTo>
                <a:lnTo>
                  <a:pt x="167640" y="88392"/>
                </a:lnTo>
                <a:lnTo>
                  <a:pt x="168211" y="100369"/>
                </a:lnTo>
                <a:lnTo>
                  <a:pt x="181927" y="145030"/>
                </a:lnTo>
                <a:lnTo>
                  <a:pt x="191262" y="156910"/>
                </a:lnTo>
                <a:lnTo>
                  <a:pt x="191262" y="88392"/>
                </a:lnTo>
                <a:lnTo>
                  <a:pt x="191690" y="79747"/>
                </a:lnTo>
                <a:lnTo>
                  <a:pt x="204501" y="40481"/>
                </a:lnTo>
                <a:lnTo>
                  <a:pt x="239791" y="20381"/>
                </a:lnTo>
                <a:lnTo>
                  <a:pt x="249936" y="19853"/>
                </a:lnTo>
                <a:lnTo>
                  <a:pt x="257448" y="20264"/>
                </a:lnTo>
                <a:lnTo>
                  <a:pt x="292381" y="47053"/>
                </a:lnTo>
                <a:lnTo>
                  <a:pt x="295656" y="55626"/>
                </a:lnTo>
                <a:lnTo>
                  <a:pt x="318516" y="50292"/>
                </a:lnTo>
                <a:close/>
              </a:path>
              <a:path w="1019810" h="179070">
                <a:moveTo>
                  <a:pt x="320802" y="121158"/>
                </a:moveTo>
                <a:lnTo>
                  <a:pt x="297942" y="115062"/>
                </a:lnTo>
                <a:lnTo>
                  <a:pt x="295096" y="125337"/>
                </a:lnTo>
                <a:lnTo>
                  <a:pt x="291179" y="134397"/>
                </a:lnTo>
                <a:lnTo>
                  <a:pt x="256948" y="158555"/>
                </a:lnTo>
                <a:lnTo>
                  <a:pt x="247650" y="159258"/>
                </a:lnTo>
                <a:lnTo>
                  <a:pt x="239756" y="158811"/>
                </a:lnTo>
                <a:lnTo>
                  <a:pt x="201858" y="134385"/>
                </a:lnTo>
                <a:lnTo>
                  <a:pt x="191262" y="88392"/>
                </a:lnTo>
                <a:lnTo>
                  <a:pt x="191262" y="156910"/>
                </a:lnTo>
                <a:lnTo>
                  <a:pt x="224123" y="176212"/>
                </a:lnTo>
                <a:lnTo>
                  <a:pt x="249936" y="179012"/>
                </a:lnTo>
                <a:lnTo>
                  <a:pt x="262318" y="178081"/>
                </a:lnTo>
                <a:lnTo>
                  <a:pt x="303764" y="155983"/>
                </a:lnTo>
                <a:lnTo>
                  <a:pt x="316646" y="134576"/>
                </a:lnTo>
                <a:lnTo>
                  <a:pt x="320802" y="121158"/>
                </a:lnTo>
                <a:close/>
              </a:path>
              <a:path w="1019810" h="179070">
                <a:moveTo>
                  <a:pt x="560070" y="50292"/>
                </a:moveTo>
                <a:lnTo>
                  <a:pt x="535686" y="12954"/>
                </a:lnTo>
                <a:lnTo>
                  <a:pt x="491490" y="0"/>
                </a:lnTo>
                <a:lnTo>
                  <a:pt x="480333" y="595"/>
                </a:lnTo>
                <a:lnTo>
                  <a:pt x="440876" y="16394"/>
                </a:lnTo>
                <a:lnTo>
                  <a:pt x="416063" y="51423"/>
                </a:lnTo>
                <a:lnTo>
                  <a:pt x="409956" y="88392"/>
                </a:lnTo>
                <a:lnTo>
                  <a:pt x="410527" y="100369"/>
                </a:lnTo>
                <a:lnTo>
                  <a:pt x="424231" y="145030"/>
                </a:lnTo>
                <a:lnTo>
                  <a:pt x="433578" y="157107"/>
                </a:lnTo>
                <a:lnTo>
                  <a:pt x="433578" y="88392"/>
                </a:lnTo>
                <a:lnTo>
                  <a:pt x="433875" y="79831"/>
                </a:lnTo>
                <a:lnTo>
                  <a:pt x="446436" y="40481"/>
                </a:lnTo>
                <a:lnTo>
                  <a:pt x="481786" y="20381"/>
                </a:lnTo>
                <a:lnTo>
                  <a:pt x="491490" y="19812"/>
                </a:lnTo>
                <a:lnTo>
                  <a:pt x="499764" y="20264"/>
                </a:lnTo>
                <a:lnTo>
                  <a:pt x="534054" y="47053"/>
                </a:lnTo>
                <a:lnTo>
                  <a:pt x="537210" y="55626"/>
                </a:lnTo>
                <a:lnTo>
                  <a:pt x="560070" y="50292"/>
                </a:lnTo>
                <a:close/>
              </a:path>
              <a:path w="1019810" h="179070">
                <a:moveTo>
                  <a:pt x="563118" y="121158"/>
                </a:moveTo>
                <a:lnTo>
                  <a:pt x="540258" y="115062"/>
                </a:lnTo>
                <a:lnTo>
                  <a:pt x="537400" y="125337"/>
                </a:lnTo>
                <a:lnTo>
                  <a:pt x="533400" y="134397"/>
                </a:lnTo>
                <a:lnTo>
                  <a:pt x="498609" y="158555"/>
                </a:lnTo>
                <a:lnTo>
                  <a:pt x="489204" y="159258"/>
                </a:lnTo>
                <a:lnTo>
                  <a:pt x="481750" y="158810"/>
                </a:lnTo>
                <a:lnTo>
                  <a:pt x="443531" y="134385"/>
                </a:lnTo>
                <a:lnTo>
                  <a:pt x="433578" y="88392"/>
                </a:lnTo>
                <a:lnTo>
                  <a:pt x="433578" y="157107"/>
                </a:lnTo>
                <a:lnTo>
                  <a:pt x="477916" y="178355"/>
                </a:lnTo>
                <a:lnTo>
                  <a:pt x="491490" y="179070"/>
                </a:lnTo>
                <a:lnTo>
                  <a:pt x="504634" y="178081"/>
                </a:lnTo>
                <a:lnTo>
                  <a:pt x="545758" y="155983"/>
                </a:lnTo>
                <a:lnTo>
                  <a:pt x="558855" y="134576"/>
                </a:lnTo>
                <a:lnTo>
                  <a:pt x="563118" y="121158"/>
                </a:lnTo>
                <a:close/>
              </a:path>
              <a:path w="1019810" h="179070">
                <a:moveTo>
                  <a:pt x="712470" y="54864"/>
                </a:moveTo>
                <a:lnTo>
                  <a:pt x="712470" y="38862"/>
                </a:lnTo>
                <a:lnTo>
                  <a:pt x="710184" y="31242"/>
                </a:lnTo>
                <a:lnTo>
                  <a:pt x="680608" y="5941"/>
                </a:lnTo>
                <a:lnTo>
                  <a:pt x="590550" y="3048"/>
                </a:lnTo>
                <a:lnTo>
                  <a:pt x="590550" y="176022"/>
                </a:lnTo>
                <a:lnTo>
                  <a:pt x="613410" y="176022"/>
                </a:lnTo>
                <a:lnTo>
                  <a:pt x="613410" y="23622"/>
                </a:lnTo>
                <a:lnTo>
                  <a:pt x="655320" y="23744"/>
                </a:lnTo>
                <a:lnTo>
                  <a:pt x="685800" y="35052"/>
                </a:lnTo>
                <a:lnTo>
                  <a:pt x="688848" y="38862"/>
                </a:lnTo>
                <a:lnTo>
                  <a:pt x="690372" y="44196"/>
                </a:lnTo>
                <a:lnTo>
                  <a:pt x="690372" y="83058"/>
                </a:lnTo>
                <a:lnTo>
                  <a:pt x="696468" y="80010"/>
                </a:lnTo>
                <a:lnTo>
                  <a:pt x="702564" y="74676"/>
                </a:lnTo>
                <a:lnTo>
                  <a:pt x="707136" y="67818"/>
                </a:lnTo>
                <a:lnTo>
                  <a:pt x="710946" y="61722"/>
                </a:lnTo>
                <a:lnTo>
                  <a:pt x="712470" y="54864"/>
                </a:lnTo>
                <a:close/>
              </a:path>
              <a:path w="1019810" h="179070">
                <a:moveTo>
                  <a:pt x="690372" y="83058"/>
                </a:moveTo>
                <a:lnTo>
                  <a:pt x="690372" y="55626"/>
                </a:lnTo>
                <a:lnTo>
                  <a:pt x="688848" y="60960"/>
                </a:lnTo>
                <a:lnTo>
                  <a:pt x="685800" y="64770"/>
                </a:lnTo>
                <a:lnTo>
                  <a:pt x="613410" y="75438"/>
                </a:lnTo>
                <a:lnTo>
                  <a:pt x="613410" y="96012"/>
                </a:lnTo>
                <a:lnTo>
                  <a:pt x="656582" y="96080"/>
                </a:lnTo>
                <a:lnTo>
                  <a:pt x="688848" y="104394"/>
                </a:lnTo>
                <a:lnTo>
                  <a:pt x="688848" y="83820"/>
                </a:lnTo>
                <a:lnTo>
                  <a:pt x="690372" y="83058"/>
                </a:lnTo>
                <a:close/>
              </a:path>
              <a:path w="1019810" h="179070">
                <a:moveTo>
                  <a:pt x="697230" y="168783"/>
                </a:moveTo>
                <a:lnTo>
                  <a:pt x="697230" y="131064"/>
                </a:lnTo>
                <a:lnTo>
                  <a:pt x="696468" y="136398"/>
                </a:lnTo>
                <a:lnTo>
                  <a:pt x="694182" y="140208"/>
                </a:lnTo>
                <a:lnTo>
                  <a:pt x="691896" y="144780"/>
                </a:lnTo>
                <a:lnTo>
                  <a:pt x="688848" y="147828"/>
                </a:lnTo>
                <a:lnTo>
                  <a:pt x="685038" y="150114"/>
                </a:lnTo>
                <a:lnTo>
                  <a:pt x="681990" y="152400"/>
                </a:lnTo>
                <a:lnTo>
                  <a:pt x="677418" y="153924"/>
                </a:lnTo>
                <a:lnTo>
                  <a:pt x="672084" y="154686"/>
                </a:lnTo>
                <a:lnTo>
                  <a:pt x="669036" y="155448"/>
                </a:lnTo>
                <a:lnTo>
                  <a:pt x="613410" y="155448"/>
                </a:lnTo>
                <a:lnTo>
                  <a:pt x="613410" y="176022"/>
                </a:lnTo>
                <a:lnTo>
                  <a:pt x="661046" y="175927"/>
                </a:lnTo>
                <a:lnTo>
                  <a:pt x="684276" y="172974"/>
                </a:lnTo>
                <a:lnTo>
                  <a:pt x="691896" y="171450"/>
                </a:lnTo>
                <a:lnTo>
                  <a:pt x="697230" y="168783"/>
                </a:lnTo>
                <a:close/>
              </a:path>
              <a:path w="1019810" h="179070">
                <a:moveTo>
                  <a:pt x="720852" y="134112"/>
                </a:moveTo>
                <a:lnTo>
                  <a:pt x="720852" y="125730"/>
                </a:lnTo>
                <a:lnTo>
                  <a:pt x="720399" y="118467"/>
                </a:lnTo>
                <a:lnTo>
                  <a:pt x="695967" y="86534"/>
                </a:lnTo>
                <a:lnTo>
                  <a:pt x="688848" y="83820"/>
                </a:lnTo>
                <a:lnTo>
                  <a:pt x="688848" y="104394"/>
                </a:lnTo>
                <a:lnTo>
                  <a:pt x="692658" y="108966"/>
                </a:lnTo>
                <a:lnTo>
                  <a:pt x="695706" y="113538"/>
                </a:lnTo>
                <a:lnTo>
                  <a:pt x="697230" y="119634"/>
                </a:lnTo>
                <a:lnTo>
                  <a:pt x="697230" y="168783"/>
                </a:lnTo>
                <a:lnTo>
                  <a:pt x="697992" y="168402"/>
                </a:lnTo>
                <a:lnTo>
                  <a:pt x="708660" y="160782"/>
                </a:lnTo>
                <a:lnTo>
                  <a:pt x="712470" y="155448"/>
                </a:lnTo>
                <a:lnTo>
                  <a:pt x="716280" y="148590"/>
                </a:lnTo>
                <a:lnTo>
                  <a:pt x="719328" y="141732"/>
                </a:lnTo>
                <a:lnTo>
                  <a:pt x="720852" y="134112"/>
                </a:lnTo>
                <a:close/>
              </a:path>
              <a:path w="1019810" h="179070">
                <a:moveTo>
                  <a:pt x="926591" y="111252"/>
                </a:moveTo>
                <a:lnTo>
                  <a:pt x="917590" y="74068"/>
                </a:lnTo>
                <a:lnTo>
                  <a:pt x="880371" y="49018"/>
                </a:lnTo>
                <a:lnTo>
                  <a:pt x="867918" y="48006"/>
                </a:lnTo>
                <a:lnTo>
                  <a:pt x="856916" y="48863"/>
                </a:lnTo>
                <a:lnTo>
                  <a:pt x="820495" y="71318"/>
                </a:lnTo>
                <a:lnTo>
                  <a:pt x="809244" y="113538"/>
                </a:lnTo>
                <a:lnTo>
                  <a:pt x="810244" y="128551"/>
                </a:lnTo>
                <a:lnTo>
                  <a:pt x="813244" y="141636"/>
                </a:lnTo>
                <a:lnTo>
                  <a:pt x="818245" y="152864"/>
                </a:lnTo>
                <a:lnTo>
                  <a:pt x="825246" y="162306"/>
                </a:lnTo>
                <a:lnTo>
                  <a:pt x="831341" y="167115"/>
                </a:lnTo>
                <a:lnTo>
                  <a:pt x="831341" y="113538"/>
                </a:lnTo>
                <a:lnTo>
                  <a:pt x="831937" y="102250"/>
                </a:lnTo>
                <a:lnTo>
                  <a:pt x="853535" y="68389"/>
                </a:lnTo>
                <a:lnTo>
                  <a:pt x="867918" y="65532"/>
                </a:lnTo>
                <a:lnTo>
                  <a:pt x="875621" y="66258"/>
                </a:lnTo>
                <a:lnTo>
                  <a:pt x="904553" y="101619"/>
                </a:lnTo>
                <a:lnTo>
                  <a:pt x="905256" y="112776"/>
                </a:lnTo>
                <a:lnTo>
                  <a:pt x="905256" y="166873"/>
                </a:lnTo>
                <a:lnTo>
                  <a:pt x="910780" y="162115"/>
                </a:lnTo>
                <a:lnTo>
                  <a:pt x="926163" y="122991"/>
                </a:lnTo>
                <a:lnTo>
                  <a:pt x="926591" y="111252"/>
                </a:lnTo>
                <a:close/>
              </a:path>
              <a:path w="1019810" h="179070">
                <a:moveTo>
                  <a:pt x="905256" y="166873"/>
                </a:moveTo>
                <a:lnTo>
                  <a:pt x="905256" y="112776"/>
                </a:lnTo>
                <a:lnTo>
                  <a:pt x="904553" y="124063"/>
                </a:lnTo>
                <a:lnTo>
                  <a:pt x="902493" y="133921"/>
                </a:lnTo>
                <a:lnTo>
                  <a:pt x="867918" y="161544"/>
                </a:lnTo>
                <a:lnTo>
                  <a:pt x="860333" y="160817"/>
                </a:lnTo>
                <a:lnTo>
                  <a:pt x="831937" y="124813"/>
                </a:lnTo>
                <a:lnTo>
                  <a:pt x="831341" y="113538"/>
                </a:lnTo>
                <a:lnTo>
                  <a:pt x="831341" y="167115"/>
                </a:lnTo>
                <a:lnTo>
                  <a:pt x="834270" y="169425"/>
                </a:lnTo>
                <a:lnTo>
                  <a:pt x="844296" y="174688"/>
                </a:lnTo>
                <a:lnTo>
                  <a:pt x="855464" y="177950"/>
                </a:lnTo>
                <a:lnTo>
                  <a:pt x="867918" y="179070"/>
                </a:lnTo>
                <a:lnTo>
                  <a:pt x="876216" y="178522"/>
                </a:lnTo>
                <a:lnTo>
                  <a:pt x="884015" y="176974"/>
                </a:lnTo>
                <a:lnTo>
                  <a:pt x="891385" y="174569"/>
                </a:lnTo>
                <a:lnTo>
                  <a:pt x="898397" y="171450"/>
                </a:lnTo>
                <a:lnTo>
                  <a:pt x="904946" y="167139"/>
                </a:lnTo>
                <a:lnTo>
                  <a:pt x="905256" y="166873"/>
                </a:lnTo>
                <a:close/>
              </a:path>
              <a:path w="1019810" h="179070">
                <a:moveTo>
                  <a:pt x="1019556" y="54864"/>
                </a:moveTo>
                <a:lnTo>
                  <a:pt x="1012697" y="50292"/>
                </a:lnTo>
                <a:lnTo>
                  <a:pt x="1005078" y="48006"/>
                </a:lnTo>
                <a:lnTo>
                  <a:pt x="992886" y="48006"/>
                </a:lnTo>
                <a:lnTo>
                  <a:pt x="970788" y="69342"/>
                </a:lnTo>
                <a:lnTo>
                  <a:pt x="970788" y="50292"/>
                </a:lnTo>
                <a:lnTo>
                  <a:pt x="951738" y="50292"/>
                </a:lnTo>
                <a:lnTo>
                  <a:pt x="951738" y="176022"/>
                </a:lnTo>
                <a:lnTo>
                  <a:pt x="973074" y="176022"/>
                </a:lnTo>
                <a:lnTo>
                  <a:pt x="973074" y="101346"/>
                </a:lnTo>
                <a:lnTo>
                  <a:pt x="973836" y="92964"/>
                </a:lnTo>
                <a:lnTo>
                  <a:pt x="992124" y="70104"/>
                </a:lnTo>
                <a:lnTo>
                  <a:pt x="1002030" y="70104"/>
                </a:lnTo>
                <a:lnTo>
                  <a:pt x="1007363" y="71628"/>
                </a:lnTo>
                <a:lnTo>
                  <a:pt x="1012697" y="74676"/>
                </a:lnTo>
                <a:lnTo>
                  <a:pt x="1019556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9" name="object 4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31492" y="4787646"/>
            <a:ext cx="1040129" cy="179069"/>
          </a:xfrm>
          <a:prstGeom prst="rect">
            <a:avLst/>
          </a:prstGeom>
        </p:spPr>
      </p:pic>
      <p:sp>
        <p:nvSpPr>
          <p:cNvPr id="50" name="object 50"/>
          <p:cNvSpPr/>
          <p:nvPr/>
        </p:nvSpPr>
        <p:spPr>
          <a:xfrm>
            <a:off x="3106673" y="5732616"/>
            <a:ext cx="592455" cy="179070"/>
          </a:xfrm>
          <a:custGeom>
            <a:avLst/>
            <a:gdLst/>
            <a:ahLst/>
            <a:cxnLst/>
            <a:rect l="l" t="t" r="r" b="b"/>
            <a:pathLst>
              <a:path w="592454" h="179070">
                <a:moveTo>
                  <a:pt x="115823" y="166870"/>
                </a:moveTo>
                <a:lnTo>
                  <a:pt x="115823" y="134021"/>
                </a:lnTo>
                <a:lnTo>
                  <a:pt x="113538" y="139355"/>
                </a:lnTo>
                <a:lnTo>
                  <a:pt x="107442" y="148499"/>
                </a:lnTo>
                <a:lnTo>
                  <a:pt x="102107" y="152309"/>
                </a:lnTo>
                <a:lnTo>
                  <a:pt x="96012" y="154595"/>
                </a:lnTo>
                <a:lnTo>
                  <a:pt x="89154" y="156881"/>
                </a:lnTo>
                <a:lnTo>
                  <a:pt x="81534" y="158405"/>
                </a:lnTo>
                <a:lnTo>
                  <a:pt x="70104" y="158310"/>
                </a:lnTo>
                <a:lnTo>
                  <a:pt x="32004" y="145451"/>
                </a:lnTo>
                <a:lnTo>
                  <a:pt x="21336" y="118781"/>
                </a:lnTo>
                <a:lnTo>
                  <a:pt x="0" y="120305"/>
                </a:lnTo>
                <a:lnTo>
                  <a:pt x="14144" y="157976"/>
                </a:lnTo>
                <a:lnTo>
                  <a:pt x="52101" y="177264"/>
                </a:lnTo>
                <a:lnTo>
                  <a:pt x="72390" y="178922"/>
                </a:lnTo>
                <a:lnTo>
                  <a:pt x="76485" y="178854"/>
                </a:lnTo>
                <a:lnTo>
                  <a:pt x="113680" y="168394"/>
                </a:lnTo>
                <a:lnTo>
                  <a:pt x="115823" y="166870"/>
                </a:lnTo>
                <a:close/>
              </a:path>
              <a:path w="592454" h="179070">
                <a:moveTo>
                  <a:pt x="132588" y="51725"/>
                </a:moveTo>
                <a:lnTo>
                  <a:pt x="114490" y="14006"/>
                </a:lnTo>
                <a:lnTo>
                  <a:pt x="76485" y="325"/>
                </a:lnTo>
                <a:lnTo>
                  <a:pt x="65222" y="0"/>
                </a:lnTo>
                <a:lnTo>
                  <a:pt x="58638" y="325"/>
                </a:lnTo>
                <a:lnTo>
                  <a:pt x="18026" y="17470"/>
                </a:lnTo>
                <a:lnTo>
                  <a:pt x="6095" y="47915"/>
                </a:lnTo>
                <a:lnTo>
                  <a:pt x="6095" y="55535"/>
                </a:lnTo>
                <a:lnTo>
                  <a:pt x="28194" y="83590"/>
                </a:lnTo>
                <a:lnTo>
                  <a:pt x="28193" y="38771"/>
                </a:lnTo>
                <a:lnTo>
                  <a:pt x="32003" y="32675"/>
                </a:lnTo>
                <a:lnTo>
                  <a:pt x="67055" y="19804"/>
                </a:lnTo>
                <a:lnTo>
                  <a:pt x="70103" y="19814"/>
                </a:lnTo>
                <a:lnTo>
                  <a:pt x="106394" y="38961"/>
                </a:lnTo>
                <a:lnTo>
                  <a:pt x="110489" y="53249"/>
                </a:lnTo>
                <a:lnTo>
                  <a:pt x="132588" y="51725"/>
                </a:lnTo>
                <a:close/>
              </a:path>
              <a:path w="592454" h="179070">
                <a:moveTo>
                  <a:pt x="137922" y="127163"/>
                </a:moveTo>
                <a:lnTo>
                  <a:pt x="121253" y="92777"/>
                </a:lnTo>
                <a:lnTo>
                  <a:pt x="82784" y="76663"/>
                </a:lnTo>
                <a:lnTo>
                  <a:pt x="70104" y="73823"/>
                </a:lnTo>
                <a:lnTo>
                  <a:pt x="57233" y="70525"/>
                </a:lnTo>
                <a:lnTo>
                  <a:pt x="28193" y="52487"/>
                </a:lnTo>
                <a:lnTo>
                  <a:pt x="28194" y="83590"/>
                </a:lnTo>
                <a:lnTo>
                  <a:pt x="74997" y="98623"/>
                </a:lnTo>
                <a:lnTo>
                  <a:pt x="83915" y="100969"/>
                </a:lnTo>
                <a:lnTo>
                  <a:pt x="110489" y="114971"/>
                </a:lnTo>
                <a:lnTo>
                  <a:pt x="114300" y="118781"/>
                </a:lnTo>
                <a:lnTo>
                  <a:pt x="115823" y="123353"/>
                </a:lnTo>
                <a:lnTo>
                  <a:pt x="115823" y="166870"/>
                </a:lnTo>
                <a:lnTo>
                  <a:pt x="119824" y="164024"/>
                </a:lnTo>
                <a:lnTo>
                  <a:pt x="137362" y="133890"/>
                </a:lnTo>
                <a:lnTo>
                  <a:pt x="137922" y="127163"/>
                </a:lnTo>
                <a:close/>
              </a:path>
              <a:path w="592454" h="179070">
                <a:moveTo>
                  <a:pt x="169926" y="66965"/>
                </a:moveTo>
                <a:lnTo>
                  <a:pt x="169926" y="50201"/>
                </a:lnTo>
                <a:lnTo>
                  <a:pt x="154686" y="50201"/>
                </a:lnTo>
                <a:lnTo>
                  <a:pt x="154686" y="66965"/>
                </a:lnTo>
                <a:lnTo>
                  <a:pt x="169926" y="66965"/>
                </a:lnTo>
                <a:close/>
              </a:path>
              <a:path w="592454" h="179070">
                <a:moveTo>
                  <a:pt x="215646" y="175931"/>
                </a:moveTo>
                <a:lnTo>
                  <a:pt x="212597" y="156881"/>
                </a:lnTo>
                <a:lnTo>
                  <a:pt x="208788" y="157643"/>
                </a:lnTo>
                <a:lnTo>
                  <a:pt x="198120" y="157643"/>
                </a:lnTo>
                <a:lnTo>
                  <a:pt x="195834" y="156119"/>
                </a:lnTo>
                <a:lnTo>
                  <a:pt x="194310" y="155357"/>
                </a:lnTo>
                <a:lnTo>
                  <a:pt x="192786" y="153833"/>
                </a:lnTo>
                <a:lnTo>
                  <a:pt x="192024" y="152309"/>
                </a:lnTo>
                <a:lnTo>
                  <a:pt x="192024" y="150785"/>
                </a:lnTo>
                <a:lnTo>
                  <a:pt x="191262" y="146213"/>
                </a:lnTo>
                <a:lnTo>
                  <a:pt x="191262" y="6767"/>
                </a:lnTo>
                <a:lnTo>
                  <a:pt x="169926" y="19721"/>
                </a:lnTo>
                <a:lnTo>
                  <a:pt x="169926" y="152309"/>
                </a:lnTo>
                <a:lnTo>
                  <a:pt x="170688" y="160691"/>
                </a:lnTo>
                <a:lnTo>
                  <a:pt x="172974" y="164501"/>
                </a:lnTo>
                <a:lnTo>
                  <a:pt x="174498" y="168311"/>
                </a:lnTo>
                <a:lnTo>
                  <a:pt x="177546" y="171359"/>
                </a:lnTo>
                <a:lnTo>
                  <a:pt x="181356" y="173645"/>
                </a:lnTo>
                <a:lnTo>
                  <a:pt x="185928" y="176693"/>
                </a:lnTo>
                <a:lnTo>
                  <a:pt x="191262" y="177359"/>
                </a:lnTo>
                <a:lnTo>
                  <a:pt x="204215" y="177455"/>
                </a:lnTo>
                <a:lnTo>
                  <a:pt x="209550" y="176693"/>
                </a:lnTo>
                <a:lnTo>
                  <a:pt x="215646" y="175931"/>
                </a:lnTo>
                <a:close/>
              </a:path>
              <a:path w="592454" h="179070">
                <a:moveTo>
                  <a:pt x="212597" y="66965"/>
                </a:moveTo>
                <a:lnTo>
                  <a:pt x="212597" y="50201"/>
                </a:lnTo>
                <a:lnTo>
                  <a:pt x="191262" y="50201"/>
                </a:lnTo>
                <a:lnTo>
                  <a:pt x="191262" y="66965"/>
                </a:lnTo>
                <a:lnTo>
                  <a:pt x="212597" y="66965"/>
                </a:lnTo>
                <a:close/>
              </a:path>
              <a:path w="592454" h="179070">
                <a:moveTo>
                  <a:pt x="313944" y="161881"/>
                </a:moveTo>
                <a:lnTo>
                  <a:pt x="313944" y="93635"/>
                </a:lnTo>
                <a:lnTo>
                  <a:pt x="313182" y="96683"/>
                </a:lnTo>
                <a:lnTo>
                  <a:pt x="306490" y="98504"/>
                </a:lnTo>
                <a:lnTo>
                  <a:pt x="297942" y="100397"/>
                </a:lnTo>
                <a:lnTo>
                  <a:pt x="287678" y="102148"/>
                </a:lnTo>
                <a:lnTo>
                  <a:pt x="275844" y="103541"/>
                </a:lnTo>
                <a:lnTo>
                  <a:pt x="267462" y="105065"/>
                </a:lnTo>
                <a:lnTo>
                  <a:pt x="230124" y="126401"/>
                </a:lnTo>
                <a:lnTo>
                  <a:pt x="226314" y="137069"/>
                </a:lnTo>
                <a:lnTo>
                  <a:pt x="226314" y="143165"/>
                </a:lnTo>
                <a:lnTo>
                  <a:pt x="249174" y="175672"/>
                </a:lnTo>
                <a:lnTo>
                  <a:pt x="249174" y="138593"/>
                </a:lnTo>
                <a:lnTo>
                  <a:pt x="249936" y="135545"/>
                </a:lnTo>
                <a:lnTo>
                  <a:pt x="252222" y="132497"/>
                </a:lnTo>
                <a:lnTo>
                  <a:pt x="253746" y="129449"/>
                </a:lnTo>
                <a:lnTo>
                  <a:pt x="256794" y="127163"/>
                </a:lnTo>
                <a:lnTo>
                  <a:pt x="260604" y="125639"/>
                </a:lnTo>
                <a:lnTo>
                  <a:pt x="263652" y="124115"/>
                </a:lnTo>
                <a:lnTo>
                  <a:pt x="269748" y="122591"/>
                </a:lnTo>
                <a:lnTo>
                  <a:pt x="278892" y="121067"/>
                </a:lnTo>
                <a:lnTo>
                  <a:pt x="289607" y="119328"/>
                </a:lnTo>
                <a:lnTo>
                  <a:pt x="298894" y="117447"/>
                </a:lnTo>
                <a:lnTo>
                  <a:pt x="306752" y="115280"/>
                </a:lnTo>
                <a:lnTo>
                  <a:pt x="313182" y="112685"/>
                </a:lnTo>
                <a:lnTo>
                  <a:pt x="313182" y="162476"/>
                </a:lnTo>
                <a:lnTo>
                  <a:pt x="313944" y="161881"/>
                </a:lnTo>
                <a:close/>
              </a:path>
              <a:path w="592454" h="179070">
                <a:moveTo>
                  <a:pt x="342138" y="175931"/>
                </a:moveTo>
                <a:lnTo>
                  <a:pt x="335280" y="86015"/>
                </a:lnTo>
                <a:lnTo>
                  <a:pt x="334518" y="79157"/>
                </a:lnTo>
                <a:lnTo>
                  <a:pt x="333756" y="75347"/>
                </a:lnTo>
                <a:lnTo>
                  <a:pt x="332994" y="70013"/>
                </a:lnTo>
                <a:lnTo>
                  <a:pt x="330708" y="64679"/>
                </a:lnTo>
                <a:lnTo>
                  <a:pt x="324612" y="57059"/>
                </a:lnTo>
                <a:lnTo>
                  <a:pt x="319278" y="54011"/>
                </a:lnTo>
                <a:lnTo>
                  <a:pt x="312420" y="51725"/>
                </a:lnTo>
                <a:lnTo>
                  <a:pt x="306978" y="49844"/>
                </a:lnTo>
                <a:lnTo>
                  <a:pt x="300894" y="48677"/>
                </a:lnTo>
                <a:lnTo>
                  <a:pt x="294132" y="48085"/>
                </a:lnTo>
                <a:lnTo>
                  <a:pt x="284988" y="47970"/>
                </a:lnTo>
                <a:lnTo>
                  <a:pt x="278677" y="48200"/>
                </a:lnTo>
                <a:lnTo>
                  <a:pt x="271272" y="49058"/>
                </a:lnTo>
                <a:lnTo>
                  <a:pt x="264437" y="50486"/>
                </a:lnTo>
                <a:lnTo>
                  <a:pt x="258318" y="52487"/>
                </a:lnTo>
                <a:lnTo>
                  <a:pt x="249936" y="54773"/>
                </a:lnTo>
                <a:lnTo>
                  <a:pt x="243840" y="59345"/>
                </a:lnTo>
                <a:lnTo>
                  <a:pt x="234696" y="70013"/>
                </a:lnTo>
                <a:lnTo>
                  <a:pt x="231647" y="77633"/>
                </a:lnTo>
                <a:lnTo>
                  <a:pt x="230124" y="86015"/>
                </a:lnTo>
                <a:lnTo>
                  <a:pt x="250697" y="89063"/>
                </a:lnTo>
                <a:lnTo>
                  <a:pt x="252984" y="80681"/>
                </a:lnTo>
                <a:lnTo>
                  <a:pt x="256794" y="73823"/>
                </a:lnTo>
                <a:lnTo>
                  <a:pt x="261365" y="70775"/>
                </a:lnTo>
                <a:lnTo>
                  <a:pt x="265938" y="66965"/>
                </a:lnTo>
                <a:lnTo>
                  <a:pt x="273558" y="65441"/>
                </a:lnTo>
                <a:lnTo>
                  <a:pt x="311658" y="76109"/>
                </a:lnTo>
                <a:lnTo>
                  <a:pt x="313944" y="82205"/>
                </a:lnTo>
                <a:lnTo>
                  <a:pt x="313944" y="161881"/>
                </a:lnTo>
                <a:lnTo>
                  <a:pt x="315468" y="160691"/>
                </a:lnTo>
                <a:lnTo>
                  <a:pt x="316230" y="166787"/>
                </a:lnTo>
                <a:lnTo>
                  <a:pt x="319278" y="175931"/>
                </a:lnTo>
                <a:lnTo>
                  <a:pt x="342138" y="175931"/>
                </a:lnTo>
                <a:close/>
              </a:path>
              <a:path w="592454" h="179070">
                <a:moveTo>
                  <a:pt x="313182" y="162476"/>
                </a:moveTo>
                <a:lnTo>
                  <a:pt x="313182" y="130211"/>
                </a:lnTo>
                <a:lnTo>
                  <a:pt x="312420" y="137069"/>
                </a:lnTo>
                <a:lnTo>
                  <a:pt x="310134" y="142403"/>
                </a:lnTo>
                <a:lnTo>
                  <a:pt x="282702" y="162215"/>
                </a:lnTo>
                <a:lnTo>
                  <a:pt x="265938" y="162215"/>
                </a:lnTo>
                <a:lnTo>
                  <a:pt x="259842" y="160691"/>
                </a:lnTo>
                <a:lnTo>
                  <a:pt x="250697" y="153071"/>
                </a:lnTo>
                <a:lnTo>
                  <a:pt x="249174" y="147737"/>
                </a:lnTo>
                <a:lnTo>
                  <a:pt x="249174" y="175672"/>
                </a:lnTo>
                <a:lnTo>
                  <a:pt x="250697" y="176312"/>
                </a:lnTo>
                <a:lnTo>
                  <a:pt x="259270" y="178288"/>
                </a:lnTo>
                <a:lnTo>
                  <a:pt x="267462" y="178870"/>
                </a:lnTo>
                <a:lnTo>
                  <a:pt x="277368" y="178979"/>
                </a:lnTo>
                <a:lnTo>
                  <a:pt x="284988" y="177455"/>
                </a:lnTo>
                <a:lnTo>
                  <a:pt x="292608" y="174407"/>
                </a:lnTo>
                <a:lnTo>
                  <a:pt x="298215" y="172264"/>
                </a:lnTo>
                <a:lnTo>
                  <a:pt x="303752" y="169263"/>
                </a:lnTo>
                <a:lnTo>
                  <a:pt x="309431" y="165406"/>
                </a:lnTo>
                <a:lnTo>
                  <a:pt x="313182" y="162476"/>
                </a:lnTo>
                <a:close/>
              </a:path>
              <a:path w="592454" h="179070">
                <a:moveTo>
                  <a:pt x="371856" y="66965"/>
                </a:moveTo>
                <a:lnTo>
                  <a:pt x="371856" y="50201"/>
                </a:lnTo>
                <a:lnTo>
                  <a:pt x="356616" y="50201"/>
                </a:lnTo>
                <a:lnTo>
                  <a:pt x="356616" y="66965"/>
                </a:lnTo>
                <a:lnTo>
                  <a:pt x="371856" y="66965"/>
                </a:lnTo>
                <a:close/>
              </a:path>
              <a:path w="592454" h="179070">
                <a:moveTo>
                  <a:pt x="417576" y="175931"/>
                </a:moveTo>
                <a:lnTo>
                  <a:pt x="414528" y="156881"/>
                </a:lnTo>
                <a:lnTo>
                  <a:pt x="410718" y="157643"/>
                </a:lnTo>
                <a:lnTo>
                  <a:pt x="399288" y="157643"/>
                </a:lnTo>
                <a:lnTo>
                  <a:pt x="397764" y="156119"/>
                </a:lnTo>
                <a:lnTo>
                  <a:pt x="396240" y="155357"/>
                </a:lnTo>
                <a:lnTo>
                  <a:pt x="394716" y="153833"/>
                </a:lnTo>
                <a:lnTo>
                  <a:pt x="393192" y="150785"/>
                </a:lnTo>
                <a:lnTo>
                  <a:pt x="393192" y="6767"/>
                </a:lnTo>
                <a:lnTo>
                  <a:pt x="371856" y="19721"/>
                </a:lnTo>
                <a:lnTo>
                  <a:pt x="371856" y="152309"/>
                </a:lnTo>
                <a:lnTo>
                  <a:pt x="372618" y="160691"/>
                </a:lnTo>
                <a:lnTo>
                  <a:pt x="374904" y="164501"/>
                </a:lnTo>
                <a:lnTo>
                  <a:pt x="376428" y="168311"/>
                </a:lnTo>
                <a:lnTo>
                  <a:pt x="379476" y="171359"/>
                </a:lnTo>
                <a:lnTo>
                  <a:pt x="383286" y="173645"/>
                </a:lnTo>
                <a:lnTo>
                  <a:pt x="387858" y="176693"/>
                </a:lnTo>
                <a:lnTo>
                  <a:pt x="393192" y="177359"/>
                </a:lnTo>
                <a:lnTo>
                  <a:pt x="406146" y="177455"/>
                </a:lnTo>
                <a:lnTo>
                  <a:pt x="411480" y="176693"/>
                </a:lnTo>
                <a:lnTo>
                  <a:pt x="417576" y="175931"/>
                </a:lnTo>
                <a:close/>
              </a:path>
              <a:path w="592454" h="179070">
                <a:moveTo>
                  <a:pt x="414528" y="66965"/>
                </a:moveTo>
                <a:lnTo>
                  <a:pt x="414528" y="50201"/>
                </a:lnTo>
                <a:lnTo>
                  <a:pt x="393192" y="50201"/>
                </a:lnTo>
                <a:lnTo>
                  <a:pt x="393192" y="66965"/>
                </a:lnTo>
                <a:lnTo>
                  <a:pt x="414528" y="66965"/>
                </a:lnTo>
                <a:close/>
              </a:path>
              <a:path w="592454" h="179070">
                <a:moveTo>
                  <a:pt x="456438" y="27341"/>
                </a:moveTo>
                <a:lnTo>
                  <a:pt x="456438" y="2957"/>
                </a:lnTo>
                <a:lnTo>
                  <a:pt x="435102" y="2957"/>
                </a:lnTo>
                <a:lnTo>
                  <a:pt x="435102" y="27341"/>
                </a:lnTo>
                <a:lnTo>
                  <a:pt x="456438" y="27341"/>
                </a:lnTo>
                <a:close/>
              </a:path>
              <a:path w="592454" h="179070">
                <a:moveTo>
                  <a:pt x="456438" y="175931"/>
                </a:moveTo>
                <a:lnTo>
                  <a:pt x="456438" y="50201"/>
                </a:lnTo>
                <a:lnTo>
                  <a:pt x="435102" y="50201"/>
                </a:lnTo>
                <a:lnTo>
                  <a:pt x="435102" y="175931"/>
                </a:lnTo>
                <a:lnTo>
                  <a:pt x="456438" y="175931"/>
                </a:lnTo>
                <a:close/>
              </a:path>
              <a:path w="592454" h="179070">
                <a:moveTo>
                  <a:pt x="589788" y="87539"/>
                </a:moveTo>
                <a:lnTo>
                  <a:pt x="566177" y="53380"/>
                </a:lnTo>
                <a:lnTo>
                  <a:pt x="539496" y="47915"/>
                </a:lnTo>
                <a:lnTo>
                  <a:pt x="531637" y="48355"/>
                </a:lnTo>
                <a:lnTo>
                  <a:pt x="493061" y="70965"/>
                </a:lnTo>
                <a:lnTo>
                  <a:pt x="482345" y="113447"/>
                </a:lnTo>
                <a:lnTo>
                  <a:pt x="483346" y="128461"/>
                </a:lnTo>
                <a:lnTo>
                  <a:pt x="486346" y="141545"/>
                </a:lnTo>
                <a:lnTo>
                  <a:pt x="491347" y="152773"/>
                </a:lnTo>
                <a:lnTo>
                  <a:pt x="498348" y="162215"/>
                </a:lnTo>
                <a:lnTo>
                  <a:pt x="504444" y="167475"/>
                </a:lnTo>
                <a:lnTo>
                  <a:pt x="504444" y="113447"/>
                </a:lnTo>
                <a:lnTo>
                  <a:pt x="505027" y="101731"/>
                </a:lnTo>
                <a:lnTo>
                  <a:pt x="525875" y="68298"/>
                </a:lnTo>
                <a:lnTo>
                  <a:pt x="547878" y="65441"/>
                </a:lnTo>
                <a:lnTo>
                  <a:pt x="553974" y="67727"/>
                </a:lnTo>
                <a:lnTo>
                  <a:pt x="558546" y="71537"/>
                </a:lnTo>
                <a:lnTo>
                  <a:pt x="563880" y="76109"/>
                </a:lnTo>
                <a:lnTo>
                  <a:pt x="566928" y="82205"/>
                </a:lnTo>
                <a:lnTo>
                  <a:pt x="569214" y="90587"/>
                </a:lnTo>
                <a:lnTo>
                  <a:pt x="589788" y="87539"/>
                </a:lnTo>
                <a:close/>
              </a:path>
              <a:path w="592454" h="179070">
                <a:moveTo>
                  <a:pt x="592074" y="132497"/>
                </a:moveTo>
                <a:lnTo>
                  <a:pt x="570738" y="130211"/>
                </a:lnTo>
                <a:lnTo>
                  <a:pt x="569285" y="137652"/>
                </a:lnTo>
                <a:lnTo>
                  <a:pt x="567118" y="144022"/>
                </a:lnTo>
                <a:lnTo>
                  <a:pt x="564094" y="149392"/>
                </a:lnTo>
                <a:lnTo>
                  <a:pt x="560070" y="153833"/>
                </a:lnTo>
                <a:lnTo>
                  <a:pt x="554736" y="159167"/>
                </a:lnTo>
                <a:lnTo>
                  <a:pt x="547878" y="161453"/>
                </a:lnTo>
                <a:lnTo>
                  <a:pt x="539496" y="161453"/>
                </a:lnTo>
                <a:lnTo>
                  <a:pt x="506825" y="135164"/>
                </a:lnTo>
                <a:lnTo>
                  <a:pt x="504444" y="113447"/>
                </a:lnTo>
                <a:lnTo>
                  <a:pt x="504444" y="167475"/>
                </a:lnTo>
                <a:lnTo>
                  <a:pt x="506599" y="169335"/>
                </a:lnTo>
                <a:lnTo>
                  <a:pt x="516350" y="174597"/>
                </a:lnTo>
                <a:lnTo>
                  <a:pt x="527387" y="177860"/>
                </a:lnTo>
                <a:lnTo>
                  <a:pt x="539496" y="178979"/>
                </a:lnTo>
                <a:lnTo>
                  <a:pt x="549366" y="178252"/>
                </a:lnTo>
                <a:lnTo>
                  <a:pt x="585882" y="151928"/>
                </a:lnTo>
                <a:lnTo>
                  <a:pt x="589657" y="142784"/>
                </a:lnTo>
                <a:lnTo>
                  <a:pt x="592074" y="1324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047238" y="6025896"/>
            <a:ext cx="723900" cy="176530"/>
          </a:xfrm>
          <a:custGeom>
            <a:avLst/>
            <a:gdLst/>
            <a:ahLst/>
            <a:cxnLst/>
            <a:rect l="l" t="t" r="r" b="b"/>
            <a:pathLst>
              <a:path w="723900" h="176529">
                <a:moveTo>
                  <a:pt x="125730" y="20574"/>
                </a:moveTo>
                <a:lnTo>
                  <a:pt x="125730" y="0"/>
                </a:lnTo>
                <a:lnTo>
                  <a:pt x="0" y="0"/>
                </a:lnTo>
                <a:lnTo>
                  <a:pt x="0" y="172974"/>
                </a:lnTo>
                <a:lnTo>
                  <a:pt x="22860" y="172974"/>
                </a:lnTo>
                <a:lnTo>
                  <a:pt x="22860" y="20574"/>
                </a:lnTo>
                <a:lnTo>
                  <a:pt x="125730" y="20574"/>
                </a:lnTo>
                <a:close/>
              </a:path>
              <a:path w="723900" h="176529">
                <a:moveTo>
                  <a:pt x="118872" y="93726"/>
                </a:moveTo>
                <a:lnTo>
                  <a:pt x="118872" y="73152"/>
                </a:lnTo>
                <a:lnTo>
                  <a:pt x="22859" y="73152"/>
                </a:lnTo>
                <a:lnTo>
                  <a:pt x="22859" y="93726"/>
                </a:lnTo>
                <a:lnTo>
                  <a:pt x="118872" y="93726"/>
                </a:lnTo>
                <a:close/>
              </a:path>
              <a:path w="723900" h="176529">
                <a:moveTo>
                  <a:pt x="129539" y="172974"/>
                </a:moveTo>
                <a:lnTo>
                  <a:pt x="129539" y="152400"/>
                </a:lnTo>
                <a:lnTo>
                  <a:pt x="22860" y="152400"/>
                </a:lnTo>
                <a:lnTo>
                  <a:pt x="22860" y="172974"/>
                </a:lnTo>
                <a:lnTo>
                  <a:pt x="129539" y="172974"/>
                </a:lnTo>
                <a:close/>
              </a:path>
              <a:path w="723900" h="176529">
                <a:moveTo>
                  <a:pt x="190500" y="141873"/>
                </a:moveTo>
                <a:lnTo>
                  <a:pt x="190500" y="108204"/>
                </a:lnTo>
                <a:lnTo>
                  <a:pt x="144018" y="172974"/>
                </a:lnTo>
                <a:lnTo>
                  <a:pt x="169926" y="172974"/>
                </a:lnTo>
                <a:lnTo>
                  <a:pt x="190500" y="141873"/>
                </a:lnTo>
                <a:close/>
              </a:path>
              <a:path w="723900" h="176529">
                <a:moveTo>
                  <a:pt x="258318" y="47244"/>
                </a:moveTo>
                <a:lnTo>
                  <a:pt x="233172" y="47244"/>
                </a:lnTo>
                <a:lnTo>
                  <a:pt x="211836" y="76962"/>
                </a:lnTo>
                <a:lnTo>
                  <a:pt x="205740" y="86106"/>
                </a:lnTo>
                <a:lnTo>
                  <a:pt x="202692" y="91440"/>
                </a:lnTo>
                <a:lnTo>
                  <a:pt x="200406" y="87630"/>
                </a:lnTo>
                <a:lnTo>
                  <a:pt x="197358" y="82296"/>
                </a:lnTo>
                <a:lnTo>
                  <a:pt x="193548" y="76962"/>
                </a:lnTo>
                <a:lnTo>
                  <a:pt x="174498" y="47244"/>
                </a:lnTo>
                <a:lnTo>
                  <a:pt x="147828" y="47244"/>
                </a:lnTo>
                <a:lnTo>
                  <a:pt x="190500" y="108204"/>
                </a:lnTo>
                <a:lnTo>
                  <a:pt x="190500" y="141873"/>
                </a:lnTo>
                <a:lnTo>
                  <a:pt x="202692" y="123444"/>
                </a:lnTo>
                <a:lnTo>
                  <a:pt x="209550" y="134112"/>
                </a:lnTo>
                <a:lnTo>
                  <a:pt x="214884" y="142113"/>
                </a:lnTo>
                <a:lnTo>
                  <a:pt x="214884" y="106680"/>
                </a:lnTo>
                <a:lnTo>
                  <a:pt x="258318" y="47244"/>
                </a:lnTo>
                <a:close/>
              </a:path>
              <a:path w="723900" h="176529">
                <a:moveTo>
                  <a:pt x="262128" y="172974"/>
                </a:moveTo>
                <a:lnTo>
                  <a:pt x="214884" y="106680"/>
                </a:lnTo>
                <a:lnTo>
                  <a:pt x="214884" y="142113"/>
                </a:lnTo>
                <a:lnTo>
                  <a:pt x="235458" y="172974"/>
                </a:lnTo>
                <a:lnTo>
                  <a:pt x="262128" y="172974"/>
                </a:lnTo>
                <a:close/>
              </a:path>
              <a:path w="723900" h="176529">
                <a:moveTo>
                  <a:pt x="380238" y="84582"/>
                </a:moveTo>
                <a:lnTo>
                  <a:pt x="356627" y="50422"/>
                </a:lnTo>
                <a:lnTo>
                  <a:pt x="329946" y="44958"/>
                </a:lnTo>
                <a:lnTo>
                  <a:pt x="322087" y="45398"/>
                </a:lnTo>
                <a:lnTo>
                  <a:pt x="283511" y="68008"/>
                </a:lnTo>
                <a:lnTo>
                  <a:pt x="272796" y="110490"/>
                </a:lnTo>
                <a:lnTo>
                  <a:pt x="273796" y="125503"/>
                </a:lnTo>
                <a:lnTo>
                  <a:pt x="276796" y="138588"/>
                </a:lnTo>
                <a:lnTo>
                  <a:pt x="281797" y="149816"/>
                </a:lnTo>
                <a:lnTo>
                  <a:pt x="288798" y="159258"/>
                </a:lnTo>
                <a:lnTo>
                  <a:pt x="294894" y="164518"/>
                </a:lnTo>
                <a:lnTo>
                  <a:pt x="294894" y="110490"/>
                </a:lnTo>
                <a:lnTo>
                  <a:pt x="295477" y="98774"/>
                </a:lnTo>
                <a:lnTo>
                  <a:pt x="316325" y="65341"/>
                </a:lnTo>
                <a:lnTo>
                  <a:pt x="338328" y="62484"/>
                </a:lnTo>
                <a:lnTo>
                  <a:pt x="344424" y="64770"/>
                </a:lnTo>
                <a:lnTo>
                  <a:pt x="348996" y="68580"/>
                </a:lnTo>
                <a:lnTo>
                  <a:pt x="354330" y="73152"/>
                </a:lnTo>
                <a:lnTo>
                  <a:pt x="357378" y="79248"/>
                </a:lnTo>
                <a:lnTo>
                  <a:pt x="359664" y="87630"/>
                </a:lnTo>
                <a:lnTo>
                  <a:pt x="380238" y="84582"/>
                </a:lnTo>
                <a:close/>
              </a:path>
              <a:path w="723900" h="176529">
                <a:moveTo>
                  <a:pt x="382524" y="129540"/>
                </a:moveTo>
                <a:lnTo>
                  <a:pt x="361188" y="127254"/>
                </a:lnTo>
                <a:lnTo>
                  <a:pt x="359735" y="134695"/>
                </a:lnTo>
                <a:lnTo>
                  <a:pt x="357568" y="141065"/>
                </a:lnTo>
                <a:lnTo>
                  <a:pt x="354544" y="146434"/>
                </a:lnTo>
                <a:lnTo>
                  <a:pt x="350520" y="150876"/>
                </a:lnTo>
                <a:lnTo>
                  <a:pt x="345186" y="156210"/>
                </a:lnTo>
                <a:lnTo>
                  <a:pt x="338328" y="158496"/>
                </a:lnTo>
                <a:lnTo>
                  <a:pt x="329946" y="158496"/>
                </a:lnTo>
                <a:lnTo>
                  <a:pt x="297275" y="132207"/>
                </a:lnTo>
                <a:lnTo>
                  <a:pt x="294894" y="110490"/>
                </a:lnTo>
                <a:lnTo>
                  <a:pt x="294894" y="164518"/>
                </a:lnTo>
                <a:lnTo>
                  <a:pt x="297049" y="166377"/>
                </a:lnTo>
                <a:lnTo>
                  <a:pt x="306800" y="171640"/>
                </a:lnTo>
                <a:lnTo>
                  <a:pt x="317837" y="174902"/>
                </a:lnTo>
                <a:lnTo>
                  <a:pt x="329946" y="176022"/>
                </a:lnTo>
                <a:lnTo>
                  <a:pt x="339816" y="175295"/>
                </a:lnTo>
                <a:lnTo>
                  <a:pt x="376332" y="148971"/>
                </a:lnTo>
                <a:lnTo>
                  <a:pt x="380107" y="139827"/>
                </a:lnTo>
                <a:lnTo>
                  <a:pt x="382524" y="129540"/>
                </a:lnTo>
                <a:close/>
              </a:path>
              <a:path w="723900" h="176529">
                <a:moveTo>
                  <a:pt x="422148" y="24384"/>
                </a:moveTo>
                <a:lnTo>
                  <a:pt x="422148" y="0"/>
                </a:lnTo>
                <a:lnTo>
                  <a:pt x="400812" y="0"/>
                </a:lnTo>
                <a:lnTo>
                  <a:pt x="400812" y="24384"/>
                </a:lnTo>
                <a:lnTo>
                  <a:pt x="422148" y="24384"/>
                </a:lnTo>
                <a:close/>
              </a:path>
              <a:path w="723900" h="176529">
                <a:moveTo>
                  <a:pt x="422148" y="172974"/>
                </a:moveTo>
                <a:lnTo>
                  <a:pt x="422148" y="47244"/>
                </a:lnTo>
                <a:lnTo>
                  <a:pt x="400812" y="47244"/>
                </a:lnTo>
                <a:lnTo>
                  <a:pt x="400812" y="172974"/>
                </a:lnTo>
                <a:lnTo>
                  <a:pt x="422148" y="172974"/>
                </a:lnTo>
                <a:close/>
              </a:path>
              <a:path w="723900" h="176529">
                <a:moveTo>
                  <a:pt x="457962" y="64008"/>
                </a:moveTo>
                <a:lnTo>
                  <a:pt x="457962" y="47244"/>
                </a:lnTo>
                <a:lnTo>
                  <a:pt x="442722" y="47244"/>
                </a:lnTo>
                <a:lnTo>
                  <a:pt x="442722" y="64008"/>
                </a:lnTo>
                <a:lnTo>
                  <a:pt x="457962" y="64008"/>
                </a:lnTo>
                <a:close/>
              </a:path>
              <a:path w="723900" h="176529">
                <a:moveTo>
                  <a:pt x="503681" y="172974"/>
                </a:moveTo>
                <a:lnTo>
                  <a:pt x="500634" y="153924"/>
                </a:lnTo>
                <a:lnTo>
                  <a:pt x="496823" y="154686"/>
                </a:lnTo>
                <a:lnTo>
                  <a:pt x="485394" y="154686"/>
                </a:lnTo>
                <a:lnTo>
                  <a:pt x="483870" y="153162"/>
                </a:lnTo>
                <a:lnTo>
                  <a:pt x="482345" y="152400"/>
                </a:lnTo>
                <a:lnTo>
                  <a:pt x="480822" y="150876"/>
                </a:lnTo>
                <a:lnTo>
                  <a:pt x="479298" y="147828"/>
                </a:lnTo>
                <a:lnTo>
                  <a:pt x="479298" y="3810"/>
                </a:lnTo>
                <a:lnTo>
                  <a:pt x="457962" y="16764"/>
                </a:lnTo>
                <a:lnTo>
                  <a:pt x="457962" y="149352"/>
                </a:lnTo>
                <a:lnTo>
                  <a:pt x="458723" y="157734"/>
                </a:lnTo>
                <a:lnTo>
                  <a:pt x="461009" y="161544"/>
                </a:lnTo>
                <a:lnTo>
                  <a:pt x="462534" y="165354"/>
                </a:lnTo>
                <a:lnTo>
                  <a:pt x="465581" y="168402"/>
                </a:lnTo>
                <a:lnTo>
                  <a:pt x="469392" y="170688"/>
                </a:lnTo>
                <a:lnTo>
                  <a:pt x="473964" y="173736"/>
                </a:lnTo>
                <a:lnTo>
                  <a:pt x="479298" y="174402"/>
                </a:lnTo>
                <a:lnTo>
                  <a:pt x="492252" y="174498"/>
                </a:lnTo>
                <a:lnTo>
                  <a:pt x="497586" y="173736"/>
                </a:lnTo>
                <a:lnTo>
                  <a:pt x="503681" y="172974"/>
                </a:lnTo>
                <a:close/>
              </a:path>
              <a:path w="723900" h="176529">
                <a:moveTo>
                  <a:pt x="500634" y="64008"/>
                </a:moveTo>
                <a:lnTo>
                  <a:pt x="500634" y="47244"/>
                </a:lnTo>
                <a:lnTo>
                  <a:pt x="479298" y="47244"/>
                </a:lnTo>
                <a:lnTo>
                  <a:pt x="479298" y="64008"/>
                </a:lnTo>
                <a:lnTo>
                  <a:pt x="500634" y="64008"/>
                </a:lnTo>
                <a:close/>
              </a:path>
              <a:path w="723900" h="176529">
                <a:moveTo>
                  <a:pt x="630174" y="115824"/>
                </a:moveTo>
                <a:lnTo>
                  <a:pt x="630174" y="109728"/>
                </a:lnTo>
                <a:lnTo>
                  <a:pt x="629173" y="95154"/>
                </a:lnTo>
                <a:lnTo>
                  <a:pt x="605599" y="54280"/>
                </a:lnTo>
                <a:lnTo>
                  <a:pt x="573024" y="44958"/>
                </a:lnTo>
                <a:lnTo>
                  <a:pt x="560570" y="45981"/>
                </a:lnTo>
                <a:lnTo>
                  <a:pt x="523351" y="72032"/>
                </a:lnTo>
                <a:lnTo>
                  <a:pt x="514350" y="111252"/>
                </a:lnTo>
                <a:lnTo>
                  <a:pt x="515350" y="125825"/>
                </a:lnTo>
                <a:lnTo>
                  <a:pt x="518350" y="138683"/>
                </a:lnTo>
                <a:lnTo>
                  <a:pt x="523351" y="149828"/>
                </a:lnTo>
                <a:lnTo>
                  <a:pt x="530352" y="159258"/>
                </a:lnTo>
                <a:lnTo>
                  <a:pt x="536448" y="164238"/>
                </a:lnTo>
                <a:lnTo>
                  <a:pt x="536448" y="115824"/>
                </a:lnTo>
                <a:lnTo>
                  <a:pt x="537210" y="115824"/>
                </a:lnTo>
                <a:lnTo>
                  <a:pt x="537210" y="98298"/>
                </a:lnTo>
                <a:lnTo>
                  <a:pt x="538352" y="90606"/>
                </a:lnTo>
                <a:lnTo>
                  <a:pt x="565999" y="63067"/>
                </a:lnTo>
                <a:lnTo>
                  <a:pt x="573024" y="62484"/>
                </a:lnTo>
                <a:lnTo>
                  <a:pt x="580727" y="63210"/>
                </a:lnTo>
                <a:lnTo>
                  <a:pt x="607314" y="98298"/>
                </a:lnTo>
                <a:lnTo>
                  <a:pt x="607314" y="115824"/>
                </a:lnTo>
                <a:lnTo>
                  <a:pt x="630174" y="115824"/>
                </a:lnTo>
                <a:close/>
              </a:path>
              <a:path w="723900" h="176529">
                <a:moveTo>
                  <a:pt x="629412" y="135636"/>
                </a:moveTo>
                <a:lnTo>
                  <a:pt x="607314" y="132588"/>
                </a:lnTo>
                <a:lnTo>
                  <a:pt x="604266" y="141732"/>
                </a:lnTo>
                <a:lnTo>
                  <a:pt x="599694" y="147828"/>
                </a:lnTo>
                <a:lnTo>
                  <a:pt x="594360" y="152400"/>
                </a:lnTo>
                <a:lnTo>
                  <a:pt x="589026" y="156210"/>
                </a:lnTo>
                <a:lnTo>
                  <a:pt x="582168" y="158496"/>
                </a:lnTo>
                <a:lnTo>
                  <a:pt x="573786" y="158425"/>
                </a:lnTo>
                <a:lnTo>
                  <a:pt x="539877" y="134016"/>
                </a:lnTo>
                <a:lnTo>
                  <a:pt x="536448" y="115824"/>
                </a:lnTo>
                <a:lnTo>
                  <a:pt x="536448" y="164238"/>
                </a:lnTo>
                <a:lnTo>
                  <a:pt x="573024" y="175956"/>
                </a:lnTo>
                <a:lnTo>
                  <a:pt x="574548" y="175972"/>
                </a:lnTo>
                <a:lnTo>
                  <a:pt x="584537" y="175319"/>
                </a:lnTo>
                <a:lnTo>
                  <a:pt x="621887" y="152781"/>
                </a:lnTo>
                <a:lnTo>
                  <a:pt x="626113" y="144780"/>
                </a:lnTo>
                <a:lnTo>
                  <a:pt x="629412" y="135636"/>
                </a:lnTo>
                <a:close/>
              </a:path>
              <a:path w="723900" h="176529">
                <a:moveTo>
                  <a:pt x="607314" y="115824"/>
                </a:moveTo>
                <a:lnTo>
                  <a:pt x="607314" y="98298"/>
                </a:lnTo>
                <a:lnTo>
                  <a:pt x="537210" y="98298"/>
                </a:lnTo>
                <a:lnTo>
                  <a:pt x="537210" y="115824"/>
                </a:lnTo>
                <a:lnTo>
                  <a:pt x="607314" y="115824"/>
                </a:lnTo>
                <a:close/>
              </a:path>
              <a:path w="723900" h="176529">
                <a:moveTo>
                  <a:pt x="723900" y="51816"/>
                </a:moveTo>
                <a:lnTo>
                  <a:pt x="716280" y="47244"/>
                </a:lnTo>
                <a:lnTo>
                  <a:pt x="709422" y="44958"/>
                </a:lnTo>
                <a:lnTo>
                  <a:pt x="697230" y="44958"/>
                </a:lnTo>
                <a:lnTo>
                  <a:pt x="675132" y="66294"/>
                </a:lnTo>
                <a:lnTo>
                  <a:pt x="675132" y="47244"/>
                </a:lnTo>
                <a:lnTo>
                  <a:pt x="656082" y="47244"/>
                </a:lnTo>
                <a:lnTo>
                  <a:pt x="656082" y="172974"/>
                </a:lnTo>
                <a:lnTo>
                  <a:pt x="677418" y="172974"/>
                </a:lnTo>
                <a:lnTo>
                  <a:pt x="677418" y="98298"/>
                </a:lnTo>
                <a:lnTo>
                  <a:pt x="678180" y="89916"/>
                </a:lnTo>
                <a:lnTo>
                  <a:pt x="680466" y="82296"/>
                </a:lnTo>
                <a:lnTo>
                  <a:pt x="681990" y="77724"/>
                </a:lnTo>
                <a:lnTo>
                  <a:pt x="685038" y="73914"/>
                </a:lnTo>
                <a:lnTo>
                  <a:pt x="688848" y="70866"/>
                </a:lnTo>
                <a:lnTo>
                  <a:pt x="691896" y="67818"/>
                </a:lnTo>
                <a:lnTo>
                  <a:pt x="696468" y="67056"/>
                </a:lnTo>
                <a:lnTo>
                  <a:pt x="706374" y="67056"/>
                </a:lnTo>
                <a:lnTo>
                  <a:pt x="711708" y="68580"/>
                </a:lnTo>
                <a:lnTo>
                  <a:pt x="716280" y="71628"/>
                </a:lnTo>
                <a:lnTo>
                  <a:pt x="723900" y="518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19009" y="5420867"/>
            <a:ext cx="1013460" cy="176530"/>
          </a:xfrm>
          <a:custGeom>
            <a:avLst/>
            <a:gdLst/>
            <a:ahLst/>
            <a:cxnLst/>
            <a:rect l="l" t="t" r="r" b="b"/>
            <a:pathLst>
              <a:path w="1013459" h="176529">
                <a:moveTo>
                  <a:pt x="125730" y="20574"/>
                </a:moveTo>
                <a:lnTo>
                  <a:pt x="125730" y="0"/>
                </a:lnTo>
                <a:lnTo>
                  <a:pt x="0" y="0"/>
                </a:lnTo>
                <a:lnTo>
                  <a:pt x="0" y="172974"/>
                </a:lnTo>
                <a:lnTo>
                  <a:pt x="23621" y="172974"/>
                </a:lnTo>
                <a:lnTo>
                  <a:pt x="23621" y="20574"/>
                </a:lnTo>
                <a:lnTo>
                  <a:pt x="125730" y="20574"/>
                </a:lnTo>
                <a:close/>
              </a:path>
              <a:path w="1013459" h="176529">
                <a:moveTo>
                  <a:pt x="118872" y="93726"/>
                </a:moveTo>
                <a:lnTo>
                  <a:pt x="118872" y="73152"/>
                </a:lnTo>
                <a:lnTo>
                  <a:pt x="23621" y="73152"/>
                </a:lnTo>
                <a:lnTo>
                  <a:pt x="23621" y="93726"/>
                </a:lnTo>
                <a:lnTo>
                  <a:pt x="118872" y="93726"/>
                </a:lnTo>
                <a:close/>
              </a:path>
              <a:path w="1013459" h="176529">
                <a:moveTo>
                  <a:pt x="129539" y="172974"/>
                </a:moveTo>
                <a:lnTo>
                  <a:pt x="129539" y="152400"/>
                </a:lnTo>
                <a:lnTo>
                  <a:pt x="23622" y="152400"/>
                </a:lnTo>
                <a:lnTo>
                  <a:pt x="23621" y="172974"/>
                </a:lnTo>
                <a:lnTo>
                  <a:pt x="129539" y="172974"/>
                </a:lnTo>
                <a:close/>
              </a:path>
              <a:path w="1013459" h="176529">
                <a:moveTo>
                  <a:pt x="190500" y="142580"/>
                </a:moveTo>
                <a:lnTo>
                  <a:pt x="190500" y="107442"/>
                </a:lnTo>
                <a:lnTo>
                  <a:pt x="144018" y="172974"/>
                </a:lnTo>
                <a:lnTo>
                  <a:pt x="169926" y="172974"/>
                </a:lnTo>
                <a:lnTo>
                  <a:pt x="190500" y="142580"/>
                </a:lnTo>
                <a:close/>
              </a:path>
              <a:path w="1013459" h="176529">
                <a:moveTo>
                  <a:pt x="258318" y="47244"/>
                </a:moveTo>
                <a:lnTo>
                  <a:pt x="233172" y="47244"/>
                </a:lnTo>
                <a:lnTo>
                  <a:pt x="211836" y="76962"/>
                </a:lnTo>
                <a:lnTo>
                  <a:pt x="202692" y="90678"/>
                </a:lnTo>
                <a:lnTo>
                  <a:pt x="200406" y="86868"/>
                </a:lnTo>
                <a:lnTo>
                  <a:pt x="197358" y="82296"/>
                </a:lnTo>
                <a:lnTo>
                  <a:pt x="193548" y="76962"/>
                </a:lnTo>
                <a:lnTo>
                  <a:pt x="174498" y="47244"/>
                </a:lnTo>
                <a:lnTo>
                  <a:pt x="147828" y="47244"/>
                </a:lnTo>
                <a:lnTo>
                  <a:pt x="190500" y="107442"/>
                </a:lnTo>
                <a:lnTo>
                  <a:pt x="190500" y="142580"/>
                </a:lnTo>
                <a:lnTo>
                  <a:pt x="203454" y="123444"/>
                </a:lnTo>
                <a:lnTo>
                  <a:pt x="214884" y="141177"/>
                </a:lnTo>
                <a:lnTo>
                  <a:pt x="214884" y="106680"/>
                </a:lnTo>
                <a:lnTo>
                  <a:pt x="258318" y="47244"/>
                </a:lnTo>
                <a:close/>
              </a:path>
              <a:path w="1013459" h="176529">
                <a:moveTo>
                  <a:pt x="262128" y="172974"/>
                </a:moveTo>
                <a:lnTo>
                  <a:pt x="214884" y="106680"/>
                </a:lnTo>
                <a:lnTo>
                  <a:pt x="214884" y="141177"/>
                </a:lnTo>
                <a:lnTo>
                  <a:pt x="235458" y="172974"/>
                </a:lnTo>
                <a:lnTo>
                  <a:pt x="262128" y="172974"/>
                </a:lnTo>
                <a:close/>
              </a:path>
              <a:path w="1013459" h="176529">
                <a:moveTo>
                  <a:pt x="380238" y="84582"/>
                </a:moveTo>
                <a:lnTo>
                  <a:pt x="356627" y="50422"/>
                </a:lnTo>
                <a:lnTo>
                  <a:pt x="329946" y="44958"/>
                </a:lnTo>
                <a:lnTo>
                  <a:pt x="322087" y="45398"/>
                </a:lnTo>
                <a:lnTo>
                  <a:pt x="283511" y="68008"/>
                </a:lnTo>
                <a:lnTo>
                  <a:pt x="272796" y="110490"/>
                </a:lnTo>
                <a:lnTo>
                  <a:pt x="273796" y="125503"/>
                </a:lnTo>
                <a:lnTo>
                  <a:pt x="276796" y="138588"/>
                </a:lnTo>
                <a:lnTo>
                  <a:pt x="281797" y="149816"/>
                </a:lnTo>
                <a:lnTo>
                  <a:pt x="288798" y="159258"/>
                </a:lnTo>
                <a:lnTo>
                  <a:pt x="294894" y="164321"/>
                </a:lnTo>
                <a:lnTo>
                  <a:pt x="294894" y="109728"/>
                </a:lnTo>
                <a:lnTo>
                  <a:pt x="295477" y="98452"/>
                </a:lnTo>
                <a:lnTo>
                  <a:pt x="316325" y="65341"/>
                </a:lnTo>
                <a:lnTo>
                  <a:pt x="338328" y="62484"/>
                </a:lnTo>
                <a:lnTo>
                  <a:pt x="344424" y="64008"/>
                </a:lnTo>
                <a:lnTo>
                  <a:pt x="348996" y="68580"/>
                </a:lnTo>
                <a:lnTo>
                  <a:pt x="354330" y="73152"/>
                </a:lnTo>
                <a:lnTo>
                  <a:pt x="357378" y="79248"/>
                </a:lnTo>
                <a:lnTo>
                  <a:pt x="359664" y="87630"/>
                </a:lnTo>
                <a:lnTo>
                  <a:pt x="380238" y="84582"/>
                </a:lnTo>
                <a:close/>
              </a:path>
              <a:path w="1013459" h="176529">
                <a:moveTo>
                  <a:pt x="382524" y="129540"/>
                </a:moveTo>
                <a:lnTo>
                  <a:pt x="361188" y="127254"/>
                </a:lnTo>
                <a:lnTo>
                  <a:pt x="359735" y="134695"/>
                </a:lnTo>
                <a:lnTo>
                  <a:pt x="357568" y="141065"/>
                </a:lnTo>
                <a:lnTo>
                  <a:pt x="354544" y="146434"/>
                </a:lnTo>
                <a:lnTo>
                  <a:pt x="350520" y="150876"/>
                </a:lnTo>
                <a:lnTo>
                  <a:pt x="345186" y="155448"/>
                </a:lnTo>
                <a:lnTo>
                  <a:pt x="338328" y="158496"/>
                </a:lnTo>
                <a:lnTo>
                  <a:pt x="329946" y="158496"/>
                </a:lnTo>
                <a:lnTo>
                  <a:pt x="297275" y="132111"/>
                </a:lnTo>
                <a:lnTo>
                  <a:pt x="294894" y="109728"/>
                </a:lnTo>
                <a:lnTo>
                  <a:pt x="294894" y="164321"/>
                </a:lnTo>
                <a:lnTo>
                  <a:pt x="297370" y="166377"/>
                </a:lnTo>
                <a:lnTo>
                  <a:pt x="307086" y="171640"/>
                </a:lnTo>
                <a:lnTo>
                  <a:pt x="317944" y="174902"/>
                </a:lnTo>
                <a:lnTo>
                  <a:pt x="329946" y="176022"/>
                </a:lnTo>
                <a:lnTo>
                  <a:pt x="339816" y="175188"/>
                </a:lnTo>
                <a:lnTo>
                  <a:pt x="376332" y="148971"/>
                </a:lnTo>
                <a:lnTo>
                  <a:pt x="380107" y="139827"/>
                </a:lnTo>
                <a:lnTo>
                  <a:pt x="382524" y="129540"/>
                </a:lnTo>
                <a:close/>
              </a:path>
              <a:path w="1013459" h="176529">
                <a:moveTo>
                  <a:pt x="422148" y="24384"/>
                </a:moveTo>
                <a:lnTo>
                  <a:pt x="422148" y="0"/>
                </a:lnTo>
                <a:lnTo>
                  <a:pt x="400812" y="0"/>
                </a:lnTo>
                <a:lnTo>
                  <a:pt x="400812" y="24384"/>
                </a:lnTo>
                <a:lnTo>
                  <a:pt x="422148" y="24384"/>
                </a:lnTo>
                <a:close/>
              </a:path>
              <a:path w="1013459" h="176529">
                <a:moveTo>
                  <a:pt x="422148" y="172974"/>
                </a:moveTo>
                <a:lnTo>
                  <a:pt x="422148" y="47244"/>
                </a:lnTo>
                <a:lnTo>
                  <a:pt x="400812" y="47244"/>
                </a:lnTo>
                <a:lnTo>
                  <a:pt x="400812" y="172974"/>
                </a:lnTo>
                <a:lnTo>
                  <a:pt x="422148" y="172974"/>
                </a:lnTo>
                <a:close/>
              </a:path>
              <a:path w="1013459" h="176529">
                <a:moveTo>
                  <a:pt x="457962" y="64008"/>
                </a:moveTo>
                <a:lnTo>
                  <a:pt x="457962" y="47244"/>
                </a:lnTo>
                <a:lnTo>
                  <a:pt x="442722" y="47244"/>
                </a:lnTo>
                <a:lnTo>
                  <a:pt x="442722" y="64008"/>
                </a:lnTo>
                <a:lnTo>
                  <a:pt x="457962" y="64008"/>
                </a:lnTo>
                <a:close/>
              </a:path>
              <a:path w="1013459" h="176529">
                <a:moveTo>
                  <a:pt x="503681" y="172974"/>
                </a:moveTo>
                <a:lnTo>
                  <a:pt x="500634" y="153924"/>
                </a:lnTo>
                <a:lnTo>
                  <a:pt x="496823" y="154686"/>
                </a:lnTo>
                <a:lnTo>
                  <a:pt x="488442" y="154686"/>
                </a:lnTo>
                <a:lnTo>
                  <a:pt x="479298" y="143256"/>
                </a:lnTo>
                <a:lnTo>
                  <a:pt x="479298" y="3810"/>
                </a:lnTo>
                <a:lnTo>
                  <a:pt x="457962" y="16764"/>
                </a:lnTo>
                <a:lnTo>
                  <a:pt x="457962" y="149352"/>
                </a:lnTo>
                <a:lnTo>
                  <a:pt x="458723" y="156972"/>
                </a:lnTo>
                <a:lnTo>
                  <a:pt x="461009" y="161544"/>
                </a:lnTo>
                <a:lnTo>
                  <a:pt x="462534" y="165354"/>
                </a:lnTo>
                <a:lnTo>
                  <a:pt x="465581" y="168402"/>
                </a:lnTo>
                <a:lnTo>
                  <a:pt x="469392" y="170688"/>
                </a:lnTo>
                <a:lnTo>
                  <a:pt x="473964" y="173736"/>
                </a:lnTo>
                <a:lnTo>
                  <a:pt x="479298" y="174402"/>
                </a:lnTo>
                <a:lnTo>
                  <a:pt x="492252" y="174498"/>
                </a:lnTo>
                <a:lnTo>
                  <a:pt x="497586" y="173736"/>
                </a:lnTo>
                <a:lnTo>
                  <a:pt x="503681" y="172974"/>
                </a:lnTo>
                <a:close/>
              </a:path>
              <a:path w="1013459" h="176529">
                <a:moveTo>
                  <a:pt x="500634" y="64008"/>
                </a:moveTo>
                <a:lnTo>
                  <a:pt x="500634" y="47244"/>
                </a:lnTo>
                <a:lnTo>
                  <a:pt x="479298" y="47244"/>
                </a:lnTo>
                <a:lnTo>
                  <a:pt x="479298" y="64008"/>
                </a:lnTo>
                <a:lnTo>
                  <a:pt x="500634" y="64008"/>
                </a:lnTo>
                <a:close/>
              </a:path>
              <a:path w="1013459" h="176529">
                <a:moveTo>
                  <a:pt x="601980" y="109728"/>
                </a:moveTo>
                <a:lnTo>
                  <a:pt x="601980" y="92964"/>
                </a:lnTo>
                <a:lnTo>
                  <a:pt x="594848" y="95119"/>
                </a:lnTo>
                <a:lnTo>
                  <a:pt x="586073" y="97059"/>
                </a:lnTo>
                <a:lnTo>
                  <a:pt x="575726" y="98857"/>
                </a:lnTo>
                <a:lnTo>
                  <a:pt x="563880" y="100584"/>
                </a:lnTo>
                <a:lnTo>
                  <a:pt x="555498" y="101346"/>
                </a:lnTo>
                <a:lnTo>
                  <a:pt x="548640" y="102870"/>
                </a:lnTo>
                <a:lnTo>
                  <a:pt x="515873" y="128016"/>
                </a:lnTo>
                <a:lnTo>
                  <a:pt x="514350" y="134112"/>
                </a:lnTo>
                <a:lnTo>
                  <a:pt x="514350" y="140208"/>
                </a:lnTo>
                <a:lnTo>
                  <a:pt x="537210" y="172507"/>
                </a:lnTo>
                <a:lnTo>
                  <a:pt x="537210" y="135636"/>
                </a:lnTo>
                <a:lnTo>
                  <a:pt x="537972" y="132588"/>
                </a:lnTo>
                <a:lnTo>
                  <a:pt x="540258" y="129540"/>
                </a:lnTo>
                <a:lnTo>
                  <a:pt x="541782" y="126492"/>
                </a:lnTo>
                <a:lnTo>
                  <a:pt x="544830" y="124206"/>
                </a:lnTo>
                <a:lnTo>
                  <a:pt x="548640" y="121920"/>
                </a:lnTo>
                <a:lnTo>
                  <a:pt x="551688" y="120396"/>
                </a:lnTo>
                <a:lnTo>
                  <a:pt x="557784" y="119634"/>
                </a:lnTo>
                <a:lnTo>
                  <a:pt x="566928" y="118110"/>
                </a:lnTo>
                <a:lnTo>
                  <a:pt x="577655" y="116264"/>
                </a:lnTo>
                <a:lnTo>
                  <a:pt x="587025" y="114204"/>
                </a:lnTo>
                <a:lnTo>
                  <a:pt x="595336" y="111927"/>
                </a:lnTo>
                <a:lnTo>
                  <a:pt x="601980" y="109728"/>
                </a:lnTo>
                <a:close/>
              </a:path>
              <a:path w="1013459" h="176529">
                <a:moveTo>
                  <a:pt x="630174" y="172974"/>
                </a:moveTo>
                <a:lnTo>
                  <a:pt x="627126" y="168402"/>
                </a:lnTo>
                <a:lnTo>
                  <a:pt x="625602" y="163068"/>
                </a:lnTo>
                <a:lnTo>
                  <a:pt x="624840" y="157734"/>
                </a:lnTo>
                <a:lnTo>
                  <a:pt x="623958" y="152435"/>
                </a:lnTo>
                <a:lnTo>
                  <a:pt x="623506" y="144494"/>
                </a:lnTo>
                <a:lnTo>
                  <a:pt x="623339" y="133838"/>
                </a:lnTo>
                <a:lnTo>
                  <a:pt x="623316" y="120396"/>
                </a:lnTo>
                <a:lnTo>
                  <a:pt x="623316" y="82296"/>
                </a:lnTo>
                <a:lnTo>
                  <a:pt x="622554" y="76200"/>
                </a:lnTo>
                <a:lnTo>
                  <a:pt x="621792" y="72390"/>
                </a:lnTo>
                <a:lnTo>
                  <a:pt x="621030" y="66294"/>
                </a:lnTo>
                <a:lnTo>
                  <a:pt x="618744" y="61722"/>
                </a:lnTo>
                <a:lnTo>
                  <a:pt x="612648" y="54102"/>
                </a:lnTo>
                <a:lnTo>
                  <a:pt x="607314" y="51054"/>
                </a:lnTo>
                <a:lnTo>
                  <a:pt x="600456" y="48768"/>
                </a:lnTo>
                <a:lnTo>
                  <a:pt x="595336" y="46886"/>
                </a:lnTo>
                <a:lnTo>
                  <a:pt x="589216" y="45720"/>
                </a:lnTo>
                <a:lnTo>
                  <a:pt x="582239" y="45124"/>
                </a:lnTo>
                <a:lnTo>
                  <a:pt x="573024" y="45011"/>
                </a:lnTo>
                <a:lnTo>
                  <a:pt x="566713" y="45231"/>
                </a:lnTo>
                <a:lnTo>
                  <a:pt x="522731" y="67056"/>
                </a:lnTo>
                <a:lnTo>
                  <a:pt x="518159" y="83058"/>
                </a:lnTo>
                <a:lnTo>
                  <a:pt x="538734" y="86106"/>
                </a:lnTo>
                <a:lnTo>
                  <a:pt x="541020" y="76962"/>
                </a:lnTo>
                <a:lnTo>
                  <a:pt x="544830" y="70866"/>
                </a:lnTo>
                <a:lnTo>
                  <a:pt x="549402" y="67818"/>
                </a:lnTo>
                <a:lnTo>
                  <a:pt x="553974" y="64008"/>
                </a:lnTo>
                <a:lnTo>
                  <a:pt x="561594" y="62484"/>
                </a:lnTo>
                <a:lnTo>
                  <a:pt x="599694" y="73152"/>
                </a:lnTo>
                <a:lnTo>
                  <a:pt x="601980" y="79248"/>
                </a:lnTo>
                <a:lnTo>
                  <a:pt x="601980" y="158905"/>
                </a:lnTo>
                <a:lnTo>
                  <a:pt x="603504" y="157734"/>
                </a:lnTo>
                <a:lnTo>
                  <a:pt x="604266" y="163068"/>
                </a:lnTo>
                <a:lnTo>
                  <a:pt x="605790" y="168402"/>
                </a:lnTo>
                <a:lnTo>
                  <a:pt x="607314" y="172974"/>
                </a:lnTo>
                <a:lnTo>
                  <a:pt x="630174" y="172974"/>
                </a:lnTo>
                <a:close/>
              </a:path>
              <a:path w="1013459" h="176529">
                <a:moveTo>
                  <a:pt x="601980" y="158905"/>
                </a:moveTo>
                <a:lnTo>
                  <a:pt x="601980" y="127254"/>
                </a:lnTo>
                <a:lnTo>
                  <a:pt x="600456" y="134112"/>
                </a:lnTo>
                <a:lnTo>
                  <a:pt x="598170" y="138684"/>
                </a:lnTo>
                <a:lnTo>
                  <a:pt x="570738" y="159258"/>
                </a:lnTo>
                <a:lnTo>
                  <a:pt x="553974" y="159258"/>
                </a:lnTo>
                <a:lnTo>
                  <a:pt x="547878" y="156972"/>
                </a:lnTo>
                <a:lnTo>
                  <a:pt x="543306" y="153162"/>
                </a:lnTo>
                <a:lnTo>
                  <a:pt x="539496" y="149352"/>
                </a:lnTo>
                <a:lnTo>
                  <a:pt x="537210" y="144780"/>
                </a:lnTo>
                <a:lnTo>
                  <a:pt x="537210" y="172507"/>
                </a:lnTo>
                <a:lnTo>
                  <a:pt x="538829" y="173259"/>
                </a:lnTo>
                <a:lnTo>
                  <a:pt x="547318" y="175319"/>
                </a:lnTo>
                <a:lnTo>
                  <a:pt x="555498" y="175911"/>
                </a:lnTo>
                <a:lnTo>
                  <a:pt x="565404" y="176022"/>
                </a:lnTo>
                <a:lnTo>
                  <a:pt x="573024" y="174498"/>
                </a:lnTo>
                <a:lnTo>
                  <a:pt x="582239" y="170821"/>
                </a:lnTo>
                <a:lnTo>
                  <a:pt x="586358" y="169199"/>
                </a:lnTo>
                <a:lnTo>
                  <a:pt x="592074" y="166020"/>
                </a:lnTo>
                <a:lnTo>
                  <a:pt x="597789" y="162127"/>
                </a:lnTo>
                <a:lnTo>
                  <a:pt x="601980" y="158905"/>
                </a:lnTo>
                <a:close/>
              </a:path>
              <a:path w="1013459" h="176529">
                <a:moveTo>
                  <a:pt x="659892" y="64008"/>
                </a:moveTo>
                <a:lnTo>
                  <a:pt x="659892" y="47244"/>
                </a:lnTo>
                <a:lnTo>
                  <a:pt x="644652" y="47244"/>
                </a:lnTo>
                <a:lnTo>
                  <a:pt x="644652" y="64008"/>
                </a:lnTo>
                <a:lnTo>
                  <a:pt x="659892" y="64008"/>
                </a:lnTo>
                <a:close/>
              </a:path>
              <a:path w="1013459" h="176529">
                <a:moveTo>
                  <a:pt x="705612" y="172974"/>
                </a:moveTo>
                <a:lnTo>
                  <a:pt x="702564" y="153924"/>
                </a:lnTo>
                <a:lnTo>
                  <a:pt x="698754" y="154686"/>
                </a:lnTo>
                <a:lnTo>
                  <a:pt x="690372" y="154686"/>
                </a:lnTo>
                <a:lnTo>
                  <a:pt x="681228" y="147066"/>
                </a:lnTo>
                <a:lnTo>
                  <a:pt x="681228" y="3810"/>
                </a:lnTo>
                <a:lnTo>
                  <a:pt x="659892" y="16764"/>
                </a:lnTo>
                <a:lnTo>
                  <a:pt x="659892" y="149352"/>
                </a:lnTo>
                <a:lnTo>
                  <a:pt x="660654" y="156972"/>
                </a:lnTo>
                <a:lnTo>
                  <a:pt x="662940" y="161544"/>
                </a:lnTo>
                <a:lnTo>
                  <a:pt x="664464" y="165354"/>
                </a:lnTo>
                <a:lnTo>
                  <a:pt x="667512" y="168402"/>
                </a:lnTo>
                <a:lnTo>
                  <a:pt x="671322" y="170688"/>
                </a:lnTo>
                <a:lnTo>
                  <a:pt x="675894" y="173736"/>
                </a:lnTo>
                <a:lnTo>
                  <a:pt x="681228" y="174402"/>
                </a:lnTo>
                <a:lnTo>
                  <a:pt x="694182" y="174498"/>
                </a:lnTo>
                <a:lnTo>
                  <a:pt x="699516" y="173736"/>
                </a:lnTo>
                <a:lnTo>
                  <a:pt x="705612" y="172974"/>
                </a:lnTo>
                <a:close/>
              </a:path>
              <a:path w="1013459" h="176529">
                <a:moveTo>
                  <a:pt x="702564" y="64008"/>
                </a:moveTo>
                <a:lnTo>
                  <a:pt x="702564" y="47244"/>
                </a:lnTo>
                <a:lnTo>
                  <a:pt x="681228" y="47244"/>
                </a:lnTo>
                <a:lnTo>
                  <a:pt x="681228" y="64008"/>
                </a:lnTo>
                <a:lnTo>
                  <a:pt x="702564" y="64008"/>
                </a:lnTo>
                <a:close/>
              </a:path>
              <a:path w="1013459" h="176529">
                <a:moveTo>
                  <a:pt x="744474" y="24384"/>
                </a:moveTo>
                <a:lnTo>
                  <a:pt x="744474" y="0"/>
                </a:lnTo>
                <a:lnTo>
                  <a:pt x="723138" y="0"/>
                </a:lnTo>
                <a:lnTo>
                  <a:pt x="723138" y="24384"/>
                </a:lnTo>
                <a:lnTo>
                  <a:pt x="744474" y="24384"/>
                </a:lnTo>
                <a:close/>
              </a:path>
              <a:path w="1013459" h="176529">
                <a:moveTo>
                  <a:pt x="744474" y="172974"/>
                </a:moveTo>
                <a:lnTo>
                  <a:pt x="744474" y="47244"/>
                </a:lnTo>
                <a:lnTo>
                  <a:pt x="723138" y="47244"/>
                </a:lnTo>
                <a:lnTo>
                  <a:pt x="723138" y="172974"/>
                </a:lnTo>
                <a:lnTo>
                  <a:pt x="744474" y="172974"/>
                </a:lnTo>
                <a:close/>
              </a:path>
              <a:path w="1013459" h="176529">
                <a:moveTo>
                  <a:pt x="886968" y="108204"/>
                </a:moveTo>
                <a:lnTo>
                  <a:pt x="877645" y="71020"/>
                </a:lnTo>
                <a:lnTo>
                  <a:pt x="840414" y="45970"/>
                </a:lnTo>
                <a:lnTo>
                  <a:pt x="828294" y="44958"/>
                </a:lnTo>
                <a:lnTo>
                  <a:pt x="816852" y="45815"/>
                </a:lnTo>
                <a:lnTo>
                  <a:pt x="780109" y="68270"/>
                </a:lnTo>
                <a:lnTo>
                  <a:pt x="768858" y="110490"/>
                </a:lnTo>
                <a:lnTo>
                  <a:pt x="769977" y="125182"/>
                </a:lnTo>
                <a:lnTo>
                  <a:pt x="773239" y="138303"/>
                </a:lnTo>
                <a:lnTo>
                  <a:pt x="778502" y="149709"/>
                </a:lnTo>
                <a:lnTo>
                  <a:pt x="785622" y="159258"/>
                </a:lnTo>
                <a:lnTo>
                  <a:pt x="790956" y="163621"/>
                </a:lnTo>
                <a:lnTo>
                  <a:pt x="790956" y="110490"/>
                </a:lnTo>
                <a:lnTo>
                  <a:pt x="791658" y="99202"/>
                </a:lnTo>
                <a:lnTo>
                  <a:pt x="813530" y="65341"/>
                </a:lnTo>
                <a:lnTo>
                  <a:pt x="828294" y="62484"/>
                </a:lnTo>
                <a:lnTo>
                  <a:pt x="835556" y="63198"/>
                </a:lnTo>
                <a:lnTo>
                  <a:pt x="864167" y="98559"/>
                </a:lnTo>
                <a:lnTo>
                  <a:pt x="864869" y="109728"/>
                </a:lnTo>
                <a:lnTo>
                  <a:pt x="864869" y="163992"/>
                </a:lnTo>
                <a:lnTo>
                  <a:pt x="870680" y="158781"/>
                </a:lnTo>
                <a:lnTo>
                  <a:pt x="886527" y="119943"/>
                </a:lnTo>
                <a:lnTo>
                  <a:pt x="886968" y="108204"/>
                </a:lnTo>
                <a:close/>
              </a:path>
              <a:path w="1013459" h="176529">
                <a:moveTo>
                  <a:pt x="864869" y="163992"/>
                </a:moveTo>
                <a:lnTo>
                  <a:pt x="864869" y="109728"/>
                </a:lnTo>
                <a:lnTo>
                  <a:pt x="864167" y="121015"/>
                </a:lnTo>
                <a:lnTo>
                  <a:pt x="862107" y="130873"/>
                </a:lnTo>
                <a:lnTo>
                  <a:pt x="828294" y="158496"/>
                </a:lnTo>
                <a:lnTo>
                  <a:pt x="820590" y="157769"/>
                </a:lnTo>
                <a:lnTo>
                  <a:pt x="791658" y="121765"/>
                </a:lnTo>
                <a:lnTo>
                  <a:pt x="790956" y="110490"/>
                </a:lnTo>
                <a:lnTo>
                  <a:pt x="790956" y="163621"/>
                </a:lnTo>
                <a:lnTo>
                  <a:pt x="794325" y="166377"/>
                </a:lnTo>
                <a:lnTo>
                  <a:pt x="804386" y="171640"/>
                </a:lnTo>
                <a:lnTo>
                  <a:pt x="815732" y="174902"/>
                </a:lnTo>
                <a:lnTo>
                  <a:pt x="828294" y="176022"/>
                </a:lnTo>
                <a:lnTo>
                  <a:pt x="836152" y="175474"/>
                </a:lnTo>
                <a:lnTo>
                  <a:pt x="843724" y="173926"/>
                </a:lnTo>
                <a:lnTo>
                  <a:pt x="851011" y="171521"/>
                </a:lnTo>
                <a:lnTo>
                  <a:pt x="858012" y="168402"/>
                </a:lnTo>
                <a:lnTo>
                  <a:pt x="864869" y="163992"/>
                </a:lnTo>
                <a:close/>
              </a:path>
              <a:path w="1013459" h="176529">
                <a:moveTo>
                  <a:pt x="1013460" y="172974"/>
                </a:moveTo>
                <a:lnTo>
                  <a:pt x="1013460" y="79247"/>
                </a:lnTo>
                <a:lnTo>
                  <a:pt x="1012697" y="75438"/>
                </a:lnTo>
                <a:lnTo>
                  <a:pt x="991362" y="48768"/>
                </a:lnTo>
                <a:lnTo>
                  <a:pt x="985266" y="45719"/>
                </a:lnTo>
                <a:lnTo>
                  <a:pt x="978408" y="44957"/>
                </a:lnTo>
                <a:lnTo>
                  <a:pt x="970788" y="44957"/>
                </a:lnTo>
                <a:lnTo>
                  <a:pt x="958488" y="46243"/>
                </a:lnTo>
                <a:lnTo>
                  <a:pt x="947832" y="50101"/>
                </a:lnTo>
                <a:lnTo>
                  <a:pt x="938748" y="56530"/>
                </a:lnTo>
                <a:lnTo>
                  <a:pt x="931163" y="65531"/>
                </a:lnTo>
                <a:lnTo>
                  <a:pt x="931163" y="47243"/>
                </a:lnTo>
                <a:lnTo>
                  <a:pt x="911352" y="47244"/>
                </a:lnTo>
                <a:lnTo>
                  <a:pt x="911352" y="172974"/>
                </a:lnTo>
                <a:lnTo>
                  <a:pt x="932688" y="172974"/>
                </a:lnTo>
                <a:lnTo>
                  <a:pt x="932688" y="104393"/>
                </a:lnTo>
                <a:lnTo>
                  <a:pt x="933378" y="93380"/>
                </a:lnTo>
                <a:lnTo>
                  <a:pt x="957072" y="63245"/>
                </a:lnTo>
                <a:lnTo>
                  <a:pt x="972312" y="63245"/>
                </a:lnTo>
                <a:lnTo>
                  <a:pt x="976884" y="64007"/>
                </a:lnTo>
                <a:lnTo>
                  <a:pt x="981456" y="67055"/>
                </a:lnTo>
                <a:lnTo>
                  <a:pt x="985266" y="69341"/>
                </a:lnTo>
                <a:lnTo>
                  <a:pt x="988313" y="73152"/>
                </a:lnTo>
                <a:lnTo>
                  <a:pt x="989838" y="76962"/>
                </a:lnTo>
                <a:lnTo>
                  <a:pt x="991362" y="81534"/>
                </a:lnTo>
                <a:lnTo>
                  <a:pt x="992124" y="87630"/>
                </a:lnTo>
                <a:lnTo>
                  <a:pt x="992124" y="172974"/>
                </a:lnTo>
                <a:lnTo>
                  <a:pt x="1013460" y="1729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object 5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71943" y="5708141"/>
            <a:ext cx="1315212" cy="179070"/>
          </a:xfrm>
          <a:prstGeom prst="rect">
            <a:avLst/>
          </a:prstGeom>
        </p:spPr>
      </p:pic>
      <p:grpSp>
        <p:nvGrpSpPr>
          <p:cNvPr id="54" name="object 54"/>
          <p:cNvGrpSpPr/>
          <p:nvPr/>
        </p:nvGrpSpPr>
        <p:grpSpPr>
          <a:xfrm>
            <a:off x="6457950" y="1844039"/>
            <a:ext cx="2022475" cy="224790"/>
            <a:chOff x="6457950" y="1844039"/>
            <a:chExt cx="2022475" cy="224790"/>
          </a:xfrm>
        </p:grpSpPr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57950" y="1844039"/>
              <a:ext cx="1632203" cy="224789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8107680" y="1847087"/>
              <a:ext cx="372745" cy="222250"/>
            </a:xfrm>
            <a:custGeom>
              <a:avLst/>
              <a:gdLst/>
              <a:ahLst/>
              <a:cxnLst/>
              <a:rect l="l" t="t" r="r" b="b"/>
              <a:pathLst>
                <a:path w="372745" h="222250">
                  <a:moveTo>
                    <a:pt x="65532" y="99822"/>
                  </a:moveTo>
                  <a:lnTo>
                    <a:pt x="0" y="99822"/>
                  </a:lnTo>
                  <a:lnTo>
                    <a:pt x="0" y="121158"/>
                  </a:lnTo>
                  <a:lnTo>
                    <a:pt x="65532" y="121158"/>
                  </a:lnTo>
                  <a:lnTo>
                    <a:pt x="65532" y="99822"/>
                  </a:lnTo>
                  <a:close/>
                </a:path>
                <a:path w="372745" h="222250">
                  <a:moveTo>
                    <a:pt x="227838" y="0"/>
                  </a:moveTo>
                  <a:lnTo>
                    <a:pt x="204978" y="0"/>
                  </a:lnTo>
                  <a:lnTo>
                    <a:pt x="204978" y="99822"/>
                  </a:lnTo>
                  <a:lnTo>
                    <a:pt x="204266" y="114985"/>
                  </a:lnTo>
                  <a:lnTo>
                    <a:pt x="180111" y="152590"/>
                  </a:lnTo>
                  <a:lnTo>
                    <a:pt x="158496" y="155448"/>
                  </a:lnTo>
                  <a:lnTo>
                    <a:pt x="151345" y="155155"/>
                  </a:lnTo>
                  <a:lnTo>
                    <a:pt x="118872" y="133350"/>
                  </a:lnTo>
                  <a:lnTo>
                    <a:pt x="115062" y="99822"/>
                  </a:lnTo>
                  <a:lnTo>
                    <a:pt x="115062" y="0"/>
                  </a:lnTo>
                  <a:lnTo>
                    <a:pt x="91440" y="0"/>
                  </a:lnTo>
                  <a:lnTo>
                    <a:pt x="91440" y="100584"/>
                  </a:lnTo>
                  <a:lnTo>
                    <a:pt x="91859" y="113588"/>
                  </a:lnTo>
                  <a:lnTo>
                    <a:pt x="102285" y="151460"/>
                  </a:lnTo>
                  <a:lnTo>
                    <a:pt x="138201" y="174117"/>
                  </a:lnTo>
                  <a:lnTo>
                    <a:pt x="160020" y="176022"/>
                  </a:lnTo>
                  <a:lnTo>
                    <a:pt x="172021" y="175450"/>
                  </a:lnTo>
                  <a:lnTo>
                    <a:pt x="208026" y="161556"/>
                  </a:lnTo>
                  <a:lnTo>
                    <a:pt x="226593" y="123736"/>
                  </a:lnTo>
                  <a:lnTo>
                    <a:pt x="227838" y="100584"/>
                  </a:lnTo>
                  <a:lnTo>
                    <a:pt x="227838" y="0"/>
                  </a:lnTo>
                  <a:close/>
                </a:path>
                <a:path w="372745" h="222250">
                  <a:moveTo>
                    <a:pt x="372618" y="109728"/>
                  </a:moveTo>
                  <a:lnTo>
                    <a:pt x="362788" y="69850"/>
                  </a:lnTo>
                  <a:lnTo>
                    <a:pt x="350520" y="55714"/>
                  </a:lnTo>
                  <a:lnTo>
                    <a:pt x="350520" y="109728"/>
                  </a:lnTo>
                  <a:lnTo>
                    <a:pt x="349935" y="121462"/>
                  </a:lnTo>
                  <a:lnTo>
                    <a:pt x="329272" y="155638"/>
                  </a:lnTo>
                  <a:lnTo>
                    <a:pt x="316230" y="158496"/>
                  </a:lnTo>
                  <a:lnTo>
                    <a:pt x="309638" y="157784"/>
                  </a:lnTo>
                  <a:lnTo>
                    <a:pt x="283273" y="122529"/>
                  </a:lnTo>
                  <a:lnTo>
                    <a:pt x="282702" y="111252"/>
                  </a:lnTo>
                  <a:lnTo>
                    <a:pt x="283400" y="99974"/>
                  </a:lnTo>
                  <a:lnTo>
                    <a:pt x="304317" y="65062"/>
                  </a:lnTo>
                  <a:lnTo>
                    <a:pt x="317754" y="61810"/>
                  </a:lnTo>
                  <a:lnTo>
                    <a:pt x="323672" y="62458"/>
                  </a:lnTo>
                  <a:lnTo>
                    <a:pt x="349935" y="98463"/>
                  </a:lnTo>
                  <a:lnTo>
                    <a:pt x="350520" y="109728"/>
                  </a:lnTo>
                  <a:lnTo>
                    <a:pt x="350520" y="55714"/>
                  </a:lnTo>
                  <a:lnTo>
                    <a:pt x="319278" y="44958"/>
                  </a:lnTo>
                  <a:lnTo>
                    <a:pt x="310400" y="45072"/>
                  </a:lnTo>
                  <a:lnTo>
                    <a:pt x="304038" y="46482"/>
                  </a:lnTo>
                  <a:lnTo>
                    <a:pt x="298665" y="50317"/>
                  </a:lnTo>
                  <a:lnTo>
                    <a:pt x="292608" y="53340"/>
                  </a:lnTo>
                  <a:lnTo>
                    <a:pt x="287274" y="57912"/>
                  </a:lnTo>
                  <a:lnTo>
                    <a:pt x="282702" y="64008"/>
                  </a:lnTo>
                  <a:lnTo>
                    <a:pt x="282702" y="48006"/>
                  </a:lnTo>
                  <a:lnTo>
                    <a:pt x="263652" y="48006"/>
                  </a:lnTo>
                  <a:lnTo>
                    <a:pt x="263652" y="221742"/>
                  </a:lnTo>
                  <a:lnTo>
                    <a:pt x="284988" y="221742"/>
                  </a:lnTo>
                  <a:lnTo>
                    <a:pt x="284988" y="160782"/>
                  </a:lnTo>
                  <a:lnTo>
                    <a:pt x="288036" y="165354"/>
                  </a:lnTo>
                  <a:lnTo>
                    <a:pt x="293370" y="169164"/>
                  </a:lnTo>
                  <a:lnTo>
                    <a:pt x="298704" y="171450"/>
                  </a:lnTo>
                  <a:lnTo>
                    <a:pt x="304038" y="174498"/>
                  </a:lnTo>
                  <a:lnTo>
                    <a:pt x="310400" y="175920"/>
                  </a:lnTo>
                  <a:lnTo>
                    <a:pt x="319278" y="175933"/>
                  </a:lnTo>
                  <a:lnTo>
                    <a:pt x="325031" y="175590"/>
                  </a:lnTo>
                  <a:lnTo>
                    <a:pt x="332041" y="174218"/>
                  </a:lnTo>
                  <a:lnTo>
                    <a:pt x="338747" y="171843"/>
                  </a:lnTo>
                  <a:lnTo>
                    <a:pt x="345186" y="168402"/>
                  </a:lnTo>
                  <a:lnTo>
                    <a:pt x="350520" y="164363"/>
                  </a:lnTo>
                  <a:lnTo>
                    <a:pt x="351612" y="163537"/>
                  </a:lnTo>
                  <a:lnTo>
                    <a:pt x="370903" y="128117"/>
                  </a:lnTo>
                  <a:lnTo>
                    <a:pt x="372186" y="119176"/>
                  </a:lnTo>
                  <a:lnTo>
                    <a:pt x="372618" y="1097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7" name="object 5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14566" y="2134361"/>
            <a:ext cx="1315212" cy="179070"/>
          </a:xfrm>
          <a:prstGeom prst="rect">
            <a:avLst/>
          </a:prstGeom>
        </p:spPr>
      </p:pic>
      <p:sp>
        <p:nvSpPr>
          <p:cNvPr id="58" name="object 58"/>
          <p:cNvSpPr/>
          <p:nvPr/>
        </p:nvSpPr>
        <p:spPr>
          <a:xfrm>
            <a:off x="5791961" y="2418588"/>
            <a:ext cx="306070" cy="179070"/>
          </a:xfrm>
          <a:custGeom>
            <a:avLst/>
            <a:gdLst/>
            <a:ahLst/>
            <a:cxnLst/>
            <a:rect l="l" t="t" r="r" b="b"/>
            <a:pathLst>
              <a:path w="306070" h="179069">
                <a:moveTo>
                  <a:pt x="150113" y="50292"/>
                </a:moveTo>
                <a:lnTo>
                  <a:pt x="124967" y="13716"/>
                </a:lnTo>
                <a:lnTo>
                  <a:pt x="81533" y="0"/>
                </a:lnTo>
                <a:lnTo>
                  <a:pt x="70377" y="702"/>
                </a:lnTo>
                <a:lnTo>
                  <a:pt x="30479" y="16394"/>
                </a:lnTo>
                <a:lnTo>
                  <a:pt x="5464" y="51744"/>
                </a:lnTo>
                <a:lnTo>
                  <a:pt x="0" y="88392"/>
                </a:lnTo>
                <a:lnTo>
                  <a:pt x="583" y="100773"/>
                </a:lnTo>
                <a:lnTo>
                  <a:pt x="14168" y="145030"/>
                </a:lnTo>
                <a:lnTo>
                  <a:pt x="23621" y="157422"/>
                </a:lnTo>
                <a:lnTo>
                  <a:pt x="23621" y="88392"/>
                </a:lnTo>
                <a:lnTo>
                  <a:pt x="23919" y="79831"/>
                </a:lnTo>
                <a:lnTo>
                  <a:pt x="36480" y="40481"/>
                </a:lnTo>
                <a:lnTo>
                  <a:pt x="71389" y="20382"/>
                </a:lnTo>
                <a:lnTo>
                  <a:pt x="81533" y="19861"/>
                </a:lnTo>
                <a:lnTo>
                  <a:pt x="89368" y="20371"/>
                </a:lnTo>
                <a:lnTo>
                  <a:pt x="123979" y="47053"/>
                </a:lnTo>
                <a:lnTo>
                  <a:pt x="127253" y="55626"/>
                </a:lnTo>
                <a:lnTo>
                  <a:pt x="150113" y="50292"/>
                </a:lnTo>
                <a:close/>
              </a:path>
              <a:path w="306070" h="179069">
                <a:moveTo>
                  <a:pt x="153161" y="121158"/>
                </a:moveTo>
                <a:lnTo>
                  <a:pt x="130301" y="115824"/>
                </a:lnTo>
                <a:lnTo>
                  <a:pt x="127123" y="125980"/>
                </a:lnTo>
                <a:lnTo>
                  <a:pt x="123158" y="134778"/>
                </a:lnTo>
                <a:lnTo>
                  <a:pt x="88546" y="158662"/>
                </a:lnTo>
                <a:lnTo>
                  <a:pt x="79247" y="159258"/>
                </a:lnTo>
                <a:lnTo>
                  <a:pt x="71366" y="158813"/>
                </a:lnTo>
                <a:lnTo>
                  <a:pt x="33563" y="134493"/>
                </a:lnTo>
                <a:lnTo>
                  <a:pt x="23621" y="88392"/>
                </a:lnTo>
                <a:lnTo>
                  <a:pt x="23621" y="157422"/>
                </a:lnTo>
                <a:lnTo>
                  <a:pt x="67960" y="178355"/>
                </a:lnTo>
                <a:lnTo>
                  <a:pt x="81533" y="179070"/>
                </a:lnTo>
                <a:lnTo>
                  <a:pt x="94249" y="178200"/>
                </a:lnTo>
                <a:lnTo>
                  <a:pt x="135695" y="156305"/>
                </a:lnTo>
                <a:lnTo>
                  <a:pt x="148578" y="134588"/>
                </a:lnTo>
                <a:lnTo>
                  <a:pt x="153161" y="121158"/>
                </a:lnTo>
                <a:close/>
              </a:path>
              <a:path w="306070" h="179069">
                <a:moveTo>
                  <a:pt x="305561" y="23622"/>
                </a:moveTo>
                <a:lnTo>
                  <a:pt x="305561" y="3048"/>
                </a:lnTo>
                <a:lnTo>
                  <a:pt x="168401" y="3048"/>
                </a:lnTo>
                <a:lnTo>
                  <a:pt x="168401" y="23622"/>
                </a:lnTo>
                <a:lnTo>
                  <a:pt x="225551" y="23622"/>
                </a:lnTo>
                <a:lnTo>
                  <a:pt x="225551" y="176022"/>
                </a:lnTo>
                <a:lnTo>
                  <a:pt x="248411" y="176022"/>
                </a:lnTo>
                <a:lnTo>
                  <a:pt x="248411" y="23622"/>
                </a:lnTo>
                <a:lnTo>
                  <a:pt x="305561" y="236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305550" y="2421635"/>
            <a:ext cx="303530" cy="173355"/>
          </a:xfrm>
          <a:custGeom>
            <a:avLst/>
            <a:gdLst/>
            <a:ahLst/>
            <a:cxnLst/>
            <a:rect l="l" t="t" r="r" b="b"/>
            <a:pathLst>
              <a:path w="303529" h="173355">
                <a:moveTo>
                  <a:pt x="158495" y="0"/>
                </a:moveTo>
                <a:lnTo>
                  <a:pt x="134873" y="0"/>
                </a:lnTo>
                <a:lnTo>
                  <a:pt x="85665" y="133028"/>
                </a:lnTo>
                <a:lnTo>
                  <a:pt x="83153" y="140112"/>
                </a:lnTo>
                <a:lnTo>
                  <a:pt x="78485" y="153924"/>
                </a:lnTo>
                <a:lnTo>
                  <a:pt x="76640" y="147375"/>
                </a:lnTo>
                <a:lnTo>
                  <a:pt x="70103" y="125730"/>
                </a:lnTo>
                <a:lnTo>
                  <a:pt x="24383" y="0"/>
                </a:lnTo>
                <a:lnTo>
                  <a:pt x="0" y="0"/>
                </a:lnTo>
                <a:lnTo>
                  <a:pt x="67055" y="172974"/>
                </a:lnTo>
                <a:lnTo>
                  <a:pt x="90677" y="172974"/>
                </a:lnTo>
                <a:lnTo>
                  <a:pt x="158495" y="0"/>
                </a:lnTo>
                <a:close/>
              </a:path>
              <a:path w="303529" h="173355">
                <a:moveTo>
                  <a:pt x="303275" y="20574"/>
                </a:moveTo>
                <a:lnTo>
                  <a:pt x="303275" y="0"/>
                </a:lnTo>
                <a:lnTo>
                  <a:pt x="166115" y="0"/>
                </a:lnTo>
                <a:lnTo>
                  <a:pt x="166115" y="20574"/>
                </a:lnTo>
                <a:lnTo>
                  <a:pt x="223265" y="20574"/>
                </a:lnTo>
                <a:lnTo>
                  <a:pt x="223265" y="172974"/>
                </a:lnTo>
                <a:lnTo>
                  <a:pt x="246125" y="172974"/>
                </a:lnTo>
                <a:lnTo>
                  <a:pt x="246125" y="20574"/>
                </a:lnTo>
                <a:lnTo>
                  <a:pt x="303275" y="20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" name="object 60"/>
          <p:cNvGrpSpPr/>
          <p:nvPr/>
        </p:nvGrpSpPr>
        <p:grpSpPr>
          <a:xfrm>
            <a:off x="1943823" y="2744685"/>
            <a:ext cx="801370" cy="1799589"/>
            <a:chOff x="1943823" y="2744685"/>
            <a:chExt cx="801370" cy="1799589"/>
          </a:xfrm>
        </p:grpSpPr>
        <p:sp>
          <p:nvSpPr>
            <p:cNvPr id="61" name="object 61"/>
            <p:cNvSpPr/>
            <p:nvPr/>
          </p:nvSpPr>
          <p:spPr>
            <a:xfrm>
              <a:off x="1958340" y="2759202"/>
              <a:ext cx="786765" cy="0"/>
            </a:xfrm>
            <a:custGeom>
              <a:avLst/>
              <a:gdLst/>
              <a:ahLst/>
              <a:cxnLst/>
              <a:rect l="l" t="t" r="r" b="b"/>
              <a:pathLst>
                <a:path w="786764">
                  <a:moveTo>
                    <a:pt x="786384" y="0"/>
                  </a:moveTo>
                  <a:lnTo>
                    <a:pt x="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958340" y="2769870"/>
              <a:ext cx="0" cy="1774189"/>
            </a:xfrm>
            <a:custGeom>
              <a:avLst/>
              <a:gdLst/>
              <a:ahLst/>
              <a:cxnLst/>
              <a:rect l="l" t="t" r="r" b="b"/>
              <a:pathLst>
                <a:path h="1774189">
                  <a:moveTo>
                    <a:pt x="0" y="1773935"/>
                  </a:moveTo>
                  <a:lnTo>
                    <a:pt x="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/>
          <p:nvPr/>
        </p:nvSpPr>
        <p:spPr>
          <a:xfrm>
            <a:off x="6455664" y="3505200"/>
            <a:ext cx="0" cy="927735"/>
          </a:xfrm>
          <a:custGeom>
            <a:avLst/>
            <a:gdLst/>
            <a:ahLst/>
            <a:cxnLst/>
            <a:rect l="l" t="t" r="r" b="b"/>
            <a:pathLst>
              <a:path h="927735">
                <a:moveTo>
                  <a:pt x="0" y="927353"/>
                </a:moveTo>
                <a:lnTo>
                  <a:pt x="0" y="0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4" name="object 64"/>
          <p:cNvGrpSpPr/>
          <p:nvPr/>
        </p:nvGrpSpPr>
        <p:grpSpPr>
          <a:xfrm>
            <a:off x="6198831" y="2749295"/>
            <a:ext cx="513080" cy="806450"/>
            <a:chOff x="6198831" y="2749295"/>
            <a:chExt cx="513080" cy="806450"/>
          </a:xfrm>
        </p:grpSpPr>
        <p:sp>
          <p:nvSpPr>
            <p:cNvPr id="65" name="object 65"/>
            <p:cNvSpPr/>
            <p:nvPr/>
          </p:nvSpPr>
          <p:spPr>
            <a:xfrm>
              <a:off x="6455663" y="2749295"/>
              <a:ext cx="0" cy="464184"/>
            </a:xfrm>
            <a:custGeom>
              <a:avLst/>
              <a:gdLst/>
              <a:ahLst/>
              <a:cxnLst/>
              <a:rect l="l" t="t" r="r" b="b"/>
              <a:pathLst>
                <a:path h="464185">
                  <a:moveTo>
                    <a:pt x="0" y="0"/>
                  </a:moveTo>
                  <a:lnTo>
                    <a:pt x="0" y="464058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455663" y="3192779"/>
              <a:ext cx="241935" cy="121285"/>
            </a:xfrm>
            <a:custGeom>
              <a:avLst/>
              <a:gdLst/>
              <a:ahLst/>
              <a:cxnLst/>
              <a:rect l="l" t="t" r="r" b="b"/>
              <a:pathLst>
                <a:path w="241934" h="121285">
                  <a:moveTo>
                    <a:pt x="0" y="0"/>
                  </a:moveTo>
                  <a:lnTo>
                    <a:pt x="0" y="20574"/>
                  </a:lnTo>
                  <a:lnTo>
                    <a:pt x="9906" y="40386"/>
                  </a:lnTo>
                  <a:lnTo>
                    <a:pt x="24973" y="71725"/>
                  </a:lnTo>
                  <a:lnTo>
                    <a:pt x="39262" y="91263"/>
                  </a:lnTo>
                  <a:lnTo>
                    <a:pt x="59065" y="105556"/>
                  </a:lnTo>
                  <a:lnTo>
                    <a:pt x="90678" y="121157"/>
                  </a:lnTo>
                  <a:lnTo>
                    <a:pt x="150876" y="121157"/>
                  </a:lnTo>
                  <a:lnTo>
                    <a:pt x="191262" y="100583"/>
                  </a:lnTo>
                  <a:lnTo>
                    <a:pt x="221742" y="60959"/>
                  </a:lnTo>
                  <a:lnTo>
                    <a:pt x="231647" y="40385"/>
                  </a:lnTo>
                  <a:lnTo>
                    <a:pt x="241554" y="20573"/>
                  </a:lnTo>
                  <a:lnTo>
                    <a:pt x="241554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213347" y="3142487"/>
              <a:ext cx="242570" cy="172720"/>
            </a:xfrm>
            <a:custGeom>
              <a:avLst/>
              <a:gdLst/>
              <a:ahLst/>
              <a:cxnLst/>
              <a:rect l="l" t="t" r="r" b="b"/>
              <a:pathLst>
                <a:path w="242570" h="172720">
                  <a:moveTo>
                    <a:pt x="0" y="50291"/>
                  </a:moveTo>
                  <a:lnTo>
                    <a:pt x="0" y="70865"/>
                  </a:lnTo>
                  <a:lnTo>
                    <a:pt x="9906" y="90677"/>
                  </a:lnTo>
                  <a:lnTo>
                    <a:pt x="19812" y="111251"/>
                  </a:lnTo>
                  <a:lnTo>
                    <a:pt x="30480" y="131063"/>
                  </a:lnTo>
                  <a:lnTo>
                    <a:pt x="40386" y="140969"/>
                  </a:lnTo>
                  <a:lnTo>
                    <a:pt x="60198" y="150875"/>
                  </a:lnTo>
                  <a:lnTo>
                    <a:pt x="70866" y="161543"/>
                  </a:lnTo>
                  <a:lnTo>
                    <a:pt x="90678" y="171449"/>
                  </a:lnTo>
                  <a:lnTo>
                    <a:pt x="126050" y="171548"/>
                  </a:lnTo>
                  <a:lnTo>
                    <a:pt x="143751" y="172359"/>
                  </a:lnTo>
                  <a:lnTo>
                    <a:pt x="160061" y="167572"/>
                  </a:lnTo>
                  <a:lnTo>
                    <a:pt x="191262" y="150875"/>
                  </a:lnTo>
                  <a:lnTo>
                    <a:pt x="201930" y="140969"/>
                  </a:lnTo>
                  <a:lnTo>
                    <a:pt x="221742" y="131063"/>
                  </a:lnTo>
                  <a:lnTo>
                    <a:pt x="231647" y="111251"/>
                  </a:lnTo>
                  <a:lnTo>
                    <a:pt x="231647" y="90677"/>
                  </a:lnTo>
                  <a:lnTo>
                    <a:pt x="242315" y="70865"/>
                  </a:lnTo>
                  <a:lnTo>
                    <a:pt x="242315" y="50291"/>
                  </a:lnTo>
                </a:path>
                <a:path w="242570" h="172720">
                  <a:moveTo>
                    <a:pt x="0" y="50291"/>
                  </a:moveTo>
                  <a:lnTo>
                    <a:pt x="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697217" y="3142487"/>
              <a:ext cx="0" cy="50800"/>
            </a:xfrm>
            <a:custGeom>
              <a:avLst/>
              <a:gdLst/>
              <a:ahLst/>
              <a:cxnLst/>
              <a:rect l="l" t="t" r="r" b="b"/>
              <a:pathLst>
                <a:path h="50800">
                  <a:moveTo>
                    <a:pt x="0" y="50291"/>
                  </a:moveTo>
                  <a:lnTo>
                    <a:pt x="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213347" y="3384803"/>
              <a:ext cx="242570" cy="131445"/>
            </a:xfrm>
            <a:custGeom>
              <a:avLst/>
              <a:gdLst/>
              <a:ahLst/>
              <a:cxnLst/>
              <a:rect l="l" t="t" r="r" b="b"/>
              <a:pathLst>
                <a:path w="242570" h="131445">
                  <a:moveTo>
                    <a:pt x="242315" y="120396"/>
                  </a:moveTo>
                  <a:lnTo>
                    <a:pt x="242315" y="100584"/>
                  </a:lnTo>
                  <a:lnTo>
                    <a:pt x="231647" y="90678"/>
                  </a:lnTo>
                  <a:lnTo>
                    <a:pt x="231647" y="70104"/>
                  </a:lnTo>
                  <a:lnTo>
                    <a:pt x="201929" y="29718"/>
                  </a:lnTo>
                  <a:lnTo>
                    <a:pt x="150875" y="0"/>
                  </a:lnTo>
                  <a:lnTo>
                    <a:pt x="90677" y="0"/>
                  </a:lnTo>
                  <a:lnTo>
                    <a:pt x="70865" y="9906"/>
                  </a:lnTo>
                  <a:lnTo>
                    <a:pt x="60197" y="19812"/>
                  </a:lnTo>
                  <a:lnTo>
                    <a:pt x="40385" y="29718"/>
                  </a:lnTo>
                  <a:lnTo>
                    <a:pt x="30479" y="50292"/>
                  </a:lnTo>
                  <a:lnTo>
                    <a:pt x="19811" y="70104"/>
                  </a:lnTo>
                  <a:lnTo>
                    <a:pt x="9905" y="90678"/>
                  </a:lnTo>
                  <a:lnTo>
                    <a:pt x="0" y="100584"/>
                  </a:lnTo>
                  <a:lnTo>
                    <a:pt x="0" y="131064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455663" y="3384803"/>
              <a:ext cx="241935" cy="170815"/>
            </a:xfrm>
            <a:custGeom>
              <a:avLst/>
              <a:gdLst/>
              <a:ahLst/>
              <a:cxnLst/>
              <a:rect l="l" t="t" r="r" b="b"/>
              <a:pathLst>
                <a:path w="241934" h="170814">
                  <a:moveTo>
                    <a:pt x="241553" y="120396"/>
                  </a:moveTo>
                  <a:lnTo>
                    <a:pt x="241553" y="100584"/>
                  </a:lnTo>
                  <a:lnTo>
                    <a:pt x="231647" y="90678"/>
                  </a:lnTo>
                  <a:lnTo>
                    <a:pt x="221741" y="70104"/>
                  </a:lnTo>
                  <a:lnTo>
                    <a:pt x="211073" y="50292"/>
                  </a:lnTo>
                  <a:lnTo>
                    <a:pt x="201167" y="29718"/>
                  </a:lnTo>
                  <a:lnTo>
                    <a:pt x="191261" y="19812"/>
                  </a:lnTo>
                  <a:lnTo>
                    <a:pt x="171449" y="9906"/>
                  </a:lnTo>
                  <a:lnTo>
                    <a:pt x="150875" y="0"/>
                  </a:lnTo>
                  <a:lnTo>
                    <a:pt x="90677" y="0"/>
                  </a:lnTo>
                  <a:lnTo>
                    <a:pt x="70103" y="9906"/>
                  </a:lnTo>
                  <a:lnTo>
                    <a:pt x="50291" y="19812"/>
                  </a:lnTo>
                  <a:lnTo>
                    <a:pt x="39623" y="29718"/>
                  </a:lnTo>
                  <a:lnTo>
                    <a:pt x="29717" y="50292"/>
                  </a:lnTo>
                  <a:lnTo>
                    <a:pt x="9905" y="70104"/>
                  </a:lnTo>
                  <a:lnTo>
                    <a:pt x="9905" y="90678"/>
                  </a:lnTo>
                  <a:lnTo>
                    <a:pt x="0" y="100584"/>
                  </a:lnTo>
                  <a:lnTo>
                    <a:pt x="0" y="131064"/>
                  </a:lnTo>
                </a:path>
                <a:path w="241934" h="170814">
                  <a:moveTo>
                    <a:pt x="241553" y="120396"/>
                  </a:moveTo>
                  <a:lnTo>
                    <a:pt x="241553" y="170688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13347" y="3505199"/>
              <a:ext cx="0" cy="50800"/>
            </a:xfrm>
            <a:custGeom>
              <a:avLst/>
              <a:gdLst/>
              <a:ahLst/>
              <a:cxnLst/>
              <a:rect l="l" t="t" r="r" b="b"/>
              <a:pathLst>
                <a:path h="50800">
                  <a:moveTo>
                    <a:pt x="0" y="0"/>
                  </a:moveTo>
                  <a:lnTo>
                    <a:pt x="0" y="50292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5654001" y="2654007"/>
            <a:ext cx="574040" cy="207010"/>
            <a:chOff x="5654001" y="2654007"/>
            <a:chExt cx="574040" cy="207010"/>
          </a:xfrm>
        </p:grpSpPr>
        <p:sp>
          <p:nvSpPr>
            <p:cNvPr id="73" name="object 73"/>
            <p:cNvSpPr/>
            <p:nvPr/>
          </p:nvSpPr>
          <p:spPr>
            <a:xfrm>
              <a:off x="5668517" y="2668524"/>
              <a:ext cx="273050" cy="140970"/>
            </a:xfrm>
            <a:custGeom>
              <a:avLst/>
              <a:gdLst/>
              <a:ahLst/>
              <a:cxnLst/>
              <a:rect l="l" t="t" r="r" b="b"/>
              <a:pathLst>
                <a:path w="273050" h="140969">
                  <a:moveTo>
                    <a:pt x="272796" y="140970"/>
                  </a:moveTo>
                  <a:lnTo>
                    <a:pt x="272796" y="121158"/>
                  </a:lnTo>
                  <a:lnTo>
                    <a:pt x="262890" y="101346"/>
                  </a:lnTo>
                  <a:lnTo>
                    <a:pt x="252222" y="70866"/>
                  </a:lnTo>
                  <a:lnTo>
                    <a:pt x="211836" y="20574"/>
                  </a:lnTo>
                  <a:lnTo>
                    <a:pt x="171450" y="0"/>
                  </a:lnTo>
                  <a:lnTo>
                    <a:pt x="101346" y="0"/>
                  </a:lnTo>
                  <a:lnTo>
                    <a:pt x="60960" y="20574"/>
                  </a:lnTo>
                  <a:lnTo>
                    <a:pt x="30480" y="50292"/>
                  </a:lnTo>
                  <a:lnTo>
                    <a:pt x="20574" y="80772"/>
                  </a:lnTo>
                  <a:lnTo>
                    <a:pt x="10668" y="101346"/>
                  </a:lnTo>
                  <a:lnTo>
                    <a:pt x="0" y="121158"/>
                  </a:lnTo>
                  <a:lnTo>
                    <a:pt x="0" y="14097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941313" y="2668524"/>
              <a:ext cx="272415" cy="192405"/>
            </a:xfrm>
            <a:custGeom>
              <a:avLst/>
              <a:gdLst/>
              <a:ahLst/>
              <a:cxnLst/>
              <a:rect l="l" t="t" r="r" b="b"/>
              <a:pathLst>
                <a:path w="272414" h="192405">
                  <a:moveTo>
                    <a:pt x="272034" y="140970"/>
                  </a:moveTo>
                  <a:lnTo>
                    <a:pt x="272034" y="101346"/>
                  </a:lnTo>
                  <a:lnTo>
                    <a:pt x="262128" y="70866"/>
                  </a:lnTo>
                  <a:lnTo>
                    <a:pt x="252222" y="50292"/>
                  </a:lnTo>
                  <a:lnTo>
                    <a:pt x="231648" y="40386"/>
                  </a:lnTo>
                  <a:lnTo>
                    <a:pt x="211836" y="20574"/>
                  </a:lnTo>
                  <a:lnTo>
                    <a:pt x="191262" y="9906"/>
                  </a:lnTo>
                  <a:lnTo>
                    <a:pt x="171450" y="0"/>
                  </a:lnTo>
                  <a:lnTo>
                    <a:pt x="100584" y="0"/>
                  </a:lnTo>
                  <a:lnTo>
                    <a:pt x="80772" y="9906"/>
                  </a:lnTo>
                  <a:lnTo>
                    <a:pt x="60198" y="20574"/>
                  </a:lnTo>
                  <a:lnTo>
                    <a:pt x="50292" y="40386"/>
                  </a:lnTo>
                  <a:lnTo>
                    <a:pt x="29718" y="50292"/>
                  </a:lnTo>
                  <a:lnTo>
                    <a:pt x="19812" y="80772"/>
                  </a:lnTo>
                  <a:lnTo>
                    <a:pt x="9906" y="101346"/>
                  </a:lnTo>
                  <a:lnTo>
                    <a:pt x="0" y="121158"/>
                  </a:lnTo>
                  <a:lnTo>
                    <a:pt x="0" y="140970"/>
                  </a:lnTo>
                </a:path>
                <a:path w="272414" h="192405">
                  <a:moveTo>
                    <a:pt x="272034" y="140970"/>
                  </a:moveTo>
                  <a:lnTo>
                    <a:pt x="272034" y="192024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941313" y="2809494"/>
              <a:ext cx="0" cy="51435"/>
            </a:xfrm>
            <a:custGeom>
              <a:avLst/>
              <a:gdLst/>
              <a:ahLst/>
              <a:cxnLst/>
              <a:rect l="l" t="t" r="r" b="b"/>
              <a:pathLst>
                <a:path h="51435">
                  <a:moveTo>
                    <a:pt x="0" y="0"/>
                  </a:moveTo>
                  <a:lnTo>
                    <a:pt x="0" y="51053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668517" y="2809494"/>
              <a:ext cx="0" cy="51435"/>
            </a:xfrm>
            <a:custGeom>
              <a:avLst/>
              <a:gdLst/>
              <a:ahLst/>
              <a:cxnLst/>
              <a:rect l="l" t="t" r="r" b="b"/>
              <a:pathLst>
                <a:path h="51435">
                  <a:moveTo>
                    <a:pt x="0" y="0"/>
                  </a:moveTo>
                  <a:lnTo>
                    <a:pt x="0" y="51053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/>
          <p:nvPr/>
        </p:nvSpPr>
        <p:spPr>
          <a:xfrm>
            <a:off x="6969252" y="5158740"/>
            <a:ext cx="242570" cy="131445"/>
          </a:xfrm>
          <a:custGeom>
            <a:avLst/>
            <a:gdLst/>
            <a:ahLst/>
            <a:cxnLst/>
            <a:rect l="l" t="t" r="r" b="b"/>
            <a:pathLst>
              <a:path w="242570" h="131445">
                <a:moveTo>
                  <a:pt x="242316" y="131063"/>
                </a:moveTo>
                <a:lnTo>
                  <a:pt x="242316" y="110489"/>
                </a:lnTo>
                <a:lnTo>
                  <a:pt x="232410" y="90677"/>
                </a:lnTo>
                <a:lnTo>
                  <a:pt x="232410" y="70103"/>
                </a:lnTo>
                <a:lnTo>
                  <a:pt x="221742" y="50291"/>
                </a:lnTo>
                <a:lnTo>
                  <a:pt x="201930" y="40385"/>
                </a:lnTo>
                <a:lnTo>
                  <a:pt x="192024" y="19811"/>
                </a:lnTo>
                <a:lnTo>
                  <a:pt x="171450" y="9905"/>
                </a:lnTo>
                <a:lnTo>
                  <a:pt x="151638" y="9905"/>
                </a:lnTo>
                <a:lnTo>
                  <a:pt x="131064" y="0"/>
                </a:lnTo>
                <a:lnTo>
                  <a:pt x="111252" y="0"/>
                </a:lnTo>
                <a:lnTo>
                  <a:pt x="90678" y="9905"/>
                </a:lnTo>
                <a:lnTo>
                  <a:pt x="70866" y="9905"/>
                </a:lnTo>
                <a:lnTo>
                  <a:pt x="30480" y="50291"/>
                </a:lnTo>
                <a:lnTo>
                  <a:pt x="20574" y="70103"/>
                </a:lnTo>
                <a:lnTo>
                  <a:pt x="10668" y="90677"/>
                </a:lnTo>
                <a:lnTo>
                  <a:pt x="0" y="110489"/>
                </a:lnTo>
                <a:lnTo>
                  <a:pt x="0" y="131063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8" name="object 78"/>
          <p:cNvGrpSpPr/>
          <p:nvPr/>
        </p:nvGrpSpPr>
        <p:grpSpPr>
          <a:xfrm>
            <a:off x="6470865" y="5144223"/>
            <a:ext cx="513080" cy="160655"/>
            <a:chOff x="6470865" y="5144223"/>
            <a:chExt cx="513080" cy="160655"/>
          </a:xfrm>
        </p:grpSpPr>
        <p:sp>
          <p:nvSpPr>
            <p:cNvPr id="79" name="object 79"/>
            <p:cNvSpPr/>
            <p:nvPr/>
          </p:nvSpPr>
          <p:spPr>
            <a:xfrm>
              <a:off x="6485381" y="5158740"/>
              <a:ext cx="242570" cy="131445"/>
            </a:xfrm>
            <a:custGeom>
              <a:avLst/>
              <a:gdLst/>
              <a:ahLst/>
              <a:cxnLst/>
              <a:rect l="l" t="t" r="r" b="b"/>
              <a:pathLst>
                <a:path w="242570" h="131445">
                  <a:moveTo>
                    <a:pt x="242315" y="131063"/>
                  </a:moveTo>
                  <a:lnTo>
                    <a:pt x="242315" y="110489"/>
                  </a:lnTo>
                  <a:lnTo>
                    <a:pt x="232409" y="90677"/>
                  </a:lnTo>
                  <a:lnTo>
                    <a:pt x="232409" y="70103"/>
                  </a:lnTo>
                  <a:lnTo>
                    <a:pt x="221741" y="50291"/>
                  </a:lnTo>
                  <a:lnTo>
                    <a:pt x="201929" y="40385"/>
                  </a:lnTo>
                  <a:lnTo>
                    <a:pt x="192023" y="19811"/>
                  </a:lnTo>
                  <a:lnTo>
                    <a:pt x="171449" y="9905"/>
                  </a:lnTo>
                  <a:lnTo>
                    <a:pt x="151637" y="9905"/>
                  </a:lnTo>
                  <a:lnTo>
                    <a:pt x="131063" y="0"/>
                  </a:lnTo>
                  <a:lnTo>
                    <a:pt x="111251" y="0"/>
                  </a:lnTo>
                  <a:lnTo>
                    <a:pt x="90677" y="9905"/>
                  </a:lnTo>
                  <a:lnTo>
                    <a:pt x="70865" y="9905"/>
                  </a:lnTo>
                  <a:lnTo>
                    <a:pt x="60959" y="19811"/>
                  </a:lnTo>
                  <a:lnTo>
                    <a:pt x="38240" y="41827"/>
                  </a:lnTo>
                  <a:lnTo>
                    <a:pt x="24698" y="61179"/>
                  </a:lnTo>
                  <a:lnTo>
                    <a:pt x="14046" y="82516"/>
                  </a:lnTo>
                  <a:lnTo>
                    <a:pt x="0" y="110489"/>
                  </a:lnTo>
                  <a:lnTo>
                    <a:pt x="0" y="131063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727697" y="5158740"/>
              <a:ext cx="241935" cy="131445"/>
            </a:xfrm>
            <a:custGeom>
              <a:avLst/>
              <a:gdLst/>
              <a:ahLst/>
              <a:cxnLst/>
              <a:rect l="l" t="t" r="r" b="b"/>
              <a:pathLst>
                <a:path w="241934" h="131445">
                  <a:moveTo>
                    <a:pt x="241553" y="131063"/>
                  </a:moveTo>
                  <a:lnTo>
                    <a:pt x="241553" y="110489"/>
                  </a:lnTo>
                  <a:lnTo>
                    <a:pt x="231647" y="90677"/>
                  </a:lnTo>
                  <a:lnTo>
                    <a:pt x="231647" y="70103"/>
                  </a:lnTo>
                  <a:lnTo>
                    <a:pt x="221741" y="50291"/>
                  </a:lnTo>
                  <a:lnTo>
                    <a:pt x="201167" y="40385"/>
                  </a:lnTo>
                  <a:lnTo>
                    <a:pt x="191261" y="19811"/>
                  </a:lnTo>
                  <a:lnTo>
                    <a:pt x="171449" y="9905"/>
                  </a:lnTo>
                  <a:lnTo>
                    <a:pt x="150875" y="9905"/>
                  </a:lnTo>
                  <a:lnTo>
                    <a:pt x="131063" y="0"/>
                  </a:lnTo>
                  <a:lnTo>
                    <a:pt x="110489" y="0"/>
                  </a:lnTo>
                  <a:lnTo>
                    <a:pt x="90677" y="9905"/>
                  </a:lnTo>
                  <a:lnTo>
                    <a:pt x="70103" y="9905"/>
                  </a:lnTo>
                  <a:lnTo>
                    <a:pt x="37295" y="42885"/>
                  </a:lnTo>
                  <a:lnTo>
                    <a:pt x="13936" y="81987"/>
                  </a:lnTo>
                  <a:lnTo>
                    <a:pt x="0" y="110489"/>
                  </a:lnTo>
                  <a:lnTo>
                    <a:pt x="0" y="131063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7197052" y="5144223"/>
            <a:ext cx="271145" cy="186055"/>
            <a:chOff x="7197052" y="5144223"/>
            <a:chExt cx="271145" cy="186055"/>
          </a:xfrm>
        </p:grpSpPr>
        <p:sp>
          <p:nvSpPr>
            <p:cNvPr id="82" name="object 82"/>
            <p:cNvSpPr/>
            <p:nvPr/>
          </p:nvSpPr>
          <p:spPr>
            <a:xfrm>
              <a:off x="7211568" y="5158740"/>
              <a:ext cx="241935" cy="171450"/>
            </a:xfrm>
            <a:custGeom>
              <a:avLst/>
              <a:gdLst/>
              <a:ahLst/>
              <a:cxnLst/>
              <a:rect l="l" t="t" r="r" b="b"/>
              <a:pathLst>
                <a:path w="241934" h="171450">
                  <a:moveTo>
                    <a:pt x="241553" y="131063"/>
                  </a:moveTo>
                  <a:lnTo>
                    <a:pt x="241553" y="110489"/>
                  </a:lnTo>
                  <a:lnTo>
                    <a:pt x="231647" y="90677"/>
                  </a:lnTo>
                  <a:lnTo>
                    <a:pt x="231647" y="70103"/>
                  </a:lnTo>
                  <a:lnTo>
                    <a:pt x="221741" y="50291"/>
                  </a:lnTo>
                  <a:lnTo>
                    <a:pt x="201929" y="40385"/>
                  </a:lnTo>
                  <a:lnTo>
                    <a:pt x="191261" y="19811"/>
                  </a:lnTo>
                  <a:lnTo>
                    <a:pt x="171449" y="9905"/>
                  </a:lnTo>
                  <a:lnTo>
                    <a:pt x="150875" y="9905"/>
                  </a:lnTo>
                  <a:lnTo>
                    <a:pt x="131063" y="0"/>
                  </a:lnTo>
                  <a:lnTo>
                    <a:pt x="110489" y="0"/>
                  </a:lnTo>
                  <a:lnTo>
                    <a:pt x="90677" y="9905"/>
                  </a:lnTo>
                  <a:lnTo>
                    <a:pt x="70865" y="9905"/>
                  </a:lnTo>
                  <a:lnTo>
                    <a:pt x="37295" y="42885"/>
                  </a:lnTo>
                  <a:lnTo>
                    <a:pt x="13936" y="81987"/>
                  </a:lnTo>
                  <a:lnTo>
                    <a:pt x="0" y="110489"/>
                  </a:lnTo>
                  <a:lnTo>
                    <a:pt x="0" y="131063"/>
                  </a:lnTo>
                </a:path>
                <a:path w="241934" h="171450">
                  <a:moveTo>
                    <a:pt x="241553" y="131063"/>
                  </a:moveTo>
                  <a:lnTo>
                    <a:pt x="241553" y="171449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211568" y="5289804"/>
              <a:ext cx="0" cy="40640"/>
            </a:xfrm>
            <a:custGeom>
              <a:avLst/>
              <a:gdLst/>
              <a:ahLst/>
              <a:cxnLst/>
              <a:rect l="l" t="t" r="r" b="b"/>
              <a:pathLst>
                <a:path h="40639">
                  <a:moveTo>
                    <a:pt x="0" y="0"/>
                  </a:moveTo>
                  <a:lnTo>
                    <a:pt x="0" y="40386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/>
          <p:nvPr/>
        </p:nvSpPr>
        <p:spPr>
          <a:xfrm>
            <a:off x="6969252" y="5289803"/>
            <a:ext cx="0" cy="40640"/>
          </a:xfrm>
          <a:custGeom>
            <a:avLst/>
            <a:gdLst/>
            <a:ahLst/>
            <a:cxnLst/>
            <a:rect l="l" t="t" r="r" b="b"/>
            <a:pathLst>
              <a:path h="40639">
                <a:moveTo>
                  <a:pt x="0" y="0"/>
                </a:moveTo>
                <a:lnTo>
                  <a:pt x="0" y="40386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727697" y="5289803"/>
            <a:ext cx="0" cy="40640"/>
          </a:xfrm>
          <a:custGeom>
            <a:avLst/>
            <a:gdLst/>
            <a:ahLst/>
            <a:cxnLst/>
            <a:rect l="l" t="t" r="r" b="b"/>
            <a:pathLst>
              <a:path h="40639">
                <a:moveTo>
                  <a:pt x="0" y="0"/>
                </a:moveTo>
                <a:lnTo>
                  <a:pt x="0" y="40386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485382" y="5289803"/>
            <a:ext cx="0" cy="40640"/>
          </a:xfrm>
          <a:custGeom>
            <a:avLst/>
            <a:gdLst/>
            <a:ahLst/>
            <a:cxnLst/>
            <a:rect l="l" t="t" r="r" b="b"/>
            <a:pathLst>
              <a:path h="40639">
                <a:moveTo>
                  <a:pt x="0" y="0"/>
                </a:moveTo>
                <a:lnTo>
                  <a:pt x="0" y="40386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727697" y="4967478"/>
            <a:ext cx="241935" cy="131445"/>
          </a:xfrm>
          <a:custGeom>
            <a:avLst/>
            <a:gdLst/>
            <a:ahLst/>
            <a:cxnLst/>
            <a:rect l="l" t="t" r="r" b="b"/>
            <a:pathLst>
              <a:path w="241934" h="131445">
                <a:moveTo>
                  <a:pt x="0" y="9906"/>
                </a:moveTo>
                <a:lnTo>
                  <a:pt x="0" y="29718"/>
                </a:lnTo>
                <a:lnTo>
                  <a:pt x="9906" y="39624"/>
                </a:lnTo>
                <a:lnTo>
                  <a:pt x="19812" y="60198"/>
                </a:lnTo>
                <a:lnTo>
                  <a:pt x="30480" y="80010"/>
                </a:lnTo>
                <a:lnTo>
                  <a:pt x="40386" y="100584"/>
                </a:lnTo>
                <a:lnTo>
                  <a:pt x="60198" y="110490"/>
                </a:lnTo>
                <a:lnTo>
                  <a:pt x="70104" y="120396"/>
                </a:lnTo>
                <a:lnTo>
                  <a:pt x="90678" y="131064"/>
                </a:lnTo>
                <a:lnTo>
                  <a:pt x="150876" y="131064"/>
                </a:lnTo>
                <a:lnTo>
                  <a:pt x="171450" y="120396"/>
                </a:lnTo>
                <a:lnTo>
                  <a:pt x="191262" y="110489"/>
                </a:lnTo>
                <a:lnTo>
                  <a:pt x="221742" y="80010"/>
                </a:lnTo>
                <a:lnTo>
                  <a:pt x="231647" y="60198"/>
                </a:lnTo>
                <a:lnTo>
                  <a:pt x="231647" y="39623"/>
                </a:lnTo>
                <a:lnTo>
                  <a:pt x="241554" y="29718"/>
                </a:lnTo>
                <a:lnTo>
                  <a:pt x="241554" y="0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8" name="object 88"/>
          <p:cNvGrpSpPr/>
          <p:nvPr/>
        </p:nvGrpSpPr>
        <p:grpSpPr>
          <a:xfrm>
            <a:off x="6954735" y="4952962"/>
            <a:ext cx="513080" cy="160655"/>
            <a:chOff x="6954735" y="4952962"/>
            <a:chExt cx="513080" cy="160655"/>
          </a:xfrm>
        </p:grpSpPr>
        <p:sp>
          <p:nvSpPr>
            <p:cNvPr id="89" name="object 89"/>
            <p:cNvSpPr/>
            <p:nvPr/>
          </p:nvSpPr>
          <p:spPr>
            <a:xfrm>
              <a:off x="7211568" y="4967478"/>
              <a:ext cx="241935" cy="131445"/>
            </a:xfrm>
            <a:custGeom>
              <a:avLst/>
              <a:gdLst/>
              <a:ahLst/>
              <a:cxnLst/>
              <a:rect l="l" t="t" r="r" b="b"/>
              <a:pathLst>
                <a:path w="241934" h="131445">
                  <a:moveTo>
                    <a:pt x="0" y="9906"/>
                  </a:moveTo>
                  <a:lnTo>
                    <a:pt x="0" y="29718"/>
                  </a:lnTo>
                  <a:lnTo>
                    <a:pt x="9906" y="39624"/>
                  </a:lnTo>
                  <a:lnTo>
                    <a:pt x="19812" y="60198"/>
                  </a:lnTo>
                  <a:lnTo>
                    <a:pt x="30480" y="80010"/>
                  </a:lnTo>
                  <a:lnTo>
                    <a:pt x="40386" y="100584"/>
                  </a:lnTo>
                  <a:lnTo>
                    <a:pt x="60198" y="110490"/>
                  </a:lnTo>
                  <a:lnTo>
                    <a:pt x="70866" y="120396"/>
                  </a:lnTo>
                  <a:lnTo>
                    <a:pt x="90678" y="131064"/>
                  </a:lnTo>
                  <a:lnTo>
                    <a:pt x="150876" y="131064"/>
                  </a:lnTo>
                  <a:lnTo>
                    <a:pt x="171450" y="120396"/>
                  </a:lnTo>
                  <a:lnTo>
                    <a:pt x="191262" y="110489"/>
                  </a:lnTo>
                  <a:lnTo>
                    <a:pt x="201930" y="100584"/>
                  </a:lnTo>
                  <a:lnTo>
                    <a:pt x="221742" y="80010"/>
                  </a:lnTo>
                  <a:lnTo>
                    <a:pt x="231647" y="60198"/>
                  </a:lnTo>
                  <a:lnTo>
                    <a:pt x="231647" y="39623"/>
                  </a:lnTo>
                  <a:lnTo>
                    <a:pt x="241554" y="29718"/>
                  </a:lnTo>
                  <a:lnTo>
                    <a:pt x="241554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969252" y="4967478"/>
              <a:ext cx="242570" cy="131445"/>
            </a:xfrm>
            <a:custGeom>
              <a:avLst/>
              <a:gdLst/>
              <a:ahLst/>
              <a:cxnLst/>
              <a:rect l="l" t="t" r="r" b="b"/>
              <a:pathLst>
                <a:path w="242570" h="131445">
                  <a:moveTo>
                    <a:pt x="0" y="9906"/>
                  </a:moveTo>
                  <a:lnTo>
                    <a:pt x="0" y="29718"/>
                  </a:lnTo>
                  <a:lnTo>
                    <a:pt x="10668" y="39624"/>
                  </a:lnTo>
                  <a:lnTo>
                    <a:pt x="20574" y="60198"/>
                  </a:lnTo>
                  <a:lnTo>
                    <a:pt x="30480" y="80010"/>
                  </a:lnTo>
                  <a:lnTo>
                    <a:pt x="40386" y="100584"/>
                  </a:lnTo>
                  <a:lnTo>
                    <a:pt x="60960" y="110490"/>
                  </a:lnTo>
                  <a:lnTo>
                    <a:pt x="70866" y="120396"/>
                  </a:lnTo>
                  <a:lnTo>
                    <a:pt x="90678" y="131064"/>
                  </a:lnTo>
                  <a:lnTo>
                    <a:pt x="151638" y="131064"/>
                  </a:lnTo>
                  <a:lnTo>
                    <a:pt x="171450" y="120396"/>
                  </a:lnTo>
                  <a:lnTo>
                    <a:pt x="192024" y="110489"/>
                  </a:lnTo>
                  <a:lnTo>
                    <a:pt x="201930" y="100584"/>
                  </a:lnTo>
                  <a:lnTo>
                    <a:pt x="221742" y="80010"/>
                  </a:lnTo>
                  <a:lnTo>
                    <a:pt x="232410" y="60198"/>
                  </a:lnTo>
                  <a:lnTo>
                    <a:pt x="232410" y="39623"/>
                  </a:lnTo>
                  <a:lnTo>
                    <a:pt x="242315" y="29718"/>
                  </a:lnTo>
                  <a:lnTo>
                    <a:pt x="242315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1" name="object 91"/>
          <p:cNvGrpSpPr/>
          <p:nvPr/>
        </p:nvGrpSpPr>
        <p:grpSpPr>
          <a:xfrm>
            <a:off x="6470865" y="4927091"/>
            <a:ext cx="271780" cy="186055"/>
            <a:chOff x="6470865" y="4927091"/>
            <a:chExt cx="271780" cy="186055"/>
          </a:xfrm>
        </p:grpSpPr>
        <p:sp>
          <p:nvSpPr>
            <p:cNvPr id="92" name="object 92"/>
            <p:cNvSpPr/>
            <p:nvPr/>
          </p:nvSpPr>
          <p:spPr>
            <a:xfrm>
              <a:off x="6485381" y="4927091"/>
              <a:ext cx="242570" cy="171450"/>
            </a:xfrm>
            <a:custGeom>
              <a:avLst/>
              <a:gdLst/>
              <a:ahLst/>
              <a:cxnLst/>
              <a:rect l="l" t="t" r="r" b="b"/>
              <a:pathLst>
                <a:path w="242570" h="171450">
                  <a:moveTo>
                    <a:pt x="0" y="50292"/>
                  </a:moveTo>
                  <a:lnTo>
                    <a:pt x="0" y="70104"/>
                  </a:lnTo>
                  <a:lnTo>
                    <a:pt x="9906" y="80010"/>
                  </a:lnTo>
                  <a:lnTo>
                    <a:pt x="20574" y="100584"/>
                  </a:lnTo>
                  <a:lnTo>
                    <a:pt x="30480" y="120396"/>
                  </a:lnTo>
                  <a:lnTo>
                    <a:pt x="40386" y="140970"/>
                  </a:lnTo>
                  <a:lnTo>
                    <a:pt x="60960" y="150876"/>
                  </a:lnTo>
                  <a:lnTo>
                    <a:pt x="70866" y="160782"/>
                  </a:lnTo>
                  <a:lnTo>
                    <a:pt x="90678" y="171450"/>
                  </a:lnTo>
                  <a:lnTo>
                    <a:pt x="151638" y="171450"/>
                  </a:lnTo>
                  <a:lnTo>
                    <a:pt x="171450" y="160782"/>
                  </a:lnTo>
                  <a:lnTo>
                    <a:pt x="192024" y="150876"/>
                  </a:lnTo>
                  <a:lnTo>
                    <a:pt x="201930" y="140970"/>
                  </a:lnTo>
                  <a:lnTo>
                    <a:pt x="221742" y="120396"/>
                  </a:lnTo>
                  <a:lnTo>
                    <a:pt x="232410" y="100584"/>
                  </a:lnTo>
                  <a:lnTo>
                    <a:pt x="232410" y="80010"/>
                  </a:lnTo>
                  <a:lnTo>
                    <a:pt x="242315" y="70104"/>
                  </a:lnTo>
                  <a:lnTo>
                    <a:pt x="242315" y="40386"/>
                  </a:lnTo>
                </a:path>
                <a:path w="242570" h="171450">
                  <a:moveTo>
                    <a:pt x="0" y="50292"/>
                  </a:moveTo>
                  <a:lnTo>
                    <a:pt x="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727697" y="4927091"/>
              <a:ext cx="0" cy="50800"/>
            </a:xfrm>
            <a:custGeom>
              <a:avLst/>
              <a:gdLst/>
              <a:ahLst/>
              <a:cxnLst/>
              <a:rect l="l" t="t" r="r" b="b"/>
              <a:pathLst>
                <a:path h="50800">
                  <a:moveTo>
                    <a:pt x="0" y="50292"/>
                  </a:moveTo>
                  <a:lnTo>
                    <a:pt x="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/>
          <p:nvPr/>
        </p:nvSpPr>
        <p:spPr>
          <a:xfrm>
            <a:off x="6969252" y="4927091"/>
            <a:ext cx="0" cy="50800"/>
          </a:xfrm>
          <a:custGeom>
            <a:avLst/>
            <a:gdLst/>
            <a:ahLst/>
            <a:cxnLst/>
            <a:rect l="l" t="t" r="r" b="b"/>
            <a:pathLst>
              <a:path h="50800">
                <a:moveTo>
                  <a:pt x="0" y="50292"/>
                </a:moveTo>
                <a:lnTo>
                  <a:pt x="0" y="0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211568" y="4927091"/>
            <a:ext cx="0" cy="50800"/>
          </a:xfrm>
          <a:custGeom>
            <a:avLst/>
            <a:gdLst/>
            <a:ahLst/>
            <a:cxnLst/>
            <a:rect l="l" t="t" r="r" b="b"/>
            <a:pathLst>
              <a:path h="50800">
                <a:moveTo>
                  <a:pt x="0" y="50292"/>
                </a:moveTo>
                <a:lnTo>
                  <a:pt x="0" y="0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453121" y="4927091"/>
            <a:ext cx="0" cy="50800"/>
          </a:xfrm>
          <a:custGeom>
            <a:avLst/>
            <a:gdLst/>
            <a:ahLst/>
            <a:cxnLst/>
            <a:rect l="l" t="t" r="r" b="b"/>
            <a:pathLst>
              <a:path h="50800">
                <a:moveTo>
                  <a:pt x="0" y="50292"/>
                </a:moveTo>
                <a:lnTo>
                  <a:pt x="0" y="0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926079" y="2759201"/>
            <a:ext cx="121285" cy="242570"/>
          </a:xfrm>
          <a:custGeom>
            <a:avLst/>
            <a:gdLst/>
            <a:ahLst/>
            <a:cxnLst/>
            <a:rect l="l" t="t" r="r" b="b"/>
            <a:pathLst>
              <a:path w="121285" h="242569">
                <a:moveTo>
                  <a:pt x="0" y="242315"/>
                </a:moveTo>
                <a:lnTo>
                  <a:pt x="20574" y="232409"/>
                </a:lnTo>
                <a:lnTo>
                  <a:pt x="30480" y="232409"/>
                </a:lnTo>
                <a:lnTo>
                  <a:pt x="60960" y="221741"/>
                </a:lnTo>
                <a:lnTo>
                  <a:pt x="70866" y="211835"/>
                </a:lnTo>
                <a:lnTo>
                  <a:pt x="91440" y="201929"/>
                </a:lnTo>
                <a:lnTo>
                  <a:pt x="101346" y="181355"/>
                </a:lnTo>
                <a:lnTo>
                  <a:pt x="121157" y="141731"/>
                </a:lnTo>
                <a:lnTo>
                  <a:pt x="121157" y="90677"/>
                </a:lnTo>
                <a:lnTo>
                  <a:pt x="111252" y="70865"/>
                </a:lnTo>
                <a:lnTo>
                  <a:pt x="101346" y="50291"/>
                </a:lnTo>
                <a:lnTo>
                  <a:pt x="91439" y="40385"/>
                </a:lnTo>
                <a:lnTo>
                  <a:pt x="70865" y="20573"/>
                </a:lnTo>
                <a:lnTo>
                  <a:pt x="60959" y="10667"/>
                </a:lnTo>
                <a:lnTo>
                  <a:pt x="40385" y="0"/>
                </a:lnTo>
                <a:lnTo>
                  <a:pt x="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8" name="object 98"/>
          <p:cNvGrpSpPr/>
          <p:nvPr/>
        </p:nvGrpSpPr>
        <p:grpSpPr>
          <a:xfrm>
            <a:off x="2905106" y="2254357"/>
            <a:ext cx="164465" cy="526415"/>
            <a:chOff x="2905106" y="2254357"/>
            <a:chExt cx="164465" cy="526415"/>
          </a:xfrm>
        </p:grpSpPr>
        <p:sp>
          <p:nvSpPr>
            <p:cNvPr id="99" name="object 99"/>
            <p:cNvSpPr/>
            <p:nvPr/>
          </p:nvSpPr>
          <p:spPr>
            <a:xfrm>
              <a:off x="2926080" y="2275331"/>
              <a:ext cx="122555" cy="242570"/>
            </a:xfrm>
            <a:custGeom>
              <a:avLst/>
              <a:gdLst/>
              <a:ahLst/>
              <a:cxnLst/>
              <a:rect l="l" t="t" r="r" b="b"/>
              <a:pathLst>
                <a:path w="122555" h="242569">
                  <a:moveTo>
                    <a:pt x="0" y="242315"/>
                  </a:moveTo>
                  <a:lnTo>
                    <a:pt x="20574" y="232409"/>
                  </a:lnTo>
                  <a:lnTo>
                    <a:pt x="40386" y="232409"/>
                  </a:lnTo>
                  <a:lnTo>
                    <a:pt x="60960" y="221741"/>
                  </a:lnTo>
                  <a:lnTo>
                    <a:pt x="80772" y="211835"/>
                  </a:lnTo>
                  <a:lnTo>
                    <a:pt x="91440" y="201929"/>
                  </a:lnTo>
                  <a:lnTo>
                    <a:pt x="101346" y="181355"/>
                  </a:lnTo>
                  <a:lnTo>
                    <a:pt x="111252" y="171449"/>
                  </a:lnTo>
                  <a:lnTo>
                    <a:pt x="121157" y="151637"/>
                  </a:lnTo>
                  <a:lnTo>
                    <a:pt x="121327" y="115825"/>
                  </a:lnTo>
                  <a:lnTo>
                    <a:pt x="122110" y="98621"/>
                  </a:lnTo>
                  <a:lnTo>
                    <a:pt x="117464" y="82590"/>
                  </a:lnTo>
                  <a:lnTo>
                    <a:pt x="101346" y="50291"/>
                  </a:lnTo>
                  <a:lnTo>
                    <a:pt x="91439" y="40385"/>
                  </a:lnTo>
                  <a:lnTo>
                    <a:pt x="80772" y="20573"/>
                  </a:lnTo>
                  <a:lnTo>
                    <a:pt x="60959" y="10667"/>
                  </a:lnTo>
                  <a:lnTo>
                    <a:pt x="40385" y="0"/>
                  </a:lnTo>
                  <a:lnTo>
                    <a:pt x="0" y="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926080" y="2517647"/>
              <a:ext cx="121285" cy="241935"/>
            </a:xfrm>
            <a:custGeom>
              <a:avLst/>
              <a:gdLst/>
              <a:ahLst/>
              <a:cxnLst/>
              <a:rect l="l" t="t" r="r" b="b"/>
              <a:pathLst>
                <a:path w="121285" h="241935">
                  <a:moveTo>
                    <a:pt x="0" y="241553"/>
                  </a:moveTo>
                  <a:lnTo>
                    <a:pt x="20574" y="231647"/>
                  </a:lnTo>
                  <a:lnTo>
                    <a:pt x="40386" y="231647"/>
                  </a:lnTo>
                  <a:lnTo>
                    <a:pt x="60960" y="221741"/>
                  </a:lnTo>
                  <a:lnTo>
                    <a:pt x="70866" y="211835"/>
                  </a:lnTo>
                  <a:lnTo>
                    <a:pt x="91440" y="201167"/>
                  </a:lnTo>
                  <a:lnTo>
                    <a:pt x="101346" y="181355"/>
                  </a:lnTo>
                  <a:lnTo>
                    <a:pt x="111252" y="171449"/>
                  </a:lnTo>
                  <a:lnTo>
                    <a:pt x="121157" y="150875"/>
                  </a:lnTo>
                  <a:lnTo>
                    <a:pt x="121157" y="90677"/>
                  </a:lnTo>
                  <a:lnTo>
                    <a:pt x="111252" y="70103"/>
                  </a:lnTo>
                  <a:lnTo>
                    <a:pt x="101346" y="50291"/>
                  </a:lnTo>
                  <a:lnTo>
                    <a:pt x="91439" y="40385"/>
                  </a:lnTo>
                  <a:lnTo>
                    <a:pt x="80772" y="19811"/>
                  </a:lnTo>
                  <a:lnTo>
                    <a:pt x="60959" y="9905"/>
                  </a:lnTo>
                  <a:lnTo>
                    <a:pt x="40385" y="0"/>
                  </a:lnTo>
                  <a:lnTo>
                    <a:pt x="0" y="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2875788" y="2980544"/>
            <a:ext cx="193040" cy="283845"/>
            <a:chOff x="2875788" y="2980544"/>
            <a:chExt cx="193040" cy="283845"/>
          </a:xfrm>
        </p:grpSpPr>
        <p:sp>
          <p:nvSpPr>
            <p:cNvPr id="102" name="object 102"/>
            <p:cNvSpPr/>
            <p:nvPr/>
          </p:nvSpPr>
          <p:spPr>
            <a:xfrm>
              <a:off x="2875788" y="3001518"/>
              <a:ext cx="171450" cy="241935"/>
            </a:xfrm>
            <a:custGeom>
              <a:avLst/>
              <a:gdLst/>
              <a:ahLst/>
              <a:cxnLst/>
              <a:rect l="l" t="t" r="r" b="b"/>
              <a:pathLst>
                <a:path w="171450" h="241935">
                  <a:moveTo>
                    <a:pt x="40386" y="241553"/>
                  </a:moveTo>
                  <a:lnTo>
                    <a:pt x="60960" y="231647"/>
                  </a:lnTo>
                  <a:lnTo>
                    <a:pt x="80772" y="231647"/>
                  </a:lnTo>
                  <a:lnTo>
                    <a:pt x="101346" y="221741"/>
                  </a:lnTo>
                  <a:lnTo>
                    <a:pt x="121158" y="211835"/>
                  </a:lnTo>
                  <a:lnTo>
                    <a:pt x="141732" y="201167"/>
                  </a:lnTo>
                  <a:lnTo>
                    <a:pt x="151638" y="181355"/>
                  </a:lnTo>
                  <a:lnTo>
                    <a:pt x="161544" y="160781"/>
                  </a:lnTo>
                  <a:lnTo>
                    <a:pt x="161544" y="140969"/>
                  </a:lnTo>
                  <a:lnTo>
                    <a:pt x="171450" y="131063"/>
                  </a:lnTo>
                  <a:lnTo>
                    <a:pt x="171450" y="90677"/>
                  </a:lnTo>
                  <a:lnTo>
                    <a:pt x="161544" y="70103"/>
                  </a:lnTo>
                  <a:lnTo>
                    <a:pt x="141732" y="30479"/>
                  </a:lnTo>
                  <a:lnTo>
                    <a:pt x="121158" y="19811"/>
                  </a:lnTo>
                  <a:lnTo>
                    <a:pt x="101346" y="9905"/>
                  </a:lnTo>
                  <a:lnTo>
                    <a:pt x="80772" y="0"/>
                  </a:lnTo>
                  <a:lnTo>
                    <a:pt x="40386" y="0"/>
                  </a:lnTo>
                </a:path>
                <a:path w="171450" h="241935">
                  <a:moveTo>
                    <a:pt x="40386" y="241553"/>
                  </a:moveTo>
                  <a:lnTo>
                    <a:pt x="0" y="241553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875788" y="3001518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50292" y="0"/>
                  </a:moveTo>
                  <a:lnTo>
                    <a:pt x="0" y="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" name="object 104"/>
          <p:cNvSpPr/>
          <p:nvPr/>
        </p:nvSpPr>
        <p:spPr>
          <a:xfrm>
            <a:off x="2875788" y="2759201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>
                <a:moveTo>
                  <a:pt x="50292" y="0"/>
                </a:moveTo>
                <a:lnTo>
                  <a:pt x="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875788" y="2517648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>
                <a:moveTo>
                  <a:pt x="50292" y="0"/>
                </a:moveTo>
                <a:lnTo>
                  <a:pt x="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886455" y="2275332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>
                <a:moveTo>
                  <a:pt x="39624" y="0"/>
                </a:moveTo>
                <a:lnTo>
                  <a:pt x="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11" name="object 111"/>
          <p:cNvSpPr txBox="1"/>
          <p:nvPr/>
        </p:nvSpPr>
        <p:spPr>
          <a:xfrm>
            <a:off x="3124200" y="609600"/>
            <a:ext cx="3918076" cy="9438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110" dirty="0">
                <a:solidFill>
                  <a:srgbClr val="EC34F1"/>
                </a:solidFill>
                <a:latin typeface="Trebuchet MS"/>
                <a:cs typeface="Trebuchet MS"/>
              </a:rPr>
              <a:t>Campo</a:t>
            </a:r>
            <a:r>
              <a:rPr sz="2400" b="1" spc="-6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50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400" b="1" spc="-6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45" dirty="0">
                <a:solidFill>
                  <a:srgbClr val="EC34F1"/>
                </a:solidFill>
                <a:latin typeface="Trebuchet MS"/>
                <a:cs typeface="Trebuchet MS"/>
              </a:rPr>
              <a:t>aplicación</a:t>
            </a:r>
            <a:endParaRPr sz="2400">
              <a:latin typeface="Trebuchet MS"/>
              <a:cs typeface="Trebuchet MS"/>
            </a:endParaRPr>
          </a:p>
          <a:p>
            <a:pPr marL="35560" algn="ctr">
              <a:lnSpc>
                <a:spcPct val="100000"/>
              </a:lnSpc>
              <a:spcBef>
                <a:spcPts val="1470"/>
              </a:spcBef>
            </a:pPr>
            <a:r>
              <a:rPr lang="es-AR" sz="2400" b="1" dirty="0" smtClean="0">
                <a:solidFill>
                  <a:srgbClr val="EC34F1"/>
                </a:solidFill>
                <a:latin typeface="Trebuchet MS"/>
                <a:cs typeface="Trebuchet MS"/>
              </a:rPr>
              <a:t>E</a:t>
            </a:r>
            <a:r>
              <a:rPr sz="2400" b="1" smtClean="0">
                <a:solidFill>
                  <a:srgbClr val="EC34F1"/>
                </a:solidFill>
                <a:latin typeface="Trebuchet MS"/>
                <a:cs typeface="Trebuchet MS"/>
              </a:rPr>
              <a:t>xcita</a:t>
            </a:r>
            <a:r>
              <a:rPr lang="es-ES" sz="2400" b="1" dirty="0" err="1" smtClean="0">
                <a:solidFill>
                  <a:srgbClr val="EC34F1"/>
                </a:solidFill>
                <a:latin typeface="Trebuchet MS"/>
                <a:cs typeface="Trebuchet MS"/>
              </a:rPr>
              <a:t>triz</a:t>
            </a:r>
            <a:r>
              <a:rPr lang="es-ES" sz="2400" b="1" dirty="0" smtClean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-10" smtClean="0">
                <a:solidFill>
                  <a:srgbClr val="EC34F1"/>
                </a:solidFill>
                <a:latin typeface="Trebuchet MS"/>
                <a:cs typeface="Trebuchet MS"/>
              </a:rPr>
              <a:t>estátic</a:t>
            </a:r>
            <a:r>
              <a:rPr lang="es-ES" sz="2400" b="1" spc="-10" dirty="0" smtClean="0">
                <a:solidFill>
                  <a:srgbClr val="EC34F1"/>
                </a:solidFill>
                <a:latin typeface="Trebuchet MS"/>
                <a:cs typeface="Trebuchet MS"/>
              </a:rPr>
              <a:t>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3088635" y="6651745"/>
            <a:ext cx="3693165" cy="589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SzPct val="111111"/>
              <a:buChar char="•"/>
              <a:tabLst>
                <a:tab pos="354965" algn="l"/>
                <a:tab pos="356235" algn="l"/>
              </a:tabLst>
            </a:pPr>
            <a:r>
              <a:rPr lang="es-ES" sz="1800" dirty="0" smtClean="0">
                <a:latin typeface="Arial Unicode MS"/>
                <a:cs typeface="Arial Unicode MS"/>
              </a:rPr>
              <a:t>Se </a:t>
            </a:r>
            <a:r>
              <a:rPr sz="1800" spc="55" smtClean="0">
                <a:latin typeface="Arial Unicode MS"/>
                <a:cs typeface="Arial Unicode MS"/>
              </a:rPr>
              <a:t>induc</a:t>
            </a:r>
            <a:r>
              <a:rPr lang="es-ES" sz="1800" spc="55" dirty="0" smtClean="0">
                <a:latin typeface="Arial Unicode MS"/>
                <a:cs typeface="Arial Unicode MS"/>
              </a:rPr>
              <a:t>e</a:t>
            </a:r>
            <a:r>
              <a:rPr sz="1800" spc="-25" smtClean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en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>
                <a:latin typeface="Arial Unicode MS"/>
                <a:cs typeface="Arial Unicode MS"/>
              </a:rPr>
              <a:t>el</a:t>
            </a:r>
            <a:r>
              <a:rPr sz="1800" spc="-20">
                <a:latin typeface="Arial Unicode MS"/>
                <a:cs typeface="Arial Unicode MS"/>
              </a:rPr>
              <a:t> </a:t>
            </a:r>
            <a:r>
              <a:rPr sz="1800" spc="105" smtClean="0">
                <a:latin typeface="Arial Unicode MS"/>
                <a:cs typeface="Arial Unicode MS"/>
              </a:rPr>
              <a:t>rotor</a:t>
            </a:r>
            <a:r>
              <a:rPr lang="es-ES" sz="1800" spc="105" dirty="0" smtClean="0">
                <a:latin typeface="Arial Unicode MS"/>
                <a:cs typeface="Arial Unicode MS"/>
              </a:rPr>
              <a:t> </a:t>
            </a:r>
            <a:r>
              <a:rPr lang="es-AR" sz="1800" spc="-75" dirty="0" smtClean="0">
                <a:latin typeface="Arial Unicode MS"/>
                <a:cs typeface="Arial Unicode MS"/>
              </a:rPr>
              <a:t>DC</a:t>
            </a:r>
            <a:r>
              <a:rPr lang="es-AR" sz="1800" spc="-25" dirty="0" smtClean="0">
                <a:latin typeface="Arial Unicode MS"/>
                <a:cs typeface="Arial Unicode MS"/>
              </a:rPr>
              <a:t> </a:t>
            </a:r>
            <a:endParaRPr sz="18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340"/>
              </a:spcBef>
              <a:buSzPct val="117647"/>
              <a:buChar char="•"/>
              <a:tabLst>
                <a:tab pos="354965" algn="l"/>
                <a:tab pos="356235" algn="l"/>
              </a:tabLst>
            </a:pPr>
            <a:r>
              <a:rPr lang="es-ES" sz="1700" dirty="0" smtClean="0">
                <a:latin typeface="Arial Unicode MS"/>
                <a:cs typeface="Arial Unicode MS"/>
              </a:rPr>
              <a:t>Se </a:t>
            </a:r>
            <a:r>
              <a:rPr sz="1700" spc="55" smtClean="0">
                <a:latin typeface="Arial Unicode MS"/>
                <a:cs typeface="Arial Unicode MS"/>
              </a:rPr>
              <a:t>induc</a:t>
            </a:r>
            <a:r>
              <a:rPr lang="es-ES" sz="1700" spc="55" dirty="0" smtClean="0">
                <a:latin typeface="Arial Unicode MS"/>
                <a:cs typeface="Arial Unicode MS"/>
              </a:rPr>
              <a:t>e</a:t>
            </a:r>
            <a:r>
              <a:rPr sz="1700" spc="-25" smtClean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-25" dirty="0">
                <a:latin typeface="Arial Unicode MS"/>
                <a:cs typeface="Arial Unicode MS"/>
              </a:rPr>
              <a:t> </a:t>
            </a:r>
            <a:r>
              <a:rPr sz="1700">
                <a:latin typeface="Arial Unicode MS"/>
                <a:cs typeface="Arial Unicode MS"/>
              </a:rPr>
              <a:t>el</a:t>
            </a:r>
            <a:r>
              <a:rPr sz="1700" spc="-25">
                <a:latin typeface="Arial Unicode MS"/>
                <a:cs typeface="Arial Unicode MS"/>
              </a:rPr>
              <a:t> </a:t>
            </a:r>
            <a:r>
              <a:rPr sz="1700" spc="55" smtClean="0">
                <a:latin typeface="Arial Unicode MS"/>
                <a:cs typeface="Arial Unicode MS"/>
              </a:rPr>
              <a:t>estator</a:t>
            </a:r>
            <a:r>
              <a:rPr lang="es-ES" sz="1700" spc="55" dirty="0" smtClean="0">
                <a:latin typeface="Arial Unicode MS"/>
                <a:cs typeface="Arial Unicode MS"/>
              </a:rPr>
              <a:t> </a:t>
            </a:r>
            <a:r>
              <a:rPr lang="es-AR" sz="1700" spc="-114" dirty="0" smtClean="0">
                <a:latin typeface="Arial Unicode MS"/>
                <a:cs typeface="Arial Unicode MS"/>
              </a:rPr>
              <a:t>CA</a:t>
            </a:r>
            <a:r>
              <a:rPr lang="es-AR" sz="1700" spc="-25" dirty="0" smtClean="0">
                <a:latin typeface="Arial Unicode MS"/>
                <a:cs typeface="Arial Unicode MS"/>
              </a:rPr>
              <a:t> 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11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7994" y="1716468"/>
            <a:ext cx="2673176" cy="266896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394479" y="1778822"/>
            <a:ext cx="3106420" cy="3317875"/>
            <a:chOff x="5394479" y="1778822"/>
            <a:chExt cx="3106420" cy="331787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4479" y="1778822"/>
              <a:ext cx="3105801" cy="331741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324600" y="3233927"/>
              <a:ext cx="1004569" cy="271780"/>
            </a:xfrm>
            <a:custGeom>
              <a:avLst/>
              <a:gdLst/>
              <a:ahLst/>
              <a:cxnLst/>
              <a:rect l="l" t="t" r="r" b="b"/>
              <a:pathLst>
                <a:path w="1004570" h="271779">
                  <a:moveTo>
                    <a:pt x="83718" y="190998"/>
                  </a:moveTo>
                  <a:lnTo>
                    <a:pt x="62484" y="160020"/>
                  </a:lnTo>
                  <a:lnTo>
                    <a:pt x="0" y="271272"/>
                  </a:lnTo>
                  <a:lnTo>
                    <a:pt x="67818" y="262337"/>
                  </a:lnTo>
                  <a:lnTo>
                    <a:pt x="67818" y="201930"/>
                  </a:lnTo>
                  <a:lnTo>
                    <a:pt x="83718" y="190998"/>
                  </a:lnTo>
                  <a:close/>
                </a:path>
                <a:path w="1004570" h="271779">
                  <a:moveTo>
                    <a:pt x="105353" y="222558"/>
                  </a:moveTo>
                  <a:lnTo>
                    <a:pt x="83718" y="190998"/>
                  </a:lnTo>
                  <a:lnTo>
                    <a:pt x="67818" y="201930"/>
                  </a:lnTo>
                  <a:lnTo>
                    <a:pt x="89916" y="233172"/>
                  </a:lnTo>
                  <a:lnTo>
                    <a:pt x="105353" y="222558"/>
                  </a:lnTo>
                  <a:close/>
                </a:path>
                <a:path w="1004570" h="271779">
                  <a:moveTo>
                    <a:pt x="127254" y="254508"/>
                  </a:moveTo>
                  <a:lnTo>
                    <a:pt x="105353" y="222558"/>
                  </a:lnTo>
                  <a:lnTo>
                    <a:pt x="89916" y="233172"/>
                  </a:lnTo>
                  <a:lnTo>
                    <a:pt x="67818" y="201930"/>
                  </a:lnTo>
                  <a:lnTo>
                    <a:pt x="67818" y="262337"/>
                  </a:lnTo>
                  <a:lnTo>
                    <a:pt x="127254" y="254508"/>
                  </a:lnTo>
                  <a:close/>
                </a:path>
                <a:path w="1004570" h="271779">
                  <a:moveTo>
                    <a:pt x="1004316" y="182117"/>
                  </a:moveTo>
                  <a:lnTo>
                    <a:pt x="956310" y="134873"/>
                  </a:lnTo>
                  <a:lnTo>
                    <a:pt x="916096" y="99778"/>
                  </a:lnTo>
                  <a:lnTo>
                    <a:pt x="875765" y="71513"/>
                  </a:lnTo>
                  <a:lnTo>
                    <a:pt x="834912" y="49307"/>
                  </a:lnTo>
                  <a:lnTo>
                    <a:pt x="793134" y="32385"/>
                  </a:lnTo>
                  <a:lnTo>
                    <a:pt x="750028" y="19976"/>
                  </a:lnTo>
                  <a:lnTo>
                    <a:pt x="705191" y="11305"/>
                  </a:lnTo>
                  <a:lnTo>
                    <a:pt x="658219" y="5601"/>
                  </a:lnTo>
                  <a:lnTo>
                    <a:pt x="608710" y="2090"/>
                  </a:lnTo>
                  <a:lnTo>
                    <a:pt x="556260" y="0"/>
                  </a:lnTo>
                  <a:lnTo>
                    <a:pt x="530352" y="762"/>
                  </a:lnTo>
                  <a:lnTo>
                    <a:pt x="452080" y="7296"/>
                  </a:lnTo>
                  <a:lnTo>
                    <a:pt x="403329" y="17153"/>
                  </a:lnTo>
                  <a:lnTo>
                    <a:pt x="357490" y="31321"/>
                  </a:lnTo>
                  <a:lnTo>
                    <a:pt x="313863" y="49261"/>
                  </a:lnTo>
                  <a:lnTo>
                    <a:pt x="271747" y="70438"/>
                  </a:lnTo>
                  <a:lnTo>
                    <a:pt x="230442" y="94315"/>
                  </a:lnTo>
                  <a:lnTo>
                    <a:pt x="189249" y="120356"/>
                  </a:lnTo>
                  <a:lnTo>
                    <a:pt x="147466" y="148025"/>
                  </a:lnTo>
                  <a:lnTo>
                    <a:pt x="104394" y="176784"/>
                  </a:lnTo>
                  <a:lnTo>
                    <a:pt x="83718" y="190998"/>
                  </a:lnTo>
                  <a:lnTo>
                    <a:pt x="105353" y="222558"/>
                  </a:lnTo>
                  <a:lnTo>
                    <a:pt x="126492" y="208026"/>
                  </a:lnTo>
                  <a:lnTo>
                    <a:pt x="166985" y="180836"/>
                  </a:lnTo>
                  <a:lnTo>
                    <a:pt x="206609" y="154419"/>
                  </a:lnTo>
                  <a:lnTo>
                    <a:pt x="245925" y="129362"/>
                  </a:lnTo>
                  <a:lnTo>
                    <a:pt x="285493" y="106250"/>
                  </a:lnTo>
                  <a:lnTo>
                    <a:pt x="325874" y="85670"/>
                  </a:lnTo>
                  <a:lnTo>
                    <a:pt x="367628" y="68207"/>
                  </a:lnTo>
                  <a:lnTo>
                    <a:pt x="411315" y="54448"/>
                  </a:lnTo>
                  <a:lnTo>
                    <a:pt x="457495" y="44979"/>
                  </a:lnTo>
                  <a:lnTo>
                    <a:pt x="506730" y="40386"/>
                  </a:lnTo>
                  <a:lnTo>
                    <a:pt x="556260" y="38100"/>
                  </a:lnTo>
                  <a:lnTo>
                    <a:pt x="609754" y="39971"/>
                  </a:lnTo>
                  <a:lnTo>
                    <a:pt x="660992" y="43825"/>
                  </a:lnTo>
                  <a:lnTo>
                    <a:pt x="710127" y="50620"/>
                  </a:lnTo>
                  <a:lnTo>
                    <a:pt x="757313" y="61317"/>
                  </a:lnTo>
                  <a:lnTo>
                    <a:pt x="802704" y="76874"/>
                  </a:lnTo>
                  <a:lnTo>
                    <a:pt x="846453" y="98252"/>
                  </a:lnTo>
                  <a:lnTo>
                    <a:pt x="888714" y="126409"/>
                  </a:lnTo>
                  <a:lnTo>
                    <a:pt x="929640" y="162305"/>
                  </a:lnTo>
                  <a:lnTo>
                    <a:pt x="977646" y="208787"/>
                  </a:lnTo>
                  <a:lnTo>
                    <a:pt x="1004316" y="182117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181605" y="2522982"/>
            <a:ext cx="861060" cy="349885"/>
          </a:xfrm>
          <a:custGeom>
            <a:avLst/>
            <a:gdLst/>
            <a:ahLst/>
            <a:cxnLst/>
            <a:rect l="l" t="t" r="r" b="b"/>
            <a:pathLst>
              <a:path w="861060" h="349885">
                <a:moveTo>
                  <a:pt x="78333" y="203076"/>
                </a:moveTo>
                <a:lnTo>
                  <a:pt x="54864" y="172974"/>
                </a:lnTo>
                <a:lnTo>
                  <a:pt x="0" y="288798"/>
                </a:lnTo>
                <a:lnTo>
                  <a:pt x="63246" y="275686"/>
                </a:lnTo>
                <a:lnTo>
                  <a:pt x="63246" y="214884"/>
                </a:lnTo>
                <a:lnTo>
                  <a:pt x="78333" y="203076"/>
                </a:lnTo>
                <a:close/>
              </a:path>
              <a:path w="861060" h="349885">
                <a:moveTo>
                  <a:pt x="101674" y="233014"/>
                </a:moveTo>
                <a:lnTo>
                  <a:pt x="78333" y="203076"/>
                </a:lnTo>
                <a:lnTo>
                  <a:pt x="63246" y="214884"/>
                </a:lnTo>
                <a:lnTo>
                  <a:pt x="86868" y="244602"/>
                </a:lnTo>
                <a:lnTo>
                  <a:pt x="101674" y="233014"/>
                </a:lnTo>
                <a:close/>
              </a:path>
              <a:path w="861060" h="349885">
                <a:moveTo>
                  <a:pt x="124968" y="262890"/>
                </a:moveTo>
                <a:lnTo>
                  <a:pt x="101674" y="233014"/>
                </a:lnTo>
                <a:lnTo>
                  <a:pt x="86868" y="244602"/>
                </a:lnTo>
                <a:lnTo>
                  <a:pt x="63246" y="214884"/>
                </a:lnTo>
                <a:lnTo>
                  <a:pt x="63246" y="275686"/>
                </a:lnTo>
                <a:lnTo>
                  <a:pt x="124968" y="262890"/>
                </a:lnTo>
                <a:close/>
              </a:path>
              <a:path w="861060" h="349885">
                <a:moveTo>
                  <a:pt x="861060" y="336804"/>
                </a:moveTo>
                <a:lnTo>
                  <a:pt x="848106" y="300228"/>
                </a:lnTo>
                <a:lnTo>
                  <a:pt x="833628" y="262890"/>
                </a:lnTo>
                <a:lnTo>
                  <a:pt x="826770" y="244602"/>
                </a:lnTo>
                <a:lnTo>
                  <a:pt x="805073" y="197035"/>
                </a:lnTo>
                <a:lnTo>
                  <a:pt x="778635" y="151709"/>
                </a:lnTo>
                <a:lnTo>
                  <a:pt x="746165" y="110919"/>
                </a:lnTo>
                <a:lnTo>
                  <a:pt x="706374" y="76962"/>
                </a:lnTo>
                <a:lnTo>
                  <a:pt x="673608" y="57150"/>
                </a:lnTo>
                <a:lnTo>
                  <a:pt x="630278" y="35661"/>
                </a:lnTo>
                <a:lnTo>
                  <a:pt x="584839" y="18978"/>
                </a:lnTo>
                <a:lnTo>
                  <a:pt x="537874" y="7284"/>
                </a:lnTo>
                <a:lnTo>
                  <a:pt x="489966" y="762"/>
                </a:lnTo>
                <a:lnTo>
                  <a:pt x="478536" y="0"/>
                </a:lnTo>
                <a:lnTo>
                  <a:pt x="455676" y="0"/>
                </a:lnTo>
                <a:lnTo>
                  <a:pt x="409056" y="4404"/>
                </a:lnTo>
                <a:lnTo>
                  <a:pt x="364596" y="15706"/>
                </a:lnTo>
                <a:lnTo>
                  <a:pt x="322046" y="32754"/>
                </a:lnTo>
                <a:lnTo>
                  <a:pt x="281159" y="54398"/>
                </a:lnTo>
                <a:lnTo>
                  <a:pt x="241685" y="79487"/>
                </a:lnTo>
                <a:lnTo>
                  <a:pt x="203377" y="106869"/>
                </a:lnTo>
                <a:lnTo>
                  <a:pt x="165987" y="135392"/>
                </a:lnTo>
                <a:lnTo>
                  <a:pt x="129265" y="163907"/>
                </a:lnTo>
                <a:lnTo>
                  <a:pt x="92964" y="191262"/>
                </a:lnTo>
                <a:lnTo>
                  <a:pt x="80772" y="201168"/>
                </a:lnTo>
                <a:lnTo>
                  <a:pt x="78333" y="203076"/>
                </a:lnTo>
                <a:lnTo>
                  <a:pt x="101674" y="233014"/>
                </a:lnTo>
                <a:lnTo>
                  <a:pt x="104394" y="230886"/>
                </a:lnTo>
                <a:lnTo>
                  <a:pt x="116586" y="221742"/>
                </a:lnTo>
                <a:lnTo>
                  <a:pt x="155417" y="192236"/>
                </a:lnTo>
                <a:lnTo>
                  <a:pt x="195208" y="160976"/>
                </a:lnTo>
                <a:lnTo>
                  <a:pt x="236177" y="129772"/>
                </a:lnTo>
                <a:lnTo>
                  <a:pt x="278544" y="100441"/>
                </a:lnTo>
                <a:lnTo>
                  <a:pt x="322525" y="74794"/>
                </a:lnTo>
                <a:lnTo>
                  <a:pt x="368340" y="54646"/>
                </a:lnTo>
                <a:lnTo>
                  <a:pt x="416207" y="41810"/>
                </a:lnTo>
                <a:lnTo>
                  <a:pt x="466344" y="38100"/>
                </a:lnTo>
                <a:lnTo>
                  <a:pt x="476250" y="38100"/>
                </a:lnTo>
                <a:lnTo>
                  <a:pt x="537141" y="46594"/>
                </a:lnTo>
                <a:lnTo>
                  <a:pt x="583448" y="58346"/>
                </a:lnTo>
                <a:lnTo>
                  <a:pt x="625847" y="74396"/>
                </a:lnTo>
                <a:lnTo>
                  <a:pt x="664344" y="95024"/>
                </a:lnTo>
                <a:lnTo>
                  <a:pt x="698948" y="120508"/>
                </a:lnTo>
                <a:lnTo>
                  <a:pt x="729665" y="151130"/>
                </a:lnTo>
                <a:lnTo>
                  <a:pt x="756504" y="187166"/>
                </a:lnTo>
                <a:lnTo>
                  <a:pt x="779472" y="228899"/>
                </a:lnTo>
                <a:lnTo>
                  <a:pt x="798576" y="276606"/>
                </a:lnTo>
                <a:lnTo>
                  <a:pt x="825246" y="349758"/>
                </a:lnTo>
                <a:lnTo>
                  <a:pt x="861060" y="336804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1" name="object 11"/>
          <p:cNvSpPr txBox="1"/>
          <p:nvPr/>
        </p:nvSpPr>
        <p:spPr>
          <a:xfrm>
            <a:off x="3429000" y="685800"/>
            <a:ext cx="263779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FF0000"/>
                </a:solidFill>
                <a:latin typeface="Arial Unicode MS"/>
                <a:cs typeface="Arial Unicode MS"/>
              </a:rPr>
              <a:t>Estilos</a:t>
            </a:r>
            <a:r>
              <a:rPr sz="28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800" b="1" spc="80" dirty="0">
                <a:solidFill>
                  <a:srgbClr val="FF0000"/>
                </a:solidFill>
                <a:latin typeface="Arial Unicode MS"/>
                <a:cs typeface="Arial Unicode MS"/>
              </a:rPr>
              <a:t>de</a:t>
            </a:r>
            <a:r>
              <a:rPr sz="2800" b="1" spc="-1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800" b="1" spc="180" dirty="0">
                <a:solidFill>
                  <a:srgbClr val="FF0000"/>
                </a:solidFill>
                <a:latin typeface="Arial Unicode MS"/>
                <a:cs typeface="Arial Unicode MS"/>
              </a:rPr>
              <a:t>rotor</a:t>
            </a:r>
            <a:endParaRPr sz="2800" b="1">
              <a:solidFill>
                <a:srgbClr val="FF0000"/>
              </a:solidFill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75892" y="4620005"/>
            <a:ext cx="220281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latin typeface="Trebuchet MS"/>
                <a:cs typeface="Trebuchet MS"/>
              </a:rPr>
              <a:t>Cilíndrico</a:t>
            </a:r>
            <a:r>
              <a:rPr sz="1700" b="1" spc="305" dirty="0">
                <a:latin typeface="Trebuchet MS"/>
                <a:cs typeface="Trebuchet MS"/>
              </a:rPr>
              <a:t> </a:t>
            </a:r>
            <a:r>
              <a:rPr sz="1700" b="1" spc="-10" dirty="0">
                <a:latin typeface="Trebuchet MS"/>
                <a:cs typeface="Trebuchet MS"/>
              </a:rPr>
              <a:t>(Redondo)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91703" y="4675880"/>
            <a:ext cx="79502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latin typeface="Trebuchet MS"/>
                <a:cs typeface="Trebuchet MS"/>
              </a:rPr>
              <a:t>Saliente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800" y="5029200"/>
            <a:ext cx="8686800" cy="2519921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70"/>
              </a:spcBef>
              <a:buSzPct val="104347"/>
              <a:buChar char="-"/>
              <a:tabLst>
                <a:tab pos="354965" algn="l"/>
                <a:tab pos="355600" algn="l"/>
              </a:tabLst>
            </a:pPr>
            <a:r>
              <a:rPr sz="2400" spc="65" dirty="0">
                <a:latin typeface="Arial Unicode MS"/>
                <a:cs typeface="Arial Unicode MS"/>
              </a:rPr>
              <a:t>Rotor</a:t>
            </a:r>
            <a:r>
              <a:rPr sz="2400" spc="-45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cilíndrico</a:t>
            </a:r>
            <a:r>
              <a:rPr sz="2400" spc="-45" dirty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visto</a:t>
            </a:r>
            <a:r>
              <a:rPr sz="2400" spc="-45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en</a:t>
            </a:r>
            <a:r>
              <a:rPr sz="2400" spc="-4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Recips,</a:t>
            </a:r>
            <a:r>
              <a:rPr sz="2400" spc="-45" dirty="0">
                <a:latin typeface="Arial Unicode MS"/>
                <a:cs typeface="Arial Unicode MS"/>
              </a:rPr>
              <a:t> </a:t>
            </a:r>
            <a:r>
              <a:rPr sz="2400" spc="-130" dirty="0">
                <a:latin typeface="Arial Unicode MS"/>
                <a:cs typeface="Arial Unicode MS"/>
              </a:rPr>
              <a:t>GT</a:t>
            </a:r>
            <a:r>
              <a:rPr sz="2400" spc="-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-45" dirty="0">
                <a:latin typeface="Arial Unicode MS"/>
                <a:cs typeface="Arial Unicode MS"/>
              </a:rPr>
              <a:t> </a:t>
            </a:r>
            <a:r>
              <a:rPr sz="2400" spc="-80" dirty="0">
                <a:latin typeface="Arial Unicode MS"/>
                <a:cs typeface="Arial Unicode MS"/>
              </a:rPr>
              <a:t>ST</a:t>
            </a:r>
            <a:endParaRPr sz="24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sz="2400" spc="55" dirty="0">
                <a:latin typeface="Arial Unicode MS"/>
                <a:cs typeface="Arial Unicode MS"/>
              </a:rPr>
              <a:t>Rotor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spc="85" dirty="0">
                <a:latin typeface="Arial Unicode MS"/>
                <a:cs typeface="Arial Unicode MS"/>
              </a:rPr>
              <a:t>polo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saliente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visto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spc="60">
                <a:latin typeface="Arial Unicode MS"/>
                <a:cs typeface="Arial Unicode MS"/>
              </a:rPr>
              <a:t>en</a:t>
            </a:r>
            <a:r>
              <a:rPr sz="2400" spc="40">
                <a:latin typeface="Arial Unicode MS"/>
                <a:cs typeface="Arial Unicode MS"/>
              </a:rPr>
              <a:t> </a:t>
            </a:r>
            <a:r>
              <a:rPr sz="2400" spc="50" smtClean="0">
                <a:latin typeface="Arial Unicode MS"/>
                <a:cs typeface="Arial Unicode MS"/>
              </a:rPr>
              <a:t>Hydros</a:t>
            </a:r>
            <a:endParaRPr lang="es-ES" sz="2400" spc="50" dirty="0" smtClean="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endParaRPr lang="es-ES" sz="2400" spc="50" dirty="0">
              <a:latin typeface="Arial Unicode MS"/>
              <a:cs typeface="Arial Unicode MS"/>
            </a:endParaRPr>
          </a:p>
          <a:p>
            <a:pPr marL="12700" lvl="5">
              <a:spcBef>
                <a:spcPts val="145"/>
              </a:spcBef>
              <a:buFont typeface="Arial" pitchFamily="34" charset="0"/>
              <a:buChar char="•"/>
              <a:tabLst>
                <a:tab pos="297815" algn="l"/>
              </a:tabLst>
            </a:pPr>
            <a:r>
              <a:rPr lang="es-AR" sz="2400" dirty="0" smtClean="0">
                <a:latin typeface="Arial Unicode MS"/>
                <a:cs typeface="Arial Unicode MS"/>
              </a:rPr>
              <a:t>	Más</a:t>
            </a:r>
            <a:r>
              <a:rPr lang="es-AR" sz="2400" spc="55" dirty="0" smtClean="0">
                <a:latin typeface="Arial Unicode MS"/>
                <a:cs typeface="Arial Unicode MS"/>
              </a:rPr>
              <a:t> </a:t>
            </a:r>
            <a:r>
              <a:rPr lang="es-AR" sz="2400" spc="50" dirty="0" smtClean="0">
                <a:latin typeface="Arial Unicode MS"/>
                <a:cs typeface="Arial Unicode MS"/>
              </a:rPr>
              <a:t>polos</a:t>
            </a:r>
            <a:r>
              <a:rPr lang="es-AR" sz="2400" spc="55" dirty="0" smtClean="0">
                <a:latin typeface="Arial Unicode MS"/>
                <a:cs typeface="Arial Unicode MS"/>
              </a:rPr>
              <a:t> para </a:t>
            </a:r>
            <a:r>
              <a:rPr lang="es-AR" sz="2400" spc="75" dirty="0" smtClean="0">
                <a:latin typeface="Arial Unicode MS"/>
                <a:cs typeface="Arial Unicode MS"/>
              </a:rPr>
              <a:t>obtener</a:t>
            </a:r>
            <a:r>
              <a:rPr lang="es-AR" sz="2400" spc="55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frecuencia</a:t>
            </a:r>
            <a:r>
              <a:rPr lang="es-AR" sz="2400" spc="60" dirty="0" smtClean="0">
                <a:latin typeface="Arial Unicode MS"/>
                <a:cs typeface="Arial Unicode MS"/>
              </a:rPr>
              <a:t> </a:t>
            </a:r>
            <a:r>
              <a:rPr lang="es-AR" sz="2400" spc="80" dirty="0" smtClean="0">
                <a:latin typeface="Arial Unicode MS"/>
                <a:cs typeface="Arial Unicode MS"/>
              </a:rPr>
              <a:t>nominal</a:t>
            </a:r>
            <a:r>
              <a:rPr lang="es-AR" sz="2400" spc="55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a</a:t>
            </a:r>
            <a:r>
              <a:rPr lang="es-AR" sz="2400" spc="55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bajas</a:t>
            </a:r>
            <a:r>
              <a:rPr lang="es-AR" sz="2400" spc="55" dirty="0" smtClean="0">
                <a:latin typeface="Arial Unicode MS"/>
                <a:cs typeface="Arial Unicode MS"/>
              </a:rPr>
              <a:t> </a:t>
            </a:r>
            <a:r>
              <a:rPr lang="es-AR" sz="2400" spc="-25" dirty="0" smtClean="0">
                <a:latin typeface="Arial Unicode MS"/>
                <a:cs typeface="Arial Unicode MS"/>
              </a:rPr>
              <a:t>RPM</a:t>
            </a:r>
            <a:endParaRPr lang="es-AR" sz="2400" dirty="0" smtClean="0">
              <a:latin typeface="Arial Unicode MS"/>
              <a:cs typeface="Arial Unicode MS"/>
            </a:endParaRPr>
          </a:p>
          <a:p>
            <a:pPr marL="12700" lvl="5">
              <a:spcBef>
                <a:spcPts val="480"/>
              </a:spcBef>
              <a:buFont typeface="Arial" pitchFamily="34" charset="0"/>
              <a:buChar char="•"/>
              <a:tabLst>
                <a:tab pos="297815" algn="l"/>
              </a:tabLst>
            </a:pPr>
            <a:r>
              <a:rPr lang="es-AR" sz="2400" spc="-50" dirty="0">
                <a:latin typeface="Arial Unicode MS"/>
                <a:cs typeface="Arial Unicode MS"/>
              </a:rPr>
              <a:t> </a:t>
            </a:r>
            <a:r>
              <a:rPr lang="es-AR" sz="2400" spc="-50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Ecuación:</a:t>
            </a:r>
            <a:r>
              <a:rPr lang="es-AR" sz="2400" spc="10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f=</a:t>
            </a:r>
            <a:r>
              <a:rPr lang="es-AR" sz="2400" spc="15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[RPM/60]</a:t>
            </a:r>
            <a:r>
              <a:rPr lang="es-AR" sz="2400" spc="15" dirty="0" smtClean="0">
                <a:latin typeface="Arial Unicode MS"/>
                <a:cs typeface="Arial Unicode MS"/>
              </a:rPr>
              <a:t> </a:t>
            </a:r>
            <a:r>
              <a:rPr lang="es-AR" sz="2400" spc="254" dirty="0" smtClean="0">
                <a:latin typeface="Arial Unicode MS"/>
                <a:cs typeface="Arial Unicode MS"/>
              </a:rPr>
              <a:t>*</a:t>
            </a:r>
            <a:r>
              <a:rPr lang="es-AR" sz="2400" spc="15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[P/2]</a:t>
            </a:r>
            <a:r>
              <a:rPr lang="es-AR" sz="2400" spc="15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=</a:t>
            </a:r>
            <a:r>
              <a:rPr lang="es-AR" sz="2400" spc="10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[RPM</a:t>
            </a:r>
            <a:r>
              <a:rPr lang="es-AR" sz="2400" spc="15" dirty="0" smtClean="0">
                <a:latin typeface="Arial Unicode MS"/>
                <a:cs typeface="Arial Unicode MS"/>
              </a:rPr>
              <a:t> </a:t>
            </a:r>
            <a:r>
              <a:rPr lang="es-AR" sz="2400" spc="254" dirty="0" smtClean="0">
                <a:latin typeface="Arial Unicode MS"/>
                <a:cs typeface="Arial Unicode MS"/>
              </a:rPr>
              <a:t>*</a:t>
            </a:r>
            <a:r>
              <a:rPr lang="es-AR" sz="2400" spc="15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P]</a:t>
            </a:r>
            <a:r>
              <a:rPr lang="es-AR" sz="2400" spc="15" dirty="0" smtClean="0">
                <a:latin typeface="Arial Unicode MS"/>
                <a:cs typeface="Arial Unicode MS"/>
              </a:rPr>
              <a:t> </a:t>
            </a:r>
            <a:r>
              <a:rPr lang="es-AR" sz="2400" spc="145" dirty="0" smtClean="0">
                <a:latin typeface="Arial Unicode MS"/>
                <a:cs typeface="Arial Unicode MS"/>
              </a:rPr>
              <a:t>/</a:t>
            </a:r>
            <a:r>
              <a:rPr lang="es-AR" sz="2400" spc="15" dirty="0" smtClean="0">
                <a:latin typeface="Arial Unicode MS"/>
                <a:cs typeface="Arial Unicode MS"/>
              </a:rPr>
              <a:t> </a:t>
            </a:r>
            <a:r>
              <a:rPr lang="es-AR" sz="2400" spc="-25" dirty="0" smtClean="0">
                <a:latin typeface="Arial Unicode MS"/>
                <a:cs typeface="Arial Unicode MS"/>
              </a:rPr>
              <a:t>120</a:t>
            </a:r>
            <a:endParaRPr lang="es-AR" sz="2400" dirty="0" smtClean="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endParaRPr sz="190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12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1953005"/>
            <a:ext cx="7086600" cy="514045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11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05201" y="1204976"/>
            <a:ext cx="554393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95">
                <a:solidFill>
                  <a:srgbClr val="EC34F1"/>
                </a:solidFill>
                <a:latin typeface="Arial Unicode MS"/>
                <a:cs typeface="Arial Unicode MS"/>
              </a:rPr>
              <a:t>Rotor</a:t>
            </a:r>
            <a:r>
              <a:rPr sz="33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lang="es-AR" sz="330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lang="es-AR" sz="3300" spc="-45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lang="es-AR" sz="3300" spc="114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estator </a:t>
            </a:r>
            <a:r>
              <a:rPr sz="3300" spc="90" smtClean="0">
                <a:solidFill>
                  <a:srgbClr val="EC34F1"/>
                </a:solidFill>
                <a:latin typeface="Arial Unicode MS"/>
                <a:cs typeface="Arial Unicode MS"/>
              </a:rPr>
              <a:t>cilíndrico</a:t>
            </a:r>
            <a:r>
              <a:rPr lang="es-ES" sz="3300" spc="9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s</a:t>
            </a:r>
            <a:endParaRPr sz="3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90600" y="1978151"/>
            <a:ext cx="8148955" cy="4879975"/>
            <a:chOff x="990600" y="1978151"/>
            <a:chExt cx="8148955" cy="48799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0" y="1978151"/>
              <a:ext cx="4778502" cy="48768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79185" y="1978152"/>
              <a:ext cx="3460241" cy="487984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12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93339" y="1204976"/>
            <a:ext cx="5483861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95">
                <a:solidFill>
                  <a:srgbClr val="EC34F1"/>
                </a:solidFill>
                <a:latin typeface="Arial Unicode MS"/>
                <a:cs typeface="Arial Unicode MS"/>
              </a:rPr>
              <a:t>Rotor</a:t>
            </a:r>
            <a:r>
              <a:rPr sz="33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lang="es-AR" sz="330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lang="es-AR" sz="3300" spc="-45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lang="es-AR" sz="3300" spc="114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estator </a:t>
            </a:r>
            <a:r>
              <a:rPr sz="3300" spc="90" smtClean="0">
                <a:solidFill>
                  <a:srgbClr val="EC34F1"/>
                </a:solidFill>
                <a:latin typeface="Arial Unicode MS"/>
                <a:cs typeface="Arial Unicode MS"/>
              </a:rPr>
              <a:t>cilíndrico</a:t>
            </a:r>
            <a:r>
              <a:rPr lang="es-ES" sz="3300" spc="9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s</a:t>
            </a:r>
            <a:endParaRPr sz="3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400" y="1600200"/>
            <a:ext cx="7469885" cy="495909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13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67000" y="838200"/>
            <a:ext cx="5208017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95">
                <a:solidFill>
                  <a:srgbClr val="EC34F1"/>
                </a:solidFill>
                <a:latin typeface="Arial Unicode MS"/>
                <a:cs typeface="Arial Unicode MS"/>
              </a:rPr>
              <a:t>Rotor</a:t>
            </a:r>
            <a:r>
              <a:rPr sz="33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lang="es-AR" sz="330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lang="es-AR" sz="3300" spc="-45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lang="es-AR" sz="3300" spc="114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estator </a:t>
            </a:r>
            <a:r>
              <a:rPr sz="3300" spc="90" smtClean="0">
                <a:solidFill>
                  <a:srgbClr val="EC34F1"/>
                </a:solidFill>
                <a:latin typeface="Arial Unicode MS"/>
                <a:cs typeface="Arial Unicode MS"/>
              </a:rPr>
              <a:t>cilíndrico</a:t>
            </a:r>
            <a:r>
              <a:rPr lang="es-ES" sz="3300" spc="9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s </a:t>
            </a:r>
            <a:endParaRPr sz="3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00" y="1137958"/>
            <a:ext cx="8763000" cy="5415241"/>
            <a:chOff x="609600" y="1137958"/>
            <a:chExt cx="8763000" cy="5415241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2301" y="1137958"/>
              <a:ext cx="8198357" cy="541524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600" y="1143000"/>
              <a:ext cx="8763000" cy="1524000"/>
            </a:xfrm>
            <a:custGeom>
              <a:avLst/>
              <a:gdLst/>
              <a:ahLst/>
              <a:cxnLst/>
              <a:rect l="l" t="t" r="r" b="b"/>
              <a:pathLst>
                <a:path w="8763000" h="1524000">
                  <a:moveTo>
                    <a:pt x="8763000" y="1523999"/>
                  </a:moveTo>
                  <a:lnTo>
                    <a:pt x="8763000" y="0"/>
                  </a:lnTo>
                  <a:lnTo>
                    <a:pt x="0" y="0"/>
                  </a:lnTo>
                  <a:lnTo>
                    <a:pt x="0" y="1524000"/>
                  </a:lnTo>
                  <a:lnTo>
                    <a:pt x="8763000" y="1523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488183" y="1277366"/>
            <a:ext cx="5436617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95">
                <a:solidFill>
                  <a:srgbClr val="EC34F1"/>
                </a:solidFill>
                <a:latin typeface="Arial Unicode MS"/>
                <a:cs typeface="Arial Unicode MS"/>
              </a:rPr>
              <a:t>Rotor</a:t>
            </a:r>
            <a:r>
              <a:rPr sz="33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lang="es-AR" sz="330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lang="es-AR" sz="3300" spc="-45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lang="es-AR" sz="3300" spc="114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estator </a:t>
            </a:r>
            <a:r>
              <a:rPr sz="3300" spc="90" smtClean="0">
                <a:solidFill>
                  <a:srgbClr val="EC34F1"/>
                </a:solidFill>
                <a:latin typeface="Arial Unicode MS"/>
                <a:cs typeface="Arial Unicode MS"/>
              </a:rPr>
              <a:t>cilíndrico</a:t>
            </a:r>
            <a:r>
              <a:rPr lang="es-ES" sz="3300" spc="9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s</a:t>
            </a:r>
            <a:endParaRPr sz="33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32061" y="6801104"/>
            <a:ext cx="187325" cy="71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" b="1" spc="-10" dirty="0">
                <a:latin typeface="Trebuchet MS"/>
                <a:cs typeface="Trebuchet MS"/>
              </a:rPr>
              <a:t>dieciséis</a:t>
            </a:r>
            <a:endParaRPr sz="300">
              <a:latin typeface="Trebuchet MS"/>
              <a:cs typeface="Trebuchet MS"/>
            </a:endParaRPr>
          </a:p>
        </p:txBody>
      </p:sp>
      <p:sp>
        <p:nvSpPr>
          <p:cNvPr id="10" name="9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1844039"/>
            <a:ext cx="6705600" cy="536371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15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15032" y="1323340"/>
            <a:ext cx="566216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80" dirty="0">
                <a:solidFill>
                  <a:srgbClr val="EC34F1"/>
                </a:solidFill>
                <a:latin typeface="Arial Unicode MS"/>
                <a:cs typeface="Arial Unicode MS"/>
              </a:rPr>
              <a:t>Rotor</a:t>
            </a:r>
            <a:r>
              <a:rPr sz="280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dirty="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sz="280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spc="110" dirty="0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r>
              <a:rPr sz="280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spc="7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8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spc="130" smtClean="0">
                <a:solidFill>
                  <a:srgbClr val="EC34F1"/>
                </a:solidFill>
                <a:latin typeface="Arial Unicode MS"/>
                <a:cs typeface="Arial Unicode MS"/>
              </a:rPr>
              <a:t>polo</a:t>
            </a:r>
            <a:r>
              <a:rPr lang="es-ES" sz="2800" spc="13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s</a:t>
            </a:r>
            <a:r>
              <a:rPr sz="2800" spc="-40" smtClean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spc="60" smtClean="0">
                <a:solidFill>
                  <a:srgbClr val="EC34F1"/>
                </a:solidFill>
                <a:latin typeface="Arial Unicode MS"/>
                <a:cs typeface="Arial Unicode MS"/>
              </a:rPr>
              <a:t>saliente</a:t>
            </a:r>
            <a:r>
              <a:rPr lang="es-ES" sz="2800" spc="6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s</a:t>
            </a:r>
            <a:endParaRPr sz="2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22653" y="1905000"/>
            <a:ext cx="7188200" cy="4809490"/>
            <a:chOff x="1422653" y="1905000"/>
            <a:chExt cx="7188200" cy="48094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2653" y="1905000"/>
              <a:ext cx="7187945" cy="480898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2653" y="1905000"/>
              <a:ext cx="7187945" cy="480898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16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37128" y="1230376"/>
            <a:ext cx="624967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80" dirty="0">
                <a:solidFill>
                  <a:srgbClr val="EC34F1"/>
                </a:solidFill>
                <a:latin typeface="Arial Unicode MS"/>
                <a:cs typeface="Arial Unicode MS"/>
              </a:rPr>
              <a:t>Rotor</a:t>
            </a:r>
            <a:r>
              <a:rPr sz="280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dirty="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sz="280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spc="110" dirty="0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r>
              <a:rPr sz="280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spc="7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8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spc="130" smtClean="0">
                <a:solidFill>
                  <a:srgbClr val="EC34F1"/>
                </a:solidFill>
                <a:latin typeface="Arial Unicode MS"/>
                <a:cs typeface="Arial Unicode MS"/>
              </a:rPr>
              <a:t>polo</a:t>
            </a:r>
            <a:r>
              <a:rPr lang="es-ES" sz="2800" spc="13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s</a:t>
            </a:r>
            <a:r>
              <a:rPr sz="2800" spc="-40" smtClean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spc="60" smtClean="0">
                <a:solidFill>
                  <a:srgbClr val="EC34F1"/>
                </a:solidFill>
                <a:latin typeface="Arial Unicode MS"/>
                <a:cs typeface="Arial Unicode MS"/>
              </a:rPr>
              <a:t>saliente</a:t>
            </a:r>
            <a:r>
              <a:rPr lang="es-ES" sz="2800" spc="6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s</a:t>
            </a:r>
            <a:endParaRPr sz="2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906" y="1712579"/>
            <a:ext cx="2636089" cy="241562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21354" y="1808041"/>
            <a:ext cx="2423553" cy="218274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2725" y="1787092"/>
            <a:ext cx="3055620" cy="2569464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2" name="object 12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17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65958" y="724865"/>
            <a:ext cx="671753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EC34F1"/>
                </a:solidFill>
                <a:latin typeface="Arial Unicode MS"/>
                <a:cs typeface="Arial Unicode MS"/>
              </a:rPr>
              <a:t>Estilos</a:t>
            </a:r>
            <a:r>
              <a:rPr sz="32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200" spc="8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32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200" spc="145" smtClean="0">
                <a:solidFill>
                  <a:srgbClr val="EC34F1"/>
                </a:solidFill>
                <a:latin typeface="Arial Unicode MS"/>
                <a:cs typeface="Arial Unicode MS"/>
              </a:rPr>
              <a:t>bobinado</a:t>
            </a:r>
            <a:r>
              <a:rPr lang="es-ES" sz="3200" spc="145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s</a:t>
            </a:r>
            <a:r>
              <a:rPr sz="3200" spc="-20" smtClean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200" dirty="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sz="32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200" spc="70" dirty="0">
                <a:solidFill>
                  <a:srgbClr val="EC34F1"/>
                </a:solidFill>
                <a:latin typeface="Arial Unicode MS"/>
                <a:cs typeface="Arial Unicode MS"/>
              </a:rPr>
              <a:t>conexiones</a:t>
            </a:r>
            <a:endParaRPr sz="32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95400" y="4259274"/>
            <a:ext cx="2358898" cy="1642116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82575" algn="ctr">
              <a:lnSpc>
                <a:spcPct val="100000"/>
              </a:lnSpc>
              <a:spcBef>
                <a:spcPts val="385"/>
              </a:spcBef>
            </a:pPr>
            <a:r>
              <a:rPr sz="2400" spc="-245" dirty="0">
                <a:latin typeface="Arial Unicode MS"/>
                <a:cs typeface="Arial Unicode MS"/>
              </a:rPr>
              <a:t>Y</a:t>
            </a:r>
            <a:endParaRPr sz="24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sz="2400" dirty="0">
                <a:latin typeface="Arial Unicode MS"/>
                <a:cs typeface="Arial Unicode MS"/>
              </a:rPr>
              <a:t>1</a:t>
            </a:r>
            <a:r>
              <a:rPr sz="2400" spc="-15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circuito</a:t>
            </a:r>
            <a:endParaRPr sz="24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SzPct val="104347"/>
              <a:buChar char="-"/>
              <a:tabLst>
                <a:tab pos="354965" algn="l"/>
                <a:tab pos="355600" algn="l"/>
              </a:tabLst>
            </a:pPr>
            <a:r>
              <a:rPr sz="2400" dirty="0">
                <a:latin typeface="Arial Unicode MS"/>
                <a:cs typeface="Arial Unicode MS"/>
              </a:rPr>
              <a:t>3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fases</a:t>
            </a:r>
            <a:endParaRPr sz="24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SzPct val="104347"/>
              <a:buChar char="-"/>
              <a:tabLst>
                <a:tab pos="354965" algn="l"/>
                <a:tab pos="355600" algn="l"/>
              </a:tabLst>
            </a:pPr>
            <a:r>
              <a:rPr sz="2400">
                <a:latin typeface="Arial Unicode MS"/>
                <a:cs typeface="Arial Unicode MS"/>
              </a:rPr>
              <a:t>6</a:t>
            </a:r>
            <a:r>
              <a:rPr sz="2400" spc="-20">
                <a:latin typeface="Arial Unicode MS"/>
                <a:cs typeface="Arial Unicode MS"/>
              </a:rPr>
              <a:t> </a:t>
            </a:r>
            <a:r>
              <a:rPr lang="es-AR" sz="2400" dirty="0" err="1"/>
              <a:t>Bushings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67400" y="4191000"/>
            <a:ext cx="2587498" cy="1801134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904875">
              <a:lnSpc>
                <a:spcPct val="100000"/>
              </a:lnSpc>
              <a:spcBef>
                <a:spcPts val="925"/>
              </a:spcBef>
            </a:pPr>
            <a:r>
              <a:rPr sz="2400" b="1" spc="25" dirty="0">
                <a:latin typeface="Trebuchet MS"/>
                <a:cs typeface="Trebuchet MS"/>
              </a:rPr>
              <a:t>Y</a:t>
            </a:r>
            <a:endParaRPr sz="2400">
              <a:latin typeface="Trebuchet MS"/>
              <a:cs typeface="Trebuchet MS"/>
            </a:endParaRPr>
          </a:p>
          <a:p>
            <a:pPr marL="173990" indent="-161925">
              <a:lnSpc>
                <a:spcPct val="100000"/>
              </a:lnSpc>
              <a:spcBef>
                <a:spcPts val="685"/>
              </a:spcBef>
              <a:buChar char="•"/>
              <a:tabLst>
                <a:tab pos="174625" algn="l"/>
              </a:tabLst>
            </a:pPr>
            <a:r>
              <a:rPr sz="2400" dirty="0">
                <a:latin typeface="Arial Unicode MS"/>
                <a:cs typeface="Arial Unicode MS"/>
              </a:rPr>
              <a:t>2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45" dirty="0">
                <a:latin typeface="Arial Unicode MS"/>
                <a:cs typeface="Arial Unicode MS"/>
              </a:rPr>
              <a:t>circuitos</a:t>
            </a:r>
            <a:endParaRPr sz="2400">
              <a:latin typeface="Arial Unicode MS"/>
              <a:cs typeface="Arial Unicode MS"/>
            </a:endParaRPr>
          </a:p>
          <a:p>
            <a:pPr marL="198120" indent="-186055">
              <a:lnSpc>
                <a:spcPct val="100000"/>
              </a:lnSpc>
              <a:spcBef>
                <a:spcPts val="470"/>
              </a:spcBef>
              <a:buChar char="•"/>
              <a:tabLst>
                <a:tab pos="198755" algn="l"/>
              </a:tabLst>
            </a:pPr>
            <a:r>
              <a:rPr sz="2400" dirty="0">
                <a:latin typeface="Arial Unicode MS"/>
                <a:cs typeface="Arial Unicode MS"/>
              </a:rPr>
              <a:t>3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fases</a:t>
            </a:r>
            <a:endParaRPr sz="2400">
              <a:latin typeface="Arial Unicode MS"/>
              <a:cs typeface="Arial Unicode MS"/>
            </a:endParaRPr>
          </a:p>
          <a:p>
            <a:pPr marL="198120" indent="-186055">
              <a:lnSpc>
                <a:spcPct val="100000"/>
              </a:lnSpc>
              <a:spcBef>
                <a:spcPts val="409"/>
              </a:spcBef>
              <a:buChar char="•"/>
              <a:tabLst>
                <a:tab pos="198755" algn="l"/>
              </a:tabLst>
            </a:pPr>
            <a:r>
              <a:rPr sz="2400">
                <a:latin typeface="Arial Unicode MS"/>
                <a:cs typeface="Arial Unicode MS"/>
              </a:rPr>
              <a:t>6</a:t>
            </a:r>
            <a:r>
              <a:rPr sz="2400" spc="-20">
                <a:latin typeface="Arial Unicode MS"/>
                <a:cs typeface="Arial Unicode MS"/>
              </a:rPr>
              <a:t> </a:t>
            </a:r>
            <a:r>
              <a:rPr lang="es-AR" sz="2400" dirty="0" err="1"/>
              <a:t>Bushings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0833" y="1762145"/>
            <a:ext cx="2600325" cy="268638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29630" y="1900602"/>
            <a:ext cx="2702371" cy="176250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2057400" y="914400"/>
            <a:ext cx="664134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EC34F1"/>
                </a:solidFill>
                <a:latin typeface="Arial Unicode MS"/>
                <a:cs typeface="Arial Unicode MS"/>
              </a:rPr>
              <a:t>Estilos</a:t>
            </a:r>
            <a:r>
              <a:rPr sz="32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200" spc="8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32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200" spc="145" smtClean="0">
                <a:solidFill>
                  <a:srgbClr val="EC34F1"/>
                </a:solidFill>
                <a:latin typeface="Arial Unicode MS"/>
                <a:cs typeface="Arial Unicode MS"/>
              </a:rPr>
              <a:t>bobinado</a:t>
            </a:r>
            <a:r>
              <a:rPr lang="es-ES" sz="3200" spc="145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s</a:t>
            </a:r>
            <a:r>
              <a:rPr sz="3200" spc="-20" smtClean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200" dirty="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sz="32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200" spc="70" dirty="0">
                <a:solidFill>
                  <a:srgbClr val="EC34F1"/>
                </a:solidFill>
                <a:latin typeface="Arial Unicode MS"/>
                <a:cs typeface="Arial Unicode MS"/>
              </a:rPr>
              <a:t>conexiones</a:t>
            </a:r>
            <a:endParaRPr sz="32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81200" y="4572000"/>
            <a:ext cx="2574925" cy="2013372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481965">
              <a:lnSpc>
                <a:spcPct val="100000"/>
              </a:lnSpc>
              <a:spcBef>
                <a:spcPts val="400"/>
              </a:spcBef>
            </a:pPr>
            <a:r>
              <a:rPr sz="2400" spc="80" dirty="0">
                <a:latin typeface="Arial Unicode MS"/>
                <a:cs typeface="Arial Unicode MS"/>
              </a:rPr>
              <a:t>Bobinado</a:t>
            </a:r>
            <a:r>
              <a:rPr sz="2400" spc="-30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doble</a:t>
            </a:r>
            <a:endParaRPr sz="24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sz="2400" dirty="0">
                <a:latin typeface="Arial Unicode MS"/>
                <a:cs typeface="Arial Unicode MS"/>
              </a:rPr>
              <a:t>1</a:t>
            </a:r>
            <a:r>
              <a:rPr sz="2400" spc="-15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circuito</a:t>
            </a:r>
            <a:endParaRPr sz="24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SzPct val="104347"/>
              <a:buChar char="-"/>
              <a:tabLst>
                <a:tab pos="354965" algn="l"/>
                <a:tab pos="355600" algn="l"/>
              </a:tabLst>
            </a:pPr>
            <a:r>
              <a:rPr sz="2400" dirty="0">
                <a:latin typeface="Arial Unicode MS"/>
                <a:cs typeface="Arial Unicode MS"/>
              </a:rPr>
              <a:t>3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fases</a:t>
            </a:r>
            <a:endParaRPr sz="24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SzPct val="104347"/>
              <a:buChar char="-"/>
              <a:tabLst>
                <a:tab pos="354965" algn="l"/>
                <a:tab pos="355600" algn="l"/>
              </a:tabLst>
            </a:pPr>
            <a:r>
              <a:rPr sz="2400">
                <a:latin typeface="Arial Unicode MS"/>
                <a:cs typeface="Arial Unicode MS"/>
              </a:rPr>
              <a:t>12</a:t>
            </a:r>
            <a:r>
              <a:rPr sz="2400" spc="5">
                <a:latin typeface="Arial Unicode MS"/>
                <a:cs typeface="Arial Unicode MS"/>
              </a:rPr>
              <a:t> </a:t>
            </a:r>
            <a:r>
              <a:rPr lang="es-AR" sz="2400" dirty="0" err="1"/>
              <a:t>Bushings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77000" y="4038600"/>
            <a:ext cx="1766570" cy="1778051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842644">
              <a:lnSpc>
                <a:spcPct val="100000"/>
              </a:lnSpc>
              <a:spcBef>
                <a:spcPts val="745"/>
              </a:spcBef>
            </a:pPr>
            <a:r>
              <a:rPr sz="2400" b="1" spc="80" dirty="0">
                <a:latin typeface="Trebuchet MS"/>
                <a:cs typeface="Trebuchet MS"/>
              </a:rPr>
              <a:t>Delta</a:t>
            </a:r>
            <a:endParaRPr sz="2400">
              <a:latin typeface="Trebuchet MS"/>
              <a:cs typeface="Trebuchet MS"/>
            </a:endParaRPr>
          </a:p>
          <a:p>
            <a:pPr marL="182245" indent="-170180">
              <a:lnSpc>
                <a:spcPct val="100000"/>
              </a:lnSpc>
              <a:spcBef>
                <a:spcPts val="650"/>
              </a:spcBef>
              <a:buChar char="•"/>
              <a:tabLst>
                <a:tab pos="182880" algn="l"/>
              </a:tabLst>
            </a:pPr>
            <a:r>
              <a:rPr sz="2400" dirty="0">
                <a:latin typeface="Arial Unicode MS"/>
                <a:cs typeface="Arial Unicode MS"/>
              </a:rPr>
              <a:t>1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40" dirty="0">
                <a:latin typeface="Arial Unicode MS"/>
                <a:cs typeface="Arial Unicode MS"/>
              </a:rPr>
              <a:t>Circuito</a:t>
            </a:r>
            <a:endParaRPr sz="2400">
              <a:latin typeface="Arial Unicode MS"/>
              <a:cs typeface="Arial Unicode MS"/>
            </a:endParaRPr>
          </a:p>
          <a:p>
            <a:pPr marL="198120" indent="-186055">
              <a:lnSpc>
                <a:spcPct val="100000"/>
              </a:lnSpc>
              <a:spcBef>
                <a:spcPts val="445"/>
              </a:spcBef>
              <a:buChar char="•"/>
              <a:tabLst>
                <a:tab pos="198755" algn="l"/>
              </a:tabLst>
            </a:pPr>
            <a:r>
              <a:rPr sz="2400" dirty="0">
                <a:latin typeface="Arial Unicode MS"/>
                <a:cs typeface="Arial Unicode MS"/>
              </a:rPr>
              <a:t>3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fases</a:t>
            </a:r>
            <a:endParaRPr sz="2400">
              <a:latin typeface="Arial Unicode MS"/>
              <a:cs typeface="Arial Unicode MS"/>
            </a:endParaRPr>
          </a:p>
          <a:p>
            <a:pPr marL="189865" indent="-177800">
              <a:lnSpc>
                <a:spcPct val="100000"/>
              </a:lnSpc>
              <a:spcBef>
                <a:spcPts val="509"/>
              </a:spcBef>
              <a:buChar char="•"/>
              <a:tabLst>
                <a:tab pos="190500" algn="l"/>
              </a:tabLst>
            </a:pPr>
            <a:r>
              <a:rPr sz="2400">
                <a:latin typeface="Arial Unicode MS"/>
                <a:cs typeface="Arial Unicode MS"/>
              </a:rPr>
              <a:t>3</a:t>
            </a:r>
            <a:r>
              <a:rPr sz="2400" spc="-20">
                <a:latin typeface="Arial Unicode MS"/>
                <a:cs typeface="Arial Unicode MS"/>
              </a:rPr>
              <a:t> </a:t>
            </a:r>
            <a:r>
              <a:rPr lang="es-AR" sz="2400" dirty="0" err="1"/>
              <a:t>Bushings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84461" y="61280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20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55636" y="1748028"/>
            <a:ext cx="0" cy="754380"/>
          </a:xfrm>
          <a:custGeom>
            <a:avLst/>
            <a:gdLst/>
            <a:ahLst/>
            <a:cxnLst/>
            <a:rect l="l" t="t" r="r" b="b"/>
            <a:pathLst>
              <a:path h="754380">
                <a:moveTo>
                  <a:pt x="0" y="0"/>
                </a:moveTo>
                <a:lnTo>
                  <a:pt x="0" y="754380"/>
                </a:lnTo>
              </a:path>
            </a:pathLst>
          </a:custGeom>
          <a:ln w="622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404194" y="1765389"/>
            <a:ext cx="2329180" cy="788670"/>
            <a:chOff x="4360760" y="2365844"/>
            <a:chExt cx="2329180" cy="788670"/>
          </a:xfrm>
        </p:grpSpPr>
        <p:sp>
          <p:nvSpPr>
            <p:cNvPr id="4" name="object 4"/>
            <p:cNvSpPr/>
            <p:nvPr/>
          </p:nvSpPr>
          <p:spPr>
            <a:xfrm>
              <a:off x="5126736" y="2756154"/>
              <a:ext cx="1539240" cy="3810"/>
            </a:xfrm>
            <a:custGeom>
              <a:avLst/>
              <a:gdLst/>
              <a:ahLst/>
              <a:cxnLst/>
              <a:rect l="l" t="t" r="r" b="b"/>
              <a:pathLst>
                <a:path w="1539240" h="3810">
                  <a:moveTo>
                    <a:pt x="1539239" y="0"/>
                  </a:moveTo>
                  <a:lnTo>
                    <a:pt x="0" y="3810"/>
                  </a:lnTo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84548" y="2389632"/>
              <a:ext cx="742315" cy="741045"/>
            </a:xfrm>
            <a:custGeom>
              <a:avLst/>
              <a:gdLst/>
              <a:ahLst/>
              <a:cxnLst/>
              <a:rect l="l" t="t" r="r" b="b"/>
              <a:pathLst>
                <a:path w="742314" h="741044">
                  <a:moveTo>
                    <a:pt x="0" y="370332"/>
                  </a:moveTo>
                  <a:lnTo>
                    <a:pt x="2890" y="323939"/>
                  </a:lnTo>
                  <a:lnTo>
                    <a:pt x="11331" y="279249"/>
                  </a:lnTo>
                  <a:lnTo>
                    <a:pt x="24975" y="236611"/>
                  </a:lnTo>
                  <a:lnTo>
                    <a:pt x="43473" y="196375"/>
                  </a:lnTo>
                  <a:lnTo>
                    <a:pt x="66479" y="158890"/>
                  </a:lnTo>
                  <a:lnTo>
                    <a:pt x="93645" y="124505"/>
                  </a:lnTo>
                  <a:lnTo>
                    <a:pt x="124624" y="93570"/>
                  </a:lnTo>
                  <a:lnTo>
                    <a:pt x="159067" y="66436"/>
                  </a:lnTo>
                  <a:lnTo>
                    <a:pt x="196628" y="43451"/>
                  </a:lnTo>
                  <a:lnTo>
                    <a:pt x="236958" y="24965"/>
                  </a:lnTo>
                  <a:lnTo>
                    <a:pt x="279711" y="11329"/>
                  </a:lnTo>
                  <a:lnTo>
                    <a:pt x="324539" y="2890"/>
                  </a:lnTo>
                  <a:lnTo>
                    <a:pt x="371093" y="0"/>
                  </a:lnTo>
                  <a:lnTo>
                    <a:pt x="417648" y="2890"/>
                  </a:lnTo>
                  <a:lnTo>
                    <a:pt x="462476" y="11329"/>
                  </a:lnTo>
                  <a:lnTo>
                    <a:pt x="505229" y="24965"/>
                  </a:lnTo>
                  <a:lnTo>
                    <a:pt x="545559" y="43451"/>
                  </a:lnTo>
                  <a:lnTo>
                    <a:pt x="583120" y="66436"/>
                  </a:lnTo>
                  <a:lnTo>
                    <a:pt x="617563" y="93570"/>
                  </a:lnTo>
                  <a:lnTo>
                    <a:pt x="648542" y="124505"/>
                  </a:lnTo>
                  <a:lnTo>
                    <a:pt x="675708" y="158890"/>
                  </a:lnTo>
                  <a:lnTo>
                    <a:pt x="698714" y="196375"/>
                  </a:lnTo>
                  <a:lnTo>
                    <a:pt x="717212" y="236611"/>
                  </a:lnTo>
                  <a:lnTo>
                    <a:pt x="730856" y="279249"/>
                  </a:lnTo>
                  <a:lnTo>
                    <a:pt x="739297" y="323939"/>
                  </a:lnTo>
                  <a:lnTo>
                    <a:pt x="742188" y="370332"/>
                  </a:lnTo>
                  <a:lnTo>
                    <a:pt x="739297" y="416874"/>
                  </a:lnTo>
                  <a:lnTo>
                    <a:pt x="730856" y="461665"/>
                  </a:lnTo>
                  <a:lnTo>
                    <a:pt x="717212" y="504364"/>
                  </a:lnTo>
                  <a:lnTo>
                    <a:pt x="698714" y="544625"/>
                  </a:lnTo>
                  <a:lnTo>
                    <a:pt x="675708" y="582106"/>
                  </a:lnTo>
                  <a:lnTo>
                    <a:pt x="648542" y="616464"/>
                  </a:lnTo>
                  <a:lnTo>
                    <a:pt x="617563" y="647355"/>
                  </a:lnTo>
                  <a:lnTo>
                    <a:pt x="583120" y="674435"/>
                  </a:lnTo>
                  <a:lnTo>
                    <a:pt x="545559" y="697362"/>
                  </a:lnTo>
                  <a:lnTo>
                    <a:pt x="505229" y="715791"/>
                  </a:lnTo>
                  <a:lnTo>
                    <a:pt x="462476" y="729380"/>
                  </a:lnTo>
                  <a:lnTo>
                    <a:pt x="417648" y="737785"/>
                  </a:lnTo>
                  <a:lnTo>
                    <a:pt x="371094" y="740664"/>
                  </a:lnTo>
                  <a:lnTo>
                    <a:pt x="324539" y="737785"/>
                  </a:lnTo>
                  <a:lnTo>
                    <a:pt x="279711" y="729380"/>
                  </a:lnTo>
                  <a:lnTo>
                    <a:pt x="236958" y="715791"/>
                  </a:lnTo>
                  <a:lnTo>
                    <a:pt x="196628" y="697362"/>
                  </a:lnTo>
                  <a:lnTo>
                    <a:pt x="159067" y="674435"/>
                  </a:lnTo>
                  <a:lnTo>
                    <a:pt x="124624" y="647355"/>
                  </a:lnTo>
                  <a:lnTo>
                    <a:pt x="93645" y="616464"/>
                  </a:lnTo>
                  <a:lnTo>
                    <a:pt x="66479" y="582106"/>
                  </a:lnTo>
                  <a:lnTo>
                    <a:pt x="43473" y="544625"/>
                  </a:lnTo>
                  <a:lnTo>
                    <a:pt x="24975" y="504364"/>
                  </a:lnTo>
                  <a:lnTo>
                    <a:pt x="11331" y="461665"/>
                  </a:lnTo>
                  <a:lnTo>
                    <a:pt x="2890" y="416874"/>
                  </a:lnTo>
                  <a:lnTo>
                    <a:pt x="0" y="370332"/>
                  </a:lnTo>
                  <a:close/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53534" y="2629662"/>
              <a:ext cx="201929" cy="225551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5088636" y="1357884"/>
            <a:ext cx="421005" cy="408940"/>
            <a:chOff x="5045202" y="1958339"/>
            <a:chExt cx="421005" cy="408940"/>
          </a:xfrm>
        </p:grpSpPr>
        <p:sp>
          <p:nvSpPr>
            <p:cNvPr id="8" name="object 8"/>
            <p:cNvSpPr/>
            <p:nvPr/>
          </p:nvSpPr>
          <p:spPr>
            <a:xfrm>
              <a:off x="5045202" y="1958339"/>
              <a:ext cx="29209" cy="218440"/>
            </a:xfrm>
            <a:custGeom>
              <a:avLst/>
              <a:gdLst/>
              <a:ahLst/>
              <a:cxnLst/>
              <a:rect l="l" t="t" r="r" b="b"/>
              <a:pathLst>
                <a:path w="29210" h="218439">
                  <a:moveTo>
                    <a:pt x="28955" y="217932"/>
                  </a:moveTo>
                  <a:lnTo>
                    <a:pt x="28955" y="0"/>
                  </a:lnTo>
                  <a:lnTo>
                    <a:pt x="0" y="0"/>
                  </a:lnTo>
                  <a:lnTo>
                    <a:pt x="0" y="217932"/>
                  </a:lnTo>
                  <a:lnTo>
                    <a:pt x="28955" y="2179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2258" y="2074163"/>
              <a:ext cx="353567" cy="292608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7235952" y="1347978"/>
            <a:ext cx="704850" cy="435609"/>
            <a:chOff x="7192518" y="1948433"/>
            <a:chExt cx="704850" cy="435609"/>
          </a:xfrm>
        </p:grpSpPr>
        <p:sp>
          <p:nvSpPr>
            <p:cNvPr id="11" name="object 11"/>
            <p:cNvSpPr/>
            <p:nvPr/>
          </p:nvSpPr>
          <p:spPr>
            <a:xfrm>
              <a:off x="7192518" y="1948433"/>
              <a:ext cx="29209" cy="218440"/>
            </a:xfrm>
            <a:custGeom>
              <a:avLst/>
              <a:gdLst/>
              <a:ahLst/>
              <a:cxnLst/>
              <a:rect l="l" t="t" r="r" b="b"/>
              <a:pathLst>
                <a:path w="29209" h="218439">
                  <a:moveTo>
                    <a:pt x="28955" y="217931"/>
                  </a:moveTo>
                  <a:lnTo>
                    <a:pt x="28955" y="0"/>
                  </a:lnTo>
                  <a:lnTo>
                    <a:pt x="0" y="0"/>
                  </a:lnTo>
                  <a:lnTo>
                    <a:pt x="0" y="217931"/>
                  </a:lnTo>
                  <a:lnTo>
                    <a:pt x="28955" y="2179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57288" y="2063495"/>
              <a:ext cx="640080" cy="1600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57288" y="2223515"/>
              <a:ext cx="640080" cy="160020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5375910" y="1666495"/>
            <a:ext cx="824230" cy="139065"/>
            <a:chOff x="5332476" y="2266950"/>
            <a:chExt cx="824230" cy="139065"/>
          </a:xfrm>
        </p:grpSpPr>
        <p:sp>
          <p:nvSpPr>
            <p:cNvPr id="15" name="object 15"/>
            <p:cNvSpPr/>
            <p:nvPr/>
          </p:nvSpPr>
          <p:spPr>
            <a:xfrm>
              <a:off x="5332476" y="2336292"/>
              <a:ext cx="632460" cy="0"/>
            </a:xfrm>
            <a:custGeom>
              <a:avLst/>
              <a:gdLst/>
              <a:ahLst/>
              <a:cxnLst/>
              <a:rect l="l" t="t" r="r" b="b"/>
              <a:pathLst>
                <a:path w="632460">
                  <a:moveTo>
                    <a:pt x="0" y="0"/>
                  </a:moveTo>
                  <a:lnTo>
                    <a:pt x="632460" y="0"/>
                  </a:lnTo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947410" y="2266950"/>
              <a:ext cx="208915" cy="139065"/>
            </a:xfrm>
            <a:custGeom>
              <a:avLst/>
              <a:gdLst/>
              <a:ahLst/>
              <a:cxnLst/>
              <a:rect l="l" t="t" r="r" b="b"/>
              <a:pathLst>
                <a:path w="208914" h="139064">
                  <a:moveTo>
                    <a:pt x="208788" y="69341"/>
                  </a:moveTo>
                  <a:lnTo>
                    <a:pt x="0" y="0"/>
                  </a:lnTo>
                  <a:lnTo>
                    <a:pt x="0" y="138684"/>
                  </a:lnTo>
                  <a:lnTo>
                    <a:pt x="208788" y="693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6611112" y="1678687"/>
            <a:ext cx="822960" cy="139700"/>
            <a:chOff x="6567678" y="2279142"/>
            <a:chExt cx="822960" cy="139700"/>
          </a:xfrm>
        </p:grpSpPr>
        <p:sp>
          <p:nvSpPr>
            <p:cNvPr id="18" name="object 18"/>
            <p:cNvSpPr/>
            <p:nvPr/>
          </p:nvSpPr>
          <p:spPr>
            <a:xfrm>
              <a:off x="6758940" y="2348484"/>
              <a:ext cx="631825" cy="0"/>
            </a:xfrm>
            <a:custGeom>
              <a:avLst/>
              <a:gdLst/>
              <a:ahLst/>
              <a:cxnLst/>
              <a:rect l="l" t="t" r="r" b="b"/>
              <a:pathLst>
                <a:path w="631825">
                  <a:moveTo>
                    <a:pt x="631698" y="0"/>
                  </a:moveTo>
                  <a:lnTo>
                    <a:pt x="0" y="0"/>
                  </a:lnTo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567678" y="2279142"/>
              <a:ext cx="208915" cy="139700"/>
            </a:xfrm>
            <a:custGeom>
              <a:avLst/>
              <a:gdLst/>
              <a:ahLst/>
              <a:cxnLst/>
              <a:rect l="l" t="t" r="r" b="b"/>
              <a:pathLst>
                <a:path w="208915" h="139700">
                  <a:moveTo>
                    <a:pt x="208788" y="139446"/>
                  </a:moveTo>
                  <a:lnTo>
                    <a:pt x="208788" y="0"/>
                  </a:lnTo>
                  <a:lnTo>
                    <a:pt x="0" y="69342"/>
                  </a:lnTo>
                  <a:lnTo>
                    <a:pt x="208788" y="1394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8123681" y="1850137"/>
            <a:ext cx="845185" cy="222250"/>
          </a:xfrm>
          <a:custGeom>
            <a:avLst/>
            <a:gdLst/>
            <a:ahLst/>
            <a:cxnLst/>
            <a:rect l="l" t="t" r="r" b="b"/>
            <a:pathLst>
              <a:path w="845184" h="222250">
                <a:moveTo>
                  <a:pt x="166878" y="63246"/>
                </a:moveTo>
                <a:lnTo>
                  <a:pt x="152114" y="21431"/>
                </a:lnTo>
                <a:lnTo>
                  <a:pt x="115823" y="2286"/>
                </a:lnTo>
                <a:lnTo>
                  <a:pt x="0" y="0"/>
                </a:lnTo>
                <a:lnTo>
                  <a:pt x="0" y="217932"/>
                </a:lnTo>
                <a:lnTo>
                  <a:pt x="28956" y="217932"/>
                </a:lnTo>
                <a:lnTo>
                  <a:pt x="28955" y="25908"/>
                </a:lnTo>
                <a:lnTo>
                  <a:pt x="92463" y="26022"/>
                </a:lnTo>
                <a:lnTo>
                  <a:pt x="129539" y="40386"/>
                </a:lnTo>
                <a:lnTo>
                  <a:pt x="136398" y="54864"/>
                </a:lnTo>
                <a:lnTo>
                  <a:pt x="136398" y="119354"/>
                </a:lnTo>
                <a:lnTo>
                  <a:pt x="138160" y="118610"/>
                </a:lnTo>
                <a:lnTo>
                  <a:pt x="148590" y="110490"/>
                </a:lnTo>
                <a:lnTo>
                  <a:pt x="156591" y="100214"/>
                </a:lnTo>
                <a:lnTo>
                  <a:pt x="162306" y="88868"/>
                </a:lnTo>
                <a:lnTo>
                  <a:pt x="165735" y="76521"/>
                </a:lnTo>
                <a:lnTo>
                  <a:pt x="166878" y="63246"/>
                </a:lnTo>
                <a:close/>
              </a:path>
              <a:path w="845184" h="222250">
                <a:moveTo>
                  <a:pt x="136398" y="119354"/>
                </a:moveTo>
                <a:lnTo>
                  <a:pt x="136398" y="64008"/>
                </a:lnTo>
                <a:lnTo>
                  <a:pt x="135683" y="72711"/>
                </a:lnTo>
                <a:lnTo>
                  <a:pt x="133540" y="80486"/>
                </a:lnTo>
                <a:lnTo>
                  <a:pt x="98178" y="103036"/>
                </a:lnTo>
                <a:lnTo>
                  <a:pt x="85343" y="103632"/>
                </a:lnTo>
                <a:lnTo>
                  <a:pt x="28955" y="103632"/>
                </a:lnTo>
                <a:lnTo>
                  <a:pt x="28955" y="129540"/>
                </a:lnTo>
                <a:lnTo>
                  <a:pt x="85344" y="129495"/>
                </a:lnTo>
                <a:lnTo>
                  <a:pt x="106156" y="128277"/>
                </a:lnTo>
                <a:lnTo>
                  <a:pt x="124015" y="124587"/>
                </a:lnTo>
                <a:lnTo>
                  <a:pt x="136398" y="119354"/>
                </a:lnTo>
                <a:close/>
              </a:path>
              <a:path w="845184" h="222250">
                <a:moveTo>
                  <a:pt x="338328" y="137160"/>
                </a:moveTo>
                <a:lnTo>
                  <a:pt x="326433" y="89582"/>
                </a:lnTo>
                <a:lnTo>
                  <a:pt x="293560" y="61912"/>
                </a:lnTo>
                <a:lnTo>
                  <a:pt x="264414" y="56388"/>
                </a:lnTo>
                <a:lnTo>
                  <a:pt x="250126" y="57519"/>
                </a:lnTo>
                <a:lnTo>
                  <a:pt x="214122" y="73914"/>
                </a:lnTo>
                <a:lnTo>
                  <a:pt x="191297" y="118705"/>
                </a:lnTo>
                <a:lnTo>
                  <a:pt x="189738" y="139446"/>
                </a:lnTo>
                <a:lnTo>
                  <a:pt x="191023" y="158186"/>
                </a:lnTo>
                <a:lnTo>
                  <a:pt x="194881" y="174498"/>
                </a:lnTo>
                <a:lnTo>
                  <a:pt x="201310" y="188523"/>
                </a:lnTo>
                <a:lnTo>
                  <a:pt x="210311" y="200406"/>
                </a:lnTo>
                <a:lnTo>
                  <a:pt x="217170" y="206278"/>
                </a:lnTo>
                <a:lnTo>
                  <a:pt x="217170" y="139446"/>
                </a:lnTo>
                <a:lnTo>
                  <a:pt x="218027" y="125015"/>
                </a:lnTo>
                <a:lnTo>
                  <a:pt x="237732" y="87165"/>
                </a:lnTo>
                <a:lnTo>
                  <a:pt x="264414" y="78486"/>
                </a:lnTo>
                <a:lnTo>
                  <a:pt x="273712" y="79474"/>
                </a:lnTo>
                <a:lnTo>
                  <a:pt x="307086" y="112395"/>
                </a:lnTo>
                <a:lnTo>
                  <a:pt x="310134" y="137922"/>
                </a:lnTo>
                <a:lnTo>
                  <a:pt x="310134" y="207027"/>
                </a:lnTo>
                <a:lnTo>
                  <a:pt x="310645" y="206704"/>
                </a:lnTo>
                <a:lnTo>
                  <a:pt x="333184" y="175307"/>
                </a:lnTo>
                <a:lnTo>
                  <a:pt x="337756" y="151304"/>
                </a:lnTo>
                <a:lnTo>
                  <a:pt x="338328" y="137160"/>
                </a:lnTo>
                <a:close/>
              </a:path>
              <a:path w="845184" h="222250">
                <a:moveTo>
                  <a:pt x="310134" y="207027"/>
                </a:moveTo>
                <a:lnTo>
                  <a:pt x="310134" y="137922"/>
                </a:lnTo>
                <a:lnTo>
                  <a:pt x="309395" y="152792"/>
                </a:lnTo>
                <a:lnTo>
                  <a:pt x="307086" y="165449"/>
                </a:lnTo>
                <a:lnTo>
                  <a:pt x="282511" y="195738"/>
                </a:lnTo>
                <a:lnTo>
                  <a:pt x="264414" y="199644"/>
                </a:lnTo>
                <a:lnTo>
                  <a:pt x="254567" y="198655"/>
                </a:lnTo>
                <a:lnTo>
                  <a:pt x="220599" y="165639"/>
                </a:lnTo>
                <a:lnTo>
                  <a:pt x="217170" y="139446"/>
                </a:lnTo>
                <a:lnTo>
                  <a:pt x="217170" y="206278"/>
                </a:lnTo>
                <a:lnTo>
                  <a:pt x="221337" y="209847"/>
                </a:lnTo>
                <a:lnTo>
                  <a:pt x="233934" y="216503"/>
                </a:lnTo>
                <a:lnTo>
                  <a:pt x="248245" y="220444"/>
                </a:lnTo>
                <a:lnTo>
                  <a:pt x="264414" y="221742"/>
                </a:lnTo>
                <a:lnTo>
                  <a:pt x="274439" y="221158"/>
                </a:lnTo>
                <a:lnTo>
                  <a:pt x="284035" y="219360"/>
                </a:lnTo>
                <a:lnTo>
                  <a:pt x="293346" y="216277"/>
                </a:lnTo>
                <a:lnTo>
                  <a:pt x="302514" y="211836"/>
                </a:lnTo>
                <a:lnTo>
                  <a:pt x="310134" y="207027"/>
                </a:lnTo>
                <a:close/>
              </a:path>
              <a:path w="845184" h="222250">
                <a:moveTo>
                  <a:pt x="566928" y="60198"/>
                </a:moveTo>
                <a:lnTo>
                  <a:pt x="541020" y="60198"/>
                </a:lnTo>
                <a:lnTo>
                  <a:pt x="505206" y="182118"/>
                </a:lnTo>
                <a:lnTo>
                  <a:pt x="496823" y="151638"/>
                </a:lnTo>
                <a:lnTo>
                  <a:pt x="473202" y="60198"/>
                </a:lnTo>
                <a:lnTo>
                  <a:pt x="445770" y="60198"/>
                </a:lnTo>
                <a:lnTo>
                  <a:pt x="420623" y="152400"/>
                </a:lnTo>
                <a:lnTo>
                  <a:pt x="413123" y="182296"/>
                </a:lnTo>
                <a:lnTo>
                  <a:pt x="412242" y="185166"/>
                </a:lnTo>
                <a:lnTo>
                  <a:pt x="377952" y="60198"/>
                </a:lnTo>
                <a:lnTo>
                  <a:pt x="350520" y="60198"/>
                </a:lnTo>
                <a:lnTo>
                  <a:pt x="398526" y="217932"/>
                </a:lnTo>
                <a:lnTo>
                  <a:pt x="426720" y="217932"/>
                </a:lnTo>
                <a:lnTo>
                  <a:pt x="458723" y="96774"/>
                </a:lnTo>
                <a:lnTo>
                  <a:pt x="464820" y="123444"/>
                </a:lnTo>
                <a:lnTo>
                  <a:pt x="489966" y="217932"/>
                </a:lnTo>
                <a:lnTo>
                  <a:pt x="518159" y="217932"/>
                </a:lnTo>
                <a:lnTo>
                  <a:pt x="566928" y="60198"/>
                </a:lnTo>
                <a:close/>
              </a:path>
              <a:path w="845184" h="222250">
                <a:moveTo>
                  <a:pt x="726186" y="145542"/>
                </a:moveTo>
                <a:lnTo>
                  <a:pt x="726186" y="138684"/>
                </a:lnTo>
                <a:lnTo>
                  <a:pt x="725019" y="120276"/>
                </a:lnTo>
                <a:lnTo>
                  <a:pt x="706374" y="78486"/>
                </a:lnTo>
                <a:lnTo>
                  <a:pt x="669833" y="57804"/>
                </a:lnTo>
                <a:lnTo>
                  <a:pt x="654558" y="56388"/>
                </a:lnTo>
                <a:lnTo>
                  <a:pt x="638829" y="57804"/>
                </a:lnTo>
                <a:lnTo>
                  <a:pt x="601218" y="78486"/>
                </a:lnTo>
                <a:lnTo>
                  <a:pt x="581929" y="121348"/>
                </a:lnTo>
                <a:lnTo>
                  <a:pt x="580644" y="140208"/>
                </a:lnTo>
                <a:lnTo>
                  <a:pt x="581929" y="158507"/>
                </a:lnTo>
                <a:lnTo>
                  <a:pt x="585787" y="174593"/>
                </a:lnTo>
                <a:lnTo>
                  <a:pt x="592216" y="188535"/>
                </a:lnTo>
                <a:lnTo>
                  <a:pt x="601218" y="200406"/>
                </a:lnTo>
                <a:lnTo>
                  <a:pt x="608838" y="206861"/>
                </a:lnTo>
                <a:lnTo>
                  <a:pt x="608838" y="145542"/>
                </a:lnTo>
                <a:lnTo>
                  <a:pt x="609600" y="145542"/>
                </a:lnTo>
                <a:lnTo>
                  <a:pt x="609600" y="124206"/>
                </a:lnTo>
                <a:lnTo>
                  <a:pt x="611326" y="114359"/>
                </a:lnTo>
                <a:lnTo>
                  <a:pt x="637889" y="81724"/>
                </a:lnTo>
                <a:lnTo>
                  <a:pt x="654558" y="78486"/>
                </a:lnTo>
                <a:lnTo>
                  <a:pt x="664404" y="79474"/>
                </a:lnTo>
                <a:lnTo>
                  <a:pt x="694753" y="106394"/>
                </a:lnTo>
                <a:lnTo>
                  <a:pt x="697992" y="124206"/>
                </a:lnTo>
                <a:lnTo>
                  <a:pt x="697992" y="145542"/>
                </a:lnTo>
                <a:lnTo>
                  <a:pt x="726186" y="145542"/>
                </a:lnTo>
                <a:close/>
              </a:path>
              <a:path w="845184" h="222250">
                <a:moveTo>
                  <a:pt x="725424" y="170688"/>
                </a:moveTo>
                <a:lnTo>
                  <a:pt x="697992" y="166878"/>
                </a:lnTo>
                <a:lnTo>
                  <a:pt x="694729" y="174879"/>
                </a:lnTo>
                <a:lnTo>
                  <a:pt x="690753" y="181737"/>
                </a:lnTo>
                <a:lnTo>
                  <a:pt x="656082" y="199644"/>
                </a:lnTo>
                <a:lnTo>
                  <a:pt x="646676" y="198786"/>
                </a:lnTo>
                <a:lnTo>
                  <a:pt x="612933" y="168878"/>
                </a:lnTo>
                <a:lnTo>
                  <a:pt x="608838" y="145542"/>
                </a:lnTo>
                <a:lnTo>
                  <a:pt x="608838" y="206861"/>
                </a:lnTo>
                <a:lnTo>
                  <a:pt x="612362" y="209847"/>
                </a:lnTo>
                <a:lnTo>
                  <a:pt x="625221" y="216503"/>
                </a:lnTo>
                <a:lnTo>
                  <a:pt x="639794" y="220444"/>
                </a:lnTo>
                <a:lnTo>
                  <a:pt x="656082" y="221742"/>
                </a:lnTo>
                <a:lnTo>
                  <a:pt x="669214" y="220884"/>
                </a:lnTo>
                <a:lnTo>
                  <a:pt x="709457" y="200906"/>
                </a:lnTo>
                <a:lnTo>
                  <a:pt x="721721" y="182094"/>
                </a:lnTo>
                <a:lnTo>
                  <a:pt x="725424" y="170688"/>
                </a:lnTo>
                <a:close/>
              </a:path>
              <a:path w="845184" h="222250">
                <a:moveTo>
                  <a:pt x="697992" y="145542"/>
                </a:moveTo>
                <a:lnTo>
                  <a:pt x="697992" y="124206"/>
                </a:lnTo>
                <a:lnTo>
                  <a:pt x="609600" y="124206"/>
                </a:lnTo>
                <a:lnTo>
                  <a:pt x="609600" y="145542"/>
                </a:lnTo>
                <a:lnTo>
                  <a:pt x="697992" y="145542"/>
                </a:lnTo>
                <a:close/>
              </a:path>
              <a:path w="845184" h="222250">
                <a:moveTo>
                  <a:pt x="845058" y="65532"/>
                </a:moveTo>
                <a:lnTo>
                  <a:pt x="838200" y="61531"/>
                </a:lnTo>
                <a:lnTo>
                  <a:pt x="831342" y="58674"/>
                </a:lnTo>
                <a:lnTo>
                  <a:pt x="824484" y="56959"/>
                </a:lnTo>
                <a:lnTo>
                  <a:pt x="817626" y="56388"/>
                </a:lnTo>
                <a:lnTo>
                  <a:pt x="810768" y="56388"/>
                </a:lnTo>
                <a:lnTo>
                  <a:pt x="783336" y="83820"/>
                </a:lnTo>
                <a:lnTo>
                  <a:pt x="783336" y="60198"/>
                </a:lnTo>
                <a:lnTo>
                  <a:pt x="758952" y="60198"/>
                </a:lnTo>
                <a:lnTo>
                  <a:pt x="758952" y="217932"/>
                </a:lnTo>
                <a:lnTo>
                  <a:pt x="785622" y="217932"/>
                </a:lnTo>
                <a:lnTo>
                  <a:pt x="785622" y="135636"/>
                </a:lnTo>
                <a:lnTo>
                  <a:pt x="785907" y="127218"/>
                </a:lnTo>
                <a:lnTo>
                  <a:pt x="800100" y="89154"/>
                </a:lnTo>
                <a:lnTo>
                  <a:pt x="810006" y="84582"/>
                </a:lnTo>
                <a:lnTo>
                  <a:pt x="822960" y="84582"/>
                </a:lnTo>
                <a:lnTo>
                  <a:pt x="829056" y="86106"/>
                </a:lnTo>
                <a:lnTo>
                  <a:pt x="835913" y="89916"/>
                </a:lnTo>
                <a:lnTo>
                  <a:pt x="845058" y="655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037576" y="2212206"/>
            <a:ext cx="984250" cy="285750"/>
          </a:xfrm>
          <a:custGeom>
            <a:avLst/>
            <a:gdLst/>
            <a:ahLst/>
            <a:cxnLst/>
            <a:rect l="l" t="t" r="r" b="b"/>
            <a:pathLst>
              <a:path w="984250" h="285750">
                <a:moveTo>
                  <a:pt x="146304" y="210179"/>
                </a:moveTo>
                <a:lnTo>
                  <a:pt x="146304" y="169044"/>
                </a:lnTo>
                <a:lnTo>
                  <a:pt x="144018" y="175140"/>
                </a:lnTo>
                <a:lnTo>
                  <a:pt x="139446" y="181236"/>
                </a:lnTo>
                <a:lnTo>
                  <a:pt x="135636" y="186570"/>
                </a:lnTo>
                <a:lnTo>
                  <a:pt x="129539" y="191142"/>
                </a:lnTo>
                <a:lnTo>
                  <a:pt x="121157" y="194190"/>
                </a:lnTo>
                <a:lnTo>
                  <a:pt x="114538" y="196642"/>
                </a:lnTo>
                <a:lnTo>
                  <a:pt x="107441" y="198286"/>
                </a:lnTo>
                <a:lnTo>
                  <a:pt x="99726" y="199227"/>
                </a:lnTo>
                <a:lnTo>
                  <a:pt x="91440" y="199524"/>
                </a:lnTo>
                <a:lnTo>
                  <a:pt x="82450" y="199096"/>
                </a:lnTo>
                <a:lnTo>
                  <a:pt x="45243" y="185427"/>
                </a:lnTo>
                <a:lnTo>
                  <a:pt x="27432" y="149232"/>
                </a:lnTo>
                <a:lnTo>
                  <a:pt x="0" y="151518"/>
                </a:lnTo>
                <a:lnTo>
                  <a:pt x="12192" y="190380"/>
                </a:lnTo>
                <a:lnTo>
                  <a:pt x="43434" y="216288"/>
                </a:lnTo>
                <a:lnTo>
                  <a:pt x="91440" y="225371"/>
                </a:lnTo>
                <a:lnTo>
                  <a:pt x="95107" y="225327"/>
                </a:lnTo>
                <a:lnTo>
                  <a:pt x="134874" y="216288"/>
                </a:lnTo>
                <a:lnTo>
                  <a:pt x="143898" y="211847"/>
                </a:lnTo>
                <a:lnTo>
                  <a:pt x="146304" y="210179"/>
                </a:lnTo>
                <a:close/>
              </a:path>
              <a:path w="984250" h="285750">
                <a:moveTo>
                  <a:pt x="166878" y="64650"/>
                </a:moveTo>
                <a:lnTo>
                  <a:pt x="150947" y="23360"/>
                </a:lnTo>
                <a:lnTo>
                  <a:pt x="108299" y="1734"/>
                </a:lnTo>
                <a:lnTo>
                  <a:pt x="82450" y="0"/>
                </a:lnTo>
                <a:lnTo>
                  <a:pt x="74640" y="321"/>
                </a:lnTo>
                <a:lnTo>
                  <a:pt x="36385" y="11477"/>
                </a:lnTo>
                <a:lnTo>
                  <a:pt x="10667" y="43886"/>
                </a:lnTo>
                <a:lnTo>
                  <a:pt x="8381" y="60078"/>
                </a:lnTo>
                <a:lnTo>
                  <a:pt x="8822" y="67353"/>
                </a:lnTo>
                <a:lnTo>
                  <a:pt x="32182" y="103036"/>
                </a:lnTo>
                <a:lnTo>
                  <a:pt x="35813" y="105128"/>
                </a:lnTo>
                <a:lnTo>
                  <a:pt x="35813" y="57792"/>
                </a:lnTo>
                <a:lnTo>
                  <a:pt x="36647" y="51220"/>
                </a:lnTo>
                <a:lnTo>
                  <a:pt x="73818" y="25631"/>
                </a:lnTo>
                <a:lnTo>
                  <a:pt x="86105" y="25026"/>
                </a:lnTo>
                <a:lnTo>
                  <a:pt x="97952" y="25729"/>
                </a:lnTo>
                <a:lnTo>
                  <a:pt x="134683" y="48744"/>
                </a:lnTo>
                <a:lnTo>
                  <a:pt x="139446" y="66936"/>
                </a:lnTo>
                <a:lnTo>
                  <a:pt x="166878" y="64650"/>
                </a:lnTo>
                <a:close/>
              </a:path>
              <a:path w="984250" h="285750">
                <a:moveTo>
                  <a:pt x="173736" y="159900"/>
                </a:moveTo>
                <a:lnTo>
                  <a:pt x="159436" y="122527"/>
                </a:lnTo>
                <a:lnTo>
                  <a:pt x="118110" y="100274"/>
                </a:lnTo>
                <a:lnTo>
                  <a:pt x="88392" y="92844"/>
                </a:lnTo>
                <a:lnTo>
                  <a:pt x="72390" y="88844"/>
                </a:lnTo>
                <a:lnTo>
                  <a:pt x="35813" y="65412"/>
                </a:lnTo>
                <a:lnTo>
                  <a:pt x="35813" y="105128"/>
                </a:lnTo>
                <a:lnTo>
                  <a:pt x="81534" y="121038"/>
                </a:lnTo>
                <a:lnTo>
                  <a:pt x="95107" y="124313"/>
                </a:lnTo>
                <a:lnTo>
                  <a:pt x="106108" y="127230"/>
                </a:lnTo>
                <a:lnTo>
                  <a:pt x="114585" y="129734"/>
                </a:lnTo>
                <a:lnTo>
                  <a:pt x="120396" y="131706"/>
                </a:lnTo>
                <a:lnTo>
                  <a:pt x="129539" y="134754"/>
                </a:lnTo>
                <a:lnTo>
                  <a:pt x="135636" y="139326"/>
                </a:lnTo>
                <a:lnTo>
                  <a:pt x="140208" y="144660"/>
                </a:lnTo>
                <a:lnTo>
                  <a:pt x="144018" y="149232"/>
                </a:lnTo>
                <a:lnTo>
                  <a:pt x="146304" y="155328"/>
                </a:lnTo>
                <a:lnTo>
                  <a:pt x="146304" y="210179"/>
                </a:lnTo>
                <a:lnTo>
                  <a:pt x="151638" y="206478"/>
                </a:lnTo>
                <a:lnTo>
                  <a:pt x="173152" y="168449"/>
                </a:lnTo>
                <a:lnTo>
                  <a:pt x="173736" y="159900"/>
                </a:lnTo>
                <a:close/>
              </a:path>
              <a:path w="984250" h="285750">
                <a:moveTo>
                  <a:pt x="339852" y="63888"/>
                </a:moveTo>
                <a:lnTo>
                  <a:pt x="312420" y="63888"/>
                </a:lnTo>
                <a:lnTo>
                  <a:pt x="278892" y="155328"/>
                </a:lnTo>
                <a:lnTo>
                  <a:pt x="275724" y="164365"/>
                </a:lnTo>
                <a:lnTo>
                  <a:pt x="272986" y="173331"/>
                </a:lnTo>
                <a:lnTo>
                  <a:pt x="270533" y="182439"/>
                </a:lnTo>
                <a:lnTo>
                  <a:pt x="268224" y="191904"/>
                </a:lnTo>
                <a:lnTo>
                  <a:pt x="265366" y="182332"/>
                </a:lnTo>
                <a:lnTo>
                  <a:pt x="259651" y="164044"/>
                </a:lnTo>
                <a:lnTo>
                  <a:pt x="256794" y="155328"/>
                </a:lnTo>
                <a:lnTo>
                  <a:pt x="223265" y="63888"/>
                </a:lnTo>
                <a:lnTo>
                  <a:pt x="194310" y="63888"/>
                </a:lnTo>
                <a:lnTo>
                  <a:pt x="254508" y="221622"/>
                </a:lnTo>
                <a:lnTo>
                  <a:pt x="254508" y="273461"/>
                </a:lnTo>
                <a:lnTo>
                  <a:pt x="279654" y="223908"/>
                </a:lnTo>
                <a:lnTo>
                  <a:pt x="339852" y="63888"/>
                </a:lnTo>
                <a:close/>
              </a:path>
              <a:path w="984250" h="285750">
                <a:moveTo>
                  <a:pt x="254508" y="273461"/>
                </a:moveTo>
                <a:lnTo>
                  <a:pt x="254508" y="221622"/>
                </a:lnTo>
                <a:lnTo>
                  <a:pt x="253746" y="224670"/>
                </a:lnTo>
                <a:lnTo>
                  <a:pt x="252984" y="226956"/>
                </a:lnTo>
                <a:lnTo>
                  <a:pt x="252198" y="228547"/>
                </a:lnTo>
                <a:lnTo>
                  <a:pt x="248411" y="239148"/>
                </a:lnTo>
                <a:lnTo>
                  <a:pt x="246126" y="245244"/>
                </a:lnTo>
                <a:lnTo>
                  <a:pt x="243840" y="248292"/>
                </a:lnTo>
                <a:lnTo>
                  <a:pt x="241554" y="252102"/>
                </a:lnTo>
                <a:lnTo>
                  <a:pt x="235458" y="256674"/>
                </a:lnTo>
                <a:lnTo>
                  <a:pt x="231647" y="258198"/>
                </a:lnTo>
                <a:lnTo>
                  <a:pt x="227076" y="259722"/>
                </a:lnTo>
                <a:lnTo>
                  <a:pt x="216408" y="259722"/>
                </a:lnTo>
                <a:lnTo>
                  <a:pt x="211836" y="258960"/>
                </a:lnTo>
                <a:lnTo>
                  <a:pt x="205740" y="257436"/>
                </a:lnTo>
                <a:lnTo>
                  <a:pt x="208788" y="282582"/>
                </a:lnTo>
                <a:lnTo>
                  <a:pt x="220979" y="285630"/>
                </a:lnTo>
                <a:lnTo>
                  <a:pt x="234696" y="285630"/>
                </a:lnTo>
                <a:lnTo>
                  <a:pt x="241554" y="283344"/>
                </a:lnTo>
                <a:lnTo>
                  <a:pt x="247650" y="279534"/>
                </a:lnTo>
                <a:lnTo>
                  <a:pt x="252222" y="275772"/>
                </a:lnTo>
                <a:lnTo>
                  <a:pt x="254508" y="273461"/>
                </a:lnTo>
                <a:close/>
              </a:path>
              <a:path w="984250" h="285750">
                <a:moveTo>
                  <a:pt x="455676" y="216954"/>
                </a:moveTo>
                <a:lnTo>
                  <a:pt x="455676" y="184284"/>
                </a:lnTo>
                <a:lnTo>
                  <a:pt x="452628" y="190380"/>
                </a:lnTo>
                <a:lnTo>
                  <a:pt x="446531" y="195714"/>
                </a:lnTo>
                <a:lnTo>
                  <a:pt x="441388" y="198834"/>
                </a:lnTo>
                <a:lnTo>
                  <a:pt x="435102" y="201239"/>
                </a:lnTo>
                <a:lnTo>
                  <a:pt x="427672" y="202787"/>
                </a:lnTo>
                <a:lnTo>
                  <a:pt x="419100" y="203334"/>
                </a:lnTo>
                <a:lnTo>
                  <a:pt x="410396" y="202763"/>
                </a:lnTo>
                <a:lnTo>
                  <a:pt x="379642" y="177367"/>
                </a:lnTo>
                <a:lnTo>
                  <a:pt x="377952" y="169806"/>
                </a:lnTo>
                <a:lnTo>
                  <a:pt x="351282" y="174378"/>
                </a:lnTo>
                <a:lnTo>
                  <a:pt x="371856" y="212478"/>
                </a:lnTo>
                <a:lnTo>
                  <a:pt x="419100" y="224670"/>
                </a:lnTo>
                <a:lnTo>
                  <a:pt x="428089" y="224361"/>
                </a:lnTo>
                <a:lnTo>
                  <a:pt x="436721" y="223337"/>
                </a:lnTo>
                <a:lnTo>
                  <a:pt x="444924" y="221456"/>
                </a:lnTo>
                <a:lnTo>
                  <a:pt x="452628" y="218574"/>
                </a:lnTo>
                <a:lnTo>
                  <a:pt x="455676" y="216954"/>
                </a:lnTo>
                <a:close/>
              </a:path>
              <a:path w="984250" h="285750">
                <a:moveTo>
                  <a:pt x="477012" y="104274"/>
                </a:moveTo>
                <a:lnTo>
                  <a:pt x="456438" y="69222"/>
                </a:lnTo>
                <a:lnTo>
                  <a:pt x="416052" y="60130"/>
                </a:lnTo>
                <a:lnTo>
                  <a:pt x="406146" y="60078"/>
                </a:lnTo>
                <a:lnTo>
                  <a:pt x="398526" y="60840"/>
                </a:lnTo>
                <a:lnTo>
                  <a:pt x="364236" y="79890"/>
                </a:lnTo>
                <a:lnTo>
                  <a:pt x="361188" y="85986"/>
                </a:lnTo>
                <a:lnTo>
                  <a:pt x="357378" y="92082"/>
                </a:lnTo>
                <a:lnTo>
                  <a:pt x="355854" y="98178"/>
                </a:lnTo>
                <a:lnTo>
                  <a:pt x="355854" y="113418"/>
                </a:lnTo>
                <a:lnTo>
                  <a:pt x="358140" y="120276"/>
                </a:lnTo>
                <a:lnTo>
                  <a:pt x="361950" y="126372"/>
                </a:lnTo>
                <a:lnTo>
                  <a:pt x="365760" y="133230"/>
                </a:lnTo>
                <a:lnTo>
                  <a:pt x="371856" y="137802"/>
                </a:lnTo>
                <a:lnTo>
                  <a:pt x="379642" y="141684"/>
                </a:lnTo>
                <a:lnTo>
                  <a:pt x="381762" y="142590"/>
                </a:lnTo>
                <a:lnTo>
                  <a:pt x="381762" y="96654"/>
                </a:lnTo>
                <a:lnTo>
                  <a:pt x="384810" y="92082"/>
                </a:lnTo>
                <a:lnTo>
                  <a:pt x="426720" y="82176"/>
                </a:lnTo>
                <a:lnTo>
                  <a:pt x="434340" y="84462"/>
                </a:lnTo>
                <a:lnTo>
                  <a:pt x="440436" y="89034"/>
                </a:lnTo>
                <a:lnTo>
                  <a:pt x="445770" y="93606"/>
                </a:lnTo>
                <a:lnTo>
                  <a:pt x="449580" y="99702"/>
                </a:lnTo>
                <a:lnTo>
                  <a:pt x="451104" y="108084"/>
                </a:lnTo>
                <a:lnTo>
                  <a:pt x="477012" y="104274"/>
                </a:lnTo>
                <a:close/>
              </a:path>
              <a:path w="984250" h="285750">
                <a:moveTo>
                  <a:pt x="483108" y="175140"/>
                </a:moveTo>
                <a:lnTo>
                  <a:pt x="483108" y="165996"/>
                </a:lnTo>
                <a:lnTo>
                  <a:pt x="480822" y="158376"/>
                </a:lnTo>
                <a:lnTo>
                  <a:pt x="476250" y="152280"/>
                </a:lnTo>
                <a:lnTo>
                  <a:pt x="472440" y="146184"/>
                </a:lnTo>
                <a:lnTo>
                  <a:pt x="432256" y="129337"/>
                </a:lnTo>
                <a:lnTo>
                  <a:pt x="419100" y="125610"/>
                </a:lnTo>
                <a:lnTo>
                  <a:pt x="406146" y="121800"/>
                </a:lnTo>
                <a:lnTo>
                  <a:pt x="398526" y="119514"/>
                </a:lnTo>
                <a:lnTo>
                  <a:pt x="395478" y="118752"/>
                </a:lnTo>
                <a:lnTo>
                  <a:pt x="390906" y="117228"/>
                </a:lnTo>
                <a:lnTo>
                  <a:pt x="387096" y="114942"/>
                </a:lnTo>
                <a:lnTo>
                  <a:pt x="385572" y="111894"/>
                </a:lnTo>
                <a:lnTo>
                  <a:pt x="383286" y="108846"/>
                </a:lnTo>
                <a:lnTo>
                  <a:pt x="381762" y="105798"/>
                </a:lnTo>
                <a:lnTo>
                  <a:pt x="381762" y="142590"/>
                </a:lnTo>
                <a:lnTo>
                  <a:pt x="386214" y="144494"/>
                </a:lnTo>
                <a:lnTo>
                  <a:pt x="395097" y="147518"/>
                </a:lnTo>
                <a:lnTo>
                  <a:pt x="406265" y="150828"/>
                </a:lnTo>
                <a:lnTo>
                  <a:pt x="429720" y="157281"/>
                </a:lnTo>
                <a:lnTo>
                  <a:pt x="437578" y="159710"/>
                </a:lnTo>
                <a:lnTo>
                  <a:pt x="443436" y="161853"/>
                </a:lnTo>
                <a:lnTo>
                  <a:pt x="447294" y="163710"/>
                </a:lnTo>
                <a:lnTo>
                  <a:pt x="452628" y="166758"/>
                </a:lnTo>
                <a:lnTo>
                  <a:pt x="455676" y="172092"/>
                </a:lnTo>
                <a:lnTo>
                  <a:pt x="455676" y="216954"/>
                </a:lnTo>
                <a:lnTo>
                  <a:pt x="459616" y="214860"/>
                </a:lnTo>
                <a:lnTo>
                  <a:pt x="482548" y="181856"/>
                </a:lnTo>
                <a:lnTo>
                  <a:pt x="483108" y="175140"/>
                </a:lnTo>
                <a:close/>
              </a:path>
              <a:path w="984250" h="285750">
                <a:moveTo>
                  <a:pt x="519684" y="84462"/>
                </a:moveTo>
                <a:lnTo>
                  <a:pt x="519684" y="63888"/>
                </a:lnTo>
                <a:lnTo>
                  <a:pt x="499872" y="63888"/>
                </a:lnTo>
                <a:lnTo>
                  <a:pt x="499872" y="84462"/>
                </a:lnTo>
                <a:lnTo>
                  <a:pt x="519684" y="84462"/>
                </a:lnTo>
                <a:close/>
              </a:path>
              <a:path w="984250" h="285750">
                <a:moveTo>
                  <a:pt x="576834" y="220860"/>
                </a:moveTo>
                <a:lnTo>
                  <a:pt x="573024" y="197238"/>
                </a:lnTo>
                <a:lnTo>
                  <a:pt x="568452" y="198000"/>
                </a:lnTo>
                <a:lnTo>
                  <a:pt x="564642" y="198762"/>
                </a:lnTo>
                <a:lnTo>
                  <a:pt x="557784" y="198762"/>
                </a:lnTo>
                <a:lnTo>
                  <a:pt x="554736" y="198000"/>
                </a:lnTo>
                <a:lnTo>
                  <a:pt x="552450" y="196476"/>
                </a:lnTo>
                <a:lnTo>
                  <a:pt x="550164" y="195714"/>
                </a:lnTo>
                <a:lnTo>
                  <a:pt x="548640" y="193428"/>
                </a:lnTo>
                <a:lnTo>
                  <a:pt x="547878" y="191142"/>
                </a:lnTo>
                <a:lnTo>
                  <a:pt x="547116" y="189618"/>
                </a:lnTo>
                <a:lnTo>
                  <a:pt x="546354" y="184284"/>
                </a:lnTo>
                <a:lnTo>
                  <a:pt x="546354" y="8262"/>
                </a:lnTo>
                <a:lnTo>
                  <a:pt x="519684" y="24264"/>
                </a:lnTo>
                <a:lnTo>
                  <a:pt x="519684" y="175140"/>
                </a:lnTo>
                <a:lnTo>
                  <a:pt x="519838" y="186142"/>
                </a:lnTo>
                <a:lnTo>
                  <a:pt x="534162" y="218574"/>
                </a:lnTo>
                <a:lnTo>
                  <a:pt x="539496" y="222384"/>
                </a:lnTo>
                <a:lnTo>
                  <a:pt x="547116" y="223908"/>
                </a:lnTo>
                <a:lnTo>
                  <a:pt x="563118" y="223908"/>
                </a:lnTo>
                <a:lnTo>
                  <a:pt x="576834" y="220860"/>
                </a:lnTo>
                <a:close/>
              </a:path>
              <a:path w="984250" h="285750">
                <a:moveTo>
                  <a:pt x="573024" y="84462"/>
                </a:moveTo>
                <a:lnTo>
                  <a:pt x="573024" y="63888"/>
                </a:lnTo>
                <a:lnTo>
                  <a:pt x="546354" y="63888"/>
                </a:lnTo>
                <a:lnTo>
                  <a:pt x="546354" y="84462"/>
                </a:lnTo>
                <a:lnTo>
                  <a:pt x="573024" y="84462"/>
                </a:lnTo>
                <a:close/>
              </a:path>
              <a:path w="984250" h="285750">
                <a:moveTo>
                  <a:pt x="736092" y="149232"/>
                </a:moveTo>
                <a:lnTo>
                  <a:pt x="736092" y="142374"/>
                </a:lnTo>
                <a:lnTo>
                  <a:pt x="734925" y="123955"/>
                </a:lnTo>
                <a:lnTo>
                  <a:pt x="716280" y="81414"/>
                </a:lnTo>
                <a:lnTo>
                  <a:pt x="679704" y="61397"/>
                </a:lnTo>
                <a:lnTo>
                  <a:pt x="664464" y="60078"/>
                </a:lnTo>
                <a:lnTo>
                  <a:pt x="648735" y="61388"/>
                </a:lnTo>
                <a:lnTo>
                  <a:pt x="611124" y="82176"/>
                </a:lnTo>
                <a:lnTo>
                  <a:pt x="591835" y="125039"/>
                </a:lnTo>
                <a:lnTo>
                  <a:pt x="590550" y="143898"/>
                </a:lnTo>
                <a:lnTo>
                  <a:pt x="591835" y="162186"/>
                </a:lnTo>
                <a:lnTo>
                  <a:pt x="595693" y="178188"/>
                </a:lnTo>
                <a:lnTo>
                  <a:pt x="602122" y="191904"/>
                </a:lnTo>
                <a:lnTo>
                  <a:pt x="611124" y="203334"/>
                </a:lnTo>
                <a:lnTo>
                  <a:pt x="617982" y="209317"/>
                </a:lnTo>
                <a:lnTo>
                  <a:pt x="617982" y="149232"/>
                </a:lnTo>
                <a:lnTo>
                  <a:pt x="619506" y="149232"/>
                </a:lnTo>
                <a:lnTo>
                  <a:pt x="619506" y="127134"/>
                </a:lnTo>
                <a:lnTo>
                  <a:pt x="621232" y="117407"/>
                </a:lnTo>
                <a:lnTo>
                  <a:pt x="647795" y="85129"/>
                </a:lnTo>
                <a:lnTo>
                  <a:pt x="664464" y="82176"/>
                </a:lnTo>
                <a:lnTo>
                  <a:pt x="674310" y="83165"/>
                </a:lnTo>
                <a:lnTo>
                  <a:pt x="704659" y="109989"/>
                </a:lnTo>
                <a:lnTo>
                  <a:pt x="707898" y="127134"/>
                </a:lnTo>
                <a:lnTo>
                  <a:pt x="707898" y="149232"/>
                </a:lnTo>
                <a:lnTo>
                  <a:pt x="736092" y="149232"/>
                </a:lnTo>
                <a:close/>
              </a:path>
              <a:path w="984250" h="285750">
                <a:moveTo>
                  <a:pt x="735330" y="174378"/>
                </a:moveTo>
                <a:lnTo>
                  <a:pt x="707898" y="170568"/>
                </a:lnTo>
                <a:lnTo>
                  <a:pt x="704314" y="178558"/>
                </a:lnTo>
                <a:lnTo>
                  <a:pt x="700373" y="185332"/>
                </a:lnTo>
                <a:lnTo>
                  <a:pt x="665988" y="203334"/>
                </a:lnTo>
                <a:lnTo>
                  <a:pt x="656582" y="202465"/>
                </a:lnTo>
                <a:lnTo>
                  <a:pt x="622744" y="172188"/>
                </a:lnTo>
                <a:lnTo>
                  <a:pt x="617982" y="149232"/>
                </a:lnTo>
                <a:lnTo>
                  <a:pt x="617982" y="209317"/>
                </a:lnTo>
                <a:lnTo>
                  <a:pt x="621946" y="212776"/>
                </a:lnTo>
                <a:lnTo>
                  <a:pt x="634841" y="219432"/>
                </a:lnTo>
                <a:lnTo>
                  <a:pt x="649593" y="223373"/>
                </a:lnTo>
                <a:lnTo>
                  <a:pt x="665988" y="224670"/>
                </a:lnTo>
                <a:lnTo>
                  <a:pt x="679120" y="223932"/>
                </a:lnTo>
                <a:lnTo>
                  <a:pt x="719256" y="204275"/>
                </a:lnTo>
                <a:lnTo>
                  <a:pt x="731329" y="185611"/>
                </a:lnTo>
                <a:lnTo>
                  <a:pt x="735330" y="174378"/>
                </a:lnTo>
                <a:close/>
              </a:path>
              <a:path w="984250" h="285750">
                <a:moveTo>
                  <a:pt x="707898" y="149232"/>
                </a:moveTo>
                <a:lnTo>
                  <a:pt x="707898" y="127134"/>
                </a:lnTo>
                <a:lnTo>
                  <a:pt x="619506" y="127134"/>
                </a:lnTo>
                <a:lnTo>
                  <a:pt x="619506" y="149232"/>
                </a:lnTo>
                <a:lnTo>
                  <a:pt x="707898" y="149232"/>
                </a:lnTo>
                <a:close/>
              </a:path>
              <a:path w="984250" h="285750">
                <a:moveTo>
                  <a:pt x="983741" y="221622"/>
                </a:moveTo>
                <a:lnTo>
                  <a:pt x="983741" y="113418"/>
                </a:lnTo>
                <a:lnTo>
                  <a:pt x="982896" y="100572"/>
                </a:lnTo>
                <a:lnTo>
                  <a:pt x="963787" y="67472"/>
                </a:lnTo>
                <a:lnTo>
                  <a:pt x="934212" y="60078"/>
                </a:lnTo>
                <a:lnTo>
                  <a:pt x="920055" y="61793"/>
                </a:lnTo>
                <a:lnTo>
                  <a:pt x="907256" y="66936"/>
                </a:lnTo>
                <a:lnTo>
                  <a:pt x="895742" y="75509"/>
                </a:lnTo>
                <a:lnTo>
                  <a:pt x="885444" y="87510"/>
                </a:lnTo>
                <a:lnTo>
                  <a:pt x="882741" y="81510"/>
                </a:lnTo>
                <a:lnTo>
                  <a:pt x="849522" y="60507"/>
                </a:lnTo>
                <a:lnTo>
                  <a:pt x="841247" y="60078"/>
                </a:lnTo>
                <a:lnTo>
                  <a:pt x="833520" y="60507"/>
                </a:lnTo>
                <a:lnTo>
                  <a:pt x="797052" y="80171"/>
                </a:lnTo>
                <a:lnTo>
                  <a:pt x="793242" y="85986"/>
                </a:lnTo>
                <a:lnTo>
                  <a:pt x="793242" y="63888"/>
                </a:lnTo>
                <a:lnTo>
                  <a:pt x="768858" y="63888"/>
                </a:lnTo>
                <a:lnTo>
                  <a:pt x="768858" y="221622"/>
                </a:lnTo>
                <a:lnTo>
                  <a:pt x="796290" y="221622"/>
                </a:lnTo>
                <a:lnTo>
                  <a:pt x="796290" y="139326"/>
                </a:lnTo>
                <a:lnTo>
                  <a:pt x="796456" y="129170"/>
                </a:lnTo>
                <a:lnTo>
                  <a:pt x="813816" y="89034"/>
                </a:lnTo>
                <a:lnTo>
                  <a:pt x="845058" y="82938"/>
                </a:lnTo>
                <a:lnTo>
                  <a:pt x="851916" y="85986"/>
                </a:lnTo>
                <a:lnTo>
                  <a:pt x="863346" y="118752"/>
                </a:lnTo>
                <a:lnTo>
                  <a:pt x="863346" y="221622"/>
                </a:lnTo>
                <a:lnTo>
                  <a:pt x="890016" y="221622"/>
                </a:lnTo>
                <a:lnTo>
                  <a:pt x="890016" y="129420"/>
                </a:lnTo>
                <a:lnTo>
                  <a:pt x="890718" y="118264"/>
                </a:lnTo>
                <a:lnTo>
                  <a:pt x="913352" y="85796"/>
                </a:lnTo>
                <a:lnTo>
                  <a:pt x="928878" y="82938"/>
                </a:lnTo>
                <a:lnTo>
                  <a:pt x="934974" y="82938"/>
                </a:lnTo>
                <a:lnTo>
                  <a:pt x="957072" y="111132"/>
                </a:lnTo>
                <a:lnTo>
                  <a:pt x="957072" y="221622"/>
                </a:lnTo>
                <a:lnTo>
                  <a:pt x="983741" y="2216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36207" y="2055877"/>
            <a:ext cx="200405" cy="217932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6685623" y="1917789"/>
            <a:ext cx="1070610" cy="476250"/>
            <a:chOff x="6642189" y="2518244"/>
            <a:chExt cx="1070610" cy="476250"/>
          </a:xfrm>
        </p:grpSpPr>
        <p:sp>
          <p:nvSpPr>
            <p:cNvPr id="24" name="object 24"/>
            <p:cNvSpPr/>
            <p:nvPr/>
          </p:nvSpPr>
          <p:spPr>
            <a:xfrm>
              <a:off x="6665976" y="2542032"/>
              <a:ext cx="428625" cy="428625"/>
            </a:xfrm>
            <a:custGeom>
              <a:avLst/>
              <a:gdLst/>
              <a:ahLst/>
              <a:cxnLst/>
              <a:rect l="l" t="t" r="r" b="b"/>
              <a:pathLst>
                <a:path w="428625" h="428625">
                  <a:moveTo>
                    <a:pt x="0" y="0"/>
                  </a:moveTo>
                  <a:lnTo>
                    <a:pt x="0" y="428244"/>
                  </a:lnTo>
                  <a:lnTo>
                    <a:pt x="428244" y="428244"/>
                  </a:lnTo>
                  <a:lnTo>
                    <a:pt x="428244" y="0"/>
                  </a:lnTo>
                  <a:lnTo>
                    <a:pt x="0" y="0"/>
                  </a:lnTo>
                  <a:close/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094220" y="2756154"/>
              <a:ext cx="618490" cy="0"/>
            </a:xfrm>
            <a:custGeom>
              <a:avLst/>
              <a:gdLst/>
              <a:ahLst/>
              <a:cxnLst/>
              <a:rect l="l" t="t" r="r" b="b"/>
              <a:pathLst>
                <a:path w="618490">
                  <a:moveTo>
                    <a:pt x="0" y="0"/>
                  </a:moveTo>
                  <a:lnTo>
                    <a:pt x="617982" y="0"/>
                  </a:lnTo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762000" y="2590800"/>
            <a:ext cx="6738620" cy="2878455"/>
            <a:chOff x="718566" y="3191255"/>
            <a:chExt cx="6738620" cy="2878455"/>
          </a:xfrm>
        </p:grpSpPr>
        <p:sp>
          <p:nvSpPr>
            <p:cNvPr id="27" name="object 27"/>
            <p:cNvSpPr/>
            <p:nvPr/>
          </p:nvSpPr>
          <p:spPr>
            <a:xfrm>
              <a:off x="1862327" y="3191255"/>
              <a:ext cx="0" cy="2878455"/>
            </a:xfrm>
            <a:custGeom>
              <a:avLst/>
              <a:gdLst/>
              <a:ahLst/>
              <a:cxnLst/>
              <a:rect l="l" t="t" r="r" b="b"/>
              <a:pathLst>
                <a:path h="2878454">
                  <a:moveTo>
                    <a:pt x="0" y="0"/>
                  </a:moveTo>
                  <a:lnTo>
                    <a:pt x="0" y="2878074"/>
                  </a:lnTo>
                </a:path>
              </a:pathLst>
            </a:custGeom>
            <a:ln w="47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313688" y="5863589"/>
              <a:ext cx="4798695" cy="0"/>
            </a:xfrm>
            <a:custGeom>
              <a:avLst/>
              <a:gdLst/>
              <a:ahLst/>
              <a:cxnLst/>
              <a:rect l="l" t="t" r="r" b="b"/>
              <a:pathLst>
                <a:path w="4798695">
                  <a:moveTo>
                    <a:pt x="0" y="0"/>
                  </a:moveTo>
                  <a:lnTo>
                    <a:pt x="4798314" y="0"/>
                  </a:lnTo>
                </a:path>
              </a:pathLst>
            </a:custGeom>
            <a:ln w="47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862327" y="3534155"/>
              <a:ext cx="959485" cy="2329815"/>
            </a:xfrm>
            <a:custGeom>
              <a:avLst/>
              <a:gdLst/>
              <a:ahLst/>
              <a:cxnLst/>
              <a:rect l="l" t="t" r="r" b="b"/>
              <a:pathLst>
                <a:path w="959485" h="2329815">
                  <a:moveTo>
                    <a:pt x="0" y="0"/>
                  </a:moveTo>
                  <a:lnTo>
                    <a:pt x="959358" y="0"/>
                  </a:lnTo>
                  <a:lnTo>
                    <a:pt x="959358" y="2329434"/>
                  </a:lnTo>
                </a:path>
              </a:pathLst>
            </a:custGeom>
            <a:ln w="47523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18566" y="4157471"/>
              <a:ext cx="4291330" cy="336550"/>
            </a:xfrm>
            <a:custGeom>
              <a:avLst/>
              <a:gdLst/>
              <a:ahLst/>
              <a:cxnLst/>
              <a:rect l="l" t="t" r="r" b="b"/>
              <a:pathLst>
                <a:path w="4291330" h="336550">
                  <a:moveTo>
                    <a:pt x="192786" y="152400"/>
                  </a:moveTo>
                  <a:lnTo>
                    <a:pt x="163830" y="144780"/>
                  </a:lnTo>
                  <a:lnTo>
                    <a:pt x="160248" y="157759"/>
                  </a:lnTo>
                  <a:lnTo>
                    <a:pt x="155257" y="169164"/>
                  </a:lnTo>
                  <a:lnTo>
                    <a:pt x="122110" y="196977"/>
                  </a:lnTo>
                  <a:lnTo>
                    <a:pt x="99822" y="200406"/>
                  </a:lnTo>
                  <a:lnTo>
                    <a:pt x="90246" y="199834"/>
                  </a:lnTo>
                  <a:lnTo>
                    <a:pt x="55245" y="184658"/>
                  </a:lnTo>
                  <a:lnTo>
                    <a:pt x="34213" y="148539"/>
                  </a:lnTo>
                  <a:lnTo>
                    <a:pt x="29718" y="110490"/>
                  </a:lnTo>
                  <a:lnTo>
                    <a:pt x="30137" y="99771"/>
                  </a:lnTo>
                  <a:lnTo>
                    <a:pt x="40576" y="59194"/>
                  </a:lnTo>
                  <a:lnTo>
                    <a:pt x="69202" y="31140"/>
                  </a:lnTo>
                  <a:lnTo>
                    <a:pt x="102108" y="24384"/>
                  </a:lnTo>
                  <a:lnTo>
                    <a:pt x="112534" y="25095"/>
                  </a:lnTo>
                  <a:lnTo>
                    <a:pt x="151155" y="49441"/>
                  </a:lnTo>
                  <a:lnTo>
                    <a:pt x="160782" y="70104"/>
                  </a:lnTo>
                  <a:lnTo>
                    <a:pt x="188976" y="63246"/>
                  </a:lnTo>
                  <a:lnTo>
                    <a:pt x="168186" y="25742"/>
                  </a:lnTo>
                  <a:lnTo>
                    <a:pt x="133159" y="4102"/>
                  </a:lnTo>
                  <a:lnTo>
                    <a:pt x="102870" y="0"/>
                  </a:lnTo>
                  <a:lnTo>
                    <a:pt x="88861" y="749"/>
                  </a:lnTo>
                  <a:lnTo>
                    <a:pt x="50292" y="12954"/>
                  </a:lnTo>
                  <a:lnTo>
                    <a:pt x="20066" y="39535"/>
                  </a:lnTo>
                  <a:lnTo>
                    <a:pt x="3327" y="79159"/>
                  </a:lnTo>
                  <a:lnTo>
                    <a:pt x="0" y="110490"/>
                  </a:lnTo>
                  <a:lnTo>
                    <a:pt x="711" y="126098"/>
                  </a:lnTo>
                  <a:lnTo>
                    <a:pt x="11430" y="169164"/>
                  </a:lnTo>
                  <a:lnTo>
                    <a:pt x="29718" y="197637"/>
                  </a:lnTo>
                  <a:lnTo>
                    <a:pt x="34671" y="202920"/>
                  </a:lnTo>
                  <a:lnTo>
                    <a:pt x="70383" y="221742"/>
                  </a:lnTo>
                  <a:lnTo>
                    <a:pt x="102108" y="225552"/>
                  </a:lnTo>
                  <a:lnTo>
                    <a:pt x="118541" y="224294"/>
                  </a:lnTo>
                  <a:lnTo>
                    <a:pt x="160020" y="206502"/>
                  </a:lnTo>
                  <a:lnTo>
                    <a:pt x="187337" y="169113"/>
                  </a:lnTo>
                  <a:lnTo>
                    <a:pt x="192786" y="152400"/>
                  </a:lnTo>
                  <a:close/>
                </a:path>
                <a:path w="4291330" h="336550">
                  <a:moveTo>
                    <a:pt x="352044" y="63246"/>
                  </a:moveTo>
                  <a:lnTo>
                    <a:pt x="325374" y="63246"/>
                  </a:lnTo>
                  <a:lnTo>
                    <a:pt x="325374" y="147828"/>
                  </a:lnTo>
                  <a:lnTo>
                    <a:pt x="325081" y="157543"/>
                  </a:lnTo>
                  <a:lnTo>
                    <a:pt x="299466" y="199644"/>
                  </a:lnTo>
                  <a:lnTo>
                    <a:pt x="291846" y="201930"/>
                  </a:lnTo>
                  <a:lnTo>
                    <a:pt x="275844" y="201930"/>
                  </a:lnTo>
                  <a:lnTo>
                    <a:pt x="268986" y="200406"/>
                  </a:lnTo>
                  <a:lnTo>
                    <a:pt x="263652" y="195834"/>
                  </a:lnTo>
                  <a:lnTo>
                    <a:pt x="257556" y="192024"/>
                  </a:lnTo>
                  <a:lnTo>
                    <a:pt x="254508" y="186690"/>
                  </a:lnTo>
                  <a:lnTo>
                    <a:pt x="252984" y="179070"/>
                  </a:lnTo>
                  <a:lnTo>
                    <a:pt x="251980" y="174777"/>
                  </a:lnTo>
                  <a:lnTo>
                    <a:pt x="251269" y="168694"/>
                  </a:lnTo>
                  <a:lnTo>
                    <a:pt x="250837" y="160756"/>
                  </a:lnTo>
                  <a:lnTo>
                    <a:pt x="250698" y="150876"/>
                  </a:lnTo>
                  <a:lnTo>
                    <a:pt x="250698" y="63246"/>
                  </a:lnTo>
                  <a:lnTo>
                    <a:pt x="224028" y="63246"/>
                  </a:lnTo>
                  <a:lnTo>
                    <a:pt x="224028" y="172974"/>
                  </a:lnTo>
                  <a:lnTo>
                    <a:pt x="224790" y="181356"/>
                  </a:lnTo>
                  <a:lnTo>
                    <a:pt x="243840" y="216408"/>
                  </a:lnTo>
                  <a:lnTo>
                    <a:pt x="252222" y="219456"/>
                  </a:lnTo>
                  <a:lnTo>
                    <a:pt x="258191" y="221907"/>
                  </a:lnTo>
                  <a:lnTo>
                    <a:pt x="264604" y="223558"/>
                  </a:lnTo>
                  <a:lnTo>
                    <a:pt x="271284" y="224497"/>
                  </a:lnTo>
                  <a:lnTo>
                    <a:pt x="278130" y="224790"/>
                  </a:lnTo>
                  <a:lnTo>
                    <a:pt x="293268" y="223202"/>
                  </a:lnTo>
                  <a:lnTo>
                    <a:pt x="306705" y="218313"/>
                  </a:lnTo>
                  <a:lnTo>
                    <a:pt x="318414" y="210007"/>
                  </a:lnTo>
                  <a:lnTo>
                    <a:pt x="328422" y="198120"/>
                  </a:lnTo>
                  <a:lnTo>
                    <a:pt x="328422" y="221742"/>
                  </a:lnTo>
                  <a:lnTo>
                    <a:pt x="352044" y="221742"/>
                  </a:lnTo>
                  <a:lnTo>
                    <a:pt x="352044" y="63246"/>
                  </a:lnTo>
                  <a:close/>
                </a:path>
                <a:path w="4291330" h="336550">
                  <a:moveTo>
                    <a:pt x="480060" y="68580"/>
                  </a:moveTo>
                  <a:lnTo>
                    <a:pt x="472757" y="65024"/>
                  </a:lnTo>
                  <a:lnTo>
                    <a:pt x="465670" y="62395"/>
                  </a:lnTo>
                  <a:lnTo>
                    <a:pt x="458724" y="60769"/>
                  </a:lnTo>
                  <a:lnTo>
                    <a:pt x="451866" y="60198"/>
                  </a:lnTo>
                  <a:lnTo>
                    <a:pt x="445770" y="60198"/>
                  </a:lnTo>
                  <a:lnTo>
                    <a:pt x="418338" y="87630"/>
                  </a:lnTo>
                  <a:lnTo>
                    <a:pt x="418338" y="63246"/>
                  </a:lnTo>
                  <a:lnTo>
                    <a:pt x="393954" y="63246"/>
                  </a:lnTo>
                  <a:lnTo>
                    <a:pt x="393954" y="221742"/>
                  </a:lnTo>
                  <a:lnTo>
                    <a:pt x="420624" y="221742"/>
                  </a:lnTo>
                  <a:lnTo>
                    <a:pt x="420624" y="138684"/>
                  </a:lnTo>
                  <a:lnTo>
                    <a:pt x="420903" y="130378"/>
                  </a:lnTo>
                  <a:lnTo>
                    <a:pt x="439674" y="89154"/>
                  </a:lnTo>
                  <a:lnTo>
                    <a:pt x="445008" y="87630"/>
                  </a:lnTo>
                  <a:lnTo>
                    <a:pt x="457200" y="87630"/>
                  </a:lnTo>
                  <a:lnTo>
                    <a:pt x="464058" y="89916"/>
                  </a:lnTo>
                  <a:lnTo>
                    <a:pt x="470154" y="93726"/>
                  </a:lnTo>
                  <a:lnTo>
                    <a:pt x="480060" y="68580"/>
                  </a:lnTo>
                  <a:close/>
                </a:path>
                <a:path w="4291330" h="336550">
                  <a:moveTo>
                    <a:pt x="581406" y="68580"/>
                  </a:moveTo>
                  <a:lnTo>
                    <a:pt x="574116" y="65024"/>
                  </a:lnTo>
                  <a:lnTo>
                    <a:pt x="567118" y="62395"/>
                  </a:lnTo>
                  <a:lnTo>
                    <a:pt x="560400" y="60769"/>
                  </a:lnTo>
                  <a:lnTo>
                    <a:pt x="553974" y="60198"/>
                  </a:lnTo>
                  <a:lnTo>
                    <a:pt x="547116" y="60198"/>
                  </a:lnTo>
                  <a:lnTo>
                    <a:pt x="519684" y="87630"/>
                  </a:lnTo>
                  <a:lnTo>
                    <a:pt x="519684" y="63246"/>
                  </a:lnTo>
                  <a:lnTo>
                    <a:pt x="495300" y="63246"/>
                  </a:lnTo>
                  <a:lnTo>
                    <a:pt x="495300" y="221742"/>
                  </a:lnTo>
                  <a:lnTo>
                    <a:pt x="521970" y="221742"/>
                  </a:lnTo>
                  <a:lnTo>
                    <a:pt x="521970" y="138684"/>
                  </a:lnTo>
                  <a:lnTo>
                    <a:pt x="522249" y="130378"/>
                  </a:lnTo>
                  <a:lnTo>
                    <a:pt x="541020" y="89154"/>
                  </a:lnTo>
                  <a:lnTo>
                    <a:pt x="546354" y="87630"/>
                  </a:lnTo>
                  <a:lnTo>
                    <a:pt x="558546" y="87630"/>
                  </a:lnTo>
                  <a:lnTo>
                    <a:pt x="565404" y="89916"/>
                  </a:lnTo>
                  <a:lnTo>
                    <a:pt x="572262" y="93726"/>
                  </a:lnTo>
                  <a:lnTo>
                    <a:pt x="581406" y="68580"/>
                  </a:lnTo>
                  <a:close/>
                </a:path>
                <a:path w="4291330" h="336550">
                  <a:moveTo>
                    <a:pt x="733806" y="142494"/>
                  </a:moveTo>
                  <a:lnTo>
                    <a:pt x="722553" y="93421"/>
                  </a:lnTo>
                  <a:lnTo>
                    <a:pt x="705612" y="74345"/>
                  </a:lnTo>
                  <a:lnTo>
                    <a:pt x="705612" y="127254"/>
                  </a:lnTo>
                  <a:lnTo>
                    <a:pt x="617220" y="127254"/>
                  </a:lnTo>
                  <a:lnTo>
                    <a:pt x="637628" y="89052"/>
                  </a:lnTo>
                  <a:lnTo>
                    <a:pt x="662178" y="82296"/>
                  </a:lnTo>
                  <a:lnTo>
                    <a:pt x="671906" y="83185"/>
                  </a:lnTo>
                  <a:lnTo>
                    <a:pt x="702081" y="110109"/>
                  </a:lnTo>
                  <a:lnTo>
                    <a:pt x="705612" y="127254"/>
                  </a:lnTo>
                  <a:lnTo>
                    <a:pt x="705612" y="74345"/>
                  </a:lnTo>
                  <a:lnTo>
                    <a:pt x="702995" y="72097"/>
                  </a:lnTo>
                  <a:lnTo>
                    <a:pt x="690651" y="65443"/>
                  </a:lnTo>
                  <a:lnTo>
                    <a:pt x="677024" y="61506"/>
                  </a:lnTo>
                  <a:lnTo>
                    <a:pt x="662178" y="60198"/>
                  </a:lnTo>
                  <a:lnTo>
                    <a:pt x="646442" y="61518"/>
                  </a:lnTo>
                  <a:lnTo>
                    <a:pt x="608838" y="82296"/>
                  </a:lnTo>
                  <a:lnTo>
                    <a:pt x="589546" y="125171"/>
                  </a:lnTo>
                  <a:lnTo>
                    <a:pt x="588264" y="144018"/>
                  </a:lnTo>
                  <a:lnTo>
                    <a:pt x="589546" y="162306"/>
                  </a:lnTo>
                  <a:lnTo>
                    <a:pt x="593407" y="178308"/>
                  </a:lnTo>
                  <a:lnTo>
                    <a:pt x="599833" y="192024"/>
                  </a:lnTo>
                  <a:lnTo>
                    <a:pt x="608838" y="203454"/>
                  </a:lnTo>
                  <a:lnTo>
                    <a:pt x="615696" y="209499"/>
                  </a:lnTo>
                  <a:lnTo>
                    <a:pt x="619544" y="212902"/>
                  </a:lnTo>
                  <a:lnTo>
                    <a:pt x="632269" y="219557"/>
                  </a:lnTo>
                  <a:lnTo>
                    <a:pt x="646976" y="223494"/>
                  </a:lnTo>
                  <a:lnTo>
                    <a:pt x="663702" y="224790"/>
                  </a:lnTo>
                  <a:lnTo>
                    <a:pt x="676833" y="224053"/>
                  </a:lnTo>
                  <a:lnTo>
                    <a:pt x="716648" y="204393"/>
                  </a:lnTo>
                  <a:lnTo>
                    <a:pt x="733044" y="173736"/>
                  </a:lnTo>
                  <a:lnTo>
                    <a:pt x="705612" y="170688"/>
                  </a:lnTo>
                  <a:lnTo>
                    <a:pt x="702017" y="178689"/>
                  </a:lnTo>
                  <a:lnTo>
                    <a:pt x="698080" y="185458"/>
                  </a:lnTo>
                  <a:lnTo>
                    <a:pt x="662178" y="202615"/>
                  </a:lnTo>
                  <a:lnTo>
                    <a:pt x="654291" y="202158"/>
                  </a:lnTo>
                  <a:lnTo>
                    <a:pt x="620458" y="172313"/>
                  </a:lnTo>
                  <a:lnTo>
                    <a:pt x="615696" y="149352"/>
                  </a:lnTo>
                  <a:lnTo>
                    <a:pt x="617220" y="149352"/>
                  </a:lnTo>
                  <a:lnTo>
                    <a:pt x="705612" y="149352"/>
                  </a:lnTo>
                  <a:lnTo>
                    <a:pt x="733806" y="149352"/>
                  </a:lnTo>
                  <a:lnTo>
                    <a:pt x="733806" y="142494"/>
                  </a:lnTo>
                  <a:close/>
                </a:path>
                <a:path w="4291330" h="336550">
                  <a:moveTo>
                    <a:pt x="894588" y="124206"/>
                  </a:moveTo>
                  <a:lnTo>
                    <a:pt x="889254" y="83820"/>
                  </a:lnTo>
                  <a:lnTo>
                    <a:pt x="854773" y="61341"/>
                  </a:lnTo>
                  <a:lnTo>
                    <a:pt x="841248" y="60198"/>
                  </a:lnTo>
                  <a:lnTo>
                    <a:pt x="825665" y="61785"/>
                  </a:lnTo>
                  <a:lnTo>
                    <a:pt x="812101" y="66586"/>
                  </a:lnTo>
                  <a:lnTo>
                    <a:pt x="800519" y="74676"/>
                  </a:lnTo>
                  <a:lnTo>
                    <a:pt x="790956" y="86106"/>
                  </a:lnTo>
                  <a:lnTo>
                    <a:pt x="790956" y="63246"/>
                  </a:lnTo>
                  <a:lnTo>
                    <a:pt x="766572" y="63246"/>
                  </a:lnTo>
                  <a:lnTo>
                    <a:pt x="766572" y="221742"/>
                  </a:lnTo>
                  <a:lnTo>
                    <a:pt x="793242" y="221742"/>
                  </a:lnTo>
                  <a:lnTo>
                    <a:pt x="793242" y="134874"/>
                  </a:lnTo>
                  <a:lnTo>
                    <a:pt x="794067" y="121158"/>
                  </a:lnTo>
                  <a:lnTo>
                    <a:pt x="819150" y="85826"/>
                  </a:lnTo>
                  <a:lnTo>
                    <a:pt x="835152" y="83058"/>
                  </a:lnTo>
                  <a:lnTo>
                    <a:pt x="842010" y="83058"/>
                  </a:lnTo>
                  <a:lnTo>
                    <a:pt x="848868" y="84582"/>
                  </a:lnTo>
                  <a:lnTo>
                    <a:pt x="854202" y="88392"/>
                  </a:lnTo>
                  <a:lnTo>
                    <a:pt x="859536" y="91440"/>
                  </a:lnTo>
                  <a:lnTo>
                    <a:pt x="862584" y="95250"/>
                  </a:lnTo>
                  <a:lnTo>
                    <a:pt x="864870" y="101346"/>
                  </a:lnTo>
                  <a:lnTo>
                    <a:pt x="867156" y="106680"/>
                  </a:lnTo>
                  <a:lnTo>
                    <a:pt x="867918" y="114300"/>
                  </a:lnTo>
                  <a:lnTo>
                    <a:pt x="867918" y="221742"/>
                  </a:lnTo>
                  <a:lnTo>
                    <a:pt x="894588" y="221742"/>
                  </a:lnTo>
                  <a:lnTo>
                    <a:pt x="894588" y="124206"/>
                  </a:lnTo>
                  <a:close/>
                </a:path>
                <a:path w="4291330" h="336550">
                  <a:moveTo>
                    <a:pt x="998220" y="220980"/>
                  </a:moveTo>
                  <a:lnTo>
                    <a:pt x="994410" y="197358"/>
                  </a:lnTo>
                  <a:lnTo>
                    <a:pt x="985266" y="198882"/>
                  </a:lnTo>
                  <a:lnTo>
                    <a:pt x="978408" y="198882"/>
                  </a:lnTo>
                  <a:lnTo>
                    <a:pt x="975360" y="198120"/>
                  </a:lnTo>
                  <a:lnTo>
                    <a:pt x="973836" y="196596"/>
                  </a:lnTo>
                  <a:lnTo>
                    <a:pt x="971550" y="195072"/>
                  </a:lnTo>
                  <a:lnTo>
                    <a:pt x="970026" y="193548"/>
                  </a:lnTo>
                  <a:lnTo>
                    <a:pt x="969264" y="191262"/>
                  </a:lnTo>
                  <a:lnTo>
                    <a:pt x="967740" y="188976"/>
                  </a:lnTo>
                  <a:lnTo>
                    <a:pt x="967740" y="84582"/>
                  </a:lnTo>
                  <a:lnTo>
                    <a:pt x="994410" y="84582"/>
                  </a:lnTo>
                  <a:lnTo>
                    <a:pt x="994410" y="63246"/>
                  </a:lnTo>
                  <a:lnTo>
                    <a:pt x="967740" y="63246"/>
                  </a:lnTo>
                  <a:lnTo>
                    <a:pt x="967740" y="8382"/>
                  </a:lnTo>
                  <a:lnTo>
                    <a:pt x="941070" y="24384"/>
                  </a:lnTo>
                  <a:lnTo>
                    <a:pt x="941070" y="63246"/>
                  </a:lnTo>
                  <a:lnTo>
                    <a:pt x="921258" y="63246"/>
                  </a:lnTo>
                  <a:lnTo>
                    <a:pt x="921258" y="84582"/>
                  </a:lnTo>
                  <a:lnTo>
                    <a:pt x="941070" y="84582"/>
                  </a:lnTo>
                  <a:lnTo>
                    <a:pt x="941070" y="175260"/>
                  </a:lnTo>
                  <a:lnTo>
                    <a:pt x="941222" y="186258"/>
                  </a:lnTo>
                  <a:lnTo>
                    <a:pt x="960882" y="221742"/>
                  </a:lnTo>
                  <a:lnTo>
                    <a:pt x="968502" y="223266"/>
                  </a:lnTo>
                  <a:lnTo>
                    <a:pt x="983742" y="223266"/>
                  </a:lnTo>
                  <a:lnTo>
                    <a:pt x="990600" y="222504"/>
                  </a:lnTo>
                  <a:lnTo>
                    <a:pt x="998220" y="220980"/>
                  </a:lnTo>
                  <a:close/>
                </a:path>
                <a:path w="4291330" h="336550">
                  <a:moveTo>
                    <a:pt x="4290822" y="117348"/>
                  </a:moveTo>
                  <a:lnTo>
                    <a:pt x="4262628" y="117348"/>
                  </a:lnTo>
                  <a:lnTo>
                    <a:pt x="4262628" y="336054"/>
                  </a:lnTo>
                  <a:lnTo>
                    <a:pt x="4290822" y="336054"/>
                  </a:lnTo>
                  <a:lnTo>
                    <a:pt x="4290822" y="1173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47487" y="4390644"/>
              <a:ext cx="353567" cy="29260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10783" y="4271772"/>
              <a:ext cx="1946147" cy="285749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766566" y="4424933"/>
              <a:ext cx="974725" cy="538480"/>
            </a:xfrm>
            <a:custGeom>
              <a:avLst/>
              <a:gdLst/>
              <a:ahLst/>
              <a:cxnLst/>
              <a:rect l="l" t="t" r="r" b="b"/>
              <a:pathLst>
                <a:path w="974725" h="538479">
                  <a:moveTo>
                    <a:pt x="974598" y="0"/>
                  </a:moveTo>
                  <a:lnTo>
                    <a:pt x="243078" y="244602"/>
                  </a:lnTo>
                  <a:lnTo>
                    <a:pt x="0" y="537972"/>
                  </a:lnTo>
                </a:path>
              </a:pathLst>
            </a:custGeom>
            <a:ln w="47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644645" y="4904994"/>
              <a:ext cx="186055" cy="205104"/>
            </a:xfrm>
            <a:custGeom>
              <a:avLst/>
              <a:gdLst/>
              <a:ahLst/>
              <a:cxnLst/>
              <a:rect l="l" t="t" r="r" b="b"/>
              <a:pathLst>
                <a:path w="186054" h="205104">
                  <a:moveTo>
                    <a:pt x="185927" y="89153"/>
                  </a:moveTo>
                  <a:lnTo>
                    <a:pt x="79247" y="0"/>
                  </a:lnTo>
                  <a:lnTo>
                    <a:pt x="0" y="204977"/>
                  </a:lnTo>
                  <a:lnTo>
                    <a:pt x="185927" y="891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/>
          <p:nvPr/>
        </p:nvSpPr>
        <p:spPr>
          <a:xfrm>
            <a:off x="5481066" y="5525262"/>
            <a:ext cx="657860" cy="220979"/>
          </a:xfrm>
          <a:custGeom>
            <a:avLst/>
            <a:gdLst/>
            <a:ahLst/>
            <a:cxnLst/>
            <a:rect l="l" t="t" r="r" b="b"/>
            <a:pathLst>
              <a:path w="657860" h="220979">
                <a:moveTo>
                  <a:pt x="172973" y="25145"/>
                </a:moveTo>
                <a:lnTo>
                  <a:pt x="172973" y="0"/>
                </a:lnTo>
                <a:lnTo>
                  <a:pt x="0" y="0"/>
                </a:lnTo>
                <a:lnTo>
                  <a:pt x="0" y="25145"/>
                </a:lnTo>
                <a:lnTo>
                  <a:pt x="72389" y="25145"/>
                </a:lnTo>
                <a:lnTo>
                  <a:pt x="72389" y="217931"/>
                </a:lnTo>
                <a:lnTo>
                  <a:pt x="100583" y="217931"/>
                </a:lnTo>
                <a:lnTo>
                  <a:pt x="100583" y="25145"/>
                </a:lnTo>
                <a:lnTo>
                  <a:pt x="172973" y="25145"/>
                </a:lnTo>
                <a:close/>
              </a:path>
              <a:path w="657860" h="220979">
                <a:moveTo>
                  <a:pt x="226313" y="30479"/>
                </a:moveTo>
                <a:lnTo>
                  <a:pt x="226313" y="0"/>
                </a:lnTo>
                <a:lnTo>
                  <a:pt x="199643" y="0"/>
                </a:lnTo>
                <a:lnTo>
                  <a:pt x="199643" y="30479"/>
                </a:lnTo>
                <a:lnTo>
                  <a:pt x="226313" y="30479"/>
                </a:lnTo>
                <a:close/>
              </a:path>
              <a:path w="657860" h="220979">
                <a:moveTo>
                  <a:pt x="226313" y="217931"/>
                </a:moveTo>
                <a:lnTo>
                  <a:pt x="226313" y="60197"/>
                </a:lnTo>
                <a:lnTo>
                  <a:pt x="199643" y="60197"/>
                </a:lnTo>
                <a:lnTo>
                  <a:pt x="199643" y="217931"/>
                </a:lnTo>
                <a:lnTo>
                  <a:pt x="226313" y="217931"/>
                </a:lnTo>
                <a:close/>
              </a:path>
              <a:path w="657860" h="220979">
                <a:moveTo>
                  <a:pt x="480821" y="217931"/>
                </a:moveTo>
                <a:lnTo>
                  <a:pt x="480821" y="109727"/>
                </a:lnTo>
                <a:lnTo>
                  <a:pt x="480095" y="96881"/>
                </a:lnTo>
                <a:lnTo>
                  <a:pt x="452913" y="59721"/>
                </a:lnTo>
                <a:lnTo>
                  <a:pt x="432053" y="56387"/>
                </a:lnTo>
                <a:lnTo>
                  <a:pt x="417790" y="58102"/>
                </a:lnTo>
                <a:lnTo>
                  <a:pt x="404812" y="63245"/>
                </a:lnTo>
                <a:lnTo>
                  <a:pt x="393263" y="71818"/>
                </a:lnTo>
                <a:lnTo>
                  <a:pt x="383285" y="83819"/>
                </a:lnTo>
                <a:lnTo>
                  <a:pt x="380571" y="77819"/>
                </a:lnTo>
                <a:lnTo>
                  <a:pt x="347245" y="56816"/>
                </a:lnTo>
                <a:lnTo>
                  <a:pt x="339089" y="56387"/>
                </a:lnTo>
                <a:lnTo>
                  <a:pt x="331255" y="56816"/>
                </a:lnTo>
                <a:lnTo>
                  <a:pt x="294929" y="76426"/>
                </a:lnTo>
                <a:lnTo>
                  <a:pt x="291083" y="82295"/>
                </a:lnTo>
                <a:lnTo>
                  <a:pt x="291083" y="60197"/>
                </a:lnTo>
                <a:lnTo>
                  <a:pt x="266699" y="60197"/>
                </a:lnTo>
                <a:lnTo>
                  <a:pt x="266699" y="217931"/>
                </a:lnTo>
                <a:lnTo>
                  <a:pt x="293369" y="217931"/>
                </a:lnTo>
                <a:lnTo>
                  <a:pt x="293369" y="135635"/>
                </a:lnTo>
                <a:lnTo>
                  <a:pt x="293655" y="125479"/>
                </a:lnTo>
                <a:lnTo>
                  <a:pt x="305561" y="89153"/>
                </a:lnTo>
                <a:lnTo>
                  <a:pt x="325373" y="79247"/>
                </a:lnTo>
                <a:lnTo>
                  <a:pt x="342899" y="79247"/>
                </a:lnTo>
                <a:lnTo>
                  <a:pt x="360425" y="115061"/>
                </a:lnTo>
                <a:lnTo>
                  <a:pt x="360425" y="217931"/>
                </a:lnTo>
                <a:lnTo>
                  <a:pt x="387857" y="217931"/>
                </a:lnTo>
                <a:lnTo>
                  <a:pt x="387857" y="125729"/>
                </a:lnTo>
                <a:lnTo>
                  <a:pt x="388453" y="114573"/>
                </a:lnTo>
                <a:lnTo>
                  <a:pt x="411098" y="82105"/>
                </a:lnTo>
                <a:lnTo>
                  <a:pt x="425957" y="79247"/>
                </a:lnTo>
                <a:lnTo>
                  <a:pt x="432053" y="79247"/>
                </a:lnTo>
                <a:lnTo>
                  <a:pt x="454151" y="107441"/>
                </a:lnTo>
                <a:lnTo>
                  <a:pt x="454151" y="217931"/>
                </a:lnTo>
                <a:lnTo>
                  <a:pt x="480821" y="217931"/>
                </a:lnTo>
                <a:close/>
              </a:path>
              <a:path w="657860" h="220979">
                <a:moveTo>
                  <a:pt x="657605" y="142493"/>
                </a:moveTo>
                <a:lnTo>
                  <a:pt x="657605" y="138683"/>
                </a:lnTo>
                <a:lnTo>
                  <a:pt x="656320" y="120265"/>
                </a:lnTo>
                <a:lnTo>
                  <a:pt x="637031" y="77723"/>
                </a:lnTo>
                <a:lnTo>
                  <a:pt x="600551" y="57702"/>
                </a:lnTo>
                <a:lnTo>
                  <a:pt x="585215" y="56387"/>
                </a:lnTo>
                <a:lnTo>
                  <a:pt x="569809" y="57697"/>
                </a:lnTo>
                <a:lnTo>
                  <a:pt x="531875" y="78485"/>
                </a:lnTo>
                <a:lnTo>
                  <a:pt x="513337" y="121348"/>
                </a:lnTo>
                <a:lnTo>
                  <a:pt x="512063" y="140207"/>
                </a:lnTo>
                <a:lnTo>
                  <a:pt x="513230" y="158495"/>
                </a:lnTo>
                <a:lnTo>
                  <a:pt x="516826" y="174497"/>
                </a:lnTo>
                <a:lnTo>
                  <a:pt x="522993" y="188213"/>
                </a:lnTo>
                <a:lnTo>
                  <a:pt x="531875" y="199643"/>
                </a:lnTo>
                <a:lnTo>
                  <a:pt x="539495" y="206099"/>
                </a:lnTo>
                <a:lnTo>
                  <a:pt x="539495" y="145541"/>
                </a:lnTo>
                <a:lnTo>
                  <a:pt x="541019" y="145541"/>
                </a:lnTo>
                <a:lnTo>
                  <a:pt x="541019" y="123443"/>
                </a:lnTo>
                <a:lnTo>
                  <a:pt x="542305" y="113716"/>
                </a:lnTo>
                <a:lnTo>
                  <a:pt x="568928" y="81438"/>
                </a:lnTo>
                <a:lnTo>
                  <a:pt x="585215" y="78548"/>
                </a:lnTo>
                <a:lnTo>
                  <a:pt x="587501" y="78640"/>
                </a:lnTo>
                <a:lnTo>
                  <a:pt x="622768" y="99440"/>
                </a:lnTo>
                <a:lnTo>
                  <a:pt x="629411" y="123443"/>
                </a:lnTo>
                <a:lnTo>
                  <a:pt x="629411" y="145541"/>
                </a:lnTo>
                <a:lnTo>
                  <a:pt x="656843" y="145541"/>
                </a:lnTo>
                <a:lnTo>
                  <a:pt x="657605" y="142493"/>
                </a:lnTo>
                <a:close/>
              </a:path>
              <a:path w="657860" h="220979">
                <a:moveTo>
                  <a:pt x="656081" y="170687"/>
                </a:moveTo>
                <a:lnTo>
                  <a:pt x="628649" y="166877"/>
                </a:lnTo>
                <a:lnTo>
                  <a:pt x="625494" y="174867"/>
                </a:lnTo>
                <a:lnTo>
                  <a:pt x="621696" y="181641"/>
                </a:lnTo>
                <a:lnTo>
                  <a:pt x="587501" y="199643"/>
                </a:lnTo>
                <a:lnTo>
                  <a:pt x="577762" y="198774"/>
                </a:lnTo>
                <a:lnTo>
                  <a:pt x="543877" y="168497"/>
                </a:lnTo>
                <a:lnTo>
                  <a:pt x="539495" y="145541"/>
                </a:lnTo>
                <a:lnTo>
                  <a:pt x="539495" y="206099"/>
                </a:lnTo>
                <a:lnTo>
                  <a:pt x="585215" y="220858"/>
                </a:lnTo>
                <a:lnTo>
                  <a:pt x="587501" y="220937"/>
                </a:lnTo>
                <a:lnTo>
                  <a:pt x="599884" y="220241"/>
                </a:lnTo>
                <a:lnTo>
                  <a:pt x="640437" y="200584"/>
                </a:lnTo>
                <a:lnTo>
                  <a:pt x="652391" y="181987"/>
                </a:lnTo>
                <a:lnTo>
                  <a:pt x="656081" y="170687"/>
                </a:lnTo>
                <a:close/>
              </a:path>
              <a:path w="657860" h="220979">
                <a:moveTo>
                  <a:pt x="629411" y="145541"/>
                </a:moveTo>
                <a:lnTo>
                  <a:pt x="629411" y="123443"/>
                </a:lnTo>
                <a:lnTo>
                  <a:pt x="541019" y="123443"/>
                </a:lnTo>
                <a:lnTo>
                  <a:pt x="541019" y="145541"/>
                </a:lnTo>
                <a:lnTo>
                  <a:pt x="629411" y="1455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object 3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292601" y="5830062"/>
            <a:ext cx="1359408" cy="224790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070098" y="6198871"/>
            <a:ext cx="1794509" cy="278892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2784348" y="5263135"/>
            <a:ext cx="310515" cy="778510"/>
            <a:chOff x="2740914" y="5863590"/>
            <a:chExt cx="310515" cy="778510"/>
          </a:xfrm>
        </p:grpSpPr>
        <p:sp>
          <p:nvSpPr>
            <p:cNvPr id="39" name="object 39"/>
            <p:cNvSpPr/>
            <p:nvPr/>
          </p:nvSpPr>
          <p:spPr>
            <a:xfrm>
              <a:off x="2810256" y="6054852"/>
              <a:ext cx="217170" cy="563245"/>
            </a:xfrm>
            <a:custGeom>
              <a:avLst/>
              <a:gdLst/>
              <a:ahLst/>
              <a:cxnLst/>
              <a:rect l="l" t="t" r="r" b="b"/>
              <a:pathLst>
                <a:path w="217169" h="563245">
                  <a:moveTo>
                    <a:pt x="217169" y="563118"/>
                  </a:moveTo>
                  <a:lnTo>
                    <a:pt x="0" y="563118"/>
                  </a:lnTo>
                  <a:lnTo>
                    <a:pt x="0" y="0"/>
                  </a:lnTo>
                </a:path>
              </a:pathLst>
            </a:custGeom>
            <a:ln w="47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740914" y="5863590"/>
              <a:ext cx="139065" cy="208915"/>
            </a:xfrm>
            <a:custGeom>
              <a:avLst/>
              <a:gdLst/>
              <a:ahLst/>
              <a:cxnLst/>
              <a:rect l="l" t="t" r="r" b="b"/>
              <a:pathLst>
                <a:path w="139064" h="208914">
                  <a:moveTo>
                    <a:pt x="138684" y="208787"/>
                  </a:moveTo>
                  <a:lnTo>
                    <a:pt x="69341" y="0"/>
                  </a:lnTo>
                  <a:lnTo>
                    <a:pt x="0" y="208787"/>
                  </a:lnTo>
                  <a:lnTo>
                    <a:pt x="138684" y="2087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2093213" y="2567178"/>
            <a:ext cx="704850" cy="435609"/>
            <a:chOff x="2049779" y="3167633"/>
            <a:chExt cx="704850" cy="435609"/>
          </a:xfrm>
        </p:grpSpPr>
        <p:sp>
          <p:nvSpPr>
            <p:cNvPr id="42" name="object 42"/>
            <p:cNvSpPr/>
            <p:nvPr/>
          </p:nvSpPr>
          <p:spPr>
            <a:xfrm>
              <a:off x="2049779" y="3167633"/>
              <a:ext cx="29209" cy="218440"/>
            </a:xfrm>
            <a:custGeom>
              <a:avLst/>
              <a:gdLst/>
              <a:ahLst/>
              <a:cxnLst/>
              <a:rect l="l" t="t" r="r" b="b"/>
              <a:pathLst>
                <a:path w="29210" h="218439">
                  <a:moveTo>
                    <a:pt x="28956" y="217932"/>
                  </a:moveTo>
                  <a:lnTo>
                    <a:pt x="28956" y="0"/>
                  </a:lnTo>
                  <a:lnTo>
                    <a:pt x="0" y="0"/>
                  </a:lnTo>
                  <a:lnTo>
                    <a:pt x="0" y="217932"/>
                  </a:lnTo>
                  <a:lnTo>
                    <a:pt x="28956" y="2179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14549" y="3282695"/>
              <a:ext cx="640080" cy="16002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14549" y="3442715"/>
              <a:ext cx="640080" cy="160020"/>
            </a:xfrm>
            <a:prstGeom prst="rect">
              <a:avLst/>
            </a:prstGeom>
          </p:spPr>
        </p:pic>
      </p:grpSp>
      <p:sp>
        <p:nvSpPr>
          <p:cNvPr id="45" name="object 45"/>
          <p:cNvSpPr/>
          <p:nvPr/>
        </p:nvSpPr>
        <p:spPr>
          <a:xfrm>
            <a:off x="1905761" y="3687318"/>
            <a:ext cx="4250055" cy="1302385"/>
          </a:xfrm>
          <a:custGeom>
            <a:avLst/>
            <a:gdLst/>
            <a:ahLst/>
            <a:cxnLst/>
            <a:rect l="l" t="t" r="r" b="b"/>
            <a:pathLst>
              <a:path w="4250055" h="1302385">
                <a:moveTo>
                  <a:pt x="4249674" y="1302257"/>
                </a:moveTo>
                <a:lnTo>
                  <a:pt x="4195995" y="1299060"/>
                </a:lnTo>
                <a:lnTo>
                  <a:pt x="4142156" y="1295516"/>
                </a:lnTo>
                <a:lnTo>
                  <a:pt x="4088166" y="1291627"/>
                </a:lnTo>
                <a:lnTo>
                  <a:pt x="4034036" y="1287397"/>
                </a:lnTo>
                <a:lnTo>
                  <a:pt x="3979776" y="1282830"/>
                </a:lnTo>
                <a:lnTo>
                  <a:pt x="3925397" y="1277928"/>
                </a:lnTo>
                <a:lnTo>
                  <a:pt x="3870908" y="1272695"/>
                </a:lnTo>
                <a:lnTo>
                  <a:pt x="3816322" y="1267134"/>
                </a:lnTo>
                <a:lnTo>
                  <a:pt x="3761647" y="1261247"/>
                </a:lnTo>
                <a:lnTo>
                  <a:pt x="3706894" y="1255040"/>
                </a:lnTo>
                <a:lnTo>
                  <a:pt x="3652075" y="1248513"/>
                </a:lnTo>
                <a:lnTo>
                  <a:pt x="3597198" y="1241672"/>
                </a:lnTo>
                <a:lnTo>
                  <a:pt x="3542276" y="1234518"/>
                </a:lnTo>
                <a:lnTo>
                  <a:pt x="3487317" y="1227056"/>
                </a:lnTo>
                <a:lnTo>
                  <a:pt x="3432333" y="1219288"/>
                </a:lnTo>
                <a:lnTo>
                  <a:pt x="3377334" y="1211217"/>
                </a:lnTo>
                <a:lnTo>
                  <a:pt x="3322331" y="1202847"/>
                </a:lnTo>
                <a:lnTo>
                  <a:pt x="3267334" y="1194182"/>
                </a:lnTo>
                <a:lnTo>
                  <a:pt x="3212353" y="1185223"/>
                </a:lnTo>
                <a:lnTo>
                  <a:pt x="3157398" y="1175975"/>
                </a:lnTo>
                <a:lnTo>
                  <a:pt x="3102481" y="1166440"/>
                </a:lnTo>
                <a:lnTo>
                  <a:pt x="3047612" y="1156622"/>
                </a:lnTo>
                <a:lnTo>
                  <a:pt x="2992801" y="1146524"/>
                </a:lnTo>
                <a:lnTo>
                  <a:pt x="2938058" y="1136149"/>
                </a:lnTo>
                <a:lnTo>
                  <a:pt x="2883395" y="1125501"/>
                </a:lnTo>
                <a:lnTo>
                  <a:pt x="2828820" y="1114582"/>
                </a:lnTo>
                <a:lnTo>
                  <a:pt x="2774346" y="1103396"/>
                </a:lnTo>
                <a:lnTo>
                  <a:pt x="2719982" y="1091946"/>
                </a:lnTo>
                <a:lnTo>
                  <a:pt x="2665739" y="1080235"/>
                </a:lnTo>
                <a:lnTo>
                  <a:pt x="2611627" y="1068267"/>
                </a:lnTo>
                <a:lnTo>
                  <a:pt x="2557657" y="1056044"/>
                </a:lnTo>
                <a:lnTo>
                  <a:pt x="2503839" y="1043570"/>
                </a:lnTo>
                <a:lnTo>
                  <a:pt x="2450184" y="1030849"/>
                </a:lnTo>
                <a:lnTo>
                  <a:pt x="2396701" y="1017882"/>
                </a:lnTo>
                <a:lnTo>
                  <a:pt x="2343402" y="1004674"/>
                </a:lnTo>
                <a:lnTo>
                  <a:pt x="2290297" y="991227"/>
                </a:lnTo>
                <a:lnTo>
                  <a:pt x="2237396" y="977546"/>
                </a:lnTo>
                <a:lnTo>
                  <a:pt x="2184710" y="963632"/>
                </a:lnTo>
                <a:lnTo>
                  <a:pt x="2132249" y="949490"/>
                </a:lnTo>
                <a:lnTo>
                  <a:pt x="2080024" y="935122"/>
                </a:lnTo>
                <a:lnTo>
                  <a:pt x="2028045" y="920532"/>
                </a:lnTo>
                <a:lnTo>
                  <a:pt x="1976323" y="905722"/>
                </a:lnTo>
                <a:lnTo>
                  <a:pt x="1924867" y="890697"/>
                </a:lnTo>
                <a:lnTo>
                  <a:pt x="1873689" y="875459"/>
                </a:lnTo>
                <a:lnTo>
                  <a:pt x="1822799" y="860012"/>
                </a:lnTo>
                <a:lnTo>
                  <a:pt x="1772207" y="844358"/>
                </a:lnTo>
                <a:lnTo>
                  <a:pt x="1721924" y="828501"/>
                </a:lnTo>
                <a:lnTo>
                  <a:pt x="1671960" y="812444"/>
                </a:lnTo>
                <a:lnTo>
                  <a:pt x="1622325" y="796191"/>
                </a:lnTo>
                <a:lnTo>
                  <a:pt x="1573031" y="779744"/>
                </a:lnTo>
                <a:lnTo>
                  <a:pt x="1524087" y="763107"/>
                </a:lnTo>
                <a:lnTo>
                  <a:pt x="1475504" y="746282"/>
                </a:lnTo>
                <a:lnTo>
                  <a:pt x="1427293" y="729274"/>
                </a:lnTo>
                <a:lnTo>
                  <a:pt x="1379463" y="712085"/>
                </a:lnTo>
                <a:lnTo>
                  <a:pt x="1332026" y="694719"/>
                </a:lnTo>
                <a:lnTo>
                  <a:pt x="1284992" y="677179"/>
                </a:lnTo>
                <a:lnTo>
                  <a:pt x="1238370" y="659467"/>
                </a:lnTo>
                <a:lnTo>
                  <a:pt x="1192172" y="641588"/>
                </a:lnTo>
                <a:lnTo>
                  <a:pt x="1146409" y="623543"/>
                </a:lnTo>
                <a:lnTo>
                  <a:pt x="1101089" y="605338"/>
                </a:lnTo>
                <a:lnTo>
                  <a:pt x="1056225" y="586974"/>
                </a:lnTo>
                <a:lnTo>
                  <a:pt x="1011826" y="568455"/>
                </a:lnTo>
                <a:lnTo>
                  <a:pt x="967903" y="549785"/>
                </a:lnTo>
                <a:lnTo>
                  <a:pt x="924467" y="530966"/>
                </a:lnTo>
                <a:lnTo>
                  <a:pt x="881526" y="512001"/>
                </a:lnTo>
                <a:lnTo>
                  <a:pt x="839094" y="492894"/>
                </a:lnTo>
                <a:lnTo>
                  <a:pt x="797178" y="473648"/>
                </a:lnTo>
                <a:lnTo>
                  <a:pt x="755791" y="454267"/>
                </a:lnTo>
                <a:lnTo>
                  <a:pt x="714942" y="434752"/>
                </a:lnTo>
                <a:lnTo>
                  <a:pt x="674642" y="415109"/>
                </a:lnTo>
                <a:lnTo>
                  <a:pt x="634902" y="395339"/>
                </a:lnTo>
                <a:lnTo>
                  <a:pt x="595731" y="375446"/>
                </a:lnTo>
                <a:lnTo>
                  <a:pt x="557141" y="355433"/>
                </a:lnTo>
                <a:lnTo>
                  <a:pt x="519141" y="335304"/>
                </a:lnTo>
                <a:lnTo>
                  <a:pt x="481742" y="315062"/>
                </a:lnTo>
                <a:lnTo>
                  <a:pt x="444955" y="294709"/>
                </a:lnTo>
                <a:lnTo>
                  <a:pt x="408790" y="274250"/>
                </a:lnTo>
                <a:lnTo>
                  <a:pt x="373258" y="253686"/>
                </a:lnTo>
                <a:lnTo>
                  <a:pt x="338368" y="233022"/>
                </a:lnTo>
                <a:lnTo>
                  <a:pt x="304132" y="212261"/>
                </a:lnTo>
                <a:lnTo>
                  <a:pt x="270559" y="191406"/>
                </a:lnTo>
                <a:lnTo>
                  <a:pt x="237661" y="170459"/>
                </a:lnTo>
                <a:lnTo>
                  <a:pt x="205447" y="149425"/>
                </a:lnTo>
                <a:lnTo>
                  <a:pt x="143116" y="107107"/>
                </a:lnTo>
                <a:lnTo>
                  <a:pt x="83648" y="64476"/>
                </a:lnTo>
                <a:lnTo>
                  <a:pt x="27128" y="21558"/>
                </a:lnTo>
                <a:lnTo>
                  <a:pt x="0" y="0"/>
                </a:lnTo>
              </a:path>
            </a:pathLst>
          </a:custGeom>
          <a:ln w="475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object 4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833372" y="5524500"/>
            <a:ext cx="142494" cy="222503"/>
          </a:xfrm>
          <a:prstGeom prst="rect">
            <a:avLst/>
          </a:prstGeom>
        </p:spPr>
      </p:pic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52" name="object 52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19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62000" y="457200"/>
            <a:ext cx="86868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spc="100" dirty="0">
                <a:solidFill>
                  <a:srgbClr val="EC34F1"/>
                </a:solidFill>
                <a:latin typeface="Arial Unicode MS"/>
                <a:cs typeface="Arial Unicode MS"/>
              </a:rPr>
              <a:t>Comportamiento</a:t>
            </a:r>
            <a:r>
              <a:rPr sz="3200" spc="-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2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3200" spc="-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200" spc="85" dirty="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sz="3200" spc="-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200" spc="105" dirty="0">
                <a:solidFill>
                  <a:srgbClr val="EC34F1"/>
                </a:solidFill>
                <a:latin typeface="Arial Unicode MS"/>
                <a:cs typeface="Arial Unicode MS"/>
              </a:rPr>
              <a:t>durante</a:t>
            </a:r>
            <a:r>
              <a:rPr sz="3200" spc="-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200" spc="60" dirty="0">
                <a:solidFill>
                  <a:srgbClr val="EC34F1"/>
                </a:solidFill>
                <a:latin typeface="Arial Unicode MS"/>
                <a:cs typeface="Arial Unicode MS"/>
              </a:rPr>
              <a:t>cortocircuitos</a:t>
            </a:r>
            <a:endParaRPr sz="32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09800" y="1371600"/>
            <a:ext cx="5805805" cy="5029200"/>
            <a:chOff x="2311145" y="2099310"/>
            <a:chExt cx="5805805" cy="5029200"/>
          </a:xfrm>
        </p:grpSpPr>
        <p:sp>
          <p:nvSpPr>
            <p:cNvPr id="3" name="object 3"/>
            <p:cNvSpPr/>
            <p:nvPr/>
          </p:nvSpPr>
          <p:spPr>
            <a:xfrm>
              <a:off x="2604515" y="2099310"/>
              <a:ext cx="0" cy="5029200"/>
            </a:xfrm>
            <a:custGeom>
              <a:avLst/>
              <a:gdLst/>
              <a:ahLst/>
              <a:cxnLst/>
              <a:rect l="l" t="t" r="r" b="b"/>
              <a:pathLst>
                <a:path h="5029200">
                  <a:moveTo>
                    <a:pt x="0" y="0"/>
                  </a:moveTo>
                  <a:lnTo>
                    <a:pt x="0" y="5029200"/>
                  </a:lnTo>
                </a:path>
              </a:pathLst>
            </a:custGeom>
            <a:ln w="30175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11145" y="4613910"/>
              <a:ext cx="5805805" cy="0"/>
            </a:xfrm>
            <a:custGeom>
              <a:avLst/>
              <a:gdLst/>
              <a:ahLst/>
              <a:cxnLst/>
              <a:rect l="l" t="t" r="r" b="b"/>
              <a:pathLst>
                <a:path w="5805805">
                  <a:moveTo>
                    <a:pt x="0" y="0"/>
                  </a:moveTo>
                  <a:lnTo>
                    <a:pt x="5805678" y="0"/>
                  </a:lnTo>
                </a:path>
              </a:pathLst>
            </a:custGeom>
            <a:ln w="30175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04515" y="3390138"/>
              <a:ext cx="5061585" cy="2433320"/>
            </a:xfrm>
            <a:custGeom>
              <a:avLst/>
              <a:gdLst/>
              <a:ahLst/>
              <a:cxnLst/>
              <a:rect l="l" t="t" r="r" b="b"/>
              <a:pathLst>
                <a:path w="5061584" h="2433320">
                  <a:moveTo>
                    <a:pt x="0" y="804672"/>
                  </a:moveTo>
                  <a:lnTo>
                    <a:pt x="5029961" y="804671"/>
                  </a:lnTo>
                </a:path>
                <a:path w="5061584" h="2433320">
                  <a:moveTo>
                    <a:pt x="31241" y="1664208"/>
                  </a:moveTo>
                  <a:lnTo>
                    <a:pt x="5061204" y="1664207"/>
                  </a:lnTo>
                </a:path>
                <a:path w="5061584" h="2433320">
                  <a:moveTo>
                    <a:pt x="4571" y="0"/>
                  </a:moveTo>
                  <a:lnTo>
                    <a:pt x="68866" y="26783"/>
                  </a:lnTo>
                  <a:lnTo>
                    <a:pt x="136014" y="53378"/>
                  </a:lnTo>
                  <a:lnTo>
                    <a:pt x="205927" y="79767"/>
                  </a:lnTo>
                  <a:lnTo>
                    <a:pt x="241893" y="92880"/>
                  </a:lnTo>
                  <a:lnTo>
                    <a:pt x="278518" y="105937"/>
                  </a:lnTo>
                  <a:lnTo>
                    <a:pt x="315791" y="118934"/>
                  </a:lnTo>
                  <a:lnTo>
                    <a:pt x="353701" y="131870"/>
                  </a:lnTo>
                  <a:lnTo>
                    <a:pt x="392237" y="144744"/>
                  </a:lnTo>
                  <a:lnTo>
                    <a:pt x="431389" y="157553"/>
                  </a:lnTo>
                  <a:lnTo>
                    <a:pt x="471144" y="170295"/>
                  </a:lnTo>
                  <a:lnTo>
                    <a:pt x="511493" y="182969"/>
                  </a:lnTo>
                  <a:lnTo>
                    <a:pt x="552425" y="195572"/>
                  </a:lnTo>
                  <a:lnTo>
                    <a:pt x="593928" y="208103"/>
                  </a:lnTo>
                  <a:lnTo>
                    <a:pt x="635992" y="220560"/>
                  </a:lnTo>
                  <a:lnTo>
                    <a:pt x="678606" y="232940"/>
                  </a:lnTo>
                  <a:lnTo>
                    <a:pt x="721759" y="245242"/>
                  </a:lnTo>
                  <a:lnTo>
                    <a:pt x="765441" y="257464"/>
                  </a:lnTo>
                  <a:lnTo>
                    <a:pt x="809639" y="269603"/>
                  </a:lnTo>
                  <a:lnTo>
                    <a:pt x="854344" y="281659"/>
                  </a:lnTo>
                  <a:lnTo>
                    <a:pt x="899544" y="293628"/>
                  </a:lnTo>
                  <a:lnTo>
                    <a:pt x="945229" y="305510"/>
                  </a:lnTo>
                  <a:lnTo>
                    <a:pt x="991388" y="317302"/>
                  </a:lnTo>
                  <a:lnTo>
                    <a:pt x="1038010" y="329002"/>
                  </a:lnTo>
                  <a:lnTo>
                    <a:pt x="1085084" y="340609"/>
                  </a:lnTo>
                  <a:lnTo>
                    <a:pt x="1132599" y="352120"/>
                  </a:lnTo>
                  <a:lnTo>
                    <a:pt x="1180544" y="363533"/>
                  </a:lnTo>
                  <a:lnTo>
                    <a:pt x="1228908" y="374847"/>
                  </a:lnTo>
                  <a:lnTo>
                    <a:pt x="1277681" y="386060"/>
                  </a:lnTo>
                  <a:lnTo>
                    <a:pt x="1326851" y="397169"/>
                  </a:lnTo>
                  <a:lnTo>
                    <a:pt x="1376408" y="408172"/>
                  </a:lnTo>
                  <a:lnTo>
                    <a:pt x="1426341" y="419069"/>
                  </a:lnTo>
                  <a:lnTo>
                    <a:pt x="1476639" y="429857"/>
                  </a:lnTo>
                  <a:lnTo>
                    <a:pt x="1527291" y="440533"/>
                  </a:lnTo>
                  <a:lnTo>
                    <a:pt x="1578287" y="451096"/>
                  </a:lnTo>
                  <a:lnTo>
                    <a:pt x="1629614" y="461545"/>
                  </a:lnTo>
                  <a:lnTo>
                    <a:pt x="1681263" y="471877"/>
                  </a:lnTo>
                  <a:lnTo>
                    <a:pt x="1733222" y="482089"/>
                  </a:lnTo>
                  <a:lnTo>
                    <a:pt x="1785481" y="492182"/>
                  </a:lnTo>
                  <a:lnTo>
                    <a:pt x="1838029" y="502151"/>
                  </a:lnTo>
                  <a:lnTo>
                    <a:pt x="1890855" y="511996"/>
                  </a:lnTo>
                  <a:lnTo>
                    <a:pt x="1943948" y="521714"/>
                  </a:lnTo>
                  <a:lnTo>
                    <a:pt x="1997297" y="531304"/>
                  </a:lnTo>
                  <a:lnTo>
                    <a:pt x="2050891" y="540763"/>
                  </a:lnTo>
                  <a:lnTo>
                    <a:pt x="2104719" y="550091"/>
                  </a:lnTo>
                  <a:lnTo>
                    <a:pt x="2158771" y="559284"/>
                  </a:lnTo>
                  <a:lnTo>
                    <a:pt x="2213036" y="568340"/>
                  </a:lnTo>
                  <a:lnTo>
                    <a:pt x="2267502" y="577259"/>
                  </a:lnTo>
                  <a:lnTo>
                    <a:pt x="2322160" y="586038"/>
                  </a:lnTo>
                  <a:lnTo>
                    <a:pt x="2376997" y="594674"/>
                  </a:lnTo>
                  <a:lnTo>
                    <a:pt x="2432003" y="603167"/>
                  </a:lnTo>
                  <a:lnTo>
                    <a:pt x="2487167" y="611514"/>
                  </a:lnTo>
                  <a:lnTo>
                    <a:pt x="2542479" y="619713"/>
                  </a:lnTo>
                  <a:lnTo>
                    <a:pt x="2597927" y="627762"/>
                  </a:lnTo>
                  <a:lnTo>
                    <a:pt x="2653501" y="635660"/>
                  </a:lnTo>
                  <a:lnTo>
                    <a:pt x="2709190" y="643404"/>
                  </a:lnTo>
                  <a:lnTo>
                    <a:pt x="2764982" y="650993"/>
                  </a:lnTo>
                  <a:lnTo>
                    <a:pt x="2820867" y="658424"/>
                  </a:lnTo>
                  <a:lnTo>
                    <a:pt x="2876834" y="665696"/>
                  </a:lnTo>
                  <a:lnTo>
                    <a:pt x="2932873" y="672806"/>
                  </a:lnTo>
                  <a:lnTo>
                    <a:pt x="2988971" y="679754"/>
                  </a:lnTo>
                  <a:lnTo>
                    <a:pt x="3045119" y="686536"/>
                  </a:lnTo>
                  <a:lnTo>
                    <a:pt x="3101306" y="693151"/>
                  </a:lnTo>
                  <a:lnTo>
                    <a:pt x="3157520" y="699597"/>
                  </a:lnTo>
                  <a:lnTo>
                    <a:pt x="3213751" y="705872"/>
                  </a:lnTo>
                  <a:lnTo>
                    <a:pt x="3269987" y="711975"/>
                  </a:lnTo>
                  <a:lnTo>
                    <a:pt x="3326219" y="717902"/>
                  </a:lnTo>
                  <a:lnTo>
                    <a:pt x="3382435" y="723653"/>
                  </a:lnTo>
                  <a:lnTo>
                    <a:pt x="3438624" y="729225"/>
                  </a:lnTo>
                  <a:lnTo>
                    <a:pt x="3494775" y="734616"/>
                  </a:lnTo>
                  <a:lnTo>
                    <a:pt x="3550878" y="739825"/>
                  </a:lnTo>
                  <a:lnTo>
                    <a:pt x="3606922" y="744850"/>
                  </a:lnTo>
                  <a:lnTo>
                    <a:pt x="3662895" y="749688"/>
                  </a:lnTo>
                  <a:lnTo>
                    <a:pt x="3718787" y="754337"/>
                  </a:lnTo>
                  <a:lnTo>
                    <a:pt x="3774586" y="758797"/>
                  </a:lnTo>
                  <a:lnTo>
                    <a:pt x="3830283" y="763064"/>
                  </a:lnTo>
                  <a:lnTo>
                    <a:pt x="3885866" y="767137"/>
                  </a:lnTo>
                  <a:lnTo>
                    <a:pt x="3941325" y="771014"/>
                  </a:lnTo>
                  <a:lnTo>
                    <a:pt x="3996648" y="774693"/>
                  </a:lnTo>
                  <a:lnTo>
                    <a:pt x="4051824" y="778172"/>
                  </a:lnTo>
                  <a:lnTo>
                    <a:pt x="4106843" y="781449"/>
                  </a:lnTo>
                  <a:lnTo>
                    <a:pt x="4161694" y="784523"/>
                  </a:lnTo>
                  <a:lnTo>
                    <a:pt x="4216365" y="787390"/>
                  </a:lnTo>
                  <a:lnTo>
                    <a:pt x="4270847" y="790050"/>
                  </a:lnTo>
                  <a:lnTo>
                    <a:pt x="4325127" y="792501"/>
                  </a:lnTo>
                  <a:lnTo>
                    <a:pt x="4379196" y="794740"/>
                  </a:lnTo>
                  <a:lnTo>
                    <a:pt x="4433043" y="796765"/>
                  </a:lnTo>
                  <a:lnTo>
                    <a:pt x="4486656" y="798575"/>
                  </a:lnTo>
                </a:path>
                <a:path w="5061584" h="2433320">
                  <a:moveTo>
                    <a:pt x="4571" y="2433066"/>
                  </a:moveTo>
                  <a:lnTo>
                    <a:pt x="61503" y="2409306"/>
                  </a:lnTo>
                  <a:lnTo>
                    <a:pt x="120725" y="2385784"/>
                  </a:lnTo>
                  <a:lnTo>
                    <a:pt x="182214" y="2362502"/>
                  </a:lnTo>
                  <a:lnTo>
                    <a:pt x="245945" y="2339466"/>
                  </a:lnTo>
                  <a:lnTo>
                    <a:pt x="311896" y="2316678"/>
                  </a:lnTo>
                  <a:lnTo>
                    <a:pt x="380042" y="2294144"/>
                  </a:lnTo>
                  <a:lnTo>
                    <a:pt x="450359" y="2271866"/>
                  </a:lnTo>
                  <a:lnTo>
                    <a:pt x="522824" y="2249850"/>
                  </a:lnTo>
                  <a:lnTo>
                    <a:pt x="559855" y="2238942"/>
                  </a:lnTo>
                  <a:lnTo>
                    <a:pt x="597414" y="2228100"/>
                  </a:lnTo>
                  <a:lnTo>
                    <a:pt x="635497" y="2217325"/>
                  </a:lnTo>
                  <a:lnTo>
                    <a:pt x="674103" y="2206619"/>
                  </a:lnTo>
                  <a:lnTo>
                    <a:pt x="713228" y="2195981"/>
                  </a:lnTo>
                  <a:lnTo>
                    <a:pt x="752869" y="2185412"/>
                  </a:lnTo>
                  <a:lnTo>
                    <a:pt x="793023" y="2174912"/>
                  </a:lnTo>
                  <a:lnTo>
                    <a:pt x="833687" y="2164482"/>
                  </a:lnTo>
                  <a:lnTo>
                    <a:pt x="874859" y="2154123"/>
                  </a:lnTo>
                  <a:lnTo>
                    <a:pt x="916534" y="2143835"/>
                  </a:lnTo>
                  <a:lnTo>
                    <a:pt x="958711" y="2133618"/>
                  </a:lnTo>
                  <a:lnTo>
                    <a:pt x="1001387" y="2123473"/>
                  </a:lnTo>
                  <a:lnTo>
                    <a:pt x="1044557" y="2113401"/>
                  </a:lnTo>
                  <a:lnTo>
                    <a:pt x="1088220" y="2103402"/>
                  </a:lnTo>
                  <a:lnTo>
                    <a:pt x="1132372" y="2093476"/>
                  </a:lnTo>
                  <a:lnTo>
                    <a:pt x="1177011" y="2083625"/>
                  </a:lnTo>
                  <a:lnTo>
                    <a:pt x="1222133" y="2073848"/>
                  </a:lnTo>
                  <a:lnTo>
                    <a:pt x="1267736" y="2064146"/>
                  </a:lnTo>
                  <a:lnTo>
                    <a:pt x="1313816" y="2054520"/>
                  </a:lnTo>
                  <a:lnTo>
                    <a:pt x="1360371" y="2044970"/>
                  </a:lnTo>
                  <a:lnTo>
                    <a:pt x="1407397" y="2035496"/>
                  </a:lnTo>
                  <a:lnTo>
                    <a:pt x="1454892" y="2026100"/>
                  </a:lnTo>
                  <a:lnTo>
                    <a:pt x="1502852" y="2016782"/>
                  </a:lnTo>
                  <a:lnTo>
                    <a:pt x="1551275" y="2007541"/>
                  </a:lnTo>
                  <a:lnTo>
                    <a:pt x="1600157" y="1998380"/>
                  </a:lnTo>
                  <a:lnTo>
                    <a:pt x="1649496" y="1989297"/>
                  </a:lnTo>
                  <a:lnTo>
                    <a:pt x="1699289" y="1980295"/>
                  </a:lnTo>
                  <a:lnTo>
                    <a:pt x="1749533" y="1971372"/>
                  </a:lnTo>
                  <a:lnTo>
                    <a:pt x="1800224" y="1962530"/>
                  </a:lnTo>
                  <a:lnTo>
                    <a:pt x="1851361" y="1953770"/>
                  </a:lnTo>
                  <a:lnTo>
                    <a:pt x="1902939" y="1945092"/>
                  </a:lnTo>
                  <a:lnTo>
                    <a:pt x="1954956" y="1936495"/>
                  </a:lnTo>
                  <a:lnTo>
                    <a:pt x="2007408" y="1927982"/>
                  </a:lnTo>
                  <a:lnTo>
                    <a:pt x="2060294" y="1919552"/>
                  </a:lnTo>
                  <a:lnTo>
                    <a:pt x="2113609" y="1911205"/>
                  </a:lnTo>
                  <a:lnTo>
                    <a:pt x="2167352" y="1902944"/>
                  </a:lnTo>
                  <a:lnTo>
                    <a:pt x="2221518" y="1894767"/>
                  </a:lnTo>
                  <a:lnTo>
                    <a:pt x="2276106" y="1886675"/>
                  </a:lnTo>
                  <a:lnTo>
                    <a:pt x="2331111" y="1878669"/>
                  </a:lnTo>
                  <a:lnTo>
                    <a:pt x="2386532" y="1870750"/>
                  </a:lnTo>
                  <a:lnTo>
                    <a:pt x="2442364" y="1862918"/>
                  </a:lnTo>
                  <a:lnTo>
                    <a:pt x="2498606" y="1855173"/>
                  </a:lnTo>
                  <a:lnTo>
                    <a:pt x="2555254" y="1847516"/>
                  </a:lnTo>
                  <a:lnTo>
                    <a:pt x="2612305" y="1839947"/>
                  </a:lnTo>
                  <a:lnTo>
                    <a:pt x="2669756" y="1832468"/>
                  </a:lnTo>
                  <a:lnTo>
                    <a:pt x="2727604" y="1825078"/>
                  </a:lnTo>
                  <a:lnTo>
                    <a:pt x="2785847" y="1817778"/>
                  </a:lnTo>
                  <a:lnTo>
                    <a:pt x="2844481" y="1810569"/>
                  </a:lnTo>
                  <a:lnTo>
                    <a:pt x="2903503" y="1803450"/>
                  </a:lnTo>
                  <a:lnTo>
                    <a:pt x="2962911" y="1796423"/>
                  </a:lnTo>
                  <a:lnTo>
                    <a:pt x="3022701" y="1789489"/>
                  </a:lnTo>
                  <a:lnTo>
                    <a:pt x="3082870" y="1782647"/>
                  </a:lnTo>
                  <a:lnTo>
                    <a:pt x="3143416" y="1775898"/>
                  </a:lnTo>
                  <a:lnTo>
                    <a:pt x="3204335" y="1769242"/>
                  </a:lnTo>
                  <a:lnTo>
                    <a:pt x="3265625" y="1762681"/>
                  </a:lnTo>
                  <a:lnTo>
                    <a:pt x="3327282" y="1756214"/>
                  </a:lnTo>
                  <a:lnTo>
                    <a:pt x="3389303" y="1749843"/>
                  </a:lnTo>
                  <a:lnTo>
                    <a:pt x="3451686" y="1743567"/>
                  </a:lnTo>
                  <a:lnTo>
                    <a:pt x="3514428" y="1737388"/>
                  </a:lnTo>
                  <a:lnTo>
                    <a:pt x="3577526" y="1731305"/>
                  </a:lnTo>
                  <a:lnTo>
                    <a:pt x="3640975" y="1725319"/>
                  </a:lnTo>
                  <a:lnTo>
                    <a:pt x="3704775" y="1719431"/>
                  </a:lnTo>
                  <a:lnTo>
                    <a:pt x="3768921" y="1713642"/>
                  </a:lnTo>
                  <a:lnTo>
                    <a:pt x="3833411" y="1707951"/>
                  </a:lnTo>
                  <a:lnTo>
                    <a:pt x="3898242" y="1702359"/>
                  </a:lnTo>
                  <a:lnTo>
                    <a:pt x="3963411" y="1696868"/>
                  </a:lnTo>
                  <a:lnTo>
                    <a:pt x="4028914" y="1691476"/>
                  </a:lnTo>
                  <a:lnTo>
                    <a:pt x="4094749" y="1686185"/>
                  </a:lnTo>
                  <a:lnTo>
                    <a:pt x="4160913" y="1680996"/>
                  </a:lnTo>
                  <a:lnTo>
                    <a:pt x="4227403" y="1675909"/>
                  </a:lnTo>
                  <a:lnTo>
                    <a:pt x="4294216" y="1670923"/>
                  </a:lnTo>
                  <a:lnTo>
                    <a:pt x="4361348" y="1666041"/>
                  </a:lnTo>
                  <a:lnTo>
                    <a:pt x="4428798" y="1661262"/>
                  </a:lnTo>
                  <a:lnTo>
                    <a:pt x="4496561" y="1656587"/>
                  </a:lnTo>
                </a:path>
              </a:pathLst>
            </a:custGeom>
            <a:ln w="30175">
              <a:solidFill>
                <a:srgbClr val="333333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06043" y="2221992"/>
              <a:ext cx="5017770" cy="4752975"/>
            </a:xfrm>
            <a:custGeom>
              <a:avLst/>
              <a:gdLst/>
              <a:ahLst/>
              <a:cxnLst/>
              <a:rect l="l" t="t" r="r" b="b"/>
              <a:pathLst>
                <a:path w="5017770" h="4752975">
                  <a:moveTo>
                    <a:pt x="3044" y="0"/>
                  </a:moveTo>
                  <a:lnTo>
                    <a:pt x="1301" y="46873"/>
                  </a:lnTo>
                  <a:lnTo>
                    <a:pt x="720" y="93155"/>
                  </a:lnTo>
                  <a:lnTo>
                    <a:pt x="1295" y="138842"/>
                  </a:lnTo>
                  <a:lnTo>
                    <a:pt x="3024" y="183930"/>
                  </a:lnTo>
                  <a:lnTo>
                    <a:pt x="5901" y="228417"/>
                  </a:lnTo>
                  <a:lnTo>
                    <a:pt x="9925" y="272299"/>
                  </a:lnTo>
                  <a:lnTo>
                    <a:pt x="15090" y="315573"/>
                  </a:lnTo>
                  <a:lnTo>
                    <a:pt x="21393" y="358235"/>
                  </a:lnTo>
                  <a:lnTo>
                    <a:pt x="28830" y="400281"/>
                  </a:lnTo>
                  <a:lnTo>
                    <a:pt x="37397" y="441709"/>
                  </a:lnTo>
                  <a:lnTo>
                    <a:pt x="47091" y="482515"/>
                  </a:lnTo>
                  <a:lnTo>
                    <a:pt x="57908" y="522695"/>
                  </a:lnTo>
                  <a:lnTo>
                    <a:pt x="69843" y="562246"/>
                  </a:lnTo>
                  <a:lnTo>
                    <a:pt x="82894" y="601165"/>
                  </a:lnTo>
                  <a:lnTo>
                    <a:pt x="97056" y="639448"/>
                  </a:lnTo>
                  <a:lnTo>
                    <a:pt x="112325" y="677093"/>
                  </a:lnTo>
                  <a:lnTo>
                    <a:pt x="128698" y="714094"/>
                  </a:lnTo>
                  <a:lnTo>
                    <a:pt x="146170" y="750450"/>
                  </a:lnTo>
                  <a:lnTo>
                    <a:pt x="164739" y="786156"/>
                  </a:lnTo>
                  <a:lnTo>
                    <a:pt x="184400" y="821210"/>
                  </a:lnTo>
                  <a:lnTo>
                    <a:pt x="205149" y="855607"/>
                  </a:lnTo>
                  <a:lnTo>
                    <a:pt x="226983" y="889345"/>
                  </a:lnTo>
                  <a:lnTo>
                    <a:pt x="249898" y="922420"/>
                  </a:lnTo>
                  <a:lnTo>
                    <a:pt x="273889" y="954828"/>
                  </a:lnTo>
                  <a:lnTo>
                    <a:pt x="298954" y="986567"/>
                  </a:lnTo>
                  <a:lnTo>
                    <a:pt x="325088" y="1017632"/>
                  </a:lnTo>
                  <a:lnTo>
                    <a:pt x="352288" y="1048021"/>
                  </a:lnTo>
                  <a:lnTo>
                    <a:pt x="380549" y="1077730"/>
                  </a:lnTo>
                  <a:lnTo>
                    <a:pt x="409868" y="1106755"/>
                  </a:lnTo>
                  <a:lnTo>
                    <a:pt x="440241" y="1135094"/>
                  </a:lnTo>
                  <a:lnTo>
                    <a:pt x="471665" y="1162742"/>
                  </a:lnTo>
                  <a:lnTo>
                    <a:pt x="504135" y="1189697"/>
                  </a:lnTo>
                  <a:lnTo>
                    <a:pt x="537648" y="1215954"/>
                  </a:lnTo>
                  <a:lnTo>
                    <a:pt x="572200" y="1241511"/>
                  </a:lnTo>
                  <a:lnTo>
                    <a:pt x="607786" y="1266365"/>
                  </a:lnTo>
                  <a:lnTo>
                    <a:pt x="644404" y="1290511"/>
                  </a:lnTo>
                  <a:lnTo>
                    <a:pt x="682049" y="1313946"/>
                  </a:lnTo>
                  <a:lnTo>
                    <a:pt x="720718" y="1336667"/>
                  </a:lnTo>
                  <a:lnTo>
                    <a:pt x="760407" y="1358671"/>
                  </a:lnTo>
                  <a:lnTo>
                    <a:pt x="801112" y="1379953"/>
                  </a:lnTo>
                  <a:lnTo>
                    <a:pt x="842829" y="1400512"/>
                  </a:lnTo>
                  <a:lnTo>
                    <a:pt x="885554" y="1420342"/>
                  </a:lnTo>
                  <a:lnTo>
                    <a:pt x="929284" y="1439442"/>
                  </a:lnTo>
                  <a:lnTo>
                    <a:pt x="974015" y="1457807"/>
                  </a:lnTo>
                  <a:lnTo>
                    <a:pt x="1019742" y="1475434"/>
                  </a:lnTo>
                  <a:lnTo>
                    <a:pt x="1066463" y="1492320"/>
                  </a:lnTo>
                  <a:lnTo>
                    <a:pt x="1114173" y="1508460"/>
                  </a:lnTo>
                  <a:lnTo>
                    <a:pt x="1162869" y="1523853"/>
                  </a:lnTo>
                  <a:lnTo>
                    <a:pt x="1212546" y="1538494"/>
                  </a:lnTo>
                  <a:lnTo>
                    <a:pt x="1263201" y="1552380"/>
                  </a:lnTo>
                  <a:lnTo>
                    <a:pt x="1314831" y="1565508"/>
                  </a:lnTo>
                  <a:lnTo>
                    <a:pt x="1367430" y="1577874"/>
                  </a:lnTo>
                  <a:lnTo>
                    <a:pt x="1420996" y="1589475"/>
                  </a:lnTo>
                  <a:lnTo>
                    <a:pt x="1475525" y="1600307"/>
                  </a:lnTo>
                  <a:lnTo>
                    <a:pt x="1531013" y="1610367"/>
                  </a:lnTo>
                  <a:lnTo>
                    <a:pt x="1587455" y="1619652"/>
                  </a:lnTo>
                  <a:lnTo>
                    <a:pt x="1644849" y="1628157"/>
                  </a:lnTo>
                  <a:lnTo>
                    <a:pt x="1703190" y="1635881"/>
                  </a:lnTo>
                  <a:lnTo>
                    <a:pt x="1762475" y="1642819"/>
                  </a:lnTo>
                  <a:lnTo>
                    <a:pt x="1822700" y="1648967"/>
                  </a:lnTo>
                </a:path>
                <a:path w="5017770" h="4752975">
                  <a:moveTo>
                    <a:pt x="5017766" y="1981961"/>
                  </a:moveTo>
                  <a:lnTo>
                    <a:pt x="4963600" y="1982092"/>
                  </a:lnTo>
                  <a:lnTo>
                    <a:pt x="4909525" y="1982049"/>
                  </a:lnTo>
                  <a:lnTo>
                    <a:pt x="4855542" y="1981833"/>
                  </a:lnTo>
                  <a:lnTo>
                    <a:pt x="4801652" y="1981442"/>
                  </a:lnTo>
                  <a:lnTo>
                    <a:pt x="4747856" y="1980879"/>
                  </a:lnTo>
                  <a:lnTo>
                    <a:pt x="4694154" y="1980142"/>
                  </a:lnTo>
                  <a:lnTo>
                    <a:pt x="4640549" y="1979232"/>
                  </a:lnTo>
                  <a:lnTo>
                    <a:pt x="4587040" y="1978150"/>
                  </a:lnTo>
                  <a:lnTo>
                    <a:pt x="4533629" y="1976894"/>
                  </a:lnTo>
                  <a:lnTo>
                    <a:pt x="4480317" y="1975466"/>
                  </a:lnTo>
                  <a:lnTo>
                    <a:pt x="4427106" y="1973865"/>
                  </a:lnTo>
                  <a:lnTo>
                    <a:pt x="4373995" y="1972092"/>
                  </a:lnTo>
                  <a:lnTo>
                    <a:pt x="4320985" y="1970147"/>
                  </a:lnTo>
                  <a:lnTo>
                    <a:pt x="4268079" y="1968030"/>
                  </a:lnTo>
                  <a:lnTo>
                    <a:pt x="4215277" y="1965741"/>
                  </a:lnTo>
                  <a:lnTo>
                    <a:pt x="4162580" y="1963280"/>
                  </a:lnTo>
                  <a:lnTo>
                    <a:pt x="4109988" y="1960648"/>
                  </a:lnTo>
                  <a:lnTo>
                    <a:pt x="4057504" y="1957844"/>
                  </a:lnTo>
                  <a:lnTo>
                    <a:pt x="4005127" y="1954869"/>
                  </a:lnTo>
                  <a:lnTo>
                    <a:pt x="3952860" y="1951723"/>
                  </a:lnTo>
                  <a:lnTo>
                    <a:pt x="3900702" y="1948405"/>
                  </a:lnTo>
                  <a:lnTo>
                    <a:pt x="3848656" y="1944917"/>
                  </a:lnTo>
                  <a:lnTo>
                    <a:pt x="3796721" y="1941258"/>
                  </a:lnTo>
                  <a:lnTo>
                    <a:pt x="3744899" y="1937429"/>
                  </a:lnTo>
                  <a:lnTo>
                    <a:pt x="3693192" y="1933429"/>
                  </a:lnTo>
                  <a:lnTo>
                    <a:pt x="3641599" y="1929258"/>
                  </a:lnTo>
                  <a:lnTo>
                    <a:pt x="3590122" y="1924918"/>
                  </a:lnTo>
                  <a:lnTo>
                    <a:pt x="3538763" y="1920408"/>
                  </a:lnTo>
                  <a:lnTo>
                    <a:pt x="3487521" y="1915728"/>
                  </a:lnTo>
                  <a:lnTo>
                    <a:pt x="3436398" y="1910878"/>
                  </a:lnTo>
                  <a:lnTo>
                    <a:pt x="3385396" y="1905858"/>
                  </a:lnTo>
                  <a:lnTo>
                    <a:pt x="3334514" y="1900669"/>
                  </a:lnTo>
                  <a:lnTo>
                    <a:pt x="3283755" y="1895311"/>
                  </a:lnTo>
                  <a:lnTo>
                    <a:pt x="3233118" y="1889784"/>
                  </a:lnTo>
                  <a:lnTo>
                    <a:pt x="3182605" y="1884088"/>
                  </a:lnTo>
                  <a:lnTo>
                    <a:pt x="3132218" y="1878223"/>
                  </a:lnTo>
                  <a:lnTo>
                    <a:pt x="3081957" y="1872189"/>
                  </a:lnTo>
                  <a:lnTo>
                    <a:pt x="3031822" y="1865987"/>
                  </a:lnTo>
                  <a:lnTo>
                    <a:pt x="2981816" y="1859616"/>
                  </a:lnTo>
                  <a:lnTo>
                    <a:pt x="2931939" y="1853078"/>
                  </a:lnTo>
                  <a:lnTo>
                    <a:pt x="2882192" y="1846371"/>
                  </a:lnTo>
                  <a:lnTo>
                    <a:pt x="2832576" y="1839496"/>
                  </a:lnTo>
                  <a:lnTo>
                    <a:pt x="2783092" y="1832453"/>
                  </a:lnTo>
                  <a:lnTo>
                    <a:pt x="2733741" y="1825243"/>
                  </a:lnTo>
                  <a:lnTo>
                    <a:pt x="2684524" y="1817865"/>
                  </a:lnTo>
                  <a:lnTo>
                    <a:pt x="2635443" y="1810320"/>
                  </a:lnTo>
                  <a:lnTo>
                    <a:pt x="2586497" y="1802607"/>
                  </a:lnTo>
                  <a:lnTo>
                    <a:pt x="2537689" y="1794728"/>
                  </a:lnTo>
                  <a:lnTo>
                    <a:pt x="2489018" y="1786681"/>
                  </a:lnTo>
                  <a:lnTo>
                    <a:pt x="2440487" y="1778468"/>
                  </a:lnTo>
                  <a:lnTo>
                    <a:pt x="2392096" y="1770089"/>
                  </a:lnTo>
                  <a:lnTo>
                    <a:pt x="2343846" y="1761542"/>
                  </a:lnTo>
                  <a:lnTo>
                    <a:pt x="2295738" y="1752830"/>
                  </a:lnTo>
                  <a:lnTo>
                    <a:pt x="2247774" y="1743951"/>
                  </a:lnTo>
                  <a:lnTo>
                    <a:pt x="2199953" y="1734906"/>
                  </a:lnTo>
                  <a:lnTo>
                    <a:pt x="2152278" y="1725695"/>
                  </a:lnTo>
                  <a:lnTo>
                    <a:pt x="2104749" y="1716319"/>
                  </a:lnTo>
                  <a:lnTo>
                    <a:pt x="2057367" y="1706777"/>
                  </a:lnTo>
                  <a:lnTo>
                    <a:pt x="2010133" y="1697069"/>
                  </a:lnTo>
                  <a:lnTo>
                    <a:pt x="1963049" y="1687196"/>
                  </a:lnTo>
                  <a:lnTo>
                    <a:pt x="1916114" y="1677158"/>
                  </a:lnTo>
                  <a:lnTo>
                    <a:pt x="1869331" y="1666955"/>
                  </a:lnTo>
                  <a:lnTo>
                    <a:pt x="1822700" y="1656587"/>
                  </a:lnTo>
                </a:path>
                <a:path w="5017770" h="4752975">
                  <a:moveTo>
                    <a:pt x="3044" y="4752593"/>
                  </a:moveTo>
                  <a:lnTo>
                    <a:pt x="927" y="4705440"/>
                  </a:lnTo>
                  <a:lnTo>
                    <a:pt x="0" y="4658908"/>
                  </a:lnTo>
                  <a:lnTo>
                    <a:pt x="256" y="4613003"/>
                  </a:lnTo>
                  <a:lnTo>
                    <a:pt x="1694" y="4567726"/>
                  </a:lnTo>
                  <a:lnTo>
                    <a:pt x="4309" y="4523082"/>
                  </a:lnTo>
                  <a:lnTo>
                    <a:pt x="8097" y="4479075"/>
                  </a:lnTo>
                  <a:lnTo>
                    <a:pt x="13054" y="4435707"/>
                  </a:lnTo>
                  <a:lnTo>
                    <a:pt x="19176" y="4392983"/>
                  </a:lnTo>
                  <a:lnTo>
                    <a:pt x="26460" y="4350906"/>
                  </a:lnTo>
                  <a:lnTo>
                    <a:pt x="34902" y="4309479"/>
                  </a:lnTo>
                  <a:lnTo>
                    <a:pt x="44497" y="4268706"/>
                  </a:lnTo>
                  <a:lnTo>
                    <a:pt x="55241" y="4228591"/>
                  </a:lnTo>
                  <a:lnTo>
                    <a:pt x="67132" y="4189137"/>
                  </a:lnTo>
                  <a:lnTo>
                    <a:pt x="80164" y="4150347"/>
                  </a:lnTo>
                  <a:lnTo>
                    <a:pt x="94335" y="4112226"/>
                  </a:lnTo>
                  <a:lnTo>
                    <a:pt x="109640" y="4074776"/>
                  </a:lnTo>
                  <a:lnTo>
                    <a:pt x="126075" y="4038002"/>
                  </a:lnTo>
                  <a:lnTo>
                    <a:pt x="143636" y="4001906"/>
                  </a:lnTo>
                  <a:lnTo>
                    <a:pt x="162320" y="3966493"/>
                  </a:lnTo>
                  <a:lnTo>
                    <a:pt x="182122" y="3931765"/>
                  </a:lnTo>
                  <a:lnTo>
                    <a:pt x="203039" y="3897727"/>
                  </a:lnTo>
                  <a:lnTo>
                    <a:pt x="225067" y="3864382"/>
                  </a:lnTo>
                  <a:lnTo>
                    <a:pt x="248201" y="3831734"/>
                  </a:lnTo>
                  <a:lnTo>
                    <a:pt x="272439" y="3799785"/>
                  </a:lnTo>
                  <a:lnTo>
                    <a:pt x="297775" y="3768540"/>
                  </a:lnTo>
                  <a:lnTo>
                    <a:pt x="324207" y="3738003"/>
                  </a:lnTo>
                  <a:lnTo>
                    <a:pt x="351730" y="3708175"/>
                  </a:lnTo>
                  <a:lnTo>
                    <a:pt x="380341" y="3679062"/>
                  </a:lnTo>
                  <a:lnTo>
                    <a:pt x="410035" y="3650667"/>
                  </a:lnTo>
                  <a:lnTo>
                    <a:pt x="440809" y="3622993"/>
                  </a:lnTo>
                  <a:lnTo>
                    <a:pt x="472658" y="3596044"/>
                  </a:lnTo>
                  <a:lnTo>
                    <a:pt x="505579" y="3569823"/>
                  </a:lnTo>
                  <a:lnTo>
                    <a:pt x="539568" y="3544334"/>
                  </a:lnTo>
                  <a:lnTo>
                    <a:pt x="574622" y="3519581"/>
                  </a:lnTo>
                  <a:lnTo>
                    <a:pt x="610735" y="3495566"/>
                  </a:lnTo>
                  <a:lnTo>
                    <a:pt x="647904" y="3472294"/>
                  </a:lnTo>
                  <a:lnTo>
                    <a:pt x="686126" y="3449768"/>
                  </a:lnTo>
                  <a:lnTo>
                    <a:pt x="725396" y="3427991"/>
                  </a:lnTo>
                  <a:lnTo>
                    <a:pt x="765711" y="3406968"/>
                  </a:lnTo>
                  <a:lnTo>
                    <a:pt x="807067" y="3386701"/>
                  </a:lnTo>
                  <a:lnTo>
                    <a:pt x="849459" y="3367195"/>
                  </a:lnTo>
                  <a:lnTo>
                    <a:pt x="892884" y="3348452"/>
                  </a:lnTo>
                  <a:lnTo>
                    <a:pt x="937338" y="3330477"/>
                  </a:lnTo>
                  <a:lnTo>
                    <a:pt x="982817" y="3313272"/>
                  </a:lnTo>
                  <a:lnTo>
                    <a:pt x="1029317" y="3296842"/>
                  </a:lnTo>
                  <a:lnTo>
                    <a:pt x="1076835" y="3281189"/>
                  </a:lnTo>
                  <a:lnTo>
                    <a:pt x="1125366" y="3266318"/>
                  </a:lnTo>
                  <a:lnTo>
                    <a:pt x="1174906" y="3252232"/>
                  </a:lnTo>
                  <a:lnTo>
                    <a:pt x="1225452" y="3238935"/>
                  </a:lnTo>
                  <a:lnTo>
                    <a:pt x="1277000" y="3226430"/>
                  </a:lnTo>
                  <a:lnTo>
                    <a:pt x="1329545" y="3214720"/>
                  </a:lnTo>
                  <a:lnTo>
                    <a:pt x="1383084" y="3203809"/>
                  </a:lnTo>
                  <a:lnTo>
                    <a:pt x="1437614" y="3193701"/>
                  </a:lnTo>
                  <a:lnTo>
                    <a:pt x="1493129" y="3184399"/>
                  </a:lnTo>
                  <a:lnTo>
                    <a:pt x="1549627" y="3175907"/>
                  </a:lnTo>
                  <a:lnTo>
                    <a:pt x="1607103" y="3168229"/>
                  </a:lnTo>
                  <a:lnTo>
                    <a:pt x="1665553" y="3161367"/>
                  </a:lnTo>
                  <a:lnTo>
                    <a:pt x="1724974" y="3155325"/>
                  </a:lnTo>
                  <a:lnTo>
                    <a:pt x="1785362" y="3150107"/>
                  </a:lnTo>
                </a:path>
                <a:path w="5017770" h="4752975">
                  <a:moveTo>
                    <a:pt x="4832600" y="2839973"/>
                  </a:moveTo>
                  <a:lnTo>
                    <a:pt x="4779113" y="2841107"/>
                  </a:lnTo>
                  <a:lnTo>
                    <a:pt x="4725713" y="2842374"/>
                  </a:lnTo>
                  <a:lnTo>
                    <a:pt x="4672402" y="2843773"/>
                  </a:lnTo>
                  <a:lnTo>
                    <a:pt x="4619181" y="2845306"/>
                  </a:lnTo>
                  <a:lnTo>
                    <a:pt x="4566051" y="2846972"/>
                  </a:lnTo>
                  <a:lnTo>
                    <a:pt x="4513013" y="2848771"/>
                  </a:lnTo>
                  <a:lnTo>
                    <a:pt x="4460068" y="2850702"/>
                  </a:lnTo>
                  <a:lnTo>
                    <a:pt x="4407217" y="2852766"/>
                  </a:lnTo>
                  <a:lnTo>
                    <a:pt x="4354462" y="2854963"/>
                  </a:lnTo>
                  <a:lnTo>
                    <a:pt x="4301803" y="2857291"/>
                  </a:lnTo>
                  <a:lnTo>
                    <a:pt x="4249243" y="2859752"/>
                  </a:lnTo>
                  <a:lnTo>
                    <a:pt x="4196781" y="2862346"/>
                  </a:lnTo>
                  <a:lnTo>
                    <a:pt x="4144419" y="2865071"/>
                  </a:lnTo>
                  <a:lnTo>
                    <a:pt x="4092159" y="2867929"/>
                  </a:lnTo>
                  <a:lnTo>
                    <a:pt x="4040001" y="2870918"/>
                  </a:lnTo>
                  <a:lnTo>
                    <a:pt x="3987946" y="2874039"/>
                  </a:lnTo>
                  <a:lnTo>
                    <a:pt x="3935996" y="2877292"/>
                  </a:lnTo>
                  <a:lnTo>
                    <a:pt x="3884152" y="2880676"/>
                  </a:lnTo>
                  <a:lnTo>
                    <a:pt x="3832415" y="2884191"/>
                  </a:lnTo>
                  <a:lnTo>
                    <a:pt x="3780786" y="2887838"/>
                  </a:lnTo>
                  <a:lnTo>
                    <a:pt x="3729266" y="2891617"/>
                  </a:lnTo>
                  <a:lnTo>
                    <a:pt x="3677857" y="2895526"/>
                  </a:lnTo>
                  <a:lnTo>
                    <a:pt x="3626558" y="2899566"/>
                  </a:lnTo>
                  <a:lnTo>
                    <a:pt x="3575373" y="2903738"/>
                  </a:lnTo>
                  <a:lnTo>
                    <a:pt x="3524302" y="2908040"/>
                  </a:lnTo>
                  <a:lnTo>
                    <a:pt x="3473345" y="2912473"/>
                  </a:lnTo>
                  <a:lnTo>
                    <a:pt x="3422504" y="2917036"/>
                  </a:lnTo>
                  <a:lnTo>
                    <a:pt x="3371781" y="2921730"/>
                  </a:lnTo>
                  <a:lnTo>
                    <a:pt x="3321176" y="2926554"/>
                  </a:lnTo>
                  <a:lnTo>
                    <a:pt x="3270690" y="2931509"/>
                  </a:lnTo>
                  <a:lnTo>
                    <a:pt x="3220326" y="2936593"/>
                  </a:lnTo>
                  <a:lnTo>
                    <a:pt x="3170083" y="2941808"/>
                  </a:lnTo>
                  <a:lnTo>
                    <a:pt x="3119962" y="2947153"/>
                  </a:lnTo>
                  <a:lnTo>
                    <a:pt x="3069966" y="2952628"/>
                  </a:lnTo>
                  <a:lnTo>
                    <a:pt x="3020096" y="2958232"/>
                  </a:lnTo>
                  <a:lnTo>
                    <a:pt x="2970351" y="2963966"/>
                  </a:lnTo>
                  <a:lnTo>
                    <a:pt x="2920734" y="2969830"/>
                  </a:lnTo>
                  <a:lnTo>
                    <a:pt x="2871246" y="2975823"/>
                  </a:lnTo>
                  <a:lnTo>
                    <a:pt x="2821887" y="2981945"/>
                  </a:lnTo>
                  <a:lnTo>
                    <a:pt x="2772660" y="2988197"/>
                  </a:lnTo>
                  <a:lnTo>
                    <a:pt x="2723564" y="2994577"/>
                  </a:lnTo>
                  <a:lnTo>
                    <a:pt x="2674602" y="3001087"/>
                  </a:lnTo>
                  <a:lnTo>
                    <a:pt x="2625774" y="3007726"/>
                  </a:lnTo>
                  <a:lnTo>
                    <a:pt x="2577082" y="3014493"/>
                  </a:lnTo>
                  <a:lnTo>
                    <a:pt x="2528526" y="3021389"/>
                  </a:lnTo>
                  <a:lnTo>
                    <a:pt x="2480108" y="3028414"/>
                  </a:lnTo>
                  <a:lnTo>
                    <a:pt x="2431829" y="3035567"/>
                  </a:lnTo>
                  <a:lnTo>
                    <a:pt x="2383690" y="3042848"/>
                  </a:lnTo>
                  <a:lnTo>
                    <a:pt x="2335693" y="3050258"/>
                  </a:lnTo>
                  <a:lnTo>
                    <a:pt x="2287837" y="3057796"/>
                  </a:lnTo>
                  <a:lnTo>
                    <a:pt x="2240126" y="3065462"/>
                  </a:lnTo>
                  <a:lnTo>
                    <a:pt x="2192558" y="3073256"/>
                  </a:lnTo>
                  <a:lnTo>
                    <a:pt x="2145137" y="3081178"/>
                  </a:lnTo>
                  <a:lnTo>
                    <a:pt x="2097863" y="3089228"/>
                  </a:lnTo>
                  <a:lnTo>
                    <a:pt x="2050736" y="3097405"/>
                  </a:lnTo>
                  <a:lnTo>
                    <a:pt x="2003759" y="3105709"/>
                  </a:lnTo>
                  <a:lnTo>
                    <a:pt x="1956933" y="3114142"/>
                  </a:lnTo>
                  <a:lnTo>
                    <a:pt x="1910257" y="3122701"/>
                  </a:lnTo>
                  <a:lnTo>
                    <a:pt x="1863735" y="3131388"/>
                  </a:lnTo>
                  <a:lnTo>
                    <a:pt x="1817366" y="3140202"/>
                  </a:lnTo>
                </a:path>
              </a:pathLst>
            </a:custGeom>
            <a:ln w="30175">
              <a:solidFill>
                <a:srgbClr val="333333"/>
              </a:solidFill>
              <a:prstDash val="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48883" y="4090416"/>
              <a:ext cx="201295" cy="1079500"/>
            </a:xfrm>
            <a:custGeom>
              <a:avLst/>
              <a:gdLst/>
              <a:ahLst/>
              <a:cxnLst/>
              <a:rect l="l" t="t" r="r" b="b"/>
              <a:pathLst>
                <a:path w="201295" h="1079500">
                  <a:moveTo>
                    <a:pt x="0" y="1078991"/>
                  </a:moveTo>
                  <a:lnTo>
                    <a:pt x="136397" y="41909"/>
                  </a:lnTo>
                  <a:lnTo>
                    <a:pt x="134873" y="44195"/>
                  </a:lnTo>
                  <a:lnTo>
                    <a:pt x="135981" y="28289"/>
                  </a:lnTo>
                  <a:lnTo>
                    <a:pt x="142017" y="14668"/>
                  </a:lnTo>
                  <a:lnTo>
                    <a:pt x="151911" y="4762"/>
                  </a:lnTo>
                  <a:lnTo>
                    <a:pt x="164591" y="0"/>
                  </a:lnTo>
                  <a:lnTo>
                    <a:pt x="177807" y="1654"/>
                  </a:lnTo>
                  <a:lnTo>
                    <a:pt x="189166" y="9239"/>
                  </a:lnTo>
                  <a:lnTo>
                    <a:pt x="197381" y="21538"/>
                  </a:lnTo>
                  <a:lnTo>
                    <a:pt x="201167" y="37337"/>
                  </a:lnTo>
                  <a:lnTo>
                    <a:pt x="201167" y="39623"/>
                  </a:lnTo>
                  <a:lnTo>
                    <a:pt x="201167" y="41909"/>
                  </a:lnTo>
                  <a:lnTo>
                    <a:pt x="201167" y="44195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48527" y="4132326"/>
              <a:ext cx="157480" cy="1016635"/>
            </a:xfrm>
            <a:custGeom>
              <a:avLst/>
              <a:gdLst/>
              <a:ahLst/>
              <a:cxnLst/>
              <a:rect l="l" t="t" r="r" b="b"/>
              <a:pathLst>
                <a:path w="157479" h="1016635">
                  <a:moveTo>
                    <a:pt x="156972" y="1016508"/>
                  </a:moveTo>
                  <a:lnTo>
                    <a:pt x="0" y="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19116" y="4038600"/>
              <a:ext cx="205740" cy="1194435"/>
            </a:xfrm>
            <a:custGeom>
              <a:avLst/>
              <a:gdLst/>
              <a:ahLst/>
              <a:cxnLst/>
              <a:rect l="l" t="t" r="r" b="b"/>
              <a:pathLst>
                <a:path w="205739" h="1194435">
                  <a:moveTo>
                    <a:pt x="0" y="1194054"/>
                  </a:moveTo>
                  <a:lnTo>
                    <a:pt x="136397" y="41148"/>
                  </a:lnTo>
                  <a:lnTo>
                    <a:pt x="138683" y="44196"/>
                  </a:lnTo>
                  <a:lnTo>
                    <a:pt x="140231" y="28289"/>
                  </a:lnTo>
                  <a:lnTo>
                    <a:pt x="146494" y="14668"/>
                  </a:lnTo>
                  <a:lnTo>
                    <a:pt x="156471" y="4762"/>
                  </a:lnTo>
                  <a:lnTo>
                    <a:pt x="169163" y="0"/>
                  </a:lnTo>
                  <a:lnTo>
                    <a:pt x="182379" y="1654"/>
                  </a:lnTo>
                  <a:lnTo>
                    <a:pt x="193738" y="9239"/>
                  </a:lnTo>
                  <a:lnTo>
                    <a:pt x="201953" y="21538"/>
                  </a:lnTo>
                  <a:lnTo>
                    <a:pt x="205739" y="37338"/>
                  </a:lnTo>
                  <a:lnTo>
                    <a:pt x="205739" y="39624"/>
                  </a:lnTo>
                  <a:lnTo>
                    <a:pt x="205739" y="41910"/>
                  </a:lnTo>
                  <a:lnTo>
                    <a:pt x="205739" y="44196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79441" y="3960114"/>
              <a:ext cx="212090" cy="1335405"/>
            </a:xfrm>
            <a:custGeom>
              <a:avLst/>
              <a:gdLst/>
              <a:ahLst/>
              <a:cxnLst/>
              <a:rect l="l" t="t" r="r" b="b"/>
              <a:pathLst>
                <a:path w="212089" h="1335404">
                  <a:moveTo>
                    <a:pt x="0" y="1335024"/>
                  </a:moveTo>
                  <a:lnTo>
                    <a:pt x="146303" y="46482"/>
                  </a:lnTo>
                  <a:lnTo>
                    <a:pt x="144779" y="44196"/>
                  </a:lnTo>
                  <a:lnTo>
                    <a:pt x="146327" y="27860"/>
                  </a:lnTo>
                  <a:lnTo>
                    <a:pt x="152590" y="14097"/>
                  </a:lnTo>
                  <a:lnTo>
                    <a:pt x="162567" y="4333"/>
                  </a:lnTo>
                  <a:lnTo>
                    <a:pt x="175259" y="0"/>
                  </a:lnTo>
                  <a:lnTo>
                    <a:pt x="188356" y="1643"/>
                  </a:lnTo>
                  <a:lnTo>
                    <a:pt x="199453" y="9144"/>
                  </a:lnTo>
                  <a:lnTo>
                    <a:pt x="207406" y="21216"/>
                  </a:lnTo>
                  <a:lnTo>
                    <a:pt x="211073" y="36576"/>
                  </a:lnTo>
                  <a:lnTo>
                    <a:pt x="211835" y="38862"/>
                  </a:lnTo>
                  <a:lnTo>
                    <a:pt x="211835" y="41910"/>
                  </a:lnTo>
                  <a:lnTo>
                    <a:pt x="211073" y="44196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67983" y="4146804"/>
              <a:ext cx="190500" cy="991869"/>
            </a:xfrm>
            <a:custGeom>
              <a:avLst/>
              <a:gdLst/>
              <a:ahLst/>
              <a:cxnLst/>
              <a:rect l="l" t="t" r="r" b="b"/>
              <a:pathLst>
                <a:path w="190500" h="991870">
                  <a:moveTo>
                    <a:pt x="0" y="991362"/>
                  </a:moveTo>
                  <a:lnTo>
                    <a:pt x="125729" y="48006"/>
                  </a:lnTo>
                  <a:lnTo>
                    <a:pt x="123443" y="44958"/>
                  </a:lnTo>
                  <a:lnTo>
                    <a:pt x="124991" y="28610"/>
                  </a:lnTo>
                  <a:lnTo>
                    <a:pt x="131254" y="14763"/>
                  </a:lnTo>
                  <a:lnTo>
                    <a:pt x="141231" y="4774"/>
                  </a:lnTo>
                  <a:lnTo>
                    <a:pt x="153923" y="0"/>
                  </a:lnTo>
                  <a:lnTo>
                    <a:pt x="167020" y="2083"/>
                  </a:lnTo>
                  <a:lnTo>
                    <a:pt x="178117" y="9810"/>
                  </a:lnTo>
                  <a:lnTo>
                    <a:pt x="186070" y="21967"/>
                  </a:lnTo>
                  <a:lnTo>
                    <a:pt x="189737" y="37337"/>
                  </a:lnTo>
                  <a:lnTo>
                    <a:pt x="190499" y="39624"/>
                  </a:lnTo>
                  <a:lnTo>
                    <a:pt x="190499" y="41909"/>
                  </a:lnTo>
                  <a:lnTo>
                    <a:pt x="189737" y="44958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97751" y="4164330"/>
              <a:ext cx="199390" cy="942975"/>
            </a:xfrm>
            <a:custGeom>
              <a:avLst/>
              <a:gdLst/>
              <a:ahLst/>
              <a:cxnLst/>
              <a:rect l="l" t="t" r="r" b="b"/>
              <a:pathLst>
                <a:path w="199390" h="942975">
                  <a:moveTo>
                    <a:pt x="0" y="942594"/>
                  </a:moveTo>
                  <a:lnTo>
                    <a:pt x="115823" y="51815"/>
                  </a:lnTo>
                  <a:lnTo>
                    <a:pt x="112775" y="51815"/>
                  </a:lnTo>
                  <a:lnTo>
                    <a:pt x="117121" y="31396"/>
                  </a:lnTo>
                  <a:lnTo>
                    <a:pt x="126968" y="14763"/>
                  </a:lnTo>
                  <a:lnTo>
                    <a:pt x="140958" y="3702"/>
                  </a:lnTo>
                  <a:lnTo>
                    <a:pt x="157733" y="0"/>
                  </a:lnTo>
                  <a:lnTo>
                    <a:pt x="174664" y="4143"/>
                  </a:lnTo>
                  <a:lnTo>
                    <a:pt x="188023" y="15430"/>
                  </a:lnTo>
                  <a:lnTo>
                    <a:pt x="196524" y="32146"/>
                  </a:lnTo>
                  <a:lnTo>
                    <a:pt x="198881" y="52578"/>
                  </a:lnTo>
                  <a:lnTo>
                    <a:pt x="198881" y="55625"/>
                  </a:lnTo>
                  <a:lnTo>
                    <a:pt x="198119" y="58674"/>
                  </a:lnTo>
                  <a:lnTo>
                    <a:pt x="198119" y="61721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806945" y="4190238"/>
              <a:ext cx="214629" cy="875030"/>
            </a:xfrm>
            <a:custGeom>
              <a:avLst/>
              <a:gdLst/>
              <a:ahLst/>
              <a:cxnLst/>
              <a:rect l="l" t="t" r="r" b="b"/>
              <a:pathLst>
                <a:path w="214629" h="875029">
                  <a:moveTo>
                    <a:pt x="0" y="874776"/>
                  </a:moveTo>
                  <a:lnTo>
                    <a:pt x="125729" y="57150"/>
                  </a:lnTo>
                  <a:lnTo>
                    <a:pt x="130301" y="60198"/>
                  </a:lnTo>
                  <a:lnTo>
                    <a:pt x="129718" y="39969"/>
                  </a:lnTo>
                  <a:lnTo>
                    <a:pt x="135350" y="21812"/>
                  </a:lnTo>
                  <a:lnTo>
                    <a:pt x="146268" y="7798"/>
                  </a:lnTo>
                  <a:lnTo>
                    <a:pt x="161543" y="0"/>
                  </a:lnTo>
                  <a:lnTo>
                    <a:pt x="178415" y="214"/>
                  </a:lnTo>
                  <a:lnTo>
                    <a:pt x="212597" y="41148"/>
                  </a:lnTo>
                  <a:lnTo>
                    <a:pt x="214121" y="47244"/>
                  </a:lnTo>
                  <a:lnTo>
                    <a:pt x="214121" y="50292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257287" y="4204287"/>
              <a:ext cx="211454" cy="850265"/>
            </a:xfrm>
            <a:custGeom>
              <a:avLst/>
              <a:gdLst/>
              <a:ahLst/>
              <a:cxnLst/>
              <a:rect l="l" t="t" r="r" b="b"/>
              <a:pathLst>
                <a:path w="211454" h="850264">
                  <a:moveTo>
                    <a:pt x="0" y="850058"/>
                  </a:moveTo>
                  <a:lnTo>
                    <a:pt x="125729" y="43100"/>
                  </a:lnTo>
                  <a:lnTo>
                    <a:pt x="125729" y="41576"/>
                  </a:lnTo>
                  <a:lnTo>
                    <a:pt x="133016" y="21335"/>
                  </a:lnTo>
                  <a:lnTo>
                    <a:pt x="145732" y="7096"/>
                  </a:lnTo>
                  <a:lnTo>
                    <a:pt x="162163" y="0"/>
                  </a:lnTo>
                  <a:lnTo>
                    <a:pt x="180593" y="1190"/>
                  </a:lnTo>
                  <a:lnTo>
                    <a:pt x="189857" y="5274"/>
                  </a:lnTo>
                  <a:lnTo>
                    <a:pt x="198119" y="11572"/>
                  </a:lnTo>
                  <a:lnTo>
                    <a:pt x="205239" y="19728"/>
                  </a:lnTo>
                  <a:lnTo>
                    <a:pt x="211073" y="29384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80916" y="3883152"/>
              <a:ext cx="181610" cy="1464945"/>
            </a:xfrm>
            <a:custGeom>
              <a:avLst/>
              <a:gdLst/>
              <a:ahLst/>
              <a:cxnLst/>
              <a:rect l="l" t="t" r="r" b="b"/>
              <a:pathLst>
                <a:path w="181610" h="1464945">
                  <a:moveTo>
                    <a:pt x="0" y="1464564"/>
                  </a:moveTo>
                  <a:lnTo>
                    <a:pt x="115061" y="39623"/>
                  </a:lnTo>
                  <a:lnTo>
                    <a:pt x="114299" y="44957"/>
                  </a:lnTo>
                  <a:lnTo>
                    <a:pt x="115847" y="28610"/>
                  </a:lnTo>
                  <a:lnTo>
                    <a:pt x="122110" y="14763"/>
                  </a:lnTo>
                  <a:lnTo>
                    <a:pt x="132087" y="4774"/>
                  </a:lnTo>
                  <a:lnTo>
                    <a:pt x="144779" y="0"/>
                  </a:lnTo>
                  <a:lnTo>
                    <a:pt x="157876" y="1976"/>
                  </a:lnTo>
                  <a:lnTo>
                    <a:pt x="168973" y="9525"/>
                  </a:lnTo>
                  <a:lnTo>
                    <a:pt x="176926" y="21645"/>
                  </a:lnTo>
                  <a:lnTo>
                    <a:pt x="180593" y="37337"/>
                  </a:lnTo>
                  <a:lnTo>
                    <a:pt x="181355" y="39623"/>
                  </a:lnTo>
                  <a:lnTo>
                    <a:pt x="181355" y="41909"/>
                  </a:lnTo>
                  <a:lnTo>
                    <a:pt x="180593" y="44957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51147" y="3802380"/>
              <a:ext cx="189230" cy="1640205"/>
            </a:xfrm>
            <a:custGeom>
              <a:avLst/>
              <a:gdLst/>
              <a:ahLst/>
              <a:cxnLst/>
              <a:rect l="l" t="t" r="r" b="b"/>
              <a:pathLst>
                <a:path w="189229" h="1640204">
                  <a:moveTo>
                    <a:pt x="0" y="1639824"/>
                  </a:moveTo>
                  <a:lnTo>
                    <a:pt x="125729" y="47243"/>
                  </a:lnTo>
                  <a:lnTo>
                    <a:pt x="122681" y="44196"/>
                  </a:lnTo>
                  <a:lnTo>
                    <a:pt x="123789" y="27860"/>
                  </a:lnTo>
                  <a:lnTo>
                    <a:pt x="129825" y="14097"/>
                  </a:lnTo>
                  <a:lnTo>
                    <a:pt x="139719" y="4333"/>
                  </a:lnTo>
                  <a:lnTo>
                    <a:pt x="152399" y="0"/>
                  </a:lnTo>
                  <a:lnTo>
                    <a:pt x="165615" y="1643"/>
                  </a:lnTo>
                  <a:lnTo>
                    <a:pt x="176974" y="9143"/>
                  </a:lnTo>
                  <a:lnTo>
                    <a:pt x="185189" y="21216"/>
                  </a:lnTo>
                  <a:lnTo>
                    <a:pt x="188975" y="36576"/>
                  </a:lnTo>
                  <a:lnTo>
                    <a:pt x="188975" y="38862"/>
                  </a:lnTo>
                  <a:lnTo>
                    <a:pt x="188975" y="41910"/>
                  </a:lnTo>
                  <a:lnTo>
                    <a:pt x="188975" y="44196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32047" y="3691127"/>
              <a:ext cx="199390" cy="1887220"/>
            </a:xfrm>
            <a:custGeom>
              <a:avLst/>
              <a:gdLst/>
              <a:ahLst/>
              <a:cxnLst/>
              <a:rect l="l" t="t" r="r" b="b"/>
              <a:pathLst>
                <a:path w="199389" h="1887220">
                  <a:moveTo>
                    <a:pt x="0" y="1886712"/>
                  </a:moveTo>
                  <a:lnTo>
                    <a:pt x="136397" y="42672"/>
                  </a:lnTo>
                  <a:lnTo>
                    <a:pt x="132587" y="44195"/>
                  </a:lnTo>
                  <a:lnTo>
                    <a:pt x="133695" y="28289"/>
                  </a:lnTo>
                  <a:lnTo>
                    <a:pt x="139731" y="14668"/>
                  </a:lnTo>
                  <a:lnTo>
                    <a:pt x="149625" y="4762"/>
                  </a:lnTo>
                  <a:lnTo>
                    <a:pt x="162305" y="0"/>
                  </a:lnTo>
                  <a:lnTo>
                    <a:pt x="175521" y="1654"/>
                  </a:lnTo>
                  <a:lnTo>
                    <a:pt x="186880" y="9239"/>
                  </a:lnTo>
                  <a:lnTo>
                    <a:pt x="195095" y="21538"/>
                  </a:lnTo>
                  <a:lnTo>
                    <a:pt x="198881" y="37337"/>
                  </a:lnTo>
                  <a:lnTo>
                    <a:pt x="198881" y="39624"/>
                  </a:lnTo>
                  <a:lnTo>
                    <a:pt x="198881" y="41910"/>
                  </a:lnTo>
                  <a:lnTo>
                    <a:pt x="198881" y="44195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02279" y="3486912"/>
              <a:ext cx="229870" cy="2384425"/>
            </a:xfrm>
            <a:custGeom>
              <a:avLst/>
              <a:gdLst/>
              <a:ahLst/>
              <a:cxnLst/>
              <a:rect l="l" t="t" r="r" b="b"/>
              <a:pathLst>
                <a:path w="229869" h="2384425">
                  <a:moveTo>
                    <a:pt x="0" y="2384298"/>
                  </a:moveTo>
                  <a:lnTo>
                    <a:pt x="157733" y="48006"/>
                  </a:lnTo>
                  <a:lnTo>
                    <a:pt x="162305" y="44196"/>
                  </a:lnTo>
                  <a:lnTo>
                    <a:pt x="163853" y="27860"/>
                  </a:lnTo>
                  <a:lnTo>
                    <a:pt x="170116" y="14097"/>
                  </a:lnTo>
                  <a:lnTo>
                    <a:pt x="180093" y="4333"/>
                  </a:lnTo>
                  <a:lnTo>
                    <a:pt x="192785" y="0"/>
                  </a:lnTo>
                  <a:lnTo>
                    <a:pt x="206001" y="1643"/>
                  </a:lnTo>
                  <a:lnTo>
                    <a:pt x="217360" y="9144"/>
                  </a:lnTo>
                  <a:lnTo>
                    <a:pt x="225575" y="21216"/>
                  </a:lnTo>
                  <a:lnTo>
                    <a:pt x="229361" y="36576"/>
                  </a:lnTo>
                  <a:lnTo>
                    <a:pt x="229361" y="38862"/>
                  </a:lnTo>
                  <a:lnTo>
                    <a:pt x="229361" y="41910"/>
                  </a:lnTo>
                  <a:lnTo>
                    <a:pt x="229361" y="44196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604515" y="2948940"/>
              <a:ext cx="161290" cy="1664970"/>
            </a:xfrm>
            <a:custGeom>
              <a:avLst/>
              <a:gdLst/>
              <a:ahLst/>
              <a:cxnLst/>
              <a:rect l="l" t="t" r="r" b="b"/>
              <a:pathLst>
                <a:path w="161289" h="1664970">
                  <a:moveTo>
                    <a:pt x="0" y="1664970"/>
                  </a:moveTo>
                  <a:lnTo>
                    <a:pt x="94487" y="41147"/>
                  </a:lnTo>
                  <a:lnTo>
                    <a:pt x="94487" y="44957"/>
                  </a:lnTo>
                  <a:lnTo>
                    <a:pt x="95928" y="28610"/>
                  </a:lnTo>
                  <a:lnTo>
                    <a:pt x="102012" y="14763"/>
                  </a:lnTo>
                  <a:lnTo>
                    <a:pt x="111954" y="4774"/>
                  </a:lnTo>
                  <a:lnTo>
                    <a:pt x="124967" y="0"/>
                  </a:lnTo>
                  <a:lnTo>
                    <a:pt x="138064" y="1976"/>
                  </a:lnTo>
                  <a:lnTo>
                    <a:pt x="149161" y="9524"/>
                  </a:lnTo>
                  <a:lnTo>
                    <a:pt x="157114" y="21645"/>
                  </a:lnTo>
                  <a:lnTo>
                    <a:pt x="160781" y="37337"/>
                  </a:lnTo>
                  <a:lnTo>
                    <a:pt x="160781" y="39623"/>
                  </a:lnTo>
                  <a:lnTo>
                    <a:pt x="160781" y="41909"/>
                  </a:lnTo>
                  <a:lnTo>
                    <a:pt x="160781" y="44957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476" y="4979822"/>
              <a:ext cx="112471" cy="8580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19468" y="5010302"/>
              <a:ext cx="111709" cy="8580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04940" y="5033924"/>
              <a:ext cx="112471" cy="8580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55310" y="5117744"/>
              <a:ext cx="112471" cy="8503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24780" y="5176418"/>
              <a:ext cx="112471" cy="8580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87392" y="5235854"/>
              <a:ext cx="112471" cy="8580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86580" y="5318150"/>
              <a:ext cx="112471" cy="8580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62146" y="5408828"/>
              <a:ext cx="97231" cy="7589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55238" y="5526938"/>
              <a:ext cx="94945" cy="7741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12516" y="5837834"/>
              <a:ext cx="102565" cy="78181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772155" y="2990088"/>
              <a:ext cx="157480" cy="2871470"/>
            </a:xfrm>
            <a:custGeom>
              <a:avLst/>
              <a:gdLst/>
              <a:ahLst/>
              <a:cxnLst/>
              <a:rect l="l" t="t" r="r" b="b"/>
              <a:pathLst>
                <a:path w="157480" h="2871470">
                  <a:moveTo>
                    <a:pt x="0" y="0"/>
                  </a:moveTo>
                  <a:lnTo>
                    <a:pt x="156972" y="2871216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33165" y="3524250"/>
              <a:ext cx="136525" cy="2022475"/>
            </a:xfrm>
            <a:custGeom>
              <a:avLst/>
              <a:gdLst/>
              <a:ahLst/>
              <a:cxnLst/>
              <a:rect l="l" t="t" r="r" b="b"/>
              <a:pathLst>
                <a:path w="136525" h="2022475">
                  <a:moveTo>
                    <a:pt x="0" y="0"/>
                  </a:moveTo>
                  <a:lnTo>
                    <a:pt x="136398" y="2022348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631691" y="3733800"/>
              <a:ext cx="146685" cy="1687195"/>
            </a:xfrm>
            <a:custGeom>
              <a:avLst/>
              <a:gdLst/>
              <a:ahLst/>
              <a:cxnLst/>
              <a:rect l="l" t="t" r="r" b="b"/>
              <a:pathLst>
                <a:path w="146685" h="1687195">
                  <a:moveTo>
                    <a:pt x="0" y="0"/>
                  </a:moveTo>
                  <a:lnTo>
                    <a:pt x="146304" y="1687068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040123" y="3838955"/>
              <a:ext cx="157480" cy="1487805"/>
            </a:xfrm>
            <a:custGeom>
              <a:avLst/>
              <a:gdLst/>
              <a:ahLst/>
              <a:cxnLst/>
              <a:rect l="l" t="t" r="r" b="b"/>
              <a:pathLst>
                <a:path w="157479" h="1487804">
                  <a:moveTo>
                    <a:pt x="0" y="0"/>
                  </a:moveTo>
                  <a:lnTo>
                    <a:pt x="156972" y="1487424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459223" y="3922776"/>
              <a:ext cx="147320" cy="1330960"/>
            </a:xfrm>
            <a:custGeom>
              <a:avLst/>
              <a:gdLst/>
              <a:ahLst/>
              <a:cxnLst/>
              <a:rect l="l" t="t" r="r" b="b"/>
              <a:pathLst>
                <a:path w="147320" h="1330960">
                  <a:moveTo>
                    <a:pt x="0" y="0"/>
                  </a:moveTo>
                  <a:lnTo>
                    <a:pt x="147066" y="1330452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88991" y="3995927"/>
              <a:ext cx="157480" cy="1215390"/>
            </a:xfrm>
            <a:custGeom>
              <a:avLst/>
              <a:gdLst/>
              <a:ahLst/>
              <a:cxnLst/>
              <a:rect l="l" t="t" r="r" b="b"/>
              <a:pathLst>
                <a:path w="157479" h="1215389">
                  <a:moveTo>
                    <a:pt x="0" y="0"/>
                  </a:moveTo>
                  <a:lnTo>
                    <a:pt x="156972" y="121539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18760" y="4090416"/>
              <a:ext cx="157480" cy="1047750"/>
            </a:xfrm>
            <a:custGeom>
              <a:avLst/>
              <a:gdLst/>
              <a:ahLst/>
              <a:cxnLst/>
              <a:rect l="l" t="t" r="r" b="b"/>
              <a:pathLst>
                <a:path w="157479" h="1047750">
                  <a:moveTo>
                    <a:pt x="0" y="0"/>
                  </a:moveTo>
                  <a:lnTo>
                    <a:pt x="156972" y="104775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156960" y="4184904"/>
              <a:ext cx="167640" cy="869950"/>
            </a:xfrm>
            <a:custGeom>
              <a:avLst/>
              <a:gdLst/>
              <a:ahLst/>
              <a:cxnLst/>
              <a:rect l="l" t="t" r="r" b="b"/>
              <a:pathLst>
                <a:path w="167639" h="869950">
                  <a:moveTo>
                    <a:pt x="0" y="0"/>
                  </a:moveTo>
                  <a:lnTo>
                    <a:pt x="167640" y="869441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597395" y="4226814"/>
              <a:ext cx="135890" cy="806450"/>
            </a:xfrm>
            <a:custGeom>
              <a:avLst/>
              <a:gdLst/>
              <a:ahLst/>
              <a:cxnLst/>
              <a:rect l="l" t="t" r="r" b="b"/>
              <a:pathLst>
                <a:path w="135890" h="806450">
                  <a:moveTo>
                    <a:pt x="0" y="0"/>
                  </a:moveTo>
                  <a:lnTo>
                    <a:pt x="135636" y="806196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016495" y="4236720"/>
              <a:ext cx="157480" cy="754380"/>
            </a:xfrm>
            <a:custGeom>
              <a:avLst/>
              <a:gdLst/>
              <a:ahLst/>
              <a:cxnLst/>
              <a:rect l="l" t="t" r="r" b="b"/>
              <a:pathLst>
                <a:path w="157479" h="754379">
                  <a:moveTo>
                    <a:pt x="0" y="0"/>
                  </a:moveTo>
                  <a:lnTo>
                    <a:pt x="156972" y="75438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466837" y="4236720"/>
              <a:ext cx="83820" cy="377190"/>
            </a:xfrm>
            <a:custGeom>
              <a:avLst/>
              <a:gdLst/>
              <a:ahLst/>
              <a:cxnLst/>
              <a:rect l="l" t="t" r="r" b="b"/>
              <a:pathLst>
                <a:path w="83820" h="377189">
                  <a:moveTo>
                    <a:pt x="0" y="0"/>
                  </a:moveTo>
                  <a:lnTo>
                    <a:pt x="83820" y="37719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03447" y="2299048"/>
              <a:ext cx="1399031" cy="186595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3553968" y="2603753"/>
              <a:ext cx="4239260" cy="3121660"/>
            </a:xfrm>
            <a:custGeom>
              <a:avLst/>
              <a:gdLst/>
              <a:ahLst/>
              <a:cxnLst/>
              <a:rect l="l" t="t" r="r" b="b"/>
              <a:pathLst>
                <a:path w="4239259" h="3121660">
                  <a:moveTo>
                    <a:pt x="137160" y="43434"/>
                  </a:moveTo>
                  <a:lnTo>
                    <a:pt x="135636" y="35052"/>
                  </a:lnTo>
                  <a:lnTo>
                    <a:pt x="131826" y="28194"/>
                  </a:lnTo>
                  <a:lnTo>
                    <a:pt x="128778" y="20574"/>
                  </a:lnTo>
                  <a:lnTo>
                    <a:pt x="123444" y="14478"/>
                  </a:lnTo>
                  <a:lnTo>
                    <a:pt x="117348" y="10668"/>
                  </a:lnTo>
                  <a:lnTo>
                    <a:pt x="112776" y="6756"/>
                  </a:lnTo>
                  <a:lnTo>
                    <a:pt x="112776" y="45720"/>
                  </a:lnTo>
                  <a:lnTo>
                    <a:pt x="112776" y="53340"/>
                  </a:lnTo>
                  <a:lnTo>
                    <a:pt x="112191" y="60477"/>
                  </a:lnTo>
                  <a:lnTo>
                    <a:pt x="81114" y="85547"/>
                  </a:lnTo>
                  <a:lnTo>
                    <a:pt x="70104" y="86106"/>
                  </a:lnTo>
                  <a:lnTo>
                    <a:pt x="23622" y="86106"/>
                  </a:lnTo>
                  <a:lnTo>
                    <a:pt x="23622" y="21336"/>
                  </a:lnTo>
                  <a:lnTo>
                    <a:pt x="81114" y="21374"/>
                  </a:lnTo>
                  <a:lnTo>
                    <a:pt x="112776" y="45720"/>
                  </a:lnTo>
                  <a:lnTo>
                    <a:pt x="112776" y="6756"/>
                  </a:lnTo>
                  <a:lnTo>
                    <a:pt x="112014" y="6096"/>
                  </a:lnTo>
                  <a:lnTo>
                    <a:pt x="104394" y="3810"/>
                  </a:lnTo>
                  <a:lnTo>
                    <a:pt x="95250" y="2286"/>
                  </a:lnTo>
                  <a:lnTo>
                    <a:pt x="90106" y="1397"/>
                  </a:lnTo>
                  <a:lnTo>
                    <a:pt x="83820" y="863"/>
                  </a:lnTo>
                  <a:lnTo>
                    <a:pt x="70104" y="127"/>
                  </a:lnTo>
                  <a:lnTo>
                    <a:pt x="0" y="0"/>
                  </a:lnTo>
                  <a:lnTo>
                    <a:pt x="0" y="180594"/>
                  </a:lnTo>
                  <a:lnTo>
                    <a:pt x="23622" y="180594"/>
                  </a:lnTo>
                  <a:lnTo>
                    <a:pt x="23622" y="107442"/>
                  </a:lnTo>
                  <a:lnTo>
                    <a:pt x="70104" y="107442"/>
                  </a:lnTo>
                  <a:lnTo>
                    <a:pt x="112776" y="99034"/>
                  </a:lnTo>
                  <a:lnTo>
                    <a:pt x="136283" y="63588"/>
                  </a:lnTo>
                  <a:lnTo>
                    <a:pt x="137160" y="52578"/>
                  </a:lnTo>
                  <a:lnTo>
                    <a:pt x="137160" y="43434"/>
                  </a:lnTo>
                  <a:close/>
                </a:path>
                <a:path w="4239259" h="3121660">
                  <a:moveTo>
                    <a:pt x="278130" y="115062"/>
                  </a:moveTo>
                  <a:lnTo>
                    <a:pt x="268478" y="74777"/>
                  </a:lnTo>
                  <a:lnTo>
                    <a:pt x="254508" y="59042"/>
                  </a:lnTo>
                  <a:lnTo>
                    <a:pt x="254508" y="102870"/>
                  </a:lnTo>
                  <a:lnTo>
                    <a:pt x="181356" y="102870"/>
                  </a:lnTo>
                  <a:lnTo>
                    <a:pt x="204978" y="67919"/>
                  </a:lnTo>
                  <a:lnTo>
                    <a:pt x="218694" y="65532"/>
                  </a:lnTo>
                  <a:lnTo>
                    <a:pt x="226834" y="66268"/>
                  </a:lnTo>
                  <a:lnTo>
                    <a:pt x="253517" y="94983"/>
                  </a:lnTo>
                  <a:lnTo>
                    <a:pt x="254508" y="102870"/>
                  </a:lnTo>
                  <a:lnTo>
                    <a:pt x="254508" y="59042"/>
                  </a:lnTo>
                  <a:lnTo>
                    <a:pt x="252336" y="57213"/>
                  </a:lnTo>
                  <a:lnTo>
                    <a:pt x="242316" y="51727"/>
                  </a:lnTo>
                  <a:lnTo>
                    <a:pt x="231140" y="48387"/>
                  </a:lnTo>
                  <a:lnTo>
                    <a:pt x="218694" y="47244"/>
                  </a:lnTo>
                  <a:lnTo>
                    <a:pt x="205676" y="48387"/>
                  </a:lnTo>
                  <a:lnTo>
                    <a:pt x="167055" y="75234"/>
                  </a:lnTo>
                  <a:lnTo>
                    <a:pt x="157734" y="116586"/>
                  </a:lnTo>
                  <a:lnTo>
                    <a:pt x="158737" y="131279"/>
                  </a:lnTo>
                  <a:lnTo>
                    <a:pt x="161823" y="144399"/>
                  </a:lnTo>
                  <a:lnTo>
                    <a:pt x="167055" y="155816"/>
                  </a:lnTo>
                  <a:lnTo>
                    <a:pt x="174498" y="165354"/>
                  </a:lnTo>
                  <a:lnTo>
                    <a:pt x="180594" y="170675"/>
                  </a:lnTo>
                  <a:lnTo>
                    <a:pt x="183654" y="173355"/>
                  </a:lnTo>
                  <a:lnTo>
                    <a:pt x="194119" y="179070"/>
                  </a:lnTo>
                  <a:lnTo>
                    <a:pt x="205994" y="182499"/>
                  </a:lnTo>
                  <a:lnTo>
                    <a:pt x="218694" y="183578"/>
                  </a:lnTo>
                  <a:lnTo>
                    <a:pt x="220218" y="183603"/>
                  </a:lnTo>
                  <a:lnTo>
                    <a:pt x="230428" y="182930"/>
                  </a:lnTo>
                  <a:lnTo>
                    <a:pt x="269367" y="158877"/>
                  </a:lnTo>
                  <a:lnTo>
                    <a:pt x="277368" y="140970"/>
                  </a:lnTo>
                  <a:lnTo>
                    <a:pt x="254508" y="138684"/>
                  </a:lnTo>
                  <a:lnTo>
                    <a:pt x="250698" y="147828"/>
                  </a:lnTo>
                  <a:lnTo>
                    <a:pt x="246126" y="154686"/>
                  </a:lnTo>
                  <a:lnTo>
                    <a:pt x="240411" y="158788"/>
                  </a:lnTo>
                  <a:lnTo>
                    <a:pt x="234696" y="163068"/>
                  </a:lnTo>
                  <a:lnTo>
                    <a:pt x="227838" y="165354"/>
                  </a:lnTo>
                  <a:lnTo>
                    <a:pt x="187769" y="147523"/>
                  </a:lnTo>
                  <a:lnTo>
                    <a:pt x="180594" y="121158"/>
                  </a:lnTo>
                  <a:lnTo>
                    <a:pt x="181356" y="121158"/>
                  </a:lnTo>
                  <a:lnTo>
                    <a:pt x="254508" y="121158"/>
                  </a:lnTo>
                  <a:lnTo>
                    <a:pt x="278130" y="121158"/>
                  </a:lnTo>
                  <a:lnTo>
                    <a:pt x="278130" y="115062"/>
                  </a:lnTo>
                  <a:close/>
                </a:path>
                <a:path w="4239259" h="3121660">
                  <a:moveTo>
                    <a:pt x="375666" y="54102"/>
                  </a:moveTo>
                  <a:lnTo>
                    <a:pt x="368046" y="49530"/>
                  </a:lnTo>
                  <a:lnTo>
                    <a:pt x="360426" y="47244"/>
                  </a:lnTo>
                  <a:lnTo>
                    <a:pt x="347472" y="47244"/>
                  </a:lnTo>
                  <a:lnTo>
                    <a:pt x="342900" y="48768"/>
                  </a:lnTo>
                  <a:lnTo>
                    <a:pt x="338328" y="51816"/>
                  </a:lnTo>
                  <a:lnTo>
                    <a:pt x="334518" y="54102"/>
                  </a:lnTo>
                  <a:lnTo>
                    <a:pt x="329946" y="60198"/>
                  </a:lnTo>
                  <a:lnTo>
                    <a:pt x="324612" y="70104"/>
                  </a:lnTo>
                  <a:lnTo>
                    <a:pt x="324612" y="50292"/>
                  </a:lnTo>
                  <a:lnTo>
                    <a:pt x="304800" y="50292"/>
                  </a:lnTo>
                  <a:lnTo>
                    <a:pt x="304800" y="180594"/>
                  </a:lnTo>
                  <a:lnTo>
                    <a:pt x="326898" y="180594"/>
                  </a:lnTo>
                  <a:lnTo>
                    <a:pt x="326898" y="112014"/>
                  </a:lnTo>
                  <a:lnTo>
                    <a:pt x="327063" y="105295"/>
                  </a:lnTo>
                  <a:lnTo>
                    <a:pt x="346710" y="70104"/>
                  </a:lnTo>
                  <a:lnTo>
                    <a:pt x="357378" y="70104"/>
                  </a:lnTo>
                  <a:lnTo>
                    <a:pt x="362712" y="71628"/>
                  </a:lnTo>
                  <a:lnTo>
                    <a:pt x="368046" y="74676"/>
                  </a:lnTo>
                  <a:lnTo>
                    <a:pt x="375666" y="54102"/>
                  </a:lnTo>
                  <a:close/>
                </a:path>
                <a:path w="4239259" h="3121660">
                  <a:moveTo>
                    <a:pt x="410718" y="50292"/>
                  </a:moveTo>
                  <a:lnTo>
                    <a:pt x="388620" y="50292"/>
                  </a:lnTo>
                  <a:lnTo>
                    <a:pt x="388620" y="180594"/>
                  </a:lnTo>
                  <a:lnTo>
                    <a:pt x="410718" y="180594"/>
                  </a:lnTo>
                  <a:lnTo>
                    <a:pt x="410718" y="50292"/>
                  </a:lnTo>
                  <a:close/>
                </a:path>
                <a:path w="4239259" h="3121660">
                  <a:moveTo>
                    <a:pt x="410718" y="0"/>
                  </a:moveTo>
                  <a:lnTo>
                    <a:pt x="388620" y="0"/>
                  </a:lnTo>
                  <a:lnTo>
                    <a:pt x="388620" y="25908"/>
                  </a:lnTo>
                  <a:lnTo>
                    <a:pt x="410718" y="25908"/>
                  </a:lnTo>
                  <a:lnTo>
                    <a:pt x="410718" y="0"/>
                  </a:lnTo>
                  <a:close/>
                </a:path>
                <a:path w="4239259" h="3121660">
                  <a:moveTo>
                    <a:pt x="558546" y="113538"/>
                  </a:moveTo>
                  <a:lnTo>
                    <a:pt x="548894" y="74320"/>
                  </a:lnTo>
                  <a:lnTo>
                    <a:pt x="535686" y="59601"/>
                  </a:lnTo>
                  <a:lnTo>
                    <a:pt x="535686" y="114300"/>
                  </a:lnTo>
                  <a:lnTo>
                    <a:pt x="534974" y="126479"/>
                  </a:lnTo>
                  <a:lnTo>
                    <a:pt x="512445" y="162026"/>
                  </a:lnTo>
                  <a:lnTo>
                    <a:pt x="497586" y="165354"/>
                  </a:lnTo>
                  <a:lnTo>
                    <a:pt x="489432" y="164515"/>
                  </a:lnTo>
                  <a:lnTo>
                    <a:pt x="461581" y="136880"/>
                  </a:lnTo>
                  <a:lnTo>
                    <a:pt x="458724" y="115062"/>
                  </a:lnTo>
                  <a:lnTo>
                    <a:pt x="459435" y="103339"/>
                  </a:lnTo>
                  <a:lnTo>
                    <a:pt x="482155" y="68491"/>
                  </a:lnTo>
                  <a:lnTo>
                    <a:pt x="497586" y="65532"/>
                  </a:lnTo>
                  <a:lnTo>
                    <a:pt x="505294" y="66268"/>
                  </a:lnTo>
                  <a:lnTo>
                    <a:pt x="532917" y="93154"/>
                  </a:lnTo>
                  <a:lnTo>
                    <a:pt x="535686" y="114300"/>
                  </a:lnTo>
                  <a:lnTo>
                    <a:pt x="535686" y="59601"/>
                  </a:lnTo>
                  <a:lnTo>
                    <a:pt x="532511" y="56896"/>
                  </a:lnTo>
                  <a:lnTo>
                    <a:pt x="521970" y="51435"/>
                  </a:lnTo>
                  <a:lnTo>
                    <a:pt x="510273" y="48272"/>
                  </a:lnTo>
                  <a:lnTo>
                    <a:pt x="497586" y="47244"/>
                  </a:lnTo>
                  <a:lnTo>
                    <a:pt x="486003" y="48120"/>
                  </a:lnTo>
                  <a:lnTo>
                    <a:pt x="447548" y="71450"/>
                  </a:lnTo>
                  <a:lnTo>
                    <a:pt x="436626" y="115062"/>
                  </a:lnTo>
                  <a:lnTo>
                    <a:pt x="437629" y="130657"/>
                  </a:lnTo>
                  <a:lnTo>
                    <a:pt x="440715" y="144310"/>
                  </a:lnTo>
                  <a:lnTo>
                    <a:pt x="445947" y="156108"/>
                  </a:lnTo>
                  <a:lnTo>
                    <a:pt x="453390" y="166116"/>
                  </a:lnTo>
                  <a:lnTo>
                    <a:pt x="458724" y="170522"/>
                  </a:lnTo>
                  <a:lnTo>
                    <a:pt x="462534" y="173685"/>
                  </a:lnTo>
                  <a:lnTo>
                    <a:pt x="472909" y="179171"/>
                  </a:lnTo>
                  <a:lnTo>
                    <a:pt x="484568" y="182511"/>
                  </a:lnTo>
                  <a:lnTo>
                    <a:pt x="497586" y="183642"/>
                  </a:lnTo>
                  <a:lnTo>
                    <a:pt x="505993" y="183083"/>
                  </a:lnTo>
                  <a:lnTo>
                    <a:pt x="541591" y="165646"/>
                  </a:lnTo>
                  <a:lnTo>
                    <a:pt x="558101" y="125412"/>
                  </a:lnTo>
                  <a:lnTo>
                    <a:pt x="558546" y="113538"/>
                  </a:lnTo>
                  <a:close/>
                </a:path>
                <a:path w="4239259" h="3121660">
                  <a:moveTo>
                    <a:pt x="689610" y="0"/>
                  </a:moveTo>
                  <a:lnTo>
                    <a:pt x="669036" y="0"/>
                  </a:lnTo>
                  <a:lnTo>
                    <a:pt x="669036" y="117348"/>
                  </a:lnTo>
                  <a:lnTo>
                    <a:pt x="668451" y="128625"/>
                  </a:lnTo>
                  <a:lnTo>
                    <a:pt x="648081" y="162407"/>
                  </a:lnTo>
                  <a:lnTo>
                    <a:pt x="634746" y="165354"/>
                  </a:lnTo>
                  <a:lnTo>
                    <a:pt x="627595" y="164515"/>
                  </a:lnTo>
                  <a:lnTo>
                    <a:pt x="599630" y="126898"/>
                  </a:lnTo>
                  <a:lnTo>
                    <a:pt x="598932" y="115062"/>
                  </a:lnTo>
                  <a:lnTo>
                    <a:pt x="599630" y="103174"/>
                  </a:lnTo>
                  <a:lnTo>
                    <a:pt x="620268" y="68491"/>
                  </a:lnTo>
                  <a:lnTo>
                    <a:pt x="634746" y="65620"/>
                  </a:lnTo>
                  <a:lnTo>
                    <a:pt x="641121" y="66268"/>
                  </a:lnTo>
                  <a:lnTo>
                    <a:pt x="668451" y="104622"/>
                  </a:lnTo>
                  <a:lnTo>
                    <a:pt x="669036" y="117348"/>
                  </a:lnTo>
                  <a:lnTo>
                    <a:pt x="669036" y="0"/>
                  </a:lnTo>
                  <a:lnTo>
                    <a:pt x="667512" y="0"/>
                  </a:lnTo>
                  <a:lnTo>
                    <a:pt x="667512" y="64770"/>
                  </a:lnTo>
                  <a:lnTo>
                    <a:pt x="663702" y="59436"/>
                  </a:lnTo>
                  <a:lnTo>
                    <a:pt x="658368" y="55626"/>
                  </a:lnTo>
                  <a:lnTo>
                    <a:pt x="652272" y="51816"/>
                  </a:lnTo>
                  <a:lnTo>
                    <a:pt x="646176" y="48768"/>
                  </a:lnTo>
                  <a:lnTo>
                    <a:pt x="639318" y="47244"/>
                  </a:lnTo>
                  <a:lnTo>
                    <a:pt x="631698" y="47244"/>
                  </a:lnTo>
                  <a:lnTo>
                    <a:pt x="591121" y="65824"/>
                  </a:lnTo>
                  <a:lnTo>
                    <a:pt x="576491" y="105625"/>
                  </a:lnTo>
                  <a:lnTo>
                    <a:pt x="576072" y="115062"/>
                  </a:lnTo>
                  <a:lnTo>
                    <a:pt x="576618" y="124955"/>
                  </a:lnTo>
                  <a:lnTo>
                    <a:pt x="592162" y="164401"/>
                  </a:lnTo>
                  <a:lnTo>
                    <a:pt x="632460" y="183642"/>
                  </a:lnTo>
                  <a:lnTo>
                    <a:pt x="643737" y="182372"/>
                  </a:lnTo>
                  <a:lnTo>
                    <a:pt x="653605" y="178600"/>
                  </a:lnTo>
                  <a:lnTo>
                    <a:pt x="662025" y="172402"/>
                  </a:lnTo>
                  <a:lnTo>
                    <a:pt x="669036" y="163830"/>
                  </a:lnTo>
                  <a:lnTo>
                    <a:pt x="669036" y="180594"/>
                  </a:lnTo>
                  <a:lnTo>
                    <a:pt x="689610" y="180594"/>
                  </a:lnTo>
                  <a:lnTo>
                    <a:pt x="689610" y="0"/>
                  </a:lnTo>
                  <a:close/>
                </a:path>
                <a:path w="4239259" h="3121660">
                  <a:moveTo>
                    <a:pt x="1021842" y="227076"/>
                  </a:moveTo>
                  <a:lnTo>
                    <a:pt x="878586" y="227076"/>
                  </a:lnTo>
                  <a:lnTo>
                    <a:pt x="878586" y="247650"/>
                  </a:lnTo>
                  <a:lnTo>
                    <a:pt x="938022" y="247650"/>
                  </a:lnTo>
                  <a:lnTo>
                    <a:pt x="938022" y="406908"/>
                  </a:lnTo>
                  <a:lnTo>
                    <a:pt x="961644" y="406908"/>
                  </a:lnTo>
                  <a:lnTo>
                    <a:pt x="961644" y="247650"/>
                  </a:lnTo>
                  <a:lnTo>
                    <a:pt x="1021842" y="247650"/>
                  </a:lnTo>
                  <a:lnTo>
                    <a:pt x="1021842" y="227076"/>
                  </a:lnTo>
                  <a:close/>
                </a:path>
                <a:path w="4239259" h="3121660">
                  <a:moveTo>
                    <a:pt x="1114044" y="280416"/>
                  </a:moveTo>
                  <a:lnTo>
                    <a:pt x="1106424" y="275844"/>
                  </a:lnTo>
                  <a:lnTo>
                    <a:pt x="1098804" y="273558"/>
                  </a:lnTo>
                  <a:lnTo>
                    <a:pt x="1085850" y="273558"/>
                  </a:lnTo>
                  <a:lnTo>
                    <a:pt x="1062990" y="296418"/>
                  </a:lnTo>
                  <a:lnTo>
                    <a:pt x="1062990" y="276606"/>
                  </a:lnTo>
                  <a:lnTo>
                    <a:pt x="1043178" y="276606"/>
                  </a:lnTo>
                  <a:lnTo>
                    <a:pt x="1043178" y="406908"/>
                  </a:lnTo>
                  <a:lnTo>
                    <a:pt x="1065276" y="406908"/>
                  </a:lnTo>
                  <a:lnTo>
                    <a:pt x="1065276" y="338328"/>
                  </a:lnTo>
                  <a:lnTo>
                    <a:pt x="1065441" y="331609"/>
                  </a:lnTo>
                  <a:lnTo>
                    <a:pt x="1076706" y="300990"/>
                  </a:lnTo>
                  <a:lnTo>
                    <a:pt x="1080516" y="297942"/>
                  </a:lnTo>
                  <a:lnTo>
                    <a:pt x="1085088" y="296418"/>
                  </a:lnTo>
                  <a:lnTo>
                    <a:pt x="1095756" y="296418"/>
                  </a:lnTo>
                  <a:lnTo>
                    <a:pt x="1101090" y="297942"/>
                  </a:lnTo>
                  <a:lnTo>
                    <a:pt x="1106424" y="300990"/>
                  </a:lnTo>
                  <a:lnTo>
                    <a:pt x="1114044" y="280416"/>
                  </a:lnTo>
                  <a:close/>
                </a:path>
                <a:path w="4239259" h="3121660">
                  <a:moveTo>
                    <a:pt x="1190244" y="571500"/>
                  </a:moveTo>
                  <a:lnTo>
                    <a:pt x="1188720" y="563118"/>
                  </a:lnTo>
                  <a:lnTo>
                    <a:pt x="1184910" y="556260"/>
                  </a:lnTo>
                  <a:lnTo>
                    <a:pt x="1181100" y="548640"/>
                  </a:lnTo>
                  <a:lnTo>
                    <a:pt x="1176528" y="542544"/>
                  </a:lnTo>
                  <a:lnTo>
                    <a:pt x="1170432" y="538734"/>
                  </a:lnTo>
                  <a:lnTo>
                    <a:pt x="1165860" y="535305"/>
                  </a:lnTo>
                  <a:lnTo>
                    <a:pt x="1165860" y="573786"/>
                  </a:lnTo>
                  <a:lnTo>
                    <a:pt x="1165860" y="581406"/>
                  </a:lnTo>
                  <a:lnTo>
                    <a:pt x="1165275" y="588860"/>
                  </a:lnTo>
                  <a:lnTo>
                    <a:pt x="1134198" y="613613"/>
                  </a:lnTo>
                  <a:lnTo>
                    <a:pt x="1123188" y="614172"/>
                  </a:lnTo>
                  <a:lnTo>
                    <a:pt x="1076706" y="614172"/>
                  </a:lnTo>
                  <a:lnTo>
                    <a:pt x="1076706" y="549402"/>
                  </a:lnTo>
                  <a:lnTo>
                    <a:pt x="1134198" y="549440"/>
                  </a:lnTo>
                  <a:lnTo>
                    <a:pt x="1141476" y="550164"/>
                  </a:lnTo>
                  <a:lnTo>
                    <a:pt x="1145286" y="551688"/>
                  </a:lnTo>
                  <a:lnTo>
                    <a:pt x="1151382" y="553212"/>
                  </a:lnTo>
                  <a:lnTo>
                    <a:pt x="1156716" y="556260"/>
                  </a:lnTo>
                  <a:lnTo>
                    <a:pt x="1160526" y="562356"/>
                  </a:lnTo>
                  <a:lnTo>
                    <a:pt x="1164336" y="567690"/>
                  </a:lnTo>
                  <a:lnTo>
                    <a:pt x="1165860" y="573786"/>
                  </a:lnTo>
                  <a:lnTo>
                    <a:pt x="1165860" y="535305"/>
                  </a:lnTo>
                  <a:lnTo>
                    <a:pt x="1164336" y="534162"/>
                  </a:lnTo>
                  <a:lnTo>
                    <a:pt x="1157478" y="531876"/>
                  </a:lnTo>
                  <a:lnTo>
                    <a:pt x="1148334" y="530352"/>
                  </a:lnTo>
                  <a:lnTo>
                    <a:pt x="1143190" y="529475"/>
                  </a:lnTo>
                  <a:lnTo>
                    <a:pt x="1136904" y="529018"/>
                  </a:lnTo>
                  <a:lnTo>
                    <a:pt x="1133856" y="528955"/>
                  </a:lnTo>
                  <a:lnTo>
                    <a:pt x="1053084" y="528828"/>
                  </a:lnTo>
                  <a:lnTo>
                    <a:pt x="1053084" y="708660"/>
                  </a:lnTo>
                  <a:lnTo>
                    <a:pt x="1076706" y="708660"/>
                  </a:lnTo>
                  <a:lnTo>
                    <a:pt x="1076706" y="635508"/>
                  </a:lnTo>
                  <a:lnTo>
                    <a:pt x="1123188" y="635508"/>
                  </a:lnTo>
                  <a:lnTo>
                    <a:pt x="1165860" y="626960"/>
                  </a:lnTo>
                  <a:lnTo>
                    <a:pt x="1189367" y="591654"/>
                  </a:lnTo>
                  <a:lnTo>
                    <a:pt x="1190244" y="580644"/>
                  </a:lnTo>
                  <a:lnTo>
                    <a:pt x="1190244" y="571500"/>
                  </a:lnTo>
                  <a:close/>
                </a:path>
                <a:path w="4239259" h="3121660">
                  <a:moveTo>
                    <a:pt x="1239774" y="406908"/>
                  </a:moveTo>
                  <a:lnTo>
                    <a:pt x="1232916" y="313182"/>
                  </a:lnTo>
                  <a:lnTo>
                    <a:pt x="1232154" y="306324"/>
                  </a:lnTo>
                  <a:lnTo>
                    <a:pt x="1203960" y="275882"/>
                  </a:lnTo>
                  <a:lnTo>
                    <a:pt x="1181100" y="273596"/>
                  </a:lnTo>
                  <a:lnTo>
                    <a:pt x="1174000" y="273850"/>
                  </a:lnTo>
                  <a:lnTo>
                    <a:pt x="1137666" y="285750"/>
                  </a:lnTo>
                  <a:lnTo>
                    <a:pt x="1123188" y="313944"/>
                  </a:lnTo>
                  <a:lnTo>
                    <a:pt x="1144524" y="316230"/>
                  </a:lnTo>
                  <a:lnTo>
                    <a:pt x="1147572" y="307086"/>
                  </a:lnTo>
                  <a:lnTo>
                    <a:pt x="1150620" y="300990"/>
                  </a:lnTo>
                  <a:lnTo>
                    <a:pt x="1155954" y="297180"/>
                  </a:lnTo>
                  <a:lnTo>
                    <a:pt x="1160526" y="293370"/>
                  </a:lnTo>
                  <a:lnTo>
                    <a:pt x="1168146" y="291846"/>
                  </a:lnTo>
                  <a:lnTo>
                    <a:pt x="1208532" y="303276"/>
                  </a:lnTo>
                  <a:lnTo>
                    <a:pt x="1210056" y="309372"/>
                  </a:lnTo>
                  <a:lnTo>
                    <a:pt x="1210056" y="323850"/>
                  </a:lnTo>
                  <a:lnTo>
                    <a:pt x="1210056" y="341376"/>
                  </a:lnTo>
                  <a:lnTo>
                    <a:pt x="1210056" y="358902"/>
                  </a:lnTo>
                  <a:lnTo>
                    <a:pt x="1209294" y="366522"/>
                  </a:lnTo>
                  <a:lnTo>
                    <a:pt x="1207008" y="371856"/>
                  </a:lnTo>
                  <a:lnTo>
                    <a:pt x="1203198" y="377952"/>
                  </a:lnTo>
                  <a:lnTo>
                    <a:pt x="1198626" y="383286"/>
                  </a:lnTo>
                  <a:lnTo>
                    <a:pt x="1191768" y="387096"/>
                  </a:lnTo>
                  <a:lnTo>
                    <a:pt x="1185672" y="390906"/>
                  </a:lnTo>
                  <a:lnTo>
                    <a:pt x="1178052" y="392430"/>
                  </a:lnTo>
                  <a:lnTo>
                    <a:pt x="1160526" y="392430"/>
                  </a:lnTo>
                  <a:lnTo>
                    <a:pt x="1154430" y="390144"/>
                  </a:lnTo>
                  <a:lnTo>
                    <a:pt x="1145286" y="382524"/>
                  </a:lnTo>
                  <a:lnTo>
                    <a:pt x="1143000" y="377952"/>
                  </a:lnTo>
                  <a:lnTo>
                    <a:pt x="1143000" y="368046"/>
                  </a:lnTo>
                  <a:lnTo>
                    <a:pt x="1143762" y="364236"/>
                  </a:lnTo>
                  <a:lnTo>
                    <a:pt x="1148334" y="358140"/>
                  </a:lnTo>
                  <a:lnTo>
                    <a:pt x="1151382" y="355854"/>
                  </a:lnTo>
                  <a:lnTo>
                    <a:pt x="1155192" y="354330"/>
                  </a:lnTo>
                  <a:lnTo>
                    <a:pt x="1158240" y="352806"/>
                  </a:lnTo>
                  <a:lnTo>
                    <a:pt x="1165098" y="351282"/>
                  </a:lnTo>
                  <a:lnTo>
                    <a:pt x="1185672" y="347891"/>
                  </a:lnTo>
                  <a:lnTo>
                    <a:pt x="1195285" y="345859"/>
                  </a:lnTo>
                  <a:lnTo>
                    <a:pt x="1203490" y="343662"/>
                  </a:lnTo>
                  <a:lnTo>
                    <a:pt x="1210056" y="341376"/>
                  </a:lnTo>
                  <a:lnTo>
                    <a:pt x="1210056" y="323850"/>
                  </a:lnTo>
                  <a:lnTo>
                    <a:pt x="1202893" y="326009"/>
                  </a:lnTo>
                  <a:lnTo>
                    <a:pt x="1193952" y="327952"/>
                  </a:lnTo>
                  <a:lnTo>
                    <a:pt x="1183157" y="329755"/>
                  </a:lnTo>
                  <a:lnTo>
                    <a:pt x="1170432" y="331470"/>
                  </a:lnTo>
                  <a:lnTo>
                    <a:pt x="1162050" y="332994"/>
                  </a:lnTo>
                  <a:lnTo>
                    <a:pt x="1155192" y="333756"/>
                  </a:lnTo>
                  <a:lnTo>
                    <a:pt x="1151382" y="335280"/>
                  </a:lnTo>
                  <a:lnTo>
                    <a:pt x="1145286" y="336804"/>
                  </a:lnTo>
                  <a:lnTo>
                    <a:pt x="1119378" y="365760"/>
                  </a:lnTo>
                  <a:lnTo>
                    <a:pt x="1119378" y="372618"/>
                  </a:lnTo>
                  <a:lnTo>
                    <a:pt x="1143000" y="406336"/>
                  </a:lnTo>
                  <a:lnTo>
                    <a:pt x="1144993" y="407200"/>
                  </a:lnTo>
                  <a:lnTo>
                    <a:pt x="1154049" y="409257"/>
                  </a:lnTo>
                  <a:lnTo>
                    <a:pt x="1164336" y="409956"/>
                  </a:lnTo>
                  <a:lnTo>
                    <a:pt x="1172718" y="409956"/>
                  </a:lnTo>
                  <a:lnTo>
                    <a:pt x="1210056" y="392671"/>
                  </a:lnTo>
                  <a:lnTo>
                    <a:pt x="1212342" y="390906"/>
                  </a:lnTo>
                  <a:lnTo>
                    <a:pt x="1212342" y="397002"/>
                  </a:lnTo>
                  <a:lnTo>
                    <a:pt x="1213866" y="402336"/>
                  </a:lnTo>
                  <a:lnTo>
                    <a:pt x="1216152" y="406908"/>
                  </a:lnTo>
                  <a:lnTo>
                    <a:pt x="1239774" y="406908"/>
                  </a:lnTo>
                  <a:close/>
                </a:path>
                <a:path w="4239259" h="3121660">
                  <a:moveTo>
                    <a:pt x="1331214" y="643128"/>
                  </a:moveTo>
                  <a:lnTo>
                    <a:pt x="1321562" y="602843"/>
                  </a:lnTo>
                  <a:lnTo>
                    <a:pt x="1307592" y="587108"/>
                  </a:lnTo>
                  <a:lnTo>
                    <a:pt x="1307592" y="630936"/>
                  </a:lnTo>
                  <a:lnTo>
                    <a:pt x="1234440" y="630936"/>
                  </a:lnTo>
                  <a:lnTo>
                    <a:pt x="1257960" y="595985"/>
                  </a:lnTo>
                  <a:lnTo>
                    <a:pt x="1271778" y="593598"/>
                  </a:lnTo>
                  <a:lnTo>
                    <a:pt x="1279918" y="594334"/>
                  </a:lnTo>
                  <a:lnTo>
                    <a:pt x="1306601" y="623049"/>
                  </a:lnTo>
                  <a:lnTo>
                    <a:pt x="1307592" y="630936"/>
                  </a:lnTo>
                  <a:lnTo>
                    <a:pt x="1307592" y="587108"/>
                  </a:lnTo>
                  <a:lnTo>
                    <a:pt x="1305420" y="585279"/>
                  </a:lnTo>
                  <a:lnTo>
                    <a:pt x="1295400" y="579793"/>
                  </a:lnTo>
                  <a:lnTo>
                    <a:pt x="1284224" y="576453"/>
                  </a:lnTo>
                  <a:lnTo>
                    <a:pt x="1271778" y="575310"/>
                  </a:lnTo>
                  <a:lnTo>
                    <a:pt x="1258760" y="576453"/>
                  </a:lnTo>
                  <a:lnTo>
                    <a:pt x="1220139" y="603618"/>
                  </a:lnTo>
                  <a:lnTo>
                    <a:pt x="1210818" y="644652"/>
                  </a:lnTo>
                  <a:lnTo>
                    <a:pt x="1211821" y="659688"/>
                  </a:lnTo>
                  <a:lnTo>
                    <a:pt x="1214907" y="672846"/>
                  </a:lnTo>
                  <a:lnTo>
                    <a:pt x="1220139" y="684301"/>
                  </a:lnTo>
                  <a:lnTo>
                    <a:pt x="1227582" y="694182"/>
                  </a:lnTo>
                  <a:lnTo>
                    <a:pt x="1233678" y="699401"/>
                  </a:lnTo>
                  <a:lnTo>
                    <a:pt x="1236421" y="701751"/>
                  </a:lnTo>
                  <a:lnTo>
                    <a:pt x="1246911" y="707237"/>
                  </a:lnTo>
                  <a:lnTo>
                    <a:pt x="1258976" y="710577"/>
                  </a:lnTo>
                  <a:lnTo>
                    <a:pt x="1272540" y="711708"/>
                  </a:lnTo>
                  <a:lnTo>
                    <a:pt x="1283512" y="710996"/>
                  </a:lnTo>
                  <a:lnTo>
                    <a:pt x="1322451" y="687235"/>
                  </a:lnTo>
                  <a:lnTo>
                    <a:pt x="1330452" y="669036"/>
                  </a:lnTo>
                  <a:lnTo>
                    <a:pt x="1307592" y="666750"/>
                  </a:lnTo>
                  <a:lnTo>
                    <a:pt x="1303782" y="675894"/>
                  </a:lnTo>
                  <a:lnTo>
                    <a:pt x="1299210" y="682752"/>
                  </a:lnTo>
                  <a:lnTo>
                    <a:pt x="1293495" y="686854"/>
                  </a:lnTo>
                  <a:lnTo>
                    <a:pt x="1287780" y="691134"/>
                  </a:lnTo>
                  <a:lnTo>
                    <a:pt x="1280922" y="693420"/>
                  </a:lnTo>
                  <a:lnTo>
                    <a:pt x="1240853" y="675589"/>
                  </a:lnTo>
                  <a:lnTo>
                    <a:pt x="1233678" y="649224"/>
                  </a:lnTo>
                  <a:lnTo>
                    <a:pt x="1234440" y="649224"/>
                  </a:lnTo>
                  <a:lnTo>
                    <a:pt x="1307592" y="649224"/>
                  </a:lnTo>
                  <a:lnTo>
                    <a:pt x="1330452" y="649224"/>
                  </a:lnTo>
                  <a:lnTo>
                    <a:pt x="1331214" y="646176"/>
                  </a:lnTo>
                  <a:lnTo>
                    <a:pt x="1331214" y="643128"/>
                  </a:lnTo>
                  <a:close/>
                </a:path>
                <a:path w="4239259" h="3121660">
                  <a:moveTo>
                    <a:pt x="1373124" y="316230"/>
                  </a:moveTo>
                  <a:lnTo>
                    <a:pt x="1356360" y="280416"/>
                  </a:lnTo>
                  <a:lnTo>
                    <a:pt x="1335786" y="273558"/>
                  </a:lnTo>
                  <a:lnTo>
                    <a:pt x="1328166" y="273558"/>
                  </a:lnTo>
                  <a:lnTo>
                    <a:pt x="1315300" y="274866"/>
                  </a:lnTo>
                  <a:lnTo>
                    <a:pt x="1304163" y="278803"/>
                  </a:lnTo>
                  <a:lnTo>
                    <a:pt x="1294726" y="285457"/>
                  </a:lnTo>
                  <a:lnTo>
                    <a:pt x="1287018" y="294894"/>
                  </a:lnTo>
                  <a:lnTo>
                    <a:pt x="1287018" y="276606"/>
                  </a:lnTo>
                  <a:lnTo>
                    <a:pt x="1267206" y="276606"/>
                  </a:lnTo>
                  <a:lnTo>
                    <a:pt x="1267206" y="406908"/>
                  </a:lnTo>
                  <a:lnTo>
                    <a:pt x="1289304" y="406908"/>
                  </a:lnTo>
                  <a:lnTo>
                    <a:pt x="1289304" y="335280"/>
                  </a:lnTo>
                  <a:lnTo>
                    <a:pt x="1289875" y="323837"/>
                  </a:lnTo>
                  <a:lnTo>
                    <a:pt x="1316888" y="293179"/>
                  </a:lnTo>
                  <a:lnTo>
                    <a:pt x="1323594" y="292608"/>
                  </a:lnTo>
                  <a:lnTo>
                    <a:pt x="1329690" y="292608"/>
                  </a:lnTo>
                  <a:lnTo>
                    <a:pt x="1351026" y="318516"/>
                  </a:lnTo>
                  <a:lnTo>
                    <a:pt x="1351026" y="406908"/>
                  </a:lnTo>
                  <a:lnTo>
                    <a:pt x="1373124" y="406908"/>
                  </a:lnTo>
                  <a:lnTo>
                    <a:pt x="1373124" y="316230"/>
                  </a:lnTo>
                  <a:close/>
                </a:path>
                <a:path w="4239259" h="3121660">
                  <a:moveTo>
                    <a:pt x="1428750" y="582168"/>
                  </a:moveTo>
                  <a:lnTo>
                    <a:pt x="1421130" y="577596"/>
                  </a:lnTo>
                  <a:lnTo>
                    <a:pt x="1413510" y="575310"/>
                  </a:lnTo>
                  <a:lnTo>
                    <a:pt x="1400556" y="575310"/>
                  </a:lnTo>
                  <a:lnTo>
                    <a:pt x="1377696" y="598170"/>
                  </a:lnTo>
                  <a:lnTo>
                    <a:pt x="1377696" y="578358"/>
                  </a:lnTo>
                  <a:lnTo>
                    <a:pt x="1357884" y="578358"/>
                  </a:lnTo>
                  <a:lnTo>
                    <a:pt x="1357884" y="708660"/>
                  </a:lnTo>
                  <a:lnTo>
                    <a:pt x="1379982" y="708660"/>
                  </a:lnTo>
                  <a:lnTo>
                    <a:pt x="1379982" y="640080"/>
                  </a:lnTo>
                  <a:lnTo>
                    <a:pt x="1380147" y="633361"/>
                  </a:lnTo>
                  <a:lnTo>
                    <a:pt x="1391412" y="602742"/>
                  </a:lnTo>
                  <a:lnTo>
                    <a:pt x="1395222" y="599694"/>
                  </a:lnTo>
                  <a:lnTo>
                    <a:pt x="1399794" y="598170"/>
                  </a:lnTo>
                  <a:lnTo>
                    <a:pt x="1410462" y="598170"/>
                  </a:lnTo>
                  <a:lnTo>
                    <a:pt x="1415796" y="599694"/>
                  </a:lnTo>
                  <a:lnTo>
                    <a:pt x="1421130" y="602742"/>
                  </a:lnTo>
                  <a:lnTo>
                    <a:pt x="1428750" y="582168"/>
                  </a:lnTo>
                  <a:close/>
                </a:path>
                <a:path w="4239259" h="3121660">
                  <a:moveTo>
                    <a:pt x="1463802" y="578358"/>
                  </a:moveTo>
                  <a:lnTo>
                    <a:pt x="1441704" y="578358"/>
                  </a:lnTo>
                  <a:lnTo>
                    <a:pt x="1441704" y="708660"/>
                  </a:lnTo>
                  <a:lnTo>
                    <a:pt x="1463802" y="708660"/>
                  </a:lnTo>
                  <a:lnTo>
                    <a:pt x="1463802" y="578358"/>
                  </a:lnTo>
                  <a:close/>
                </a:path>
                <a:path w="4239259" h="3121660">
                  <a:moveTo>
                    <a:pt x="1463802" y="528828"/>
                  </a:moveTo>
                  <a:lnTo>
                    <a:pt x="1441704" y="528828"/>
                  </a:lnTo>
                  <a:lnTo>
                    <a:pt x="1441704" y="553974"/>
                  </a:lnTo>
                  <a:lnTo>
                    <a:pt x="1463802" y="553974"/>
                  </a:lnTo>
                  <a:lnTo>
                    <a:pt x="1463802" y="528828"/>
                  </a:lnTo>
                  <a:close/>
                </a:path>
                <a:path w="4239259" h="3121660">
                  <a:moveTo>
                    <a:pt x="1506474" y="361188"/>
                  </a:moveTo>
                  <a:lnTo>
                    <a:pt x="1486662" y="338328"/>
                  </a:lnTo>
                  <a:lnTo>
                    <a:pt x="1480781" y="336029"/>
                  </a:lnTo>
                  <a:lnTo>
                    <a:pt x="1442466" y="324612"/>
                  </a:lnTo>
                  <a:lnTo>
                    <a:pt x="1436370" y="323088"/>
                  </a:lnTo>
                  <a:lnTo>
                    <a:pt x="1434084" y="322326"/>
                  </a:lnTo>
                  <a:lnTo>
                    <a:pt x="1430274" y="320802"/>
                  </a:lnTo>
                  <a:lnTo>
                    <a:pt x="1427226" y="318516"/>
                  </a:lnTo>
                  <a:lnTo>
                    <a:pt x="1422654" y="311658"/>
                  </a:lnTo>
                  <a:lnTo>
                    <a:pt x="1422654" y="304038"/>
                  </a:lnTo>
                  <a:lnTo>
                    <a:pt x="1424940" y="300228"/>
                  </a:lnTo>
                  <a:lnTo>
                    <a:pt x="1429512" y="296418"/>
                  </a:lnTo>
                  <a:lnTo>
                    <a:pt x="1434084" y="293370"/>
                  </a:lnTo>
                  <a:lnTo>
                    <a:pt x="1440942" y="291846"/>
                  </a:lnTo>
                  <a:lnTo>
                    <a:pt x="1459992" y="291846"/>
                  </a:lnTo>
                  <a:lnTo>
                    <a:pt x="1479804" y="313182"/>
                  </a:lnTo>
                  <a:lnTo>
                    <a:pt x="1501140" y="310134"/>
                  </a:lnTo>
                  <a:lnTo>
                    <a:pt x="1476756" y="278130"/>
                  </a:lnTo>
                  <a:lnTo>
                    <a:pt x="1441602" y="273672"/>
                  </a:lnTo>
                  <a:lnTo>
                    <a:pt x="1436370" y="274320"/>
                  </a:lnTo>
                  <a:lnTo>
                    <a:pt x="1430274" y="275844"/>
                  </a:lnTo>
                  <a:lnTo>
                    <a:pt x="1424178" y="278130"/>
                  </a:lnTo>
                  <a:lnTo>
                    <a:pt x="1419606" y="279654"/>
                  </a:lnTo>
                  <a:lnTo>
                    <a:pt x="1416558" y="282702"/>
                  </a:lnTo>
                  <a:lnTo>
                    <a:pt x="1411986" y="285750"/>
                  </a:lnTo>
                  <a:lnTo>
                    <a:pt x="1408176" y="289560"/>
                  </a:lnTo>
                  <a:lnTo>
                    <a:pt x="1405890" y="294894"/>
                  </a:lnTo>
                  <a:lnTo>
                    <a:pt x="1402842" y="299466"/>
                  </a:lnTo>
                  <a:lnTo>
                    <a:pt x="1401318" y="305562"/>
                  </a:lnTo>
                  <a:lnTo>
                    <a:pt x="1401318" y="317754"/>
                  </a:lnTo>
                  <a:lnTo>
                    <a:pt x="1402842" y="323088"/>
                  </a:lnTo>
                  <a:lnTo>
                    <a:pt x="1406652" y="328422"/>
                  </a:lnTo>
                  <a:lnTo>
                    <a:pt x="1409700" y="333756"/>
                  </a:lnTo>
                  <a:lnTo>
                    <a:pt x="1414272" y="337566"/>
                  </a:lnTo>
                  <a:lnTo>
                    <a:pt x="1420368" y="340614"/>
                  </a:lnTo>
                  <a:lnTo>
                    <a:pt x="1422654" y="341553"/>
                  </a:lnTo>
                  <a:lnTo>
                    <a:pt x="1426260" y="343039"/>
                  </a:lnTo>
                  <a:lnTo>
                    <a:pt x="1433791" y="345668"/>
                  </a:lnTo>
                  <a:lnTo>
                    <a:pt x="1443228" y="348449"/>
                  </a:lnTo>
                  <a:lnTo>
                    <a:pt x="1454658" y="351282"/>
                  </a:lnTo>
                  <a:lnTo>
                    <a:pt x="1466088" y="354330"/>
                  </a:lnTo>
                  <a:lnTo>
                    <a:pt x="1473708" y="357378"/>
                  </a:lnTo>
                  <a:lnTo>
                    <a:pt x="1476756" y="358902"/>
                  </a:lnTo>
                  <a:lnTo>
                    <a:pt x="1481328" y="361950"/>
                  </a:lnTo>
                  <a:lnTo>
                    <a:pt x="1483614" y="365760"/>
                  </a:lnTo>
                  <a:lnTo>
                    <a:pt x="1483614" y="376428"/>
                  </a:lnTo>
                  <a:lnTo>
                    <a:pt x="1443189" y="391668"/>
                  </a:lnTo>
                  <a:lnTo>
                    <a:pt x="1435608" y="389382"/>
                  </a:lnTo>
                  <a:lnTo>
                    <a:pt x="1430274" y="384810"/>
                  </a:lnTo>
                  <a:lnTo>
                    <a:pt x="1424178" y="380238"/>
                  </a:lnTo>
                  <a:lnTo>
                    <a:pt x="1421130" y="373380"/>
                  </a:lnTo>
                  <a:lnTo>
                    <a:pt x="1419606" y="364236"/>
                  </a:lnTo>
                  <a:lnTo>
                    <a:pt x="1397508" y="368046"/>
                  </a:lnTo>
                  <a:lnTo>
                    <a:pt x="1422171" y="403860"/>
                  </a:lnTo>
                  <a:lnTo>
                    <a:pt x="1453896" y="409956"/>
                  </a:lnTo>
                  <a:lnTo>
                    <a:pt x="1461173" y="409562"/>
                  </a:lnTo>
                  <a:lnTo>
                    <a:pt x="1468183" y="408432"/>
                  </a:lnTo>
                  <a:lnTo>
                    <a:pt x="1474889" y="406742"/>
                  </a:lnTo>
                  <a:lnTo>
                    <a:pt x="1481328" y="404622"/>
                  </a:lnTo>
                  <a:lnTo>
                    <a:pt x="1483614" y="403479"/>
                  </a:lnTo>
                  <a:lnTo>
                    <a:pt x="1488948" y="400812"/>
                  </a:lnTo>
                  <a:lnTo>
                    <a:pt x="1495806" y="395478"/>
                  </a:lnTo>
                  <a:lnTo>
                    <a:pt x="1499616" y="389382"/>
                  </a:lnTo>
                  <a:lnTo>
                    <a:pt x="1504188" y="382524"/>
                  </a:lnTo>
                  <a:lnTo>
                    <a:pt x="1506474" y="375666"/>
                  </a:lnTo>
                  <a:lnTo>
                    <a:pt x="1506474" y="361188"/>
                  </a:lnTo>
                  <a:close/>
                </a:path>
                <a:path w="4239259" h="3121660">
                  <a:moveTo>
                    <a:pt x="1554480" y="276606"/>
                  </a:moveTo>
                  <a:lnTo>
                    <a:pt x="1532382" y="276606"/>
                  </a:lnTo>
                  <a:lnTo>
                    <a:pt x="1532382" y="406908"/>
                  </a:lnTo>
                  <a:lnTo>
                    <a:pt x="1554480" y="406908"/>
                  </a:lnTo>
                  <a:lnTo>
                    <a:pt x="1554480" y="276606"/>
                  </a:lnTo>
                  <a:close/>
                </a:path>
                <a:path w="4239259" h="3121660">
                  <a:moveTo>
                    <a:pt x="1554480" y="227076"/>
                  </a:moveTo>
                  <a:lnTo>
                    <a:pt x="1532382" y="227076"/>
                  </a:lnTo>
                  <a:lnTo>
                    <a:pt x="1532382" y="252222"/>
                  </a:lnTo>
                  <a:lnTo>
                    <a:pt x="1554480" y="252222"/>
                  </a:lnTo>
                  <a:lnTo>
                    <a:pt x="1554480" y="227076"/>
                  </a:lnTo>
                  <a:close/>
                </a:path>
                <a:path w="4239259" h="3121660">
                  <a:moveTo>
                    <a:pt x="1611630" y="641604"/>
                  </a:moveTo>
                  <a:lnTo>
                    <a:pt x="1601660" y="602386"/>
                  </a:lnTo>
                  <a:lnTo>
                    <a:pt x="1588770" y="588429"/>
                  </a:lnTo>
                  <a:lnTo>
                    <a:pt x="1588770" y="642366"/>
                  </a:lnTo>
                  <a:lnTo>
                    <a:pt x="1588058" y="654545"/>
                  </a:lnTo>
                  <a:lnTo>
                    <a:pt x="1565529" y="690092"/>
                  </a:lnTo>
                  <a:lnTo>
                    <a:pt x="1550670" y="693420"/>
                  </a:lnTo>
                  <a:lnTo>
                    <a:pt x="1542516" y="692581"/>
                  </a:lnTo>
                  <a:lnTo>
                    <a:pt x="1514665" y="665226"/>
                  </a:lnTo>
                  <a:lnTo>
                    <a:pt x="1511808" y="643128"/>
                  </a:lnTo>
                  <a:lnTo>
                    <a:pt x="1512519" y="631405"/>
                  </a:lnTo>
                  <a:lnTo>
                    <a:pt x="1535239" y="596557"/>
                  </a:lnTo>
                  <a:lnTo>
                    <a:pt x="1550670" y="593598"/>
                  </a:lnTo>
                  <a:lnTo>
                    <a:pt x="1558378" y="594334"/>
                  </a:lnTo>
                  <a:lnTo>
                    <a:pt x="1586001" y="621220"/>
                  </a:lnTo>
                  <a:lnTo>
                    <a:pt x="1588770" y="642366"/>
                  </a:lnTo>
                  <a:lnTo>
                    <a:pt x="1588770" y="588429"/>
                  </a:lnTo>
                  <a:lnTo>
                    <a:pt x="1584960" y="585279"/>
                  </a:lnTo>
                  <a:lnTo>
                    <a:pt x="1574673" y="579793"/>
                  </a:lnTo>
                  <a:lnTo>
                    <a:pt x="1563243" y="576453"/>
                  </a:lnTo>
                  <a:lnTo>
                    <a:pt x="1550670" y="575310"/>
                  </a:lnTo>
                  <a:lnTo>
                    <a:pt x="1539087" y="576186"/>
                  </a:lnTo>
                  <a:lnTo>
                    <a:pt x="1500517" y="599630"/>
                  </a:lnTo>
                  <a:lnTo>
                    <a:pt x="1488948" y="643128"/>
                  </a:lnTo>
                  <a:lnTo>
                    <a:pt x="1490078" y="658723"/>
                  </a:lnTo>
                  <a:lnTo>
                    <a:pt x="1493418" y="672376"/>
                  </a:lnTo>
                  <a:lnTo>
                    <a:pt x="1498904" y="684174"/>
                  </a:lnTo>
                  <a:lnTo>
                    <a:pt x="1506474" y="694182"/>
                  </a:lnTo>
                  <a:lnTo>
                    <a:pt x="1511808" y="698754"/>
                  </a:lnTo>
                  <a:lnTo>
                    <a:pt x="1515300" y="701751"/>
                  </a:lnTo>
                  <a:lnTo>
                    <a:pt x="1525714" y="707237"/>
                  </a:lnTo>
                  <a:lnTo>
                    <a:pt x="1537538" y="710577"/>
                  </a:lnTo>
                  <a:lnTo>
                    <a:pt x="1550670" y="711708"/>
                  </a:lnTo>
                  <a:lnTo>
                    <a:pt x="1558975" y="711149"/>
                  </a:lnTo>
                  <a:lnTo>
                    <a:pt x="1594675" y="693712"/>
                  </a:lnTo>
                  <a:lnTo>
                    <a:pt x="1611185" y="653478"/>
                  </a:lnTo>
                  <a:lnTo>
                    <a:pt x="1611630" y="641604"/>
                  </a:lnTo>
                  <a:close/>
                </a:path>
                <a:path w="4239259" h="3121660">
                  <a:moveTo>
                    <a:pt x="1701546" y="341376"/>
                  </a:moveTo>
                  <a:lnTo>
                    <a:pt x="1691894" y="301091"/>
                  </a:lnTo>
                  <a:lnTo>
                    <a:pt x="1677924" y="285356"/>
                  </a:lnTo>
                  <a:lnTo>
                    <a:pt x="1677924" y="329184"/>
                  </a:lnTo>
                  <a:lnTo>
                    <a:pt x="1604772" y="329184"/>
                  </a:lnTo>
                  <a:lnTo>
                    <a:pt x="1628292" y="294233"/>
                  </a:lnTo>
                  <a:lnTo>
                    <a:pt x="1642110" y="291846"/>
                  </a:lnTo>
                  <a:lnTo>
                    <a:pt x="1650250" y="292582"/>
                  </a:lnTo>
                  <a:lnTo>
                    <a:pt x="1676933" y="321297"/>
                  </a:lnTo>
                  <a:lnTo>
                    <a:pt x="1677924" y="329184"/>
                  </a:lnTo>
                  <a:lnTo>
                    <a:pt x="1677924" y="285356"/>
                  </a:lnTo>
                  <a:lnTo>
                    <a:pt x="1675752" y="283527"/>
                  </a:lnTo>
                  <a:lnTo>
                    <a:pt x="1665732" y="278041"/>
                  </a:lnTo>
                  <a:lnTo>
                    <a:pt x="1654556" y="274701"/>
                  </a:lnTo>
                  <a:lnTo>
                    <a:pt x="1642110" y="273558"/>
                  </a:lnTo>
                  <a:lnTo>
                    <a:pt x="1629092" y="274701"/>
                  </a:lnTo>
                  <a:lnTo>
                    <a:pt x="1590471" y="301866"/>
                  </a:lnTo>
                  <a:lnTo>
                    <a:pt x="1581150" y="342900"/>
                  </a:lnTo>
                  <a:lnTo>
                    <a:pt x="1582153" y="357936"/>
                  </a:lnTo>
                  <a:lnTo>
                    <a:pt x="1585239" y="371094"/>
                  </a:lnTo>
                  <a:lnTo>
                    <a:pt x="1590471" y="382549"/>
                  </a:lnTo>
                  <a:lnTo>
                    <a:pt x="1597914" y="392430"/>
                  </a:lnTo>
                  <a:lnTo>
                    <a:pt x="1604010" y="397649"/>
                  </a:lnTo>
                  <a:lnTo>
                    <a:pt x="1606753" y="399999"/>
                  </a:lnTo>
                  <a:lnTo>
                    <a:pt x="1617243" y="405485"/>
                  </a:lnTo>
                  <a:lnTo>
                    <a:pt x="1629308" y="408825"/>
                  </a:lnTo>
                  <a:lnTo>
                    <a:pt x="1642872" y="409956"/>
                  </a:lnTo>
                  <a:lnTo>
                    <a:pt x="1653844" y="409244"/>
                  </a:lnTo>
                  <a:lnTo>
                    <a:pt x="1692783" y="385483"/>
                  </a:lnTo>
                  <a:lnTo>
                    <a:pt x="1700784" y="367284"/>
                  </a:lnTo>
                  <a:lnTo>
                    <a:pt x="1677924" y="364998"/>
                  </a:lnTo>
                  <a:lnTo>
                    <a:pt x="1674114" y="374142"/>
                  </a:lnTo>
                  <a:lnTo>
                    <a:pt x="1669542" y="381000"/>
                  </a:lnTo>
                  <a:lnTo>
                    <a:pt x="1663827" y="385102"/>
                  </a:lnTo>
                  <a:lnTo>
                    <a:pt x="1658112" y="389382"/>
                  </a:lnTo>
                  <a:lnTo>
                    <a:pt x="1651254" y="391668"/>
                  </a:lnTo>
                  <a:lnTo>
                    <a:pt x="1611185" y="373837"/>
                  </a:lnTo>
                  <a:lnTo>
                    <a:pt x="1604010" y="347472"/>
                  </a:lnTo>
                  <a:lnTo>
                    <a:pt x="1604772" y="347472"/>
                  </a:lnTo>
                  <a:lnTo>
                    <a:pt x="1677924" y="347472"/>
                  </a:lnTo>
                  <a:lnTo>
                    <a:pt x="1700784" y="347472"/>
                  </a:lnTo>
                  <a:lnTo>
                    <a:pt x="1700784" y="344424"/>
                  </a:lnTo>
                  <a:lnTo>
                    <a:pt x="1701546" y="342900"/>
                  </a:lnTo>
                  <a:lnTo>
                    <a:pt x="1701546" y="341376"/>
                  </a:lnTo>
                  <a:close/>
                </a:path>
                <a:path w="4239259" h="3121660">
                  <a:moveTo>
                    <a:pt x="1742694" y="528828"/>
                  </a:moveTo>
                  <a:lnTo>
                    <a:pt x="1722120" y="528828"/>
                  </a:lnTo>
                  <a:lnTo>
                    <a:pt x="1722120" y="645414"/>
                  </a:lnTo>
                  <a:lnTo>
                    <a:pt x="1721535" y="656691"/>
                  </a:lnTo>
                  <a:lnTo>
                    <a:pt x="1700872" y="690473"/>
                  </a:lnTo>
                  <a:lnTo>
                    <a:pt x="1687830" y="693420"/>
                  </a:lnTo>
                  <a:lnTo>
                    <a:pt x="1680679" y="692594"/>
                  </a:lnTo>
                  <a:lnTo>
                    <a:pt x="1652714" y="654977"/>
                  </a:lnTo>
                  <a:lnTo>
                    <a:pt x="1652016" y="643128"/>
                  </a:lnTo>
                  <a:lnTo>
                    <a:pt x="1652587" y="631304"/>
                  </a:lnTo>
                  <a:lnTo>
                    <a:pt x="1673250" y="596557"/>
                  </a:lnTo>
                  <a:lnTo>
                    <a:pt x="1686306" y="593598"/>
                  </a:lnTo>
                  <a:lnTo>
                    <a:pt x="1693887" y="594334"/>
                  </a:lnTo>
                  <a:lnTo>
                    <a:pt x="1721535" y="632688"/>
                  </a:lnTo>
                  <a:lnTo>
                    <a:pt x="1722120" y="645414"/>
                  </a:lnTo>
                  <a:lnTo>
                    <a:pt x="1722120" y="528828"/>
                  </a:lnTo>
                  <a:lnTo>
                    <a:pt x="1720596" y="528828"/>
                  </a:lnTo>
                  <a:lnTo>
                    <a:pt x="1720596" y="592836"/>
                  </a:lnTo>
                  <a:lnTo>
                    <a:pt x="1716786" y="587502"/>
                  </a:lnTo>
                  <a:lnTo>
                    <a:pt x="1711452" y="583692"/>
                  </a:lnTo>
                  <a:lnTo>
                    <a:pt x="1705356" y="579882"/>
                  </a:lnTo>
                  <a:lnTo>
                    <a:pt x="1699260" y="576834"/>
                  </a:lnTo>
                  <a:lnTo>
                    <a:pt x="1692402" y="575310"/>
                  </a:lnTo>
                  <a:lnTo>
                    <a:pt x="1684782" y="575310"/>
                  </a:lnTo>
                  <a:lnTo>
                    <a:pt x="1644205" y="593890"/>
                  </a:lnTo>
                  <a:lnTo>
                    <a:pt x="1629575" y="633691"/>
                  </a:lnTo>
                  <a:lnTo>
                    <a:pt x="1629156" y="643128"/>
                  </a:lnTo>
                  <a:lnTo>
                    <a:pt x="1629587" y="653021"/>
                  </a:lnTo>
                  <a:lnTo>
                    <a:pt x="1645246" y="692467"/>
                  </a:lnTo>
                  <a:lnTo>
                    <a:pt x="1684782" y="711657"/>
                  </a:lnTo>
                  <a:lnTo>
                    <a:pt x="1686306" y="711631"/>
                  </a:lnTo>
                  <a:lnTo>
                    <a:pt x="1696821" y="710438"/>
                  </a:lnTo>
                  <a:lnTo>
                    <a:pt x="1706689" y="706666"/>
                  </a:lnTo>
                  <a:lnTo>
                    <a:pt x="1715109" y="700468"/>
                  </a:lnTo>
                  <a:lnTo>
                    <a:pt x="1722120" y="691896"/>
                  </a:lnTo>
                  <a:lnTo>
                    <a:pt x="1722120" y="708660"/>
                  </a:lnTo>
                  <a:lnTo>
                    <a:pt x="1742694" y="708660"/>
                  </a:lnTo>
                  <a:lnTo>
                    <a:pt x="1742694" y="528828"/>
                  </a:lnTo>
                  <a:close/>
                </a:path>
                <a:path w="4239259" h="3121660">
                  <a:moveTo>
                    <a:pt x="1834134" y="309372"/>
                  </a:moveTo>
                  <a:lnTo>
                    <a:pt x="1832610" y="304800"/>
                  </a:lnTo>
                  <a:lnTo>
                    <a:pt x="1831848" y="298704"/>
                  </a:lnTo>
                  <a:lnTo>
                    <a:pt x="1829562" y="293370"/>
                  </a:lnTo>
                  <a:lnTo>
                    <a:pt x="1825752" y="288798"/>
                  </a:lnTo>
                  <a:lnTo>
                    <a:pt x="1822704" y="284226"/>
                  </a:lnTo>
                  <a:lnTo>
                    <a:pt x="1818132" y="280416"/>
                  </a:lnTo>
                  <a:lnTo>
                    <a:pt x="1811274" y="277368"/>
                  </a:lnTo>
                  <a:lnTo>
                    <a:pt x="1804416" y="275082"/>
                  </a:lnTo>
                  <a:lnTo>
                    <a:pt x="1797558" y="273558"/>
                  </a:lnTo>
                  <a:lnTo>
                    <a:pt x="1789938" y="273558"/>
                  </a:lnTo>
                  <a:lnTo>
                    <a:pt x="1777060" y="274866"/>
                  </a:lnTo>
                  <a:lnTo>
                    <a:pt x="1765833" y="278803"/>
                  </a:lnTo>
                  <a:lnTo>
                    <a:pt x="1756181" y="285457"/>
                  </a:lnTo>
                  <a:lnTo>
                    <a:pt x="1748028" y="294894"/>
                  </a:lnTo>
                  <a:lnTo>
                    <a:pt x="1748028" y="276606"/>
                  </a:lnTo>
                  <a:lnTo>
                    <a:pt x="1728216" y="276606"/>
                  </a:lnTo>
                  <a:lnTo>
                    <a:pt x="1728216" y="406908"/>
                  </a:lnTo>
                  <a:lnTo>
                    <a:pt x="1750314" y="406908"/>
                  </a:lnTo>
                  <a:lnTo>
                    <a:pt x="1750314" y="335280"/>
                  </a:lnTo>
                  <a:lnTo>
                    <a:pt x="1750999" y="323837"/>
                  </a:lnTo>
                  <a:lnTo>
                    <a:pt x="1777898" y="293179"/>
                  </a:lnTo>
                  <a:lnTo>
                    <a:pt x="1784604" y="292608"/>
                  </a:lnTo>
                  <a:lnTo>
                    <a:pt x="1790700" y="292608"/>
                  </a:lnTo>
                  <a:lnTo>
                    <a:pt x="1812036" y="318516"/>
                  </a:lnTo>
                  <a:lnTo>
                    <a:pt x="1812036" y="406908"/>
                  </a:lnTo>
                  <a:lnTo>
                    <a:pt x="1834134" y="406908"/>
                  </a:lnTo>
                  <a:lnTo>
                    <a:pt x="1834134" y="309372"/>
                  </a:lnTo>
                  <a:close/>
                </a:path>
                <a:path w="4239259" h="3121660">
                  <a:moveTo>
                    <a:pt x="1919478" y="406908"/>
                  </a:moveTo>
                  <a:lnTo>
                    <a:pt x="1916430" y="387096"/>
                  </a:lnTo>
                  <a:lnTo>
                    <a:pt x="1912620" y="387858"/>
                  </a:lnTo>
                  <a:lnTo>
                    <a:pt x="1903476" y="387858"/>
                  </a:lnTo>
                  <a:lnTo>
                    <a:pt x="1898904" y="386334"/>
                  </a:lnTo>
                  <a:lnTo>
                    <a:pt x="1897380" y="385572"/>
                  </a:lnTo>
                  <a:lnTo>
                    <a:pt x="1895856" y="384048"/>
                  </a:lnTo>
                  <a:lnTo>
                    <a:pt x="1895094" y="381762"/>
                  </a:lnTo>
                  <a:lnTo>
                    <a:pt x="1894332" y="380238"/>
                  </a:lnTo>
                  <a:lnTo>
                    <a:pt x="1894332" y="293370"/>
                  </a:lnTo>
                  <a:lnTo>
                    <a:pt x="1916430" y="293370"/>
                  </a:lnTo>
                  <a:lnTo>
                    <a:pt x="1916430" y="276606"/>
                  </a:lnTo>
                  <a:lnTo>
                    <a:pt x="1894332" y="276606"/>
                  </a:lnTo>
                  <a:lnTo>
                    <a:pt x="1894332" y="230886"/>
                  </a:lnTo>
                  <a:lnTo>
                    <a:pt x="1872234" y="243840"/>
                  </a:lnTo>
                  <a:lnTo>
                    <a:pt x="1872234" y="276606"/>
                  </a:lnTo>
                  <a:lnTo>
                    <a:pt x="1856232" y="276606"/>
                  </a:lnTo>
                  <a:lnTo>
                    <a:pt x="1856232" y="293370"/>
                  </a:lnTo>
                  <a:lnTo>
                    <a:pt x="1872234" y="293370"/>
                  </a:lnTo>
                  <a:lnTo>
                    <a:pt x="1872234" y="368808"/>
                  </a:lnTo>
                  <a:lnTo>
                    <a:pt x="1872373" y="377786"/>
                  </a:lnTo>
                  <a:lnTo>
                    <a:pt x="1884426" y="404622"/>
                  </a:lnTo>
                  <a:lnTo>
                    <a:pt x="1888236" y="406908"/>
                  </a:lnTo>
                  <a:lnTo>
                    <a:pt x="1895094" y="408432"/>
                  </a:lnTo>
                  <a:lnTo>
                    <a:pt x="1908048" y="408432"/>
                  </a:lnTo>
                  <a:lnTo>
                    <a:pt x="1913382" y="407670"/>
                  </a:lnTo>
                  <a:lnTo>
                    <a:pt x="1919478" y="406908"/>
                  </a:lnTo>
                  <a:close/>
                </a:path>
                <a:path w="4239259" h="3121660">
                  <a:moveTo>
                    <a:pt x="2679192" y="704850"/>
                  </a:moveTo>
                  <a:lnTo>
                    <a:pt x="2661755" y="668655"/>
                  </a:lnTo>
                  <a:lnTo>
                    <a:pt x="2621572" y="652437"/>
                  </a:lnTo>
                  <a:lnTo>
                    <a:pt x="2608326" y="649224"/>
                  </a:lnTo>
                  <a:lnTo>
                    <a:pt x="2595334" y="645922"/>
                  </a:lnTo>
                  <a:lnTo>
                    <a:pt x="2565654" y="627126"/>
                  </a:lnTo>
                  <a:lnTo>
                    <a:pt x="2565654" y="612648"/>
                  </a:lnTo>
                  <a:lnTo>
                    <a:pt x="2603970" y="593725"/>
                  </a:lnTo>
                  <a:lnTo>
                    <a:pt x="2608326" y="593686"/>
                  </a:lnTo>
                  <a:lnTo>
                    <a:pt x="2616504" y="594169"/>
                  </a:lnTo>
                  <a:lnTo>
                    <a:pt x="2649397" y="619887"/>
                  </a:lnTo>
                  <a:lnTo>
                    <a:pt x="2650998" y="627888"/>
                  </a:lnTo>
                  <a:lnTo>
                    <a:pt x="2673858" y="626364"/>
                  </a:lnTo>
                  <a:lnTo>
                    <a:pt x="2654897" y="586930"/>
                  </a:lnTo>
                  <a:lnTo>
                    <a:pt x="2615577" y="572693"/>
                  </a:lnTo>
                  <a:lnTo>
                    <a:pt x="2603970" y="572363"/>
                  </a:lnTo>
                  <a:lnTo>
                    <a:pt x="2597162" y="572681"/>
                  </a:lnTo>
                  <a:lnTo>
                    <a:pt x="2560129" y="586079"/>
                  </a:lnTo>
                  <a:lnTo>
                    <a:pt x="2542794" y="621792"/>
                  </a:lnTo>
                  <a:lnTo>
                    <a:pt x="2542794" y="630174"/>
                  </a:lnTo>
                  <a:lnTo>
                    <a:pt x="2567940" y="661416"/>
                  </a:lnTo>
                  <a:lnTo>
                    <a:pt x="2602992" y="672084"/>
                  </a:lnTo>
                  <a:lnTo>
                    <a:pt x="2614422" y="675132"/>
                  </a:lnTo>
                  <a:lnTo>
                    <a:pt x="2650998" y="691896"/>
                  </a:lnTo>
                  <a:lnTo>
                    <a:pt x="2654046" y="695706"/>
                  </a:lnTo>
                  <a:lnTo>
                    <a:pt x="2656332" y="701040"/>
                  </a:lnTo>
                  <a:lnTo>
                    <a:pt x="2656332" y="712470"/>
                  </a:lnTo>
                  <a:lnTo>
                    <a:pt x="2635758" y="733044"/>
                  </a:lnTo>
                  <a:lnTo>
                    <a:pt x="2628138" y="736092"/>
                  </a:lnTo>
                  <a:lnTo>
                    <a:pt x="2621902" y="736727"/>
                  </a:lnTo>
                  <a:lnTo>
                    <a:pt x="2608326" y="736739"/>
                  </a:lnTo>
                  <a:lnTo>
                    <a:pt x="2603970" y="736561"/>
                  </a:lnTo>
                  <a:lnTo>
                    <a:pt x="2597162" y="735672"/>
                  </a:lnTo>
                  <a:lnTo>
                    <a:pt x="2596667" y="735584"/>
                  </a:lnTo>
                  <a:lnTo>
                    <a:pt x="2590038" y="733971"/>
                  </a:lnTo>
                  <a:lnTo>
                    <a:pt x="2583942" y="731520"/>
                  </a:lnTo>
                  <a:lnTo>
                    <a:pt x="2575560" y="728472"/>
                  </a:lnTo>
                  <a:lnTo>
                    <a:pt x="2569464" y="723900"/>
                  </a:lnTo>
                  <a:lnTo>
                    <a:pt x="2561844" y="711708"/>
                  </a:lnTo>
                  <a:lnTo>
                    <a:pt x="2559558" y="704850"/>
                  </a:lnTo>
                  <a:lnTo>
                    <a:pt x="2558034" y="695706"/>
                  </a:lnTo>
                  <a:lnTo>
                    <a:pt x="2535936" y="697992"/>
                  </a:lnTo>
                  <a:lnTo>
                    <a:pt x="2550845" y="736866"/>
                  </a:lnTo>
                  <a:lnTo>
                    <a:pt x="2590038" y="756500"/>
                  </a:lnTo>
                  <a:lnTo>
                    <a:pt x="2611374" y="758164"/>
                  </a:lnTo>
                  <a:lnTo>
                    <a:pt x="2614422" y="758088"/>
                  </a:lnTo>
                  <a:lnTo>
                    <a:pt x="2654300" y="747496"/>
                  </a:lnTo>
                  <a:lnTo>
                    <a:pt x="2656332" y="746023"/>
                  </a:lnTo>
                  <a:lnTo>
                    <a:pt x="2660713" y="742861"/>
                  </a:lnTo>
                  <a:lnTo>
                    <a:pt x="2678620" y="711708"/>
                  </a:lnTo>
                  <a:lnTo>
                    <a:pt x="2679192" y="704850"/>
                  </a:lnTo>
                  <a:close/>
                </a:path>
                <a:path w="4239259" h="3121660">
                  <a:moveTo>
                    <a:pt x="2759964" y="755142"/>
                  </a:moveTo>
                  <a:lnTo>
                    <a:pt x="2756916" y="735330"/>
                  </a:lnTo>
                  <a:lnTo>
                    <a:pt x="2753106" y="736092"/>
                  </a:lnTo>
                  <a:lnTo>
                    <a:pt x="2750058" y="736854"/>
                  </a:lnTo>
                  <a:lnTo>
                    <a:pt x="2743962" y="736854"/>
                  </a:lnTo>
                  <a:lnTo>
                    <a:pt x="2739390" y="735330"/>
                  </a:lnTo>
                  <a:lnTo>
                    <a:pt x="2737866" y="733806"/>
                  </a:lnTo>
                  <a:lnTo>
                    <a:pt x="2737104" y="732282"/>
                  </a:lnTo>
                  <a:lnTo>
                    <a:pt x="2735580" y="730758"/>
                  </a:lnTo>
                  <a:lnTo>
                    <a:pt x="2734818" y="729234"/>
                  </a:lnTo>
                  <a:lnTo>
                    <a:pt x="2734818" y="642366"/>
                  </a:lnTo>
                  <a:lnTo>
                    <a:pt x="2756916" y="642366"/>
                  </a:lnTo>
                  <a:lnTo>
                    <a:pt x="2756916" y="624840"/>
                  </a:lnTo>
                  <a:lnTo>
                    <a:pt x="2734818" y="624840"/>
                  </a:lnTo>
                  <a:lnTo>
                    <a:pt x="2734818" y="579882"/>
                  </a:lnTo>
                  <a:lnTo>
                    <a:pt x="2712720" y="592836"/>
                  </a:lnTo>
                  <a:lnTo>
                    <a:pt x="2712720" y="624840"/>
                  </a:lnTo>
                  <a:lnTo>
                    <a:pt x="2696718" y="624840"/>
                  </a:lnTo>
                  <a:lnTo>
                    <a:pt x="2696718" y="642366"/>
                  </a:lnTo>
                  <a:lnTo>
                    <a:pt x="2712720" y="642366"/>
                  </a:lnTo>
                  <a:lnTo>
                    <a:pt x="2712720" y="717042"/>
                  </a:lnTo>
                  <a:lnTo>
                    <a:pt x="2712872" y="726363"/>
                  </a:lnTo>
                  <a:lnTo>
                    <a:pt x="2735580" y="757428"/>
                  </a:lnTo>
                  <a:lnTo>
                    <a:pt x="2748534" y="757428"/>
                  </a:lnTo>
                  <a:lnTo>
                    <a:pt x="2753868" y="756666"/>
                  </a:lnTo>
                  <a:lnTo>
                    <a:pt x="2759964" y="755142"/>
                  </a:lnTo>
                  <a:close/>
                </a:path>
                <a:path w="4239259" h="3121660">
                  <a:moveTo>
                    <a:pt x="2891790" y="690372"/>
                  </a:moveTo>
                  <a:lnTo>
                    <a:pt x="2882138" y="649655"/>
                  </a:lnTo>
                  <a:lnTo>
                    <a:pt x="2868168" y="634009"/>
                  </a:lnTo>
                  <a:lnTo>
                    <a:pt x="2868168" y="677418"/>
                  </a:lnTo>
                  <a:lnTo>
                    <a:pt x="2795016" y="677418"/>
                  </a:lnTo>
                  <a:lnTo>
                    <a:pt x="2818536" y="642848"/>
                  </a:lnTo>
                  <a:lnTo>
                    <a:pt x="2832354" y="640080"/>
                  </a:lnTo>
                  <a:lnTo>
                    <a:pt x="2840494" y="640930"/>
                  </a:lnTo>
                  <a:lnTo>
                    <a:pt x="2867177" y="669861"/>
                  </a:lnTo>
                  <a:lnTo>
                    <a:pt x="2868168" y="677418"/>
                  </a:lnTo>
                  <a:lnTo>
                    <a:pt x="2868168" y="634009"/>
                  </a:lnTo>
                  <a:lnTo>
                    <a:pt x="2865996" y="632079"/>
                  </a:lnTo>
                  <a:lnTo>
                    <a:pt x="2855976" y="626364"/>
                  </a:lnTo>
                  <a:lnTo>
                    <a:pt x="2844800" y="622935"/>
                  </a:lnTo>
                  <a:lnTo>
                    <a:pt x="2832354" y="621792"/>
                  </a:lnTo>
                  <a:lnTo>
                    <a:pt x="2819336" y="622935"/>
                  </a:lnTo>
                  <a:lnTo>
                    <a:pt x="2780715" y="650201"/>
                  </a:lnTo>
                  <a:lnTo>
                    <a:pt x="2771394" y="691134"/>
                  </a:lnTo>
                  <a:lnTo>
                    <a:pt x="2772397" y="706272"/>
                  </a:lnTo>
                  <a:lnTo>
                    <a:pt x="2775483" y="719620"/>
                  </a:lnTo>
                  <a:lnTo>
                    <a:pt x="2780715" y="731113"/>
                  </a:lnTo>
                  <a:lnTo>
                    <a:pt x="2788158" y="740664"/>
                  </a:lnTo>
                  <a:lnTo>
                    <a:pt x="2794254" y="746099"/>
                  </a:lnTo>
                  <a:lnTo>
                    <a:pt x="2796997" y="748550"/>
                  </a:lnTo>
                  <a:lnTo>
                    <a:pt x="2807487" y="753999"/>
                  </a:lnTo>
                  <a:lnTo>
                    <a:pt x="2819552" y="757174"/>
                  </a:lnTo>
                  <a:lnTo>
                    <a:pt x="2832354" y="758139"/>
                  </a:lnTo>
                  <a:lnTo>
                    <a:pt x="2833878" y="758151"/>
                  </a:lnTo>
                  <a:lnTo>
                    <a:pt x="2844088" y="757491"/>
                  </a:lnTo>
                  <a:lnTo>
                    <a:pt x="2883027" y="734187"/>
                  </a:lnTo>
                  <a:lnTo>
                    <a:pt x="2891028" y="716280"/>
                  </a:lnTo>
                  <a:lnTo>
                    <a:pt x="2868168" y="713232"/>
                  </a:lnTo>
                  <a:lnTo>
                    <a:pt x="2864358" y="723138"/>
                  </a:lnTo>
                  <a:lnTo>
                    <a:pt x="2859786" y="729234"/>
                  </a:lnTo>
                  <a:lnTo>
                    <a:pt x="2854452" y="733806"/>
                  </a:lnTo>
                  <a:lnTo>
                    <a:pt x="2848356" y="738378"/>
                  </a:lnTo>
                  <a:lnTo>
                    <a:pt x="2841498" y="739902"/>
                  </a:lnTo>
                  <a:lnTo>
                    <a:pt x="2833116" y="739838"/>
                  </a:lnTo>
                  <a:lnTo>
                    <a:pt x="2797772" y="714667"/>
                  </a:lnTo>
                  <a:lnTo>
                    <a:pt x="2794254" y="695706"/>
                  </a:lnTo>
                  <a:lnTo>
                    <a:pt x="2795016" y="695706"/>
                  </a:lnTo>
                  <a:lnTo>
                    <a:pt x="2868168" y="695706"/>
                  </a:lnTo>
                  <a:lnTo>
                    <a:pt x="2891028" y="695706"/>
                  </a:lnTo>
                  <a:lnTo>
                    <a:pt x="2891790" y="693420"/>
                  </a:lnTo>
                  <a:lnTo>
                    <a:pt x="2891790" y="690372"/>
                  </a:lnTo>
                  <a:close/>
                </a:path>
                <a:path w="4239259" h="3121660">
                  <a:moveTo>
                    <a:pt x="3031236" y="755142"/>
                  </a:moveTo>
                  <a:lnTo>
                    <a:pt x="3028188" y="750570"/>
                  </a:lnTo>
                  <a:lnTo>
                    <a:pt x="3026664" y="745236"/>
                  </a:lnTo>
                  <a:lnTo>
                    <a:pt x="3025902" y="739902"/>
                  </a:lnTo>
                  <a:lnTo>
                    <a:pt x="3025013" y="734479"/>
                  </a:lnTo>
                  <a:lnTo>
                    <a:pt x="3024568" y="726186"/>
                  </a:lnTo>
                  <a:lnTo>
                    <a:pt x="3024390" y="715048"/>
                  </a:lnTo>
                  <a:lnTo>
                    <a:pt x="3024378" y="701040"/>
                  </a:lnTo>
                  <a:lnTo>
                    <a:pt x="3024378" y="661416"/>
                  </a:lnTo>
                  <a:lnTo>
                    <a:pt x="3023616" y="654558"/>
                  </a:lnTo>
                  <a:lnTo>
                    <a:pt x="3022854" y="650748"/>
                  </a:lnTo>
                  <a:lnTo>
                    <a:pt x="3021330" y="644652"/>
                  </a:lnTo>
                  <a:lnTo>
                    <a:pt x="3019044" y="640080"/>
                  </a:lnTo>
                  <a:lnTo>
                    <a:pt x="3015996" y="636270"/>
                  </a:lnTo>
                  <a:lnTo>
                    <a:pt x="3012948" y="631698"/>
                  </a:lnTo>
                  <a:lnTo>
                    <a:pt x="3007614" y="628650"/>
                  </a:lnTo>
                  <a:lnTo>
                    <a:pt x="3000756" y="626364"/>
                  </a:lnTo>
                  <a:lnTo>
                    <a:pt x="2995180" y="624370"/>
                  </a:lnTo>
                  <a:lnTo>
                    <a:pt x="2988754" y="622935"/>
                  </a:lnTo>
                  <a:lnTo>
                    <a:pt x="2981464" y="622084"/>
                  </a:lnTo>
                  <a:lnTo>
                    <a:pt x="2977134" y="621931"/>
                  </a:lnTo>
                  <a:lnTo>
                    <a:pt x="2972562" y="621830"/>
                  </a:lnTo>
                  <a:lnTo>
                    <a:pt x="2965475" y="622084"/>
                  </a:lnTo>
                  <a:lnTo>
                    <a:pt x="2929128" y="633984"/>
                  </a:lnTo>
                  <a:lnTo>
                    <a:pt x="2924556" y="640080"/>
                  </a:lnTo>
                  <a:lnTo>
                    <a:pt x="2919984" y="645414"/>
                  </a:lnTo>
                  <a:lnTo>
                    <a:pt x="2916936" y="653034"/>
                  </a:lnTo>
                  <a:lnTo>
                    <a:pt x="2914650" y="662178"/>
                  </a:lnTo>
                  <a:lnTo>
                    <a:pt x="2936748" y="665226"/>
                  </a:lnTo>
                  <a:lnTo>
                    <a:pt x="2939034" y="656082"/>
                  </a:lnTo>
                  <a:lnTo>
                    <a:pt x="2942844" y="649224"/>
                  </a:lnTo>
                  <a:lnTo>
                    <a:pt x="2947416" y="646176"/>
                  </a:lnTo>
                  <a:lnTo>
                    <a:pt x="2952750" y="642366"/>
                  </a:lnTo>
                  <a:lnTo>
                    <a:pt x="2960370" y="640080"/>
                  </a:lnTo>
                  <a:lnTo>
                    <a:pt x="2970276" y="640080"/>
                  </a:lnTo>
                  <a:lnTo>
                    <a:pt x="2978277" y="640638"/>
                  </a:lnTo>
                  <a:lnTo>
                    <a:pt x="3001518" y="657606"/>
                  </a:lnTo>
                  <a:lnTo>
                    <a:pt x="3001518" y="672846"/>
                  </a:lnTo>
                  <a:lnTo>
                    <a:pt x="3001518" y="690372"/>
                  </a:lnTo>
                  <a:lnTo>
                    <a:pt x="3001518" y="707898"/>
                  </a:lnTo>
                  <a:lnTo>
                    <a:pt x="3000756" y="715518"/>
                  </a:lnTo>
                  <a:lnTo>
                    <a:pt x="2998470" y="720090"/>
                  </a:lnTo>
                  <a:lnTo>
                    <a:pt x="2995422" y="726948"/>
                  </a:lnTo>
                  <a:lnTo>
                    <a:pt x="2990088" y="731520"/>
                  </a:lnTo>
                  <a:lnTo>
                    <a:pt x="2983230" y="735330"/>
                  </a:lnTo>
                  <a:lnTo>
                    <a:pt x="2977134" y="739140"/>
                  </a:lnTo>
                  <a:lnTo>
                    <a:pt x="2969514" y="741426"/>
                  </a:lnTo>
                  <a:lnTo>
                    <a:pt x="2951988" y="741426"/>
                  </a:lnTo>
                  <a:lnTo>
                    <a:pt x="2945892" y="739140"/>
                  </a:lnTo>
                  <a:lnTo>
                    <a:pt x="2936748" y="731520"/>
                  </a:lnTo>
                  <a:lnTo>
                    <a:pt x="2934462" y="726186"/>
                  </a:lnTo>
                  <a:lnTo>
                    <a:pt x="2934462" y="716280"/>
                  </a:lnTo>
                  <a:lnTo>
                    <a:pt x="2977134" y="696239"/>
                  </a:lnTo>
                  <a:lnTo>
                    <a:pt x="2986748" y="694474"/>
                  </a:lnTo>
                  <a:lnTo>
                    <a:pt x="2994952" y="692531"/>
                  </a:lnTo>
                  <a:lnTo>
                    <a:pt x="3001518" y="690372"/>
                  </a:lnTo>
                  <a:lnTo>
                    <a:pt x="3001518" y="672846"/>
                  </a:lnTo>
                  <a:lnTo>
                    <a:pt x="2994368" y="675005"/>
                  </a:lnTo>
                  <a:lnTo>
                    <a:pt x="2985516" y="676948"/>
                  </a:lnTo>
                  <a:lnTo>
                    <a:pt x="2974937" y="678751"/>
                  </a:lnTo>
                  <a:lnTo>
                    <a:pt x="2962656" y="680466"/>
                  </a:lnTo>
                  <a:lnTo>
                    <a:pt x="2953512" y="681228"/>
                  </a:lnTo>
                  <a:lnTo>
                    <a:pt x="2946654" y="682752"/>
                  </a:lnTo>
                  <a:lnTo>
                    <a:pt x="2942844" y="683514"/>
                  </a:lnTo>
                  <a:lnTo>
                    <a:pt x="2936748" y="685038"/>
                  </a:lnTo>
                  <a:lnTo>
                    <a:pt x="2931414" y="687324"/>
                  </a:lnTo>
                  <a:lnTo>
                    <a:pt x="2926842" y="691134"/>
                  </a:lnTo>
                  <a:lnTo>
                    <a:pt x="2922270" y="694182"/>
                  </a:lnTo>
                  <a:lnTo>
                    <a:pt x="2918460" y="697992"/>
                  </a:lnTo>
                  <a:lnTo>
                    <a:pt x="2912364" y="708660"/>
                  </a:lnTo>
                  <a:lnTo>
                    <a:pt x="2910840" y="714756"/>
                  </a:lnTo>
                  <a:lnTo>
                    <a:pt x="2910840" y="720852"/>
                  </a:lnTo>
                  <a:lnTo>
                    <a:pt x="2934462" y="755027"/>
                  </a:lnTo>
                  <a:lnTo>
                    <a:pt x="2955798" y="758190"/>
                  </a:lnTo>
                  <a:lnTo>
                    <a:pt x="2964180" y="758190"/>
                  </a:lnTo>
                  <a:lnTo>
                    <a:pt x="3001518" y="740943"/>
                  </a:lnTo>
                  <a:lnTo>
                    <a:pt x="3003804" y="739140"/>
                  </a:lnTo>
                  <a:lnTo>
                    <a:pt x="3004566" y="745236"/>
                  </a:lnTo>
                  <a:lnTo>
                    <a:pt x="3006090" y="750570"/>
                  </a:lnTo>
                  <a:lnTo>
                    <a:pt x="3008376" y="755142"/>
                  </a:lnTo>
                  <a:lnTo>
                    <a:pt x="3031236" y="755142"/>
                  </a:lnTo>
                  <a:close/>
                </a:path>
                <a:path w="4239259" h="3121660">
                  <a:moveTo>
                    <a:pt x="3044952" y="929640"/>
                  </a:moveTo>
                  <a:lnTo>
                    <a:pt x="3030474" y="891540"/>
                  </a:lnTo>
                  <a:lnTo>
                    <a:pt x="3019806" y="883640"/>
                  </a:lnTo>
                  <a:lnTo>
                    <a:pt x="3019806" y="922782"/>
                  </a:lnTo>
                  <a:lnTo>
                    <a:pt x="3019806" y="929640"/>
                  </a:lnTo>
                  <a:lnTo>
                    <a:pt x="2997416" y="960882"/>
                  </a:lnTo>
                  <a:lnTo>
                    <a:pt x="2977896" y="963168"/>
                  </a:lnTo>
                  <a:lnTo>
                    <a:pt x="2931414" y="963168"/>
                  </a:lnTo>
                  <a:lnTo>
                    <a:pt x="2931414" y="898398"/>
                  </a:lnTo>
                  <a:lnTo>
                    <a:pt x="2988475" y="898474"/>
                  </a:lnTo>
                  <a:lnTo>
                    <a:pt x="3019806" y="922782"/>
                  </a:lnTo>
                  <a:lnTo>
                    <a:pt x="3019806" y="883640"/>
                  </a:lnTo>
                  <a:lnTo>
                    <a:pt x="2977896" y="877100"/>
                  </a:lnTo>
                  <a:lnTo>
                    <a:pt x="2907030" y="877062"/>
                  </a:lnTo>
                  <a:lnTo>
                    <a:pt x="2907030" y="1056894"/>
                  </a:lnTo>
                  <a:lnTo>
                    <a:pt x="2931414" y="1056894"/>
                  </a:lnTo>
                  <a:lnTo>
                    <a:pt x="2931414" y="983742"/>
                  </a:lnTo>
                  <a:lnTo>
                    <a:pt x="2977896" y="983703"/>
                  </a:lnTo>
                  <a:lnTo>
                    <a:pt x="2995003" y="982764"/>
                  </a:lnTo>
                  <a:lnTo>
                    <a:pt x="3009798" y="979843"/>
                  </a:lnTo>
                  <a:lnTo>
                    <a:pt x="3019806" y="975791"/>
                  </a:lnTo>
                  <a:lnTo>
                    <a:pt x="3021596" y="975067"/>
                  </a:lnTo>
                  <a:lnTo>
                    <a:pt x="3030474" y="968502"/>
                  </a:lnTo>
                  <a:lnTo>
                    <a:pt x="3036582" y="960081"/>
                  </a:lnTo>
                  <a:lnTo>
                    <a:pt x="3041142" y="950785"/>
                  </a:lnTo>
                  <a:lnTo>
                    <a:pt x="3043974" y="940650"/>
                  </a:lnTo>
                  <a:lnTo>
                    <a:pt x="3044952" y="929640"/>
                  </a:lnTo>
                  <a:close/>
                </a:path>
                <a:path w="4239259" h="3121660">
                  <a:moveTo>
                    <a:pt x="3163824" y="575310"/>
                  </a:moveTo>
                  <a:lnTo>
                    <a:pt x="3143250" y="575310"/>
                  </a:lnTo>
                  <a:lnTo>
                    <a:pt x="3143250" y="691896"/>
                  </a:lnTo>
                  <a:lnTo>
                    <a:pt x="3142665" y="703618"/>
                  </a:lnTo>
                  <a:lnTo>
                    <a:pt x="3122003" y="737044"/>
                  </a:lnTo>
                  <a:lnTo>
                    <a:pt x="3108960" y="739902"/>
                  </a:lnTo>
                  <a:lnTo>
                    <a:pt x="3101810" y="739178"/>
                  </a:lnTo>
                  <a:lnTo>
                    <a:pt x="3073844" y="702106"/>
                  </a:lnTo>
                  <a:lnTo>
                    <a:pt x="3073146" y="690372"/>
                  </a:lnTo>
                  <a:lnTo>
                    <a:pt x="3073717" y="678205"/>
                  </a:lnTo>
                  <a:lnTo>
                    <a:pt x="3094101" y="643318"/>
                  </a:lnTo>
                  <a:lnTo>
                    <a:pt x="3107436" y="640080"/>
                  </a:lnTo>
                  <a:lnTo>
                    <a:pt x="3114687" y="640930"/>
                  </a:lnTo>
                  <a:lnTo>
                    <a:pt x="3140862" y="669036"/>
                  </a:lnTo>
                  <a:lnTo>
                    <a:pt x="3143250" y="691896"/>
                  </a:lnTo>
                  <a:lnTo>
                    <a:pt x="3143250" y="575310"/>
                  </a:lnTo>
                  <a:lnTo>
                    <a:pt x="3141726" y="575310"/>
                  </a:lnTo>
                  <a:lnTo>
                    <a:pt x="3141726" y="640080"/>
                  </a:lnTo>
                  <a:lnTo>
                    <a:pt x="3137916" y="634746"/>
                  </a:lnTo>
                  <a:lnTo>
                    <a:pt x="3132582" y="630174"/>
                  </a:lnTo>
                  <a:lnTo>
                    <a:pt x="3120390" y="624078"/>
                  </a:lnTo>
                  <a:lnTo>
                    <a:pt x="3113532" y="621792"/>
                  </a:lnTo>
                  <a:lnTo>
                    <a:pt x="3105912" y="621792"/>
                  </a:lnTo>
                  <a:lnTo>
                    <a:pt x="3070212" y="635508"/>
                  </a:lnTo>
                  <a:lnTo>
                    <a:pt x="3052000" y="671703"/>
                  </a:lnTo>
                  <a:lnTo>
                    <a:pt x="3050286" y="690372"/>
                  </a:lnTo>
                  <a:lnTo>
                    <a:pt x="3050717" y="700265"/>
                  </a:lnTo>
                  <a:lnTo>
                    <a:pt x="3066377" y="739711"/>
                  </a:lnTo>
                  <a:lnTo>
                    <a:pt x="3105912" y="758151"/>
                  </a:lnTo>
                  <a:lnTo>
                    <a:pt x="3107436" y="758113"/>
                  </a:lnTo>
                  <a:lnTo>
                    <a:pt x="3117951" y="757047"/>
                  </a:lnTo>
                  <a:lnTo>
                    <a:pt x="3127794" y="753541"/>
                  </a:lnTo>
                  <a:lnTo>
                    <a:pt x="3136239" y="747585"/>
                  </a:lnTo>
                  <a:lnTo>
                    <a:pt x="3143250" y="739140"/>
                  </a:lnTo>
                  <a:lnTo>
                    <a:pt x="3143250" y="755142"/>
                  </a:lnTo>
                  <a:lnTo>
                    <a:pt x="3163824" y="755142"/>
                  </a:lnTo>
                  <a:lnTo>
                    <a:pt x="3163824" y="575310"/>
                  </a:lnTo>
                  <a:close/>
                </a:path>
                <a:path w="4239259" h="3121660">
                  <a:moveTo>
                    <a:pt x="3185160" y="992124"/>
                  </a:moveTo>
                  <a:lnTo>
                    <a:pt x="3175825" y="951407"/>
                  </a:lnTo>
                  <a:lnTo>
                    <a:pt x="3161538" y="935545"/>
                  </a:lnTo>
                  <a:lnTo>
                    <a:pt x="3161538" y="979170"/>
                  </a:lnTo>
                  <a:lnTo>
                    <a:pt x="3089148" y="979170"/>
                  </a:lnTo>
                  <a:lnTo>
                    <a:pt x="3112008" y="944600"/>
                  </a:lnTo>
                  <a:lnTo>
                    <a:pt x="3125724" y="941832"/>
                  </a:lnTo>
                  <a:lnTo>
                    <a:pt x="3133864" y="942682"/>
                  </a:lnTo>
                  <a:lnTo>
                    <a:pt x="3160547" y="971613"/>
                  </a:lnTo>
                  <a:lnTo>
                    <a:pt x="3161538" y="979170"/>
                  </a:lnTo>
                  <a:lnTo>
                    <a:pt x="3161538" y="935545"/>
                  </a:lnTo>
                  <a:lnTo>
                    <a:pt x="3159683" y="933831"/>
                  </a:lnTo>
                  <a:lnTo>
                    <a:pt x="3149625" y="928116"/>
                  </a:lnTo>
                  <a:lnTo>
                    <a:pt x="3138284" y="924687"/>
                  </a:lnTo>
                  <a:lnTo>
                    <a:pt x="3125724" y="923544"/>
                  </a:lnTo>
                  <a:lnTo>
                    <a:pt x="3112706" y="924687"/>
                  </a:lnTo>
                  <a:lnTo>
                    <a:pt x="3074403" y="951953"/>
                  </a:lnTo>
                  <a:lnTo>
                    <a:pt x="3064764" y="992886"/>
                  </a:lnTo>
                  <a:lnTo>
                    <a:pt x="3065767" y="1008024"/>
                  </a:lnTo>
                  <a:lnTo>
                    <a:pt x="3087624" y="1047597"/>
                  </a:lnTo>
                  <a:lnTo>
                    <a:pt x="3127248" y="1059942"/>
                  </a:lnTo>
                  <a:lnTo>
                    <a:pt x="3138106" y="1059243"/>
                  </a:lnTo>
                  <a:lnTo>
                    <a:pt x="3176486" y="1035939"/>
                  </a:lnTo>
                  <a:lnTo>
                    <a:pt x="3184398" y="1018032"/>
                  </a:lnTo>
                  <a:lnTo>
                    <a:pt x="3161538" y="1014984"/>
                  </a:lnTo>
                  <a:lnTo>
                    <a:pt x="3158490" y="1024890"/>
                  </a:lnTo>
                  <a:lnTo>
                    <a:pt x="3153918" y="1030986"/>
                  </a:lnTo>
                  <a:lnTo>
                    <a:pt x="3147822" y="1035558"/>
                  </a:lnTo>
                  <a:lnTo>
                    <a:pt x="3142488" y="1040130"/>
                  </a:lnTo>
                  <a:lnTo>
                    <a:pt x="3135630" y="1041654"/>
                  </a:lnTo>
                  <a:lnTo>
                    <a:pt x="3127248" y="1041654"/>
                  </a:lnTo>
                  <a:lnTo>
                    <a:pt x="3119526" y="1040942"/>
                  </a:lnTo>
                  <a:lnTo>
                    <a:pt x="3088881" y="1007618"/>
                  </a:lnTo>
                  <a:lnTo>
                    <a:pt x="3087624" y="997458"/>
                  </a:lnTo>
                  <a:lnTo>
                    <a:pt x="3089148" y="997458"/>
                  </a:lnTo>
                  <a:lnTo>
                    <a:pt x="3161538" y="997458"/>
                  </a:lnTo>
                  <a:lnTo>
                    <a:pt x="3185160" y="997458"/>
                  </a:lnTo>
                  <a:lnTo>
                    <a:pt x="3185160" y="992124"/>
                  </a:lnTo>
                  <a:close/>
                </a:path>
                <a:path w="4239259" h="3121660">
                  <a:moveTo>
                    <a:pt x="3282696" y="931164"/>
                  </a:moveTo>
                  <a:lnTo>
                    <a:pt x="3275076" y="926592"/>
                  </a:lnTo>
                  <a:lnTo>
                    <a:pt x="3267456" y="923544"/>
                  </a:lnTo>
                  <a:lnTo>
                    <a:pt x="3254502" y="923544"/>
                  </a:lnTo>
                  <a:lnTo>
                    <a:pt x="3249930" y="925068"/>
                  </a:lnTo>
                  <a:lnTo>
                    <a:pt x="3246120" y="928116"/>
                  </a:lnTo>
                  <a:lnTo>
                    <a:pt x="3241548" y="931164"/>
                  </a:lnTo>
                  <a:lnTo>
                    <a:pt x="3236976" y="937260"/>
                  </a:lnTo>
                  <a:lnTo>
                    <a:pt x="3231642" y="946404"/>
                  </a:lnTo>
                  <a:lnTo>
                    <a:pt x="3231642" y="926592"/>
                  </a:lnTo>
                  <a:lnTo>
                    <a:pt x="3211830" y="926592"/>
                  </a:lnTo>
                  <a:lnTo>
                    <a:pt x="3211830" y="1056894"/>
                  </a:lnTo>
                  <a:lnTo>
                    <a:pt x="3233928" y="1056894"/>
                  </a:lnTo>
                  <a:lnTo>
                    <a:pt x="3233928" y="989076"/>
                  </a:lnTo>
                  <a:lnTo>
                    <a:pt x="3234194" y="982243"/>
                  </a:lnTo>
                  <a:lnTo>
                    <a:pt x="3253740" y="946404"/>
                  </a:lnTo>
                  <a:lnTo>
                    <a:pt x="3264408" y="946404"/>
                  </a:lnTo>
                  <a:lnTo>
                    <a:pt x="3269742" y="948690"/>
                  </a:lnTo>
                  <a:lnTo>
                    <a:pt x="3275076" y="951738"/>
                  </a:lnTo>
                  <a:lnTo>
                    <a:pt x="3282696" y="931164"/>
                  </a:lnTo>
                  <a:close/>
                </a:path>
                <a:path w="4239259" h="3121660">
                  <a:moveTo>
                    <a:pt x="3305556" y="624840"/>
                  </a:moveTo>
                  <a:lnTo>
                    <a:pt x="3283458" y="624840"/>
                  </a:lnTo>
                  <a:lnTo>
                    <a:pt x="3252546" y="708469"/>
                  </a:lnTo>
                  <a:lnTo>
                    <a:pt x="3250120" y="715899"/>
                  </a:lnTo>
                  <a:lnTo>
                    <a:pt x="3247974" y="723328"/>
                  </a:lnTo>
                  <a:lnTo>
                    <a:pt x="3246120" y="730758"/>
                  </a:lnTo>
                  <a:lnTo>
                    <a:pt x="3243834" y="722896"/>
                  </a:lnTo>
                  <a:lnTo>
                    <a:pt x="3236976" y="700278"/>
                  </a:lnTo>
                  <a:lnTo>
                    <a:pt x="3209544" y="624840"/>
                  </a:lnTo>
                  <a:lnTo>
                    <a:pt x="3185922" y="624840"/>
                  </a:lnTo>
                  <a:lnTo>
                    <a:pt x="3235452" y="755904"/>
                  </a:lnTo>
                  <a:lnTo>
                    <a:pt x="3234690" y="758190"/>
                  </a:lnTo>
                  <a:lnTo>
                    <a:pt x="3233166" y="761238"/>
                  </a:lnTo>
                  <a:lnTo>
                    <a:pt x="3230118" y="769620"/>
                  </a:lnTo>
                  <a:lnTo>
                    <a:pt x="3227832" y="775716"/>
                  </a:lnTo>
                  <a:lnTo>
                    <a:pt x="3226308" y="777240"/>
                  </a:lnTo>
                  <a:lnTo>
                    <a:pt x="3224784" y="780288"/>
                  </a:lnTo>
                  <a:lnTo>
                    <a:pt x="3222498" y="782574"/>
                  </a:lnTo>
                  <a:lnTo>
                    <a:pt x="3219450" y="784098"/>
                  </a:lnTo>
                  <a:lnTo>
                    <a:pt x="3216402" y="786384"/>
                  </a:lnTo>
                  <a:lnTo>
                    <a:pt x="3212592" y="787146"/>
                  </a:lnTo>
                  <a:lnTo>
                    <a:pt x="3204210" y="787146"/>
                  </a:lnTo>
                  <a:lnTo>
                    <a:pt x="3199638" y="786384"/>
                  </a:lnTo>
                  <a:lnTo>
                    <a:pt x="3195066" y="784860"/>
                  </a:lnTo>
                  <a:lnTo>
                    <a:pt x="3197352" y="805434"/>
                  </a:lnTo>
                  <a:lnTo>
                    <a:pt x="3202686" y="807720"/>
                  </a:lnTo>
                  <a:lnTo>
                    <a:pt x="3207258" y="808482"/>
                  </a:lnTo>
                  <a:lnTo>
                    <a:pt x="3218688" y="808482"/>
                  </a:lnTo>
                  <a:lnTo>
                    <a:pt x="3224784" y="806958"/>
                  </a:lnTo>
                  <a:lnTo>
                    <a:pt x="3229356" y="803148"/>
                  </a:lnTo>
                  <a:lnTo>
                    <a:pt x="3234690" y="800100"/>
                  </a:lnTo>
                  <a:lnTo>
                    <a:pt x="3235452" y="799211"/>
                  </a:lnTo>
                  <a:lnTo>
                    <a:pt x="3239262" y="794766"/>
                  </a:lnTo>
                  <a:lnTo>
                    <a:pt x="3245510" y="782294"/>
                  </a:lnTo>
                  <a:lnTo>
                    <a:pt x="3248304" y="775716"/>
                  </a:lnTo>
                  <a:lnTo>
                    <a:pt x="3251530" y="767435"/>
                  </a:lnTo>
                  <a:lnTo>
                    <a:pt x="3305556" y="624840"/>
                  </a:lnTo>
                  <a:close/>
                </a:path>
                <a:path w="4239259" h="3121660">
                  <a:moveTo>
                    <a:pt x="3317748" y="926592"/>
                  </a:moveTo>
                  <a:lnTo>
                    <a:pt x="3295650" y="926592"/>
                  </a:lnTo>
                  <a:lnTo>
                    <a:pt x="3295650" y="1056894"/>
                  </a:lnTo>
                  <a:lnTo>
                    <a:pt x="3317748" y="1056894"/>
                  </a:lnTo>
                  <a:lnTo>
                    <a:pt x="3317748" y="926592"/>
                  </a:lnTo>
                  <a:close/>
                </a:path>
                <a:path w="4239259" h="3121660">
                  <a:moveTo>
                    <a:pt x="3317748" y="877062"/>
                  </a:moveTo>
                  <a:lnTo>
                    <a:pt x="3295650" y="877062"/>
                  </a:lnTo>
                  <a:lnTo>
                    <a:pt x="3295650" y="902970"/>
                  </a:lnTo>
                  <a:lnTo>
                    <a:pt x="3317748" y="902970"/>
                  </a:lnTo>
                  <a:lnTo>
                    <a:pt x="3317748" y="877062"/>
                  </a:lnTo>
                  <a:close/>
                </a:path>
                <a:path w="4239259" h="3121660">
                  <a:moveTo>
                    <a:pt x="3355086" y="3050286"/>
                  </a:moveTo>
                  <a:lnTo>
                    <a:pt x="3244596" y="3050286"/>
                  </a:lnTo>
                  <a:lnTo>
                    <a:pt x="3244596" y="2988564"/>
                  </a:lnTo>
                  <a:lnTo>
                    <a:pt x="3344418" y="2988564"/>
                  </a:lnTo>
                  <a:lnTo>
                    <a:pt x="3344418" y="2967990"/>
                  </a:lnTo>
                  <a:lnTo>
                    <a:pt x="3244596" y="2967990"/>
                  </a:lnTo>
                  <a:lnTo>
                    <a:pt x="3244596" y="2912364"/>
                  </a:lnTo>
                  <a:lnTo>
                    <a:pt x="3351276" y="2912364"/>
                  </a:lnTo>
                  <a:lnTo>
                    <a:pt x="3351276" y="2891028"/>
                  </a:lnTo>
                  <a:lnTo>
                    <a:pt x="3220974" y="2891028"/>
                  </a:lnTo>
                  <a:lnTo>
                    <a:pt x="3220974" y="3071622"/>
                  </a:lnTo>
                  <a:lnTo>
                    <a:pt x="3244596" y="3071622"/>
                  </a:lnTo>
                  <a:lnTo>
                    <a:pt x="3355086" y="3071622"/>
                  </a:lnTo>
                  <a:lnTo>
                    <a:pt x="3355086" y="3050286"/>
                  </a:lnTo>
                  <a:close/>
                </a:path>
                <a:path w="4239259" h="3121660">
                  <a:moveTo>
                    <a:pt x="3383280" y="678942"/>
                  </a:moveTo>
                  <a:lnTo>
                    <a:pt x="3315462" y="678942"/>
                  </a:lnTo>
                  <a:lnTo>
                    <a:pt x="3315462" y="701802"/>
                  </a:lnTo>
                  <a:lnTo>
                    <a:pt x="3383280" y="701802"/>
                  </a:lnTo>
                  <a:lnTo>
                    <a:pt x="3383280" y="678942"/>
                  </a:lnTo>
                  <a:close/>
                </a:path>
                <a:path w="4239259" h="3121660">
                  <a:moveTo>
                    <a:pt x="3465576" y="989838"/>
                  </a:moveTo>
                  <a:lnTo>
                    <a:pt x="3456241" y="951268"/>
                  </a:lnTo>
                  <a:lnTo>
                    <a:pt x="3442716" y="936510"/>
                  </a:lnTo>
                  <a:lnTo>
                    <a:pt x="3442716" y="991362"/>
                  </a:lnTo>
                  <a:lnTo>
                    <a:pt x="3442119" y="1003211"/>
                  </a:lnTo>
                  <a:lnTo>
                    <a:pt x="3419754" y="1038707"/>
                  </a:lnTo>
                  <a:lnTo>
                    <a:pt x="3404616" y="1041654"/>
                  </a:lnTo>
                  <a:lnTo>
                    <a:pt x="3396894" y="1040930"/>
                  </a:lnTo>
                  <a:lnTo>
                    <a:pt x="3368992" y="1013942"/>
                  </a:lnTo>
                  <a:lnTo>
                    <a:pt x="3366516" y="992124"/>
                  </a:lnTo>
                  <a:lnTo>
                    <a:pt x="3367100" y="980401"/>
                  </a:lnTo>
                  <a:lnTo>
                    <a:pt x="3389757" y="945172"/>
                  </a:lnTo>
                  <a:lnTo>
                    <a:pt x="3404616" y="941832"/>
                  </a:lnTo>
                  <a:lnTo>
                    <a:pt x="3412325" y="942682"/>
                  </a:lnTo>
                  <a:lnTo>
                    <a:pt x="3440239" y="970216"/>
                  </a:lnTo>
                  <a:lnTo>
                    <a:pt x="3442716" y="991362"/>
                  </a:lnTo>
                  <a:lnTo>
                    <a:pt x="3442716" y="936510"/>
                  </a:lnTo>
                  <a:lnTo>
                    <a:pt x="3439655" y="933831"/>
                  </a:lnTo>
                  <a:lnTo>
                    <a:pt x="3429279" y="928116"/>
                  </a:lnTo>
                  <a:lnTo>
                    <a:pt x="3417620" y="924687"/>
                  </a:lnTo>
                  <a:lnTo>
                    <a:pt x="3404616" y="923544"/>
                  </a:lnTo>
                  <a:lnTo>
                    <a:pt x="3393033" y="924521"/>
                  </a:lnTo>
                  <a:lnTo>
                    <a:pt x="3354895" y="948194"/>
                  </a:lnTo>
                  <a:lnTo>
                    <a:pt x="3343656" y="992124"/>
                  </a:lnTo>
                  <a:lnTo>
                    <a:pt x="3344659" y="1007706"/>
                  </a:lnTo>
                  <a:lnTo>
                    <a:pt x="3347745" y="1021270"/>
                  </a:lnTo>
                  <a:lnTo>
                    <a:pt x="3352977" y="1032852"/>
                  </a:lnTo>
                  <a:lnTo>
                    <a:pt x="3360420" y="1042416"/>
                  </a:lnTo>
                  <a:lnTo>
                    <a:pt x="3366516" y="1047673"/>
                  </a:lnTo>
                  <a:lnTo>
                    <a:pt x="3369564" y="1050302"/>
                  </a:lnTo>
                  <a:lnTo>
                    <a:pt x="3379940" y="1055751"/>
                  </a:lnTo>
                  <a:lnTo>
                    <a:pt x="3391598" y="1058926"/>
                  </a:lnTo>
                  <a:lnTo>
                    <a:pt x="3404616" y="1059942"/>
                  </a:lnTo>
                  <a:lnTo>
                    <a:pt x="3413023" y="1059510"/>
                  </a:lnTo>
                  <a:lnTo>
                    <a:pt x="3421088" y="1058138"/>
                  </a:lnTo>
                  <a:lnTo>
                    <a:pt x="3428720" y="1055763"/>
                  </a:lnTo>
                  <a:lnTo>
                    <a:pt x="3435858" y="1052322"/>
                  </a:lnTo>
                  <a:lnTo>
                    <a:pt x="3442716" y="1047978"/>
                  </a:lnTo>
                  <a:lnTo>
                    <a:pt x="3442843" y="1047902"/>
                  </a:lnTo>
                  <a:lnTo>
                    <a:pt x="3463760" y="1012507"/>
                  </a:lnTo>
                  <a:lnTo>
                    <a:pt x="3465131" y="1001826"/>
                  </a:lnTo>
                  <a:lnTo>
                    <a:pt x="3465576" y="989838"/>
                  </a:lnTo>
                  <a:close/>
                </a:path>
                <a:path w="4239259" h="3121660">
                  <a:moveTo>
                    <a:pt x="3491484" y="2980944"/>
                  </a:moveTo>
                  <a:lnTo>
                    <a:pt x="3474720" y="2945130"/>
                  </a:lnTo>
                  <a:lnTo>
                    <a:pt x="3454908" y="2938272"/>
                  </a:lnTo>
                  <a:lnTo>
                    <a:pt x="3446526" y="2938272"/>
                  </a:lnTo>
                  <a:lnTo>
                    <a:pt x="3433978" y="2939580"/>
                  </a:lnTo>
                  <a:lnTo>
                    <a:pt x="3422802" y="2943517"/>
                  </a:lnTo>
                  <a:lnTo>
                    <a:pt x="3413188" y="2950172"/>
                  </a:lnTo>
                  <a:lnTo>
                    <a:pt x="3405378" y="2959608"/>
                  </a:lnTo>
                  <a:lnTo>
                    <a:pt x="3405378" y="2940558"/>
                  </a:lnTo>
                  <a:lnTo>
                    <a:pt x="3385566" y="2940558"/>
                  </a:lnTo>
                  <a:lnTo>
                    <a:pt x="3385566" y="3071622"/>
                  </a:lnTo>
                  <a:lnTo>
                    <a:pt x="3407664" y="3071622"/>
                  </a:lnTo>
                  <a:lnTo>
                    <a:pt x="3407664" y="2999994"/>
                  </a:lnTo>
                  <a:lnTo>
                    <a:pt x="3408235" y="2988424"/>
                  </a:lnTo>
                  <a:lnTo>
                    <a:pt x="3435248" y="2957893"/>
                  </a:lnTo>
                  <a:lnTo>
                    <a:pt x="3441954" y="2957322"/>
                  </a:lnTo>
                  <a:lnTo>
                    <a:pt x="3448050" y="2957322"/>
                  </a:lnTo>
                  <a:lnTo>
                    <a:pt x="3453384" y="2958084"/>
                  </a:lnTo>
                  <a:lnTo>
                    <a:pt x="3457194" y="2961132"/>
                  </a:lnTo>
                  <a:lnTo>
                    <a:pt x="3461766" y="2963418"/>
                  </a:lnTo>
                  <a:lnTo>
                    <a:pt x="3464814" y="2967228"/>
                  </a:lnTo>
                  <a:lnTo>
                    <a:pt x="3466338" y="2971800"/>
                  </a:lnTo>
                  <a:lnTo>
                    <a:pt x="3468624" y="2976372"/>
                  </a:lnTo>
                  <a:lnTo>
                    <a:pt x="3469386" y="2983230"/>
                  </a:lnTo>
                  <a:lnTo>
                    <a:pt x="3469386" y="3071622"/>
                  </a:lnTo>
                  <a:lnTo>
                    <a:pt x="3491484" y="3071622"/>
                  </a:lnTo>
                  <a:lnTo>
                    <a:pt x="3491484" y="2980944"/>
                  </a:lnTo>
                  <a:close/>
                </a:path>
                <a:path w="4239259" h="3121660">
                  <a:moveTo>
                    <a:pt x="3544062" y="2769870"/>
                  </a:moveTo>
                  <a:lnTo>
                    <a:pt x="3488436" y="2633967"/>
                  </a:lnTo>
                  <a:lnTo>
                    <a:pt x="3488436" y="2695956"/>
                  </a:lnTo>
                  <a:lnTo>
                    <a:pt x="3427476" y="2695956"/>
                  </a:lnTo>
                  <a:lnTo>
                    <a:pt x="3447288" y="2642616"/>
                  </a:lnTo>
                  <a:lnTo>
                    <a:pt x="3457194" y="2608326"/>
                  </a:lnTo>
                  <a:lnTo>
                    <a:pt x="3459302" y="2616200"/>
                  </a:lnTo>
                  <a:lnTo>
                    <a:pt x="3462147" y="2625001"/>
                  </a:lnTo>
                  <a:lnTo>
                    <a:pt x="3469386" y="2645664"/>
                  </a:lnTo>
                  <a:lnTo>
                    <a:pt x="3488436" y="2695956"/>
                  </a:lnTo>
                  <a:lnTo>
                    <a:pt x="3488436" y="2633967"/>
                  </a:lnTo>
                  <a:lnTo>
                    <a:pt x="3470148" y="2589276"/>
                  </a:lnTo>
                  <a:lnTo>
                    <a:pt x="3445002" y="2589276"/>
                  </a:lnTo>
                  <a:lnTo>
                    <a:pt x="3375660" y="2769870"/>
                  </a:lnTo>
                  <a:lnTo>
                    <a:pt x="3400806" y="2769870"/>
                  </a:lnTo>
                  <a:lnTo>
                    <a:pt x="3420618" y="2715006"/>
                  </a:lnTo>
                  <a:lnTo>
                    <a:pt x="3427476" y="2715006"/>
                  </a:lnTo>
                  <a:lnTo>
                    <a:pt x="3488436" y="2715006"/>
                  </a:lnTo>
                  <a:lnTo>
                    <a:pt x="3496056" y="2715006"/>
                  </a:lnTo>
                  <a:lnTo>
                    <a:pt x="3516630" y="2769870"/>
                  </a:lnTo>
                  <a:lnTo>
                    <a:pt x="3544062" y="2769870"/>
                  </a:lnTo>
                  <a:close/>
                </a:path>
                <a:path w="4239259" h="3121660">
                  <a:moveTo>
                    <a:pt x="3545586" y="704850"/>
                  </a:moveTo>
                  <a:lnTo>
                    <a:pt x="3528822" y="668655"/>
                  </a:lnTo>
                  <a:lnTo>
                    <a:pt x="3488715" y="652513"/>
                  </a:lnTo>
                  <a:lnTo>
                    <a:pt x="3462159" y="645922"/>
                  </a:lnTo>
                  <a:lnTo>
                    <a:pt x="3451860" y="642747"/>
                  </a:lnTo>
                  <a:lnTo>
                    <a:pt x="3444405" y="639584"/>
                  </a:lnTo>
                  <a:lnTo>
                    <a:pt x="3439668" y="636270"/>
                  </a:lnTo>
                  <a:lnTo>
                    <a:pt x="3434334" y="632460"/>
                  </a:lnTo>
                  <a:lnTo>
                    <a:pt x="3432048" y="627126"/>
                  </a:lnTo>
                  <a:lnTo>
                    <a:pt x="3432048" y="612648"/>
                  </a:lnTo>
                  <a:lnTo>
                    <a:pt x="3473958" y="593598"/>
                  </a:lnTo>
                  <a:lnTo>
                    <a:pt x="3483660" y="594169"/>
                  </a:lnTo>
                  <a:lnTo>
                    <a:pt x="3516122" y="619887"/>
                  </a:lnTo>
                  <a:lnTo>
                    <a:pt x="3517392" y="627888"/>
                  </a:lnTo>
                  <a:lnTo>
                    <a:pt x="3540252" y="626364"/>
                  </a:lnTo>
                  <a:lnTo>
                    <a:pt x="3521481" y="586930"/>
                  </a:lnTo>
                  <a:lnTo>
                    <a:pt x="3482314" y="572693"/>
                  </a:lnTo>
                  <a:lnTo>
                    <a:pt x="3473958" y="572338"/>
                  </a:lnTo>
                  <a:lnTo>
                    <a:pt x="3470478" y="572363"/>
                  </a:lnTo>
                  <a:lnTo>
                    <a:pt x="3432657" y="581977"/>
                  </a:lnTo>
                  <a:lnTo>
                    <a:pt x="3409734" y="615086"/>
                  </a:lnTo>
                  <a:lnTo>
                    <a:pt x="3409188" y="621792"/>
                  </a:lnTo>
                  <a:lnTo>
                    <a:pt x="3409188" y="630174"/>
                  </a:lnTo>
                  <a:lnTo>
                    <a:pt x="3411474" y="637794"/>
                  </a:lnTo>
                  <a:lnTo>
                    <a:pt x="3416046" y="644652"/>
                  </a:lnTo>
                  <a:lnTo>
                    <a:pt x="3419856" y="650748"/>
                  </a:lnTo>
                  <a:lnTo>
                    <a:pt x="3425952" y="656844"/>
                  </a:lnTo>
                  <a:lnTo>
                    <a:pt x="3432048" y="659892"/>
                  </a:lnTo>
                  <a:lnTo>
                    <a:pt x="3435096" y="661416"/>
                  </a:lnTo>
                  <a:lnTo>
                    <a:pt x="3440773" y="663841"/>
                  </a:lnTo>
                  <a:lnTo>
                    <a:pt x="3448520" y="666470"/>
                  </a:lnTo>
                  <a:lnTo>
                    <a:pt x="3458133" y="669239"/>
                  </a:lnTo>
                  <a:lnTo>
                    <a:pt x="3469386" y="672084"/>
                  </a:lnTo>
                  <a:lnTo>
                    <a:pt x="3480816" y="675132"/>
                  </a:lnTo>
                  <a:lnTo>
                    <a:pt x="3518154" y="691896"/>
                  </a:lnTo>
                  <a:lnTo>
                    <a:pt x="3522726" y="701040"/>
                  </a:lnTo>
                  <a:lnTo>
                    <a:pt x="3522726" y="712470"/>
                  </a:lnTo>
                  <a:lnTo>
                    <a:pt x="3521202" y="717042"/>
                  </a:lnTo>
                  <a:lnTo>
                    <a:pt x="3517392" y="722376"/>
                  </a:lnTo>
                  <a:lnTo>
                    <a:pt x="3514344" y="726948"/>
                  </a:lnTo>
                  <a:lnTo>
                    <a:pt x="3509010" y="730758"/>
                  </a:lnTo>
                  <a:lnTo>
                    <a:pt x="3502152" y="733044"/>
                  </a:lnTo>
                  <a:lnTo>
                    <a:pt x="3495294" y="736092"/>
                  </a:lnTo>
                  <a:lnTo>
                    <a:pt x="3486912" y="736854"/>
                  </a:lnTo>
                  <a:lnTo>
                    <a:pt x="3477768" y="736854"/>
                  </a:lnTo>
                  <a:lnTo>
                    <a:pt x="3470478" y="736561"/>
                  </a:lnTo>
                  <a:lnTo>
                    <a:pt x="3463480" y="735622"/>
                  </a:lnTo>
                  <a:lnTo>
                    <a:pt x="3456762" y="733971"/>
                  </a:lnTo>
                  <a:lnTo>
                    <a:pt x="3450336" y="731520"/>
                  </a:lnTo>
                  <a:lnTo>
                    <a:pt x="3441954" y="728472"/>
                  </a:lnTo>
                  <a:lnTo>
                    <a:pt x="3425190" y="695706"/>
                  </a:lnTo>
                  <a:lnTo>
                    <a:pt x="3402330" y="697992"/>
                  </a:lnTo>
                  <a:lnTo>
                    <a:pt x="3417354" y="736866"/>
                  </a:lnTo>
                  <a:lnTo>
                    <a:pt x="3457003" y="756475"/>
                  </a:lnTo>
                  <a:lnTo>
                    <a:pt x="3477768" y="758139"/>
                  </a:lnTo>
                  <a:lnTo>
                    <a:pt x="3482314" y="758063"/>
                  </a:lnTo>
                  <a:lnTo>
                    <a:pt x="3521011" y="747496"/>
                  </a:lnTo>
                  <a:lnTo>
                    <a:pt x="3545128" y="711708"/>
                  </a:lnTo>
                  <a:lnTo>
                    <a:pt x="3545586" y="704850"/>
                  </a:lnTo>
                  <a:close/>
                </a:path>
                <a:path w="4239259" h="3121660">
                  <a:moveTo>
                    <a:pt x="3596640" y="877062"/>
                  </a:moveTo>
                  <a:lnTo>
                    <a:pt x="3576828" y="877062"/>
                  </a:lnTo>
                  <a:lnTo>
                    <a:pt x="3576828" y="993648"/>
                  </a:lnTo>
                  <a:lnTo>
                    <a:pt x="3576116" y="1005370"/>
                  </a:lnTo>
                  <a:lnTo>
                    <a:pt x="3555390" y="1038796"/>
                  </a:lnTo>
                  <a:lnTo>
                    <a:pt x="3541776" y="1041654"/>
                  </a:lnTo>
                  <a:lnTo>
                    <a:pt x="3535057" y="1040930"/>
                  </a:lnTo>
                  <a:lnTo>
                    <a:pt x="3507295" y="1003858"/>
                  </a:lnTo>
                  <a:lnTo>
                    <a:pt x="3506724" y="992124"/>
                  </a:lnTo>
                  <a:lnTo>
                    <a:pt x="3507295" y="979957"/>
                  </a:lnTo>
                  <a:lnTo>
                    <a:pt x="3527387" y="945070"/>
                  </a:lnTo>
                  <a:lnTo>
                    <a:pt x="3541776" y="941933"/>
                  </a:lnTo>
                  <a:lnTo>
                    <a:pt x="3548151" y="942682"/>
                  </a:lnTo>
                  <a:lnTo>
                    <a:pt x="3574059" y="970788"/>
                  </a:lnTo>
                  <a:lnTo>
                    <a:pt x="3576828" y="993648"/>
                  </a:lnTo>
                  <a:lnTo>
                    <a:pt x="3576828" y="877062"/>
                  </a:lnTo>
                  <a:lnTo>
                    <a:pt x="3574542" y="877062"/>
                  </a:lnTo>
                  <a:lnTo>
                    <a:pt x="3574542" y="941832"/>
                  </a:lnTo>
                  <a:lnTo>
                    <a:pt x="3570719" y="936498"/>
                  </a:lnTo>
                  <a:lnTo>
                    <a:pt x="3566160" y="931926"/>
                  </a:lnTo>
                  <a:lnTo>
                    <a:pt x="3553968" y="925830"/>
                  </a:lnTo>
                  <a:lnTo>
                    <a:pt x="3546348" y="923544"/>
                  </a:lnTo>
                  <a:lnTo>
                    <a:pt x="3538728" y="923544"/>
                  </a:lnTo>
                  <a:lnTo>
                    <a:pt x="3498431" y="942886"/>
                  </a:lnTo>
                  <a:lnTo>
                    <a:pt x="3484270" y="982586"/>
                  </a:lnTo>
                  <a:lnTo>
                    <a:pt x="3483864" y="992124"/>
                  </a:lnTo>
                  <a:lnTo>
                    <a:pt x="3484283" y="1002017"/>
                  </a:lnTo>
                  <a:lnTo>
                    <a:pt x="3499294" y="1041463"/>
                  </a:lnTo>
                  <a:lnTo>
                    <a:pt x="3539490" y="1059942"/>
                  </a:lnTo>
                  <a:lnTo>
                    <a:pt x="3550767" y="1058799"/>
                  </a:lnTo>
                  <a:lnTo>
                    <a:pt x="3560635" y="1055281"/>
                  </a:lnTo>
                  <a:lnTo>
                    <a:pt x="3569055" y="1049337"/>
                  </a:lnTo>
                  <a:lnTo>
                    <a:pt x="3576066" y="1040892"/>
                  </a:lnTo>
                  <a:lnTo>
                    <a:pt x="3576066" y="1056894"/>
                  </a:lnTo>
                  <a:lnTo>
                    <a:pt x="3576828" y="1056894"/>
                  </a:lnTo>
                  <a:lnTo>
                    <a:pt x="3596640" y="1056894"/>
                  </a:lnTo>
                  <a:lnTo>
                    <a:pt x="3596640" y="877062"/>
                  </a:lnTo>
                  <a:close/>
                </a:path>
                <a:path w="4239259" h="3121660">
                  <a:moveTo>
                    <a:pt x="3627120" y="755142"/>
                  </a:moveTo>
                  <a:lnTo>
                    <a:pt x="3624072" y="735330"/>
                  </a:lnTo>
                  <a:lnTo>
                    <a:pt x="3619500" y="736092"/>
                  </a:lnTo>
                  <a:lnTo>
                    <a:pt x="3616452" y="736854"/>
                  </a:lnTo>
                  <a:lnTo>
                    <a:pt x="3611118" y="736854"/>
                  </a:lnTo>
                  <a:lnTo>
                    <a:pt x="3601212" y="724662"/>
                  </a:lnTo>
                  <a:lnTo>
                    <a:pt x="3601212" y="642366"/>
                  </a:lnTo>
                  <a:lnTo>
                    <a:pt x="3624072" y="642366"/>
                  </a:lnTo>
                  <a:lnTo>
                    <a:pt x="3624072" y="624840"/>
                  </a:lnTo>
                  <a:lnTo>
                    <a:pt x="3601212" y="624840"/>
                  </a:lnTo>
                  <a:lnTo>
                    <a:pt x="3601212" y="579882"/>
                  </a:lnTo>
                  <a:lnTo>
                    <a:pt x="3579876" y="592836"/>
                  </a:lnTo>
                  <a:lnTo>
                    <a:pt x="3579876" y="624840"/>
                  </a:lnTo>
                  <a:lnTo>
                    <a:pt x="3563112" y="624840"/>
                  </a:lnTo>
                  <a:lnTo>
                    <a:pt x="3563112" y="642366"/>
                  </a:lnTo>
                  <a:lnTo>
                    <a:pt x="3579876" y="642366"/>
                  </a:lnTo>
                  <a:lnTo>
                    <a:pt x="3579876" y="717042"/>
                  </a:lnTo>
                  <a:lnTo>
                    <a:pt x="3580015" y="726363"/>
                  </a:lnTo>
                  <a:lnTo>
                    <a:pt x="3601974" y="757428"/>
                  </a:lnTo>
                  <a:lnTo>
                    <a:pt x="3614928" y="757428"/>
                  </a:lnTo>
                  <a:lnTo>
                    <a:pt x="3621024" y="756666"/>
                  </a:lnTo>
                  <a:lnTo>
                    <a:pt x="3627120" y="755142"/>
                  </a:lnTo>
                  <a:close/>
                </a:path>
                <a:path w="4239259" h="3121660">
                  <a:moveTo>
                    <a:pt x="3631692" y="2940558"/>
                  </a:moveTo>
                  <a:lnTo>
                    <a:pt x="3608832" y="2940558"/>
                  </a:lnTo>
                  <a:lnTo>
                    <a:pt x="3577272" y="3027603"/>
                  </a:lnTo>
                  <a:lnTo>
                    <a:pt x="3575113" y="3033903"/>
                  </a:lnTo>
                  <a:lnTo>
                    <a:pt x="3571494" y="3044952"/>
                  </a:lnTo>
                  <a:lnTo>
                    <a:pt x="3569639" y="3038233"/>
                  </a:lnTo>
                  <a:lnTo>
                    <a:pt x="3567582" y="3031718"/>
                  </a:lnTo>
                  <a:lnTo>
                    <a:pt x="3565385" y="3025343"/>
                  </a:lnTo>
                  <a:lnTo>
                    <a:pt x="3534918" y="2940558"/>
                  </a:lnTo>
                  <a:lnTo>
                    <a:pt x="3512058" y="2940558"/>
                  </a:lnTo>
                  <a:lnTo>
                    <a:pt x="3561588" y="3071622"/>
                  </a:lnTo>
                  <a:lnTo>
                    <a:pt x="3582162" y="3071622"/>
                  </a:lnTo>
                  <a:lnTo>
                    <a:pt x="3631692" y="2940558"/>
                  </a:lnTo>
                  <a:close/>
                </a:path>
                <a:path w="4239259" h="3121660">
                  <a:moveTo>
                    <a:pt x="3666744" y="2724912"/>
                  </a:moveTo>
                  <a:lnTo>
                    <a:pt x="3645408" y="2721864"/>
                  </a:lnTo>
                  <a:lnTo>
                    <a:pt x="3643833" y="2729433"/>
                  </a:lnTo>
                  <a:lnTo>
                    <a:pt x="3641407" y="2736062"/>
                  </a:lnTo>
                  <a:lnTo>
                    <a:pt x="3638118" y="2741688"/>
                  </a:lnTo>
                  <a:lnTo>
                    <a:pt x="3633978" y="2746248"/>
                  </a:lnTo>
                  <a:lnTo>
                    <a:pt x="3628644" y="2751582"/>
                  </a:lnTo>
                  <a:lnTo>
                    <a:pt x="3621024" y="2754630"/>
                  </a:lnTo>
                  <a:lnTo>
                    <a:pt x="3612642" y="2754630"/>
                  </a:lnTo>
                  <a:lnTo>
                    <a:pt x="3578733" y="2727109"/>
                  </a:lnTo>
                  <a:lnTo>
                    <a:pt x="3576066" y="2704338"/>
                  </a:lnTo>
                  <a:lnTo>
                    <a:pt x="3576764" y="2692171"/>
                  </a:lnTo>
                  <a:lnTo>
                    <a:pt x="3598634" y="2657284"/>
                  </a:lnTo>
                  <a:lnTo>
                    <a:pt x="3621024" y="2654046"/>
                  </a:lnTo>
                  <a:lnTo>
                    <a:pt x="3627120" y="2656332"/>
                  </a:lnTo>
                  <a:lnTo>
                    <a:pt x="3637788" y="2665476"/>
                  </a:lnTo>
                  <a:lnTo>
                    <a:pt x="3641598" y="2672334"/>
                  </a:lnTo>
                  <a:lnTo>
                    <a:pt x="3643122" y="2680716"/>
                  </a:lnTo>
                  <a:lnTo>
                    <a:pt x="3665220" y="2677668"/>
                  </a:lnTo>
                  <a:lnTo>
                    <a:pt x="3640391" y="2642311"/>
                  </a:lnTo>
                  <a:lnTo>
                    <a:pt x="3612642" y="2636520"/>
                  </a:lnTo>
                  <a:lnTo>
                    <a:pt x="3604641" y="2636964"/>
                  </a:lnTo>
                  <a:lnTo>
                    <a:pt x="3569297" y="2653957"/>
                  </a:lnTo>
                  <a:lnTo>
                    <a:pt x="3553625" y="2694660"/>
                  </a:lnTo>
                  <a:lnTo>
                    <a:pt x="3553206" y="2705100"/>
                  </a:lnTo>
                  <a:lnTo>
                    <a:pt x="3554209" y="2720238"/>
                  </a:lnTo>
                  <a:lnTo>
                    <a:pt x="3557295" y="2733586"/>
                  </a:lnTo>
                  <a:lnTo>
                    <a:pt x="3562527" y="2745079"/>
                  </a:lnTo>
                  <a:lnTo>
                    <a:pt x="3569970" y="2754630"/>
                  </a:lnTo>
                  <a:lnTo>
                    <a:pt x="3576066" y="2760154"/>
                  </a:lnTo>
                  <a:lnTo>
                    <a:pt x="3578669" y="2762516"/>
                  </a:lnTo>
                  <a:lnTo>
                    <a:pt x="3588728" y="2767965"/>
                  </a:lnTo>
                  <a:lnTo>
                    <a:pt x="3600069" y="2771140"/>
                  </a:lnTo>
                  <a:lnTo>
                    <a:pt x="3612642" y="2772156"/>
                  </a:lnTo>
                  <a:lnTo>
                    <a:pt x="3623056" y="2771432"/>
                  </a:lnTo>
                  <a:lnTo>
                    <a:pt x="3660457" y="2744724"/>
                  </a:lnTo>
                  <a:lnTo>
                    <a:pt x="3664305" y="2735326"/>
                  </a:lnTo>
                  <a:lnTo>
                    <a:pt x="3666744" y="2724912"/>
                  </a:lnTo>
                  <a:close/>
                </a:path>
                <a:path w="4239259" h="3121660">
                  <a:moveTo>
                    <a:pt x="3737610" y="2769108"/>
                  </a:moveTo>
                  <a:lnTo>
                    <a:pt x="3734562" y="2750058"/>
                  </a:lnTo>
                  <a:lnTo>
                    <a:pt x="3729990" y="2750058"/>
                  </a:lnTo>
                  <a:lnTo>
                    <a:pt x="3726942" y="2750820"/>
                  </a:lnTo>
                  <a:lnTo>
                    <a:pt x="3721608" y="2750820"/>
                  </a:lnTo>
                  <a:lnTo>
                    <a:pt x="3711702" y="2738628"/>
                  </a:lnTo>
                  <a:lnTo>
                    <a:pt x="3711702" y="2656332"/>
                  </a:lnTo>
                  <a:lnTo>
                    <a:pt x="3734562" y="2656332"/>
                  </a:lnTo>
                  <a:lnTo>
                    <a:pt x="3734562" y="2638806"/>
                  </a:lnTo>
                  <a:lnTo>
                    <a:pt x="3711702" y="2638806"/>
                  </a:lnTo>
                  <a:lnTo>
                    <a:pt x="3711702" y="2593848"/>
                  </a:lnTo>
                  <a:lnTo>
                    <a:pt x="3690366" y="2606802"/>
                  </a:lnTo>
                  <a:lnTo>
                    <a:pt x="3690366" y="2638806"/>
                  </a:lnTo>
                  <a:lnTo>
                    <a:pt x="3673602" y="2638806"/>
                  </a:lnTo>
                  <a:lnTo>
                    <a:pt x="3673602" y="2656332"/>
                  </a:lnTo>
                  <a:lnTo>
                    <a:pt x="3690366" y="2656332"/>
                  </a:lnTo>
                  <a:lnTo>
                    <a:pt x="3690366" y="2731008"/>
                  </a:lnTo>
                  <a:lnTo>
                    <a:pt x="3690505" y="2740329"/>
                  </a:lnTo>
                  <a:lnTo>
                    <a:pt x="3712464" y="2771394"/>
                  </a:lnTo>
                  <a:lnTo>
                    <a:pt x="3725418" y="2771394"/>
                  </a:lnTo>
                  <a:lnTo>
                    <a:pt x="3731514" y="2770632"/>
                  </a:lnTo>
                  <a:lnTo>
                    <a:pt x="3737610" y="2769108"/>
                  </a:lnTo>
                  <a:close/>
                </a:path>
                <a:path w="4239259" h="3121660">
                  <a:moveTo>
                    <a:pt x="3758184" y="755142"/>
                  </a:moveTo>
                  <a:lnTo>
                    <a:pt x="3751326" y="661416"/>
                  </a:lnTo>
                  <a:lnTo>
                    <a:pt x="3750564" y="654558"/>
                  </a:lnTo>
                  <a:lnTo>
                    <a:pt x="3749802" y="650748"/>
                  </a:lnTo>
                  <a:lnTo>
                    <a:pt x="3748278" y="644652"/>
                  </a:lnTo>
                  <a:lnTo>
                    <a:pt x="3745992" y="640080"/>
                  </a:lnTo>
                  <a:lnTo>
                    <a:pt x="3742944" y="636270"/>
                  </a:lnTo>
                  <a:lnTo>
                    <a:pt x="3739896" y="631698"/>
                  </a:lnTo>
                  <a:lnTo>
                    <a:pt x="3734562" y="628650"/>
                  </a:lnTo>
                  <a:lnTo>
                    <a:pt x="3727704" y="626364"/>
                  </a:lnTo>
                  <a:lnTo>
                    <a:pt x="3722128" y="624370"/>
                  </a:lnTo>
                  <a:lnTo>
                    <a:pt x="3715702" y="622935"/>
                  </a:lnTo>
                  <a:lnTo>
                    <a:pt x="3708412" y="622084"/>
                  </a:lnTo>
                  <a:lnTo>
                    <a:pt x="3704082" y="621931"/>
                  </a:lnTo>
                  <a:lnTo>
                    <a:pt x="3699510" y="621830"/>
                  </a:lnTo>
                  <a:lnTo>
                    <a:pt x="3692423" y="622084"/>
                  </a:lnTo>
                  <a:lnTo>
                    <a:pt x="3656076" y="633984"/>
                  </a:lnTo>
                  <a:lnTo>
                    <a:pt x="3651504" y="640080"/>
                  </a:lnTo>
                  <a:lnTo>
                    <a:pt x="3646932" y="645414"/>
                  </a:lnTo>
                  <a:lnTo>
                    <a:pt x="3643884" y="653034"/>
                  </a:lnTo>
                  <a:lnTo>
                    <a:pt x="3641598" y="662178"/>
                  </a:lnTo>
                  <a:lnTo>
                    <a:pt x="3663696" y="665226"/>
                  </a:lnTo>
                  <a:lnTo>
                    <a:pt x="3665982" y="656082"/>
                  </a:lnTo>
                  <a:lnTo>
                    <a:pt x="3669030" y="649224"/>
                  </a:lnTo>
                  <a:lnTo>
                    <a:pt x="3674364" y="646176"/>
                  </a:lnTo>
                  <a:lnTo>
                    <a:pt x="3678936" y="642366"/>
                  </a:lnTo>
                  <a:lnTo>
                    <a:pt x="3687318" y="640080"/>
                  </a:lnTo>
                  <a:lnTo>
                    <a:pt x="3697224" y="640080"/>
                  </a:lnTo>
                  <a:lnTo>
                    <a:pt x="3705225" y="640638"/>
                  </a:lnTo>
                  <a:lnTo>
                    <a:pt x="3728466" y="657606"/>
                  </a:lnTo>
                  <a:lnTo>
                    <a:pt x="3728466" y="672846"/>
                  </a:lnTo>
                  <a:lnTo>
                    <a:pt x="3728466" y="690372"/>
                  </a:lnTo>
                  <a:lnTo>
                    <a:pt x="3728466" y="707898"/>
                  </a:lnTo>
                  <a:lnTo>
                    <a:pt x="3727704" y="715518"/>
                  </a:lnTo>
                  <a:lnTo>
                    <a:pt x="3725418" y="720090"/>
                  </a:lnTo>
                  <a:lnTo>
                    <a:pt x="3721608" y="726948"/>
                  </a:lnTo>
                  <a:lnTo>
                    <a:pt x="3717036" y="731520"/>
                  </a:lnTo>
                  <a:lnTo>
                    <a:pt x="3710178" y="735330"/>
                  </a:lnTo>
                  <a:lnTo>
                    <a:pt x="3704082" y="739140"/>
                  </a:lnTo>
                  <a:lnTo>
                    <a:pt x="3696462" y="741426"/>
                  </a:lnTo>
                  <a:lnTo>
                    <a:pt x="3678936" y="741426"/>
                  </a:lnTo>
                  <a:lnTo>
                    <a:pt x="3672840" y="739140"/>
                  </a:lnTo>
                  <a:lnTo>
                    <a:pt x="3663696" y="731520"/>
                  </a:lnTo>
                  <a:lnTo>
                    <a:pt x="3661410" y="726186"/>
                  </a:lnTo>
                  <a:lnTo>
                    <a:pt x="3661410" y="716280"/>
                  </a:lnTo>
                  <a:lnTo>
                    <a:pt x="3704082" y="696239"/>
                  </a:lnTo>
                  <a:lnTo>
                    <a:pt x="3713696" y="694474"/>
                  </a:lnTo>
                  <a:lnTo>
                    <a:pt x="3721900" y="692531"/>
                  </a:lnTo>
                  <a:lnTo>
                    <a:pt x="3728466" y="690372"/>
                  </a:lnTo>
                  <a:lnTo>
                    <a:pt x="3728466" y="672846"/>
                  </a:lnTo>
                  <a:lnTo>
                    <a:pt x="3721316" y="675005"/>
                  </a:lnTo>
                  <a:lnTo>
                    <a:pt x="3712464" y="676948"/>
                  </a:lnTo>
                  <a:lnTo>
                    <a:pt x="3701885" y="678751"/>
                  </a:lnTo>
                  <a:lnTo>
                    <a:pt x="3689604" y="680466"/>
                  </a:lnTo>
                  <a:lnTo>
                    <a:pt x="3680460" y="681228"/>
                  </a:lnTo>
                  <a:lnTo>
                    <a:pt x="3673602" y="682752"/>
                  </a:lnTo>
                  <a:lnTo>
                    <a:pt x="3669792" y="683514"/>
                  </a:lnTo>
                  <a:lnTo>
                    <a:pt x="3663696" y="685038"/>
                  </a:lnTo>
                  <a:lnTo>
                    <a:pt x="3658362" y="687324"/>
                  </a:lnTo>
                  <a:lnTo>
                    <a:pt x="3653790" y="691134"/>
                  </a:lnTo>
                  <a:lnTo>
                    <a:pt x="3649218" y="694182"/>
                  </a:lnTo>
                  <a:lnTo>
                    <a:pt x="3645408" y="697992"/>
                  </a:lnTo>
                  <a:lnTo>
                    <a:pt x="3639312" y="708660"/>
                  </a:lnTo>
                  <a:lnTo>
                    <a:pt x="3637788" y="714756"/>
                  </a:lnTo>
                  <a:lnTo>
                    <a:pt x="3637788" y="720852"/>
                  </a:lnTo>
                  <a:lnTo>
                    <a:pt x="3661410" y="755027"/>
                  </a:lnTo>
                  <a:lnTo>
                    <a:pt x="3682746" y="758190"/>
                  </a:lnTo>
                  <a:lnTo>
                    <a:pt x="3691128" y="758190"/>
                  </a:lnTo>
                  <a:lnTo>
                    <a:pt x="3728466" y="740943"/>
                  </a:lnTo>
                  <a:lnTo>
                    <a:pt x="3730752" y="739140"/>
                  </a:lnTo>
                  <a:lnTo>
                    <a:pt x="3731514" y="745236"/>
                  </a:lnTo>
                  <a:lnTo>
                    <a:pt x="3732276" y="750570"/>
                  </a:lnTo>
                  <a:lnTo>
                    <a:pt x="3734562" y="755142"/>
                  </a:lnTo>
                  <a:lnTo>
                    <a:pt x="3758184" y="755142"/>
                  </a:lnTo>
                  <a:close/>
                </a:path>
                <a:path w="4239259" h="3121660">
                  <a:moveTo>
                    <a:pt x="3763518" y="3006090"/>
                  </a:moveTo>
                  <a:lnTo>
                    <a:pt x="3754513" y="2965704"/>
                  </a:lnTo>
                  <a:lnTo>
                    <a:pt x="3740658" y="2949892"/>
                  </a:lnTo>
                  <a:lnTo>
                    <a:pt x="3740658" y="2993898"/>
                  </a:lnTo>
                  <a:lnTo>
                    <a:pt x="3667506" y="2993898"/>
                  </a:lnTo>
                  <a:lnTo>
                    <a:pt x="3690747" y="2958566"/>
                  </a:lnTo>
                  <a:lnTo>
                    <a:pt x="3704844" y="2955798"/>
                  </a:lnTo>
                  <a:lnTo>
                    <a:pt x="3712984" y="2956649"/>
                  </a:lnTo>
                  <a:lnTo>
                    <a:pt x="3739337" y="2985897"/>
                  </a:lnTo>
                  <a:lnTo>
                    <a:pt x="3740658" y="2993898"/>
                  </a:lnTo>
                  <a:lnTo>
                    <a:pt x="3740658" y="2949892"/>
                  </a:lnTo>
                  <a:lnTo>
                    <a:pt x="3738372" y="2947924"/>
                  </a:lnTo>
                  <a:lnTo>
                    <a:pt x="3728174" y="2942463"/>
                  </a:lnTo>
                  <a:lnTo>
                    <a:pt x="3716972" y="2939300"/>
                  </a:lnTo>
                  <a:lnTo>
                    <a:pt x="3704844" y="2938272"/>
                  </a:lnTo>
                  <a:lnTo>
                    <a:pt x="3691826" y="2939415"/>
                  </a:lnTo>
                  <a:lnTo>
                    <a:pt x="3653205" y="2965920"/>
                  </a:lnTo>
                  <a:lnTo>
                    <a:pt x="3643884" y="3006852"/>
                  </a:lnTo>
                  <a:lnTo>
                    <a:pt x="3644887" y="3021990"/>
                  </a:lnTo>
                  <a:lnTo>
                    <a:pt x="3647973" y="3035338"/>
                  </a:lnTo>
                  <a:lnTo>
                    <a:pt x="3653205" y="3046831"/>
                  </a:lnTo>
                  <a:lnTo>
                    <a:pt x="3660648" y="3056382"/>
                  </a:lnTo>
                  <a:lnTo>
                    <a:pt x="3666744" y="3061817"/>
                  </a:lnTo>
                  <a:lnTo>
                    <a:pt x="3669487" y="3064268"/>
                  </a:lnTo>
                  <a:lnTo>
                    <a:pt x="3679977" y="3069717"/>
                  </a:lnTo>
                  <a:lnTo>
                    <a:pt x="3692042" y="3072892"/>
                  </a:lnTo>
                  <a:lnTo>
                    <a:pt x="3705606" y="3073908"/>
                  </a:lnTo>
                  <a:lnTo>
                    <a:pt x="3716464" y="3073323"/>
                  </a:lnTo>
                  <a:lnTo>
                    <a:pt x="3755415" y="3049905"/>
                  </a:lnTo>
                  <a:lnTo>
                    <a:pt x="3762756" y="3031998"/>
                  </a:lnTo>
                  <a:lnTo>
                    <a:pt x="3739896" y="3028950"/>
                  </a:lnTo>
                  <a:lnTo>
                    <a:pt x="3736848" y="3038856"/>
                  </a:lnTo>
                  <a:lnTo>
                    <a:pt x="3732276" y="3045714"/>
                  </a:lnTo>
                  <a:lnTo>
                    <a:pt x="3726942" y="3049524"/>
                  </a:lnTo>
                  <a:lnTo>
                    <a:pt x="3720846" y="3054096"/>
                  </a:lnTo>
                  <a:lnTo>
                    <a:pt x="3713988" y="3056382"/>
                  </a:lnTo>
                  <a:lnTo>
                    <a:pt x="3673919" y="3038538"/>
                  </a:lnTo>
                  <a:lnTo>
                    <a:pt x="3666744" y="3011424"/>
                  </a:lnTo>
                  <a:lnTo>
                    <a:pt x="3667506" y="3011424"/>
                  </a:lnTo>
                  <a:lnTo>
                    <a:pt x="3740658" y="3011424"/>
                  </a:lnTo>
                  <a:lnTo>
                    <a:pt x="3763518" y="3011424"/>
                  </a:lnTo>
                  <a:lnTo>
                    <a:pt x="3763518" y="3006090"/>
                  </a:lnTo>
                  <a:close/>
                </a:path>
                <a:path w="4239259" h="3121660">
                  <a:moveTo>
                    <a:pt x="3812286" y="2891028"/>
                  </a:moveTo>
                  <a:lnTo>
                    <a:pt x="3790188" y="2891028"/>
                  </a:lnTo>
                  <a:lnTo>
                    <a:pt x="3790188" y="3071622"/>
                  </a:lnTo>
                  <a:lnTo>
                    <a:pt x="3812286" y="3071622"/>
                  </a:lnTo>
                  <a:lnTo>
                    <a:pt x="3812286" y="2891028"/>
                  </a:lnTo>
                  <a:close/>
                </a:path>
                <a:path w="4239259" h="3121660">
                  <a:moveTo>
                    <a:pt x="3836670" y="755142"/>
                  </a:moveTo>
                  <a:lnTo>
                    <a:pt x="3833622" y="735330"/>
                  </a:lnTo>
                  <a:lnTo>
                    <a:pt x="3826002" y="736854"/>
                  </a:lnTo>
                  <a:lnTo>
                    <a:pt x="3820668" y="736854"/>
                  </a:lnTo>
                  <a:lnTo>
                    <a:pt x="3816096" y="735330"/>
                  </a:lnTo>
                  <a:lnTo>
                    <a:pt x="3813048" y="732282"/>
                  </a:lnTo>
                  <a:lnTo>
                    <a:pt x="3811524" y="729234"/>
                  </a:lnTo>
                  <a:lnTo>
                    <a:pt x="3811524" y="642366"/>
                  </a:lnTo>
                  <a:lnTo>
                    <a:pt x="3833622" y="642366"/>
                  </a:lnTo>
                  <a:lnTo>
                    <a:pt x="3833622" y="624840"/>
                  </a:lnTo>
                  <a:lnTo>
                    <a:pt x="3811524" y="624840"/>
                  </a:lnTo>
                  <a:lnTo>
                    <a:pt x="3811524" y="579882"/>
                  </a:lnTo>
                  <a:lnTo>
                    <a:pt x="3789426" y="592836"/>
                  </a:lnTo>
                  <a:lnTo>
                    <a:pt x="3789426" y="624840"/>
                  </a:lnTo>
                  <a:lnTo>
                    <a:pt x="3773424" y="624840"/>
                  </a:lnTo>
                  <a:lnTo>
                    <a:pt x="3773424" y="642366"/>
                  </a:lnTo>
                  <a:lnTo>
                    <a:pt x="3789426" y="642366"/>
                  </a:lnTo>
                  <a:lnTo>
                    <a:pt x="3789426" y="717042"/>
                  </a:lnTo>
                  <a:lnTo>
                    <a:pt x="3789565" y="726363"/>
                  </a:lnTo>
                  <a:lnTo>
                    <a:pt x="3812286" y="757428"/>
                  </a:lnTo>
                  <a:lnTo>
                    <a:pt x="3826002" y="757326"/>
                  </a:lnTo>
                  <a:lnTo>
                    <a:pt x="3830574" y="756666"/>
                  </a:lnTo>
                  <a:lnTo>
                    <a:pt x="3836670" y="755142"/>
                  </a:lnTo>
                  <a:close/>
                </a:path>
                <a:path w="4239259" h="3121660">
                  <a:moveTo>
                    <a:pt x="3861054" y="2638806"/>
                  </a:moveTo>
                  <a:lnTo>
                    <a:pt x="3838956" y="2638806"/>
                  </a:lnTo>
                  <a:lnTo>
                    <a:pt x="3838956" y="2708910"/>
                  </a:lnTo>
                  <a:lnTo>
                    <a:pt x="3838676" y="2716923"/>
                  </a:lnTo>
                  <a:lnTo>
                    <a:pt x="3816858" y="2751582"/>
                  </a:lnTo>
                  <a:lnTo>
                    <a:pt x="3810762" y="2753106"/>
                  </a:lnTo>
                  <a:lnTo>
                    <a:pt x="3797808" y="2753106"/>
                  </a:lnTo>
                  <a:lnTo>
                    <a:pt x="3777234" y="2722626"/>
                  </a:lnTo>
                  <a:lnTo>
                    <a:pt x="3777234" y="2638806"/>
                  </a:lnTo>
                  <a:lnTo>
                    <a:pt x="3755136" y="2638806"/>
                  </a:lnTo>
                  <a:lnTo>
                    <a:pt x="3755136" y="2729484"/>
                  </a:lnTo>
                  <a:lnTo>
                    <a:pt x="3755898" y="2736342"/>
                  </a:lnTo>
                  <a:lnTo>
                    <a:pt x="3777996" y="2768346"/>
                  </a:lnTo>
                  <a:lnTo>
                    <a:pt x="3792474" y="2772156"/>
                  </a:lnTo>
                  <a:lnTo>
                    <a:pt x="3800094" y="2772156"/>
                  </a:lnTo>
                  <a:lnTo>
                    <a:pt x="3812514" y="2770848"/>
                  </a:lnTo>
                  <a:lnTo>
                    <a:pt x="3823525" y="2766822"/>
                  </a:lnTo>
                  <a:lnTo>
                    <a:pt x="3833088" y="2759951"/>
                  </a:lnTo>
                  <a:lnTo>
                    <a:pt x="3841242" y="2750058"/>
                  </a:lnTo>
                  <a:lnTo>
                    <a:pt x="3841242" y="2769870"/>
                  </a:lnTo>
                  <a:lnTo>
                    <a:pt x="3861054" y="2769870"/>
                  </a:lnTo>
                  <a:lnTo>
                    <a:pt x="3861054" y="2638806"/>
                  </a:lnTo>
                  <a:close/>
                </a:path>
                <a:path w="4239259" h="3121660">
                  <a:moveTo>
                    <a:pt x="3960876" y="3004566"/>
                  </a:moveTo>
                  <a:lnTo>
                    <a:pt x="3950906" y="2965246"/>
                  </a:lnTo>
                  <a:lnTo>
                    <a:pt x="3938016" y="2951213"/>
                  </a:lnTo>
                  <a:lnTo>
                    <a:pt x="3938016" y="3005328"/>
                  </a:lnTo>
                  <a:lnTo>
                    <a:pt x="3937292" y="3017240"/>
                  </a:lnTo>
                  <a:lnTo>
                    <a:pt x="3914775" y="3053054"/>
                  </a:lnTo>
                  <a:lnTo>
                    <a:pt x="3899916" y="3056382"/>
                  </a:lnTo>
                  <a:lnTo>
                    <a:pt x="3891762" y="3055543"/>
                  </a:lnTo>
                  <a:lnTo>
                    <a:pt x="3863911" y="3027908"/>
                  </a:lnTo>
                  <a:lnTo>
                    <a:pt x="3861054" y="3006090"/>
                  </a:lnTo>
                  <a:lnTo>
                    <a:pt x="3861765" y="2994368"/>
                  </a:lnTo>
                  <a:lnTo>
                    <a:pt x="3884485" y="2959519"/>
                  </a:lnTo>
                  <a:lnTo>
                    <a:pt x="3899916" y="2956560"/>
                  </a:lnTo>
                  <a:lnTo>
                    <a:pt x="3907625" y="2957296"/>
                  </a:lnTo>
                  <a:lnTo>
                    <a:pt x="3935158" y="2984182"/>
                  </a:lnTo>
                  <a:lnTo>
                    <a:pt x="3938016" y="3005328"/>
                  </a:lnTo>
                  <a:lnTo>
                    <a:pt x="3938016" y="2951213"/>
                  </a:lnTo>
                  <a:lnTo>
                    <a:pt x="3934206" y="2947924"/>
                  </a:lnTo>
                  <a:lnTo>
                    <a:pt x="3923919" y="2942463"/>
                  </a:lnTo>
                  <a:lnTo>
                    <a:pt x="3912489" y="2939300"/>
                  </a:lnTo>
                  <a:lnTo>
                    <a:pt x="3899916" y="2938272"/>
                  </a:lnTo>
                  <a:lnTo>
                    <a:pt x="3888016" y="2939148"/>
                  </a:lnTo>
                  <a:lnTo>
                    <a:pt x="3849763" y="2962478"/>
                  </a:lnTo>
                  <a:lnTo>
                    <a:pt x="3838194" y="3006090"/>
                  </a:lnTo>
                  <a:lnTo>
                    <a:pt x="3839324" y="3021673"/>
                  </a:lnTo>
                  <a:lnTo>
                    <a:pt x="3842664" y="3035236"/>
                  </a:lnTo>
                  <a:lnTo>
                    <a:pt x="3848150" y="3046819"/>
                  </a:lnTo>
                  <a:lnTo>
                    <a:pt x="3855720" y="3056382"/>
                  </a:lnTo>
                  <a:lnTo>
                    <a:pt x="3861054" y="3061144"/>
                  </a:lnTo>
                  <a:lnTo>
                    <a:pt x="3864546" y="3064268"/>
                  </a:lnTo>
                  <a:lnTo>
                    <a:pt x="3874960" y="3069717"/>
                  </a:lnTo>
                  <a:lnTo>
                    <a:pt x="3886784" y="3072892"/>
                  </a:lnTo>
                  <a:lnTo>
                    <a:pt x="3899916" y="3073908"/>
                  </a:lnTo>
                  <a:lnTo>
                    <a:pt x="3908221" y="3073476"/>
                  </a:lnTo>
                  <a:lnTo>
                    <a:pt x="3943921" y="3056674"/>
                  </a:lnTo>
                  <a:lnTo>
                    <a:pt x="3960317" y="3016440"/>
                  </a:lnTo>
                  <a:lnTo>
                    <a:pt x="3960876" y="3004566"/>
                  </a:lnTo>
                  <a:close/>
                </a:path>
                <a:path w="4239259" h="3121660">
                  <a:moveTo>
                    <a:pt x="3967734" y="690372"/>
                  </a:moveTo>
                  <a:lnTo>
                    <a:pt x="3958729" y="649655"/>
                  </a:lnTo>
                  <a:lnTo>
                    <a:pt x="3944874" y="634085"/>
                  </a:lnTo>
                  <a:lnTo>
                    <a:pt x="3944874" y="677418"/>
                  </a:lnTo>
                  <a:lnTo>
                    <a:pt x="3871722" y="677418"/>
                  </a:lnTo>
                  <a:lnTo>
                    <a:pt x="3894963" y="642848"/>
                  </a:lnTo>
                  <a:lnTo>
                    <a:pt x="3909060" y="640080"/>
                  </a:lnTo>
                  <a:lnTo>
                    <a:pt x="3917200" y="640930"/>
                  </a:lnTo>
                  <a:lnTo>
                    <a:pt x="3943553" y="669861"/>
                  </a:lnTo>
                  <a:lnTo>
                    <a:pt x="3944874" y="677418"/>
                  </a:lnTo>
                  <a:lnTo>
                    <a:pt x="3944874" y="634085"/>
                  </a:lnTo>
                  <a:lnTo>
                    <a:pt x="3942588" y="632079"/>
                  </a:lnTo>
                  <a:lnTo>
                    <a:pt x="3932390" y="626364"/>
                  </a:lnTo>
                  <a:lnTo>
                    <a:pt x="3921188" y="622935"/>
                  </a:lnTo>
                  <a:lnTo>
                    <a:pt x="3909060" y="621792"/>
                  </a:lnTo>
                  <a:lnTo>
                    <a:pt x="3896042" y="622935"/>
                  </a:lnTo>
                  <a:lnTo>
                    <a:pt x="3857421" y="650201"/>
                  </a:lnTo>
                  <a:lnTo>
                    <a:pt x="3848100" y="691134"/>
                  </a:lnTo>
                  <a:lnTo>
                    <a:pt x="3849103" y="706272"/>
                  </a:lnTo>
                  <a:lnTo>
                    <a:pt x="3852189" y="719620"/>
                  </a:lnTo>
                  <a:lnTo>
                    <a:pt x="3857421" y="731113"/>
                  </a:lnTo>
                  <a:lnTo>
                    <a:pt x="3864864" y="740664"/>
                  </a:lnTo>
                  <a:lnTo>
                    <a:pt x="3870960" y="746099"/>
                  </a:lnTo>
                  <a:lnTo>
                    <a:pt x="3873703" y="748550"/>
                  </a:lnTo>
                  <a:lnTo>
                    <a:pt x="3884193" y="753999"/>
                  </a:lnTo>
                  <a:lnTo>
                    <a:pt x="3896258" y="757174"/>
                  </a:lnTo>
                  <a:lnTo>
                    <a:pt x="3909822" y="758190"/>
                  </a:lnTo>
                  <a:lnTo>
                    <a:pt x="3920680" y="757491"/>
                  </a:lnTo>
                  <a:lnTo>
                    <a:pt x="3959631" y="734187"/>
                  </a:lnTo>
                  <a:lnTo>
                    <a:pt x="3966972" y="716280"/>
                  </a:lnTo>
                  <a:lnTo>
                    <a:pt x="3944112" y="713232"/>
                  </a:lnTo>
                  <a:lnTo>
                    <a:pt x="3941064" y="723138"/>
                  </a:lnTo>
                  <a:lnTo>
                    <a:pt x="3936492" y="729234"/>
                  </a:lnTo>
                  <a:lnTo>
                    <a:pt x="3931158" y="733806"/>
                  </a:lnTo>
                  <a:lnTo>
                    <a:pt x="3925062" y="738378"/>
                  </a:lnTo>
                  <a:lnTo>
                    <a:pt x="3918204" y="739902"/>
                  </a:lnTo>
                  <a:lnTo>
                    <a:pt x="3909060" y="739838"/>
                  </a:lnTo>
                  <a:lnTo>
                    <a:pt x="3874478" y="714667"/>
                  </a:lnTo>
                  <a:lnTo>
                    <a:pt x="3870960" y="695706"/>
                  </a:lnTo>
                  <a:lnTo>
                    <a:pt x="3871722" y="695706"/>
                  </a:lnTo>
                  <a:lnTo>
                    <a:pt x="3944874" y="695706"/>
                  </a:lnTo>
                  <a:lnTo>
                    <a:pt x="3967734" y="695706"/>
                  </a:lnTo>
                  <a:lnTo>
                    <a:pt x="3967734" y="690372"/>
                  </a:lnTo>
                  <a:close/>
                </a:path>
                <a:path w="4239259" h="3121660">
                  <a:moveTo>
                    <a:pt x="4008120" y="2769870"/>
                  </a:moveTo>
                  <a:lnTo>
                    <a:pt x="4001389" y="2729014"/>
                  </a:lnTo>
                  <a:lnTo>
                    <a:pt x="4001262" y="2715006"/>
                  </a:lnTo>
                  <a:lnTo>
                    <a:pt x="4001262" y="2668524"/>
                  </a:lnTo>
                  <a:lnTo>
                    <a:pt x="4000500" y="2664714"/>
                  </a:lnTo>
                  <a:lnTo>
                    <a:pt x="3977640" y="2640330"/>
                  </a:lnTo>
                  <a:lnTo>
                    <a:pt x="3972306" y="2638526"/>
                  </a:lnTo>
                  <a:lnTo>
                    <a:pt x="3971899" y="2638425"/>
                  </a:lnTo>
                  <a:lnTo>
                    <a:pt x="3965727" y="2637282"/>
                  </a:lnTo>
                  <a:lnTo>
                    <a:pt x="3958666" y="2636697"/>
                  </a:lnTo>
                  <a:lnTo>
                    <a:pt x="3949446" y="2636583"/>
                  </a:lnTo>
                  <a:lnTo>
                    <a:pt x="3942677" y="2636812"/>
                  </a:lnTo>
                  <a:lnTo>
                    <a:pt x="3906012" y="2647950"/>
                  </a:lnTo>
                  <a:lnTo>
                    <a:pt x="3901440" y="2654046"/>
                  </a:lnTo>
                  <a:lnTo>
                    <a:pt x="3896868" y="2659380"/>
                  </a:lnTo>
                  <a:lnTo>
                    <a:pt x="3893820" y="2667000"/>
                  </a:lnTo>
                  <a:lnTo>
                    <a:pt x="3892296" y="2676144"/>
                  </a:lnTo>
                  <a:lnTo>
                    <a:pt x="3913632" y="2679192"/>
                  </a:lnTo>
                  <a:lnTo>
                    <a:pt x="3915918" y="2670048"/>
                  </a:lnTo>
                  <a:lnTo>
                    <a:pt x="3919728" y="2663952"/>
                  </a:lnTo>
                  <a:lnTo>
                    <a:pt x="3924300" y="2660142"/>
                  </a:lnTo>
                  <a:lnTo>
                    <a:pt x="3929634" y="2656332"/>
                  </a:lnTo>
                  <a:lnTo>
                    <a:pt x="3937254" y="2654808"/>
                  </a:lnTo>
                  <a:lnTo>
                    <a:pt x="3949446" y="2654897"/>
                  </a:lnTo>
                  <a:lnTo>
                    <a:pt x="3979164" y="2672334"/>
                  </a:lnTo>
                  <a:lnTo>
                    <a:pt x="3979164" y="2686812"/>
                  </a:lnTo>
                  <a:lnTo>
                    <a:pt x="3979164" y="2704338"/>
                  </a:lnTo>
                  <a:lnTo>
                    <a:pt x="3979164" y="2721864"/>
                  </a:lnTo>
                  <a:lnTo>
                    <a:pt x="3977640" y="2729484"/>
                  </a:lnTo>
                  <a:lnTo>
                    <a:pt x="3975354" y="2734056"/>
                  </a:lnTo>
                  <a:lnTo>
                    <a:pt x="3972306" y="2740914"/>
                  </a:lnTo>
                  <a:lnTo>
                    <a:pt x="3967734" y="2745486"/>
                  </a:lnTo>
                  <a:lnTo>
                    <a:pt x="3954018" y="2753106"/>
                  </a:lnTo>
                  <a:lnTo>
                    <a:pt x="3946398" y="2755392"/>
                  </a:lnTo>
                  <a:lnTo>
                    <a:pt x="3929634" y="2755392"/>
                  </a:lnTo>
                  <a:lnTo>
                    <a:pt x="3922776" y="2753106"/>
                  </a:lnTo>
                  <a:lnTo>
                    <a:pt x="3918204" y="2749296"/>
                  </a:lnTo>
                  <a:lnTo>
                    <a:pt x="3914394" y="2745486"/>
                  </a:lnTo>
                  <a:lnTo>
                    <a:pt x="3912108" y="2740152"/>
                  </a:lnTo>
                  <a:lnTo>
                    <a:pt x="3912108" y="2731008"/>
                  </a:lnTo>
                  <a:lnTo>
                    <a:pt x="3912870" y="2727198"/>
                  </a:lnTo>
                  <a:lnTo>
                    <a:pt x="3915156" y="2724150"/>
                  </a:lnTo>
                  <a:lnTo>
                    <a:pt x="3916680" y="2721102"/>
                  </a:lnTo>
                  <a:lnTo>
                    <a:pt x="3942677" y="2712707"/>
                  </a:lnTo>
                  <a:lnTo>
                    <a:pt x="3954018" y="2710853"/>
                  </a:lnTo>
                  <a:lnTo>
                    <a:pt x="3963733" y="2708821"/>
                  </a:lnTo>
                  <a:lnTo>
                    <a:pt x="3972306" y="2706573"/>
                  </a:lnTo>
                  <a:lnTo>
                    <a:pt x="3979164" y="2704338"/>
                  </a:lnTo>
                  <a:lnTo>
                    <a:pt x="3979164" y="2686812"/>
                  </a:lnTo>
                  <a:lnTo>
                    <a:pt x="3971899" y="2688971"/>
                  </a:lnTo>
                  <a:lnTo>
                    <a:pt x="3962781" y="2690914"/>
                  </a:lnTo>
                  <a:lnTo>
                    <a:pt x="3951935" y="2692717"/>
                  </a:lnTo>
                  <a:lnTo>
                    <a:pt x="3939540" y="2694432"/>
                  </a:lnTo>
                  <a:lnTo>
                    <a:pt x="3931158" y="2695194"/>
                  </a:lnTo>
                  <a:lnTo>
                    <a:pt x="3924300" y="2696718"/>
                  </a:lnTo>
                  <a:lnTo>
                    <a:pt x="3919728" y="2697480"/>
                  </a:lnTo>
                  <a:lnTo>
                    <a:pt x="3913632" y="2699004"/>
                  </a:lnTo>
                  <a:lnTo>
                    <a:pt x="3909060" y="2702052"/>
                  </a:lnTo>
                  <a:lnTo>
                    <a:pt x="3903726" y="2705100"/>
                  </a:lnTo>
                  <a:lnTo>
                    <a:pt x="3888486" y="2728722"/>
                  </a:lnTo>
                  <a:lnTo>
                    <a:pt x="3888486" y="2734818"/>
                  </a:lnTo>
                  <a:lnTo>
                    <a:pt x="3912108" y="2769120"/>
                  </a:lnTo>
                  <a:lnTo>
                    <a:pt x="3931158" y="2772079"/>
                  </a:lnTo>
                  <a:lnTo>
                    <a:pt x="3942677" y="2772079"/>
                  </a:lnTo>
                  <a:lnTo>
                    <a:pt x="3979164" y="2754388"/>
                  </a:lnTo>
                  <a:lnTo>
                    <a:pt x="3980688" y="2753106"/>
                  </a:lnTo>
                  <a:lnTo>
                    <a:pt x="3981450" y="2759202"/>
                  </a:lnTo>
                  <a:lnTo>
                    <a:pt x="3982974" y="2765298"/>
                  </a:lnTo>
                  <a:lnTo>
                    <a:pt x="3985260" y="2769870"/>
                  </a:lnTo>
                  <a:lnTo>
                    <a:pt x="4008120" y="2769870"/>
                  </a:lnTo>
                  <a:close/>
                </a:path>
                <a:path w="4239259" h="3121660">
                  <a:moveTo>
                    <a:pt x="4056888" y="2589276"/>
                  </a:moveTo>
                  <a:lnTo>
                    <a:pt x="4034790" y="2589276"/>
                  </a:lnTo>
                  <a:lnTo>
                    <a:pt x="4034790" y="2769870"/>
                  </a:lnTo>
                  <a:lnTo>
                    <a:pt x="4056888" y="2769870"/>
                  </a:lnTo>
                  <a:lnTo>
                    <a:pt x="4056888" y="2589276"/>
                  </a:lnTo>
                  <a:close/>
                </a:path>
                <a:path w="4239259" h="3121660">
                  <a:moveTo>
                    <a:pt x="4099560" y="3005328"/>
                  </a:moveTo>
                  <a:lnTo>
                    <a:pt x="4089717" y="2963481"/>
                  </a:lnTo>
                  <a:lnTo>
                    <a:pt x="4077462" y="2949422"/>
                  </a:lnTo>
                  <a:lnTo>
                    <a:pt x="4077462" y="3005328"/>
                  </a:lnTo>
                  <a:lnTo>
                    <a:pt x="4076750" y="3017177"/>
                  </a:lnTo>
                  <a:lnTo>
                    <a:pt x="4055364" y="3053054"/>
                  </a:lnTo>
                  <a:lnTo>
                    <a:pt x="4041648" y="3056382"/>
                  </a:lnTo>
                  <a:lnTo>
                    <a:pt x="4034498" y="3055556"/>
                  </a:lnTo>
                  <a:lnTo>
                    <a:pt x="4007167" y="3018586"/>
                  </a:lnTo>
                  <a:lnTo>
                    <a:pt x="4006596" y="3006852"/>
                  </a:lnTo>
                  <a:lnTo>
                    <a:pt x="4007294" y="2995015"/>
                  </a:lnTo>
                  <a:lnTo>
                    <a:pt x="4029265" y="2958465"/>
                  </a:lnTo>
                  <a:lnTo>
                    <a:pt x="4041648" y="2955137"/>
                  </a:lnTo>
                  <a:lnTo>
                    <a:pt x="4043172" y="2955137"/>
                  </a:lnTo>
                  <a:lnTo>
                    <a:pt x="4074693" y="2983230"/>
                  </a:lnTo>
                  <a:lnTo>
                    <a:pt x="4077462" y="3005328"/>
                  </a:lnTo>
                  <a:lnTo>
                    <a:pt x="4077462" y="2949422"/>
                  </a:lnTo>
                  <a:lnTo>
                    <a:pt x="4035691" y="2938399"/>
                  </a:lnTo>
                  <a:lnTo>
                    <a:pt x="4028694" y="2939796"/>
                  </a:lnTo>
                  <a:lnTo>
                    <a:pt x="4016502" y="2945892"/>
                  </a:lnTo>
                  <a:lnTo>
                    <a:pt x="4011168" y="2951226"/>
                  </a:lnTo>
                  <a:lnTo>
                    <a:pt x="4006596" y="2958084"/>
                  </a:lnTo>
                  <a:lnTo>
                    <a:pt x="4006596" y="2940558"/>
                  </a:lnTo>
                  <a:lnTo>
                    <a:pt x="3986784" y="2940558"/>
                  </a:lnTo>
                  <a:lnTo>
                    <a:pt x="3986784" y="3121152"/>
                  </a:lnTo>
                  <a:lnTo>
                    <a:pt x="4008882" y="3121152"/>
                  </a:lnTo>
                  <a:lnTo>
                    <a:pt x="4008882" y="3057906"/>
                  </a:lnTo>
                  <a:lnTo>
                    <a:pt x="4012692" y="3062490"/>
                  </a:lnTo>
                  <a:lnTo>
                    <a:pt x="4017264" y="3066288"/>
                  </a:lnTo>
                  <a:lnTo>
                    <a:pt x="4023360" y="3069336"/>
                  </a:lnTo>
                  <a:lnTo>
                    <a:pt x="4028694" y="3072384"/>
                  </a:lnTo>
                  <a:lnTo>
                    <a:pt x="4035552" y="3073908"/>
                  </a:lnTo>
                  <a:lnTo>
                    <a:pt x="4044696" y="3073819"/>
                  </a:lnTo>
                  <a:lnTo>
                    <a:pt x="4050588" y="3073463"/>
                  </a:lnTo>
                  <a:lnTo>
                    <a:pt x="4088727" y="3048711"/>
                  </a:lnTo>
                  <a:lnTo>
                    <a:pt x="4099128" y="3014891"/>
                  </a:lnTo>
                  <a:lnTo>
                    <a:pt x="4099560" y="3005328"/>
                  </a:lnTo>
                  <a:close/>
                </a:path>
                <a:path w="4239259" h="3121660">
                  <a:moveTo>
                    <a:pt x="4239006" y="3006090"/>
                  </a:moveTo>
                  <a:lnTo>
                    <a:pt x="4230001" y="2965704"/>
                  </a:lnTo>
                  <a:lnTo>
                    <a:pt x="4216146" y="2949892"/>
                  </a:lnTo>
                  <a:lnTo>
                    <a:pt x="4216146" y="2993898"/>
                  </a:lnTo>
                  <a:lnTo>
                    <a:pt x="4142994" y="2993898"/>
                  </a:lnTo>
                  <a:lnTo>
                    <a:pt x="4166235" y="2958566"/>
                  </a:lnTo>
                  <a:lnTo>
                    <a:pt x="4180332" y="2955798"/>
                  </a:lnTo>
                  <a:lnTo>
                    <a:pt x="4188472" y="2956649"/>
                  </a:lnTo>
                  <a:lnTo>
                    <a:pt x="4215155" y="2985897"/>
                  </a:lnTo>
                  <a:lnTo>
                    <a:pt x="4216146" y="2993898"/>
                  </a:lnTo>
                  <a:lnTo>
                    <a:pt x="4216146" y="2949892"/>
                  </a:lnTo>
                  <a:lnTo>
                    <a:pt x="4213860" y="2947924"/>
                  </a:lnTo>
                  <a:lnTo>
                    <a:pt x="4203662" y="2942463"/>
                  </a:lnTo>
                  <a:lnTo>
                    <a:pt x="4192460" y="2939300"/>
                  </a:lnTo>
                  <a:lnTo>
                    <a:pt x="4180332" y="2938272"/>
                  </a:lnTo>
                  <a:lnTo>
                    <a:pt x="4167314" y="2939415"/>
                  </a:lnTo>
                  <a:lnTo>
                    <a:pt x="4128693" y="2965920"/>
                  </a:lnTo>
                  <a:lnTo>
                    <a:pt x="4119372" y="3006852"/>
                  </a:lnTo>
                  <a:lnTo>
                    <a:pt x="4120375" y="3021990"/>
                  </a:lnTo>
                  <a:lnTo>
                    <a:pt x="4123461" y="3035338"/>
                  </a:lnTo>
                  <a:lnTo>
                    <a:pt x="4128693" y="3046831"/>
                  </a:lnTo>
                  <a:lnTo>
                    <a:pt x="4136136" y="3056382"/>
                  </a:lnTo>
                  <a:lnTo>
                    <a:pt x="4142232" y="3061817"/>
                  </a:lnTo>
                  <a:lnTo>
                    <a:pt x="4144975" y="3064268"/>
                  </a:lnTo>
                  <a:lnTo>
                    <a:pt x="4155465" y="3069717"/>
                  </a:lnTo>
                  <a:lnTo>
                    <a:pt x="4167530" y="3072892"/>
                  </a:lnTo>
                  <a:lnTo>
                    <a:pt x="4181094" y="3073908"/>
                  </a:lnTo>
                  <a:lnTo>
                    <a:pt x="4191952" y="3073323"/>
                  </a:lnTo>
                  <a:lnTo>
                    <a:pt x="4230903" y="3049905"/>
                  </a:lnTo>
                  <a:lnTo>
                    <a:pt x="4238244" y="3031998"/>
                  </a:lnTo>
                  <a:lnTo>
                    <a:pt x="4215384" y="3028950"/>
                  </a:lnTo>
                  <a:lnTo>
                    <a:pt x="4212336" y="3038856"/>
                  </a:lnTo>
                  <a:lnTo>
                    <a:pt x="4207764" y="3045714"/>
                  </a:lnTo>
                  <a:lnTo>
                    <a:pt x="4202430" y="3049524"/>
                  </a:lnTo>
                  <a:lnTo>
                    <a:pt x="4196334" y="3054096"/>
                  </a:lnTo>
                  <a:lnTo>
                    <a:pt x="4189476" y="3056382"/>
                  </a:lnTo>
                  <a:lnTo>
                    <a:pt x="4149407" y="3038538"/>
                  </a:lnTo>
                  <a:lnTo>
                    <a:pt x="4142232" y="3011424"/>
                  </a:lnTo>
                  <a:lnTo>
                    <a:pt x="4142994" y="3011424"/>
                  </a:lnTo>
                  <a:lnTo>
                    <a:pt x="4216146" y="3011424"/>
                  </a:lnTo>
                  <a:lnTo>
                    <a:pt x="4239006" y="3011424"/>
                  </a:lnTo>
                  <a:lnTo>
                    <a:pt x="4239006" y="30060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43727" y="5879592"/>
              <a:ext cx="1736598" cy="23241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61075" y="6181412"/>
              <a:ext cx="1474469" cy="23538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321557" y="6141719"/>
              <a:ext cx="1735836" cy="23317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097529" y="6446519"/>
              <a:ext cx="2150364" cy="230124"/>
            </a:xfrm>
            <a:prstGeom prst="rect">
              <a:avLst/>
            </a:prstGeom>
          </p:spPr>
        </p:pic>
      </p:grpSp>
      <p:pic>
        <p:nvPicPr>
          <p:cNvPr id="47" name="object 4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818894" y="2707386"/>
            <a:ext cx="185928" cy="2292096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7552183" y="3955542"/>
            <a:ext cx="542925" cy="182880"/>
          </a:xfrm>
          <a:custGeom>
            <a:avLst/>
            <a:gdLst/>
            <a:ahLst/>
            <a:cxnLst/>
            <a:rect l="l" t="t" r="r" b="b"/>
            <a:pathLst>
              <a:path w="542925" h="182879">
                <a:moveTo>
                  <a:pt x="142493" y="21335"/>
                </a:moveTo>
                <a:lnTo>
                  <a:pt x="142493" y="0"/>
                </a:lnTo>
                <a:lnTo>
                  <a:pt x="0" y="0"/>
                </a:lnTo>
                <a:lnTo>
                  <a:pt x="0" y="21335"/>
                </a:lnTo>
                <a:lnTo>
                  <a:pt x="59435" y="21335"/>
                </a:lnTo>
                <a:lnTo>
                  <a:pt x="59435" y="180593"/>
                </a:lnTo>
                <a:lnTo>
                  <a:pt x="83057" y="180593"/>
                </a:lnTo>
                <a:lnTo>
                  <a:pt x="83057" y="21335"/>
                </a:lnTo>
                <a:lnTo>
                  <a:pt x="142493" y="21335"/>
                </a:lnTo>
                <a:close/>
              </a:path>
              <a:path w="542925" h="182879">
                <a:moveTo>
                  <a:pt x="186689" y="25907"/>
                </a:moveTo>
                <a:lnTo>
                  <a:pt x="186689" y="0"/>
                </a:lnTo>
                <a:lnTo>
                  <a:pt x="164591" y="0"/>
                </a:lnTo>
                <a:lnTo>
                  <a:pt x="164591" y="25907"/>
                </a:lnTo>
                <a:lnTo>
                  <a:pt x="186689" y="25907"/>
                </a:lnTo>
                <a:close/>
              </a:path>
              <a:path w="542925" h="182879">
                <a:moveTo>
                  <a:pt x="186689" y="180593"/>
                </a:moveTo>
                <a:lnTo>
                  <a:pt x="186689" y="49529"/>
                </a:lnTo>
                <a:lnTo>
                  <a:pt x="164591" y="49529"/>
                </a:lnTo>
                <a:lnTo>
                  <a:pt x="164591" y="180593"/>
                </a:lnTo>
                <a:lnTo>
                  <a:pt x="186689" y="180593"/>
                </a:lnTo>
                <a:close/>
              </a:path>
              <a:path w="542925" h="182879">
                <a:moveTo>
                  <a:pt x="397001" y="180593"/>
                </a:moveTo>
                <a:lnTo>
                  <a:pt x="397001" y="90677"/>
                </a:lnTo>
                <a:lnTo>
                  <a:pt x="396299" y="80414"/>
                </a:lnTo>
                <a:lnTo>
                  <a:pt x="365759" y="47839"/>
                </a:lnTo>
                <a:lnTo>
                  <a:pt x="356615" y="47243"/>
                </a:lnTo>
                <a:lnTo>
                  <a:pt x="344733" y="48672"/>
                </a:lnTo>
                <a:lnTo>
                  <a:pt x="334136" y="52958"/>
                </a:lnTo>
                <a:lnTo>
                  <a:pt x="324683" y="60102"/>
                </a:lnTo>
                <a:lnTo>
                  <a:pt x="316229" y="70103"/>
                </a:lnTo>
                <a:lnTo>
                  <a:pt x="313943" y="62483"/>
                </a:lnTo>
                <a:lnTo>
                  <a:pt x="309371" y="57149"/>
                </a:lnTo>
                <a:lnTo>
                  <a:pt x="303275" y="52577"/>
                </a:lnTo>
                <a:lnTo>
                  <a:pt x="297179" y="48767"/>
                </a:lnTo>
                <a:lnTo>
                  <a:pt x="288797" y="47243"/>
                </a:lnTo>
                <a:lnTo>
                  <a:pt x="270509" y="47243"/>
                </a:lnTo>
                <a:lnTo>
                  <a:pt x="262889" y="48767"/>
                </a:lnTo>
                <a:lnTo>
                  <a:pt x="249173" y="56387"/>
                </a:lnTo>
                <a:lnTo>
                  <a:pt x="243839" y="61721"/>
                </a:lnTo>
                <a:lnTo>
                  <a:pt x="240029" y="67817"/>
                </a:lnTo>
                <a:lnTo>
                  <a:pt x="240029" y="49529"/>
                </a:lnTo>
                <a:lnTo>
                  <a:pt x="220217" y="49529"/>
                </a:lnTo>
                <a:lnTo>
                  <a:pt x="220217" y="180593"/>
                </a:lnTo>
                <a:lnTo>
                  <a:pt x="242315" y="180593"/>
                </a:lnTo>
                <a:lnTo>
                  <a:pt x="242315" y="112775"/>
                </a:lnTo>
                <a:lnTo>
                  <a:pt x="242482" y="104203"/>
                </a:lnTo>
                <a:lnTo>
                  <a:pt x="262889" y="67817"/>
                </a:lnTo>
                <a:lnTo>
                  <a:pt x="268223" y="66293"/>
                </a:lnTo>
                <a:lnTo>
                  <a:pt x="282701" y="66293"/>
                </a:lnTo>
                <a:lnTo>
                  <a:pt x="288797" y="68579"/>
                </a:lnTo>
                <a:lnTo>
                  <a:pt x="292607" y="73151"/>
                </a:lnTo>
                <a:lnTo>
                  <a:pt x="295655" y="78485"/>
                </a:lnTo>
                <a:lnTo>
                  <a:pt x="297941" y="86105"/>
                </a:lnTo>
                <a:lnTo>
                  <a:pt x="297941" y="180593"/>
                </a:lnTo>
                <a:lnTo>
                  <a:pt x="320039" y="180593"/>
                </a:lnTo>
                <a:lnTo>
                  <a:pt x="320039" y="104393"/>
                </a:lnTo>
                <a:lnTo>
                  <a:pt x="320611" y="95261"/>
                </a:lnTo>
                <a:lnTo>
                  <a:pt x="342899" y="66293"/>
                </a:lnTo>
                <a:lnTo>
                  <a:pt x="356615" y="66293"/>
                </a:lnTo>
                <a:lnTo>
                  <a:pt x="374903" y="89153"/>
                </a:lnTo>
                <a:lnTo>
                  <a:pt x="374903" y="180593"/>
                </a:lnTo>
                <a:lnTo>
                  <a:pt x="397001" y="180593"/>
                </a:lnTo>
                <a:close/>
              </a:path>
              <a:path w="542925" h="182879">
                <a:moveTo>
                  <a:pt x="542543" y="120395"/>
                </a:moveTo>
                <a:lnTo>
                  <a:pt x="542543" y="115061"/>
                </a:lnTo>
                <a:lnTo>
                  <a:pt x="541531" y="99595"/>
                </a:lnTo>
                <a:lnTo>
                  <a:pt x="525779" y="64769"/>
                </a:lnTo>
                <a:lnTo>
                  <a:pt x="483107" y="47243"/>
                </a:lnTo>
                <a:lnTo>
                  <a:pt x="470415" y="48375"/>
                </a:lnTo>
                <a:lnTo>
                  <a:pt x="431792" y="74890"/>
                </a:lnTo>
                <a:lnTo>
                  <a:pt x="422147" y="115823"/>
                </a:lnTo>
                <a:lnTo>
                  <a:pt x="423267" y="130956"/>
                </a:lnTo>
                <a:lnTo>
                  <a:pt x="426529" y="144303"/>
                </a:lnTo>
                <a:lnTo>
                  <a:pt x="431792" y="155793"/>
                </a:lnTo>
                <a:lnTo>
                  <a:pt x="438911" y="165353"/>
                </a:lnTo>
                <a:lnTo>
                  <a:pt x="445007" y="170527"/>
                </a:lnTo>
                <a:lnTo>
                  <a:pt x="445007" y="120395"/>
                </a:lnTo>
                <a:lnTo>
                  <a:pt x="446531" y="120395"/>
                </a:lnTo>
                <a:lnTo>
                  <a:pt x="446531" y="102869"/>
                </a:lnTo>
                <a:lnTo>
                  <a:pt x="447674" y="94726"/>
                </a:lnTo>
                <a:lnTo>
                  <a:pt x="475964" y="65472"/>
                </a:lnTo>
                <a:lnTo>
                  <a:pt x="483107" y="64769"/>
                </a:lnTo>
                <a:lnTo>
                  <a:pt x="491251" y="65615"/>
                </a:lnTo>
                <a:lnTo>
                  <a:pt x="517933" y="94868"/>
                </a:lnTo>
                <a:lnTo>
                  <a:pt x="518921" y="102869"/>
                </a:lnTo>
                <a:lnTo>
                  <a:pt x="518921" y="120395"/>
                </a:lnTo>
                <a:lnTo>
                  <a:pt x="542543" y="120395"/>
                </a:lnTo>
                <a:close/>
              </a:path>
              <a:path w="542925" h="182879">
                <a:moveTo>
                  <a:pt x="541781" y="140969"/>
                </a:moveTo>
                <a:lnTo>
                  <a:pt x="518921" y="137921"/>
                </a:lnTo>
                <a:lnTo>
                  <a:pt x="515873" y="147827"/>
                </a:lnTo>
                <a:lnTo>
                  <a:pt x="511301" y="154685"/>
                </a:lnTo>
                <a:lnTo>
                  <a:pt x="505205" y="158495"/>
                </a:lnTo>
                <a:lnTo>
                  <a:pt x="499871" y="163067"/>
                </a:lnTo>
                <a:lnTo>
                  <a:pt x="493013" y="165353"/>
                </a:lnTo>
                <a:lnTo>
                  <a:pt x="484631" y="165353"/>
                </a:lnTo>
                <a:lnTo>
                  <a:pt x="476916" y="164639"/>
                </a:lnTo>
                <a:lnTo>
                  <a:pt x="446270" y="130671"/>
                </a:lnTo>
                <a:lnTo>
                  <a:pt x="445007" y="120395"/>
                </a:lnTo>
                <a:lnTo>
                  <a:pt x="445007" y="170527"/>
                </a:lnTo>
                <a:lnTo>
                  <a:pt x="448198" y="173235"/>
                </a:lnTo>
                <a:lnTo>
                  <a:pt x="458914" y="178688"/>
                </a:lnTo>
                <a:lnTo>
                  <a:pt x="471058" y="181856"/>
                </a:lnTo>
                <a:lnTo>
                  <a:pt x="484631" y="182879"/>
                </a:lnTo>
                <a:lnTo>
                  <a:pt x="495502" y="182284"/>
                </a:lnTo>
                <a:lnTo>
                  <a:pt x="534161" y="158876"/>
                </a:lnTo>
                <a:lnTo>
                  <a:pt x="538472" y="150566"/>
                </a:lnTo>
                <a:lnTo>
                  <a:pt x="541781" y="140969"/>
                </a:lnTo>
                <a:close/>
              </a:path>
              <a:path w="542925" h="182879">
                <a:moveTo>
                  <a:pt x="518921" y="120395"/>
                </a:moveTo>
                <a:lnTo>
                  <a:pt x="518921" y="102869"/>
                </a:lnTo>
                <a:lnTo>
                  <a:pt x="446531" y="102869"/>
                </a:lnTo>
                <a:lnTo>
                  <a:pt x="446531" y="120395"/>
                </a:lnTo>
                <a:lnTo>
                  <a:pt x="518921" y="1203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2817115" y="2041550"/>
            <a:ext cx="563880" cy="410209"/>
            <a:chOff x="2918460" y="2769260"/>
            <a:chExt cx="563880" cy="410209"/>
          </a:xfrm>
        </p:grpSpPr>
        <p:sp>
          <p:nvSpPr>
            <p:cNvPr id="50" name="object 50"/>
            <p:cNvSpPr/>
            <p:nvPr/>
          </p:nvSpPr>
          <p:spPr>
            <a:xfrm>
              <a:off x="2977896" y="2784348"/>
              <a:ext cx="489584" cy="269875"/>
            </a:xfrm>
            <a:custGeom>
              <a:avLst/>
              <a:gdLst/>
              <a:ahLst/>
              <a:cxnLst/>
              <a:rect l="l" t="t" r="r" b="b"/>
              <a:pathLst>
                <a:path w="489585" h="269875">
                  <a:moveTo>
                    <a:pt x="489204" y="0"/>
                  </a:moveTo>
                  <a:lnTo>
                    <a:pt x="435181" y="12414"/>
                  </a:lnTo>
                  <a:lnTo>
                    <a:pt x="381863" y="27899"/>
                  </a:lnTo>
                  <a:lnTo>
                    <a:pt x="329651" y="46238"/>
                  </a:lnTo>
                  <a:lnTo>
                    <a:pt x="278946" y="67216"/>
                  </a:lnTo>
                  <a:lnTo>
                    <a:pt x="230152" y="90615"/>
                  </a:lnTo>
                  <a:lnTo>
                    <a:pt x="183670" y="116220"/>
                  </a:lnTo>
                  <a:lnTo>
                    <a:pt x="139901" y="143813"/>
                  </a:lnTo>
                  <a:lnTo>
                    <a:pt x="99247" y="173179"/>
                  </a:lnTo>
                  <a:lnTo>
                    <a:pt x="62111" y="204101"/>
                  </a:lnTo>
                  <a:lnTo>
                    <a:pt x="28895" y="236363"/>
                  </a:lnTo>
                  <a:lnTo>
                    <a:pt x="0" y="269748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918460" y="3021330"/>
              <a:ext cx="105410" cy="158115"/>
            </a:xfrm>
            <a:custGeom>
              <a:avLst/>
              <a:gdLst/>
              <a:ahLst/>
              <a:cxnLst/>
              <a:rect l="l" t="t" r="r" b="b"/>
              <a:pathLst>
                <a:path w="105410" h="158114">
                  <a:moveTo>
                    <a:pt x="105156" y="41910"/>
                  </a:moveTo>
                  <a:lnTo>
                    <a:pt x="21336" y="0"/>
                  </a:lnTo>
                  <a:lnTo>
                    <a:pt x="0" y="157734"/>
                  </a:lnTo>
                  <a:lnTo>
                    <a:pt x="105156" y="419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4829709" y="2632862"/>
            <a:ext cx="146685" cy="604520"/>
            <a:chOff x="4931054" y="3360572"/>
            <a:chExt cx="146685" cy="604520"/>
          </a:xfrm>
        </p:grpSpPr>
        <p:sp>
          <p:nvSpPr>
            <p:cNvPr id="53" name="object 53"/>
            <p:cNvSpPr/>
            <p:nvPr/>
          </p:nvSpPr>
          <p:spPr>
            <a:xfrm>
              <a:off x="4946142" y="3375659"/>
              <a:ext cx="83820" cy="456565"/>
            </a:xfrm>
            <a:custGeom>
              <a:avLst/>
              <a:gdLst/>
              <a:ahLst/>
              <a:cxnLst/>
              <a:rect l="l" t="t" r="r" b="b"/>
              <a:pathLst>
                <a:path w="83820" h="456564">
                  <a:moveTo>
                    <a:pt x="0" y="0"/>
                  </a:moveTo>
                  <a:lnTo>
                    <a:pt x="35801" y="30864"/>
                  </a:lnTo>
                  <a:lnTo>
                    <a:pt x="62203" y="97133"/>
                  </a:lnTo>
                  <a:lnTo>
                    <a:pt x="71628" y="141922"/>
                  </a:lnTo>
                  <a:lnTo>
                    <a:pt x="78400" y="193615"/>
                  </a:lnTo>
                  <a:lnTo>
                    <a:pt x="82420" y="251562"/>
                  </a:lnTo>
                  <a:lnTo>
                    <a:pt x="83588" y="315114"/>
                  </a:lnTo>
                  <a:lnTo>
                    <a:pt x="81802" y="383622"/>
                  </a:lnTo>
                  <a:lnTo>
                    <a:pt x="76962" y="456438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972812" y="3817619"/>
              <a:ext cx="104775" cy="147320"/>
            </a:xfrm>
            <a:custGeom>
              <a:avLst/>
              <a:gdLst/>
              <a:ahLst/>
              <a:cxnLst/>
              <a:rect l="l" t="t" r="r" b="b"/>
              <a:pathLst>
                <a:path w="104775" h="147320">
                  <a:moveTo>
                    <a:pt x="104394" y="10667"/>
                  </a:moveTo>
                  <a:lnTo>
                    <a:pt x="0" y="0"/>
                  </a:lnTo>
                  <a:lnTo>
                    <a:pt x="31242" y="147065"/>
                  </a:lnTo>
                  <a:lnTo>
                    <a:pt x="104394" y="106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6782715" y="2958236"/>
            <a:ext cx="247650" cy="488315"/>
            <a:chOff x="6884060" y="3685946"/>
            <a:chExt cx="247650" cy="488315"/>
          </a:xfrm>
        </p:grpSpPr>
        <p:sp>
          <p:nvSpPr>
            <p:cNvPr id="56" name="object 56"/>
            <p:cNvSpPr/>
            <p:nvPr/>
          </p:nvSpPr>
          <p:spPr>
            <a:xfrm>
              <a:off x="6899148" y="3701033"/>
              <a:ext cx="184150" cy="333375"/>
            </a:xfrm>
            <a:custGeom>
              <a:avLst/>
              <a:gdLst/>
              <a:ahLst/>
              <a:cxnLst/>
              <a:rect l="l" t="t" r="r" b="b"/>
              <a:pathLst>
                <a:path w="184150" h="333375">
                  <a:moveTo>
                    <a:pt x="0" y="0"/>
                  </a:moveTo>
                  <a:lnTo>
                    <a:pt x="34894" y="16371"/>
                  </a:lnTo>
                  <a:lnTo>
                    <a:pt x="67270" y="41528"/>
                  </a:lnTo>
                  <a:lnTo>
                    <a:pt x="96681" y="74687"/>
                  </a:lnTo>
                  <a:lnTo>
                    <a:pt x="122682" y="115062"/>
                  </a:lnTo>
                  <a:lnTo>
                    <a:pt x="144824" y="161865"/>
                  </a:lnTo>
                  <a:lnTo>
                    <a:pt x="162663" y="214312"/>
                  </a:lnTo>
                  <a:lnTo>
                    <a:pt x="175751" y="271617"/>
                  </a:lnTo>
                  <a:lnTo>
                    <a:pt x="183642" y="332994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037070" y="4017263"/>
              <a:ext cx="94615" cy="157480"/>
            </a:xfrm>
            <a:custGeom>
              <a:avLst/>
              <a:gdLst/>
              <a:ahLst/>
              <a:cxnLst/>
              <a:rect l="l" t="t" r="r" b="b"/>
              <a:pathLst>
                <a:path w="94615" h="157479">
                  <a:moveTo>
                    <a:pt x="94488" y="9905"/>
                  </a:moveTo>
                  <a:lnTo>
                    <a:pt x="0" y="0"/>
                  </a:lnTo>
                  <a:lnTo>
                    <a:pt x="41910" y="156971"/>
                  </a:lnTo>
                  <a:lnTo>
                    <a:pt x="94488" y="99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2660143" y="5028437"/>
            <a:ext cx="440055" cy="474980"/>
            <a:chOff x="2761488" y="5756147"/>
            <a:chExt cx="440055" cy="474980"/>
          </a:xfrm>
        </p:grpSpPr>
        <p:sp>
          <p:nvSpPr>
            <p:cNvPr id="59" name="object 59"/>
            <p:cNvSpPr/>
            <p:nvPr/>
          </p:nvSpPr>
          <p:spPr>
            <a:xfrm>
              <a:off x="2811018" y="5887973"/>
              <a:ext cx="375285" cy="327660"/>
            </a:xfrm>
            <a:custGeom>
              <a:avLst/>
              <a:gdLst/>
              <a:ahLst/>
              <a:cxnLst/>
              <a:rect l="l" t="t" r="r" b="b"/>
              <a:pathLst>
                <a:path w="375285" h="327660">
                  <a:moveTo>
                    <a:pt x="374904" y="327660"/>
                  </a:moveTo>
                  <a:lnTo>
                    <a:pt x="322238" y="311750"/>
                  </a:lnTo>
                  <a:lnTo>
                    <a:pt x="272145" y="292085"/>
                  </a:lnTo>
                  <a:lnTo>
                    <a:pt x="225006" y="268993"/>
                  </a:lnTo>
                  <a:lnTo>
                    <a:pt x="181203" y="242799"/>
                  </a:lnTo>
                  <a:lnTo>
                    <a:pt x="141117" y="213829"/>
                  </a:lnTo>
                  <a:lnTo>
                    <a:pt x="105128" y="182410"/>
                  </a:lnTo>
                  <a:lnTo>
                    <a:pt x="73619" y="148868"/>
                  </a:lnTo>
                  <a:lnTo>
                    <a:pt x="46970" y="113530"/>
                  </a:lnTo>
                  <a:lnTo>
                    <a:pt x="25563" y="76722"/>
                  </a:lnTo>
                  <a:lnTo>
                    <a:pt x="9779" y="38769"/>
                  </a:lnTo>
                  <a:lnTo>
                    <a:pt x="0" y="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761488" y="5756147"/>
              <a:ext cx="94615" cy="147320"/>
            </a:xfrm>
            <a:custGeom>
              <a:avLst/>
              <a:gdLst/>
              <a:ahLst/>
              <a:cxnLst/>
              <a:rect l="l" t="t" r="r" b="b"/>
              <a:pathLst>
                <a:path w="94614" h="147320">
                  <a:moveTo>
                    <a:pt x="94488" y="147066"/>
                  </a:moveTo>
                  <a:lnTo>
                    <a:pt x="73151" y="0"/>
                  </a:lnTo>
                  <a:lnTo>
                    <a:pt x="0" y="136398"/>
                  </a:lnTo>
                  <a:lnTo>
                    <a:pt x="94488" y="1470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4651249" y="4326636"/>
            <a:ext cx="563880" cy="925194"/>
            <a:chOff x="4752594" y="5054346"/>
            <a:chExt cx="563880" cy="925194"/>
          </a:xfrm>
        </p:grpSpPr>
        <p:sp>
          <p:nvSpPr>
            <p:cNvPr id="62" name="object 62"/>
            <p:cNvSpPr/>
            <p:nvPr/>
          </p:nvSpPr>
          <p:spPr>
            <a:xfrm>
              <a:off x="4793537" y="5183886"/>
              <a:ext cx="508000" cy="780415"/>
            </a:xfrm>
            <a:custGeom>
              <a:avLst/>
              <a:gdLst/>
              <a:ahLst/>
              <a:cxnLst/>
              <a:rect l="l" t="t" r="r" b="b"/>
              <a:pathLst>
                <a:path w="508000" h="780414">
                  <a:moveTo>
                    <a:pt x="507696" y="780288"/>
                  </a:moveTo>
                  <a:lnTo>
                    <a:pt x="460732" y="752315"/>
                  </a:lnTo>
                  <a:lnTo>
                    <a:pt x="415480" y="722489"/>
                  </a:lnTo>
                  <a:lnTo>
                    <a:pt x="372035" y="690958"/>
                  </a:lnTo>
                  <a:lnTo>
                    <a:pt x="330492" y="657869"/>
                  </a:lnTo>
                  <a:lnTo>
                    <a:pt x="290945" y="623369"/>
                  </a:lnTo>
                  <a:lnTo>
                    <a:pt x="253490" y="587606"/>
                  </a:lnTo>
                  <a:lnTo>
                    <a:pt x="218220" y="550728"/>
                  </a:lnTo>
                  <a:lnTo>
                    <a:pt x="185232" y="512882"/>
                  </a:lnTo>
                  <a:lnTo>
                    <a:pt x="154619" y="474217"/>
                  </a:lnTo>
                  <a:lnTo>
                    <a:pt x="126476" y="434879"/>
                  </a:lnTo>
                  <a:lnTo>
                    <a:pt x="100898" y="395016"/>
                  </a:lnTo>
                  <a:lnTo>
                    <a:pt x="77981" y="354776"/>
                  </a:lnTo>
                  <a:lnTo>
                    <a:pt x="57818" y="314307"/>
                  </a:lnTo>
                  <a:lnTo>
                    <a:pt x="40505" y="273755"/>
                  </a:lnTo>
                  <a:lnTo>
                    <a:pt x="26136" y="233269"/>
                  </a:lnTo>
                  <a:lnTo>
                    <a:pt x="14806" y="192997"/>
                  </a:lnTo>
                  <a:lnTo>
                    <a:pt x="6610" y="153085"/>
                  </a:lnTo>
                  <a:lnTo>
                    <a:pt x="1643" y="113682"/>
                  </a:lnTo>
                  <a:lnTo>
                    <a:pt x="0" y="74935"/>
                  </a:lnTo>
                  <a:lnTo>
                    <a:pt x="1774" y="36992"/>
                  </a:lnTo>
                  <a:lnTo>
                    <a:pt x="7062" y="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752594" y="5054346"/>
              <a:ext cx="105410" cy="157480"/>
            </a:xfrm>
            <a:custGeom>
              <a:avLst/>
              <a:gdLst/>
              <a:ahLst/>
              <a:cxnLst/>
              <a:rect l="l" t="t" r="r" b="b"/>
              <a:pathLst>
                <a:path w="105410" h="157479">
                  <a:moveTo>
                    <a:pt x="105155" y="0"/>
                  </a:moveTo>
                  <a:lnTo>
                    <a:pt x="0" y="125729"/>
                  </a:lnTo>
                  <a:lnTo>
                    <a:pt x="94488" y="156971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6097525" y="4399787"/>
            <a:ext cx="464184" cy="452755"/>
            <a:chOff x="6198870" y="5127497"/>
            <a:chExt cx="464184" cy="452755"/>
          </a:xfrm>
        </p:grpSpPr>
        <p:sp>
          <p:nvSpPr>
            <p:cNvPr id="65" name="object 65"/>
            <p:cNvSpPr/>
            <p:nvPr/>
          </p:nvSpPr>
          <p:spPr>
            <a:xfrm>
              <a:off x="6252210" y="5264657"/>
              <a:ext cx="395605" cy="300355"/>
            </a:xfrm>
            <a:custGeom>
              <a:avLst/>
              <a:gdLst/>
              <a:ahLst/>
              <a:cxnLst/>
              <a:rect l="l" t="t" r="r" b="b"/>
              <a:pathLst>
                <a:path w="395604" h="300354">
                  <a:moveTo>
                    <a:pt x="395477" y="300227"/>
                  </a:moveTo>
                  <a:lnTo>
                    <a:pt x="341852" y="287979"/>
                  </a:lnTo>
                  <a:lnTo>
                    <a:pt x="290555" y="271805"/>
                  </a:lnTo>
                  <a:lnTo>
                    <a:pt x="241989" y="252010"/>
                  </a:lnTo>
                  <a:lnTo>
                    <a:pt x="196556" y="228901"/>
                  </a:lnTo>
                  <a:lnTo>
                    <a:pt x="154657" y="202782"/>
                  </a:lnTo>
                  <a:lnTo>
                    <a:pt x="116695" y="173960"/>
                  </a:lnTo>
                  <a:lnTo>
                    <a:pt x="83072" y="142740"/>
                  </a:lnTo>
                  <a:lnTo>
                    <a:pt x="54189" y="109429"/>
                  </a:lnTo>
                  <a:lnTo>
                    <a:pt x="30447" y="74331"/>
                  </a:lnTo>
                  <a:lnTo>
                    <a:pt x="12250" y="37753"/>
                  </a:lnTo>
                  <a:lnTo>
                    <a:pt x="0" y="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198870" y="5127497"/>
              <a:ext cx="104775" cy="157480"/>
            </a:xfrm>
            <a:custGeom>
              <a:avLst/>
              <a:gdLst/>
              <a:ahLst/>
              <a:cxnLst/>
              <a:rect l="l" t="t" r="r" b="b"/>
              <a:pathLst>
                <a:path w="104775" h="157479">
                  <a:moveTo>
                    <a:pt x="104394" y="156972"/>
                  </a:moveTo>
                  <a:lnTo>
                    <a:pt x="62483" y="0"/>
                  </a:lnTo>
                  <a:lnTo>
                    <a:pt x="0" y="147066"/>
                  </a:lnTo>
                  <a:lnTo>
                    <a:pt x="104394" y="156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7" name="object 6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339340" y="3969257"/>
            <a:ext cx="117348" cy="183641"/>
          </a:xfrm>
          <a:prstGeom prst="rect">
            <a:avLst/>
          </a:prstGeom>
        </p:spPr>
      </p:pic>
      <p:grpSp>
        <p:nvGrpSpPr>
          <p:cNvPr id="68" name="object 68"/>
          <p:cNvGrpSpPr/>
          <p:nvPr/>
        </p:nvGrpSpPr>
        <p:grpSpPr>
          <a:xfrm>
            <a:off x="2998471" y="2383535"/>
            <a:ext cx="334645" cy="808990"/>
            <a:chOff x="3099816" y="3111245"/>
            <a:chExt cx="334645" cy="808990"/>
          </a:xfrm>
        </p:grpSpPr>
        <p:pic>
          <p:nvPicPr>
            <p:cNvPr id="69" name="object 6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099816" y="3111245"/>
              <a:ext cx="239267" cy="182117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355086" y="3211067"/>
              <a:ext cx="79247" cy="708659"/>
            </a:xfrm>
            <a:prstGeom prst="rect">
              <a:avLst/>
            </a:prstGeom>
          </p:spPr>
        </p:pic>
      </p:grpSp>
      <p:grpSp>
        <p:nvGrpSpPr>
          <p:cNvPr id="71" name="object 71"/>
          <p:cNvGrpSpPr/>
          <p:nvPr/>
        </p:nvGrpSpPr>
        <p:grpSpPr>
          <a:xfrm>
            <a:off x="5055870" y="2917698"/>
            <a:ext cx="307340" cy="808990"/>
            <a:chOff x="5157215" y="3645408"/>
            <a:chExt cx="307340" cy="808990"/>
          </a:xfrm>
        </p:grpSpPr>
        <p:pic>
          <p:nvPicPr>
            <p:cNvPr id="72" name="object 7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157215" y="3645408"/>
              <a:ext cx="205739" cy="182117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385053" y="3745230"/>
              <a:ext cx="79247" cy="708659"/>
            </a:xfrm>
            <a:prstGeom prst="rect">
              <a:avLst/>
            </a:prstGeom>
          </p:spPr>
        </p:pic>
      </p:grpSp>
      <p:grpSp>
        <p:nvGrpSpPr>
          <p:cNvPr id="74" name="object 74"/>
          <p:cNvGrpSpPr/>
          <p:nvPr/>
        </p:nvGrpSpPr>
        <p:grpSpPr>
          <a:xfrm>
            <a:off x="7126986" y="3186684"/>
            <a:ext cx="251460" cy="807085"/>
            <a:chOff x="7228331" y="3914394"/>
            <a:chExt cx="251460" cy="807085"/>
          </a:xfrm>
        </p:grpSpPr>
        <p:pic>
          <p:nvPicPr>
            <p:cNvPr id="75" name="object 7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228331" y="3914394"/>
              <a:ext cx="165353" cy="180594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400543" y="4012692"/>
              <a:ext cx="79247" cy="708659"/>
            </a:xfrm>
            <a:prstGeom prst="rect">
              <a:avLst/>
            </a:prstGeom>
          </p:spPr>
        </p:pic>
      </p:grpSp>
      <p:grpSp>
        <p:nvGrpSpPr>
          <p:cNvPr id="77" name="object 77"/>
          <p:cNvGrpSpPr/>
          <p:nvPr/>
        </p:nvGrpSpPr>
        <p:grpSpPr>
          <a:xfrm>
            <a:off x="6118860" y="5815583"/>
            <a:ext cx="664210" cy="745490"/>
            <a:chOff x="6220205" y="6543293"/>
            <a:chExt cx="664210" cy="745490"/>
          </a:xfrm>
        </p:grpSpPr>
        <p:pic>
          <p:nvPicPr>
            <p:cNvPr id="78" name="object 7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220205" y="6543293"/>
              <a:ext cx="123443" cy="745236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342125" y="6543293"/>
              <a:ext cx="226314" cy="542543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09587" y="6543293"/>
              <a:ext cx="274319" cy="379475"/>
            </a:xfrm>
            <a:prstGeom prst="rect">
              <a:avLst/>
            </a:prstGeom>
          </p:spPr>
        </p:pic>
      </p:grpSp>
      <p:grpSp>
        <p:nvGrpSpPr>
          <p:cNvPr id="81" name="object 81"/>
          <p:cNvGrpSpPr/>
          <p:nvPr/>
        </p:nvGrpSpPr>
        <p:grpSpPr>
          <a:xfrm>
            <a:off x="6854190" y="5817108"/>
            <a:ext cx="810895" cy="265430"/>
            <a:chOff x="6955535" y="6544818"/>
            <a:chExt cx="810895" cy="265430"/>
          </a:xfrm>
        </p:grpSpPr>
        <p:pic>
          <p:nvPicPr>
            <p:cNvPr id="82" name="object 8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955535" y="6544818"/>
              <a:ext cx="810767" cy="132587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955535" y="6677406"/>
              <a:ext cx="810767" cy="132587"/>
            </a:xfrm>
            <a:prstGeom prst="rect">
              <a:avLst/>
            </a:prstGeom>
          </p:spPr>
        </p:pic>
      </p:grpSp>
      <p:grpSp>
        <p:nvGrpSpPr>
          <p:cNvPr id="84" name="object 84"/>
          <p:cNvGrpSpPr/>
          <p:nvPr/>
        </p:nvGrpSpPr>
        <p:grpSpPr>
          <a:xfrm>
            <a:off x="6118860" y="6016751"/>
            <a:ext cx="264160" cy="723900"/>
            <a:chOff x="6220205" y="6744461"/>
            <a:chExt cx="264160" cy="723900"/>
          </a:xfrm>
        </p:grpSpPr>
        <p:pic>
          <p:nvPicPr>
            <p:cNvPr id="85" name="object 8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220205" y="6745985"/>
              <a:ext cx="48767" cy="722376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294881" y="6744461"/>
              <a:ext cx="188976" cy="379475"/>
            </a:xfrm>
            <a:prstGeom prst="rect">
              <a:avLst/>
            </a:prstGeom>
          </p:spPr>
        </p:pic>
      </p:grpSp>
      <p:grpSp>
        <p:nvGrpSpPr>
          <p:cNvPr id="87" name="object 87"/>
          <p:cNvGrpSpPr/>
          <p:nvPr/>
        </p:nvGrpSpPr>
        <p:grpSpPr>
          <a:xfrm>
            <a:off x="6451093" y="6018275"/>
            <a:ext cx="810895" cy="265430"/>
            <a:chOff x="6552438" y="6745985"/>
            <a:chExt cx="810895" cy="265430"/>
          </a:xfrm>
        </p:grpSpPr>
        <p:pic>
          <p:nvPicPr>
            <p:cNvPr id="88" name="object 8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552438" y="6745985"/>
              <a:ext cx="810767" cy="132587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552438" y="6878573"/>
              <a:ext cx="810767" cy="132587"/>
            </a:xfrm>
            <a:prstGeom prst="rect">
              <a:avLst/>
            </a:prstGeom>
          </p:spPr>
        </p:pic>
      </p:grpSp>
      <p:pic>
        <p:nvPicPr>
          <p:cNvPr id="90" name="object 90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7321297" y="6053328"/>
            <a:ext cx="79247" cy="306324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456933" y="6018275"/>
            <a:ext cx="244602" cy="541019"/>
          </a:xfrm>
          <a:prstGeom prst="rect">
            <a:avLst/>
          </a:prstGeom>
        </p:spPr>
      </p:pic>
      <p:pic>
        <p:nvPicPr>
          <p:cNvPr id="92" name="object 92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6114289" y="6219444"/>
            <a:ext cx="292607" cy="361188"/>
          </a:xfrm>
          <a:prstGeom prst="rect">
            <a:avLst/>
          </a:prstGeom>
        </p:spPr>
      </p:pic>
      <p:pic>
        <p:nvPicPr>
          <p:cNvPr id="93" name="object 93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6454902" y="6217920"/>
            <a:ext cx="231648" cy="379475"/>
          </a:xfrm>
          <a:prstGeom prst="rect">
            <a:avLst/>
          </a:prstGeom>
        </p:spPr>
      </p:pic>
      <p:grpSp>
        <p:nvGrpSpPr>
          <p:cNvPr id="94" name="object 94"/>
          <p:cNvGrpSpPr/>
          <p:nvPr/>
        </p:nvGrpSpPr>
        <p:grpSpPr>
          <a:xfrm>
            <a:off x="6758940" y="6219444"/>
            <a:ext cx="810895" cy="265430"/>
            <a:chOff x="6860285" y="6947154"/>
            <a:chExt cx="810895" cy="265430"/>
          </a:xfrm>
        </p:grpSpPr>
        <p:pic>
          <p:nvPicPr>
            <p:cNvPr id="95" name="object 9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860285" y="6947154"/>
              <a:ext cx="810767" cy="132587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860285" y="7079742"/>
              <a:ext cx="810767" cy="132587"/>
            </a:xfrm>
            <a:prstGeom prst="rect">
              <a:avLst/>
            </a:prstGeom>
          </p:spPr>
        </p:pic>
      </p:grpSp>
      <p:pic>
        <p:nvPicPr>
          <p:cNvPr id="97" name="object 9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7629145" y="6254496"/>
            <a:ext cx="79247" cy="306324"/>
          </a:xfrm>
          <a:prstGeom prst="rect">
            <a:avLst/>
          </a:prstGeom>
        </p:spPr>
      </p:pic>
      <p:pic>
        <p:nvPicPr>
          <p:cNvPr id="98" name="object 98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7771638" y="6217158"/>
            <a:ext cx="329184" cy="251459"/>
          </a:xfrm>
          <a:prstGeom prst="rect">
            <a:avLst/>
          </a:prstGeom>
        </p:spPr>
      </p:pic>
      <p:sp>
        <p:nvSpPr>
          <p:cNvPr id="102" name="object 10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04" name="object 104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20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1905000" y="685800"/>
            <a:ext cx="649732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solidFill>
                  <a:srgbClr val="EC34F1"/>
                </a:solidFill>
                <a:latin typeface="Arial Unicode MS"/>
                <a:cs typeface="Arial Unicode MS"/>
              </a:rPr>
              <a:t>Caída</a:t>
            </a:r>
            <a:r>
              <a:rPr sz="2200" spc="-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200" spc="-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85" dirty="0">
                <a:solidFill>
                  <a:srgbClr val="EC34F1"/>
                </a:solidFill>
                <a:latin typeface="Arial Unicode MS"/>
                <a:cs typeface="Arial Unicode MS"/>
              </a:rPr>
              <a:t>corriente</a:t>
            </a:r>
            <a:r>
              <a:rPr sz="2200" spc="-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200" spc="-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90" dirty="0">
                <a:solidFill>
                  <a:srgbClr val="EC34F1"/>
                </a:solidFill>
                <a:latin typeface="Arial Unicode MS"/>
                <a:cs typeface="Arial Unicode MS"/>
              </a:rPr>
              <a:t>cortocircuito</a:t>
            </a:r>
            <a:r>
              <a:rPr sz="2200" spc="-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200" spc="-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75" dirty="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endParaRPr sz="22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87217" y="1855470"/>
            <a:ext cx="261620" cy="1430655"/>
            <a:chOff x="2887217" y="1855470"/>
            <a:chExt cx="261620" cy="1430655"/>
          </a:xfrm>
        </p:grpSpPr>
        <p:sp>
          <p:nvSpPr>
            <p:cNvPr id="3" name="object 3"/>
            <p:cNvSpPr/>
            <p:nvPr/>
          </p:nvSpPr>
          <p:spPr>
            <a:xfrm>
              <a:off x="3087623" y="1855470"/>
              <a:ext cx="0" cy="1430655"/>
            </a:xfrm>
            <a:custGeom>
              <a:avLst/>
              <a:gdLst/>
              <a:ahLst/>
              <a:cxnLst/>
              <a:rect l="l" t="t" r="r" b="b"/>
              <a:pathLst>
                <a:path h="1430654">
                  <a:moveTo>
                    <a:pt x="0" y="0"/>
                  </a:moveTo>
                  <a:lnTo>
                    <a:pt x="0" y="1430274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87217" y="2085594"/>
              <a:ext cx="261620" cy="0"/>
            </a:xfrm>
            <a:custGeom>
              <a:avLst/>
              <a:gdLst/>
              <a:ahLst/>
              <a:cxnLst/>
              <a:rect l="l" t="t" r="r" b="b"/>
              <a:pathLst>
                <a:path w="261619">
                  <a:moveTo>
                    <a:pt x="0" y="0"/>
                  </a:moveTo>
                  <a:lnTo>
                    <a:pt x="261410" y="0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212547" y="2085594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>
                <a:moveTo>
                  <a:pt x="0" y="0"/>
                </a:moveTo>
                <a:lnTo>
                  <a:pt x="74002" y="0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38277" y="2085594"/>
            <a:ext cx="86360" cy="0"/>
          </a:xfrm>
          <a:custGeom>
            <a:avLst/>
            <a:gdLst/>
            <a:ahLst/>
            <a:cxnLst/>
            <a:rect l="l" t="t" r="r" b="b"/>
            <a:pathLst>
              <a:path w="86360">
                <a:moveTo>
                  <a:pt x="0" y="0"/>
                </a:moveTo>
                <a:lnTo>
                  <a:pt x="86194" y="0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76199" y="2085594"/>
            <a:ext cx="926465" cy="0"/>
          </a:xfrm>
          <a:custGeom>
            <a:avLst/>
            <a:gdLst/>
            <a:ahLst/>
            <a:cxnLst/>
            <a:rect l="l" t="t" r="r" b="b"/>
            <a:pathLst>
              <a:path w="926464">
                <a:moveTo>
                  <a:pt x="0" y="0"/>
                </a:moveTo>
                <a:lnTo>
                  <a:pt x="925918" y="0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61465" y="2085594"/>
            <a:ext cx="233679" cy="0"/>
          </a:xfrm>
          <a:custGeom>
            <a:avLst/>
            <a:gdLst/>
            <a:ahLst/>
            <a:cxnLst/>
            <a:rect l="l" t="t" r="r" b="b"/>
            <a:pathLst>
              <a:path w="233679">
                <a:moveTo>
                  <a:pt x="0" y="0"/>
                </a:moveTo>
                <a:lnTo>
                  <a:pt x="233260" y="0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47215" y="2085594"/>
            <a:ext cx="519430" cy="0"/>
          </a:xfrm>
          <a:custGeom>
            <a:avLst/>
            <a:gdLst/>
            <a:ahLst/>
            <a:cxnLst/>
            <a:rect l="l" t="t" r="r" b="b"/>
            <a:pathLst>
              <a:path w="519429">
                <a:moveTo>
                  <a:pt x="0" y="0"/>
                </a:moveTo>
                <a:lnTo>
                  <a:pt x="519010" y="0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17953" y="2085594"/>
            <a:ext cx="1300480" cy="0"/>
          </a:xfrm>
          <a:custGeom>
            <a:avLst/>
            <a:gdLst/>
            <a:ahLst/>
            <a:cxnLst/>
            <a:rect l="l" t="t" r="r" b="b"/>
            <a:pathLst>
              <a:path w="1300479">
                <a:moveTo>
                  <a:pt x="0" y="0"/>
                </a:moveTo>
                <a:lnTo>
                  <a:pt x="1300016" y="0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4496561" y="2466594"/>
            <a:ext cx="798830" cy="274320"/>
            <a:chOff x="4496561" y="2466594"/>
            <a:chExt cx="798830" cy="27432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6561" y="2466594"/>
              <a:ext cx="798576" cy="1371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6561" y="2603754"/>
              <a:ext cx="798576" cy="137160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3898391" y="2904744"/>
            <a:ext cx="1463040" cy="233679"/>
            <a:chOff x="3898391" y="2904744"/>
            <a:chExt cx="1463040" cy="233679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8391" y="2904744"/>
              <a:ext cx="1463040" cy="7772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98391" y="2982468"/>
              <a:ext cx="1463040" cy="7772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98391" y="3060192"/>
              <a:ext cx="1463040" cy="77723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30651" y="2128266"/>
            <a:ext cx="103631" cy="93726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62115" y="2154173"/>
            <a:ext cx="469391" cy="237743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3087623" y="1926613"/>
            <a:ext cx="2921635" cy="141605"/>
          </a:xfrm>
          <a:custGeom>
            <a:avLst/>
            <a:gdLst/>
            <a:ahLst/>
            <a:cxnLst/>
            <a:rect l="l" t="t" r="r" b="b"/>
            <a:pathLst>
              <a:path w="2921635" h="141605">
                <a:moveTo>
                  <a:pt x="0" y="141454"/>
                </a:moveTo>
                <a:lnTo>
                  <a:pt x="71620" y="127771"/>
                </a:lnTo>
                <a:lnTo>
                  <a:pt x="145377" y="114783"/>
                </a:lnTo>
                <a:lnTo>
                  <a:pt x="183054" y="108551"/>
                </a:lnTo>
                <a:lnTo>
                  <a:pt x="221262" y="102492"/>
                </a:lnTo>
                <a:lnTo>
                  <a:pt x="260002" y="96607"/>
                </a:lnTo>
                <a:lnTo>
                  <a:pt x="299272" y="90896"/>
                </a:lnTo>
                <a:lnTo>
                  <a:pt x="339071" y="85359"/>
                </a:lnTo>
                <a:lnTo>
                  <a:pt x="379398" y="79996"/>
                </a:lnTo>
                <a:lnTo>
                  <a:pt x="420254" y="74807"/>
                </a:lnTo>
                <a:lnTo>
                  <a:pt x="461636" y="69792"/>
                </a:lnTo>
                <a:lnTo>
                  <a:pt x="503544" y="64951"/>
                </a:lnTo>
                <a:lnTo>
                  <a:pt x="545978" y="60284"/>
                </a:lnTo>
                <a:lnTo>
                  <a:pt x="588937" y="55790"/>
                </a:lnTo>
                <a:lnTo>
                  <a:pt x="632419" y="51471"/>
                </a:lnTo>
                <a:lnTo>
                  <a:pt x="676425" y="47326"/>
                </a:lnTo>
                <a:lnTo>
                  <a:pt x="720952" y="43355"/>
                </a:lnTo>
                <a:lnTo>
                  <a:pt x="766002" y="39557"/>
                </a:lnTo>
                <a:lnTo>
                  <a:pt x="811572" y="35934"/>
                </a:lnTo>
                <a:lnTo>
                  <a:pt x="857662" y="32485"/>
                </a:lnTo>
                <a:lnTo>
                  <a:pt x="904272" y="29209"/>
                </a:lnTo>
                <a:lnTo>
                  <a:pt x="951400" y="26108"/>
                </a:lnTo>
                <a:lnTo>
                  <a:pt x="999046" y="23180"/>
                </a:lnTo>
                <a:lnTo>
                  <a:pt x="1047208" y="20427"/>
                </a:lnTo>
                <a:lnTo>
                  <a:pt x="1095887" y="17847"/>
                </a:lnTo>
                <a:lnTo>
                  <a:pt x="1145081" y="15442"/>
                </a:lnTo>
                <a:lnTo>
                  <a:pt x="1194790" y="13210"/>
                </a:lnTo>
                <a:lnTo>
                  <a:pt x="1245012" y="11152"/>
                </a:lnTo>
                <a:lnTo>
                  <a:pt x="1295748" y="9269"/>
                </a:lnTo>
                <a:lnTo>
                  <a:pt x="1346996" y="7559"/>
                </a:lnTo>
                <a:lnTo>
                  <a:pt x="1398755" y="6023"/>
                </a:lnTo>
                <a:lnTo>
                  <a:pt x="1451025" y="4661"/>
                </a:lnTo>
                <a:lnTo>
                  <a:pt x="1503805" y="3473"/>
                </a:lnTo>
                <a:lnTo>
                  <a:pt x="1557095" y="2459"/>
                </a:lnTo>
                <a:lnTo>
                  <a:pt x="1610892" y="1620"/>
                </a:lnTo>
                <a:lnTo>
                  <a:pt x="1665198" y="954"/>
                </a:lnTo>
                <a:lnTo>
                  <a:pt x="1720010" y="462"/>
                </a:lnTo>
                <a:lnTo>
                  <a:pt x="1775328" y="144"/>
                </a:lnTo>
                <a:lnTo>
                  <a:pt x="1831152" y="0"/>
                </a:lnTo>
                <a:lnTo>
                  <a:pt x="1887480" y="29"/>
                </a:lnTo>
                <a:lnTo>
                  <a:pt x="1944312" y="233"/>
                </a:lnTo>
                <a:lnTo>
                  <a:pt x="2001647" y="611"/>
                </a:lnTo>
                <a:lnTo>
                  <a:pt x="2059485" y="1163"/>
                </a:lnTo>
                <a:lnTo>
                  <a:pt x="2117823" y="1889"/>
                </a:lnTo>
                <a:lnTo>
                  <a:pt x="2176663" y="2788"/>
                </a:lnTo>
                <a:lnTo>
                  <a:pt x="2236002" y="3862"/>
                </a:lnTo>
                <a:lnTo>
                  <a:pt x="2295840" y="5110"/>
                </a:lnTo>
                <a:lnTo>
                  <a:pt x="2356177" y="6531"/>
                </a:lnTo>
                <a:lnTo>
                  <a:pt x="2417012" y="8127"/>
                </a:lnTo>
                <a:lnTo>
                  <a:pt x="2478343" y="9896"/>
                </a:lnTo>
                <a:lnTo>
                  <a:pt x="2540170" y="11840"/>
                </a:lnTo>
                <a:lnTo>
                  <a:pt x="2602493" y="13957"/>
                </a:lnTo>
                <a:lnTo>
                  <a:pt x="2665310" y="16249"/>
                </a:lnTo>
                <a:lnTo>
                  <a:pt x="2728621" y="18714"/>
                </a:lnTo>
                <a:lnTo>
                  <a:pt x="2792424" y="21354"/>
                </a:lnTo>
                <a:lnTo>
                  <a:pt x="2856720" y="24167"/>
                </a:lnTo>
                <a:lnTo>
                  <a:pt x="2921508" y="27154"/>
                </a:lnTo>
              </a:path>
            </a:pathLst>
          </a:custGeom>
          <a:ln w="25819">
            <a:solidFill>
              <a:srgbClr val="333333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3070142" y="2083352"/>
            <a:ext cx="2943225" cy="1144270"/>
            <a:chOff x="3070142" y="2083352"/>
            <a:chExt cx="2943225" cy="1144270"/>
          </a:xfrm>
        </p:grpSpPr>
        <p:sp>
          <p:nvSpPr>
            <p:cNvPr id="22" name="object 22"/>
            <p:cNvSpPr/>
            <p:nvPr/>
          </p:nvSpPr>
          <p:spPr>
            <a:xfrm>
              <a:off x="3087623" y="2277618"/>
              <a:ext cx="2912745" cy="936625"/>
            </a:xfrm>
            <a:custGeom>
              <a:avLst/>
              <a:gdLst/>
              <a:ahLst/>
              <a:cxnLst/>
              <a:rect l="l" t="t" r="r" b="b"/>
              <a:pathLst>
                <a:path w="2912745" h="936625">
                  <a:moveTo>
                    <a:pt x="0" y="936498"/>
                  </a:moveTo>
                  <a:lnTo>
                    <a:pt x="7476" y="885969"/>
                  </a:lnTo>
                  <a:lnTo>
                    <a:pt x="24557" y="835093"/>
                  </a:lnTo>
                  <a:lnTo>
                    <a:pt x="50880" y="784054"/>
                  </a:lnTo>
                  <a:lnTo>
                    <a:pt x="86079" y="733039"/>
                  </a:lnTo>
                  <a:lnTo>
                    <a:pt x="129791" y="682233"/>
                  </a:lnTo>
                  <a:lnTo>
                    <a:pt x="181652" y="631822"/>
                  </a:lnTo>
                  <a:lnTo>
                    <a:pt x="210523" y="606823"/>
                  </a:lnTo>
                  <a:lnTo>
                    <a:pt x="241296" y="581993"/>
                  </a:lnTo>
                  <a:lnTo>
                    <a:pt x="273923" y="557354"/>
                  </a:lnTo>
                  <a:lnTo>
                    <a:pt x="308359" y="532930"/>
                  </a:lnTo>
                  <a:lnTo>
                    <a:pt x="344559" y="508744"/>
                  </a:lnTo>
                  <a:lnTo>
                    <a:pt x="382478" y="484820"/>
                  </a:lnTo>
                  <a:lnTo>
                    <a:pt x="422069" y="461180"/>
                  </a:lnTo>
                  <a:lnTo>
                    <a:pt x="463287" y="437848"/>
                  </a:lnTo>
                  <a:lnTo>
                    <a:pt x="506087" y="414847"/>
                  </a:lnTo>
                  <a:lnTo>
                    <a:pt x="550423" y="392201"/>
                  </a:lnTo>
                  <a:lnTo>
                    <a:pt x="596249" y="369932"/>
                  </a:lnTo>
                  <a:lnTo>
                    <a:pt x="643520" y="348064"/>
                  </a:lnTo>
                  <a:lnTo>
                    <a:pt x="692191" y="326620"/>
                  </a:lnTo>
                  <a:lnTo>
                    <a:pt x="742216" y="305624"/>
                  </a:lnTo>
                  <a:lnTo>
                    <a:pt x="793549" y="285097"/>
                  </a:lnTo>
                  <a:lnTo>
                    <a:pt x="846145" y="265065"/>
                  </a:lnTo>
                  <a:lnTo>
                    <a:pt x="899958" y="245549"/>
                  </a:lnTo>
                  <a:lnTo>
                    <a:pt x="954942" y="226574"/>
                  </a:lnTo>
                  <a:lnTo>
                    <a:pt x="1011053" y="208162"/>
                  </a:lnTo>
                  <a:lnTo>
                    <a:pt x="1068245" y="190337"/>
                  </a:lnTo>
                  <a:lnTo>
                    <a:pt x="1126471" y="173122"/>
                  </a:lnTo>
                  <a:lnTo>
                    <a:pt x="1185688" y="156540"/>
                  </a:lnTo>
                  <a:lnTo>
                    <a:pt x="1245848" y="140614"/>
                  </a:lnTo>
                  <a:lnTo>
                    <a:pt x="1306906" y="125367"/>
                  </a:lnTo>
                  <a:lnTo>
                    <a:pt x="1368818" y="110824"/>
                  </a:lnTo>
                  <a:lnTo>
                    <a:pt x="1431537" y="97007"/>
                  </a:lnTo>
                  <a:lnTo>
                    <a:pt x="1495017" y="83938"/>
                  </a:lnTo>
                  <a:lnTo>
                    <a:pt x="1559214" y="71643"/>
                  </a:lnTo>
                  <a:lnTo>
                    <a:pt x="1624082" y="60143"/>
                  </a:lnTo>
                  <a:lnTo>
                    <a:pt x="1689575" y="49462"/>
                  </a:lnTo>
                  <a:lnTo>
                    <a:pt x="1755647" y="39624"/>
                  </a:lnTo>
                  <a:lnTo>
                    <a:pt x="1798831" y="33623"/>
                  </a:lnTo>
                  <a:lnTo>
                    <a:pt x="1841658" y="28193"/>
                  </a:lnTo>
                  <a:lnTo>
                    <a:pt x="1884342" y="23336"/>
                  </a:lnTo>
                  <a:lnTo>
                    <a:pt x="1927097" y="19050"/>
                  </a:lnTo>
                </a:path>
                <a:path w="2912745" h="936625">
                  <a:moveTo>
                    <a:pt x="2912363" y="0"/>
                  </a:moveTo>
                  <a:lnTo>
                    <a:pt x="1922525" y="19050"/>
                  </a:lnTo>
                </a:path>
              </a:pathLst>
            </a:custGeom>
            <a:ln w="25819">
              <a:solidFill>
                <a:srgbClr val="333333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083051" y="2096262"/>
              <a:ext cx="2413000" cy="504825"/>
            </a:xfrm>
            <a:custGeom>
              <a:avLst/>
              <a:gdLst/>
              <a:ahLst/>
              <a:cxnLst/>
              <a:rect l="l" t="t" r="r" b="b"/>
              <a:pathLst>
                <a:path w="2413000" h="504825">
                  <a:moveTo>
                    <a:pt x="2412492" y="0"/>
                  </a:moveTo>
                  <a:lnTo>
                    <a:pt x="2365579" y="242"/>
                  </a:lnTo>
                  <a:lnTo>
                    <a:pt x="2317806" y="962"/>
                  </a:lnTo>
                  <a:lnTo>
                    <a:pt x="2269228" y="2152"/>
                  </a:lnTo>
                  <a:lnTo>
                    <a:pt x="2219900" y="3804"/>
                  </a:lnTo>
                  <a:lnTo>
                    <a:pt x="2169876" y="5908"/>
                  </a:lnTo>
                  <a:lnTo>
                    <a:pt x="2119211" y="8455"/>
                  </a:lnTo>
                  <a:lnTo>
                    <a:pt x="2067959" y="11438"/>
                  </a:lnTo>
                  <a:lnTo>
                    <a:pt x="2016177" y="14846"/>
                  </a:lnTo>
                  <a:lnTo>
                    <a:pt x="1963918" y="18673"/>
                  </a:lnTo>
                  <a:lnTo>
                    <a:pt x="1911238" y="22908"/>
                  </a:lnTo>
                  <a:lnTo>
                    <a:pt x="1858190" y="27544"/>
                  </a:lnTo>
                  <a:lnTo>
                    <a:pt x="1804831" y="32571"/>
                  </a:lnTo>
                  <a:lnTo>
                    <a:pt x="1751214" y="37982"/>
                  </a:lnTo>
                  <a:lnTo>
                    <a:pt x="1697395" y="43766"/>
                  </a:lnTo>
                  <a:lnTo>
                    <a:pt x="1643428" y="49916"/>
                  </a:lnTo>
                  <a:lnTo>
                    <a:pt x="1589368" y="56423"/>
                  </a:lnTo>
                  <a:lnTo>
                    <a:pt x="1535270" y="63278"/>
                  </a:lnTo>
                  <a:lnTo>
                    <a:pt x="1481189" y="70473"/>
                  </a:lnTo>
                  <a:lnTo>
                    <a:pt x="1427179" y="77998"/>
                  </a:lnTo>
                  <a:lnTo>
                    <a:pt x="1373296" y="85846"/>
                  </a:lnTo>
                  <a:lnTo>
                    <a:pt x="1319594" y="94007"/>
                  </a:lnTo>
                  <a:lnTo>
                    <a:pt x="1266128" y="102473"/>
                  </a:lnTo>
                  <a:lnTo>
                    <a:pt x="1212952" y="111235"/>
                  </a:lnTo>
                  <a:lnTo>
                    <a:pt x="1160122" y="120284"/>
                  </a:lnTo>
                  <a:lnTo>
                    <a:pt x="1107693" y="129612"/>
                  </a:lnTo>
                  <a:lnTo>
                    <a:pt x="1055718" y="139210"/>
                  </a:lnTo>
                  <a:lnTo>
                    <a:pt x="1004254" y="149069"/>
                  </a:lnTo>
                  <a:lnTo>
                    <a:pt x="953354" y="159182"/>
                  </a:lnTo>
                  <a:lnTo>
                    <a:pt x="903074" y="169538"/>
                  </a:lnTo>
                  <a:lnTo>
                    <a:pt x="853468" y="180129"/>
                  </a:lnTo>
                  <a:lnTo>
                    <a:pt x="804591" y="190947"/>
                  </a:lnTo>
                  <a:lnTo>
                    <a:pt x="756499" y="201983"/>
                  </a:lnTo>
                  <a:lnTo>
                    <a:pt x="709245" y="213228"/>
                  </a:lnTo>
                  <a:lnTo>
                    <a:pt x="662884" y="224674"/>
                  </a:lnTo>
                  <a:lnTo>
                    <a:pt x="617472" y="236312"/>
                  </a:lnTo>
                  <a:lnTo>
                    <a:pt x="573064" y="248133"/>
                  </a:lnTo>
                  <a:lnTo>
                    <a:pt x="529713" y="260128"/>
                  </a:lnTo>
                  <a:lnTo>
                    <a:pt x="487475" y="272289"/>
                  </a:lnTo>
                  <a:lnTo>
                    <a:pt x="446404" y="284608"/>
                  </a:lnTo>
                  <a:lnTo>
                    <a:pt x="406556" y="297075"/>
                  </a:lnTo>
                  <a:lnTo>
                    <a:pt x="367985" y="309681"/>
                  </a:lnTo>
                  <a:lnTo>
                    <a:pt x="330746" y="322419"/>
                  </a:lnTo>
                  <a:lnTo>
                    <a:pt x="229333" y="360685"/>
                  </a:lnTo>
                  <a:lnTo>
                    <a:pt x="171250" y="385878"/>
                  </a:lnTo>
                  <a:lnTo>
                    <a:pt x="120844" y="410737"/>
                  </a:lnTo>
                  <a:lnTo>
                    <a:pt x="78317" y="435144"/>
                  </a:lnTo>
                  <a:lnTo>
                    <a:pt x="43867" y="458977"/>
                  </a:lnTo>
                  <a:lnTo>
                    <a:pt x="17694" y="482117"/>
                  </a:lnTo>
                  <a:lnTo>
                    <a:pt x="0" y="504444"/>
                  </a:lnTo>
                </a:path>
              </a:pathLst>
            </a:custGeom>
            <a:ln w="25819">
              <a:solidFill>
                <a:srgbClr val="333333"/>
              </a:solidFill>
              <a:prstDash val="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" name="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994448" y="1909616"/>
            <a:ext cx="81445" cy="66967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5791961" y="2243327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0"/>
                </a:moveTo>
                <a:lnTo>
                  <a:pt x="50887" y="13394"/>
                </a:lnTo>
                <a:lnTo>
                  <a:pt x="45148" y="24288"/>
                </a:lnTo>
                <a:lnTo>
                  <a:pt x="36837" y="31611"/>
                </a:lnTo>
                <a:lnTo>
                  <a:pt x="26669" y="34290"/>
                </a:lnTo>
                <a:lnTo>
                  <a:pt x="18966" y="33289"/>
                </a:lnTo>
                <a:lnTo>
                  <a:pt x="11334" y="27431"/>
                </a:lnTo>
                <a:lnTo>
                  <a:pt x="4702" y="17573"/>
                </a:lnTo>
                <a:lnTo>
                  <a:pt x="0" y="4572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708948" y="1925618"/>
            <a:ext cx="75349" cy="6620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569502" y="1914950"/>
            <a:ext cx="76873" cy="66205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431580" y="1905044"/>
            <a:ext cx="76873" cy="66205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290610" y="1898948"/>
            <a:ext cx="81445" cy="66205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435646" y="1885994"/>
            <a:ext cx="78397" cy="6620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141258" y="1892852"/>
            <a:ext cx="81445" cy="66205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278674" y="1894376"/>
            <a:ext cx="81445" cy="66205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135418" y="1900472"/>
            <a:ext cx="81445" cy="6620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994192" y="1887518"/>
            <a:ext cx="77635" cy="66205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857794" y="1884470"/>
            <a:ext cx="70015" cy="66205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722920" y="1885994"/>
            <a:ext cx="71539" cy="66205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575092" y="1885994"/>
            <a:ext cx="78397" cy="66205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5232653" y="2253995"/>
            <a:ext cx="45085" cy="34290"/>
          </a:xfrm>
          <a:custGeom>
            <a:avLst/>
            <a:gdLst/>
            <a:ahLst/>
            <a:cxnLst/>
            <a:rect l="l" t="t" r="r" b="b"/>
            <a:pathLst>
              <a:path w="45085" h="34289">
                <a:moveTo>
                  <a:pt x="44958" y="0"/>
                </a:moveTo>
                <a:lnTo>
                  <a:pt x="43219" y="13394"/>
                </a:lnTo>
                <a:lnTo>
                  <a:pt x="38481" y="24288"/>
                </a:lnTo>
                <a:lnTo>
                  <a:pt x="31456" y="31611"/>
                </a:lnTo>
                <a:lnTo>
                  <a:pt x="22860" y="34290"/>
                </a:lnTo>
                <a:lnTo>
                  <a:pt x="16287" y="33289"/>
                </a:lnTo>
                <a:lnTo>
                  <a:pt x="9715" y="27431"/>
                </a:lnTo>
                <a:lnTo>
                  <a:pt x="4000" y="17573"/>
                </a:lnTo>
                <a:lnTo>
                  <a:pt x="0" y="4572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932426" y="2260092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0"/>
                </a:moveTo>
                <a:lnTo>
                  <a:pt x="50899" y="13394"/>
                </a:lnTo>
                <a:lnTo>
                  <a:pt x="45243" y="24288"/>
                </a:lnTo>
                <a:lnTo>
                  <a:pt x="37159" y="31611"/>
                </a:lnTo>
                <a:lnTo>
                  <a:pt x="27431" y="34290"/>
                </a:lnTo>
                <a:lnTo>
                  <a:pt x="19288" y="33289"/>
                </a:lnTo>
                <a:lnTo>
                  <a:pt x="11429" y="27431"/>
                </a:lnTo>
                <a:lnTo>
                  <a:pt x="4714" y="17573"/>
                </a:lnTo>
                <a:lnTo>
                  <a:pt x="0" y="4572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080253" y="2257044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0"/>
                </a:moveTo>
                <a:lnTo>
                  <a:pt x="50887" y="13394"/>
                </a:lnTo>
                <a:lnTo>
                  <a:pt x="45148" y="24288"/>
                </a:lnTo>
                <a:lnTo>
                  <a:pt x="36837" y="31611"/>
                </a:lnTo>
                <a:lnTo>
                  <a:pt x="26669" y="34290"/>
                </a:lnTo>
                <a:lnTo>
                  <a:pt x="18966" y="33289"/>
                </a:lnTo>
                <a:lnTo>
                  <a:pt x="11334" y="27431"/>
                </a:lnTo>
                <a:lnTo>
                  <a:pt x="4702" y="17573"/>
                </a:lnTo>
                <a:lnTo>
                  <a:pt x="0" y="4572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374385" y="2252472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0"/>
                </a:moveTo>
                <a:lnTo>
                  <a:pt x="51220" y="13394"/>
                </a:lnTo>
                <a:lnTo>
                  <a:pt x="45529" y="24288"/>
                </a:lnTo>
                <a:lnTo>
                  <a:pt x="37266" y="31611"/>
                </a:lnTo>
                <a:lnTo>
                  <a:pt x="27431" y="34290"/>
                </a:lnTo>
                <a:lnTo>
                  <a:pt x="19288" y="33289"/>
                </a:lnTo>
                <a:lnTo>
                  <a:pt x="11429" y="27431"/>
                </a:lnTo>
                <a:lnTo>
                  <a:pt x="4714" y="17573"/>
                </a:lnTo>
                <a:lnTo>
                  <a:pt x="0" y="4572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510784" y="2249423"/>
            <a:ext cx="53340" cy="33655"/>
          </a:xfrm>
          <a:custGeom>
            <a:avLst/>
            <a:gdLst/>
            <a:ahLst/>
            <a:cxnLst/>
            <a:rect l="l" t="t" r="r" b="b"/>
            <a:pathLst>
              <a:path w="53339" h="33655">
                <a:moveTo>
                  <a:pt x="53339" y="0"/>
                </a:moveTo>
                <a:lnTo>
                  <a:pt x="51220" y="13382"/>
                </a:lnTo>
                <a:lnTo>
                  <a:pt x="45529" y="24193"/>
                </a:lnTo>
                <a:lnTo>
                  <a:pt x="37266" y="31289"/>
                </a:lnTo>
                <a:lnTo>
                  <a:pt x="27431" y="33528"/>
                </a:lnTo>
                <a:lnTo>
                  <a:pt x="19395" y="32968"/>
                </a:lnTo>
                <a:lnTo>
                  <a:pt x="11715" y="27336"/>
                </a:lnTo>
                <a:lnTo>
                  <a:pt x="5036" y="17561"/>
                </a:lnTo>
                <a:lnTo>
                  <a:pt x="0" y="4572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650991" y="2249423"/>
            <a:ext cx="52705" cy="33655"/>
          </a:xfrm>
          <a:custGeom>
            <a:avLst/>
            <a:gdLst/>
            <a:ahLst/>
            <a:cxnLst/>
            <a:rect l="l" t="t" r="r" b="b"/>
            <a:pathLst>
              <a:path w="52704" h="33655">
                <a:moveTo>
                  <a:pt x="52577" y="0"/>
                </a:moveTo>
                <a:lnTo>
                  <a:pt x="50565" y="13382"/>
                </a:lnTo>
                <a:lnTo>
                  <a:pt x="45053" y="24193"/>
                </a:lnTo>
                <a:lnTo>
                  <a:pt x="36826" y="31289"/>
                </a:lnTo>
                <a:lnTo>
                  <a:pt x="26669" y="33528"/>
                </a:lnTo>
                <a:lnTo>
                  <a:pt x="18966" y="32968"/>
                </a:lnTo>
                <a:lnTo>
                  <a:pt x="11334" y="27336"/>
                </a:lnTo>
                <a:lnTo>
                  <a:pt x="4702" y="17561"/>
                </a:lnTo>
                <a:lnTo>
                  <a:pt x="0" y="4572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931408" y="2242566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0"/>
                </a:moveTo>
                <a:lnTo>
                  <a:pt x="50887" y="13394"/>
                </a:lnTo>
                <a:lnTo>
                  <a:pt x="45148" y="24288"/>
                </a:lnTo>
                <a:lnTo>
                  <a:pt x="36837" y="31611"/>
                </a:lnTo>
                <a:lnTo>
                  <a:pt x="26669" y="34290"/>
                </a:lnTo>
                <a:lnTo>
                  <a:pt x="18966" y="33623"/>
                </a:lnTo>
                <a:lnTo>
                  <a:pt x="11334" y="27813"/>
                </a:lnTo>
                <a:lnTo>
                  <a:pt x="4702" y="18002"/>
                </a:lnTo>
                <a:lnTo>
                  <a:pt x="0" y="5334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800600" y="2263139"/>
            <a:ext cx="50800" cy="34290"/>
          </a:xfrm>
          <a:custGeom>
            <a:avLst/>
            <a:gdLst/>
            <a:ahLst/>
            <a:cxnLst/>
            <a:rect l="l" t="t" r="r" b="b"/>
            <a:pathLst>
              <a:path w="50800" h="34289">
                <a:moveTo>
                  <a:pt x="50291" y="0"/>
                </a:moveTo>
                <a:lnTo>
                  <a:pt x="47970" y="13394"/>
                </a:lnTo>
                <a:lnTo>
                  <a:pt x="42576" y="24288"/>
                </a:lnTo>
                <a:lnTo>
                  <a:pt x="34754" y="31611"/>
                </a:lnTo>
                <a:lnTo>
                  <a:pt x="25145" y="34290"/>
                </a:lnTo>
                <a:lnTo>
                  <a:pt x="18002" y="33623"/>
                </a:lnTo>
                <a:lnTo>
                  <a:pt x="10858" y="27813"/>
                </a:lnTo>
                <a:lnTo>
                  <a:pt x="4571" y="18002"/>
                </a:lnTo>
                <a:lnTo>
                  <a:pt x="0" y="5334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658105" y="2271522"/>
            <a:ext cx="49530" cy="34290"/>
          </a:xfrm>
          <a:custGeom>
            <a:avLst/>
            <a:gdLst/>
            <a:ahLst/>
            <a:cxnLst/>
            <a:rect l="l" t="t" r="r" b="b"/>
            <a:pathLst>
              <a:path w="49529" h="34289">
                <a:moveTo>
                  <a:pt x="49529" y="0"/>
                </a:moveTo>
                <a:lnTo>
                  <a:pt x="47541" y="13394"/>
                </a:lnTo>
                <a:lnTo>
                  <a:pt x="42195" y="24288"/>
                </a:lnTo>
                <a:lnTo>
                  <a:pt x="34420" y="31611"/>
                </a:lnTo>
                <a:lnTo>
                  <a:pt x="25145" y="34290"/>
                </a:lnTo>
                <a:lnTo>
                  <a:pt x="17573" y="33289"/>
                </a:lnTo>
                <a:lnTo>
                  <a:pt x="10286" y="27431"/>
                </a:lnTo>
                <a:lnTo>
                  <a:pt x="4143" y="17573"/>
                </a:lnTo>
                <a:lnTo>
                  <a:pt x="0" y="4572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517897" y="2277617"/>
            <a:ext cx="50800" cy="34290"/>
          </a:xfrm>
          <a:custGeom>
            <a:avLst/>
            <a:gdLst/>
            <a:ahLst/>
            <a:cxnLst/>
            <a:rect l="l" t="t" r="r" b="b"/>
            <a:pathLst>
              <a:path w="50800" h="34289">
                <a:moveTo>
                  <a:pt x="50291" y="0"/>
                </a:moveTo>
                <a:lnTo>
                  <a:pt x="48303" y="13394"/>
                </a:lnTo>
                <a:lnTo>
                  <a:pt x="42957" y="24288"/>
                </a:lnTo>
                <a:lnTo>
                  <a:pt x="35182" y="31611"/>
                </a:lnTo>
                <a:lnTo>
                  <a:pt x="25907" y="34290"/>
                </a:lnTo>
                <a:lnTo>
                  <a:pt x="18323" y="33289"/>
                </a:lnTo>
                <a:lnTo>
                  <a:pt x="10953" y="27431"/>
                </a:lnTo>
                <a:lnTo>
                  <a:pt x="4583" y="17573"/>
                </a:lnTo>
                <a:lnTo>
                  <a:pt x="0" y="4572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362450" y="2302764"/>
            <a:ext cx="52705" cy="35560"/>
          </a:xfrm>
          <a:custGeom>
            <a:avLst/>
            <a:gdLst/>
            <a:ahLst/>
            <a:cxnLst/>
            <a:rect l="l" t="t" r="r" b="b"/>
            <a:pathLst>
              <a:path w="52704" h="35560">
                <a:moveTo>
                  <a:pt x="52577" y="0"/>
                </a:moveTo>
                <a:lnTo>
                  <a:pt x="31241" y="34290"/>
                </a:lnTo>
                <a:lnTo>
                  <a:pt x="27431" y="35052"/>
                </a:lnTo>
                <a:lnTo>
                  <a:pt x="23621" y="35052"/>
                </a:lnTo>
                <a:lnTo>
                  <a:pt x="19811" y="34290"/>
                </a:lnTo>
                <a:lnTo>
                  <a:pt x="11465" y="31873"/>
                </a:lnTo>
                <a:lnTo>
                  <a:pt x="5048" y="25241"/>
                </a:lnTo>
                <a:lnTo>
                  <a:pt x="1059" y="15323"/>
                </a:lnTo>
                <a:lnTo>
                  <a:pt x="0" y="3048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17670" y="2321814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51815" y="0"/>
                </a:moveTo>
                <a:lnTo>
                  <a:pt x="30479" y="34290"/>
                </a:lnTo>
                <a:lnTo>
                  <a:pt x="26669" y="35052"/>
                </a:lnTo>
                <a:lnTo>
                  <a:pt x="22859" y="35052"/>
                </a:lnTo>
                <a:lnTo>
                  <a:pt x="19049" y="34290"/>
                </a:lnTo>
                <a:lnTo>
                  <a:pt x="11037" y="31765"/>
                </a:lnTo>
                <a:lnTo>
                  <a:pt x="4667" y="24955"/>
                </a:lnTo>
                <a:lnTo>
                  <a:pt x="726" y="15001"/>
                </a:lnTo>
                <a:lnTo>
                  <a:pt x="0" y="3048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076700" y="2355342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51815" y="0"/>
                </a:moveTo>
                <a:lnTo>
                  <a:pt x="30479" y="34290"/>
                </a:lnTo>
                <a:lnTo>
                  <a:pt x="26669" y="35052"/>
                </a:lnTo>
                <a:lnTo>
                  <a:pt x="22859" y="35052"/>
                </a:lnTo>
                <a:lnTo>
                  <a:pt x="19049" y="33528"/>
                </a:lnTo>
                <a:lnTo>
                  <a:pt x="11037" y="31111"/>
                </a:lnTo>
                <a:lnTo>
                  <a:pt x="4667" y="24479"/>
                </a:lnTo>
                <a:lnTo>
                  <a:pt x="726" y="14561"/>
                </a:lnTo>
                <a:lnTo>
                  <a:pt x="0" y="2286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934967" y="2388107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51815" y="0"/>
                </a:moveTo>
                <a:lnTo>
                  <a:pt x="30479" y="34290"/>
                </a:lnTo>
                <a:lnTo>
                  <a:pt x="26669" y="35052"/>
                </a:lnTo>
                <a:lnTo>
                  <a:pt x="22859" y="35052"/>
                </a:lnTo>
                <a:lnTo>
                  <a:pt x="19049" y="34290"/>
                </a:lnTo>
                <a:lnTo>
                  <a:pt x="11037" y="31873"/>
                </a:lnTo>
                <a:lnTo>
                  <a:pt x="4667" y="25241"/>
                </a:lnTo>
                <a:lnTo>
                  <a:pt x="726" y="15323"/>
                </a:lnTo>
                <a:lnTo>
                  <a:pt x="0" y="3048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803141" y="2427732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51815" y="0"/>
                </a:moveTo>
                <a:lnTo>
                  <a:pt x="30479" y="34290"/>
                </a:lnTo>
                <a:lnTo>
                  <a:pt x="26669" y="35052"/>
                </a:lnTo>
                <a:lnTo>
                  <a:pt x="22859" y="35052"/>
                </a:lnTo>
                <a:lnTo>
                  <a:pt x="19049" y="34290"/>
                </a:lnTo>
                <a:lnTo>
                  <a:pt x="11037" y="31873"/>
                </a:lnTo>
                <a:lnTo>
                  <a:pt x="4667" y="25241"/>
                </a:lnTo>
                <a:lnTo>
                  <a:pt x="726" y="15323"/>
                </a:lnTo>
                <a:lnTo>
                  <a:pt x="0" y="3048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672840" y="2484882"/>
            <a:ext cx="52705" cy="35560"/>
          </a:xfrm>
          <a:custGeom>
            <a:avLst/>
            <a:gdLst/>
            <a:ahLst/>
            <a:cxnLst/>
            <a:rect l="l" t="t" r="r" b="b"/>
            <a:pathLst>
              <a:path w="52704" h="35560">
                <a:moveTo>
                  <a:pt x="52577" y="0"/>
                </a:moveTo>
                <a:lnTo>
                  <a:pt x="30479" y="34290"/>
                </a:lnTo>
                <a:lnTo>
                  <a:pt x="27431" y="35052"/>
                </a:lnTo>
                <a:lnTo>
                  <a:pt x="23621" y="35052"/>
                </a:lnTo>
                <a:lnTo>
                  <a:pt x="19811" y="34290"/>
                </a:lnTo>
                <a:lnTo>
                  <a:pt x="11465" y="31873"/>
                </a:lnTo>
                <a:lnTo>
                  <a:pt x="5048" y="25241"/>
                </a:lnTo>
                <a:lnTo>
                  <a:pt x="1059" y="15323"/>
                </a:lnTo>
                <a:lnTo>
                  <a:pt x="0" y="3048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530346" y="2546604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51815" y="0"/>
                </a:moveTo>
                <a:lnTo>
                  <a:pt x="30479" y="34290"/>
                </a:lnTo>
                <a:lnTo>
                  <a:pt x="26669" y="35052"/>
                </a:lnTo>
                <a:lnTo>
                  <a:pt x="22859" y="35052"/>
                </a:lnTo>
                <a:lnTo>
                  <a:pt x="19049" y="34290"/>
                </a:lnTo>
                <a:lnTo>
                  <a:pt x="11037" y="31873"/>
                </a:lnTo>
                <a:lnTo>
                  <a:pt x="4667" y="25241"/>
                </a:lnTo>
                <a:lnTo>
                  <a:pt x="726" y="15323"/>
                </a:lnTo>
                <a:lnTo>
                  <a:pt x="0" y="3048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394709" y="2634233"/>
            <a:ext cx="43815" cy="35560"/>
          </a:xfrm>
          <a:custGeom>
            <a:avLst/>
            <a:gdLst/>
            <a:ahLst/>
            <a:cxnLst/>
            <a:rect l="l" t="t" r="r" b="b"/>
            <a:pathLst>
              <a:path w="43814" h="35560">
                <a:moveTo>
                  <a:pt x="43434" y="0"/>
                </a:moveTo>
                <a:lnTo>
                  <a:pt x="25146" y="34290"/>
                </a:lnTo>
                <a:lnTo>
                  <a:pt x="22098" y="35052"/>
                </a:lnTo>
                <a:lnTo>
                  <a:pt x="19050" y="35052"/>
                </a:lnTo>
                <a:lnTo>
                  <a:pt x="16002" y="34290"/>
                </a:lnTo>
                <a:lnTo>
                  <a:pt x="9215" y="31765"/>
                </a:lnTo>
                <a:lnTo>
                  <a:pt x="4000" y="24955"/>
                </a:lnTo>
                <a:lnTo>
                  <a:pt x="785" y="15001"/>
                </a:lnTo>
                <a:lnTo>
                  <a:pt x="0" y="3048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256026" y="2744723"/>
            <a:ext cx="43815" cy="35560"/>
          </a:xfrm>
          <a:custGeom>
            <a:avLst/>
            <a:gdLst/>
            <a:ahLst/>
            <a:cxnLst/>
            <a:rect l="l" t="t" r="r" b="b"/>
            <a:pathLst>
              <a:path w="43814" h="35560">
                <a:moveTo>
                  <a:pt x="43434" y="0"/>
                </a:moveTo>
                <a:lnTo>
                  <a:pt x="25146" y="34290"/>
                </a:lnTo>
                <a:lnTo>
                  <a:pt x="22098" y="35052"/>
                </a:lnTo>
                <a:lnTo>
                  <a:pt x="19050" y="35052"/>
                </a:lnTo>
                <a:lnTo>
                  <a:pt x="16002" y="34290"/>
                </a:lnTo>
                <a:lnTo>
                  <a:pt x="9215" y="31873"/>
                </a:lnTo>
                <a:lnTo>
                  <a:pt x="4000" y="25241"/>
                </a:lnTo>
                <a:lnTo>
                  <a:pt x="785" y="15323"/>
                </a:lnTo>
                <a:lnTo>
                  <a:pt x="0" y="3048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118104" y="2916173"/>
            <a:ext cx="43815" cy="35560"/>
          </a:xfrm>
          <a:custGeom>
            <a:avLst/>
            <a:gdLst/>
            <a:ahLst/>
            <a:cxnLst/>
            <a:rect l="l" t="t" r="r" b="b"/>
            <a:pathLst>
              <a:path w="43814" h="35560">
                <a:moveTo>
                  <a:pt x="43433" y="0"/>
                </a:moveTo>
                <a:lnTo>
                  <a:pt x="25145" y="34290"/>
                </a:lnTo>
                <a:lnTo>
                  <a:pt x="22097" y="35052"/>
                </a:lnTo>
                <a:lnTo>
                  <a:pt x="19049" y="35052"/>
                </a:lnTo>
                <a:lnTo>
                  <a:pt x="16001" y="34290"/>
                </a:lnTo>
                <a:lnTo>
                  <a:pt x="9215" y="31873"/>
                </a:lnTo>
                <a:lnTo>
                  <a:pt x="4000" y="25241"/>
                </a:lnTo>
                <a:lnTo>
                  <a:pt x="785" y="15323"/>
                </a:lnTo>
                <a:lnTo>
                  <a:pt x="0" y="3048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8" name="object 5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855764" y="1921046"/>
            <a:ext cx="81445" cy="66205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726224" y="1935524"/>
            <a:ext cx="78397" cy="66205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588302" y="1949240"/>
            <a:ext cx="81445" cy="66967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3450380" y="1973624"/>
            <a:ext cx="75349" cy="69253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312458" y="1995722"/>
            <a:ext cx="78397" cy="66205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3187490" y="2020868"/>
            <a:ext cx="74587" cy="66205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852204" y="1935524"/>
            <a:ext cx="74587" cy="66205"/>
          </a:xfrm>
          <a:prstGeom prst="rect">
            <a:avLst/>
          </a:prstGeom>
        </p:spPr>
      </p:pic>
      <p:grpSp>
        <p:nvGrpSpPr>
          <p:cNvPr id="65" name="object 65"/>
          <p:cNvGrpSpPr/>
          <p:nvPr/>
        </p:nvGrpSpPr>
        <p:grpSpPr>
          <a:xfrm>
            <a:off x="3079286" y="1917236"/>
            <a:ext cx="2924175" cy="1015365"/>
            <a:chOff x="3079286" y="1917236"/>
            <a:chExt cx="2924175" cy="1015365"/>
          </a:xfrm>
        </p:grpSpPr>
        <p:sp>
          <p:nvSpPr>
            <p:cNvPr id="66" name="object 66"/>
            <p:cNvSpPr/>
            <p:nvPr/>
          </p:nvSpPr>
          <p:spPr>
            <a:xfrm>
              <a:off x="5983223" y="2084832"/>
              <a:ext cx="6985" cy="159385"/>
            </a:xfrm>
            <a:custGeom>
              <a:avLst/>
              <a:gdLst/>
              <a:ahLst/>
              <a:cxnLst/>
              <a:rect l="l" t="t" r="r" b="b"/>
              <a:pathLst>
                <a:path w="6985" h="159385">
                  <a:moveTo>
                    <a:pt x="0" y="159258"/>
                  </a:moveTo>
                  <a:lnTo>
                    <a:pt x="6857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913882" y="1985010"/>
              <a:ext cx="17145" cy="259079"/>
            </a:xfrm>
            <a:custGeom>
              <a:avLst/>
              <a:gdLst/>
              <a:ahLst/>
              <a:cxnLst/>
              <a:rect l="l" t="t" r="r" b="b"/>
              <a:pathLst>
                <a:path w="17145" h="259080">
                  <a:moveTo>
                    <a:pt x="0" y="0"/>
                  </a:moveTo>
                  <a:lnTo>
                    <a:pt x="16764" y="259079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845301" y="1987296"/>
              <a:ext cx="19050" cy="261620"/>
            </a:xfrm>
            <a:custGeom>
              <a:avLst/>
              <a:gdLst/>
              <a:ahLst/>
              <a:cxnLst/>
              <a:rect l="l" t="t" r="r" b="b"/>
              <a:pathLst>
                <a:path w="19050" h="261619">
                  <a:moveTo>
                    <a:pt x="19050" y="0"/>
                  </a:moveTo>
                  <a:lnTo>
                    <a:pt x="0" y="26136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771388" y="1968246"/>
              <a:ext cx="21590" cy="287655"/>
            </a:xfrm>
            <a:custGeom>
              <a:avLst/>
              <a:gdLst/>
              <a:ahLst/>
              <a:cxnLst/>
              <a:rect l="l" t="t" r="r" b="b"/>
              <a:pathLst>
                <a:path w="21589" h="287655">
                  <a:moveTo>
                    <a:pt x="21336" y="287274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704332" y="1972818"/>
              <a:ext cx="17145" cy="276225"/>
            </a:xfrm>
            <a:custGeom>
              <a:avLst/>
              <a:gdLst/>
              <a:ahLst/>
              <a:cxnLst/>
              <a:rect l="l" t="t" r="r" b="b"/>
              <a:pathLst>
                <a:path w="17145" h="276225">
                  <a:moveTo>
                    <a:pt x="16763" y="0"/>
                  </a:moveTo>
                  <a:lnTo>
                    <a:pt x="0" y="27584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633466" y="1963674"/>
              <a:ext cx="17145" cy="289560"/>
            </a:xfrm>
            <a:custGeom>
              <a:avLst/>
              <a:gdLst/>
              <a:ahLst/>
              <a:cxnLst/>
              <a:rect l="l" t="t" r="r" b="b"/>
              <a:pathLst>
                <a:path w="17145" h="289560">
                  <a:moveTo>
                    <a:pt x="0" y="0"/>
                  </a:moveTo>
                  <a:lnTo>
                    <a:pt x="16764" y="28956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564123" y="1968246"/>
              <a:ext cx="17145" cy="285115"/>
            </a:xfrm>
            <a:custGeom>
              <a:avLst/>
              <a:gdLst/>
              <a:ahLst/>
              <a:cxnLst/>
              <a:rect l="l" t="t" r="r" b="b"/>
              <a:pathLst>
                <a:path w="17145" h="285114">
                  <a:moveTo>
                    <a:pt x="16763" y="0"/>
                  </a:moveTo>
                  <a:lnTo>
                    <a:pt x="0" y="28498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495544" y="1953768"/>
              <a:ext cx="17145" cy="307340"/>
            </a:xfrm>
            <a:custGeom>
              <a:avLst/>
              <a:gdLst/>
              <a:ahLst/>
              <a:cxnLst/>
              <a:rect l="l" t="t" r="r" b="b"/>
              <a:pathLst>
                <a:path w="17145" h="307339">
                  <a:moveTo>
                    <a:pt x="0" y="0"/>
                  </a:moveTo>
                  <a:lnTo>
                    <a:pt x="16764" y="30708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428488" y="1958340"/>
              <a:ext cx="14604" cy="297180"/>
            </a:xfrm>
            <a:custGeom>
              <a:avLst/>
              <a:gdLst/>
              <a:ahLst/>
              <a:cxnLst/>
              <a:rect l="l" t="t" r="r" b="b"/>
              <a:pathLst>
                <a:path w="14604" h="297180">
                  <a:moveTo>
                    <a:pt x="14477" y="0"/>
                  </a:moveTo>
                  <a:lnTo>
                    <a:pt x="0" y="29718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359145" y="1953768"/>
              <a:ext cx="17145" cy="307340"/>
            </a:xfrm>
            <a:custGeom>
              <a:avLst/>
              <a:gdLst/>
              <a:ahLst/>
              <a:cxnLst/>
              <a:rect l="l" t="t" r="r" b="b"/>
              <a:pathLst>
                <a:path w="17145" h="307339">
                  <a:moveTo>
                    <a:pt x="0" y="0"/>
                  </a:moveTo>
                  <a:lnTo>
                    <a:pt x="16764" y="30708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279136" y="1944624"/>
              <a:ext cx="26034" cy="306705"/>
            </a:xfrm>
            <a:custGeom>
              <a:avLst/>
              <a:gdLst/>
              <a:ahLst/>
              <a:cxnLst/>
              <a:rect l="l" t="t" r="r" b="b"/>
              <a:pathLst>
                <a:path w="26035" h="306705">
                  <a:moveTo>
                    <a:pt x="25908" y="0"/>
                  </a:moveTo>
                  <a:lnTo>
                    <a:pt x="0" y="30632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209794" y="1934718"/>
              <a:ext cx="24130" cy="326390"/>
            </a:xfrm>
            <a:custGeom>
              <a:avLst/>
              <a:gdLst/>
              <a:ahLst/>
              <a:cxnLst/>
              <a:rect l="l" t="t" r="r" b="b"/>
              <a:pathLst>
                <a:path w="24129" h="326389">
                  <a:moveTo>
                    <a:pt x="0" y="0"/>
                  </a:moveTo>
                  <a:lnTo>
                    <a:pt x="23622" y="32613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133594" y="1939290"/>
              <a:ext cx="21590" cy="319405"/>
            </a:xfrm>
            <a:custGeom>
              <a:avLst/>
              <a:gdLst/>
              <a:ahLst/>
              <a:cxnLst/>
              <a:rect l="l" t="t" r="r" b="b"/>
              <a:pathLst>
                <a:path w="21589" h="319405">
                  <a:moveTo>
                    <a:pt x="21336" y="0"/>
                  </a:moveTo>
                  <a:lnTo>
                    <a:pt x="0" y="31927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058917" y="1941576"/>
              <a:ext cx="19050" cy="319405"/>
            </a:xfrm>
            <a:custGeom>
              <a:avLst/>
              <a:gdLst/>
              <a:ahLst/>
              <a:cxnLst/>
              <a:rect l="l" t="t" r="r" b="b"/>
              <a:pathLst>
                <a:path w="19050" h="319405">
                  <a:moveTo>
                    <a:pt x="0" y="0"/>
                  </a:moveTo>
                  <a:lnTo>
                    <a:pt x="19050" y="31927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986527" y="1944624"/>
              <a:ext cx="18415" cy="318770"/>
            </a:xfrm>
            <a:custGeom>
              <a:avLst/>
              <a:gdLst/>
              <a:ahLst/>
              <a:cxnLst/>
              <a:rect l="l" t="t" r="r" b="b"/>
              <a:pathLst>
                <a:path w="18414" h="318769">
                  <a:moveTo>
                    <a:pt x="18287" y="0"/>
                  </a:moveTo>
                  <a:lnTo>
                    <a:pt x="0" y="31851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914900" y="1930146"/>
              <a:ext cx="19050" cy="335280"/>
            </a:xfrm>
            <a:custGeom>
              <a:avLst/>
              <a:gdLst/>
              <a:ahLst/>
              <a:cxnLst/>
              <a:rect l="l" t="t" r="r" b="b"/>
              <a:pathLst>
                <a:path w="19050" h="335280">
                  <a:moveTo>
                    <a:pt x="0" y="0"/>
                  </a:moveTo>
                  <a:lnTo>
                    <a:pt x="19050" y="33528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850892" y="1939290"/>
              <a:ext cx="19050" cy="326390"/>
            </a:xfrm>
            <a:custGeom>
              <a:avLst/>
              <a:gdLst/>
              <a:ahLst/>
              <a:cxnLst/>
              <a:rect l="l" t="t" r="r" b="b"/>
              <a:pathLst>
                <a:path w="19050" h="326389">
                  <a:moveTo>
                    <a:pt x="19050" y="0"/>
                  </a:moveTo>
                  <a:lnTo>
                    <a:pt x="0" y="32613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781550" y="1934718"/>
              <a:ext cx="19050" cy="335280"/>
            </a:xfrm>
            <a:custGeom>
              <a:avLst/>
              <a:gdLst/>
              <a:ahLst/>
              <a:cxnLst/>
              <a:rect l="l" t="t" r="r" b="b"/>
              <a:pathLst>
                <a:path w="19050" h="335280">
                  <a:moveTo>
                    <a:pt x="0" y="0"/>
                  </a:moveTo>
                  <a:lnTo>
                    <a:pt x="19050" y="33528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707636" y="1939290"/>
              <a:ext cx="26670" cy="330835"/>
            </a:xfrm>
            <a:custGeom>
              <a:avLst/>
              <a:gdLst/>
              <a:ahLst/>
              <a:cxnLst/>
              <a:rect l="l" t="t" r="r" b="b"/>
              <a:pathLst>
                <a:path w="26670" h="330835">
                  <a:moveTo>
                    <a:pt x="26670" y="0"/>
                  </a:moveTo>
                  <a:lnTo>
                    <a:pt x="0" y="33070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641341" y="1934718"/>
              <a:ext cx="17145" cy="342900"/>
            </a:xfrm>
            <a:custGeom>
              <a:avLst/>
              <a:gdLst/>
              <a:ahLst/>
              <a:cxnLst/>
              <a:rect l="l" t="t" r="r" b="b"/>
              <a:pathLst>
                <a:path w="17145" h="342900">
                  <a:moveTo>
                    <a:pt x="0" y="0"/>
                  </a:moveTo>
                  <a:lnTo>
                    <a:pt x="16764" y="34290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567427" y="1939290"/>
              <a:ext cx="19050" cy="340995"/>
            </a:xfrm>
            <a:custGeom>
              <a:avLst/>
              <a:gdLst/>
              <a:ahLst/>
              <a:cxnLst/>
              <a:rect l="l" t="t" r="r" b="b"/>
              <a:pathLst>
                <a:path w="19050" h="340994">
                  <a:moveTo>
                    <a:pt x="19050" y="0"/>
                  </a:moveTo>
                  <a:lnTo>
                    <a:pt x="0" y="34061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498086" y="1932432"/>
              <a:ext cx="19050" cy="349885"/>
            </a:xfrm>
            <a:custGeom>
              <a:avLst/>
              <a:gdLst/>
              <a:ahLst/>
              <a:cxnLst/>
              <a:rect l="l" t="t" r="r" b="b"/>
              <a:pathLst>
                <a:path w="19050" h="349885">
                  <a:moveTo>
                    <a:pt x="0" y="0"/>
                  </a:moveTo>
                  <a:lnTo>
                    <a:pt x="19050" y="34975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415027" y="1941576"/>
              <a:ext cx="33655" cy="360045"/>
            </a:xfrm>
            <a:custGeom>
              <a:avLst/>
              <a:gdLst/>
              <a:ahLst/>
              <a:cxnLst/>
              <a:rect l="l" t="t" r="r" b="b"/>
              <a:pathLst>
                <a:path w="33654" h="360044">
                  <a:moveTo>
                    <a:pt x="33527" y="0"/>
                  </a:moveTo>
                  <a:lnTo>
                    <a:pt x="0" y="35966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346447" y="1937004"/>
              <a:ext cx="16510" cy="368935"/>
            </a:xfrm>
            <a:custGeom>
              <a:avLst/>
              <a:gdLst/>
              <a:ahLst/>
              <a:cxnLst/>
              <a:rect l="l" t="t" r="r" b="b"/>
              <a:pathLst>
                <a:path w="16510" h="368935">
                  <a:moveTo>
                    <a:pt x="0" y="0"/>
                  </a:moveTo>
                  <a:lnTo>
                    <a:pt x="16002" y="36880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270247" y="1944624"/>
              <a:ext cx="21590" cy="375920"/>
            </a:xfrm>
            <a:custGeom>
              <a:avLst/>
              <a:gdLst/>
              <a:ahLst/>
              <a:cxnLst/>
              <a:rect l="l" t="t" r="r" b="b"/>
              <a:pathLst>
                <a:path w="21589" h="375919">
                  <a:moveTo>
                    <a:pt x="0" y="375665"/>
                  </a:moveTo>
                  <a:lnTo>
                    <a:pt x="21335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203191" y="1949196"/>
              <a:ext cx="14604" cy="382905"/>
            </a:xfrm>
            <a:custGeom>
              <a:avLst/>
              <a:gdLst/>
              <a:ahLst/>
              <a:cxnLst/>
              <a:rect l="l" t="t" r="r" b="b"/>
              <a:pathLst>
                <a:path w="14604" h="382905">
                  <a:moveTo>
                    <a:pt x="0" y="0"/>
                  </a:moveTo>
                  <a:lnTo>
                    <a:pt x="14478" y="38252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129277" y="1953768"/>
              <a:ext cx="19050" cy="402590"/>
            </a:xfrm>
            <a:custGeom>
              <a:avLst/>
              <a:gdLst/>
              <a:ahLst/>
              <a:cxnLst/>
              <a:rect l="l" t="t" r="r" b="b"/>
              <a:pathLst>
                <a:path w="19050" h="402589">
                  <a:moveTo>
                    <a:pt x="0" y="402336"/>
                  </a:moveTo>
                  <a:lnTo>
                    <a:pt x="19049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062983" y="1956054"/>
              <a:ext cx="12700" cy="402590"/>
            </a:xfrm>
            <a:custGeom>
              <a:avLst/>
              <a:gdLst/>
              <a:ahLst/>
              <a:cxnLst/>
              <a:rect l="l" t="t" r="r" b="b"/>
              <a:pathLst>
                <a:path w="12700" h="402589">
                  <a:moveTo>
                    <a:pt x="0" y="0"/>
                  </a:moveTo>
                  <a:lnTo>
                    <a:pt x="12192" y="40233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986783" y="1963674"/>
              <a:ext cx="19050" cy="425450"/>
            </a:xfrm>
            <a:custGeom>
              <a:avLst/>
              <a:gdLst/>
              <a:ahLst/>
              <a:cxnLst/>
              <a:rect l="l" t="t" r="r" b="b"/>
              <a:pathLst>
                <a:path w="19050" h="425450">
                  <a:moveTo>
                    <a:pt x="0" y="425196"/>
                  </a:moveTo>
                  <a:lnTo>
                    <a:pt x="19049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925061" y="1968246"/>
              <a:ext cx="9525" cy="425450"/>
            </a:xfrm>
            <a:custGeom>
              <a:avLst/>
              <a:gdLst/>
              <a:ahLst/>
              <a:cxnLst/>
              <a:rect l="l" t="t" r="r" b="b"/>
              <a:pathLst>
                <a:path w="9525" h="425450">
                  <a:moveTo>
                    <a:pt x="0" y="0"/>
                  </a:moveTo>
                  <a:lnTo>
                    <a:pt x="9144" y="42519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853434" y="1972818"/>
              <a:ext cx="14604" cy="456565"/>
            </a:xfrm>
            <a:custGeom>
              <a:avLst/>
              <a:gdLst/>
              <a:ahLst/>
              <a:cxnLst/>
              <a:rect l="l" t="t" r="r" b="b"/>
              <a:pathLst>
                <a:path w="14604" h="456564">
                  <a:moveTo>
                    <a:pt x="0" y="456438"/>
                  </a:moveTo>
                  <a:lnTo>
                    <a:pt x="14477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791712" y="1982724"/>
              <a:ext cx="10160" cy="452120"/>
            </a:xfrm>
            <a:custGeom>
              <a:avLst/>
              <a:gdLst/>
              <a:ahLst/>
              <a:cxnLst/>
              <a:rect l="l" t="t" r="r" b="b"/>
              <a:pathLst>
                <a:path w="10160" h="452119">
                  <a:moveTo>
                    <a:pt x="9906" y="451865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725418" y="1987296"/>
              <a:ext cx="13970" cy="501650"/>
            </a:xfrm>
            <a:custGeom>
              <a:avLst/>
              <a:gdLst/>
              <a:ahLst/>
              <a:cxnLst/>
              <a:rect l="l" t="t" r="r" b="b"/>
              <a:pathLst>
                <a:path w="13970" h="501650">
                  <a:moveTo>
                    <a:pt x="13715" y="0"/>
                  </a:moveTo>
                  <a:lnTo>
                    <a:pt x="0" y="50139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656076" y="1996440"/>
              <a:ext cx="17145" cy="494665"/>
            </a:xfrm>
            <a:custGeom>
              <a:avLst/>
              <a:gdLst/>
              <a:ahLst/>
              <a:cxnLst/>
              <a:rect l="l" t="t" r="r" b="b"/>
              <a:pathLst>
                <a:path w="17145" h="494664">
                  <a:moveTo>
                    <a:pt x="16763" y="494538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582162" y="2004060"/>
              <a:ext cx="17145" cy="539750"/>
            </a:xfrm>
            <a:custGeom>
              <a:avLst/>
              <a:gdLst/>
              <a:ahLst/>
              <a:cxnLst/>
              <a:rect l="l" t="t" r="r" b="b"/>
              <a:pathLst>
                <a:path w="17145" h="539750">
                  <a:moveTo>
                    <a:pt x="16763" y="0"/>
                  </a:moveTo>
                  <a:lnTo>
                    <a:pt x="0" y="53949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513581" y="2020062"/>
              <a:ext cx="17145" cy="540385"/>
            </a:xfrm>
            <a:custGeom>
              <a:avLst/>
              <a:gdLst/>
              <a:ahLst/>
              <a:cxnLst/>
              <a:rect l="l" t="t" r="r" b="b"/>
              <a:pathLst>
                <a:path w="17145" h="540385">
                  <a:moveTo>
                    <a:pt x="16763" y="540258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437382" y="2025396"/>
              <a:ext cx="26034" cy="611505"/>
            </a:xfrm>
            <a:custGeom>
              <a:avLst/>
              <a:gdLst/>
              <a:ahLst/>
              <a:cxnLst/>
              <a:rect l="l" t="t" r="r" b="b"/>
              <a:pathLst>
                <a:path w="26035" h="611505">
                  <a:moveTo>
                    <a:pt x="25908" y="0"/>
                  </a:moveTo>
                  <a:lnTo>
                    <a:pt x="0" y="61112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377946" y="2044446"/>
              <a:ext cx="17145" cy="592455"/>
            </a:xfrm>
            <a:custGeom>
              <a:avLst/>
              <a:gdLst/>
              <a:ahLst/>
              <a:cxnLst/>
              <a:rect l="l" t="t" r="r" b="b"/>
              <a:pathLst>
                <a:path w="17145" h="592455">
                  <a:moveTo>
                    <a:pt x="16763" y="592074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299460" y="2051304"/>
              <a:ext cx="26034" cy="694690"/>
            </a:xfrm>
            <a:custGeom>
              <a:avLst/>
              <a:gdLst/>
              <a:ahLst/>
              <a:cxnLst/>
              <a:rect l="l" t="t" r="r" b="b"/>
              <a:pathLst>
                <a:path w="26035" h="694689">
                  <a:moveTo>
                    <a:pt x="25908" y="0"/>
                  </a:moveTo>
                  <a:lnTo>
                    <a:pt x="0" y="69418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251454" y="2072640"/>
              <a:ext cx="2540" cy="676275"/>
            </a:xfrm>
            <a:custGeom>
              <a:avLst/>
              <a:gdLst/>
              <a:ahLst/>
              <a:cxnLst/>
              <a:rect l="l" t="t" r="r" b="b"/>
              <a:pathLst>
                <a:path w="2539" h="676275">
                  <a:moveTo>
                    <a:pt x="2286" y="675894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161538" y="2070354"/>
              <a:ext cx="38100" cy="844550"/>
            </a:xfrm>
            <a:custGeom>
              <a:avLst/>
              <a:gdLst/>
              <a:ahLst/>
              <a:cxnLst/>
              <a:rect l="l" t="t" r="r" b="b"/>
              <a:pathLst>
                <a:path w="38100" h="844550">
                  <a:moveTo>
                    <a:pt x="38100" y="0"/>
                  </a:moveTo>
                  <a:lnTo>
                    <a:pt x="0" y="84429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092196" y="2065782"/>
              <a:ext cx="24130" cy="853440"/>
            </a:xfrm>
            <a:custGeom>
              <a:avLst/>
              <a:gdLst/>
              <a:ahLst/>
              <a:cxnLst/>
              <a:rect l="l" t="t" r="r" b="b"/>
              <a:pathLst>
                <a:path w="24130" h="853439">
                  <a:moveTo>
                    <a:pt x="23622" y="853439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8" name="object 10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30651" y="6212585"/>
            <a:ext cx="103631" cy="937260"/>
          </a:xfrm>
          <a:prstGeom prst="rect">
            <a:avLst/>
          </a:prstGeom>
        </p:spPr>
      </p:pic>
      <p:pic>
        <p:nvPicPr>
          <p:cNvPr id="109" name="object 10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62115" y="6249923"/>
            <a:ext cx="469391" cy="237743"/>
          </a:xfrm>
          <a:prstGeom prst="rect">
            <a:avLst/>
          </a:prstGeom>
        </p:spPr>
      </p:pic>
      <p:grpSp>
        <p:nvGrpSpPr>
          <p:cNvPr id="110" name="object 110"/>
          <p:cNvGrpSpPr/>
          <p:nvPr/>
        </p:nvGrpSpPr>
        <p:grpSpPr>
          <a:xfrm>
            <a:off x="2881122" y="5116067"/>
            <a:ext cx="332105" cy="1783080"/>
            <a:chOff x="2881122" y="5116067"/>
            <a:chExt cx="332105" cy="1783080"/>
          </a:xfrm>
        </p:grpSpPr>
        <p:sp>
          <p:nvSpPr>
            <p:cNvPr id="111" name="object 111"/>
            <p:cNvSpPr/>
            <p:nvPr/>
          </p:nvSpPr>
          <p:spPr>
            <a:xfrm>
              <a:off x="3081528" y="5116067"/>
              <a:ext cx="0" cy="1783080"/>
            </a:xfrm>
            <a:custGeom>
              <a:avLst/>
              <a:gdLst/>
              <a:ahLst/>
              <a:cxnLst/>
              <a:rect l="l" t="t" r="r" b="b"/>
              <a:pathLst>
                <a:path h="1783079">
                  <a:moveTo>
                    <a:pt x="0" y="1783079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881122" y="6160052"/>
              <a:ext cx="332105" cy="21590"/>
            </a:xfrm>
            <a:custGeom>
              <a:avLst/>
              <a:gdLst/>
              <a:ahLst/>
              <a:cxnLst/>
              <a:rect l="l" t="t" r="r" b="b"/>
              <a:pathLst>
                <a:path w="332105" h="21589">
                  <a:moveTo>
                    <a:pt x="0" y="21247"/>
                  </a:moveTo>
                  <a:lnTo>
                    <a:pt x="331514" y="21247"/>
                  </a:lnTo>
                  <a:lnTo>
                    <a:pt x="331514" y="0"/>
                  </a:lnTo>
                  <a:lnTo>
                    <a:pt x="0" y="0"/>
                  </a:lnTo>
                  <a:lnTo>
                    <a:pt x="0" y="21247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113"/>
          <p:cNvSpPr/>
          <p:nvPr/>
        </p:nvSpPr>
        <p:spPr>
          <a:xfrm>
            <a:off x="2881122" y="6172961"/>
            <a:ext cx="332105" cy="21590"/>
          </a:xfrm>
          <a:custGeom>
            <a:avLst/>
            <a:gdLst/>
            <a:ahLst/>
            <a:cxnLst/>
            <a:rect l="l" t="t" r="r" b="b"/>
            <a:pathLst>
              <a:path w="332105" h="21589">
                <a:moveTo>
                  <a:pt x="0" y="21247"/>
                </a:moveTo>
                <a:lnTo>
                  <a:pt x="331514" y="21247"/>
                </a:lnTo>
                <a:lnTo>
                  <a:pt x="331514" y="0"/>
                </a:lnTo>
                <a:lnTo>
                  <a:pt x="0" y="0"/>
                </a:lnTo>
                <a:lnTo>
                  <a:pt x="0" y="2124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274269" y="6160052"/>
            <a:ext cx="76835" cy="21590"/>
          </a:xfrm>
          <a:custGeom>
            <a:avLst/>
            <a:gdLst/>
            <a:ahLst/>
            <a:cxnLst/>
            <a:rect l="l" t="t" r="r" b="b"/>
            <a:pathLst>
              <a:path w="76835" h="21589">
                <a:moveTo>
                  <a:pt x="0" y="21247"/>
                </a:moveTo>
                <a:lnTo>
                  <a:pt x="76288" y="21247"/>
                </a:lnTo>
                <a:lnTo>
                  <a:pt x="76288" y="0"/>
                </a:lnTo>
                <a:lnTo>
                  <a:pt x="0" y="0"/>
                </a:lnTo>
                <a:lnTo>
                  <a:pt x="0" y="2124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414477" y="6160052"/>
            <a:ext cx="224154" cy="21590"/>
          </a:xfrm>
          <a:custGeom>
            <a:avLst/>
            <a:gdLst/>
            <a:ahLst/>
            <a:cxnLst/>
            <a:rect l="l" t="t" r="r" b="b"/>
            <a:pathLst>
              <a:path w="224154" h="21589">
                <a:moveTo>
                  <a:pt x="0" y="21247"/>
                </a:moveTo>
                <a:lnTo>
                  <a:pt x="224116" y="21247"/>
                </a:lnTo>
                <a:lnTo>
                  <a:pt x="224116" y="0"/>
                </a:lnTo>
                <a:lnTo>
                  <a:pt x="0" y="0"/>
                </a:lnTo>
                <a:lnTo>
                  <a:pt x="0" y="2124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692607" y="6160052"/>
            <a:ext cx="88900" cy="21590"/>
          </a:xfrm>
          <a:custGeom>
            <a:avLst/>
            <a:gdLst/>
            <a:ahLst/>
            <a:cxnLst/>
            <a:rect l="l" t="t" r="r" b="b"/>
            <a:pathLst>
              <a:path w="88900" h="21589">
                <a:moveTo>
                  <a:pt x="0" y="21247"/>
                </a:moveTo>
                <a:lnTo>
                  <a:pt x="88480" y="21247"/>
                </a:lnTo>
                <a:lnTo>
                  <a:pt x="88480" y="0"/>
                </a:lnTo>
                <a:lnTo>
                  <a:pt x="0" y="0"/>
                </a:lnTo>
                <a:lnTo>
                  <a:pt x="0" y="2124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834339" y="6160052"/>
            <a:ext cx="417830" cy="21590"/>
          </a:xfrm>
          <a:custGeom>
            <a:avLst/>
            <a:gdLst/>
            <a:ahLst/>
            <a:cxnLst/>
            <a:rect l="l" t="t" r="r" b="b"/>
            <a:pathLst>
              <a:path w="417829" h="21589">
                <a:moveTo>
                  <a:pt x="0" y="21247"/>
                </a:moveTo>
                <a:lnTo>
                  <a:pt x="417664" y="21247"/>
                </a:lnTo>
                <a:lnTo>
                  <a:pt x="417664" y="0"/>
                </a:lnTo>
                <a:lnTo>
                  <a:pt x="0" y="0"/>
                </a:lnTo>
                <a:lnTo>
                  <a:pt x="0" y="2124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274269" y="6172961"/>
            <a:ext cx="76835" cy="21590"/>
          </a:xfrm>
          <a:custGeom>
            <a:avLst/>
            <a:gdLst/>
            <a:ahLst/>
            <a:cxnLst/>
            <a:rect l="l" t="t" r="r" b="b"/>
            <a:pathLst>
              <a:path w="76835" h="21589">
                <a:moveTo>
                  <a:pt x="0" y="21247"/>
                </a:moveTo>
                <a:lnTo>
                  <a:pt x="76288" y="21247"/>
                </a:lnTo>
                <a:lnTo>
                  <a:pt x="76288" y="0"/>
                </a:lnTo>
                <a:lnTo>
                  <a:pt x="0" y="0"/>
                </a:lnTo>
                <a:lnTo>
                  <a:pt x="0" y="2124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414477" y="6172961"/>
            <a:ext cx="224154" cy="21590"/>
          </a:xfrm>
          <a:custGeom>
            <a:avLst/>
            <a:gdLst/>
            <a:ahLst/>
            <a:cxnLst/>
            <a:rect l="l" t="t" r="r" b="b"/>
            <a:pathLst>
              <a:path w="224154" h="21589">
                <a:moveTo>
                  <a:pt x="0" y="21247"/>
                </a:moveTo>
                <a:lnTo>
                  <a:pt x="224116" y="21247"/>
                </a:lnTo>
                <a:lnTo>
                  <a:pt x="224116" y="0"/>
                </a:lnTo>
                <a:lnTo>
                  <a:pt x="0" y="0"/>
                </a:lnTo>
                <a:lnTo>
                  <a:pt x="0" y="2124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692607" y="6172961"/>
            <a:ext cx="88900" cy="21590"/>
          </a:xfrm>
          <a:custGeom>
            <a:avLst/>
            <a:gdLst/>
            <a:ahLst/>
            <a:cxnLst/>
            <a:rect l="l" t="t" r="r" b="b"/>
            <a:pathLst>
              <a:path w="88900" h="21589">
                <a:moveTo>
                  <a:pt x="0" y="21247"/>
                </a:moveTo>
                <a:lnTo>
                  <a:pt x="88480" y="21247"/>
                </a:lnTo>
                <a:lnTo>
                  <a:pt x="88480" y="0"/>
                </a:lnTo>
                <a:lnTo>
                  <a:pt x="0" y="0"/>
                </a:lnTo>
                <a:lnTo>
                  <a:pt x="0" y="2124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834339" y="6172961"/>
            <a:ext cx="417830" cy="21590"/>
          </a:xfrm>
          <a:custGeom>
            <a:avLst/>
            <a:gdLst/>
            <a:ahLst/>
            <a:cxnLst/>
            <a:rect l="l" t="t" r="r" b="b"/>
            <a:pathLst>
              <a:path w="417829" h="21589">
                <a:moveTo>
                  <a:pt x="0" y="21247"/>
                </a:moveTo>
                <a:lnTo>
                  <a:pt x="417664" y="21247"/>
                </a:lnTo>
                <a:lnTo>
                  <a:pt x="417664" y="0"/>
                </a:lnTo>
                <a:lnTo>
                  <a:pt x="0" y="0"/>
                </a:lnTo>
                <a:lnTo>
                  <a:pt x="0" y="2124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317491" y="6160052"/>
            <a:ext cx="0" cy="26034"/>
          </a:xfrm>
          <a:custGeom>
            <a:avLst/>
            <a:gdLst/>
            <a:ahLst/>
            <a:cxnLst/>
            <a:rect l="l" t="t" r="r" b="b"/>
            <a:pathLst>
              <a:path h="26035">
                <a:moveTo>
                  <a:pt x="0" y="0"/>
                </a:moveTo>
                <a:lnTo>
                  <a:pt x="0" y="25819"/>
                </a:lnTo>
              </a:path>
            </a:pathLst>
          </a:custGeom>
          <a:ln w="21424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382979" y="6162249"/>
            <a:ext cx="90805" cy="21590"/>
          </a:xfrm>
          <a:custGeom>
            <a:avLst/>
            <a:gdLst/>
            <a:ahLst/>
            <a:cxnLst/>
            <a:rect l="l" t="t" r="r" b="b"/>
            <a:pathLst>
              <a:path w="90804" h="21589">
                <a:moveTo>
                  <a:pt x="0" y="21424"/>
                </a:moveTo>
                <a:lnTo>
                  <a:pt x="90766" y="21424"/>
                </a:lnTo>
                <a:lnTo>
                  <a:pt x="90766" y="0"/>
                </a:lnTo>
                <a:lnTo>
                  <a:pt x="0" y="0"/>
                </a:lnTo>
                <a:lnTo>
                  <a:pt x="0" y="21424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539996" y="6160052"/>
            <a:ext cx="0" cy="26034"/>
          </a:xfrm>
          <a:custGeom>
            <a:avLst/>
            <a:gdLst/>
            <a:ahLst/>
            <a:cxnLst/>
            <a:rect l="l" t="t" r="r" b="b"/>
            <a:pathLst>
              <a:path h="26035">
                <a:moveTo>
                  <a:pt x="0" y="0"/>
                </a:moveTo>
                <a:lnTo>
                  <a:pt x="0" y="25819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606245" y="6160052"/>
            <a:ext cx="164465" cy="26034"/>
          </a:xfrm>
          <a:custGeom>
            <a:avLst/>
            <a:gdLst/>
            <a:ahLst/>
            <a:cxnLst/>
            <a:rect l="l" t="t" r="r" b="b"/>
            <a:pathLst>
              <a:path w="164464" h="26035">
                <a:moveTo>
                  <a:pt x="0" y="25819"/>
                </a:moveTo>
                <a:lnTo>
                  <a:pt x="163918" y="25819"/>
                </a:lnTo>
                <a:lnTo>
                  <a:pt x="163918" y="0"/>
                </a:lnTo>
                <a:lnTo>
                  <a:pt x="0" y="0"/>
                </a:lnTo>
                <a:lnTo>
                  <a:pt x="0" y="25819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822653" y="6160052"/>
            <a:ext cx="155575" cy="26034"/>
          </a:xfrm>
          <a:custGeom>
            <a:avLst/>
            <a:gdLst/>
            <a:ahLst/>
            <a:cxnLst/>
            <a:rect l="l" t="t" r="r" b="b"/>
            <a:pathLst>
              <a:path w="155575" h="26035">
                <a:moveTo>
                  <a:pt x="0" y="25819"/>
                </a:moveTo>
                <a:lnTo>
                  <a:pt x="155536" y="25819"/>
                </a:lnTo>
                <a:lnTo>
                  <a:pt x="155536" y="0"/>
                </a:lnTo>
                <a:lnTo>
                  <a:pt x="0" y="0"/>
                </a:lnTo>
                <a:lnTo>
                  <a:pt x="0" y="25819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029155" y="6160052"/>
            <a:ext cx="454659" cy="26034"/>
          </a:xfrm>
          <a:custGeom>
            <a:avLst/>
            <a:gdLst/>
            <a:ahLst/>
            <a:cxnLst/>
            <a:rect l="l" t="t" r="r" b="b"/>
            <a:pathLst>
              <a:path w="454660" h="26035">
                <a:moveTo>
                  <a:pt x="0" y="25819"/>
                </a:moveTo>
                <a:lnTo>
                  <a:pt x="454240" y="25819"/>
                </a:lnTo>
                <a:lnTo>
                  <a:pt x="454240" y="0"/>
                </a:lnTo>
                <a:lnTo>
                  <a:pt x="0" y="0"/>
                </a:lnTo>
                <a:lnTo>
                  <a:pt x="0" y="25819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545073" y="6160052"/>
            <a:ext cx="0" cy="26034"/>
          </a:xfrm>
          <a:custGeom>
            <a:avLst/>
            <a:gdLst/>
            <a:ahLst/>
            <a:cxnLst/>
            <a:rect l="l" t="t" r="r" b="b"/>
            <a:pathLst>
              <a:path h="26035">
                <a:moveTo>
                  <a:pt x="0" y="0"/>
                </a:moveTo>
                <a:lnTo>
                  <a:pt x="0" y="25819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620130" y="6160052"/>
            <a:ext cx="0" cy="26034"/>
          </a:xfrm>
          <a:custGeom>
            <a:avLst/>
            <a:gdLst/>
            <a:ahLst/>
            <a:cxnLst/>
            <a:rect l="l" t="t" r="r" b="b"/>
            <a:pathLst>
              <a:path h="26035">
                <a:moveTo>
                  <a:pt x="0" y="0"/>
                </a:moveTo>
                <a:lnTo>
                  <a:pt x="0" y="25819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684475" y="6172961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632" y="0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908166" y="6160052"/>
            <a:ext cx="0" cy="26034"/>
          </a:xfrm>
          <a:custGeom>
            <a:avLst/>
            <a:gdLst/>
            <a:ahLst/>
            <a:cxnLst/>
            <a:rect l="l" t="t" r="r" b="b"/>
            <a:pathLst>
              <a:path h="26035">
                <a:moveTo>
                  <a:pt x="0" y="0"/>
                </a:moveTo>
                <a:lnTo>
                  <a:pt x="0" y="25819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969463" y="6172961"/>
            <a:ext cx="641985" cy="0"/>
          </a:xfrm>
          <a:custGeom>
            <a:avLst/>
            <a:gdLst/>
            <a:ahLst/>
            <a:cxnLst/>
            <a:rect l="l" t="t" r="r" b="b"/>
            <a:pathLst>
              <a:path w="641984">
                <a:moveTo>
                  <a:pt x="0" y="0"/>
                </a:moveTo>
                <a:lnTo>
                  <a:pt x="641648" y="0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3080017" y="5625846"/>
            <a:ext cx="3126105" cy="424180"/>
          </a:xfrm>
          <a:custGeom>
            <a:avLst/>
            <a:gdLst/>
            <a:ahLst/>
            <a:cxnLst/>
            <a:rect l="l" t="t" r="r" b="b"/>
            <a:pathLst>
              <a:path w="3126104" h="424179">
                <a:moveTo>
                  <a:pt x="4558" y="0"/>
                </a:moveTo>
                <a:lnTo>
                  <a:pt x="0" y="35500"/>
                </a:lnTo>
                <a:lnTo>
                  <a:pt x="2752" y="70004"/>
                </a:lnTo>
                <a:lnTo>
                  <a:pt x="12476" y="103284"/>
                </a:lnTo>
                <a:lnTo>
                  <a:pt x="51478" y="165271"/>
                </a:lnTo>
                <a:lnTo>
                  <a:pt x="80076" y="193523"/>
                </a:lnTo>
                <a:lnTo>
                  <a:pt x="114286" y="219646"/>
                </a:lnTo>
                <a:lnTo>
                  <a:pt x="153768" y="243413"/>
                </a:lnTo>
                <a:lnTo>
                  <a:pt x="198182" y="264597"/>
                </a:lnTo>
                <a:lnTo>
                  <a:pt x="247187" y="282973"/>
                </a:lnTo>
                <a:lnTo>
                  <a:pt x="300445" y="298312"/>
                </a:lnTo>
                <a:lnTo>
                  <a:pt x="357615" y="310389"/>
                </a:lnTo>
                <a:lnTo>
                  <a:pt x="418357" y="318977"/>
                </a:lnTo>
                <a:lnTo>
                  <a:pt x="482332" y="323850"/>
                </a:lnTo>
                <a:lnTo>
                  <a:pt x="550600" y="328485"/>
                </a:lnTo>
                <a:lnTo>
                  <a:pt x="621907" y="333072"/>
                </a:lnTo>
                <a:lnTo>
                  <a:pt x="696205" y="337608"/>
                </a:lnTo>
                <a:lnTo>
                  <a:pt x="734463" y="339856"/>
                </a:lnTo>
                <a:lnTo>
                  <a:pt x="773451" y="342091"/>
                </a:lnTo>
                <a:lnTo>
                  <a:pt x="813164" y="344312"/>
                </a:lnTo>
                <a:lnTo>
                  <a:pt x="853597" y="346519"/>
                </a:lnTo>
                <a:lnTo>
                  <a:pt x="894744" y="348713"/>
                </a:lnTo>
                <a:lnTo>
                  <a:pt x="936599" y="350891"/>
                </a:lnTo>
                <a:lnTo>
                  <a:pt x="979156" y="353056"/>
                </a:lnTo>
                <a:lnTo>
                  <a:pt x="1022410" y="355205"/>
                </a:lnTo>
                <a:lnTo>
                  <a:pt x="1066355" y="357339"/>
                </a:lnTo>
                <a:lnTo>
                  <a:pt x="1110985" y="359459"/>
                </a:lnTo>
                <a:lnTo>
                  <a:pt x="1156294" y="361562"/>
                </a:lnTo>
                <a:lnTo>
                  <a:pt x="1202277" y="363650"/>
                </a:lnTo>
                <a:lnTo>
                  <a:pt x="1248928" y="365722"/>
                </a:lnTo>
                <a:lnTo>
                  <a:pt x="1296241" y="367778"/>
                </a:lnTo>
                <a:lnTo>
                  <a:pt x="1344211" y="369818"/>
                </a:lnTo>
                <a:lnTo>
                  <a:pt x="1392832" y="371840"/>
                </a:lnTo>
                <a:lnTo>
                  <a:pt x="1442098" y="373846"/>
                </a:lnTo>
                <a:lnTo>
                  <a:pt x="1492003" y="375835"/>
                </a:lnTo>
                <a:lnTo>
                  <a:pt x="1542542" y="377807"/>
                </a:lnTo>
                <a:lnTo>
                  <a:pt x="1593709" y="379761"/>
                </a:lnTo>
                <a:lnTo>
                  <a:pt x="1645498" y="381698"/>
                </a:lnTo>
                <a:lnTo>
                  <a:pt x="1697904" y="383616"/>
                </a:lnTo>
                <a:lnTo>
                  <a:pt x="1750920" y="385516"/>
                </a:lnTo>
                <a:lnTo>
                  <a:pt x="1804542" y="387398"/>
                </a:lnTo>
                <a:lnTo>
                  <a:pt x="1858763" y="389261"/>
                </a:lnTo>
                <a:lnTo>
                  <a:pt x="1913577" y="391105"/>
                </a:lnTo>
                <a:lnTo>
                  <a:pt x="1968979" y="392930"/>
                </a:lnTo>
                <a:lnTo>
                  <a:pt x="2024964" y="394736"/>
                </a:lnTo>
                <a:lnTo>
                  <a:pt x="2081525" y="396522"/>
                </a:lnTo>
                <a:lnTo>
                  <a:pt x="2138656" y="398289"/>
                </a:lnTo>
                <a:lnTo>
                  <a:pt x="2196353" y="400035"/>
                </a:lnTo>
                <a:lnTo>
                  <a:pt x="2254609" y="401761"/>
                </a:lnTo>
                <a:lnTo>
                  <a:pt x="2313418" y="403467"/>
                </a:lnTo>
                <a:lnTo>
                  <a:pt x="2372775" y="405151"/>
                </a:lnTo>
                <a:lnTo>
                  <a:pt x="2432675" y="406815"/>
                </a:lnTo>
                <a:lnTo>
                  <a:pt x="2493111" y="408458"/>
                </a:lnTo>
                <a:lnTo>
                  <a:pt x="2554077" y="410080"/>
                </a:lnTo>
                <a:lnTo>
                  <a:pt x="2615568" y="411679"/>
                </a:lnTo>
                <a:lnTo>
                  <a:pt x="2677579" y="413257"/>
                </a:lnTo>
                <a:lnTo>
                  <a:pt x="2740103" y="414813"/>
                </a:lnTo>
                <a:lnTo>
                  <a:pt x="2803135" y="416347"/>
                </a:lnTo>
                <a:lnTo>
                  <a:pt x="2866669" y="417857"/>
                </a:lnTo>
                <a:lnTo>
                  <a:pt x="2930699" y="419346"/>
                </a:lnTo>
                <a:lnTo>
                  <a:pt x="2995220" y="420811"/>
                </a:lnTo>
                <a:lnTo>
                  <a:pt x="3060225" y="422253"/>
                </a:lnTo>
                <a:lnTo>
                  <a:pt x="3125710" y="423671"/>
                </a:lnTo>
              </a:path>
            </a:pathLst>
          </a:custGeom>
          <a:ln w="25819">
            <a:solidFill>
              <a:srgbClr val="333333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4" name="object 134"/>
          <p:cNvGrpSpPr/>
          <p:nvPr/>
        </p:nvGrpSpPr>
        <p:grpSpPr>
          <a:xfrm>
            <a:off x="3070904" y="6160052"/>
            <a:ext cx="3134995" cy="711200"/>
            <a:chOff x="3070904" y="6160052"/>
            <a:chExt cx="3134995" cy="711200"/>
          </a:xfrm>
        </p:grpSpPr>
        <p:sp>
          <p:nvSpPr>
            <p:cNvPr id="135" name="object 135"/>
            <p:cNvSpPr/>
            <p:nvPr/>
          </p:nvSpPr>
          <p:spPr>
            <a:xfrm>
              <a:off x="3087623" y="6432041"/>
              <a:ext cx="988060" cy="426084"/>
            </a:xfrm>
            <a:custGeom>
              <a:avLst/>
              <a:gdLst/>
              <a:ahLst/>
              <a:cxnLst/>
              <a:rect l="l" t="t" r="r" b="b"/>
              <a:pathLst>
                <a:path w="988060" h="426084">
                  <a:moveTo>
                    <a:pt x="0" y="425958"/>
                  </a:moveTo>
                  <a:lnTo>
                    <a:pt x="8312" y="370540"/>
                  </a:lnTo>
                  <a:lnTo>
                    <a:pt x="32556" y="317245"/>
                  </a:lnTo>
                  <a:lnTo>
                    <a:pt x="71693" y="266525"/>
                  </a:lnTo>
                  <a:lnTo>
                    <a:pt x="124683" y="218836"/>
                  </a:lnTo>
                  <a:lnTo>
                    <a:pt x="156049" y="196270"/>
                  </a:lnTo>
                  <a:lnTo>
                    <a:pt x="190487" y="174632"/>
                  </a:lnTo>
                  <a:lnTo>
                    <a:pt x="227870" y="153978"/>
                  </a:lnTo>
                  <a:lnTo>
                    <a:pt x="268066" y="134365"/>
                  </a:lnTo>
                  <a:lnTo>
                    <a:pt x="310946" y="115851"/>
                  </a:lnTo>
                  <a:lnTo>
                    <a:pt x="356380" y="98492"/>
                  </a:lnTo>
                  <a:lnTo>
                    <a:pt x="404237" y="82344"/>
                  </a:lnTo>
                  <a:lnTo>
                    <a:pt x="454389" y="67465"/>
                  </a:lnTo>
                  <a:lnTo>
                    <a:pt x="506705" y="53911"/>
                  </a:lnTo>
                  <a:lnTo>
                    <a:pt x="561055" y="41739"/>
                  </a:lnTo>
                  <a:lnTo>
                    <a:pt x="617310" y="31006"/>
                  </a:lnTo>
                  <a:lnTo>
                    <a:pt x="675339" y="21768"/>
                  </a:lnTo>
                  <a:lnTo>
                    <a:pt x="735012" y="14083"/>
                  </a:lnTo>
                  <a:lnTo>
                    <a:pt x="796200" y="8007"/>
                  </a:lnTo>
                  <a:lnTo>
                    <a:pt x="858772" y="3596"/>
                  </a:lnTo>
                  <a:lnTo>
                    <a:pt x="922600" y="908"/>
                  </a:lnTo>
                  <a:lnTo>
                    <a:pt x="987552" y="0"/>
                  </a:lnTo>
                </a:path>
              </a:pathLst>
            </a:custGeom>
            <a:ln w="25819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060697" y="6358889"/>
              <a:ext cx="2132330" cy="76200"/>
            </a:xfrm>
            <a:custGeom>
              <a:avLst/>
              <a:gdLst/>
              <a:ahLst/>
              <a:cxnLst/>
              <a:rect l="l" t="t" r="r" b="b"/>
              <a:pathLst>
                <a:path w="2132329" h="76200">
                  <a:moveTo>
                    <a:pt x="2132076" y="0"/>
                  </a:moveTo>
                  <a:lnTo>
                    <a:pt x="2067532" y="1533"/>
                  </a:lnTo>
                  <a:lnTo>
                    <a:pt x="2003557" y="3083"/>
                  </a:lnTo>
                  <a:lnTo>
                    <a:pt x="1940157" y="4652"/>
                  </a:lnTo>
                  <a:lnTo>
                    <a:pt x="1877340" y="6237"/>
                  </a:lnTo>
                  <a:lnTo>
                    <a:pt x="1815115" y="7840"/>
                  </a:lnTo>
                  <a:lnTo>
                    <a:pt x="1753488" y="9459"/>
                  </a:lnTo>
                  <a:lnTo>
                    <a:pt x="1692469" y="11094"/>
                  </a:lnTo>
                  <a:lnTo>
                    <a:pt x="1632064" y="12746"/>
                  </a:lnTo>
                  <a:lnTo>
                    <a:pt x="1572281" y="14413"/>
                  </a:lnTo>
                  <a:lnTo>
                    <a:pt x="1513129" y="16095"/>
                  </a:lnTo>
                  <a:lnTo>
                    <a:pt x="1454615" y="17793"/>
                  </a:lnTo>
                  <a:lnTo>
                    <a:pt x="1396748" y="19505"/>
                  </a:lnTo>
                  <a:lnTo>
                    <a:pt x="1339534" y="21232"/>
                  </a:lnTo>
                  <a:lnTo>
                    <a:pt x="1282982" y="22972"/>
                  </a:lnTo>
                  <a:lnTo>
                    <a:pt x="1227099" y="24727"/>
                  </a:lnTo>
                  <a:lnTo>
                    <a:pt x="1171894" y="26495"/>
                  </a:lnTo>
                  <a:lnTo>
                    <a:pt x="1117374" y="28276"/>
                  </a:lnTo>
                  <a:lnTo>
                    <a:pt x="1063547" y="30071"/>
                  </a:lnTo>
                  <a:lnTo>
                    <a:pt x="1010421" y="31878"/>
                  </a:lnTo>
                  <a:lnTo>
                    <a:pt x="958004" y="33697"/>
                  </a:lnTo>
                  <a:lnTo>
                    <a:pt x="906303" y="35528"/>
                  </a:lnTo>
                  <a:lnTo>
                    <a:pt x="855327" y="37370"/>
                  </a:lnTo>
                  <a:lnTo>
                    <a:pt x="805083" y="39225"/>
                  </a:lnTo>
                  <a:lnTo>
                    <a:pt x="755579" y="41090"/>
                  </a:lnTo>
                  <a:lnTo>
                    <a:pt x="706823" y="42966"/>
                  </a:lnTo>
                  <a:lnTo>
                    <a:pt x="658823" y="44852"/>
                  </a:lnTo>
                  <a:lnTo>
                    <a:pt x="611586" y="46748"/>
                  </a:lnTo>
                  <a:lnTo>
                    <a:pt x="565121" y="48655"/>
                  </a:lnTo>
                  <a:lnTo>
                    <a:pt x="519435" y="50570"/>
                  </a:lnTo>
                  <a:lnTo>
                    <a:pt x="474537" y="52495"/>
                  </a:lnTo>
                  <a:lnTo>
                    <a:pt x="430433" y="54429"/>
                  </a:lnTo>
                  <a:lnTo>
                    <a:pt x="387132" y="56372"/>
                  </a:lnTo>
                  <a:lnTo>
                    <a:pt x="344641" y="58322"/>
                  </a:lnTo>
                  <a:lnTo>
                    <a:pt x="302970" y="60281"/>
                  </a:lnTo>
                  <a:lnTo>
                    <a:pt x="262124" y="62247"/>
                  </a:lnTo>
                  <a:lnTo>
                    <a:pt x="222113" y="64221"/>
                  </a:lnTo>
                  <a:lnTo>
                    <a:pt x="182943" y="66201"/>
                  </a:lnTo>
                  <a:lnTo>
                    <a:pt x="144623" y="68189"/>
                  </a:lnTo>
                  <a:lnTo>
                    <a:pt x="70565" y="72183"/>
                  </a:lnTo>
                  <a:lnTo>
                    <a:pt x="34842" y="74188"/>
                  </a:lnTo>
                  <a:lnTo>
                    <a:pt x="0" y="76200"/>
                  </a:lnTo>
                </a:path>
              </a:pathLst>
            </a:custGeom>
            <a:ln w="25819">
              <a:solidFill>
                <a:srgbClr val="333333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864652" y="6338360"/>
              <a:ext cx="72301" cy="69253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003336" y="6334550"/>
              <a:ext cx="72301" cy="68491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149640" y="6326930"/>
              <a:ext cx="71539" cy="68491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296706" y="6322358"/>
              <a:ext cx="72301" cy="68491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436152" y="6315500"/>
              <a:ext cx="72301" cy="68491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583980" y="6313976"/>
              <a:ext cx="72301" cy="68491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731046" y="6310928"/>
              <a:ext cx="72301" cy="68491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871254" y="6306356"/>
              <a:ext cx="72301" cy="68491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026702" y="6301022"/>
              <a:ext cx="72301" cy="69253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581188" y="6347504"/>
              <a:ext cx="72301" cy="68491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722920" y="6342932"/>
              <a:ext cx="72301" cy="68491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425740" y="6355124"/>
              <a:ext cx="72301" cy="68491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280198" y="6365030"/>
              <a:ext cx="72301" cy="68491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143800" y="6369602"/>
              <a:ext cx="72301" cy="68491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005878" y="6375698"/>
              <a:ext cx="72301" cy="68491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875576" y="6382556"/>
              <a:ext cx="72301" cy="68491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734606" y="6396272"/>
              <a:ext cx="72301" cy="69253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591350" y="6423704"/>
              <a:ext cx="72301" cy="68491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445808" y="6456470"/>
              <a:ext cx="72301" cy="69253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304838" y="6509048"/>
              <a:ext cx="72301" cy="68491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165392" y="6596678"/>
              <a:ext cx="71539" cy="68491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3083813" y="6204203"/>
              <a:ext cx="1096010" cy="182880"/>
            </a:xfrm>
            <a:custGeom>
              <a:avLst/>
              <a:gdLst/>
              <a:ahLst/>
              <a:cxnLst/>
              <a:rect l="l" t="t" r="r" b="b"/>
              <a:pathLst>
                <a:path w="1096010" h="182879">
                  <a:moveTo>
                    <a:pt x="0" y="182880"/>
                  </a:moveTo>
                  <a:lnTo>
                    <a:pt x="25992" y="154223"/>
                  </a:lnTo>
                  <a:lnTo>
                    <a:pt x="68344" y="135006"/>
                  </a:lnTo>
                  <a:lnTo>
                    <a:pt x="128993" y="115983"/>
                  </a:lnTo>
                  <a:lnTo>
                    <a:pt x="206463" y="97398"/>
                  </a:lnTo>
                  <a:lnTo>
                    <a:pt x="251045" y="88345"/>
                  </a:lnTo>
                  <a:lnTo>
                    <a:pt x="299278" y="79493"/>
                  </a:lnTo>
                  <a:lnTo>
                    <a:pt x="350979" y="70872"/>
                  </a:lnTo>
                  <a:lnTo>
                    <a:pt x="405962" y="62513"/>
                  </a:lnTo>
                  <a:lnTo>
                    <a:pt x="464044" y="54445"/>
                  </a:lnTo>
                  <a:lnTo>
                    <a:pt x="525039" y="46700"/>
                  </a:lnTo>
                  <a:lnTo>
                    <a:pt x="588764" y="39308"/>
                  </a:lnTo>
                  <a:lnTo>
                    <a:pt x="655033" y="32299"/>
                  </a:lnTo>
                  <a:lnTo>
                    <a:pt x="723663" y="25704"/>
                  </a:lnTo>
                  <a:lnTo>
                    <a:pt x="794468" y="19553"/>
                  </a:lnTo>
                  <a:lnTo>
                    <a:pt x="867264" y="13877"/>
                  </a:lnTo>
                  <a:lnTo>
                    <a:pt x="941867" y="8705"/>
                  </a:lnTo>
                  <a:lnTo>
                    <a:pt x="1018093" y="4069"/>
                  </a:lnTo>
                  <a:lnTo>
                    <a:pt x="1095756" y="0"/>
                  </a:lnTo>
                </a:path>
              </a:pathLst>
            </a:custGeom>
            <a:ln w="25819">
              <a:solidFill>
                <a:srgbClr val="333333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166660" y="6188582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>
                  <a:moveTo>
                    <a:pt x="0" y="0"/>
                  </a:moveTo>
                  <a:lnTo>
                    <a:pt x="85343" y="0"/>
                  </a:lnTo>
                </a:path>
              </a:pathLst>
            </a:custGeom>
            <a:ln w="57061">
              <a:solidFill>
                <a:srgbClr val="333333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317491" y="6160052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h="57150">
                  <a:moveTo>
                    <a:pt x="0" y="0"/>
                  </a:moveTo>
                  <a:lnTo>
                    <a:pt x="0" y="57061"/>
                  </a:lnTo>
                </a:path>
              </a:pathLst>
            </a:custGeom>
            <a:ln w="21424">
              <a:solidFill>
                <a:srgbClr val="333333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382979" y="6177870"/>
              <a:ext cx="90805" cy="21590"/>
            </a:xfrm>
            <a:custGeom>
              <a:avLst/>
              <a:gdLst/>
              <a:ahLst/>
              <a:cxnLst/>
              <a:rect l="l" t="t" r="r" b="b"/>
              <a:pathLst>
                <a:path w="90804" h="21589">
                  <a:moveTo>
                    <a:pt x="0" y="21424"/>
                  </a:moveTo>
                  <a:lnTo>
                    <a:pt x="90766" y="21424"/>
                  </a:lnTo>
                  <a:lnTo>
                    <a:pt x="90766" y="0"/>
                  </a:lnTo>
                  <a:lnTo>
                    <a:pt x="0" y="0"/>
                  </a:lnTo>
                  <a:lnTo>
                    <a:pt x="0" y="21424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539995" y="6160052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h="57150">
                  <a:moveTo>
                    <a:pt x="0" y="0"/>
                  </a:moveTo>
                  <a:lnTo>
                    <a:pt x="0" y="57061"/>
                  </a:lnTo>
                </a:path>
              </a:pathLst>
            </a:custGeom>
            <a:ln w="57061">
              <a:solidFill>
                <a:srgbClr val="333333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606239" y="6160058"/>
              <a:ext cx="877569" cy="57150"/>
            </a:xfrm>
            <a:custGeom>
              <a:avLst/>
              <a:gdLst/>
              <a:ahLst/>
              <a:cxnLst/>
              <a:rect l="l" t="t" r="r" b="b"/>
              <a:pathLst>
                <a:path w="877570" h="57150">
                  <a:moveTo>
                    <a:pt x="163918" y="0"/>
                  </a:moveTo>
                  <a:lnTo>
                    <a:pt x="0" y="0"/>
                  </a:lnTo>
                  <a:lnTo>
                    <a:pt x="0" y="57061"/>
                  </a:lnTo>
                  <a:lnTo>
                    <a:pt x="163918" y="57061"/>
                  </a:lnTo>
                  <a:lnTo>
                    <a:pt x="163918" y="0"/>
                  </a:lnTo>
                  <a:close/>
                </a:path>
                <a:path w="877570" h="57150">
                  <a:moveTo>
                    <a:pt x="371944" y="0"/>
                  </a:moveTo>
                  <a:lnTo>
                    <a:pt x="216408" y="0"/>
                  </a:lnTo>
                  <a:lnTo>
                    <a:pt x="216408" y="57061"/>
                  </a:lnTo>
                  <a:lnTo>
                    <a:pt x="371944" y="57061"/>
                  </a:lnTo>
                  <a:lnTo>
                    <a:pt x="371944" y="0"/>
                  </a:lnTo>
                  <a:close/>
                </a:path>
                <a:path w="877570" h="57150">
                  <a:moveTo>
                    <a:pt x="877150" y="0"/>
                  </a:moveTo>
                  <a:lnTo>
                    <a:pt x="422910" y="0"/>
                  </a:lnTo>
                  <a:lnTo>
                    <a:pt x="422910" y="57061"/>
                  </a:lnTo>
                  <a:lnTo>
                    <a:pt x="877150" y="57061"/>
                  </a:lnTo>
                  <a:lnTo>
                    <a:pt x="877150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545073" y="6160052"/>
              <a:ext cx="75565" cy="57150"/>
            </a:xfrm>
            <a:custGeom>
              <a:avLst/>
              <a:gdLst/>
              <a:ahLst/>
              <a:cxnLst/>
              <a:rect l="l" t="t" r="r" b="b"/>
              <a:pathLst>
                <a:path w="75564" h="57150">
                  <a:moveTo>
                    <a:pt x="0" y="0"/>
                  </a:moveTo>
                  <a:lnTo>
                    <a:pt x="0" y="57061"/>
                  </a:lnTo>
                </a:path>
                <a:path w="75564" h="57150">
                  <a:moveTo>
                    <a:pt x="75057" y="0"/>
                  </a:moveTo>
                  <a:lnTo>
                    <a:pt x="75057" y="57061"/>
                  </a:lnTo>
                </a:path>
              </a:pathLst>
            </a:custGeom>
            <a:ln w="57061">
              <a:solidFill>
                <a:srgbClr val="333333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5" name="object 165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3945680" y="5961932"/>
            <a:ext cx="72301" cy="68491"/>
          </a:xfrm>
          <a:prstGeom prst="rect">
            <a:avLst/>
          </a:prstGeom>
        </p:spPr>
      </p:pic>
      <p:pic>
        <p:nvPicPr>
          <p:cNvPr id="166" name="object 166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4502702" y="5993174"/>
            <a:ext cx="72301" cy="68491"/>
          </a:xfrm>
          <a:prstGeom prst="rect">
            <a:avLst/>
          </a:prstGeom>
        </p:spPr>
      </p:pic>
      <p:pic>
        <p:nvPicPr>
          <p:cNvPr id="167" name="object 167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3099098" y="5798102"/>
            <a:ext cx="72301" cy="68491"/>
          </a:xfrm>
          <a:prstGeom prst="rect">
            <a:avLst/>
          </a:prstGeom>
        </p:spPr>
      </p:pic>
      <p:pic>
        <p:nvPicPr>
          <p:cNvPr id="168" name="object 168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4356398" y="5987078"/>
            <a:ext cx="72301" cy="69253"/>
          </a:xfrm>
          <a:prstGeom prst="rect">
            <a:avLst/>
          </a:prstGeom>
        </p:spPr>
      </p:pic>
      <p:pic>
        <p:nvPicPr>
          <p:cNvPr id="169" name="object 169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4205522" y="5982506"/>
            <a:ext cx="72301" cy="68491"/>
          </a:xfrm>
          <a:prstGeom prst="rect">
            <a:avLst/>
          </a:prstGeom>
        </p:spPr>
      </p:pic>
      <p:pic>
        <p:nvPicPr>
          <p:cNvPr id="170" name="object 170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4070648" y="5977934"/>
            <a:ext cx="72301" cy="68491"/>
          </a:xfrm>
          <a:prstGeom prst="rect">
            <a:avLst/>
          </a:prstGeom>
        </p:spPr>
      </p:pic>
      <p:pic>
        <p:nvPicPr>
          <p:cNvPr id="171" name="object 171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3249212" y="5888780"/>
            <a:ext cx="72301" cy="69253"/>
          </a:xfrm>
          <a:prstGeom prst="rect">
            <a:avLst/>
          </a:prstGeom>
        </p:spPr>
      </p:pic>
      <p:pic>
        <p:nvPicPr>
          <p:cNvPr id="172" name="object 172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3389420" y="5921546"/>
            <a:ext cx="72301" cy="68491"/>
          </a:xfrm>
          <a:prstGeom prst="rect">
            <a:avLst/>
          </a:prstGeom>
        </p:spPr>
      </p:pic>
      <p:pic>
        <p:nvPicPr>
          <p:cNvPr id="173" name="object 173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3807758" y="5959646"/>
            <a:ext cx="72301" cy="68491"/>
          </a:xfrm>
          <a:prstGeom prst="rect">
            <a:avLst/>
          </a:prstGeom>
        </p:spPr>
      </p:pic>
      <p:pic>
        <p:nvPicPr>
          <p:cNvPr id="174" name="object 174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3666026" y="5949740"/>
            <a:ext cx="72301" cy="68491"/>
          </a:xfrm>
          <a:prstGeom prst="rect">
            <a:avLst/>
          </a:prstGeom>
        </p:spPr>
      </p:pic>
      <p:pic>
        <p:nvPicPr>
          <p:cNvPr id="175" name="object 175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3532676" y="5941358"/>
            <a:ext cx="72301" cy="68491"/>
          </a:xfrm>
          <a:prstGeom prst="rect">
            <a:avLst/>
          </a:prstGeom>
        </p:spPr>
      </p:pic>
      <p:pic>
        <p:nvPicPr>
          <p:cNvPr id="176" name="object 176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5069630" y="6012986"/>
            <a:ext cx="72301" cy="68491"/>
          </a:xfrm>
          <a:prstGeom prst="rect">
            <a:avLst/>
          </a:prstGeom>
        </p:spPr>
      </p:pic>
      <p:pic>
        <p:nvPicPr>
          <p:cNvPr id="177" name="object 177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4928660" y="6008414"/>
            <a:ext cx="72301" cy="68491"/>
          </a:xfrm>
          <a:prstGeom prst="rect">
            <a:avLst/>
          </a:prstGeom>
        </p:spPr>
      </p:pic>
      <p:pic>
        <p:nvPicPr>
          <p:cNvPr id="178" name="object 178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4796834" y="6004604"/>
            <a:ext cx="72301" cy="69253"/>
          </a:xfrm>
          <a:prstGeom prst="rect">
            <a:avLst/>
          </a:prstGeom>
        </p:spPr>
      </p:pic>
      <p:pic>
        <p:nvPicPr>
          <p:cNvPr id="179" name="object 179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4651292" y="5998508"/>
            <a:ext cx="72301" cy="68491"/>
          </a:xfrm>
          <a:prstGeom prst="rect">
            <a:avLst/>
          </a:prstGeom>
        </p:spPr>
      </p:pic>
      <p:pic>
        <p:nvPicPr>
          <p:cNvPr id="180" name="object 180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5799626" y="6032036"/>
            <a:ext cx="72301" cy="68491"/>
          </a:xfrm>
          <a:prstGeom prst="rect">
            <a:avLst/>
          </a:prstGeom>
        </p:spPr>
      </p:pic>
      <p:pic>
        <p:nvPicPr>
          <p:cNvPr id="181" name="object 181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5657132" y="6023654"/>
            <a:ext cx="72301" cy="69253"/>
          </a:xfrm>
          <a:prstGeom prst="rect">
            <a:avLst/>
          </a:prstGeom>
        </p:spPr>
      </p:pic>
      <p:pic>
        <p:nvPicPr>
          <p:cNvPr id="182" name="object 182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5507780" y="6023654"/>
            <a:ext cx="72301" cy="69253"/>
          </a:xfrm>
          <a:prstGeom prst="rect">
            <a:avLst/>
          </a:prstGeom>
        </p:spPr>
      </p:pic>
      <p:pic>
        <p:nvPicPr>
          <p:cNvPr id="183" name="object 183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5366810" y="6022130"/>
            <a:ext cx="72301" cy="68491"/>
          </a:xfrm>
          <a:prstGeom prst="rect">
            <a:avLst/>
          </a:prstGeom>
        </p:spPr>
      </p:pic>
      <p:pic>
        <p:nvPicPr>
          <p:cNvPr id="184" name="object 184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5217458" y="6017558"/>
            <a:ext cx="72301" cy="68491"/>
          </a:xfrm>
          <a:prstGeom prst="rect">
            <a:avLst/>
          </a:prstGeom>
        </p:spPr>
      </p:pic>
      <p:sp>
        <p:nvSpPr>
          <p:cNvPr id="185" name="object 185"/>
          <p:cNvSpPr/>
          <p:nvPr/>
        </p:nvSpPr>
        <p:spPr>
          <a:xfrm>
            <a:off x="5956553" y="6047994"/>
            <a:ext cx="46990" cy="43180"/>
          </a:xfrm>
          <a:custGeom>
            <a:avLst/>
            <a:gdLst/>
            <a:ahLst/>
            <a:cxnLst/>
            <a:rect l="l" t="t" r="r" b="b"/>
            <a:pathLst>
              <a:path w="46989" h="43179">
                <a:moveTo>
                  <a:pt x="46482" y="42672"/>
                </a:moveTo>
                <a:lnTo>
                  <a:pt x="44612" y="26038"/>
                </a:lnTo>
                <a:lnTo>
                  <a:pt x="39528" y="12477"/>
                </a:lnTo>
                <a:lnTo>
                  <a:pt x="32015" y="3345"/>
                </a:lnTo>
                <a:lnTo>
                  <a:pt x="22860" y="0"/>
                </a:lnTo>
                <a:lnTo>
                  <a:pt x="14144" y="3202"/>
                </a:lnTo>
                <a:lnTo>
                  <a:pt x="6858" y="11906"/>
                </a:lnTo>
                <a:lnTo>
                  <a:pt x="1857" y="24753"/>
                </a:lnTo>
                <a:lnTo>
                  <a:pt x="0" y="40386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6" name="object 186"/>
          <p:cNvGrpSpPr/>
          <p:nvPr/>
        </p:nvGrpSpPr>
        <p:grpSpPr>
          <a:xfrm>
            <a:off x="4403642" y="6029750"/>
            <a:ext cx="1713864" cy="353695"/>
            <a:chOff x="4403642" y="6029750"/>
            <a:chExt cx="1713864" cy="353695"/>
          </a:xfrm>
        </p:grpSpPr>
        <p:sp>
          <p:nvSpPr>
            <p:cNvPr id="187" name="object 187"/>
            <p:cNvSpPr/>
            <p:nvPr/>
          </p:nvSpPr>
          <p:spPr>
            <a:xfrm>
              <a:off x="6086855" y="6172962"/>
              <a:ext cx="17780" cy="146050"/>
            </a:xfrm>
            <a:custGeom>
              <a:avLst/>
              <a:gdLst/>
              <a:ahLst/>
              <a:cxnLst/>
              <a:rect l="l" t="t" r="r" b="b"/>
              <a:pathLst>
                <a:path w="17779" h="146050">
                  <a:moveTo>
                    <a:pt x="0" y="145541"/>
                  </a:moveTo>
                  <a:lnTo>
                    <a:pt x="17525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6005322" y="6085332"/>
              <a:ext cx="35560" cy="227965"/>
            </a:xfrm>
            <a:custGeom>
              <a:avLst/>
              <a:gdLst/>
              <a:ahLst/>
              <a:cxnLst/>
              <a:rect l="l" t="t" r="r" b="b"/>
              <a:pathLst>
                <a:path w="35560" h="227964">
                  <a:moveTo>
                    <a:pt x="35051" y="227838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930646" y="6077712"/>
              <a:ext cx="26034" cy="245745"/>
            </a:xfrm>
            <a:custGeom>
              <a:avLst/>
              <a:gdLst/>
              <a:ahLst/>
              <a:cxnLst/>
              <a:rect l="l" t="t" r="r" b="b"/>
              <a:pathLst>
                <a:path w="26035" h="245745">
                  <a:moveTo>
                    <a:pt x="0" y="245363"/>
                  </a:moveTo>
                  <a:lnTo>
                    <a:pt x="25907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5859017" y="6077712"/>
              <a:ext cx="26670" cy="243204"/>
            </a:xfrm>
            <a:custGeom>
              <a:avLst/>
              <a:gdLst/>
              <a:ahLst/>
              <a:cxnLst/>
              <a:rect l="l" t="t" r="r" b="b"/>
              <a:pathLst>
                <a:path w="26670" h="243204">
                  <a:moveTo>
                    <a:pt x="26670" y="243077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5792724" y="6080760"/>
              <a:ext cx="21590" cy="245110"/>
            </a:xfrm>
            <a:custGeom>
              <a:avLst/>
              <a:gdLst/>
              <a:ahLst/>
              <a:cxnLst/>
              <a:rect l="l" t="t" r="r" b="b"/>
              <a:pathLst>
                <a:path w="21589" h="245110">
                  <a:moveTo>
                    <a:pt x="0" y="244601"/>
                  </a:moveTo>
                  <a:lnTo>
                    <a:pt x="21335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5716524" y="6073140"/>
              <a:ext cx="29209" cy="250190"/>
            </a:xfrm>
            <a:custGeom>
              <a:avLst/>
              <a:gdLst/>
              <a:ahLst/>
              <a:cxnLst/>
              <a:rect l="l" t="t" r="r" b="b"/>
              <a:pathLst>
                <a:path w="29210" h="250189">
                  <a:moveTo>
                    <a:pt x="28956" y="249935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644133" y="6075426"/>
              <a:ext cx="27940" cy="254635"/>
            </a:xfrm>
            <a:custGeom>
              <a:avLst/>
              <a:gdLst/>
              <a:ahLst/>
              <a:cxnLst/>
              <a:rect l="l" t="t" r="r" b="b"/>
              <a:pathLst>
                <a:path w="27939" h="254635">
                  <a:moveTo>
                    <a:pt x="0" y="254508"/>
                  </a:moveTo>
                  <a:lnTo>
                    <a:pt x="27431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568696" y="6075426"/>
              <a:ext cx="27940" cy="252729"/>
            </a:xfrm>
            <a:custGeom>
              <a:avLst/>
              <a:gdLst/>
              <a:ahLst/>
              <a:cxnLst/>
              <a:rect l="l" t="t" r="r" b="b"/>
              <a:pathLst>
                <a:path w="27939" h="252729">
                  <a:moveTo>
                    <a:pt x="27432" y="252222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5496305" y="6070854"/>
              <a:ext cx="25400" cy="261620"/>
            </a:xfrm>
            <a:custGeom>
              <a:avLst/>
              <a:gdLst/>
              <a:ahLst/>
              <a:cxnLst/>
              <a:rect l="l" t="t" r="r" b="b"/>
              <a:pathLst>
                <a:path w="25400" h="261620">
                  <a:moveTo>
                    <a:pt x="0" y="261365"/>
                  </a:moveTo>
                  <a:lnTo>
                    <a:pt x="25145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5428488" y="6073140"/>
              <a:ext cx="21590" cy="254635"/>
            </a:xfrm>
            <a:custGeom>
              <a:avLst/>
              <a:gdLst/>
              <a:ahLst/>
              <a:cxnLst/>
              <a:rect l="l" t="t" r="r" b="b"/>
              <a:pathLst>
                <a:path w="21589" h="254635">
                  <a:moveTo>
                    <a:pt x="21336" y="254507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5357622" y="6075426"/>
              <a:ext cx="21590" cy="262255"/>
            </a:xfrm>
            <a:custGeom>
              <a:avLst/>
              <a:gdLst/>
              <a:ahLst/>
              <a:cxnLst/>
              <a:rect l="l" t="t" r="r" b="b"/>
              <a:pathLst>
                <a:path w="21589" h="262254">
                  <a:moveTo>
                    <a:pt x="0" y="262128"/>
                  </a:moveTo>
                  <a:lnTo>
                    <a:pt x="21335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5279136" y="6070854"/>
              <a:ext cx="32384" cy="264795"/>
            </a:xfrm>
            <a:custGeom>
              <a:avLst/>
              <a:gdLst/>
              <a:ahLst/>
              <a:cxnLst/>
              <a:rect l="l" t="t" r="r" b="b"/>
              <a:pathLst>
                <a:path w="32385" h="264795">
                  <a:moveTo>
                    <a:pt x="32003" y="264414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5209794" y="6066282"/>
              <a:ext cx="21590" cy="280670"/>
            </a:xfrm>
            <a:custGeom>
              <a:avLst/>
              <a:gdLst/>
              <a:ahLst/>
              <a:cxnLst/>
              <a:rect l="l" t="t" r="r" b="b"/>
              <a:pathLst>
                <a:path w="21589" h="280670">
                  <a:moveTo>
                    <a:pt x="0" y="280416"/>
                  </a:moveTo>
                  <a:lnTo>
                    <a:pt x="21335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5129783" y="6061710"/>
              <a:ext cx="33655" cy="278130"/>
            </a:xfrm>
            <a:custGeom>
              <a:avLst/>
              <a:gdLst/>
              <a:ahLst/>
              <a:cxnLst/>
              <a:rect l="l" t="t" r="r" b="b"/>
              <a:pathLst>
                <a:path w="33654" h="278129">
                  <a:moveTo>
                    <a:pt x="33527" y="27813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5061965" y="6061710"/>
              <a:ext cx="22225" cy="289560"/>
            </a:xfrm>
            <a:custGeom>
              <a:avLst/>
              <a:gdLst/>
              <a:ahLst/>
              <a:cxnLst/>
              <a:rect l="l" t="t" r="r" b="b"/>
              <a:pathLst>
                <a:path w="22225" h="289560">
                  <a:moveTo>
                    <a:pt x="22098" y="0"/>
                  </a:moveTo>
                  <a:lnTo>
                    <a:pt x="0" y="28956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991100" y="6061710"/>
              <a:ext cx="25400" cy="289560"/>
            </a:xfrm>
            <a:custGeom>
              <a:avLst/>
              <a:gdLst/>
              <a:ahLst/>
              <a:cxnLst/>
              <a:rect l="l" t="t" r="r" b="b"/>
              <a:pathLst>
                <a:path w="25400" h="289560">
                  <a:moveTo>
                    <a:pt x="0" y="0"/>
                  </a:moveTo>
                  <a:lnTo>
                    <a:pt x="25146" y="28956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4925568" y="6056376"/>
              <a:ext cx="17780" cy="297180"/>
            </a:xfrm>
            <a:custGeom>
              <a:avLst/>
              <a:gdLst/>
              <a:ahLst/>
              <a:cxnLst/>
              <a:rect l="l" t="t" r="r" b="b"/>
              <a:pathLst>
                <a:path w="17779" h="297179">
                  <a:moveTo>
                    <a:pt x="17525" y="0"/>
                  </a:moveTo>
                  <a:lnTo>
                    <a:pt x="0" y="29718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4857750" y="6058662"/>
              <a:ext cx="20320" cy="295275"/>
            </a:xfrm>
            <a:custGeom>
              <a:avLst/>
              <a:gdLst/>
              <a:ahLst/>
              <a:cxnLst/>
              <a:rect l="l" t="t" r="r" b="b"/>
              <a:pathLst>
                <a:path w="20320" h="295275">
                  <a:moveTo>
                    <a:pt x="0" y="0"/>
                  </a:moveTo>
                  <a:lnTo>
                    <a:pt x="19812" y="294893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4783073" y="6056376"/>
              <a:ext cx="26670" cy="304800"/>
            </a:xfrm>
            <a:custGeom>
              <a:avLst/>
              <a:gdLst/>
              <a:ahLst/>
              <a:cxnLst/>
              <a:rect l="l" t="t" r="r" b="b"/>
              <a:pathLst>
                <a:path w="26670" h="304800">
                  <a:moveTo>
                    <a:pt x="26670" y="0"/>
                  </a:moveTo>
                  <a:lnTo>
                    <a:pt x="0" y="30480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4711445" y="6049518"/>
              <a:ext cx="24130" cy="304165"/>
            </a:xfrm>
            <a:custGeom>
              <a:avLst/>
              <a:gdLst/>
              <a:ahLst/>
              <a:cxnLst/>
              <a:rect l="l" t="t" r="r" b="b"/>
              <a:pathLst>
                <a:path w="24129" h="304164">
                  <a:moveTo>
                    <a:pt x="0" y="0"/>
                  </a:moveTo>
                  <a:lnTo>
                    <a:pt x="23622" y="30403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4641341" y="6049518"/>
              <a:ext cx="24130" cy="316230"/>
            </a:xfrm>
            <a:custGeom>
              <a:avLst/>
              <a:gdLst/>
              <a:ahLst/>
              <a:cxnLst/>
              <a:rect l="l" t="t" r="r" b="b"/>
              <a:pathLst>
                <a:path w="24129" h="316229">
                  <a:moveTo>
                    <a:pt x="23622" y="0"/>
                  </a:moveTo>
                  <a:lnTo>
                    <a:pt x="0" y="31623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4563618" y="6047232"/>
              <a:ext cx="29845" cy="311785"/>
            </a:xfrm>
            <a:custGeom>
              <a:avLst/>
              <a:gdLst/>
              <a:ahLst/>
              <a:cxnLst/>
              <a:rect l="l" t="t" r="r" b="b"/>
              <a:pathLst>
                <a:path w="29845" h="311785">
                  <a:moveTo>
                    <a:pt x="0" y="0"/>
                  </a:moveTo>
                  <a:lnTo>
                    <a:pt x="29718" y="31165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4486655" y="6042660"/>
              <a:ext cx="29845" cy="327660"/>
            </a:xfrm>
            <a:custGeom>
              <a:avLst/>
              <a:gdLst/>
              <a:ahLst/>
              <a:cxnLst/>
              <a:rect l="l" t="t" r="r" b="b"/>
              <a:pathLst>
                <a:path w="29845" h="327660">
                  <a:moveTo>
                    <a:pt x="29717" y="0"/>
                  </a:moveTo>
                  <a:lnTo>
                    <a:pt x="0" y="32766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4416551" y="6042660"/>
              <a:ext cx="22225" cy="323215"/>
            </a:xfrm>
            <a:custGeom>
              <a:avLst/>
              <a:gdLst/>
              <a:ahLst/>
              <a:cxnLst/>
              <a:rect l="l" t="t" r="r" b="b"/>
              <a:pathLst>
                <a:path w="22225" h="323214">
                  <a:moveTo>
                    <a:pt x="0" y="0"/>
                  </a:moveTo>
                  <a:lnTo>
                    <a:pt x="22098" y="32308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1" name="object 211"/>
          <p:cNvGrpSpPr/>
          <p:nvPr/>
        </p:nvGrpSpPr>
        <p:grpSpPr>
          <a:xfrm>
            <a:off x="4252004" y="6022130"/>
            <a:ext cx="131445" cy="371475"/>
            <a:chOff x="4252004" y="6022130"/>
            <a:chExt cx="131445" cy="371475"/>
          </a:xfrm>
        </p:grpSpPr>
        <p:sp>
          <p:nvSpPr>
            <p:cNvPr id="212" name="object 212"/>
            <p:cNvSpPr/>
            <p:nvPr/>
          </p:nvSpPr>
          <p:spPr>
            <a:xfrm>
              <a:off x="4264913" y="6035040"/>
              <a:ext cx="29209" cy="340995"/>
            </a:xfrm>
            <a:custGeom>
              <a:avLst/>
              <a:gdLst/>
              <a:ahLst/>
              <a:cxnLst/>
              <a:rect l="l" t="t" r="r" b="b"/>
              <a:pathLst>
                <a:path w="29210" h="340995">
                  <a:moveTo>
                    <a:pt x="0" y="0"/>
                  </a:moveTo>
                  <a:lnTo>
                    <a:pt x="28956" y="340613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4341113" y="6037326"/>
              <a:ext cx="29209" cy="342900"/>
            </a:xfrm>
            <a:custGeom>
              <a:avLst/>
              <a:gdLst/>
              <a:ahLst/>
              <a:cxnLst/>
              <a:rect l="l" t="t" r="r" b="b"/>
              <a:pathLst>
                <a:path w="29210" h="342900">
                  <a:moveTo>
                    <a:pt x="28955" y="0"/>
                  </a:moveTo>
                  <a:lnTo>
                    <a:pt x="0" y="34290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4" name="object 214"/>
          <p:cNvGrpSpPr/>
          <p:nvPr/>
        </p:nvGrpSpPr>
        <p:grpSpPr>
          <a:xfrm>
            <a:off x="4119416" y="6017558"/>
            <a:ext cx="113664" cy="380365"/>
            <a:chOff x="4119416" y="6017558"/>
            <a:chExt cx="113664" cy="380365"/>
          </a:xfrm>
        </p:grpSpPr>
        <p:sp>
          <p:nvSpPr>
            <p:cNvPr id="215" name="object 215"/>
            <p:cNvSpPr/>
            <p:nvPr/>
          </p:nvSpPr>
          <p:spPr>
            <a:xfrm>
              <a:off x="4132325" y="6030467"/>
              <a:ext cx="24130" cy="352425"/>
            </a:xfrm>
            <a:custGeom>
              <a:avLst/>
              <a:gdLst/>
              <a:ahLst/>
              <a:cxnLst/>
              <a:rect l="l" t="t" r="r" b="b"/>
              <a:pathLst>
                <a:path w="24129" h="352425">
                  <a:moveTo>
                    <a:pt x="0" y="0"/>
                  </a:moveTo>
                  <a:lnTo>
                    <a:pt x="23622" y="35204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4203191" y="6032753"/>
              <a:ext cx="17145" cy="352425"/>
            </a:xfrm>
            <a:custGeom>
              <a:avLst/>
              <a:gdLst/>
              <a:ahLst/>
              <a:cxnLst/>
              <a:rect l="l" t="t" r="r" b="b"/>
              <a:pathLst>
                <a:path w="17145" h="352425">
                  <a:moveTo>
                    <a:pt x="16763" y="0"/>
                  </a:moveTo>
                  <a:lnTo>
                    <a:pt x="0" y="35204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7" name="object 217"/>
          <p:cNvGrpSpPr/>
          <p:nvPr/>
        </p:nvGrpSpPr>
        <p:grpSpPr>
          <a:xfrm>
            <a:off x="3070904" y="5829344"/>
            <a:ext cx="1026160" cy="791845"/>
            <a:chOff x="3070904" y="5829344"/>
            <a:chExt cx="1026160" cy="791845"/>
          </a:xfrm>
        </p:grpSpPr>
        <p:sp>
          <p:nvSpPr>
            <p:cNvPr id="218" name="object 218"/>
            <p:cNvSpPr/>
            <p:nvPr/>
          </p:nvSpPr>
          <p:spPr>
            <a:xfrm>
              <a:off x="3083813" y="5842254"/>
              <a:ext cx="27940" cy="326390"/>
            </a:xfrm>
            <a:custGeom>
              <a:avLst/>
              <a:gdLst/>
              <a:ahLst/>
              <a:cxnLst/>
              <a:rect l="l" t="t" r="r" b="b"/>
              <a:pathLst>
                <a:path w="27939" h="326389">
                  <a:moveTo>
                    <a:pt x="0" y="326136"/>
                  </a:moveTo>
                  <a:lnTo>
                    <a:pt x="27431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159251" y="5847588"/>
              <a:ext cx="20320" cy="760730"/>
            </a:xfrm>
            <a:custGeom>
              <a:avLst/>
              <a:gdLst/>
              <a:ahLst/>
              <a:cxnLst/>
              <a:rect l="l" t="t" r="r" b="b"/>
              <a:pathLst>
                <a:path w="20319" h="760729">
                  <a:moveTo>
                    <a:pt x="0" y="0"/>
                  </a:moveTo>
                  <a:lnTo>
                    <a:pt x="19812" y="76047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225545" y="5937504"/>
              <a:ext cx="36195" cy="670560"/>
            </a:xfrm>
            <a:custGeom>
              <a:avLst/>
              <a:gdLst/>
              <a:ahLst/>
              <a:cxnLst/>
              <a:rect l="l" t="t" r="r" b="b"/>
              <a:pathLst>
                <a:path w="36195" h="670559">
                  <a:moveTo>
                    <a:pt x="0" y="670560"/>
                  </a:moveTo>
                  <a:lnTo>
                    <a:pt x="35813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307841" y="5937504"/>
              <a:ext cx="9525" cy="582930"/>
            </a:xfrm>
            <a:custGeom>
              <a:avLst/>
              <a:gdLst/>
              <a:ahLst/>
              <a:cxnLst/>
              <a:rect l="l" t="t" r="r" b="b"/>
              <a:pathLst>
                <a:path w="9525" h="582929">
                  <a:moveTo>
                    <a:pt x="0" y="0"/>
                  </a:moveTo>
                  <a:lnTo>
                    <a:pt x="9144" y="58293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363467" y="5971032"/>
              <a:ext cx="38100" cy="556260"/>
            </a:xfrm>
            <a:custGeom>
              <a:avLst/>
              <a:gdLst/>
              <a:ahLst/>
              <a:cxnLst/>
              <a:rect l="l" t="t" r="r" b="b"/>
              <a:pathLst>
                <a:path w="38100" h="556259">
                  <a:moveTo>
                    <a:pt x="38100" y="0"/>
                  </a:moveTo>
                  <a:lnTo>
                    <a:pt x="0" y="55626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448811" y="5973318"/>
              <a:ext cx="10160" cy="492759"/>
            </a:xfrm>
            <a:custGeom>
              <a:avLst/>
              <a:gdLst/>
              <a:ahLst/>
              <a:cxnLst/>
              <a:rect l="l" t="t" r="r" b="b"/>
              <a:pathLst>
                <a:path w="10160" h="492760">
                  <a:moveTo>
                    <a:pt x="0" y="0"/>
                  </a:moveTo>
                  <a:lnTo>
                    <a:pt x="9906" y="49225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505961" y="5992368"/>
              <a:ext cx="41275" cy="478155"/>
            </a:xfrm>
            <a:custGeom>
              <a:avLst/>
              <a:gdLst/>
              <a:ahLst/>
              <a:cxnLst/>
              <a:rect l="l" t="t" r="r" b="b"/>
              <a:pathLst>
                <a:path w="41275" h="478154">
                  <a:moveTo>
                    <a:pt x="41148" y="0"/>
                  </a:moveTo>
                  <a:lnTo>
                    <a:pt x="0" y="477773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592829" y="5994654"/>
              <a:ext cx="10795" cy="443230"/>
            </a:xfrm>
            <a:custGeom>
              <a:avLst/>
              <a:gdLst/>
              <a:ahLst/>
              <a:cxnLst/>
              <a:rect l="l" t="t" r="r" b="b"/>
              <a:pathLst>
                <a:path w="10795" h="443229">
                  <a:moveTo>
                    <a:pt x="0" y="0"/>
                  </a:moveTo>
                  <a:lnTo>
                    <a:pt x="10668" y="44272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651503" y="5999226"/>
              <a:ext cx="28575" cy="440690"/>
            </a:xfrm>
            <a:custGeom>
              <a:avLst/>
              <a:gdLst/>
              <a:ahLst/>
              <a:cxnLst/>
              <a:rect l="l" t="t" r="r" b="b"/>
              <a:pathLst>
                <a:path w="28575" h="440689">
                  <a:moveTo>
                    <a:pt x="28193" y="0"/>
                  </a:moveTo>
                  <a:lnTo>
                    <a:pt x="0" y="44043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726179" y="6004560"/>
              <a:ext cx="20955" cy="403860"/>
            </a:xfrm>
            <a:custGeom>
              <a:avLst/>
              <a:gdLst/>
              <a:ahLst/>
              <a:cxnLst/>
              <a:rect l="l" t="t" r="r" b="b"/>
              <a:pathLst>
                <a:path w="20954" h="403860">
                  <a:moveTo>
                    <a:pt x="0" y="0"/>
                  </a:moveTo>
                  <a:lnTo>
                    <a:pt x="20574" y="403859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793997" y="6013704"/>
              <a:ext cx="27940" cy="400050"/>
            </a:xfrm>
            <a:custGeom>
              <a:avLst/>
              <a:gdLst/>
              <a:ahLst/>
              <a:cxnLst/>
              <a:rect l="l" t="t" r="r" b="b"/>
              <a:pathLst>
                <a:path w="27939" h="400050">
                  <a:moveTo>
                    <a:pt x="27432" y="0"/>
                  </a:moveTo>
                  <a:lnTo>
                    <a:pt x="0" y="40005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869435" y="6011418"/>
              <a:ext cx="20320" cy="383540"/>
            </a:xfrm>
            <a:custGeom>
              <a:avLst/>
              <a:gdLst/>
              <a:ahLst/>
              <a:cxnLst/>
              <a:rect l="l" t="t" r="r" b="b"/>
              <a:pathLst>
                <a:path w="20320" h="383539">
                  <a:moveTo>
                    <a:pt x="0" y="0"/>
                  </a:moveTo>
                  <a:lnTo>
                    <a:pt x="19812" y="38328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935729" y="6011418"/>
              <a:ext cx="24130" cy="386080"/>
            </a:xfrm>
            <a:custGeom>
              <a:avLst/>
              <a:gdLst/>
              <a:ahLst/>
              <a:cxnLst/>
              <a:rect l="l" t="t" r="r" b="b"/>
              <a:pathLst>
                <a:path w="24129" h="386079">
                  <a:moveTo>
                    <a:pt x="23622" y="0"/>
                  </a:moveTo>
                  <a:lnTo>
                    <a:pt x="0" y="38557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4003547" y="6009132"/>
              <a:ext cx="14604" cy="378460"/>
            </a:xfrm>
            <a:custGeom>
              <a:avLst/>
              <a:gdLst/>
              <a:ahLst/>
              <a:cxnLst/>
              <a:rect l="l" t="t" r="r" b="b"/>
              <a:pathLst>
                <a:path w="14604" h="378460">
                  <a:moveTo>
                    <a:pt x="0" y="0"/>
                  </a:moveTo>
                  <a:lnTo>
                    <a:pt x="14478" y="37795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4065269" y="6028182"/>
              <a:ext cx="18415" cy="361315"/>
            </a:xfrm>
            <a:custGeom>
              <a:avLst/>
              <a:gdLst/>
              <a:ahLst/>
              <a:cxnLst/>
              <a:rect l="l" t="t" r="r" b="b"/>
              <a:pathLst>
                <a:path w="18414" h="361314">
                  <a:moveTo>
                    <a:pt x="18287" y="0"/>
                  </a:moveTo>
                  <a:lnTo>
                    <a:pt x="0" y="36118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3" name="object 233"/>
          <p:cNvGrpSpPr/>
          <p:nvPr/>
        </p:nvGrpSpPr>
        <p:grpSpPr>
          <a:xfrm>
            <a:off x="3898391" y="6796278"/>
            <a:ext cx="1463040" cy="233679"/>
            <a:chOff x="3898391" y="6796278"/>
            <a:chExt cx="1463040" cy="233679"/>
          </a:xfrm>
        </p:grpSpPr>
        <p:pic>
          <p:nvPicPr>
            <p:cNvPr id="234" name="object 2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8391" y="6796278"/>
              <a:ext cx="1463040" cy="77723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98391" y="6874002"/>
              <a:ext cx="1463040" cy="77723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98391" y="6951726"/>
              <a:ext cx="1463040" cy="77723"/>
            </a:xfrm>
            <a:prstGeom prst="rect">
              <a:avLst/>
            </a:prstGeom>
          </p:spPr>
        </p:pic>
      </p:grpSp>
      <p:grpSp>
        <p:nvGrpSpPr>
          <p:cNvPr id="237" name="object 237"/>
          <p:cNvGrpSpPr/>
          <p:nvPr/>
        </p:nvGrpSpPr>
        <p:grpSpPr>
          <a:xfrm>
            <a:off x="4490465" y="6480809"/>
            <a:ext cx="805180" cy="274320"/>
            <a:chOff x="4490465" y="6480809"/>
            <a:chExt cx="805180" cy="274320"/>
          </a:xfrm>
        </p:grpSpPr>
        <p:pic>
          <p:nvPicPr>
            <p:cNvPr id="238" name="object 238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4490465" y="6480809"/>
              <a:ext cx="804672" cy="137160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4490465" y="6617969"/>
              <a:ext cx="804672" cy="137160"/>
            </a:xfrm>
            <a:prstGeom prst="rect">
              <a:avLst/>
            </a:prstGeom>
          </p:spPr>
        </p:pic>
      </p:grpSp>
      <p:grpSp>
        <p:nvGrpSpPr>
          <p:cNvPr id="240" name="object 240"/>
          <p:cNvGrpSpPr/>
          <p:nvPr/>
        </p:nvGrpSpPr>
        <p:grpSpPr>
          <a:xfrm>
            <a:off x="4039361" y="3738371"/>
            <a:ext cx="1463040" cy="233679"/>
            <a:chOff x="4039361" y="3738371"/>
            <a:chExt cx="1463040" cy="233679"/>
          </a:xfrm>
        </p:grpSpPr>
        <p:pic>
          <p:nvPicPr>
            <p:cNvPr id="241" name="object 2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9361" y="3738371"/>
              <a:ext cx="1463040" cy="77723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39361" y="3816095"/>
              <a:ext cx="1463040" cy="77723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39361" y="3893819"/>
              <a:ext cx="1463040" cy="77723"/>
            </a:xfrm>
            <a:prstGeom prst="rect">
              <a:avLst/>
            </a:prstGeom>
          </p:spPr>
        </p:pic>
      </p:grpSp>
      <p:sp>
        <p:nvSpPr>
          <p:cNvPr id="244" name="object 244"/>
          <p:cNvSpPr/>
          <p:nvPr/>
        </p:nvSpPr>
        <p:spPr>
          <a:xfrm>
            <a:off x="3081527" y="4675632"/>
            <a:ext cx="2921635" cy="141605"/>
          </a:xfrm>
          <a:custGeom>
            <a:avLst/>
            <a:gdLst/>
            <a:ahLst/>
            <a:cxnLst/>
            <a:rect l="l" t="t" r="r" b="b"/>
            <a:pathLst>
              <a:path w="2921635" h="141604">
                <a:moveTo>
                  <a:pt x="0" y="0"/>
                </a:moveTo>
                <a:lnTo>
                  <a:pt x="71620" y="13609"/>
                </a:lnTo>
                <a:lnTo>
                  <a:pt x="145377" y="26533"/>
                </a:lnTo>
                <a:lnTo>
                  <a:pt x="183054" y="32738"/>
                </a:lnTo>
                <a:lnTo>
                  <a:pt x="221262" y="38771"/>
                </a:lnTo>
                <a:lnTo>
                  <a:pt x="260002" y="44632"/>
                </a:lnTo>
                <a:lnTo>
                  <a:pt x="299272" y="50322"/>
                </a:lnTo>
                <a:lnTo>
                  <a:pt x="339071" y="55839"/>
                </a:lnTo>
                <a:lnTo>
                  <a:pt x="379398" y="61184"/>
                </a:lnTo>
                <a:lnTo>
                  <a:pt x="420254" y="66357"/>
                </a:lnTo>
                <a:lnTo>
                  <a:pt x="461636" y="71358"/>
                </a:lnTo>
                <a:lnTo>
                  <a:pt x="503544" y="76186"/>
                </a:lnTo>
                <a:lnTo>
                  <a:pt x="545978" y="80842"/>
                </a:lnTo>
                <a:lnTo>
                  <a:pt x="588937" y="85325"/>
                </a:lnTo>
                <a:lnTo>
                  <a:pt x="632419" y="89636"/>
                </a:lnTo>
                <a:lnTo>
                  <a:pt x="676425" y="93774"/>
                </a:lnTo>
                <a:lnTo>
                  <a:pt x="720952" y="97739"/>
                </a:lnTo>
                <a:lnTo>
                  <a:pt x="766002" y="101531"/>
                </a:lnTo>
                <a:lnTo>
                  <a:pt x="811572" y="105150"/>
                </a:lnTo>
                <a:lnTo>
                  <a:pt x="857662" y="108596"/>
                </a:lnTo>
                <a:lnTo>
                  <a:pt x="904272" y="111869"/>
                </a:lnTo>
                <a:lnTo>
                  <a:pt x="951400" y="114968"/>
                </a:lnTo>
                <a:lnTo>
                  <a:pt x="999046" y="117894"/>
                </a:lnTo>
                <a:lnTo>
                  <a:pt x="1047208" y="120647"/>
                </a:lnTo>
                <a:lnTo>
                  <a:pt x="1095887" y="123226"/>
                </a:lnTo>
                <a:lnTo>
                  <a:pt x="1145081" y="125631"/>
                </a:lnTo>
                <a:lnTo>
                  <a:pt x="1194790" y="127863"/>
                </a:lnTo>
                <a:lnTo>
                  <a:pt x="1245012" y="129921"/>
                </a:lnTo>
                <a:lnTo>
                  <a:pt x="1295748" y="131804"/>
                </a:lnTo>
                <a:lnTo>
                  <a:pt x="1346996" y="133514"/>
                </a:lnTo>
                <a:lnTo>
                  <a:pt x="1398755" y="135049"/>
                </a:lnTo>
                <a:lnTo>
                  <a:pt x="1451025" y="136411"/>
                </a:lnTo>
                <a:lnTo>
                  <a:pt x="1503805" y="137597"/>
                </a:lnTo>
                <a:lnTo>
                  <a:pt x="1557095" y="138610"/>
                </a:lnTo>
                <a:lnTo>
                  <a:pt x="1610892" y="139448"/>
                </a:lnTo>
                <a:lnTo>
                  <a:pt x="1665198" y="140111"/>
                </a:lnTo>
                <a:lnTo>
                  <a:pt x="1720010" y="140600"/>
                </a:lnTo>
                <a:lnTo>
                  <a:pt x="1775328" y="140914"/>
                </a:lnTo>
                <a:lnTo>
                  <a:pt x="1831152" y="141052"/>
                </a:lnTo>
                <a:lnTo>
                  <a:pt x="1887480" y="141016"/>
                </a:lnTo>
                <a:lnTo>
                  <a:pt x="1944312" y="140805"/>
                </a:lnTo>
                <a:lnTo>
                  <a:pt x="2001647" y="140419"/>
                </a:lnTo>
                <a:lnTo>
                  <a:pt x="2059485" y="139857"/>
                </a:lnTo>
                <a:lnTo>
                  <a:pt x="2117823" y="139120"/>
                </a:lnTo>
                <a:lnTo>
                  <a:pt x="2176663" y="138208"/>
                </a:lnTo>
                <a:lnTo>
                  <a:pt x="2236002" y="137120"/>
                </a:lnTo>
                <a:lnTo>
                  <a:pt x="2295840" y="135856"/>
                </a:lnTo>
                <a:lnTo>
                  <a:pt x="2356177" y="134416"/>
                </a:lnTo>
                <a:lnTo>
                  <a:pt x="2417012" y="132801"/>
                </a:lnTo>
                <a:lnTo>
                  <a:pt x="2478343" y="131010"/>
                </a:lnTo>
                <a:lnTo>
                  <a:pt x="2540170" y="129043"/>
                </a:lnTo>
                <a:lnTo>
                  <a:pt x="2602493" y="126899"/>
                </a:lnTo>
                <a:lnTo>
                  <a:pt x="2665310" y="124580"/>
                </a:lnTo>
                <a:lnTo>
                  <a:pt x="2728621" y="122084"/>
                </a:lnTo>
                <a:lnTo>
                  <a:pt x="2792424" y="119412"/>
                </a:lnTo>
                <a:lnTo>
                  <a:pt x="2856720" y="116563"/>
                </a:lnTo>
                <a:lnTo>
                  <a:pt x="2921508" y="113537"/>
                </a:lnTo>
              </a:path>
            </a:pathLst>
          </a:custGeom>
          <a:ln w="25819">
            <a:solidFill>
              <a:srgbClr val="333333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5" name="object 245"/>
          <p:cNvGrpSpPr/>
          <p:nvPr/>
        </p:nvGrpSpPr>
        <p:grpSpPr>
          <a:xfrm>
            <a:off x="3063284" y="3515912"/>
            <a:ext cx="2943225" cy="1144270"/>
            <a:chOff x="3063284" y="3515912"/>
            <a:chExt cx="2943225" cy="1144270"/>
          </a:xfrm>
        </p:grpSpPr>
        <p:sp>
          <p:nvSpPr>
            <p:cNvPr id="246" name="object 246"/>
            <p:cNvSpPr/>
            <p:nvPr/>
          </p:nvSpPr>
          <p:spPr>
            <a:xfrm>
              <a:off x="3081528" y="3528822"/>
              <a:ext cx="2912110" cy="937260"/>
            </a:xfrm>
            <a:custGeom>
              <a:avLst/>
              <a:gdLst/>
              <a:ahLst/>
              <a:cxnLst/>
              <a:rect l="l" t="t" r="r" b="b"/>
              <a:pathLst>
                <a:path w="2912110" h="937260">
                  <a:moveTo>
                    <a:pt x="0" y="0"/>
                  </a:moveTo>
                  <a:lnTo>
                    <a:pt x="7471" y="50528"/>
                  </a:lnTo>
                  <a:lnTo>
                    <a:pt x="24539" y="101404"/>
                  </a:lnTo>
                  <a:lnTo>
                    <a:pt x="50842" y="152443"/>
                  </a:lnTo>
                  <a:lnTo>
                    <a:pt x="86015" y="203458"/>
                  </a:lnTo>
                  <a:lnTo>
                    <a:pt x="129697" y="254264"/>
                  </a:lnTo>
                  <a:lnTo>
                    <a:pt x="181523" y="304675"/>
                  </a:lnTo>
                  <a:lnTo>
                    <a:pt x="210378" y="329674"/>
                  </a:lnTo>
                  <a:lnTo>
                    <a:pt x="241132" y="354504"/>
                  </a:lnTo>
                  <a:lnTo>
                    <a:pt x="273742" y="379143"/>
                  </a:lnTo>
                  <a:lnTo>
                    <a:pt x="308160" y="403567"/>
                  </a:lnTo>
                  <a:lnTo>
                    <a:pt x="344343" y="427753"/>
                  </a:lnTo>
                  <a:lnTo>
                    <a:pt x="382245" y="451677"/>
                  </a:lnTo>
                  <a:lnTo>
                    <a:pt x="421820" y="475317"/>
                  </a:lnTo>
                  <a:lnTo>
                    <a:pt x="463022" y="498649"/>
                  </a:lnTo>
                  <a:lnTo>
                    <a:pt x="505808" y="521650"/>
                  </a:lnTo>
                  <a:lnTo>
                    <a:pt x="550130" y="544296"/>
                  </a:lnTo>
                  <a:lnTo>
                    <a:pt x="595945" y="566565"/>
                  </a:lnTo>
                  <a:lnTo>
                    <a:pt x="643206" y="588433"/>
                  </a:lnTo>
                  <a:lnTo>
                    <a:pt x="691868" y="609877"/>
                  </a:lnTo>
                  <a:lnTo>
                    <a:pt x="741885" y="630873"/>
                  </a:lnTo>
                  <a:lnTo>
                    <a:pt x="793213" y="651400"/>
                  </a:lnTo>
                  <a:lnTo>
                    <a:pt x="845806" y="671432"/>
                  </a:lnTo>
                  <a:lnTo>
                    <a:pt x="899619" y="690948"/>
                  </a:lnTo>
                  <a:lnTo>
                    <a:pt x="954606" y="709923"/>
                  </a:lnTo>
                  <a:lnTo>
                    <a:pt x="1010722" y="728335"/>
                  </a:lnTo>
                  <a:lnTo>
                    <a:pt x="1067921" y="746160"/>
                  </a:lnTo>
                  <a:lnTo>
                    <a:pt x="1126158" y="763375"/>
                  </a:lnTo>
                  <a:lnTo>
                    <a:pt x="1185389" y="779957"/>
                  </a:lnTo>
                  <a:lnTo>
                    <a:pt x="1245566" y="795883"/>
                  </a:lnTo>
                  <a:lnTo>
                    <a:pt x="1306646" y="811130"/>
                  </a:lnTo>
                  <a:lnTo>
                    <a:pt x="1368582" y="825673"/>
                  </a:lnTo>
                  <a:lnTo>
                    <a:pt x="1431329" y="839490"/>
                  </a:lnTo>
                  <a:lnTo>
                    <a:pt x="1494843" y="852559"/>
                  </a:lnTo>
                  <a:lnTo>
                    <a:pt x="1559076" y="864854"/>
                  </a:lnTo>
                  <a:lnTo>
                    <a:pt x="1623985" y="876354"/>
                  </a:lnTo>
                  <a:lnTo>
                    <a:pt x="1689524" y="887035"/>
                  </a:lnTo>
                  <a:lnTo>
                    <a:pt x="1755647" y="896874"/>
                  </a:lnTo>
                  <a:lnTo>
                    <a:pt x="1798510" y="902886"/>
                  </a:lnTo>
                  <a:lnTo>
                    <a:pt x="1841372" y="908399"/>
                  </a:lnTo>
                  <a:lnTo>
                    <a:pt x="1884235" y="913483"/>
                  </a:lnTo>
                  <a:lnTo>
                    <a:pt x="1927097" y="918210"/>
                  </a:lnTo>
                </a:path>
                <a:path w="2912110" h="937260">
                  <a:moveTo>
                    <a:pt x="2911601" y="937259"/>
                  </a:moveTo>
                  <a:lnTo>
                    <a:pt x="1921763" y="918210"/>
                  </a:lnTo>
                </a:path>
              </a:pathLst>
            </a:custGeom>
            <a:ln w="25819">
              <a:solidFill>
                <a:srgbClr val="333333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3076194" y="4142232"/>
              <a:ext cx="2413000" cy="504825"/>
            </a:xfrm>
            <a:custGeom>
              <a:avLst/>
              <a:gdLst/>
              <a:ahLst/>
              <a:cxnLst/>
              <a:rect l="l" t="t" r="r" b="b"/>
              <a:pathLst>
                <a:path w="2413000" h="504825">
                  <a:moveTo>
                    <a:pt x="2412491" y="504443"/>
                  </a:moveTo>
                  <a:lnTo>
                    <a:pt x="2365631" y="504203"/>
                  </a:lnTo>
                  <a:lnTo>
                    <a:pt x="2317908" y="503486"/>
                  </a:lnTo>
                  <a:lnTo>
                    <a:pt x="2269377" y="502301"/>
                  </a:lnTo>
                  <a:lnTo>
                    <a:pt x="2220093" y="500658"/>
                  </a:lnTo>
                  <a:lnTo>
                    <a:pt x="2170112" y="498564"/>
                  </a:lnTo>
                  <a:lnTo>
                    <a:pt x="2119487" y="496028"/>
                  </a:lnTo>
                  <a:lnTo>
                    <a:pt x="2068274" y="493059"/>
                  </a:lnTo>
                  <a:lnTo>
                    <a:pt x="2016528" y="489666"/>
                  </a:lnTo>
                  <a:lnTo>
                    <a:pt x="1964303" y="485856"/>
                  </a:lnTo>
                  <a:lnTo>
                    <a:pt x="1911655" y="481639"/>
                  </a:lnTo>
                  <a:lnTo>
                    <a:pt x="1858638" y="477023"/>
                  </a:lnTo>
                  <a:lnTo>
                    <a:pt x="1805307" y="472017"/>
                  </a:lnTo>
                  <a:lnTo>
                    <a:pt x="1751717" y="466628"/>
                  </a:lnTo>
                  <a:lnTo>
                    <a:pt x="1697923" y="460867"/>
                  </a:lnTo>
                  <a:lnTo>
                    <a:pt x="1643979" y="454740"/>
                  </a:lnTo>
                  <a:lnTo>
                    <a:pt x="1589941" y="448258"/>
                  </a:lnTo>
                  <a:lnTo>
                    <a:pt x="1535863" y="441428"/>
                  </a:lnTo>
                  <a:lnTo>
                    <a:pt x="1481801" y="434259"/>
                  </a:lnTo>
                  <a:lnTo>
                    <a:pt x="1427809" y="426760"/>
                  </a:lnTo>
                  <a:lnTo>
                    <a:pt x="1373941" y="418938"/>
                  </a:lnTo>
                  <a:lnTo>
                    <a:pt x="1320254" y="410804"/>
                  </a:lnTo>
                  <a:lnTo>
                    <a:pt x="1266801" y="402365"/>
                  </a:lnTo>
                  <a:lnTo>
                    <a:pt x="1213637" y="393629"/>
                  </a:lnTo>
                  <a:lnTo>
                    <a:pt x="1160818" y="384606"/>
                  </a:lnTo>
                  <a:lnTo>
                    <a:pt x="1108399" y="375304"/>
                  </a:lnTo>
                  <a:lnTo>
                    <a:pt x="1056433" y="365732"/>
                  </a:lnTo>
                  <a:lnTo>
                    <a:pt x="1004977" y="355898"/>
                  </a:lnTo>
                  <a:lnTo>
                    <a:pt x="954084" y="345810"/>
                  </a:lnTo>
                  <a:lnTo>
                    <a:pt x="903810" y="335478"/>
                  </a:lnTo>
                  <a:lnTo>
                    <a:pt x="854209" y="324909"/>
                  </a:lnTo>
                  <a:lnTo>
                    <a:pt x="805337" y="314113"/>
                  </a:lnTo>
                  <a:lnTo>
                    <a:pt x="757248" y="303098"/>
                  </a:lnTo>
                  <a:lnTo>
                    <a:pt x="709997" y="291872"/>
                  </a:lnTo>
                  <a:lnTo>
                    <a:pt x="663639" y="280445"/>
                  </a:lnTo>
                  <a:lnTo>
                    <a:pt x="618229" y="268824"/>
                  </a:lnTo>
                  <a:lnTo>
                    <a:pt x="573822" y="257018"/>
                  </a:lnTo>
                  <a:lnTo>
                    <a:pt x="530473" y="245037"/>
                  </a:lnTo>
                  <a:lnTo>
                    <a:pt x="488235" y="232887"/>
                  </a:lnTo>
                  <a:lnTo>
                    <a:pt x="447165" y="220579"/>
                  </a:lnTo>
                  <a:lnTo>
                    <a:pt x="407318" y="208120"/>
                  </a:lnTo>
                  <a:lnTo>
                    <a:pt x="368747" y="195519"/>
                  </a:lnTo>
                  <a:lnTo>
                    <a:pt x="331508" y="182785"/>
                  </a:lnTo>
                  <a:lnTo>
                    <a:pt x="229812" y="144517"/>
                  </a:lnTo>
                  <a:lnTo>
                    <a:pt x="171527" y="119309"/>
                  </a:lnTo>
                  <a:lnTo>
                    <a:pt x="120986" y="94408"/>
                  </a:lnTo>
                  <a:lnTo>
                    <a:pt x="78377" y="69919"/>
                  </a:lnTo>
                  <a:lnTo>
                    <a:pt x="43884" y="45951"/>
                  </a:lnTo>
                  <a:lnTo>
                    <a:pt x="17697" y="22608"/>
                  </a:lnTo>
                  <a:lnTo>
                    <a:pt x="0" y="0"/>
                  </a:lnTo>
                </a:path>
              </a:pathLst>
            </a:custGeom>
            <a:ln w="25819">
              <a:solidFill>
                <a:srgbClr val="333333"/>
              </a:solidFill>
              <a:prstDash val="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8" name="object 248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3988352" y="4767116"/>
            <a:ext cx="81445" cy="66205"/>
          </a:xfrm>
          <a:prstGeom prst="rect">
            <a:avLst/>
          </a:prstGeom>
        </p:spPr>
      </p:pic>
      <p:sp>
        <p:nvSpPr>
          <p:cNvPr id="249" name="object 249"/>
          <p:cNvSpPr/>
          <p:nvPr/>
        </p:nvSpPr>
        <p:spPr>
          <a:xfrm>
            <a:off x="5785865" y="4466082"/>
            <a:ext cx="52705" cy="34290"/>
          </a:xfrm>
          <a:custGeom>
            <a:avLst/>
            <a:gdLst/>
            <a:ahLst/>
            <a:cxnLst/>
            <a:rect l="l" t="t" r="r" b="b"/>
            <a:pathLst>
              <a:path w="52704" h="34289">
                <a:moveTo>
                  <a:pt x="52577" y="34289"/>
                </a:moveTo>
                <a:lnTo>
                  <a:pt x="50458" y="20895"/>
                </a:lnTo>
                <a:lnTo>
                  <a:pt x="44767" y="10001"/>
                </a:lnTo>
                <a:lnTo>
                  <a:pt x="36504" y="2678"/>
                </a:lnTo>
                <a:lnTo>
                  <a:pt x="26669" y="0"/>
                </a:lnTo>
                <a:lnTo>
                  <a:pt x="18645" y="678"/>
                </a:lnTo>
                <a:lnTo>
                  <a:pt x="11048" y="6572"/>
                </a:lnTo>
                <a:lnTo>
                  <a:pt x="4595" y="16609"/>
                </a:lnTo>
                <a:lnTo>
                  <a:pt x="0" y="29717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0" name="object 250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5702852" y="4751114"/>
            <a:ext cx="75349" cy="66205"/>
          </a:xfrm>
          <a:prstGeom prst="rect">
            <a:avLst/>
          </a:prstGeom>
        </p:spPr>
      </p:pic>
      <p:pic>
        <p:nvPicPr>
          <p:cNvPr id="251" name="object 251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5563406" y="4762544"/>
            <a:ext cx="76111" cy="66205"/>
          </a:xfrm>
          <a:prstGeom prst="rect">
            <a:avLst/>
          </a:prstGeom>
        </p:spPr>
      </p:pic>
      <p:pic>
        <p:nvPicPr>
          <p:cNvPr id="252" name="object 252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5283752" y="4778546"/>
            <a:ext cx="81445" cy="66205"/>
          </a:xfrm>
          <a:prstGeom prst="rect">
            <a:avLst/>
          </a:prstGeom>
        </p:spPr>
      </p:pic>
      <p:pic>
        <p:nvPicPr>
          <p:cNvPr id="253" name="object 253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5425484" y="4771688"/>
            <a:ext cx="76111" cy="66205"/>
          </a:xfrm>
          <a:prstGeom prst="rect">
            <a:avLst/>
          </a:prstGeom>
        </p:spPr>
      </p:pic>
      <p:pic>
        <p:nvPicPr>
          <p:cNvPr id="254" name="object 254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5135162" y="4784642"/>
            <a:ext cx="81445" cy="66205"/>
          </a:xfrm>
          <a:prstGeom prst="rect">
            <a:avLst/>
          </a:prstGeom>
        </p:spPr>
      </p:pic>
      <p:pic>
        <p:nvPicPr>
          <p:cNvPr id="255" name="object 255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4429550" y="4790738"/>
            <a:ext cx="77635" cy="66205"/>
          </a:xfrm>
          <a:prstGeom prst="rect">
            <a:avLst/>
          </a:prstGeom>
        </p:spPr>
      </p:pic>
      <p:pic>
        <p:nvPicPr>
          <p:cNvPr id="256" name="object 256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4271816" y="4783118"/>
            <a:ext cx="81445" cy="66205"/>
          </a:xfrm>
          <a:prstGeom prst="rect">
            <a:avLst/>
          </a:prstGeom>
        </p:spPr>
      </p:pic>
      <p:pic>
        <p:nvPicPr>
          <p:cNvPr id="257" name="object 257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4129322" y="4776260"/>
            <a:ext cx="81445" cy="66967"/>
          </a:xfrm>
          <a:prstGeom prst="rect">
            <a:avLst/>
          </a:prstGeom>
        </p:spPr>
      </p:pic>
      <p:pic>
        <p:nvPicPr>
          <p:cNvPr id="258" name="object 258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4987334" y="4789214"/>
            <a:ext cx="78397" cy="66205"/>
          </a:xfrm>
          <a:prstGeom prst="rect">
            <a:avLst/>
          </a:prstGeom>
        </p:spPr>
      </p:pic>
      <p:pic>
        <p:nvPicPr>
          <p:cNvPr id="259" name="object 259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4850936" y="4792262"/>
            <a:ext cx="70777" cy="66205"/>
          </a:xfrm>
          <a:prstGeom prst="rect">
            <a:avLst/>
          </a:prstGeom>
        </p:spPr>
      </p:pic>
      <p:pic>
        <p:nvPicPr>
          <p:cNvPr id="260" name="object 260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4716062" y="4790738"/>
            <a:ext cx="72301" cy="66205"/>
          </a:xfrm>
          <a:prstGeom prst="rect">
            <a:avLst/>
          </a:prstGeom>
        </p:spPr>
      </p:pic>
      <p:pic>
        <p:nvPicPr>
          <p:cNvPr id="261" name="object 261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4568996" y="4790738"/>
            <a:ext cx="77635" cy="66205"/>
          </a:xfrm>
          <a:prstGeom prst="rect">
            <a:avLst/>
          </a:prstGeom>
        </p:spPr>
      </p:pic>
      <p:sp>
        <p:nvSpPr>
          <p:cNvPr id="262" name="object 262"/>
          <p:cNvSpPr/>
          <p:nvPr/>
        </p:nvSpPr>
        <p:spPr>
          <a:xfrm>
            <a:off x="5226558" y="4455414"/>
            <a:ext cx="45085" cy="34290"/>
          </a:xfrm>
          <a:custGeom>
            <a:avLst/>
            <a:gdLst/>
            <a:ahLst/>
            <a:cxnLst/>
            <a:rect l="l" t="t" r="r" b="b"/>
            <a:pathLst>
              <a:path w="45085" h="34289">
                <a:moveTo>
                  <a:pt x="44958" y="34289"/>
                </a:moveTo>
                <a:lnTo>
                  <a:pt x="42791" y="20788"/>
                </a:lnTo>
                <a:lnTo>
                  <a:pt x="37909" y="9715"/>
                </a:lnTo>
                <a:lnTo>
                  <a:pt x="31027" y="2357"/>
                </a:lnTo>
                <a:lnTo>
                  <a:pt x="22860" y="0"/>
                </a:lnTo>
                <a:lnTo>
                  <a:pt x="15966" y="666"/>
                </a:lnTo>
                <a:lnTo>
                  <a:pt x="9429" y="6476"/>
                </a:lnTo>
                <a:lnTo>
                  <a:pt x="3893" y="16287"/>
                </a:lnTo>
                <a:lnTo>
                  <a:pt x="0" y="28955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4926329" y="4449317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34289"/>
                </a:moveTo>
                <a:lnTo>
                  <a:pt x="50887" y="20466"/>
                </a:lnTo>
                <a:lnTo>
                  <a:pt x="45148" y="9429"/>
                </a:lnTo>
                <a:lnTo>
                  <a:pt x="36837" y="2250"/>
                </a:lnTo>
                <a:lnTo>
                  <a:pt x="26669" y="0"/>
                </a:lnTo>
                <a:lnTo>
                  <a:pt x="18966" y="559"/>
                </a:lnTo>
                <a:lnTo>
                  <a:pt x="11334" y="6191"/>
                </a:lnTo>
                <a:lnTo>
                  <a:pt x="4702" y="15966"/>
                </a:lnTo>
                <a:lnTo>
                  <a:pt x="0" y="28955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074158" y="4452365"/>
            <a:ext cx="52705" cy="34290"/>
          </a:xfrm>
          <a:custGeom>
            <a:avLst/>
            <a:gdLst/>
            <a:ahLst/>
            <a:cxnLst/>
            <a:rect l="l" t="t" r="r" b="b"/>
            <a:pathLst>
              <a:path w="52704" h="34289">
                <a:moveTo>
                  <a:pt x="52577" y="34289"/>
                </a:moveTo>
                <a:lnTo>
                  <a:pt x="50458" y="20895"/>
                </a:lnTo>
                <a:lnTo>
                  <a:pt x="44767" y="10001"/>
                </a:lnTo>
                <a:lnTo>
                  <a:pt x="36504" y="2678"/>
                </a:lnTo>
                <a:lnTo>
                  <a:pt x="26669" y="0"/>
                </a:lnTo>
                <a:lnTo>
                  <a:pt x="18645" y="666"/>
                </a:lnTo>
                <a:lnTo>
                  <a:pt x="11048" y="6476"/>
                </a:lnTo>
                <a:lnTo>
                  <a:pt x="4595" y="16287"/>
                </a:lnTo>
                <a:lnTo>
                  <a:pt x="0" y="28955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5368290" y="4456938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34289"/>
                </a:moveTo>
                <a:lnTo>
                  <a:pt x="50899" y="20895"/>
                </a:lnTo>
                <a:lnTo>
                  <a:pt x="45243" y="10001"/>
                </a:lnTo>
                <a:lnTo>
                  <a:pt x="37159" y="2678"/>
                </a:lnTo>
                <a:lnTo>
                  <a:pt x="27431" y="0"/>
                </a:lnTo>
                <a:lnTo>
                  <a:pt x="19288" y="666"/>
                </a:lnTo>
                <a:lnTo>
                  <a:pt x="11429" y="6476"/>
                </a:lnTo>
                <a:lnTo>
                  <a:pt x="4714" y="16287"/>
                </a:lnTo>
                <a:lnTo>
                  <a:pt x="0" y="28955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5504688" y="4459985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34289"/>
                </a:moveTo>
                <a:lnTo>
                  <a:pt x="50899" y="20895"/>
                </a:lnTo>
                <a:lnTo>
                  <a:pt x="45243" y="10001"/>
                </a:lnTo>
                <a:lnTo>
                  <a:pt x="37159" y="2678"/>
                </a:lnTo>
                <a:lnTo>
                  <a:pt x="27431" y="0"/>
                </a:lnTo>
                <a:lnTo>
                  <a:pt x="19288" y="1000"/>
                </a:lnTo>
                <a:lnTo>
                  <a:pt x="11429" y="6857"/>
                </a:lnTo>
                <a:lnTo>
                  <a:pt x="4714" y="16716"/>
                </a:lnTo>
                <a:lnTo>
                  <a:pt x="0" y="29717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644134" y="4459985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34289"/>
                </a:moveTo>
                <a:lnTo>
                  <a:pt x="51220" y="20895"/>
                </a:lnTo>
                <a:lnTo>
                  <a:pt x="45529" y="10001"/>
                </a:lnTo>
                <a:lnTo>
                  <a:pt x="37266" y="2678"/>
                </a:lnTo>
                <a:lnTo>
                  <a:pt x="27431" y="0"/>
                </a:lnTo>
                <a:lnTo>
                  <a:pt x="19288" y="1000"/>
                </a:lnTo>
                <a:lnTo>
                  <a:pt x="11429" y="6857"/>
                </a:lnTo>
                <a:lnTo>
                  <a:pt x="4714" y="16716"/>
                </a:lnTo>
                <a:lnTo>
                  <a:pt x="0" y="29717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925311" y="4466082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34289"/>
                </a:moveTo>
                <a:lnTo>
                  <a:pt x="50887" y="20895"/>
                </a:lnTo>
                <a:lnTo>
                  <a:pt x="45148" y="10001"/>
                </a:lnTo>
                <a:lnTo>
                  <a:pt x="36837" y="2678"/>
                </a:lnTo>
                <a:lnTo>
                  <a:pt x="26669" y="0"/>
                </a:lnTo>
                <a:lnTo>
                  <a:pt x="18966" y="1000"/>
                </a:lnTo>
                <a:lnTo>
                  <a:pt x="11334" y="6857"/>
                </a:lnTo>
                <a:lnTo>
                  <a:pt x="4702" y="16716"/>
                </a:lnTo>
                <a:lnTo>
                  <a:pt x="0" y="29717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4794503" y="4445508"/>
            <a:ext cx="49530" cy="34290"/>
          </a:xfrm>
          <a:custGeom>
            <a:avLst/>
            <a:gdLst/>
            <a:ahLst/>
            <a:cxnLst/>
            <a:rect l="l" t="t" r="r" b="b"/>
            <a:pathLst>
              <a:path w="49529" h="34289">
                <a:moveTo>
                  <a:pt x="49529" y="34289"/>
                </a:moveTo>
                <a:lnTo>
                  <a:pt x="47541" y="20895"/>
                </a:lnTo>
                <a:lnTo>
                  <a:pt x="42195" y="10001"/>
                </a:lnTo>
                <a:lnTo>
                  <a:pt x="34420" y="2678"/>
                </a:lnTo>
                <a:lnTo>
                  <a:pt x="25145" y="0"/>
                </a:lnTo>
                <a:lnTo>
                  <a:pt x="17573" y="1000"/>
                </a:lnTo>
                <a:lnTo>
                  <a:pt x="10286" y="6857"/>
                </a:lnTo>
                <a:lnTo>
                  <a:pt x="4143" y="16716"/>
                </a:lnTo>
                <a:lnTo>
                  <a:pt x="0" y="29717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4651247" y="4437888"/>
            <a:ext cx="50800" cy="34290"/>
          </a:xfrm>
          <a:custGeom>
            <a:avLst/>
            <a:gdLst/>
            <a:ahLst/>
            <a:cxnLst/>
            <a:rect l="l" t="t" r="r" b="b"/>
            <a:pathLst>
              <a:path w="50800" h="34289">
                <a:moveTo>
                  <a:pt x="50291" y="34289"/>
                </a:moveTo>
                <a:lnTo>
                  <a:pt x="47982" y="20895"/>
                </a:lnTo>
                <a:lnTo>
                  <a:pt x="42671" y="10001"/>
                </a:lnTo>
                <a:lnTo>
                  <a:pt x="35075" y="2678"/>
                </a:lnTo>
                <a:lnTo>
                  <a:pt x="25907" y="0"/>
                </a:lnTo>
                <a:lnTo>
                  <a:pt x="18323" y="678"/>
                </a:lnTo>
                <a:lnTo>
                  <a:pt x="10953" y="6572"/>
                </a:lnTo>
                <a:lnTo>
                  <a:pt x="4583" y="16609"/>
                </a:lnTo>
                <a:lnTo>
                  <a:pt x="0" y="29717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4511802" y="4431791"/>
            <a:ext cx="50800" cy="33655"/>
          </a:xfrm>
          <a:custGeom>
            <a:avLst/>
            <a:gdLst/>
            <a:ahLst/>
            <a:cxnLst/>
            <a:rect l="l" t="t" r="r" b="b"/>
            <a:pathLst>
              <a:path w="50800" h="33654">
                <a:moveTo>
                  <a:pt x="50291" y="33527"/>
                </a:moveTo>
                <a:lnTo>
                  <a:pt x="47970" y="20145"/>
                </a:lnTo>
                <a:lnTo>
                  <a:pt x="42576" y="9334"/>
                </a:lnTo>
                <a:lnTo>
                  <a:pt x="34754" y="2238"/>
                </a:lnTo>
                <a:lnTo>
                  <a:pt x="25145" y="0"/>
                </a:lnTo>
                <a:lnTo>
                  <a:pt x="18002" y="559"/>
                </a:lnTo>
                <a:lnTo>
                  <a:pt x="10858" y="6191"/>
                </a:lnTo>
                <a:lnTo>
                  <a:pt x="4571" y="15966"/>
                </a:lnTo>
                <a:lnTo>
                  <a:pt x="0" y="28955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4356353" y="4405121"/>
            <a:ext cx="52705" cy="35560"/>
          </a:xfrm>
          <a:custGeom>
            <a:avLst/>
            <a:gdLst/>
            <a:ahLst/>
            <a:cxnLst/>
            <a:rect l="l" t="t" r="r" b="b"/>
            <a:pathLst>
              <a:path w="52704" h="35560">
                <a:moveTo>
                  <a:pt x="52577" y="35051"/>
                </a:moveTo>
                <a:lnTo>
                  <a:pt x="30479" y="761"/>
                </a:lnTo>
                <a:lnTo>
                  <a:pt x="27431" y="0"/>
                </a:lnTo>
                <a:lnTo>
                  <a:pt x="23621" y="0"/>
                </a:lnTo>
                <a:lnTo>
                  <a:pt x="19811" y="1523"/>
                </a:lnTo>
                <a:lnTo>
                  <a:pt x="11465" y="3929"/>
                </a:lnTo>
                <a:lnTo>
                  <a:pt x="5048" y="10477"/>
                </a:lnTo>
                <a:lnTo>
                  <a:pt x="1059" y="20169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4210811" y="4386834"/>
            <a:ext cx="52705" cy="35560"/>
          </a:xfrm>
          <a:custGeom>
            <a:avLst/>
            <a:gdLst/>
            <a:ahLst/>
            <a:cxnLst/>
            <a:rect l="l" t="t" r="r" b="b"/>
            <a:pathLst>
              <a:path w="52704" h="35560">
                <a:moveTo>
                  <a:pt x="52577" y="35051"/>
                </a:moveTo>
                <a:lnTo>
                  <a:pt x="31241" y="761"/>
                </a:lnTo>
                <a:lnTo>
                  <a:pt x="27431" y="0"/>
                </a:lnTo>
                <a:lnTo>
                  <a:pt x="23621" y="0"/>
                </a:lnTo>
                <a:lnTo>
                  <a:pt x="19811" y="761"/>
                </a:lnTo>
                <a:lnTo>
                  <a:pt x="11465" y="3178"/>
                </a:lnTo>
                <a:lnTo>
                  <a:pt x="5048" y="9810"/>
                </a:lnTo>
                <a:lnTo>
                  <a:pt x="1059" y="19728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4069841" y="4353305"/>
            <a:ext cx="52705" cy="35560"/>
          </a:xfrm>
          <a:custGeom>
            <a:avLst/>
            <a:gdLst/>
            <a:ahLst/>
            <a:cxnLst/>
            <a:rect l="l" t="t" r="r" b="b"/>
            <a:pathLst>
              <a:path w="52704" h="35560">
                <a:moveTo>
                  <a:pt x="52577" y="35051"/>
                </a:moveTo>
                <a:lnTo>
                  <a:pt x="30479" y="761"/>
                </a:lnTo>
                <a:lnTo>
                  <a:pt x="27431" y="0"/>
                </a:lnTo>
                <a:lnTo>
                  <a:pt x="23621" y="0"/>
                </a:lnTo>
                <a:lnTo>
                  <a:pt x="19811" y="761"/>
                </a:lnTo>
                <a:lnTo>
                  <a:pt x="11465" y="3178"/>
                </a:lnTo>
                <a:lnTo>
                  <a:pt x="5048" y="9810"/>
                </a:lnTo>
                <a:lnTo>
                  <a:pt x="1059" y="19728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3928109" y="4319778"/>
            <a:ext cx="52705" cy="35560"/>
          </a:xfrm>
          <a:custGeom>
            <a:avLst/>
            <a:gdLst/>
            <a:ahLst/>
            <a:cxnLst/>
            <a:rect l="l" t="t" r="r" b="b"/>
            <a:pathLst>
              <a:path w="52704" h="35560">
                <a:moveTo>
                  <a:pt x="52577" y="35051"/>
                </a:moveTo>
                <a:lnTo>
                  <a:pt x="31241" y="761"/>
                </a:lnTo>
                <a:lnTo>
                  <a:pt x="27431" y="0"/>
                </a:lnTo>
                <a:lnTo>
                  <a:pt x="23621" y="0"/>
                </a:lnTo>
                <a:lnTo>
                  <a:pt x="19811" y="761"/>
                </a:lnTo>
                <a:lnTo>
                  <a:pt x="11465" y="3286"/>
                </a:lnTo>
                <a:lnTo>
                  <a:pt x="5048" y="10096"/>
                </a:lnTo>
                <a:lnTo>
                  <a:pt x="1059" y="20050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3796284" y="4280153"/>
            <a:ext cx="52705" cy="35560"/>
          </a:xfrm>
          <a:custGeom>
            <a:avLst/>
            <a:gdLst/>
            <a:ahLst/>
            <a:cxnLst/>
            <a:rect l="l" t="t" r="r" b="b"/>
            <a:pathLst>
              <a:path w="52704" h="35560">
                <a:moveTo>
                  <a:pt x="52577" y="35051"/>
                </a:moveTo>
                <a:lnTo>
                  <a:pt x="31241" y="761"/>
                </a:lnTo>
                <a:lnTo>
                  <a:pt x="27431" y="0"/>
                </a:lnTo>
                <a:lnTo>
                  <a:pt x="23621" y="0"/>
                </a:lnTo>
                <a:lnTo>
                  <a:pt x="19811" y="761"/>
                </a:lnTo>
                <a:lnTo>
                  <a:pt x="11465" y="3286"/>
                </a:lnTo>
                <a:lnTo>
                  <a:pt x="5048" y="10096"/>
                </a:lnTo>
                <a:lnTo>
                  <a:pt x="1059" y="20050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3666744" y="4223003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51815" y="35051"/>
                </a:moveTo>
                <a:lnTo>
                  <a:pt x="30479" y="761"/>
                </a:lnTo>
                <a:lnTo>
                  <a:pt x="26669" y="0"/>
                </a:lnTo>
                <a:lnTo>
                  <a:pt x="22859" y="0"/>
                </a:lnTo>
                <a:lnTo>
                  <a:pt x="19049" y="1523"/>
                </a:lnTo>
                <a:lnTo>
                  <a:pt x="11037" y="3929"/>
                </a:lnTo>
                <a:lnTo>
                  <a:pt x="4667" y="10477"/>
                </a:lnTo>
                <a:lnTo>
                  <a:pt x="726" y="20169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3523488" y="4161282"/>
            <a:ext cx="52705" cy="35560"/>
          </a:xfrm>
          <a:custGeom>
            <a:avLst/>
            <a:gdLst/>
            <a:ahLst/>
            <a:cxnLst/>
            <a:rect l="l" t="t" r="r" b="b"/>
            <a:pathLst>
              <a:path w="52704" h="35560">
                <a:moveTo>
                  <a:pt x="52577" y="35051"/>
                </a:moveTo>
                <a:lnTo>
                  <a:pt x="31241" y="761"/>
                </a:lnTo>
                <a:lnTo>
                  <a:pt x="27431" y="0"/>
                </a:lnTo>
                <a:lnTo>
                  <a:pt x="23621" y="0"/>
                </a:lnTo>
                <a:lnTo>
                  <a:pt x="19811" y="761"/>
                </a:lnTo>
                <a:lnTo>
                  <a:pt x="11465" y="3286"/>
                </a:lnTo>
                <a:lnTo>
                  <a:pt x="5048" y="10096"/>
                </a:lnTo>
                <a:lnTo>
                  <a:pt x="1059" y="20050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3387852" y="4074414"/>
            <a:ext cx="44450" cy="35560"/>
          </a:xfrm>
          <a:custGeom>
            <a:avLst/>
            <a:gdLst/>
            <a:ahLst/>
            <a:cxnLst/>
            <a:rect l="l" t="t" r="r" b="b"/>
            <a:pathLst>
              <a:path w="44450" h="35560">
                <a:moveTo>
                  <a:pt x="44196" y="35051"/>
                </a:moveTo>
                <a:lnTo>
                  <a:pt x="25908" y="761"/>
                </a:lnTo>
                <a:lnTo>
                  <a:pt x="22860" y="0"/>
                </a:lnTo>
                <a:lnTo>
                  <a:pt x="19812" y="0"/>
                </a:lnTo>
                <a:lnTo>
                  <a:pt x="16764" y="761"/>
                </a:lnTo>
                <a:lnTo>
                  <a:pt x="9858" y="3178"/>
                </a:lnTo>
                <a:lnTo>
                  <a:pt x="4381" y="9810"/>
                </a:lnTo>
                <a:lnTo>
                  <a:pt x="904" y="19728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3249929" y="3963161"/>
            <a:ext cx="43815" cy="35560"/>
          </a:xfrm>
          <a:custGeom>
            <a:avLst/>
            <a:gdLst/>
            <a:ahLst/>
            <a:cxnLst/>
            <a:rect l="l" t="t" r="r" b="b"/>
            <a:pathLst>
              <a:path w="43814" h="35560">
                <a:moveTo>
                  <a:pt x="43433" y="35051"/>
                </a:moveTo>
                <a:lnTo>
                  <a:pt x="25145" y="761"/>
                </a:lnTo>
                <a:lnTo>
                  <a:pt x="22097" y="0"/>
                </a:lnTo>
                <a:lnTo>
                  <a:pt x="19049" y="0"/>
                </a:lnTo>
                <a:lnTo>
                  <a:pt x="16001" y="761"/>
                </a:lnTo>
                <a:lnTo>
                  <a:pt x="9108" y="3286"/>
                </a:lnTo>
                <a:lnTo>
                  <a:pt x="3714" y="10096"/>
                </a:lnTo>
                <a:lnTo>
                  <a:pt x="464" y="20050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3111245" y="3791711"/>
            <a:ext cx="44450" cy="35560"/>
          </a:xfrm>
          <a:custGeom>
            <a:avLst/>
            <a:gdLst/>
            <a:ahLst/>
            <a:cxnLst/>
            <a:rect l="l" t="t" r="r" b="b"/>
            <a:pathLst>
              <a:path w="44450" h="35560">
                <a:moveTo>
                  <a:pt x="44195" y="35051"/>
                </a:moveTo>
                <a:lnTo>
                  <a:pt x="25907" y="761"/>
                </a:lnTo>
                <a:lnTo>
                  <a:pt x="22859" y="0"/>
                </a:lnTo>
                <a:lnTo>
                  <a:pt x="19811" y="0"/>
                </a:lnTo>
                <a:lnTo>
                  <a:pt x="16763" y="1523"/>
                </a:lnTo>
                <a:lnTo>
                  <a:pt x="9858" y="3929"/>
                </a:lnTo>
                <a:lnTo>
                  <a:pt x="4381" y="10477"/>
                </a:lnTo>
                <a:lnTo>
                  <a:pt x="904" y="20169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2" name="object 282"/>
          <p:cNvPicPr/>
          <p:nvPr/>
        </p:nvPicPr>
        <p:blipFill>
          <a:blip r:embed="rId77" cstate="print"/>
          <a:stretch>
            <a:fillRect/>
          </a:stretch>
        </p:blipFill>
        <p:spPr>
          <a:xfrm>
            <a:off x="3849668" y="4756448"/>
            <a:ext cx="81445" cy="66205"/>
          </a:xfrm>
          <a:prstGeom prst="rect">
            <a:avLst/>
          </a:prstGeom>
        </p:spPr>
      </p:pic>
      <p:pic>
        <p:nvPicPr>
          <p:cNvPr id="283" name="object 283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3720128" y="4741970"/>
            <a:ext cx="78397" cy="66205"/>
          </a:xfrm>
          <a:prstGeom prst="rect">
            <a:avLst/>
          </a:prstGeom>
        </p:spPr>
      </p:pic>
      <p:pic>
        <p:nvPicPr>
          <p:cNvPr id="284" name="object 284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3582206" y="4727492"/>
            <a:ext cx="81445" cy="66205"/>
          </a:xfrm>
          <a:prstGeom prst="rect">
            <a:avLst/>
          </a:prstGeom>
        </p:spPr>
      </p:pic>
      <p:pic>
        <p:nvPicPr>
          <p:cNvPr id="285" name="object 285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3444284" y="4700822"/>
            <a:ext cx="74587" cy="69253"/>
          </a:xfrm>
          <a:prstGeom prst="rect">
            <a:avLst/>
          </a:prstGeom>
        </p:spPr>
      </p:pic>
      <p:pic>
        <p:nvPicPr>
          <p:cNvPr id="286" name="object 286"/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3306362" y="4681772"/>
            <a:ext cx="77635" cy="66205"/>
          </a:xfrm>
          <a:prstGeom prst="rect">
            <a:avLst/>
          </a:prstGeom>
        </p:spPr>
      </p:pic>
      <p:pic>
        <p:nvPicPr>
          <p:cNvPr id="287" name="object 287"/>
          <p:cNvPicPr/>
          <p:nvPr/>
        </p:nvPicPr>
        <p:blipFill>
          <a:blip r:embed="rId81" cstate="print"/>
          <a:stretch>
            <a:fillRect/>
          </a:stretch>
        </p:blipFill>
        <p:spPr>
          <a:xfrm>
            <a:off x="3180632" y="4655864"/>
            <a:ext cx="75349" cy="66205"/>
          </a:xfrm>
          <a:prstGeom prst="rect">
            <a:avLst/>
          </a:prstGeom>
        </p:spPr>
      </p:pic>
      <p:pic>
        <p:nvPicPr>
          <p:cNvPr id="288" name="object 288"/>
          <p:cNvPicPr/>
          <p:nvPr/>
        </p:nvPicPr>
        <p:blipFill>
          <a:blip r:embed="rId82" cstate="print"/>
          <a:stretch>
            <a:fillRect/>
          </a:stretch>
        </p:blipFill>
        <p:spPr>
          <a:xfrm>
            <a:off x="5845346" y="4741970"/>
            <a:ext cx="75349" cy="66205"/>
          </a:xfrm>
          <a:prstGeom prst="rect">
            <a:avLst/>
          </a:prstGeom>
        </p:spPr>
      </p:pic>
      <p:grpSp>
        <p:nvGrpSpPr>
          <p:cNvPr id="289" name="object 289"/>
          <p:cNvGrpSpPr/>
          <p:nvPr/>
        </p:nvGrpSpPr>
        <p:grpSpPr>
          <a:xfrm>
            <a:off x="3073190" y="3810806"/>
            <a:ext cx="2924175" cy="1016000"/>
            <a:chOff x="3073190" y="3810806"/>
            <a:chExt cx="2924175" cy="1016000"/>
          </a:xfrm>
        </p:grpSpPr>
        <p:sp>
          <p:nvSpPr>
            <p:cNvPr id="290" name="object 290"/>
            <p:cNvSpPr/>
            <p:nvPr/>
          </p:nvSpPr>
          <p:spPr>
            <a:xfrm>
              <a:off x="5976366" y="4499610"/>
              <a:ext cx="7620" cy="159385"/>
            </a:xfrm>
            <a:custGeom>
              <a:avLst/>
              <a:gdLst/>
              <a:ahLst/>
              <a:cxnLst/>
              <a:rect l="l" t="t" r="r" b="b"/>
              <a:pathLst>
                <a:path w="7620" h="159385">
                  <a:moveTo>
                    <a:pt x="0" y="0"/>
                  </a:moveTo>
                  <a:lnTo>
                    <a:pt x="7620" y="15925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5907786" y="4499610"/>
              <a:ext cx="17145" cy="259079"/>
            </a:xfrm>
            <a:custGeom>
              <a:avLst/>
              <a:gdLst/>
              <a:ahLst/>
              <a:cxnLst/>
              <a:rect l="l" t="t" r="r" b="b"/>
              <a:pathLst>
                <a:path w="17145" h="259079">
                  <a:moveTo>
                    <a:pt x="0" y="259080"/>
                  </a:moveTo>
                  <a:lnTo>
                    <a:pt x="16763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5838444" y="4494276"/>
              <a:ext cx="19050" cy="262255"/>
            </a:xfrm>
            <a:custGeom>
              <a:avLst/>
              <a:gdLst/>
              <a:ahLst/>
              <a:cxnLst/>
              <a:rect l="l" t="t" r="r" b="b"/>
              <a:pathLst>
                <a:path w="19050" h="262254">
                  <a:moveTo>
                    <a:pt x="19050" y="262128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5765292" y="4487418"/>
              <a:ext cx="21590" cy="288290"/>
            </a:xfrm>
            <a:custGeom>
              <a:avLst/>
              <a:gdLst/>
              <a:ahLst/>
              <a:cxnLst/>
              <a:rect l="l" t="t" r="r" b="b"/>
              <a:pathLst>
                <a:path w="21589" h="288289">
                  <a:moveTo>
                    <a:pt x="21336" y="0"/>
                  </a:moveTo>
                  <a:lnTo>
                    <a:pt x="0" y="28803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5698236" y="4494276"/>
              <a:ext cx="17145" cy="276225"/>
            </a:xfrm>
            <a:custGeom>
              <a:avLst/>
              <a:gdLst/>
              <a:ahLst/>
              <a:cxnLst/>
              <a:rect l="l" t="t" r="r" b="b"/>
              <a:pathLst>
                <a:path w="17145" h="276225">
                  <a:moveTo>
                    <a:pt x="16763" y="275844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5626608" y="4489704"/>
              <a:ext cx="17145" cy="290830"/>
            </a:xfrm>
            <a:custGeom>
              <a:avLst/>
              <a:gdLst/>
              <a:ahLst/>
              <a:cxnLst/>
              <a:rect l="l" t="t" r="r" b="b"/>
              <a:pathLst>
                <a:path w="17145" h="290829">
                  <a:moveTo>
                    <a:pt x="0" y="290321"/>
                  </a:moveTo>
                  <a:lnTo>
                    <a:pt x="16763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5558027" y="4489704"/>
              <a:ext cx="17145" cy="285750"/>
            </a:xfrm>
            <a:custGeom>
              <a:avLst/>
              <a:gdLst/>
              <a:ahLst/>
              <a:cxnLst/>
              <a:rect l="l" t="t" r="r" b="b"/>
              <a:pathLst>
                <a:path w="17145" h="285750">
                  <a:moveTo>
                    <a:pt x="16763" y="28575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5488686" y="4482846"/>
              <a:ext cx="17145" cy="306705"/>
            </a:xfrm>
            <a:custGeom>
              <a:avLst/>
              <a:gdLst/>
              <a:ahLst/>
              <a:cxnLst/>
              <a:rect l="l" t="t" r="r" b="b"/>
              <a:pathLst>
                <a:path w="17145" h="306704">
                  <a:moveTo>
                    <a:pt x="0" y="306324"/>
                  </a:moveTo>
                  <a:lnTo>
                    <a:pt x="16763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5422392" y="4487418"/>
              <a:ext cx="14604" cy="297180"/>
            </a:xfrm>
            <a:custGeom>
              <a:avLst/>
              <a:gdLst/>
              <a:ahLst/>
              <a:cxnLst/>
              <a:rect l="l" t="t" r="r" b="b"/>
              <a:pathLst>
                <a:path w="14604" h="297179">
                  <a:moveTo>
                    <a:pt x="14477" y="297179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5352288" y="4482846"/>
              <a:ext cx="17145" cy="306705"/>
            </a:xfrm>
            <a:custGeom>
              <a:avLst/>
              <a:gdLst/>
              <a:ahLst/>
              <a:cxnLst/>
              <a:rect l="l" t="t" r="r" b="b"/>
              <a:pathLst>
                <a:path w="17145" h="306704">
                  <a:moveTo>
                    <a:pt x="0" y="306324"/>
                  </a:moveTo>
                  <a:lnTo>
                    <a:pt x="16763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5272277" y="4491990"/>
              <a:ext cx="26670" cy="307340"/>
            </a:xfrm>
            <a:custGeom>
              <a:avLst/>
              <a:gdLst/>
              <a:ahLst/>
              <a:cxnLst/>
              <a:rect l="l" t="t" r="r" b="b"/>
              <a:pathLst>
                <a:path w="26670" h="307339">
                  <a:moveTo>
                    <a:pt x="26670" y="307085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5203698" y="4482846"/>
              <a:ext cx="24130" cy="325755"/>
            </a:xfrm>
            <a:custGeom>
              <a:avLst/>
              <a:gdLst/>
              <a:ahLst/>
              <a:cxnLst/>
              <a:rect l="l" t="t" r="r" b="b"/>
              <a:pathLst>
                <a:path w="24129" h="325754">
                  <a:moveTo>
                    <a:pt x="0" y="325374"/>
                  </a:moveTo>
                  <a:lnTo>
                    <a:pt x="23621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5127498" y="4485132"/>
              <a:ext cx="21590" cy="318770"/>
            </a:xfrm>
            <a:custGeom>
              <a:avLst/>
              <a:gdLst/>
              <a:ahLst/>
              <a:cxnLst/>
              <a:rect l="l" t="t" r="r" b="b"/>
              <a:pathLst>
                <a:path w="21589" h="318770">
                  <a:moveTo>
                    <a:pt x="21336" y="318515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5052822" y="4482846"/>
              <a:ext cx="19050" cy="318770"/>
            </a:xfrm>
            <a:custGeom>
              <a:avLst/>
              <a:gdLst/>
              <a:ahLst/>
              <a:cxnLst/>
              <a:rect l="l" t="t" r="r" b="b"/>
              <a:pathLst>
                <a:path w="19050" h="318770">
                  <a:moveTo>
                    <a:pt x="0" y="318515"/>
                  </a:moveTo>
                  <a:lnTo>
                    <a:pt x="19049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4979670" y="4480560"/>
              <a:ext cx="19050" cy="318770"/>
            </a:xfrm>
            <a:custGeom>
              <a:avLst/>
              <a:gdLst/>
              <a:ahLst/>
              <a:cxnLst/>
              <a:rect l="l" t="t" r="r" b="b"/>
              <a:pathLst>
                <a:path w="19050" h="318770">
                  <a:moveTo>
                    <a:pt x="19050" y="318515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4908804" y="4478274"/>
              <a:ext cx="18415" cy="335280"/>
            </a:xfrm>
            <a:custGeom>
              <a:avLst/>
              <a:gdLst/>
              <a:ahLst/>
              <a:cxnLst/>
              <a:rect l="l" t="t" r="r" b="b"/>
              <a:pathLst>
                <a:path w="18414" h="335279">
                  <a:moveTo>
                    <a:pt x="0" y="335279"/>
                  </a:moveTo>
                  <a:lnTo>
                    <a:pt x="18287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4844033" y="4478274"/>
              <a:ext cx="19050" cy="325755"/>
            </a:xfrm>
            <a:custGeom>
              <a:avLst/>
              <a:gdLst/>
              <a:ahLst/>
              <a:cxnLst/>
              <a:rect l="l" t="t" r="r" b="b"/>
              <a:pathLst>
                <a:path w="19050" h="325754">
                  <a:moveTo>
                    <a:pt x="19050" y="325373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4775454" y="4472940"/>
              <a:ext cx="19050" cy="335280"/>
            </a:xfrm>
            <a:custGeom>
              <a:avLst/>
              <a:gdLst/>
              <a:ahLst/>
              <a:cxnLst/>
              <a:rect l="l" t="t" r="r" b="b"/>
              <a:pathLst>
                <a:path w="19050" h="335279">
                  <a:moveTo>
                    <a:pt x="0" y="335280"/>
                  </a:moveTo>
                  <a:lnTo>
                    <a:pt x="19049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4701540" y="4472940"/>
              <a:ext cx="26034" cy="330835"/>
            </a:xfrm>
            <a:custGeom>
              <a:avLst/>
              <a:gdLst/>
              <a:ahLst/>
              <a:cxnLst/>
              <a:rect l="l" t="t" r="r" b="b"/>
              <a:pathLst>
                <a:path w="26035" h="330835">
                  <a:moveTo>
                    <a:pt x="25908" y="330707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4634484" y="4466082"/>
              <a:ext cx="17145" cy="342265"/>
            </a:xfrm>
            <a:custGeom>
              <a:avLst/>
              <a:gdLst/>
              <a:ahLst/>
              <a:cxnLst/>
              <a:rect l="l" t="t" r="r" b="b"/>
              <a:pathLst>
                <a:path w="17145" h="342264">
                  <a:moveTo>
                    <a:pt x="0" y="342138"/>
                  </a:moveTo>
                  <a:lnTo>
                    <a:pt x="16763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4561332" y="4463796"/>
              <a:ext cx="19050" cy="340360"/>
            </a:xfrm>
            <a:custGeom>
              <a:avLst/>
              <a:gdLst/>
              <a:ahLst/>
              <a:cxnLst/>
              <a:rect l="l" t="t" r="r" b="b"/>
              <a:pathLst>
                <a:path w="19050" h="340360">
                  <a:moveTo>
                    <a:pt x="19050" y="339852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4491990" y="4461510"/>
              <a:ext cx="19050" cy="349885"/>
            </a:xfrm>
            <a:custGeom>
              <a:avLst/>
              <a:gdLst/>
              <a:ahLst/>
              <a:cxnLst/>
              <a:rect l="l" t="t" r="r" b="b"/>
              <a:pathLst>
                <a:path w="19050" h="349885">
                  <a:moveTo>
                    <a:pt x="0" y="349758"/>
                  </a:moveTo>
                  <a:lnTo>
                    <a:pt x="19049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4408932" y="4442460"/>
              <a:ext cx="33655" cy="359410"/>
            </a:xfrm>
            <a:custGeom>
              <a:avLst/>
              <a:gdLst/>
              <a:ahLst/>
              <a:cxnLst/>
              <a:rect l="l" t="t" r="r" b="b"/>
              <a:pathLst>
                <a:path w="33654" h="359410">
                  <a:moveTo>
                    <a:pt x="33527" y="358902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4339590" y="4437126"/>
              <a:ext cx="17145" cy="368935"/>
            </a:xfrm>
            <a:custGeom>
              <a:avLst/>
              <a:gdLst/>
              <a:ahLst/>
              <a:cxnLst/>
              <a:rect l="l" t="t" r="r" b="b"/>
              <a:pathLst>
                <a:path w="17145" h="368935">
                  <a:moveTo>
                    <a:pt x="0" y="368807"/>
                  </a:moveTo>
                  <a:lnTo>
                    <a:pt x="16763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4263390" y="4423410"/>
              <a:ext cx="21590" cy="375920"/>
            </a:xfrm>
            <a:custGeom>
              <a:avLst/>
              <a:gdLst/>
              <a:ahLst/>
              <a:cxnLst/>
              <a:rect l="l" t="t" r="r" b="b"/>
              <a:pathLst>
                <a:path w="21589" h="375920">
                  <a:moveTo>
                    <a:pt x="0" y="0"/>
                  </a:moveTo>
                  <a:lnTo>
                    <a:pt x="21336" y="37566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4197096" y="4411218"/>
              <a:ext cx="14604" cy="383540"/>
            </a:xfrm>
            <a:custGeom>
              <a:avLst/>
              <a:gdLst/>
              <a:ahLst/>
              <a:cxnLst/>
              <a:rect l="l" t="t" r="r" b="b"/>
              <a:pathLst>
                <a:path w="14604" h="383539">
                  <a:moveTo>
                    <a:pt x="0" y="383285"/>
                  </a:moveTo>
                  <a:lnTo>
                    <a:pt x="14477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4123182" y="4387596"/>
              <a:ext cx="19050" cy="401955"/>
            </a:xfrm>
            <a:custGeom>
              <a:avLst/>
              <a:gdLst/>
              <a:ahLst/>
              <a:cxnLst/>
              <a:rect l="l" t="t" r="r" b="b"/>
              <a:pathLst>
                <a:path w="19050" h="401954">
                  <a:moveTo>
                    <a:pt x="0" y="0"/>
                  </a:moveTo>
                  <a:lnTo>
                    <a:pt x="19050" y="40157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4056888" y="4385310"/>
              <a:ext cx="11430" cy="401955"/>
            </a:xfrm>
            <a:custGeom>
              <a:avLst/>
              <a:gdLst/>
              <a:ahLst/>
              <a:cxnLst/>
              <a:rect l="l" t="t" r="r" b="b"/>
              <a:pathLst>
                <a:path w="11429" h="401954">
                  <a:moveTo>
                    <a:pt x="0" y="401574"/>
                  </a:moveTo>
                  <a:lnTo>
                    <a:pt x="11429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3980688" y="4354068"/>
              <a:ext cx="19050" cy="426084"/>
            </a:xfrm>
            <a:custGeom>
              <a:avLst/>
              <a:gdLst/>
              <a:ahLst/>
              <a:cxnLst/>
              <a:rect l="l" t="t" r="r" b="b"/>
              <a:pathLst>
                <a:path w="19050" h="426085">
                  <a:moveTo>
                    <a:pt x="0" y="0"/>
                  </a:moveTo>
                  <a:lnTo>
                    <a:pt x="19050" y="42595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3918966" y="4349496"/>
              <a:ext cx="9525" cy="426084"/>
            </a:xfrm>
            <a:custGeom>
              <a:avLst/>
              <a:gdLst/>
              <a:ahLst/>
              <a:cxnLst/>
              <a:rect l="l" t="t" r="r" b="b"/>
              <a:pathLst>
                <a:path w="9525" h="426085">
                  <a:moveTo>
                    <a:pt x="0" y="425958"/>
                  </a:moveTo>
                  <a:lnTo>
                    <a:pt x="9143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3847338" y="4313682"/>
              <a:ext cx="14604" cy="456565"/>
            </a:xfrm>
            <a:custGeom>
              <a:avLst/>
              <a:gdLst/>
              <a:ahLst/>
              <a:cxnLst/>
              <a:rect l="l" t="t" r="r" b="b"/>
              <a:pathLst>
                <a:path w="14604" h="456564">
                  <a:moveTo>
                    <a:pt x="0" y="0"/>
                  </a:moveTo>
                  <a:lnTo>
                    <a:pt x="14478" y="45643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3785616" y="4309110"/>
              <a:ext cx="9525" cy="452120"/>
            </a:xfrm>
            <a:custGeom>
              <a:avLst/>
              <a:gdLst/>
              <a:ahLst/>
              <a:cxnLst/>
              <a:rect l="l" t="t" r="r" b="b"/>
              <a:pathLst>
                <a:path w="9525" h="452120">
                  <a:moveTo>
                    <a:pt x="9143" y="0"/>
                  </a:moveTo>
                  <a:lnTo>
                    <a:pt x="0" y="45186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3718560" y="4254246"/>
              <a:ext cx="14604" cy="502284"/>
            </a:xfrm>
            <a:custGeom>
              <a:avLst/>
              <a:gdLst/>
              <a:ahLst/>
              <a:cxnLst/>
              <a:rect l="l" t="t" r="r" b="b"/>
              <a:pathLst>
                <a:path w="14604" h="502285">
                  <a:moveTo>
                    <a:pt x="14477" y="502157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3649980" y="4251960"/>
              <a:ext cx="17145" cy="494665"/>
            </a:xfrm>
            <a:custGeom>
              <a:avLst/>
              <a:gdLst/>
              <a:ahLst/>
              <a:cxnLst/>
              <a:rect l="l" t="t" r="r" b="b"/>
              <a:pathLst>
                <a:path w="17145" h="494664">
                  <a:moveTo>
                    <a:pt x="16763" y="0"/>
                  </a:moveTo>
                  <a:lnTo>
                    <a:pt x="0" y="49453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3576066" y="4199382"/>
              <a:ext cx="17145" cy="540385"/>
            </a:xfrm>
            <a:custGeom>
              <a:avLst/>
              <a:gdLst/>
              <a:ahLst/>
              <a:cxnLst/>
              <a:rect l="l" t="t" r="r" b="b"/>
              <a:pathLst>
                <a:path w="17145" h="540385">
                  <a:moveTo>
                    <a:pt x="16763" y="540257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3506724" y="4183380"/>
              <a:ext cx="17145" cy="539750"/>
            </a:xfrm>
            <a:custGeom>
              <a:avLst/>
              <a:gdLst/>
              <a:ahLst/>
              <a:cxnLst/>
              <a:rect l="l" t="t" r="r" b="b"/>
              <a:pathLst>
                <a:path w="17145" h="539750">
                  <a:moveTo>
                    <a:pt x="16763" y="0"/>
                  </a:moveTo>
                  <a:lnTo>
                    <a:pt x="0" y="53949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3431286" y="4107180"/>
              <a:ext cx="26034" cy="611505"/>
            </a:xfrm>
            <a:custGeom>
              <a:avLst/>
              <a:gdLst/>
              <a:ahLst/>
              <a:cxnLst/>
              <a:rect l="l" t="t" r="r" b="b"/>
              <a:pathLst>
                <a:path w="26035" h="611504">
                  <a:moveTo>
                    <a:pt x="25908" y="611124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3371088" y="4107180"/>
              <a:ext cx="17145" cy="592455"/>
            </a:xfrm>
            <a:custGeom>
              <a:avLst/>
              <a:gdLst/>
              <a:ahLst/>
              <a:cxnLst/>
              <a:rect l="l" t="t" r="r" b="b"/>
              <a:pathLst>
                <a:path w="17145" h="592454">
                  <a:moveTo>
                    <a:pt x="16763" y="0"/>
                  </a:moveTo>
                  <a:lnTo>
                    <a:pt x="0" y="59207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3292602" y="3997452"/>
              <a:ext cx="26670" cy="694690"/>
            </a:xfrm>
            <a:custGeom>
              <a:avLst/>
              <a:gdLst/>
              <a:ahLst/>
              <a:cxnLst/>
              <a:rect l="l" t="t" r="r" b="b"/>
              <a:pathLst>
                <a:path w="26670" h="694689">
                  <a:moveTo>
                    <a:pt x="26670" y="694182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3245358" y="3995166"/>
              <a:ext cx="2540" cy="675640"/>
            </a:xfrm>
            <a:custGeom>
              <a:avLst/>
              <a:gdLst/>
              <a:ahLst/>
              <a:cxnLst/>
              <a:rect l="l" t="t" r="r" b="b"/>
              <a:pathLst>
                <a:path w="2539" h="675639">
                  <a:moveTo>
                    <a:pt x="2286" y="0"/>
                  </a:moveTo>
                  <a:lnTo>
                    <a:pt x="0" y="67513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3154680" y="3828288"/>
              <a:ext cx="38100" cy="844550"/>
            </a:xfrm>
            <a:custGeom>
              <a:avLst/>
              <a:gdLst/>
              <a:ahLst/>
              <a:cxnLst/>
              <a:rect l="l" t="t" r="r" b="b"/>
              <a:pathLst>
                <a:path w="38100" h="844550">
                  <a:moveTo>
                    <a:pt x="38100" y="844295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3086100" y="3823716"/>
              <a:ext cx="24130" cy="854710"/>
            </a:xfrm>
            <a:custGeom>
              <a:avLst/>
              <a:gdLst/>
              <a:ahLst/>
              <a:cxnLst/>
              <a:rect l="l" t="t" r="r" b="b"/>
              <a:pathLst>
                <a:path w="24130" h="854710">
                  <a:moveTo>
                    <a:pt x="23621" y="0"/>
                  </a:moveTo>
                  <a:lnTo>
                    <a:pt x="0" y="85420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2" name="object 332"/>
          <p:cNvGrpSpPr/>
          <p:nvPr/>
        </p:nvGrpSpPr>
        <p:grpSpPr>
          <a:xfrm>
            <a:off x="4496561" y="4969002"/>
            <a:ext cx="786765" cy="274320"/>
            <a:chOff x="4496561" y="4969002"/>
            <a:chExt cx="786765" cy="274320"/>
          </a:xfrm>
        </p:grpSpPr>
        <p:pic>
          <p:nvPicPr>
            <p:cNvPr id="333" name="object 333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4496561" y="4969002"/>
              <a:ext cx="786383" cy="137160"/>
            </a:xfrm>
            <a:prstGeom prst="rect">
              <a:avLst/>
            </a:prstGeom>
          </p:spPr>
        </p:pic>
        <p:pic>
          <p:nvPicPr>
            <p:cNvPr id="334" name="object 334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4496561" y="5106162"/>
              <a:ext cx="786383" cy="137160"/>
            </a:xfrm>
            <a:prstGeom prst="rect">
              <a:avLst/>
            </a:prstGeom>
          </p:spPr>
        </p:pic>
      </p:grpSp>
      <p:pic>
        <p:nvPicPr>
          <p:cNvPr id="335" name="object 33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30651" y="4701540"/>
            <a:ext cx="103631" cy="937260"/>
          </a:xfrm>
          <a:prstGeom prst="rect">
            <a:avLst/>
          </a:prstGeom>
        </p:spPr>
      </p:pic>
      <p:pic>
        <p:nvPicPr>
          <p:cNvPr id="336" name="object 33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62115" y="4721352"/>
            <a:ext cx="469391" cy="237743"/>
          </a:xfrm>
          <a:prstGeom prst="rect">
            <a:avLst/>
          </a:prstGeom>
        </p:spPr>
      </p:pic>
      <p:grpSp>
        <p:nvGrpSpPr>
          <p:cNvPr id="337" name="object 337"/>
          <p:cNvGrpSpPr/>
          <p:nvPr/>
        </p:nvGrpSpPr>
        <p:grpSpPr>
          <a:xfrm>
            <a:off x="2881122" y="3457955"/>
            <a:ext cx="3729990" cy="1430020"/>
            <a:chOff x="2881122" y="3457955"/>
            <a:chExt cx="3729990" cy="1430020"/>
          </a:xfrm>
        </p:grpSpPr>
        <p:sp>
          <p:nvSpPr>
            <p:cNvPr id="338" name="object 338"/>
            <p:cNvSpPr/>
            <p:nvPr/>
          </p:nvSpPr>
          <p:spPr>
            <a:xfrm>
              <a:off x="3081528" y="3457955"/>
              <a:ext cx="0" cy="1430020"/>
            </a:xfrm>
            <a:custGeom>
              <a:avLst/>
              <a:gdLst/>
              <a:ahLst/>
              <a:cxnLst/>
              <a:rect l="l" t="t" r="r" b="b"/>
              <a:pathLst>
                <a:path h="1430020">
                  <a:moveTo>
                    <a:pt x="0" y="1429512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2881122" y="4657344"/>
              <a:ext cx="3729990" cy="0"/>
            </a:xfrm>
            <a:custGeom>
              <a:avLst/>
              <a:gdLst/>
              <a:ahLst/>
              <a:cxnLst/>
              <a:rect l="l" t="t" r="r" b="b"/>
              <a:pathLst>
                <a:path w="3729990">
                  <a:moveTo>
                    <a:pt x="0" y="0"/>
                  </a:moveTo>
                  <a:lnTo>
                    <a:pt x="3729990" y="0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0" name="object 340"/>
          <p:cNvGrpSpPr/>
          <p:nvPr/>
        </p:nvGrpSpPr>
        <p:grpSpPr>
          <a:xfrm>
            <a:off x="3608070" y="2323338"/>
            <a:ext cx="264160" cy="584200"/>
            <a:chOff x="3608070" y="2323338"/>
            <a:chExt cx="264160" cy="584200"/>
          </a:xfrm>
        </p:grpSpPr>
        <p:sp>
          <p:nvSpPr>
            <p:cNvPr id="341" name="object 341"/>
            <p:cNvSpPr/>
            <p:nvPr/>
          </p:nvSpPr>
          <p:spPr>
            <a:xfrm>
              <a:off x="3649218" y="2439924"/>
              <a:ext cx="209550" cy="454659"/>
            </a:xfrm>
            <a:custGeom>
              <a:avLst/>
              <a:gdLst/>
              <a:ahLst/>
              <a:cxnLst/>
              <a:rect l="l" t="t" r="r" b="b"/>
              <a:pathLst>
                <a:path w="209550" h="454660">
                  <a:moveTo>
                    <a:pt x="209550" y="454151"/>
                  </a:moveTo>
                  <a:lnTo>
                    <a:pt x="183211" y="411109"/>
                  </a:lnTo>
                  <a:lnTo>
                    <a:pt x="157398" y="366028"/>
                  </a:lnTo>
                  <a:lnTo>
                    <a:pt x="132363" y="319474"/>
                  </a:lnTo>
                  <a:lnTo>
                    <a:pt x="108356" y="272015"/>
                  </a:lnTo>
                  <a:lnTo>
                    <a:pt x="85629" y="224218"/>
                  </a:lnTo>
                  <a:lnTo>
                    <a:pt x="64434" y="176649"/>
                  </a:lnTo>
                  <a:lnTo>
                    <a:pt x="45022" y="129876"/>
                  </a:lnTo>
                  <a:lnTo>
                    <a:pt x="27645" y="84466"/>
                  </a:lnTo>
                  <a:lnTo>
                    <a:pt x="12553" y="40984"/>
                  </a:lnTo>
                  <a:lnTo>
                    <a:pt x="0" y="0"/>
                  </a:lnTo>
                </a:path>
              </a:pathLst>
            </a:custGeom>
            <a:ln w="258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3608070" y="2323338"/>
              <a:ext cx="85725" cy="134620"/>
            </a:xfrm>
            <a:custGeom>
              <a:avLst/>
              <a:gdLst/>
              <a:ahLst/>
              <a:cxnLst/>
              <a:rect l="l" t="t" r="r" b="b"/>
              <a:pathLst>
                <a:path w="85725" h="134619">
                  <a:moveTo>
                    <a:pt x="85344" y="120396"/>
                  </a:moveTo>
                  <a:lnTo>
                    <a:pt x="22097" y="0"/>
                  </a:lnTo>
                  <a:lnTo>
                    <a:pt x="0" y="134112"/>
                  </a:lnTo>
                  <a:lnTo>
                    <a:pt x="85344" y="1203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3" name="object 343"/>
          <p:cNvGrpSpPr/>
          <p:nvPr/>
        </p:nvGrpSpPr>
        <p:grpSpPr>
          <a:xfrm>
            <a:off x="3735323" y="3864908"/>
            <a:ext cx="262890" cy="584200"/>
            <a:chOff x="3735323" y="3864908"/>
            <a:chExt cx="262890" cy="584200"/>
          </a:xfrm>
        </p:grpSpPr>
        <p:sp>
          <p:nvSpPr>
            <p:cNvPr id="344" name="object 344"/>
            <p:cNvSpPr/>
            <p:nvPr/>
          </p:nvSpPr>
          <p:spPr>
            <a:xfrm>
              <a:off x="3775709" y="3877817"/>
              <a:ext cx="209550" cy="454659"/>
            </a:xfrm>
            <a:custGeom>
              <a:avLst/>
              <a:gdLst/>
              <a:ahLst/>
              <a:cxnLst/>
              <a:rect l="l" t="t" r="r" b="b"/>
              <a:pathLst>
                <a:path w="209550" h="454660">
                  <a:moveTo>
                    <a:pt x="209550" y="0"/>
                  </a:moveTo>
                  <a:lnTo>
                    <a:pt x="183396" y="43042"/>
                  </a:lnTo>
                  <a:lnTo>
                    <a:pt x="157691" y="88123"/>
                  </a:lnTo>
                  <a:lnTo>
                    <a:pt x="132699" y="134677"/>
                  </a:lnTo>
                  <a:lnTo>
                    <a:pt x="108685" y="182136"/>
                  </a:lnTo>
                  <a:lnTo>
                    <a:pt x="85915" y="229933"/>
                  </a:lnTo>
                  <a:lnTo>
                    <a:pt x="64654" y="277502"/>
                  </a:lnTo>
                  <a:lnTo>
                    <a:pt x="45166" y="324275"/>
                  </a:lnTo>
                  <a:lnTo>
                    <a:pt x="27718" y="369685"/>
                  </a:lnTo>
                  <a:lnTo>
                    <a:pt x="12574" y="413167"/>
                  </a:lnTo>
                  <a:lnTo>
                    <a:pt x="0" y="454152"/>
                  </a:lnTo>
                </a:path>
              </a:pathLst>
            </a:custGeom>
            <a:ln w="258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3735323" y="4314443"/>
              <a:ext cx="85090" cy="134620"/>
            </a:xfrm>
            <a:custGeom>
              <a:avLst/>
              <a:gdLst/>
              <a:ahLst/>
              <a:cxnLst/>
              <a:rect l="l" t="t" r="r" b="b"/>
              <a:pathLst>
                <a:path w="85089" h="134620">
                  <a:moveTo>
                    <a:pt x="84582" y="13715"/>
                  </a:moveTo>
                  <a:lnTo>
                    <a:pt x="0" y="0"/>
                  </a:lnTo>
                  <a:lnTo>
                    <a:pt x="21336" y="134112"/>
                  </a:lnTo>
                  <a:lnTo>
                    <a:pt x="84582" y="1371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6" name="object 346"/>
          <p:cNvGrpSpPr/>
          <p:nvPr/>
        </p:nvGrpSpPr>
        <p:grpSpPr>
          <a:xfrm>
            <a:off x="3541776" y="6252209"/>
            <a:ext cx="260350" cy="573405"/>
            <a:chOff x="3541776" y="6252209"/>
            <a:chExt cx="260350" cy="573405"/>
          </a:xfrm>
        </p:grpSpPr>
        <p:sp>
          <p:nvSpPr>
            <p:cNvPr id="347" name="object 347"/>
            <p:cNvSpPr/>
            <p:nvPr/>
          </p:nvSpPr>
          <p:spPr>
            <a:xfrm>
              <a:off x="3582162" y="6368795"/>
              <a:ext cx="207010" cy="443865"/>
            </a:xfrm>
            <a:custGeom>
              <a:avLst/>
              <a:gdLst/>
              <a:ahLst/>
              <a:cxnLst/>
              <a:rect l="l" t="t" r="r" b="b"/>
              <a:pathLst>
                <a:path w="207010" h="443865">
                  <a:moveTo>
                    <a:pt x="206501" y="443484"/>
                  </a:moveTo>
                  <a:lnTo>
                    <a:pt x="180804" y="401419"/>
                  </a:lnTo>
                  <a:lnTo>
                    <a:pt x="155545" y="357420"/>
                  </a:lnTo>
                  <a:lnTo>
                    <a:pt x="130981" y="312022"/>
                  </a:lnTo>
                  <a:lnTo>
                    <a:pt x="107368" y="265761"/>
                  </a:lnTo>
                  <a:lnTo>
                    <a:pt x="84962" y="219170"/>
                  </a:lnTo>
                  <a:lnTo>
                    <a:pt x="64020" y="172785"/>
                  </a:lnTo>
                  <a:lnTo>
                    <a:pt x="44796" y="127140"/>
                  </a:lnTo>
                  <a:lnTo>
                    <a:pt x="27547" y="82771"/>
                  </a:lnTo>
                  <a:lnTo>
                    <a:pt x="12530" y="40213"/>
                  </a:lnTo>
                  <a:lnTo>
                    <a:pt x="0" y="0"/>
                  </a:lnTo>
                </a:path>
              </a:pathLst>
            </a:custGeom>
            <a:ln w="258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3541776" y="6252209"/>
              <a:ext cx="85090" cy="134620"/>
            </a:xfrm>
            <a:custGeom>
              <a:avLst/>
              <a:gdLst/>
              <a:ahLst/>
              <a:cxnLst/>
              <a:rect l="l" t="t" r="r" b="b"/>
              <a:pathLst>
                <a:path w="85089" h="134620">
                  <a:moveTo>
                    <a:pt x="84582" y="120396"/>
                  </a:moveTo>
                  <a:lnTo>
                    <a:pt x="21335" y="0"/>
                  </a:lnTo>
                  <a:lnTo>
                    <a:pt x="0" y="134112"/>
                  </a:lnTo>
                  <a:lnTo>
                    <a:pt x="84582" y="1203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7" name="object 357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21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353" name="object 353"/>
          <p:cNvSpPr txBox="1"/>
          <p:nvPr/>
        </p:nvSpPr>
        <p:spPr>
          <a:xfrm>
            <a:off x="2438400" y="457200"/>
            <a:ext cx="6248400" cy="1036181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760"/>
              </a:spcBef>
            </a:pPr>
            <a:r>
              <a:rPr sz="2800" dirty="0">
                <a:solidFill>
                  <a:srgbClr val="EC34F1"/>
                </a:solidFill>
                <a:latin typeface="Arial Unicode MS"/>
                <a:cs typeface="Arial Unicode MS"/>
              </a:rPr>
              <a:t>Efecto</a:t>
            </a:r>
            <a:r>
              <a:rPr sz="2800" spc="10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800" spc="1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smtClean="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lang="es-ES" sz="280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 Componente Continua DC</a:t>
            </a:r>
            <a:endParaRPr sz="2800">
              <a:latin typeface="Arial Unicode MS"/>
              <a:cs typeface="Arial Unicode MS"/>
            </a:endParaRPr>
          </a:p>
          <a:p>
            <a:pPr marL="2609215" algn="ctr">
              <a:lnSpc>
                <a:spcPct val="100000"/>
              </a:lnSpc>
              <a:spcBef>
                <a:spcPts val="565"/>
              </a:spcBef>
            </a:pPr>
            <a:r>
              <a:rPr sz="2800" dirty="0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sz="2800" spc="-7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spc="-10" dirty="0">
                <a:solidFill>
                  <a:srgbClr val="EC34F1"/>
                </a:solidFill>
                <a:latin typeface="Arial Unicode MS"/>
                <a:cs typeface="Arial Unicode MS"/>
              </a:rPr>
              <a:t>Trifásica</a:t>
            </a:r>
            <a:endParaRPr sz="2800">
              <a:latin typeface="Arial Unicode MS"/>
              <a:cs typeface="Arial Unicode MS"/>
            </a:endParaRPr>
          </a:p>
        </p:txBody>
      </p:sp>
      <p:sp>
        <p:nvSpPr>
          <p:cNvPr id="354" name="object 354"/>
          <p:cNvSpPr txBox="1"/>
          <p:nvPr/>
        </p:nvSpPr>
        <p:spPr>
          <a:xfrm>
            <a:off x="2600146" y="5512663"/>
            <a:ext cx="302260" cy="618490"/>
          </a:xfrm>
          <a:prstGeom prst="rect">
            <a:avLst/>
          </a:prstGeom>
        </p:spPr>
        <p:txBody>
          <a:bodyPr vert="vert270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600" spc="-10" dirty="0">
                <a:latin typeface="Arial Unicode MS"/>
                <a:cs typeface="Arial Unicode MS"/>
              </a:rPr>
              <a:t>Actual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355" name="object 355"/>
          <p:cNvSpPr txBox="1"/>
          <p:nvPr/>
        </p:nvSpPr>
        <p:spPr>
          <a:xfrm>
            <a:off x="2600146" y="3975709"/>
            <a:ext cx="302260" cy="618490"/>
          </a:xfrm>
          <a:prstGeom prst="rect">
            <a:avLst/>
          </a:prstGeom>
        </p:spPr>
        <p:txBody>
          <a:bodyPr vert="vert270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600" spc="-10" dirty="0">
                <a:latin typeface="Arial Unicode MS"/>
                <a:cs typeface="Arial Unicode MS"/>
              </a:rPr>
              <a:t>Actual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356" name="object 356"/>
          <p:cNvSpPr txBox="1"/>
          <p:nvPr/>
        </p:nvSpPr>
        <p:spPr>
          <a:xfrm>
            <a:off x="2600146" y="2321407"/>
            <a:ext cx="302260" cy="618490"/>
          </a:xfrm>
          <a:prstGeom prst="rect">
            <a:avLst/>
          </a:prstGeom>
        </p:spPr>
        <p:txBody>
          <a:bodyPr vert="vert270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600" spc="-10" dirty="0">
                <a:latin typeface="Arial Unicode MS"/>
                <a:cs typeface="Arial Unicode MS"/>
              </a:rPr>
              <a:t>Actual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358" name="35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22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9600" y="914400"/>
            <a:ext cx="8610600" cy="58909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Arial Unicode MS"/>
                <a:cs typeface="Arial Unicode MS"/>
              </a:rPr>
              <a:t>Técnicas</a:t>
            </a:r>
            <a:r>
              <a:rPr sz="2400" b="1" spc="-7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400" b="1" spc="65" dirty="0">
                <a:solidFill>
                  <a:srgbClr val="FF0000"/>
                </a:solidFill>
                <a:latin typeface="Arial Unicode MS"/>
                <a:cs typeface="Arial Unicode MS"/>
              </a:rPr>
              <a:t>de</a:t>
            </a:r>
            <a:r>
              <a:rPr sz="2400" b="1" spc="-6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400" b="1" spc="70" dirty="0">
                <a:solidFill>
                  <a:srgbClr val="FF0000"/>
                </a:solidFill>
                <a:latin typeface="Arial Unicode MS"/>
                <a:cs typeface="Arial Unicode MS"/>
              </a:rPr>
              <a:t>puesta</a:t>
            </a:r>
            <a:r>
              <a:rPr sz="2400" b="1" spc="-6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 Unicode MS"/>
                <a:cs typeface="Arial Unicode MS"/>
              </a:rPr>
              <a:t>a</a:t>
            </a:r>
            <a:r>
              <a:rPr sz="2400" b="1" spc="-6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400" b="1" spc="95" dirty="0">
                <a:solidFill>
                  <a:srgbClr val="FF0000"/>
                </a:solidFill>
                <a:latin typeface="Arial Unicode MS"/>
                <a:cs typeface="Arial Unicode MS"/>
              </a:rPr>
              <a:t>tierra</a:t>
            </a:r>
            <a:endParaRPr sz="2400" b="1">
              <a:solidFill>
                <a:srgbClr val="FF0000"/>
              </a:solidFill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770"/>
              </a:spcBef>
              <a:buSzPct val="127272"/>
              <a:buChar char="-"/>
              <a:tabLst>
                <a:tab pos="354965" algn="l"/>
                <a:tab pos="355600" algn="l"/>
              </a:tabLst>
            </a:pPr>
            <a:r>
              <a:rPr sz="2200" spc="-60" dirty="0">
                <a:latin typeface="Arial Unicode MS"/>
                <a:cs typeface="Arial Unicode MS"/>
              </a:rPr>
              <a:t>¿</a:t>
            </a:r>
            <a:r>
              <a:rPr sz="2400" spc="-60" dirty="0">
                <a:latin typeface="Arial Unicode MS"/>
                <a:cs typeface="Arial Unicode MS"/>
              </a:rPr>
              <a:t>Por</a:t>
            </a:r>
            <a:r>
              <a:rPr sz="2400" spc="-65" dirty="0">
                <a:latin typeface="Arial Unicode MS"/>
                <a:cs typeface="Arial Unicode MS"/>
              </a:rPr>
              <a:t> </a:t>
            </a:r>
            <a:r>
              <a:rPr sz="2400" spc="85">
                <a:latin typeface="Arial Unicode MS"/>
                <a:cs typeface="Arial Unicode MS"/>
              </a:rPr>
              <a:t>qué</a:t>
            </a:r>
            <a:r>
              <a:rPr sz="2400" spc="-6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Tierra</a:t>
            </a:r>
            <a:r>
              <a:rPr sz="2400" spc="-10" smtClean="0">
                <a:latin typeface="Arial Unicode MS"/>
                <a:cs typeface="Arial Unicode MS"/>
              </a:rPr>
              <a:t>?</a:t>
            </a:r>
            <a:endParaRPr sz="2400">
              <a:latin typeface="Arial Unicode MS"/>
              <a:cs typeface="Arial Unicode MS"/>
            </a:endParaRPr>
          </a:p>
          <a:p>
            <a:pPr marL="469900" marR="414655" lvl="1">
              <a:lnSpc>
                <a:spcPct val="113700"/>
              </a:lnSpc>
              <a:spcBef>
                <a:spcPts val="489"/>
              </a:spcBef>
              <a:buChar char="•"/>
              <a:tabLst>
                <a:tab pos="623570" algn="l"/>
              </a:tabLst>
            </a:pPr>
            <a:r>
              <a:rPr sz="2400" dirty="0">
                <a:latin typeface="Arial Unicode MS"/>
                <a:cs typeface="Arial Unicode MS"/>
              </a:rPr>
              <a:t>Seguridad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mejorada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al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110" dirty="0">
                <a:latin typeface="Arial Unicode MS"/>
                <a:cs typeface="Arial Unicode MS"/>
              </a:rPr>
              <a:t>permitir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detección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equipos </a:t>
            </a:r>
            <a:r>
              <a:rPr sz="2400" spc="-10" dirty="0">
                <a:latin typeface="Arial Unicode MS"/>
                <a:cs typeface="Arial Unicode MS"/>
              </a:rPr>
              <a:t>defectuosos</a:t>
            </a:r>
            <a:endParaRPr sz="2400">
              <a:latin typeface="Arial Unicode MS"/>
              <a:cs typeface="Arial Unicode MS"/>
            </a:endParaRPr>
          </a:p>
          <a:p>
            <a:pPr marL="607060" lvl="1" indent="-137795">
              <a:lnSpc>
                <a:spcPct val="100000"/>
              </a:lnSpc>
              <a:spcBef>
                <a:spcPts val="1085"/>
              </a:spcBef>
              <a:buChar char="•"/>
              <a:tabLst>
                <a:tab pos="607695" algn="l"/>
              </a:tabLst>
            </a:pPr>
            <a:r>
              <a:rPr lang="es-ES" sz="2400" spc="60" smtClean="0">
                <a:latin typeface="Arial Unicode MS"/>
                <a:cs typeface="Arial Unicode MS"/>
              </a:rPr>
              <a:t>Parar </a:t>
            </a:r>
            <a:r>
              <a:rPr sz="2400" smtClean="0">
                <a:latin typeface="Arial Unicode MS"/>
                <a:cs typeface="Arial Unicode MS"/>
              </a:rPr>
              <a:t>sobretensiones</a:t>
            </a:r>
            <a:r>
              <a:rPr sz="2400" spc="315" smtClean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transitorias</a:t>
            </a:r>
            <a:endParaRPr sz="2400">
              <a:latin typeface="Arial Unicode MS"/>
              <a:cs typeface="Arial Unicode MS"/>
            </a:endParaRPr>
          </a:p>
          <a:p>
            <a:pPr marL="1047750" lvl="2" indent="-121285">
              <a:lnSpc>
                <a:spcPct val="100000"/>
              </a:lnSpc>
              <a:spcBef>
                <a:spcPts val="890"/>
              </a:spcBef>
              <a:buChar char="•"/>
              <a:tabLst>
                <a:tab pos="1048385" algn="l"/>
              </a:tabLst>
            </a:pPr>
            <a:r>
              <a:rPr sz="2400" spc="75" smtClean="0">
                <a:latin typeface="Arial Unicode MS"/>
                <a:cs typeface="Arial Unicode MS"/>
              </a:rPr>
              <a:t>Notori</a:t>
            </a:r>
            <a:r>
              <a:rPr lang="es-ES" sz="2400" spc="75" dirty="0" smtClean="0">
                <a:latin typeface="Arial Unicode MS"/>
                <a:cs typeface="Arial Unicode MS"/>
              </a:rPr>
              <a:t>as</a:t>
            </a:r>
            <a:r>
              <a:rPr sz="2400" spc="85" smtClean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en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sistemas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sin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conexión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tierra</a:t>
            </a:r>
            <a:endParaRPr sz="2400">
              <a:latin typeface="Arial Unicode MS"/>
              <a:cs typeface="Arial Unicode MS"/>
            </a:endParaRPr>
          </a:p>
          <a:p>
            <a:pPr marL="755650" marR="5080" lvl="1" indent="-285750">
              <a:lnSpc>
                <a:spcPct val="127099"/>
              </a:lnSpc>
              <a:spcBef>
                <a:spcPts val="525"/>
              </a:spcBef>
              <a:buChar char="•"/>
              <a:tabLst>
                <a:tab pos="607695" algn="l"/>
              </a:tabLst>
            </a:pPr>
            <a:r>
              <a:rPr sz="2400" dirty="0">
                <a:latin typeface="Arial Unicode MS"/>
                <a:cs typeface="Arial Unicode MS"/>
              </a:rPr>
              <a:t>Capacidad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para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detectar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una</a:t>
            </a:r>
            <a:r>
              <a:rPr sz="2400" spc="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falla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tierra</a:t>
            </a:r>
            <a:r>
              <a:rPr sz="2400" spc="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antes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que</a:t>
            </a:r>
            <a:r>
              <a:rPr sz="2400" spc="45" dirty="0">
                <a:latin typeface="Arial Unicode MS"/>
                <a:cs typeface="Arial Unicode MS"/>
              </a:rPr>
              <a:t> </a:t>
            </a:r>
            <a:r>
              <a:rPr sz="2400" spc="-10">
                <a:latin typeface="Arial Unicode MS"/>
                <a:cs typeface="Arial Unicode MS"/>
              </a:rPr>
              <a:t>evolucione </a:t>
            </a:r>
            <a:r>
              <a:rPr lang="es-ES" sz="2400" spc="-10" dirty="0" smtClean="0">
                <a:latin typeface="Arial Unicode MS"/>
                <a:cs typeface="Arial Unicode MS"/>
              </a:rPr>
              <a:t>a </a:t>
            </a:r>
            <a:r>
              <a:rPr sz="2400" spc="65" smtClean="0">
                <a:latin typeface="Arial Unicode MS"/>
                <a:cs typeface="Arial Unicode MS"/>
              </a:rPr>
              <a:t>una</a:t>
            </a:r>
            <a:r>
              <a:rPr sz="2400" spc="35" smtClean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falla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multifásica</a:t>
            </a:r>
            <a:r>
              <a:rPr sz="2400" spc="3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tierra</a:t>
            </a:r>
            <a:endParaRPr sz="2400">
              <a:latin typeface="Arial Unicode MS"/>
              <a:cs typeface="Arial Unicode MS"/>
            </a:endParaRPr>
          </a:p>
          <a:p>
            <a:pPr marL="755650" marR="895985" lvl="1" indent="-285750">
              <a:lnSpc>
                <a:spcPct val="108000"/>
              </a:lnSpc>
              <a:spcBef>
                <a:spcPts val="635"/>
              </a:spcBef>
              <a:buChar char="•"/>
              <a:tabLst>
                <a:tab pos="631825" algn="l"/>
              </a:tabLst>
            </a:pPr>
            <a:r>
              <a:rPr sz="2400" spc="-85" dirty="0">
                <a:latin typeface="Arial Unicode MS"/>
                <a:cs typeface="Arial Unicode MS"/>
              </a:rPr>
              <a:t>Si</a:t>
            </a:r>
            <a:r>
              <a:rPr sz="2400" spc="-25" dirty="0">
                <a:latin typeface="Arial Unicode MS"/>
                <a:cs typeface="Arial Unicode MS"/>
              </a:rPr>
              <a:t> </a:t>
            </a:r>
            <a:r>
              <a:rPr sz="2400">
                <a:latin typeface="Arial Unicode MS"/>
                <a:cs typeface="Arial Unicode MS"/>
              </a:rPr>
              <a:t>se</a:t>
            </a:r>
            <a:r>
              <a:rPr sz="2400" spc="-20">
                <a:latin typeface="Arial Unicode MS"/>
                <a:cs typeface="Arial Unicode MS"/>
              </a:rPr>
              <a:t> </a:t>
            </a:r>
            <a:r>
              <a:rPr lang="es-ES" sz="2400" spc="90" dirty="0" smtClean="0">
                <a:latin typeface="Arial Unicode MS"/>
                <a:cs typeface="Arial Unicode MS"/>
              </a:rPr>
              <a:t>instala </a:t>
            </a:r>
            <a:r>
              <a:rPr sz="2400" spc="55" smtClean="0">
                <a:latin typeface="Arial Unicode MS"/>
                <a:cs typeface="Arial Unicode MS"/>
              </a:rPr>
              <a:t>impedancia,</a:t>
            </a:r>
            <a:r>
              <a:rPr lang="es-ES" sz="2400" spc="55" dirty="0" smtClean="0">
                <a:latin typeface="Arial Unicode MS"/>
                <a:cs typeface="Arial Unicode MS"/>
              </a:rPr>
              <a:t> se</a:t>
            </a:r>
            <a:r>
              <a:rPr sz="2400" spc="-20" smtClean="0">
                <a:latin typeface="Arial Unicode MS"/>
                <a:cs typeface="Arial Unicode MS"/>
              </a:rPr>
              <a:t> </a:t>
            </a:r>
            <a:r>
              <a:rPr sz="2400" spc="90" smtClean="0">
                <a:latin typeface="Arial Unicode MS"/>
                <a:cs typeface="Arial Unicode MS"/>
              </a:rPr>
              <a:t>limit</a:t>
            </a:r>
            <a:r>
              <a:rPr lang="es-ES" sz="2400" spc="90" dirty="0" smtClean="0">
                <a:latin typeface="Arial Unicode MS"/>
                <a:cs typeface="Arial Unicode MS"/>
              </a:rPr>
              <a:t>a</a:t>
            </a:r>
            <a:r>
              <a:rPr sz="2400" spc="-20" smtClean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-25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corriente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30" dirty="0">
                <a:latin typeface="Arial Unicode MS"/>
                <a:cs typeface="Arial Unicode MS"/>
              </a:rPr>
              <a:t>de </a:t>
            </a:r>
            <a:r>
              <a:rPr sz="2400" spc="55" dirty="0">
                <a:latin typeface="Arial Unicode MS"/>
                <a:cs typeface="Arial Unicode MS"/>
              </a:rPr>
              <a:t>falla</a:t>
            </a:r>
            <a:r>
              <a:rPr sz="2400" spc="-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 </a:t>
            </a:r>
            <a:r>
              <a:rPr sz="2400" spc="90" dirty="0">
                <a:latin typeface="Arial Unicode MS"/>
                <a:cs typeface="Arial Unicode MS"/>
              </a:rPr>
              <a:t>tierra</a:t>
            </a:r>
            <a:r>
              <a:rPr sz="2400" dirty="0">
                <a:latin typeface="Arial Unicode MS"/>
                <a:cs typeface="Arial Unicode MS"/>
              </a:rPr>
              <a:t> y las fallas </a:t>
            </a:r>
            <a:r>
              <a:rPr sz="2400" spc="55" dirty="0">
                <a:latin typeface="Arial Unicode MS"/>
                <a:cs typeface="Arial Unicode MS"/>
              </a:rPr>
              <a:t>de</a:t>
            </a:r>
            <a:r>
              <a:rPr sz="2400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daño</a:t>
            </a:r>
            <a:r>
              <a:rPr sz="240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asociadas</a:t>
            </a:r>
            <a:endParaRPr sz="2400">
              <a:latin typeface="Arial Unicode MS"/>
              <a:cs typeface="Arial Unicode MS"/>
            </a:endParaRPr>
          </a:p>
          <a:p>
            <a:pPr marL="755650" marR="51435" lvl="1" indent="-285750">
              <a:lnSpc>
                <a:spcPct val="127099"/>
              </a:lnSpc>
              <a:spcBef>
                <a:spcPts val="515"/>
              </a:spcBef>
              <a:buChar char="•"/>
              <a:tabLst>
                <a:tab pos="607695" algn="l"/>
              </a:tabLst>
            </a:pPr>
            <a:r>
              <a:rPr sz="2400" spc="55" smtClean="0">
                <a:latin typeface="Arial Unicode MS"/>
                <a:cs typeface="Arial Unicode MS"/>
              </a:rPr>
              <a:t>Proporcion</a:t>
            </a:r>
            <a:r>
              <a:rPr lang="es-ES" sz="2400" spc="55" dirty="0" smtClean="0">
                <a:latin typeface="Arial Unicode MS"/>
                <a:cs typeface="Arial Unicode MS"/>
              </a:rPr>
              <a:t>a</a:t>
            </a:r>
            <a:r>
              <a:rPr sz="2400" spc="-10" smtClean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una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fuente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-5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tierra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para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spc="85" dirty="0">
                <a:latin typeface="Arial Unicode MS"/>
                <a:cs typeface="Arial Unicode MS"/>
              </a:rPr>
              <a:t>otra</a:t>
            </a:r>
            <a:r>
              <a:rPr sz="2400" spc="-5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protección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del</a:t>
            </a:r>
            <a:r>
              <a:rPr sz="2400" spc="-10" dirty="0">
                <a:latin typeface="Arial Unicode MS"/>
                <a:cs typeface="Arial Unicode MS"/>
              </a:rPr>
              <a:t> sistema </a:t>
            </a:r>
            <a:r>
              <a:rPr sz="2400" dirty="0">
                <a:latin typeface="Arial Unicode MS"/>
                <a:cs typeface="Arial Unicode MS"/>
              </a:rPr>
              <a:t>(otras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zonas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alimentadas </a:t>
            </a:r>
            <a:r>
              <a:rPr sz="2400" spc="95" dirty="0">
                <a:latin typeface="Arial Unicode MS"/>
                <a:cs typeface="Arial Unicode MS"/>
              </a:rPr>
              <a:t>por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spc="45" dirty="0">
                <a:latin typeface="Arial Unicode MS"/>
                <a:cs typeface="Arial Unicode MS"/>
              </a:rPr>
              <a:t>generador)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10233" y="3391077"/>
            <a:ext cx="1086485" cy="1465580"/>
            <a:chOff x="1210233" y="3391077"/>
            <a:chExt cx="1086485" cy="1465580"/>
          </a:xfrm>
        </p:grpSpPr>
        <p:sp>
          <p:nvSpPr>
            <p:cNvPr id="3" name="object 3"/>
            <p:cNvSpPr/>
            <p:nvPr/>
          </p:nvSpPr>
          <p:spPr>
            <a:xfrm>
              <a:off x="1226057" y="3406902"/>
              <a:ext cx="1054735" cy="1055370"/>
            </a:xfrm>
            <a:custGeom>
              <a:avLst/>
              <a:gdLst/>
              <a:ahLst/>
              <a:cxnLst/>
              <a:rect l="l" t="t" r="r" b="b"/>
              <a:pathLst>
                <a:path w="1054735" h="1055370">
                  <a:moveTo>
                    <a:pt x="0" y="527303"/>
                  </a:moveTo>
                  <a:lnTo>
                    <a:pt x="2149" y="479329"/>
                  </a:lnTo>
                  <a:lnTo>
                    <a:pt x="8475" y="432556"/>
                  </a:lnTo>
                  <a:lnTo>
                    <a:pt x="18792" y="387173"/>
                  </a:lnTo>
                  <a:lnTo>
                    <a:pt x="32917" y="343366"/>
                  </a:lnTo>
                  <a:lnTo>
                    <a:pt x="50666" y="301321"/>
                  </a:lnTo>
                  <a:lnTo>
                    <a:pt x="71853" y="261224"/>
                  </a:lnTo>
                  <a:lnTo>
                    <a:pt x="96296" y="223264"/>
                  </a:lnTo>
                  <a:lnTo>
                    <a:pt x="123809" y="187625"/>
                  </a:lnTo>
                  <a:lnTo>
                    <a:pt x="154209" y="154495"/>
                  </a:lnTo>
                  <a:lnTo>
                    <a:pt x="187311" y="124060"/>
                  </a:lnTo>
                  <a:lnTo>
                    <a:pt x="222932" y="96507"/>
                  </a:lnTo>
                  <a:lnTo>
                    <a:pt x="260886" y="72023"/>
                  </a:lnTo>
                  <a:lnTo>
                    <a:pt x="300989" y="50793"/>
                  </a:lnTo>
                  <a:lnTo>
                    <a:pt x="343058" y="33005"/>
                  </a:lnTo>
                  <a:lnTo>
                    <a:pt x="386909" y="18845"/>
                  </a:lnTo>
                  <a:lnTo>
                    <a:pt x="432356" y="8500"/>
                  </a:lnTo>
                  <a:lnTo>
                    <a:pt x="479215" y="2156"/>
                  </a:lnTo>
                  <a:lnTo>
                    <a:pt x="527304" y="0"/>
                  </a:lnTo>
                  <a:lnTo>
                    <a:pt x="575278" y="2156"/>
                  </a:lnTo>
                  <a:lnTo>
                    <a:pt x="622051" y="8500"/>
                  </a:lnTo>
                  <a:lnTo>
                    <a:pt x="667434" y="18845"/>
                  </a:lnTo>
                  <a:lnTo>
                    <a:pt x="711241" y="33005"/>
                  </a:lnTo>
                  <a:lnTo>
                    <a:pt x="753286" y="50793"/>
                  </a:lnTo>
                  <a:lnTo>
                    <a:pt x="793383" y="72023"/>
                  </a:lnTo>
                  <a:lnTo>
                    <a:pt x="831343" y="96507"/>
                  </a:lnTo>
                  <a:lnTo>
                    <a:pt x="866982" y="124060"/>
                  </a:lnTo>
                  <a:lnTo>
                    <a:pt x="900112" y="154495"/>
                  </a:lnTo>
                  <a:lnTo>
                    <a:pt x="930547" y="187625"/>
                  </a:lnTo>
                  <a:lnTo>
                    <a:pt x="958100" y="223264"/>
                  </a:lnTo>
                  <a:lnTo>
                    <a:pt x="982584" y="261224"/>
                  </a:lnTo>
                  <a:lnTo>
                    <a:pt x="1003814" y="301321"/>
                  </a:lnTo>
                  <a:lnTo>
                    <a:pt x="1021602" y="343366"/>
                  </a:lnTo>
                  <a:lnTo>
                    <a:pt x="1035762" y="387173"/>
                  </a:lnTo>
                  <a:lnTo>
                    <a:pt x="1046107" y="432556"/>
                  </a:lnTo>
                  <a:lnTo>
                    <a:pt x="1052451" y="479329"/>
                  </a:lnTo>
                  <a:lnTo>
                    <a:pt x="1054608" y="527303"/>
                  </a:lnTo>
                  <a:lnTo>
                    <a:pt x="1052451" y="575398"/>
                  </a:lnTo>
                  <a:lnTo>
                    <a:pt x="1046107" y="622278"/>
                  </a:lnTo>
                  <a:lnTo>
                    <a:pt x="1035762" y="667755"/>
                  </a:lnTo>
                  <a:lnTo>
                    <a:pt x="1021602" y="711645"/>
                  </a:lnTo>
                  <a:lnTo>
                    <a:pt x="1003814" y="753761"/>
                  </a:lnTo>
                  <a:lnTo>
                    <a:pt x="982584" y="793919"/>
                  </a:lnTo>
                  <a:lnTo>
                    <a:pt x="958100" y="831931"/>
                  </a:lnTo>
                  <a:lnTo>
                    <a:pt x="930547" y="867613"/>
                  </a:lnTo>
                  <a:lnTo>
                    <a:pt x="900112" y="900779"/>
                  </a:lnTo>
                  <a:lnTo>
                    <a:pt x="866982" y="931242"/>
                  </a:lnTo>
                  <a:lnTo>
                    <a:pt x="831343" y="958817"/>
                  </a:lnTo>
                  <a:lnTo>
                    <a:pt x="793383" y="983318"/>
                  </a:lnTo>
                  <a:lnTo>
                    <a:pt x="753286" y="1004560"/>
                  </a:lnTo>
                  <a:lnTo>
                    <a:pt x="711241" y="1022356"/>
                  </a:lnTo>
                  <a:lnTo>
                    <a:pt x="667434" y="1036521"/>
                  </a:lnTo>
                  <a:lnTo>
                    <a:pt x="622051" y="1046868"/>
                  </a:lnTo>
                  <a:lnTo>
                    <a:pt x="575278" y="1053213"/>
                  </a:lnTo>
                  <a:lnTo>
                    <a:pt x="527304" y="1055369"/>
                  </a:lnTo>
                  <a:lnTo>
                    <a:pt x="479215" y="1053213"/>
                  </a:lnTo>
                  <a:lnTo>
                    <a:pt x="432356" y="1046868"/>
                  </a:lnTo>
                  <a:lnTo>
                    <a:pt x="386909" y="1036521"/>
                  </a:lnTo>
                  <a:lnTo>
                    <a:pt x="343058" y="1022356"/>
                  </a:lnTo>
                  <a:lnTo>
                    <a:pt x="300989" y="1004560"/>
                  </a:lnTo>
                  <a:lnTo>
                    <a:pt x="260886" y="983318"/>
                  </a:lnTo>
                  <a:lnTo>
                    <a:pt x="222932" y="958817"/>
                  </a:lnTo>
                  <a:lnTo>
                    <a:pt x="187311" y="931242"/>
                  </a:lnTo>
                  <a:lnTo>
                    <a:pt x="154209" y="900779"/>
                  </a:lnTo>
                  <a:lnTo>
                    <a:pt x="123809" y="867613"/>
                  </a:lnTo>
                  <a:lnTo>
                    <a:pt x="96296" y="831931"/>
                  </a:lnTo>
                  <a:lnTo>
                    <a:pt x="71853" y="793919"/>
                  </a:lnTo>
                  <a:lnTo>
                    <a:pt x="50666" y="753761"/>
                  </a:lnTo>
                  <a:lnTo>
                    <a:pt x="32917" y="711645"/>
                  </a:lnTo>
                  <a:lnTo>
                    <a:pt x="18792" y="667755"/>
                  </a:lnTo>
                  <a:lnTo>
                    <a:pt x="8475" y="622278"/>
                  </a:lnTo>
                  <a:lnTo>
                    <a:pt x="2149" y="575398"/>
                  </a:lnTo>
                  <a:lnTo>
                    <a:pt x="0" y="527303"/>
                  </a:lnTo>
                  <a:close/>
                </a:path>
              </a:pathLst>
            </a:custGeom>
            <a:ln w="316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10105" y="3754374"/>
              <a:ext cx="271780" cy="342900"/>
            </a:xfrm>
            <a:custGeom>
              <a:avLst/>
              <a:gdLst/>
              <a:ahLst/>
              <a:cxnLst/>
              <a:rect l="l" t="t" r="r" b="b"/>
              <a:pathLst>
                <a:path w="271780" h="342900">
                  <a:moveTo>
                    <a:pt x="271272" y="56387"/>
                  </a:moveTo>
                  <a:lnTo>
                    <a:pt x="271272" y="50291"/>
                  </a:lnTo>
                  <a:lnTo>
                    <a:pt x="271272" y="44957"/>
                  </a:lnTo>
                  <a:lnTo>
                    <a:pt x="270510" y="40385"/>
                  </a:lnTo>
                  <a:lnTo>
                    <a:pt x="240029" y="14477"/>
                  </a:lnTo>
                  <a:lnTo>
                    <a:pt x="192893" y="2250"/>
                  </a:lnTo>
                  <a:lnTo>
                    <a:pt x="165354" y="0"/>
                  </a:lnTo>
                  <a:lnTo>
                    <a:pt x="147375" y="845"/>
                  </a:lnTo>
                  <a:lnTo>
                    <a:pt x="98298" y="12953"/>
                  </a:lnTo>
                  <a:lnTo>
                    <a:pt x="57150" y="37278"/>
                  </a:lnTo>
                  <a:lnTo>
                    <a:pt x="26384" y="73151"/>
                  </a:lnTo>
                  <a:lnTo>
                    <a:pt x="6750" y="119419"/>
                  </a:lnTo>
                  <a:lnTo>
                    <a:pt x="0" y="174497"/>
                  </a:lnTo>
                  <a:lnTo>
                    <a:pt x="714" y="193369"/>
                  </a:lnTo>
                  <a:lnTo>
                    <a:pt x="11429" y="243839"/>
                  </a:lnTo>
                  <a:lnTo>
                    <a:pt x="33289" y="285309"/>
                  </a:lnTo>
                  <a:lnTo>
                    <a:pt x="66674" y="316515"/>
                  </a:lnTo>
                  <a:lnTo>
                    <a:pt x="110359" y="336149"/>
                  </a:lnTo>
                  <a:lnTo>
                    <a:pt x="163830" y="342899"/>
                  </a:lnTo>
                  <a:lnTo>
                    <a:pt x="172212" y="342899"/>
                  </a:lnTo>
                  <a:lnTo>
                    <a:pt x="214884" y="336803"/>
                  </a:lnTo>
                  <a:lnTo>
                    <a:pt x="246888" y="326135"/>
                  </a:lnTo>
                  <a:lnTo>
                    <a:pt x="253746" y="323849"/>
                  </a:lnTo>
                  <a:lnTo>
                    <a:pt x="258318" y="320801"/>
                  </a:lnTo>
                  <a:lnTo>
                    <a:pt x="263652" y="318515"/>
                  </a:lnTo>
                  <a:lnTo>
                    <a:pt x="266700" y="315467"/>
                  </a:lnTo>
                  <a:lnTo>
                    <a:pt x="269748" y="309371"/>
                  </a:lnTo>
                  <a:lnTo>
                    <a:pt x="270510" y="305561"/>
                  </a:lnTo>
                  <a:lnTo>
                    <a:pt x="270510" y="170687"/>
                  </a:lnTo>
                  <a:lnTo>
                    <a:pt x="268224" y="163067"/>
                  </a:lnTo>
                  <a:lnTo>
                    <a:pt x="267462" y="161543"/>
                  </a:lnTo>
                  <a:lnTo>
                    <a:pt x="264414" y="158495"/>
                  </a:lnTo>
                  <a:lnTo>
                    <a:pt x="262128" y="157733"/>
                  </a:lnTo>
                  <a:lnTo>
                    <a:pt x="260604" y="156971"/>
                  </a:lnTo>
                  <a:lnTo>
                    <a:pt x="258318" y="156209"/>
                  </a:lnTo>
                  <a:lnTo>
                    <a:pt x="146304" y="156209"/>
                  </a:lnTo>
                  <a:lnTo>
                    <a:pt x="144779" y="156971"/>
                  </a:lnTo>
                  <a:lnTo>
                    <a:pt x="143256" y="158495"/>
                  </a:lnTo>
                  <a:lnTo>
                    <a:pt x="141732" y="161543"/>
                  </a:lnTo>
                  <a:lnTo>
                    <a:pt x="140970" y="163829"/>
                  </a:lnTo>
                  <a:lnTo>
                    <a:pt x="140970" y="166115"/>
                  </a:lnTo>
                  <a:lnTo>
                    <a:pt x="140208" y="168401"/>
                  </a:lnTo>
                  <a:lnTo>
                    <a:pt x="140208" y="180593"/>
                  </a:lnTo>
                  <a:lnTo>
                    <a:pt x="140970" y="185165"/>
                  </a:lnTo>
                  <a:lnTo>
                    <a:pt x="142494" y="188213"/>
                  </a:lnTo>
                  <a:lnTo>
                    <a:pt x="144018" y="190499"/>
                  </a:lnTo>
                  <a:lnTo>
                    <a:pt x="146304" y="192023"/>
                  </a:lnTo>
                  <a:lnTo>
                    <a:pt x="226314" y="192023"/>
                  </a:lnTo>
                  <a:lnTo>
                    <a:pt x="226314" y="289559"/>
                  </a:lnTo>
                  <a:lnTo>
                    <a:pt x="188714" y="302109"/>
                  </a:lnTo>
                  <a:lnTo>
                    <a:pt x="165354" y="304037"/>
                  </a:lnTo>
                  <a:lnTo>
                    <a:pt x="152495" y="303585"/>
                  </a:lnTo>
                  <a:lnTo>
                    <a:pt x="106906" y="290643"/>
                  </a:lnTo>
                  <a:lnTo>
                    <a:pt x="72878" y="260734"/>
                  </a:lnTo>
                  <a:lnTo>
                    <a:pt x="51625" y="215276"/>
                  </a:lnTo>
                  <a:lnTo>
                    <a:pt x="46482" y="171449"/>
                  </a:lnTo>
                  <a:lnTo>
                    <a:pt x="47041" y="157436"/>
                  </a:lnTo>
                  <a:lnTo>
                    <a:pt x="54864" y="118109"/>
                  </a:lnTo>
                  <a:lnTo>
                    <a:pt x="78486" y="76199"/>
                  </a:lnTo>
                  <a:lnTo>
                    <a:pt x="115061" y="48005"/>
                  </a:lnTo>
                  <a:lnTo>
                    <a:pt x="164592" y="38099"/>
                  </a:lnTo>
                  <a:lnTo>
                    <a:pt x="175724" y="38397"/>
                  </a:lnTo>
                  <a:lnTo>
                    <a:pt x="220313" y="48482"/>
                  </a:lnTo>
                  <a:lnTo>
                    <a:pt x="257556" y="67817"/>
                  </a:lnTo>
                  <a:lnTo>
                    <a:pt x="261365" y="69341"/>
                  </a:lnTo>
                  <a:lnTo>
                    <a:pt x="265938" y="69341"/>
                  </a:lnTo>
                  <a:lnTo>
                    <a:pt x="268224" y="67055"/>
                  </a:lnTo>
                  <a:lnTo>
                    <a:pt x="268986" y="64769"/>
                  </a:lnTo>
                  <a:lnTo>
                    <a:pt x="270510" y="61721"/>
                  </a:lnTo>
                  <a:lnTo>
                    <a:pt x="270510" y="58673"/>
                  </a:lnTo>
                  <a:lnTo>
                    <a:pt x="271272" y="5638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58695" y="4459986"/>
              <a:ext cx="0" cy="396240"/>
            </a:xfrm>
            <a:custGeom>
              <a:avLst/>
              <a:gdLst/>
              <a:ahLst/>
              <a:cxnLst/>
              <a:rect l="l" t="t" r="r" b="b"/>
              <a:pathLst>
                <a:path h="396239">
                  <a:moveTo>
                    <a:pt x="0" y="0"/>
                  </a:moveTo>
                  <a:lnTo>
                    <a:pt x="0" y="396240"/>
                  </a:lnTo>
                </a:path>
              </a:pathLst>
            </a:custGeom>
            <a:ln w="316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671066" y="6329171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3164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82674" y="6240779"/>
            <a:ext cx="340995" cy="0"/>
          </a:xfrm>
          <a:custGeom>
            <a:avLst/>
            <a:gdLst/>
            <a:ahLst/>
            <a:cxnLst/>
            <a:rect l="l" t="t" r="r" b="b"/>
            <a:pathLst>
              <a:path w="340994">
                <a:moveTo>
                  <a:pt x="0" y="0"/>
                </a:moveTo>
                <a:lnTo>
                  <a:pt x="340614" y="0"/>
                </a:lnTo>
              </a:path>
            </a:pathLst>
          </a:custGeom>
          <a:ln w="3164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495044" y="5647182"/>
            <a:ext cx="516890" cy="521970"/>
            <a:chOff x="1495044" y="5647182"/>
            <a:chExt cx="516890" cy="521970"/>
          </a:xfrm>
        </p:grpSpPr>
        <p:sp>
          <p:nvSpPr>
            <p:cNvPr id="9" name="object 9"/>
            <p:cNvSpPr/>
            <p:nvPr/>
          </p:nvSpPr>
          <p:spPr>
            <a:xfrm>
              <a:off x="1495044" y="6153150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636" y="0"/>
                  </a:lnTo>
                </a:path>
              </a:pathLst>
            </a:custGeom>
            <a:ln w="316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758696" y="5647182"/>
              <a:ext cx="0" cy="506095"/>
            </a:xfrm>
            <a:custGeom>
              <a:avLst/>
              <a:gdLst/>
              <a:ahLst/>
              <a:cxnLst/>
              <a:rect l="l" t="t" r="r" b="b"/>
              <a:pathLst>
                <a:path h="506095">
                  <a:moveTo>
                    <a:pt x="0" y="0"/>
                  </a:moveTo>
                  <a:lnTo>
                    <a:pt x="0" y="505968"/>
                  </a:lnTo>
                </a:path>
              </a:pathLst>
            </a:custGeom>
            <a:ln w="316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187196" y="1960041"/>
            <a:ext cx="1165225" cy="1444625"/>
            <a:chOff x="1187196" y="1960041"/>
            <a:chExt cx="1165225" cy="1444625"/>
          </a:xfrm>
        </p:grpSpPr>
        <p:sp>
          <p:nvSpPr>
            <p:cNvPr id="12" name="object 12"/>
            <p:cNvSpPr/>
            <p:nvPr/>
          </p:nvSpPr>
          <p:spPr>
            <a:xfrm>
              <a:off x="1758696" y="1965197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316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87196" y="1975865"/>
              <a:ext cx="1165225" cy="0"/>
            </a:xfrm>
            <a:custGeom>
              <a:avLst/>
              <a:gdLst/>
              <a:ahLst/>
              <a:cxnLst/>
              <a:rect l="l" t="t" r="r" b="b"/>
              <a:pathLst>
                <a:path w="1165225">
                  <a:moveTo>
                    <a:pt x="0" y="0"/>
                  </a:moveTo>
                  <a:lnTo>
                    <a:pt x="1165098" y="0"/>
                  </a:lnTo>
                </a:path>
              </a:pathLst>
            </a:custGeom>
            <a:ln w="316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1462277" y="4548378"/>
            <a:ext cx="570865" cy="109855"/>
          </a:xfrm>
          <a:custGeom>
            <a:avLst/>
            <a:gdLst/>
            <a:ahLst/>
            <a:cxnLst/>
            <a:rect l="l" t="t" r="r" b="b"/>
            <a:pathLst>
              <a:path w="570864" h="109854">
                <a:moveTo>
                  <a:pt x="0" y="0"/>
                </a:moveTo>
                <a:lnTo>
                  <a:pt x="0" y="109728"/>
                </a:lnTo>
                <a:lnTo>
                  <a:pt x="570738" y="109727"/>
                </a:lnTo>
                <a:lnTo>
                  <a:pt x="570738" y="0"/>
                </a:lnTo>
              </a:path>
            </a:pathLst>
          </a:custGeom>
          <a:ln w="3164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9" name="object 19"/>
          <p:cNvSpPr txBox="1"/>
          <p:nvPr/>
        </p:nvSpPr>
        <p:spPr>
          <a:xfrm>
            <a:off x="2971800" y="381000"/>
            <a:ext cx="6629400" cy="6433813"/>
          </a:xfrm>
          <a:prstGeom prst="rect">
            <a:avLst/>
          </a:prstGeom>
        </p:spPr>
        <p:txBody>
          <a:bodyPr vert="horz" wrap="square" lIns="0" tIns="166370" rIns="0" bIns="0" rtlCol="0">
            <a:spAutoFit/>
          </a:bodyPr>
          <a:lstStyle/>
          <a:p>
            <a:pPr marL="727710">
              <a:lnSpc>
                <a:spcPct val="100000"/>
              </a:lnSpc>
              <a:spcBef>
                <a:spcPts val="1310"/>
              </a:spcBef>
            </a:pPr>
            <a:r>
              <a:rPr sz="2300" b="1" dirty="0">
                <a:solidFill>
                  <a:srgbClr val="FF0000"/>
                </a:solidFill>
                <a:latin typeface="Arial Unicode MS"/>
                <a:cs typeface="Arial Unicode MS"/>
              </a:rPr>
              <a:t>Tipos</a:t>
            </a:r>
            <a:r>
              <a:rPr sz="2300" b="1" spc="-2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300" b="1" spc="60" dirty="0">
                <a:solidFill>
                  <a:srgbClr val="FF0000"/>
                </a:solidFill>
                <a:latin typeface="Arial Unicode MS"/>
                <a:cs typeface="Arial Unicode MS"/>
              </a:rPr>
              <a:t>de</a:t>
            </a:r>
            <a:r>
              <a:rPr sz="23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300" b="1" spc="65" dirty="0">
                <a:solidFill>
                  <a:srgbClr val="FF0000"/>
                </a:solidFill>
                <a:latin typeface="Arial Unicode MS"/>
                <a:cs typeface="Arial Unicode MS"/>
              </a:rPr>
              <a:t>puesta</a:t>
            </a:r>
            <a:r>
              <a:rPr sz="23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300" b="1" dirty="0">
                <a:solidFill>
                  <a:srgbClr val="FF0000"/>
                </a:solidFill>
                <a:latin typeface="Arial Unicode MS"/>
                <a:cs typeface="Arial Unicode MS"/>
              </a:rPr>
              <a:t>a</a:t>
            </a:r>
            <a:r>
              <a:rPr sz="23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300" b="1" spc="100" dirty="0">
                <a:solidFill>
                  <a:srgbClr val="FF0000"/>
                </a:solidFill>
                <a:latin typeface="Arial Unicode MS"/>
                <a:cs typeface="Arial Unicode MS"/>
              </a:rPr>
              <a:t>tierra</a:t>
            </a:r>
            <a:r>
              <a:rPr sz="23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300" b="1" spc="70" dirty="0">
                <a:solidFill>
                  <a:srgbClr val="FF0000"/>
                </a:solidFill>
                <a:latin typeface="Arial Unicode MS"/>
                <a:cs typeface="Arial Unicode MS"/>
              </a:rPr>
              <a:t>del</a:t>
            </a:r>
            <a:r>
              <a:rPr sz="23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300" b="1" spc="80" dirty="0">
                <a:solidFill>
                  <a:srgbClr val="FF0000"/>
                </a:solidFill>
                <a:latin typeface="Arial Unicode MS"/>
                <a:cs typeface="Arial Unicode MS"/>
              </a:rPr>
              <a:t>generador</a:t>
            </a:r>
            <a:endParaRPr sz="2300" b="1">
              <a:solidFill>
                <a:srgbClr val="FF0000"/>
              </a:solidFill>
              <a:latin typeface="Arial Unicode MS"/>
              <a:cs typeface="Arial Unicode MS"/>
            </a:endParaRPr>
          </a:p>
          <a:p>
            <a:pPr marL="355600" indent="-343535" algn="just">
              <a:lnSpc>
                <a:spcPts val="2880"/>
              </a:lnSpc>
              <a:spcBef>
                <a:spcPts val="1685"/>
              </a:spcBef>
              <a:buSzPct val="114285"/>
              <a:buChar char="-"/>
              <a:tabLst>
                <a:tab pos="354965" algn="l"/>
                <a:tab pos="356235" algn="l"/>
              </a:tabLst>
            </a:pPr>
            <a:r>
              <a:rPr sz="2400" dirty="0">
                <a:latin typeface="Arial Unicode MS"/>
                <a:cs typeface="Arial Unicode MS"/>
              </a:rPr>
              <a:t>Baja</a:t>
            </a:r>
            <a:r>
              <a:rPr sz="2400" spc="5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impedancia</a:t>
            </a:r>
            <a:endParaRPr sz="2400">
              <a:latin typeface="Arial Unicode MS"/>
              <a:cs typeface="Arial Unicode MS"/>
            </a:endParaRPr>
          </a:p>
          <a:p>
            <a:pPr marL="647065" lvl="1" indent="-178435" algn="just">
              <a:lnSpc>
                <a:spcPts val="2880"/>
              </a:lnSpc>
              <a:spcBef>
                <a:spcPts val="725"/>
              </a:spcBef>
              <a:buChar char="•"/>
              <a:tabLst>
                <a:tab pos="647700" algn="l"/>
              </a:tabLst>
            </a:pPr>
            <a:r>
              <a:rPr sz="2400" spc="50" dirty="0">
                <a:latin typeface="Arial Unicode MS"/>
                <a:cs typeface="Arial Unicode MS"/>
              </a:rPr>
              <a:t>Buena</a:t>
            </a:r>
            <a:r>
              <a:rPr sz="2400" spc="-35" dirty="0">
                <a:latin typeface="Arial Unicode MS"/>
                <a:cs typeface="Arial Unicode MS"/>
              </a:rPr>
              <a:t> </a:t>
            </a:r>
            <a:r>
              <a:rPr sz="2400" spc="100">
                <a:latin typeface="Arial Unicode MS"/>
                <a:cs typeface="Arial Unicode MS"/>
              </a:rPr>
              <a:t>fuente</a:t>
            </a:r>
            <a:r>
              <a:rPr sz="2400" spc="-30">
                <a:latin typeface="Arial Unicode MS"/>
                <a:cs typeface="Arial Unicode MS"/>
              </a:rPr>
              <a:t> </a:t>
            </a:r>
            <a:r>
              <a:rPr lang="es-ES" sz="2400" spc="80" dirty="0" smtClean="0">
                <a:latin typeface="Arial Unicode MS"/>
                <a:cs typeface="Arial Unicode MS"/>
              </a:rPr>
              <a:t>de tierra</a:t>
            </a:r>
            <a:endParaRPr sz="2400">
              <a:latin typeface="Arial Unicode MS"/>
              <a:cs typeface="Arial Unicode MS"/>
            </a:endParaRPr>
          </a:p>
          <a:p>
            <a:pPr marL="1155065" marR="510540" lvl="2" indent="-228600" algn="just">
              <a:lnSpc>
                <a:spcPts val="2880"/>
              </a:lnSpc>
              <a:spcBef>
                <a:spcPts val="585"/>
              </a:spcBef>
              <a:buChar char="•"/>
              <a:tabLst>
                <a:tab pos="1089025" algn="l"/>
              </a:tabLst>
            </a:pPr>
            <a:r>
              <a:rPr sz="2400" spc="50" dirty="0">
                <a:latin typeface="Arial Unicode MS"/>
                <a:cs typeface="Arial Unicode MS"/>
              </a:rPr>
              <a:t>Cuanto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spc="110" dirty="0">
                <a:latin typeface="Arial Unicode MS"/>
                <a:cs typeface="Arial Unicode MS"/>
              </a:rPr>
              <a:t>menor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sea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spc="-114" dirty="0">
                <a:latin typeface="Arial Unicode MS"/>
                <a:cs typeface="Arial Unicode MS"/>
              </a:rPr>
              <a:t>R,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spc="100" dirty="0">
                <a:latin typeface="Arial Unicode MS"/>
                <a:cs typeface="Arial Unicode MS"/>
              </a:rPr>
              <a:t>mejor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será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la </a:t>
            </a:r>
            <a:r>
              <a:rPr sz="2400" spc="90" dirty="0">
                <a:latin typeface="Arial Unicode MS"/>
                <a:cs typeface="Arial Unicode MS"/>
              </a:rPr>
              <a:t>fuente</a:t>
            </a:r>
            <a:r>
              <a:rPr sz="2400" spc="-35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de</a:t>
            </a:r>
            <a:r>
              <a:rPr sz="2400" spc="-30" dirty="0">
                <a:latin typeface="Arial Unicode MS"/>
                <a:cs typeface="Arial Unicode MS"/>
              </a:rPr>
              <a:t> </a:t>
            </a:r>
            <a:r>
              <a:rPr sz="2400" spc="80" dirty="0">
                <a:latin typeface="Arial Unicode MS"/>
                <a:cs typeface="Arial Unicode MS"/>
              </a:rPr>
              <a:t>tierra</a:t>
            </a:r>
            <a:endParaRPr sz="2400">
              <a:latin typeface="Arial Unicode MS"/>
              <a:cs typeface="Arial Unicode MS"/>
            </a:endParaRPr>
          </a:p>
          <a:p>
            <a:pPr marL="1155065" marR="721360" lvl="2" indent="-228600" algn="just">
              <a:lnSpc>
                <a:spcPts val="2880"/>
              </a:lnSpc>
              <a:spcBef>
                <a:spcPts val="625"/>
              </a:spcBef>
              <a:buChar char="•"/>
              <a:tabLst>
                <a:tab pos="1089025" algn="l"/>
              </a:tabLst>
            </a:pPr>
            <a:r>
              <a:rPr sz="2400" spc="50" dirty="0">
                <a:latin typeface="Arial Unicode MS"/>
                <a:cs typeface="Arial Unicode MS"/>
              </a:rPr>
              <a:t>Cuanto</a:t>
            </a:r>
            <a:r>
              <a:rPr sz="2400" spc="-25" dirty="0">
                <a:latin typeface="Arial Unicode MS"/>
                <a:cs typeface="Arial Unicode MS"/>
              </a:rPr>
              <a:t> </a:t>
            </a:r>
            <a:r>
              <a:rPr sz="2400" spc="110" dirty="0">
                <a:latin typeface="Arial Unicode MS"/>
                <a:cs typeface="Arial Unicode MS"/>
              </a:rPr>
              <a:t>menor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sea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-114" dirty="0">
                <a:latin typeface="Arial Unicode MS"/>
                <a:cs typeface="Arial Unicode MS"/>
              </a:rPr>
              <a:t>R,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85" dirty="0">
                <a:latin typeface="Arial Unicode MS"/>
                <a:cs typeface="Arial Unicode MS"/>
              </a:rPr>
              <a:t>mayor</a:t>
            </a:r>
            <a:r>
              <a:rPr sz="2400" spc="-25" dirty="0">
                <a:latin typeface="Arial Unicode MS"/>
                <a:cs typeface="Arial Unicode MS"/>
              </a:rPr>
              <a:t> </a:t>
            </a:r>
            <a:r>
              <a:rPr sz="2400" spc="-20" dirty="0">
                <a:latin typeface="Arial Unicode MS"/>
                <a:cs typeface="Arial Unicode MS"/>
              </a:rPr>
              <a:t>será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daño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al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spc="80" dirty="0">
                <a:latin typeface="Arial Unicode MS"/>
                <a:cs typeface="Arial Unicode MS"/>
              </a:rPr>
              <a:t>generador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en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caso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spc="30" dirty="0">
                <a:latin typeface="Arial Unicode MS"/>
                <a:cs typeface="Arial Unicode MS"/>
              </a:rPr>
              <a:t>de </a:t>
            </a:r>
            <a:r>
              <a:rPr sz="2400" spc="55" dirty="0">
                <a:latin typeface="Arial Unicode MS"/>
                <a:cs typeface="Arial Unicode MS"/>
              </a:rPr>
              <a:t>falla</a:t>
            </a:r>
            <a:r>
              <a:rPr sz="2400" spc="-3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-30" dirty="0">
                <a:latin typeface="Arial Unicode MS"/>
                <a:cs typeface="Arial Unicode MS"/>
              </a:rPr>
              <a:t> </a:t>
            </a:r>
            <a:r>
              <a:rPr sz="2400" spc="90" dirty="0">
                <a:latin typeface="Arial Unicode MS"/>
                <a:cs typeface="Arial Unicode MS"/>
              </a:rPr>
              <a:t>tierra</a:t>
            </a:r>
            <a:r>
              <a:rPr sz="2400" spc="-30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interna</a:t>
            </a:r>
            <a:endParaRPr sz="2400">
              <a:latin typeface="Arial Unicode MS"/>
              <a:cs typeface="Arial Unicode MS"/>
            </a:endParaRPr>
          </a:p>
          <a:p>
            <a:pPr marL="755650" marR="1271270" lvl="1" indent="-286385" algn="just">
              <a:lnSpc>
                <a:spcPts val="2880"/>
              </a:lnSpc>
              <a:spcBef>
                <a:spcPts val="505"/>
              </a:spcBef>
              <a:buChar char="•"/>
              <a:tabLst>
                <a:tab pos="583565" algn="l"/>
              </a:tabLst>
            </a:pPr>
            <a:r>
              <a:rPr sz="2400" dirty="0">
                <a:latin typeface="Arial Unicode MS"/>
                <a:cs typeface="Arial Unicode MS"/>
              </a:rPr>
              <a:t>Puede</a:t>
            </a:r>
            <a:r>
              <a:rPr sz="2400" spc="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volverse</a:t>
            </a:r>
            <a:r>
              <a:rPr sz="2400" spc="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costoso</a:t>
            </a:r>
            <a:r>
              <a:rPr sz="2400" spc="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50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medida</a:t>
            </a:r>
            <a:r>
              <a:rPr sz="2400" spc="50" dirty="0">
                <a:latin typeface="Arial Unicode MS"/>
                <a:cs typeface="Arial Unicode MS"/>
              </a:rPr>
              <a:t> que </a:t>
            </a:r>
            <a:r>
              <a:rPr sz="2400" spc="60">
                <a:latin typeface="Arial Unicode MS"/>
                <a:cs typeface="Arial Unicode MS"/>
              </a:rPr>
              <a:t>aumenta</a:t>
            </a:r>
            <a:r>
              <a:rPr sz="2400" spc="45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la tensión nominal de la </a:t>
            </a:r>
            <a:r>
              <a:rPr sz="2400" spc="-10" smtClean="0">
                <a:latin typeface="Arial Unicode MS"/>
                <a:cs typeface="Arial Unicode MS"/>
              </a:rPr>
              <a:t>resistencia</a:t>
            </a:r>
            <a:endParaRPr sz="2400">
              <a:latin typeface="Arial Unicode MS"/>
              <a:cs typeface="Arial Unicode MS"/>
            </a:endParaRPr>
          </a:p>
          <a:p>
            <a:pPr marL="755650" marR="812800" lvl="1" indent="-286385" algn="just">
              <a:lnSpc>
                <a:spcPts val="2880"/>
              </a:lnSpc>
              <a:spcBef>
                <a:spcPts val="780"/>
              </a:spcBef>
              <a:buChar char="•"/>
              <a:tabLst>
                <a:tab pos="647700" algn="l"/>
              </a:tabLst>
            </a:pPr>
            <a:r>
              <a:rPr sz="2400" spc="-65" dirty="0">
                <a:latin typeface="Arial Unicode MS"/>
                <a:cs typeface="Arial Unicode MS"/>
              </a:rPr>
              <a:t>El</a:t>
            </a:r>
            <a:r>
              <a:rPr sz="2400" spc="-45" dirty="0">
                <a:latin typeface="Arial Unicode MS"/>
                <a:cs typeface="Arial Unicode MS"/>
              </a:rPr>
              <a:t> </a:t>
            </a:r>
            <a:r>
              <a:rPr sz="2400" spc="85" dirty="0">
                <a:latin typeface="Arial Unicode MS"/>
                <a:cs typeface="Arial Unicode MS"/>
              </a:rPr>
              <a:t>generador</a:t>
            </a:r>
            <a:r>
              <a:rPr sz="2400" spc="-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-45" dirty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dañará</a:t>
            </a:r>
            <a:r>
              <a:rPr sz="2400" spc="-45" dirty="0">
                <a:latin typeface="Arial Unicode MS"/>
                <a:cs typeface="Arial Unicode MS"/>
              </a:rPr>
              <a:t> </a:t>
            </a:r>
            <a:r>
              <a:rPr sz="2400" spc="70" dirty="0">
                <a:latin typeface="Arial Unicode MS"/>
                <a:cs typeface="Arial Unicode MS"/>
              </a:rPr>
              <a:t>en</a:t>
            </a:r>
            <a:r>
              <a:rPr sz="2400" spc="-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caso</a:t>
            </a:r>
            <a:r>
              <a:rPr sz="2400" spc="-45" dirty="0">
                <a:latin typeface="Arial Unicode MS"/>
                <a:cs typeface="Arial Unicode MS"/>
              </a:rPr>
              <a:t> </a:t>
            </a:r>
            <a:r>
              <a:rPr sz="2400" spc="35" dirty="0">
                <a:latin typeface="Arial Unicode MS"/>
                <a:cs typeface="Arial Unicode MS"/>
              </a:rPr>
              <a:t>de </a:t>
            </a:r>
            <a:r>
              <a:rPr sz="2400" spc="60" dirty="0">
                <a:latin typeface="Arial Unicode MS"/>
                <a:cs typeface="Arial Unicode MS"/>
              </a:rPr>
              <a:t>falla</a:t>
            </a:r>
            <a:r>
              <a:rPr sz="2400" spc="-3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-30" dirty="0">
                <a:latin typeface="Arial Unicode MS"/>
                <a:cs typeface="Arial Unicode MS"/>
              </a:rPr>
              <a:t> </a:t>
            </a:r>
            <a:r>
              <a:rPr sz="2400" spc="100" dirty="0">
                <a:latin typeface="Arial Unicode MS"/>
                <a:cs typeface="Arial Unicode MS"/>
              </a:rPr>
              <a:t>tierra</a:t>
            </a:r>
            <a:r>
              <a:rPr sz="2400" spc="-35" dirty="0">
                <a:latin typeface="Arial Unicode MS"/>
                <a:cs typeface="Arial Unicode MS"/>
              </a:rPr>
              <a:t> </a:t>
            </a:r>
            <a:r>
              <a:rPr sz="2400" spc="85" dirty="0">
                <a:latin typeface="Arial Unicode MS"/>
                <a:cs typeface="Arial Unicode MS"/>
              </a:rPr>
              <a:t>interna</a:t>
            </a:r>
            <a:endParaRPr sz="2400">
              <a:latin typeface="Arial Unicode MS"/>
              <a:cs typeface="Arial Unicode MS"/>
            </a:endParaRPr>
          </a:p>
          <a:p>
            <a:pPr marL="1155065" marR="106045" lvl="2" indent="-228600" algn="just">
              <a:lnSpc>
                <a:spcPts val="2880"/>
              </a:lnSpc>
              <a:spcBef>
                <a:spcPts val="565"/>
              </a:spcBef>
              <a:buChar char="•"/>
              <a:tabLst>
                <a:tab pos="1080770" algn="l"/>
              </a:tabLst>
            </a:pPr>
            <a:r>
              <a:rPr sz="2400" spc="60" dirty="0">
                <a:latin typeface="Arial Unicode MS"/>
                <a:cs typeface="Arial Unicode MS"/>
              </a:rPr>
              <a:t>Corriente</a:t>
            </a:r>
            <a:r>
              <a:rPr sz="2400" spc="-3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-25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falla</a:t>
            </a:r>
            <a:r>
              <a:rPr sz="2400" spc="-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-25" dirty="0">
                <a:latin typeface="Arial Unicode MS"/>
                <a:cs typeface="Arial Unicode MS"/>
              </a:rPr>
              <a:t> </a:t>
            </a:r>
            <a:r>
              <a:rPr sz="2400" spc="85" dirty="0">
                <a:latin typeface="Arial Unicode MS"/>
                <a:cs typeface="Arial Unicode MS"/>
              </a:rPr>
              <a:t>tierra</a:t>
            </a:r>
            <a:r>
              <a:rPr sz="2400" spc="-30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típicamente</a:t>
            </a:r>
            <a:r>
              <a:rPr sz="2400" spc="-25" dirty="0">
                <a:latin typeface="Arial Unicode MS"/>
                <a:cs typeface="Arial Unicode MS"/>
              </a:rPr>
              <a:t> </a:t>
            </a:r>
            <a:r>
              <a:rPr sz="2400" spc="-20" dirty="0">
                <a:latin typeface="Arial Unicode MS"/>
                <a:cs typeface="Arial Unicode MS"/>
              </a:rPr>
              <a:t>200- </a:t>
            </a:r>
            <a:r>
              <a:rPr sz="2400" dirty="0">
                <a:latin typeface="Arial Unicode MS"/>
                <a:cs typeface="Arial Unicode MS"/>
              </a:rPr>
              <a:t>400</a:t>
            </a:r>
            <a:r>
              <a:rPr sz="2400" spc="25" dirty="0">
                <a:latin typeface="Arial Unicode MS"/>
                <a:cs typeface="Arial Unicode MS"/>
              </a:rPr>
              <a:t> </a:t>
            </a:r>
            <a:r>
              <a:rPr sz="2400" spc="-50" dirty="0">
                <a:latin typeface="Arial Unicode MS"/>
                <a:cs typeface="Arial Unicode MS"/>
              </a:rPr>
              <a:t>A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52803" y="1640332"/>
            <a:ext cx="77914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CC00FF"/>
                </a:solidFill>
                <a:latin typeface="Arial Unicode MS"/>
                <a:cs typeface="Arial Unicode MS"/>
              </a:rPr>
              <a:t>Sistema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26870" y="4856226"/>
            <a:ext cx="264160" cy="791210"/>
          </a:xfrm>
          <a:prstGeom prst="rect">
            <a:avLst/>
          </a:prstGeom>
          <a:ln w="31648">
            <a:solidFill>
              <a:srgbClr val="FF0000"/>
            </a:solidFill>
          </a:ln>
        </p:spPr>
        <p:txBody>
          <a:bodyPr vert="horz" wrap="square" lIns="0" tIns="209550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1650"/>
              </a:spcBef>
            </a:pPr>
            <a:r>
              <a:rPr sz="2100" spc="-215" dirty="0">
                <a:solidFill>
                  <a:srgbClr val="FF0000"/>
                </a:solidFill>
                <a:latin typeface="Arial Unicode MS"/>
                <a:cs typeface="Arial Unicode MS"/>
              </a:rPr>
              <a:t>R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87550" y="5041539"/>
            <a:ext cx="908050" cy="106760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algn="ctr">
              <a:spcBef>
                <a:spcPts val="345"/>
              </a:spcBef>
            </a:pPr>
            <a:r>
              <a:rPr lang="es-AR" sz="1600" spc="-10" dirty="0" smtClean="0">
                <a:solidFill>
                  <a:srgbClr val="CC00FF"/>
                </a:solidFill>
                <a:latin typeface="Arial Unicode MS"/>
                <a:cs typeface="Arial Unicode MS"/>
              </a:rPr>
              <a:t>Resistor</a:t>
            </a:r>
            <a:endParaRPr lang="es-AR" sz="1600" dirty="0" smtClean="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600" smtClean="0">
                <a:solidFill>
                  <a:srgbClr val="CC00FF"/>
                </a:solidFill>
                <a:latin typeface="Arial Unicode MS"/>
                <a:cs typeface="Arial Unicode MS"/>
              </a:rPr>
              <a:t>de</a:t>
            </a:r>
            <a:r>
              <a:rPr sz="1600" spc="40" smtClean="0">
                <a:solidFill>
                  <a:srgbClr val="CC00FF"/>
                </a:solidFill>
                <a:latin typeface="Arial Unicode MS"/>
                <a:cs typeface="Arial Unicode MS"/>
              </a:rPr>
              <a:t> </a:t>
            </a:r>
            <a:r>
              <a:rPr lang="es-ES" sz="1600" spc="40" dirty="0" smtClean="0">
                <a:solidFill>
                  <a:srgbClr val="CC00FF"/>
                </a:solidFill>
                <a:latin typeface="Arial Unicode MS"/>
                <a:cs typeface="Arial Unicode MS"/>
              </a:rPr>
              <a:t>puesta a </a:t>
            </a:r>
            <a:r>
              <a:rPr sz="1600" spc="-10" smtClean="0">
                <a:solidFill>
                  <a:srgbClr val="CC00FF"/>
                </a:solidFill>
                <a:latin typeface="Arial Unicode MS"/>
                <a:cs typeface="Arial Unicode MS"/>
              </a:rPr>
              <a:t>tierra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25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23797" y="4309871"/>
            <a:ext cx="957580" cy="1551940"/>
            <a:chOff x="1423797" y="4309871"/>
            <a:chExt cx="957580" cy="1551940"/>
          </a:xfrm>
        </p:grpSpPr>
        <p:sp>
          <p:nvSpPr>
            <p:cNvPr id="3" name="object 3"/>
            <p:cNvSpPr/>
            <p:nvPr/>
          </p:nvSpPr>
          <p:spPr>
            <a:xfrm>
              <a:off x="1425702" y="5025389"/>
              <a:ext cx="953769" cy="834390"/>
            </a:xfrm>
            <a:custGeom>
              <a:avLst/>
              <a:gdLst/>
              <a:ahLst/>
              <a:cxnLst/>
              <a:rect l="l" t="t" r="r" b="b"/>
              <a:pathLst>
                <a:path w="953769" h="834389">
                  <a:moveTo>
                    <a:pt x="953261" y="834389"/>
                  </a:moveTo>
                  <a:lnTo>
                    <a:pt x="953261" y="0"/>
                  </a:lnTo>
                  <a:lnTo>
                    <a:pt x="0" y="0"/>
                  </a:lnTo>
                  <a:lnTo>
                    <a:pt x="0" y="834389"/>
                  </a:lnTo>
                  <a:lnTo>
                    <a:pt x="953261" y="834389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25702" y="5025389"/>
              <a:ext cx="953769" cy="834390"/>
            </a:xfrm>
            <a:custGeom>
              <a:avLst/>
              <a:gdLst/>
              <a:ahLst/>
              <a:cxnLst/>
              <a:rect l="l" t="t" r="r" b="b"/>
              <a:pathLst>
                <a:path w="953769" h="834389">
                  <a:moveTo>
                    <a:pt x="0" y="0"/>
                  </a:moveTo>
                  <a:lnTo>
                    <a:pt x="0" y="834389"/>
                  </a:lnTo>
                  <a:lnTo>
                    <a:pt x="953262" y="834389"/>
                  </a:lnTo>
                  <a:lnTo>
                    <a:pt x="953262" y="0"/>
                  </a:lnTo>
                  <a:lnTo>
                    <a:pt x="0" y="0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92580" y="4309871"/>
              <a:ext cx="0" cy="834390"/>
            </a:xfrm>
            <a:custGeom>
              <a:avLst/>
              <a:gdLst/>
              <a:ahLst/>
              <a:cxnLst/>
              <a:rect l="l" t="t" r="r" b="b"/>
              <a:pathLst>
                <a:path h="834389">
                  <a:moveTo>
                    <a:pt x="0" y="0"/>
                  </a:moveTo>
                  <a:lnTo>
                    <a:pt x="0" y="83439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449324" y="6569557"/>
            <a:ext cx="310515" cy="106045"/>
            <a:chOff x="1449324" y="6569557"/>
            <a:chExt cx="310515" cy="106045"/>
          </a:xfrm>
        </p:grpSpPr>
        <p:sp>
          <p:nvSpPr>
            <p:cNvPr id="7" name="object 7"/>
            <p:cNvSpPr/>
            <p:nvPr/>
          </p:nvSpPr>
          <p:spPr>
            <a:xfrm>
              <a:off x="1520952" y="6658356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39">
                  <a:moveTo>
                    <a:pt x="0" y="0"/>
                  </a:moveTo>
                  <a:lnTo>
                    <a:pt x="154686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49324" y="6586728"/>
              <a:ext cx="310515" cy="0"/>
            </a:xfrm>
            <a:custGeom>
              <a:avLst/>
              <a:gdLst/>
              <a:ahLst/>
              <a:cxnLst/>
              <a:rect l="l" t="t" r="r" b="b"/>
              <a:pathLst>
                <a:path w="310514">
                  <a:moveTo>
                    <a:pt x="0" y="0"/>
                  </a:moveTo>
                  <a:lnTo>
                    <a:pt x="310134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365503" y="5728715"/>
            <a:ext cx="466090" cy="792480"/>
            <a:chOff x="1365503" y="5728715"/>
            <a:chExt cx="466090" cy="792480"/>
          </a:xfrm>
        </p:grpSpPr>
        <p:sp>
          <p:nvSpPr>
            <p:cNvPr id="10" name="object 10"/>
            <p:cNvSpPr/>
            <p:nvPr/>
          </p:nvSpPr>
          <p:spPr>
            <a:xfrm>
              <a:off x="1365503" y="6503669"/>
              <a:ext cx="466090" cy="0"/>
            </a:xfrm>
            <a:custGeom>
              <a:avLst/>
              <a:gdLst/>
              <a:ahLst/>
              <a:cxnLst/>
              <a:rect l="l" t="t" r="r" b="b"/>
              <a:pathLst>
                <a:path w="466089">
                  <a:moveTo>
                    <a:pt x="0" y="0"/>
                  </a:moveTo>
                  <a:lnTo>
                    <a:pt x="465581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04009" y="5728715"/>
              <a:ext cx="0" cy="775335"/>
            </a:xfrm>
            <a:custGeom>
              <a:avLst/>
              <a:gdLst/>
              <a:ahLst/>
              <a:cxnLst/>
              <a:rect l="l" t="t" r="r" b="b"/>
              <a:pathLst>
                <a:path h="775334">
                  <a:moveTo>
                    <a:pt x="0" y="0"/>
                  </a:moveTo>
                  <a:lnTo>
                    <a:pt x="0" y="774954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1592580" y="2974085"/>
            <a:ext cx="0" cy="429895"/>
          </a:xfrm>
          <a:custGeom>
            <a:avLst/>
            <a:gdLst/>
            <a:ahLst/>
            <a:cxnLst/>
            <a:rect l="l" t="t" r="r" b="b"/>
            <a:pathLst>
              <a:path h="429895">
                <a:moveTo>
                  <a:pt x="0" y="0"/>
                </a:moveTo>
                <a:lnTo>
                  <a:pt x="0" y="429768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33805" y="1853183"/>
            <a:ext cx="1729105" cy="0"/>
          </a:xfrm>
          <a:custGeom>
            <a:avLst/>
            <a:gdLst/>
            <a:ahLst/>
            <a:cxnLst/>
            <a:rect l="l" t="t" r="r" b="b"/>
            <a:pathLst>
              <a:path w="1729105">
                <a:moveTo>
                  <a:pt x="0" y="0"/>
                </a:moveTo>
                <a:lnTo>
                  <a:pt x="1728977" y="0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59864" y="5144261"/>
            <a:ext cx="216535" cy="584835"/>
          </a:xfrm>
          <a:custGeom>
            <a:avLst/>
            <a:gdLst/>
            <a:ahLst/>
            <a:cxnLst/>
            <a:rect l="l" t="t" r="r" b="b"/>
            <a:pathLst>
              <a:path w="216535" h="584835">
                <a:moveTo>
                  <a:pt x="216407" y="0"/>
                </a:moveTo>
                <a:lnTo>
                  <a:pt x="73913" y="0"/>
                </a:lnTo>
                <a:lnTo>
                  <a:pt x="73151" y="2286"/>
                </a:lnTo>
                <a:lnTo>
                  <a:pt x="44684" y="7917"/>
                </a:lnTo>
                <a:lnTo>
                  <a:pt x="21431" y="23336"/>
                </a:lnTo>
                <a:lnTo>
                  <a:pt x="5750" y="46327"/>
                </a:lnTo>
                <a:lnTo>
                  <a:pt x="0" y="74676"/>
                </a:lnTo>
                <a:lnTo>
                  <a:pt x="5750" y="103024"/>
                </a:lnTo>
                <a:lnTo>
                  <a:pt x="21431" y="126015"/>
                </a:lnTo>
                <a:lnTo>
                  <a:pt x="44684" y="141434"/>
                </a:lnTo>
                <a:lnTo>
                  <a:pt x="73151" y="147066"/>
                </a:lnTo>
                <a:lnTo>
                  <a:pt x="44684" y="152816"/>
                </a:lnTo>
                <a:lnTo>
                  <a:pt x="21431" y="168497"/>
                </a:lnTo>
                <a:lnTo>
                  <a:pt x="5750" y="191750"/>
                </a:lnTo>
                <a:lnTo>
                  <a:pt x="0" y="220218"/>
                </a:lnTo>
                <a:lnTo>
                  <a:pt x="5750" y="248245"/>
                </a:lnTo>
                <a:lnTo>
                  <a:pt x="21431" y="271272"/>
                </a:lnTo>
                <a:lnTo>
                  <a:pt x="44684" y="286869"/>
                </a:lnTo>
                <a:lnTo>
                  <a:pt x="73151" y="292608"/>
                </a:lnTo>
                <a:lnTo>
                  <a:pt x="44684" y="298358"/>
                </a:lnTo>
                <a:lnTo>
                  <a:pt x="21431" y="314039"/>
                </a:lnTo>
                <a:lnTo>
                  <a:pt x="5750" y="337292"/>
                </a:lnTo>
                <a:lnTo>
                  <a:pt x="0" y="365760"/>
                </a:lnTo>
                <a:lnTo>
                  <a:pt x="5750" y="393787"/>
                </a:lnTo>
                <a:lnTo>
                  <a:pt x="21431" y="416814"/>
                </a:lnTo>
                <a:lnTo>
                  <a:pt x="44684" y="432411"/>
                </a:lnTo>
                <a:lnTo>
                  <a:pt x="73151" y="438150"/>
                </a:lnTo>
                <a:lnTo>
                  <a:pt x="44684" y="443888"/>
                </a:lnTo>
                <a:lnTo>
                  <a:pt x="21431" y="459486"/>
                </a:lnTo>
                <a:lnTo>
                  <a:pt x="5750" y="482512"/>
                </a:lnTo>
                <a:lnTo>
                  <a:pt x="0" y="510540"/>
                </a:lnTo>
                <a:lnTo>
                  <a:pt x="5750" y="539007"/>
                </a:lnTo>
                <a:lnTo>
                  <a:pt x="21431" y="562260"/>
                </a:lnTo>
                <a:lnTo>
                  <a:pt x="44684" y="577941"/>
                </a:lnTo>
                <a:lnTo>
                  <a:pt x="73151" y="583692"/>
                </a:lnTo>
                <a:lnTo>
                  <a:pt x="73913" y="584454"/>
                </a:lnTo>
                <a:lnTo>
                  <a:pt x="216407" y="584454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575409" y="5127091"/>
            <a:ext cx="344170" cy="619125"/>
            <a:chOff x="1575409" y="5127091"/>
            <a:chExt cx="344170" cy="619125"/>
          </a:xfrm>
        </p:grpSpPr>
        <p:sp>
          <p:nvSpPr>
            <p:cNvPr id="16" name="object 16"/>
            <p:cNvSpPr/>
            <p:nvPr/>
          </p:nvSpPr>
          <p:spPr>
            <a:xfrm>
              <a:off x="1592579" y="5144262"/>
              <a:ext cx="222885" cy="584835"/>
            </a:xfrm>
            <a:custGeom>
              <a:avLst/>
              <a:gdLst/>
              <a:ahLst/>
              <a:cxnLst/>
              <a:rect l="l" t="t" r="r" b="b"/>
              <a:pathLst>
                <a:path w="222885" h="584835">
                  <a:moveTo>
                    <a:pt x="0" y="0"/>
                  </a:moveTo>
                  <a:lnTo>
                    <a:pt x="154686" y="0"/>
                  </a:lnTo>
                  <a:lnTo>
                    <a:pt x="149352" y="2285"/>
                  </a:lnTo>
                  <a:lnTo>
                    <a:pt x="177819" y="7917"/>
                  </a:lnTo>
                  <a:lnTo>
                    <a:pt x="201072" y="23336"/>
                  </a:lnTo>
                  <a:lnTo>
                    <a:pt x="216753" y="46327"/>
                  </a:lnTo>
                  <a:lnTo>
                    <a:pt x="222504" y="74675"/>
                  </a:lnTo>
                  <a:lnTo>
                    <a:pt x="216753" y="103024"/>
                  </a:lnTo>
                  <a:lnTo>
                    <a:pt x="201072" y="126015"/>
                  </a:lnTo>
                  <a:lnTo>
                    <a:pt x="177819" y="141434"/>
                  </a:lnTo>
                  <a:lnTo>
                    <a:pt x="149352" y="147066"/>
                  </a:lnTo>
                  <a:lnTo>
                    <a:pt x="177819" y="152816"/>
                  </a:lnTo>
                  <a:lnTo>
                    <a:pt x="201072" y="168497"/>
                  </a:lnTo>
                  <a:lnTo>
                    <a:pt x="216753" y="191750"/>
                  </a:lnTo>
                  <a:lnTo>
                    <a:pt x="222504" y="220218"/>
                  </a:lnTo>
                  <a:lnTo>
                    <a:pt x="216753" y="248245"/>
                  </a:lnTo>
                  <a:lnTo>
                    <a:pt x="201072" y="271272"/>
                  </a:lnTo>
                  <a:lnTo>
                    <a:pt x="177819" y="286869"/>
                  </a:lnTo>
                  <a:lnTo>
                    <a:pt x="149352" y="292608"/>
                  </a:lnTo>
                  <a:lnTo>
                    <a:pt x="177819" y="298358"/>
                  </a:lnTo>
                  <a:lnTo>
                    <a:pt x="201072" y="314039"/>
                  </a:lnTo>
                  <a:lnTo>
                    <a:pt x="216753" y="337292"/>
                  </a:lnTo>
                  <a:lnTo>
                    <a:pt x="222504" y="365760"/>
                  </a:lnTo>
                  <a:lnTo>
                    <a:pt x="216753" y="393787"/>
                  </a:lnTo>
                  <a:lnTo>
                    <a:pt x="201072" y="416814"/>
                  </a:lnTo>
                  <a:lnTo>
                    <a:pt x="177819" y="432411"/>
                  </a:lnTo>
                  <a:lnTo>
                    <a:pt x="149352" y="438150"/>
                  </a:lnTo>
                  <a:lnTo>
                    <a:pt x="177819" y="443888"/>
                  </a:lnTo>
                  <a:lnTo>
                    <a:pt x="201072" y="459486"/>
                  </a:lnTo>
                  <a:lnTo>
                    <a:pt x="216753" y="482512"/>
                  </a:lnTo>
                  <a:lnTo>
                    <a:pt x="222504" y="510540"/>
                  </a:lnTo>
                  <a:lnTo>
                    <a:pt x="216753" y="539007"/>
                  </a:lnTo>
                  <a:lnTo>
                    <a:pt x="201072" y="562260"/>
                  </a:lnTo>
                  <a:lnTo>
                    <a:pt x="177819" y="577941"/>
                  </a:lnTo>
                  <a:lnTo>
                    <a:pt x="149352" y="583692"/>
                  </a:lnTo>
                  <a:lnTo>
                    <a:pt x="154686" y="584454"/>
                  </a:lnTo>
                  <a:lnTo>
                    <a:pt x="0" y="584454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48967" y="5144261"/>
              <a:ext cx="70485" cy="584835"/>
            </a:xfrm>
            <a:custGeom>
              <a:avLst/>
              <a:gdLst/>
              <a:ahLst/>
              <a:cxnLst/>
              <a:rect l="l" t="t" r="r" b="b"/>
              <a:pathLst>
                <a:path w="70485" h="584835">
                  <a:moveTo>
                    <a:pt x="34340" y="0"/>
                  </a:moveTo>
                  <a:lnTo>
                    <a:pt x="0" y="0"/>
                  </a:lnTo>
                  <a:lnTo>
                    <a:pt x="0" y="584454"/>
                  </a:lnTo>
                  <a:lnTo>
                    <a:pt x="34340" y="584454"/>
                  </a:lnTo>
                  <a:lnTo>
                    <a:pt x="34340" y="0"/>
                  </a:lnTo>
                  <a:close/>
                </a:path>
                <a:path w="70485" h="584835">
                  <a:moveTo>
                    <a:pt x="70154" y="0"/>
                  </a:moveTo>
                  <a:lnTo>
                    <a:pt x="35814" y="0"/>
                  </a:lnTo>
                  <a:lnTo>
                    <a:pt x="35814" y="584454"/>
                  </a:lnTo>
                  <a:lnTo>
                    <a:pt x="70154" y="584454"/>
                  </a:lnTo>
                  <a:lnTo>
                    <a:pt x="7015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62811" y="2330195"/>
            <a:ext cx="863600" cy="321945"/>
          </a:xfrm>
          <a:custGeom>
            <a:avLst/>
            <a:gdLst/>
            <a:ahLst/>
            <a:cxnLst/>
            <a:rect l="l" t="t" r="r" b="b"/>
            <a:pathLst>
              <a:path w="863600" h="321944">
                <a:moveTo>
                  <a:pt x="0" y="0"/>
                </a:moveTo>
                <a:lnTo>
                  <a:pt x="0" y="214884"/>
                </a:lnTo>
                <a:lnTo>
                  <a:pt x="4572" y="214122"/>
                </a:lnTo>
                <a:lnTo>
                  <a:pt x="13001" y="255662"/>
                </a:lnTo>
                <a:lnTo>
                  <a:pt x="36004" y="289845"/>
                </a:lnTo>
                <a:lnTo>
                  <a:pt x="70151" y="313027"/>
                </a:lnTo>
                <a:lnTo>
                  <a:pt x="112014" y="321564"/>
                </a:lnTo>
                <a:lnTo>
                  <a:pt x="153876" y="313027"/>
                </a:lnTo>
                <a:lnTo>
                  <a:pt x="188023" y="289845"/>
                </a:lnTo>
                <a:lnTo>
                  <a:pt x="211026" y="255662"/>
                </a:lnTo>
                <a:lnTo>
                  <a:pt x="219456" y="214122"/>
                </a:lnTo>
                <a:lnTo>
                  <a:pt x="227885" y="255662"/>
                </a:lnTo>
                <a:lnTo>
                  <a:pt x="250888" y="289845"/>
                </a:lnTo>
                <a:lnTo>
                  <a:pt x="285035" y="313027"/>
                </a:lnTo>
                <a:lnTo>
                  <a:pt x="326898" y="321564"/>
                </a:lnTo>
                <a:lnTo>
                  <a:pt x="368760" y="313027"/>
                </a:lnTo>
                <a:lnTo>
                  <a:pt x="402907" y="289845"/>
                </a:lnTo>
                <a:lnTo>
                  <a:pt x="425910" y="255662"/>
                </a:lnTo>
                <a:lnTo>
                  <a:pt x="434340" y="214121"/>
                </a:lnTo>
                <a:lnTo>
                  <a:pt x="442757" y="255662"/>
                </a:lnTo>
                <a:lnTo>
                  <a:pt x="465677" y="289845"/>
                </a:lnTo>
                <a:lnTo>
                  <a:pt x="499598" y="313027"/>
                </a:lnTo>
                <a:lnTo>
                  <a:pt x="541020" y="321563"/>
                </a:lnTo>
                <a:lnTo>
                  <a:pt x="582882" y="313027"/>
                </a:lnTo>
                <a:lnTo>
                  <a:pt x="617029" y="289845"/>
                </a:lnTo>
                <a:lnTo>
                  <a:pt x="640032" y="255662"/>
                </a:lnTo>
                <a:lnTo>
                  <a:pt x="648462" y="214121"/>
                </a:lnTo>
                <a:lnTo>
                  <a:pt x="656891" y="255662"/>
                </a:lnTo>
                <a:lnTo>
                  <a:pt x="679894" y="289845"/>
                </a:lnTo>
                <a:lnTo>
                  <a:pt x="714041" y="313027"/>
                </a:lnTo>
                <a:lnTo>
                  <a:pt x="755904" y="321563"/>
                </a:lnTo>
                <a:lnTo>
                  <a:pt x="797766" y="313027"/>
                </a:lnTo>
                <a:lnTo>
                  <a:pt x="831913" y="289845"/>
                </a:lnTo>
                <a:lnTo>
                  <a:pt x="854916" y="255662"/>
                </a:lnTo>
                <a:lnTo>
                  <a:pt x="863346" y="214121"/>
                </a:lnTo>
                <a:lnTo>
                  <a:pt x="858774" y="214883"/>
                </a:lnTo>
                <a:lnTo>
                  <a:pt x="858774" y="0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62811" y="2865882"/>
            <a:ext cx="863600" cy="323215"/>
          </a:xfrm>
          <a:custGeom>
            <a:avLst/>
            <a:gdLst/>
            <a:ahLst/>
            <a:cxnLst/>
            <a:rect l="l" t="t" r="r" b="b"/>
            <a:pathLst>
              <a:path w="863600" h="323214">
                <a:moveTo>
                  <a:pt x="0" y="323088"/>
                </a:moveTo>
                <a:lnTo>
                  <a:pt x="0" y="108203"/>
                </a:lnTo>
                <a:lnTo>
                  <a:pt x="4571" y="107441"/>
                </a:lnTo>
                <a:lnTo>
                  <a:pt x="13001" y="65579"/>
                </a:lnTo>
                <a:lnTo>
                  <a:pt x="36004" y="31432"/>
                </a:lnTo>
                <a:lnTo>
                  <a:pt x="70151" y="8429"/>
                </a:lnTo>
                <a:lnTo>
                  <a:pt x="112013" y="0"/>
                </a:lnTo>
                <a:lnTo>
                  <a:pt x="153876" y="8429"/>
                </a:lnTo>
                <a:lnTo>
                  <a:pt x="188023" y="31432"/>
                </a:lnTo>
                <a:lnTo>
                  <a:pt x="211026" y="65579"/>
                </a:lnTo>
                <a:lnTo>
                  <a:pt x="219456" y="107441"/>
                </a:lnTo>
                <a:lnTo>
                  <a:pt x="227885" y="65579"/>
                </a:lnTo>
                <a:lnTo>
                  <a:pt x="250888" y="31432"/>
                </a:lnTo>
                <a:lnTo>
                  <a:pt x="285035" y="8429"/>
                </a:lnTo>
                <a:lnTo>
                  <a:pt x="326898" y="0"/>
                </a:lnTo>
                <a:lnTo>
                  <a:pt x="368760" y="8429"/>
                </a:lnTo>
                <a:lnTo>
                  <a:pt x="402907" y="31432"/>
                </a:lnTo>
                <a:lnTo>
                  <a:pt x="425910" y="65579"/>
                </a:lnTo>
                <a:lnTo>
                  <a:pt x="434340" y="107441"/>
                </a:lnTo>
                <a:lnTo>
                  <a:pt x="442757" y="65579"/>
                </a:lnTo>
                <a:lnTo>
                  <a:pt x="465677" y="31432"/>
                </a:lnTo>
                <a:lnTo>
                  <a:pt x="499598" y="8429"/>
                </a:lnTo>
                <a:lnTo>
                  <a:pt x="541020" y="0"/>
                </a:lnTo>
                <a:lnTo>
                  <a:pt x="582882" y="8429"/>
                </a:lnTo>
                <a:lnTo>
                  <a:pt x="617029" y="31432"/>
                </a:lnTo>
                <a:lnTo>
                  <a:pt x="640032" y="65579"/>
                </a:lnTo>
                <a:lnTo>
                  <a:pt x="648462" y="107441"/>
                </a:lnTo>
                <a:lnTo>
                  <a:pt x="656891" y="65579"/>
                </a:lnTo>
                <a:lnTo>
                  <a:pt x="679894" y="31432"/>
                </a:lnTo>
                <a:lnTo>
                  <a:pt x="714041" y="8429"/>
                </a:lnTo>
                <a:lnTo>
                  <a:pt x="755904" y="0"/>
                </a:lnTo>
                <a:lnTo>
                  <a:pt x="797766" y="8429"/>
                </a:lnTo>
                <a:lnTo>
                  <a:pt x="831913" y="31432"/>
                </a:lnTo>
                <a:lnTo>
                  <a:pt x="854916" y="65579"/>
                </a:lnTo>
                <a:lnTo>
                  <a:pt x="863346" y="107441"/>
                </a:lnTo>
                <a:lnTo>
                  <a:pt x="858774" y="108203"/>
                </a:lnTo>
                <a:lnTo>
                  <a:pt x="858774" y="323087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1162811" y="2718409"/>
            <a:ext cx="859155" cy="82550"/>
            <a:chOff x="1162811" y="2718409"/>
            <a:chExt cx="859155" cy="82550"/>
          </a:xfrm>
        </p:grpSpPr>
        <p:sp>
          <p:nvSpPr>
            <p:cNvPr id="21" name="object 21"/>
            <p:cNvSpPr/>
            <p:nvPr/>
          </p:nvSpPr>
          <p:spPr>
            <a:xfrm>
              <a:off x="1162811" y="2783586"/>
              <a:ext cx="859155" cy="0"/>
            </a:xfrm>
            <a:custGeom>
              <a:avLst/>
              <a:gdLst/>
              <a:ahLst/>
              <a:cxnLst/>
              <a:rect l="l" t="t" r="r" b="b"/>
              <a:pathLst>
                <a:path w="859155">
                  <a:moveTo>
                    <a:pt x="858774" y="0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62811" y="2735580"/>
              <a:ext cx="859155" cy="0"/>
            </a:xfrm>
            <a:custGeom>
              <a:avLst/>
              <a:gdLst/>
              <a:ahLst/>
              <a:cxnLst/>
              <a:rect l="l" t="t" r="r" b="b"/>
              <a:pathLst>
                <a:path w="859155">
                  <a:moveTo>
                    <a:pt x="858774" y="0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1592580" y="1853183"/>
            <a:ext cx="0" cy="692150"/>
          </a:xfrm>
          <a:custGeom>
            <a:avLst/>
            <a:gdLst/>
            <a:ahLst/>
            <a:cxnLst/>
            <a:rect l="l" t="t" r="r" b="b"/>
            <a:pathLst>
              <a:path h="692150">
                <a:moveTo>
                  <a:pt x="0" y="0"/>
                </a:moveTo>
                <a:lnTo>
                  <a:pt x="0" y="691896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176272" y="4977384"/>
            <a:ext cx="727710" cy="167005"/>
          </a:xfrm>
          <a:custGeom>
            <a:avLst/>
            <a:gdLst/>
            <a:ahLst/>
            <a:cxnLst/>
            <a:rect l="l" t="t" r="r" b="b"/>
            <a:pathLst>
              <a:path w="727710" h="167004">
                <a:moveTo>
                  <a:pt x="0" y="166878"/>
                </a:moveTo>
                <a:lnTo>
                  <a:pt x="358140" y="166878"/>
                </a:lnTo>
                <a:lnTo>
                  <a:pt x="358140" y="0"/>
                </a:lnTo>
                <a:lnTo>
                  <a:pt x="727710" y="0"/>
                </a:lnTo>
                <a:lnTo>
                  <a:pt x="727710" y="71628"/>
                </a:lnTo>
              </a:path>
            </a:pathLst>
          </a:custGeom>
          <a:ln w="190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176272" y="5728715"/>
            <a:ext cx="727710" cy="179070"/>
          </a:xfrm>
          <a:custGeom>
            <a:avLst/>
            <a:gdLst/>
            <a:ahLst/>
            <a:cxnLst/>
            <a:rect l="l" t="t" r="r" b="b"/>
            <a:pathLst>
              <a:path w="727710" h="179070">
                <a:moveTo>
                  <a:pt x="0" y="0"/>
                </a:moveTo>
                <a:lnTo>
                  <a:pt x="358140" y="0"/>
                </a:lnTo>
                <a:lnTo>
                  <a:pt x="358140" y="179069"/>
                </a:lnTo>
                <a:lnTo>
                  <a:pt x="727710" y="179069"/>
                </a:lnTo>
                <a:lnTo>
                  <a:pt x="727710" y="107441"/>
                </a:lnTo>
              </a:path>
            </a:pathLst>
          </a:custGeom>
          <a:ln w="190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103375" y="5394959"/>
            <a:ext cx="298450" cy="107950"/>
            <a:chOff x="1103375" y="5394959"/>
            <a:chExt cx="298450" cy="107950"/>
          </a:xfrm>
        </p:grpSpPr>
        <p:sp>
          <p:nvSpPr>
            <p:cNvPr id="27" name="object 27"/>
            <p:cNvSpPr/>
            <p:nvPr/>
          </p:nvSpPr>
          <p:spPr>
            <a:xfrm>
              <a:off x="1103375" y="5454395"/>
              <a:ext cx="155575" cy="0"/>
            </a:xfrm>
            <a:custGeom>
              <a:avLst/>
              <a:gdLst/>
              <a:ahLst/>
              <a:cxnLst/>
              <a:rect l="l" t="t" r="r" b="b"/>
              <a:pathLst>
                <a:path w="155575">
                  <a:moveTo>
                    <a:pt x="155447" y="0"/>
                  </a:moveTo>
                  <a:lnTo>
                    <a:pt x="0" y="0"/>
                  </a:lnTo>
                </a:path>
              </a:pathLst>
            </a:custGeom>
            <a:ln w="1144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246631" y="5394959"/>
              <a:ext cx="154940" cy="107950"/>
            </a:xfrm>
            <a:custGeom>
              <a:avLst/>
              <a:gdLst/>
              <a:ahLst/>
              <a:cxnLst/>
              <a:rect l="l" t="t" r="r" b="b"/>
              <a:pathLst>
                <a:path w="154940" h="107950">
                  <a:moveTo>
                    <a:pt x="154686" y="59436"/>
                  </a:moveTo>
                  <a:lnTo>
                    <a:pt x="0" y="0"/>
                  </a:lnTo>
                  <a:lnTo>
                    <a:pt x="0" y="107442"/>
                  </a:lnTo>
                  <a:lnTo>
                    <a:pt x="154686" y="59436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2438067" y="4723250"/>
            <a:ext cx="287020" cy="826769"/>
            <a:chOff x="2438067" y="4723250"/>
            <a:chExt cx="287020" cy="826769"/>
          </a:xfrm>
        </p:grpSpPr>
        <p:sp>
          <p:nvSpPr>
            <p:cNvPr id="30" name="object 30"/>
            <p:cNvSpPr/>
            <p:nvPr/>
          </p:nvSpPr>
          <p:spPr>
            <a:xfrm>
              <a:off x="2443789" y="4728971"/>
              <a:ext cx="169545" cy="736600"/>
            </a:xfrm>
            <a:custGeom>
              <a:avLst/>
              <a:gdLst/>
              <a:ahLst/>
              <a:cxnLst/>
              <a:rect l="l" t="t" r="r" b="b"/>
              <a:pathLst>
                <a:path w="169544" h="736600">
                  <a:moveTo>
                    <a:pt x="169108" y="736091"/>
                  </a:moveTo>
                  <a:lnTo>
                    <a:pt x="136040" y="700259"/>
                  </a:lnTo>
                  <a:lnTo>
                    <a:pt x="106505" y="662307"/>
                  </a:lnTo>
                  <a:lnTo>
                    <a:pt x="80525" y="622472"/>
                  </a:lnTo>
                  <a:lnTo>
                    <a:pt x="58122" y="580992"/>
                  </a:lnTo>
                  <a:lnTo>
                    <a:pt x="39315" y="538103"/>
                  </a:lnTo>
                  <a:lnTo>
                    <a:pt x="24129" y="494044"/>
                  </a:lnTo>
                  <a:lnTo>
                    <a:pt x="12582" y="449052"/>
                  </a:lnTo>
                  <a:lnTo>
                    <a:pt x="4697" y="403364"/>
                  </a:lnTo>
                  <a:lnTo>
                    <a:pt x="496" y="357217"/>
                  </a:lnTo>
                  <a:lnTo>
                    <a:pt x="0" y="310848"/>
                  </a:lnTo>
                  <a:lnTo>
                    <a:pt x="3229" y="264495"/>
                  </a:lnTo>
                  <a:lnTo>
                    <a:pt x="10206" y="218396"/>
                  </a:lnTo>
                  <a:lnTo>
                    <a:pt x="20952" y="172786"/>
                  </a:lnTo>
                  <a:lnTo>
                    <a:pt x="35488" y="127905"/>
                  </a:lnTo>
                  <a:lnTo>
                    <a:pt x="53836" y="83988"/>
                  </a:lnTo>
                  <a:lnTo>
                    <a:pt x="76017" y="41274"/>
                  </a:lnTo>
                  <a:lnTo>
                    <a:pt x="102052" y="0"/>
                  </a:lnTo>
                </a:path>
              </a:pathLst>
            </a:custGeom>
            <a:ln w="1144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570225" y="5418581"/>
              <a:ext cx="154940" cy="131445"/>
            </a:xfrm>
            <a:custGeom>
              <a:avLst/>
              <a:gdLst/>
              <a:ahLst/>
              <a:cxnLst/>
              <a:rect l="l" t="t" r="r" b="b"/>
              <a:pathLst>
                <a:path w="154939" h="131445">
                  <a:moveTo>
                    <a:pt x="154686" y="131064"/>
                  </a:moveTo>
                  <a:lnTo>
                    <a:pt x="59436" y="0"/>
                  </a:lnTo>
                  <a:lnTo>
                    <a:pt x="0" y="83820"/>
                  </a:lnTo>
                  <a:lnTo>
                    <a:pt x="154686" y="131064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1282446" y="4691634"/>
            <a:ext cx="619760" cy="131445"/>
          </a:xfrm>
          <a:custGeom>
            <a:avLst/>
            <a:gdLst/>
            <a:ahLst/>
            <a:cxnLst/>
            <a:rect l="l" t="t" r="r" b="b"/>
            <a:pathLst>
              <a:path w="619760" h="131445">
                <a:moveTo>
                  <a:pt x="0" y="0"/>
                </a:moveTo>
                <a:lnTo>
                  <a:pt x="0" y="131064"/>
                </a:lnTo>
                <a:lnTo>
                  <a:pt x="619506" y="131063"/>
                </a:lnTo>
                <a:lnTo>
                  <a:pt x="619506" y="0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1962150" y="5859779"/>
            <a:ext cx="220345" cy="495300"/>
            <a:chOff x="1962150" y="5859779"/>
            <a:chExt cx="220345" cy="495300"/>
          </a:xfrm>
        </p:grpSpPr>
        <p:sp>
          <p:nvSpPr>
            <p:cNvPr id="34" name="object 34"/>
            <p:cNvSpPr/>
            <p:nvPr/>
          </p:nvSpPr>
          <p:spPr>
            <a:xfrm>
              <a:off x="2021585" y="5990843"/>
              <a:ext cx="154940" cy="358140"/>
            </a:xfrm>
            <a:custGeom>
              <a:avLst/>
              <a:gdLst/>
              <a:ahLst/>
              <a:cxnLst/>
              <a:rect l="l" t="t" r="r" b="b"/>
              <a:pathLst>
                <a:path w="154939" h="358139">
                  <a:moveTo>
                    <a:pt x="0" y="0"/>
                  </a:moveTo>
                  <a:lnTo>
                    <a:pt x="154686" y="358140"/>
                  </a:lnTo>
                </a:path>
              </a:pathLst>
            </a:custGeom>
            <a:ln w="1144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962150" y="5859779"/>
              <a:ext cx="106680" cy="154940"/>
            </a:xfrm>
            <a:custGeom>
              <a:avLst/>
              <a:gdLst/>
              <a:ahLst/>
              <a:cxnLst/>
              <a:rect l="l" t="t" r="r" b="b"/>
              <a:pathLst>
                <a:path w="106680" h="154939">
                  <a:moveTo>
                    <a:pt x="106680" y="118872"/>
                  </a:moveTo>
                  <a:lnTo>
                    <a:pt x="0" y="0"/>
                  </a:lnTo>
                  <a:lnTo>
                    <a:pt x="11430" y="154686"/>
                  </a:lnTo>
                  <a:lnTo>
                    <a:pt x="106680" y="118872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1139545" y="3388969"/>
            <a:ext cx="911225" cy="911225"/>
            <a:chOff x="1139545" y="3388969"/>
            <a:chExt cx="911225" cy="911225"/>
          </a:xfrm>
        </p:grpSpPr>
        <p:sp>
          <p:nvSpPr>
            <p:cNvPr id="37" name="object 37"/>
            <p:cNvSpPr/>
            <p:nvPr/>
          </p:nvSpPr>
          <p:spPr>
            <a:xfrm>
              <a:off x="1156715" y="3406139"/>
              <a:ext cx="876300" cy="876300"/>
            </a:xfrm>
            <a:custGeom>
              <a:avLst/>
              <a:gdLst/>
              <a:ahLst/>
              <a:cxnLst/>
              <a:rect l="l" t="t" r="r" b="b"/>
              <a:pathLst>
                <a:path w="876300" h="876300">
                  <a:moveTo>
                    <a:pt x="0" y="438150"/>
                  </a:moveTo>
                  <a:lnTo>
                    <a:pt x="2576" y="390350"/>
                  </a:lnTo>
                  <a:lnTo>
                    <a:pt x="10125" y="344056"/>
                  </a:lnTo>
                  <a:lnTo>
                    <a:pt x="22378" y="299533"/>
                  </a:lnTo>
                  <a:lnTo>
                    <a:pt x="39064" y="257045"/>
                  </a:lnTo>
                  <a:lnTo>
                    <a:pt x="59915" y="216859"/>
                  </a:lnTo>
                  <a:lnTo>
                    <a:pt x="84661" y="179240"/>
                  </a:lnTo>
                  <a:lnTo>
                    <a:pt x="113031" y="144454"/>
                  </a:lnTo>
                  <a:lnTo>
                    <a:pt x="144757" y="112766"/>
                  </a:lnTo>
                  <a:lnTo>
                    <a:pt x="179569" y="84441"/>
                  </a:lnTo>
                  <a:lnTo>
                    <a:pt x="217198" y="59746"/>
                  </a:lnTo>
                  <a:lnTo>
                    <a:pt x="257373" y="38945"/>
                  </a:lnTo>
                  <a:lnTo>
                    <a:pt x="299825" y="22305"/>
                  </a:lnTo>
                  <a:lnTo>
                    <a:pt x="344285" y="10090"/>
                  </a:lnTo>
                  <a:lnTo>
                    <a:pt x="390483" y="2566"/>
                  </a:lnTo>
                  <a:lnTo>
                    <a:pt x="438150" y="0"/>
                  </a:lnTo>
                  <a:lnTo>
                    <a:pt x="485949" y="2566"/>
                  </a:lnTo>
                  <a:lnTo>
                    <a:pt x="532243" y="10090"/>
                  </a:lnTo>
                  <a:lnTo>
                    <a:pt x="576766" y="22305"/>
                  </a:lnTo>
                  <a:lnTo>
                    <a:pt x="619254" y="38945"/>
                  </a:lnTo>
                  <a:lnTo>
                    <a:pt x="659440" y="59746"/>
                  </a:lnTo>
                  <a:lnTo>
                    <a:pt x="697059" y="84441"/>
                  </a:lnTo>
                  <a:lnTo>
                    <a:pt x="731845" y="112766"/>
                  </a:lnTo>
                  <a:lnTo>
                    <a:pt x="763533" y="144454"/>
                  </a:lnTo>
                  <a:lnTo>
                    <a:pt x="791858" y="179240"/>
                  </a:lnTo>
                  <a:lnTo>
                    <a:pt x="816553" y="216859"/>
                  </a:lnTo>
                  <a:lnTo>
                    <a:pt x="837354" y="257045"/>
                  </a:lnTo>
                  <a:lnTo>
                    <a:pt x="853994" y="299533"/>
                  </a:lnTo>
                  <a:lnTo>
                    <a:pt x="866209" y="344056"/>
                  </a:lnTo>
                  <a:lnTo>
                    <a:pt x="873733" y="390350"/>
                  </a:lnTo>
                  <a:lnTo>
                    <a:pt x="876300" y="438149"/>
                  </a:lnTo>
                  <a:lnTo>
                    <a:pt x="873733" y="485816"/>
                  </a:lnTo>
                  <a:lnTo>
                    <a:pt x="866209" y="532014"/>
                  </a:lnTo>
                  <a:lnTo>
                    <a:pt x="853994" y="576474"/>
                  </a:lnTo>
                  <a:lnTo>
                    <a:pt x="837354" y="618926"/>
                  </a:lnTo>
                  <a:lnTo>
                    <a:pt x="816553" y="659101"/>
                  </a:lnTo>
                  <a:lnTo>
                    <a:pt x="791858" y="696730"/>
                  </a:lnTo>
                  <a:lnTo>
                    <a:pt x="763533" y="731542"/>
                  </a:lnTo>
                  <a:lnTo>
                    <a:pt x="731845" y="763268"/>
                  </a:lnTo>
                  <a:lnTo>
                    <a:pt x="697059" y="791638"/>
                  </a:lnTo>
                  <a:lnTo>
                    <a:pt x="659440" y="816384"/>
                  </a:lnTo>
                  <a:lnTo>
                    <a:pt x="619254" y="837235"/>
                  </a:lnTo>
                  <a:lnTo>
                    <a:pt x="576766" y="853921"/>
                  </a:lnTo>
                  <a:lnTo>
                    <a:pt x="532243" y="866174"/>
                  </a:lnTo>
                  <a:lnTo>
                    <a:pt x="485949" y="873723"/>
                  </a:lnTo>
                  <a:lnTo>
                    <a:pt x="438150" y="876300"/>
                  </a:lnTo>
                  <a:lnTo>
                    <a:pt x="390483" y="873723"/>
                  </a:lnTo>
                  <a:lnTo>
                    <a:pt x="344285" y="866174"/>
                  </a:lnTo>
                  <a:lnTo>
                    <a:pt x="299825" y="853921"/>
                  </a:lnTo>
                  <a:lnTo>
                    <a:pt x="257373" y="837235"/>
                  </a:lnTo>
                  <a:lnTo>
                    <a:pt x="217198" y="816384"/>
                  </a:lnTo>
                  <a:lnTo>
                    <a:pt x="179569" y="791638"/>
                  </a:lnTo>
                  <a:lnTo>
                    <a:pt x="144757" y="763268"/>
                  </a:lnTo>
                  <a:lnTo>
                    <a:pt x="113031" y="731542"/>
                  </a:lnTo>
                  <a:lnTo>
                    <a:pt x="84661" y="696730"/>
                  </a:lnTo>
                  <a:lnTo>
                    <a:pt x="59915" y="659101"/>
                  </a:lnTo>
                  <a:lnTo>
                    <a:pt x="39064" y="618926"/>
                  </a:lnTo>
                  <a:lnTo>
                    <a:pt x="22378" y="576474"/>
                  </a:lnTo>
                  <a:lnTo>
                    <a:pt x="10125" y="532014"/>
                  </a:lnTo>
                  <a:lnTo>
                    <a:pt x="2576" y="485816"/>
                  </a:lnTo>
                  <a:lnTo>
                    <a:pt x="0" y="438150"/>
                  </a:lnTo>
                  <a:close/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440179" y="3649217"/>
              <a:ext cx="294640" cy="371475"/>
            </a:xfrm>
            <a:custGeom>
              <a:avLst/>
              <a:gdLst/>
              <a:ahLst/>
              <a:cxnLst/>
              <a:rect l="l" t="t" r="r" b="b"/>
              <a:pathLst>
                <a:path w="294639" h="371475">
                  <a:moveTo>
                    <a:pt x="294131" y="60959"/>
                  </a:moveTo>
                  <a:lnTo>
                    <a:pt x="294131" y="54101"/>
                  </a:lnTo>
                  <a:lnTo>
                    <a:pt x="294131" y="48005"/>
                  </a:lnTo>
                  <a:lnTo>
                    <a:pt x="293370" y="43433"/>
                  </a:lnTo>
                  <a:lnTo>
                    <a:pt x="291845" y="37337"/>
                  </a:lnTo>
                  <a:lnTo>
                    <a:pt x="290321" y="34289"/>
                  </a:lnTo>
                  <a:lnTo>
                    <a:pt x="287273" y="32003"/>
                  </a:lnTo>
                  <a:lnTo>
                    <a:pt x="284988" y="29717"/>
                  </a:lnTo>
                  <a:lnTo>
                    <a:pt x="243113" y="9596"/>
                  </a:lnTo>
                  <a:lnTo>
                    <a:pt x="199643" y="761"/>
                  </a:lnTo>
                  <a:lnTo>
                    <a:pt x="179069" y="0"/>
                  </a:lnTo>
                  <a:lnTo>
                    <a:pt x="159496" y="857"/>
                  </a:lnTo>
                  <a:lnTo>
                    <a:pt x="105917" y="13715"/>
                  </a:lnTo>
                  <a:lnTo>
                    <a:pt x="61662" y="39969"/>
                  </a:lnTo>
                  <a:lnTo>
                    <a:pt x="28384" y="78676"/>
                  </a:lnTo>
                  <a:lnTo>
                    <a:pt x="7072" y="128968"/>
                  </a:lnTo>
                  <a:lnTo>
                    <a:pt x="738" y="167830"/>
                  </a:lnTo>
                  <a:lnTo>
                    <a:pt x="0" y="188975"/>
                  </a:lnTo>
                  <a:lnTo>
                    <a:pt x="714" y="209109"/>
                  </a:lnTo>
                  <a:lnTo>
                    <a:pt x="11429" y="263651"/>
                  </a:lnTo>
                  <a:lnTo>
                    <a:pt x="35754" y="308979"/>
                  </a:lnTo>
                  <a:lnTo>
                    <a:pt x="71723" y="342709"/>
                  </a:lnTo>
                  <a:lnTo>
                    <a:pt x="119241" y="364021"/>
                  </a:lnTo>
                  <a:lnTo>
                    <a:pt x="176783" y="371093"/>
                  </a:lnTo>
                  <a:lnTo>
                    <a:pt x="190880" y="370903"/>
                  </a:lnTo>
                  <a:lnTo>
                    <a:pt x="232409" y="364997"/>
                  </a:lnTo>
                  <a:lnTo>
                    <a:pt x="279653" y="348233"/>
                  </a:lnTo>
                  <a:lnTo>
                    <a:pt x="290322" y="338327"/>
                  </a:lnTo>
                  <a:lnTo>
                    <a:pt x="292608" y="335279"/>
                  </a:lnTo>
                  <a:lnTo>
                    <a:pt x="293370" y="330707"/>
                  </a:lnTo>
                  <a:lnTo>
                    <a:pt x="293370" y="185165"/>
                  </a:lnTo>
                  <a:lnTo>
                    <a:pt x="291084" y="176783"/>
                  </a:lnTo>
                  <a:lnTo>
                    <a:pt x="289559" y="174497"/>
                  </a:lnTo>
                  <a:lnTo>
                    <a:pt x="286512" y="171449"/>
                  </a:lnTo>
                  <a:lnTo>
                    <a:pt x="281939" y="169925"/>
                  </a:lnTo>
                  <a:lnTo>
                    <a:pt x="280416" y="169163"/>
                  </a:lnTo>
                  <a:lnTo>
                    <a:pt x="278130" y="168401"/>
                  </a:lnTo>
                  <a:lnTo>
                    <a:pt x="159257" y="168401"/>
                  </a:lnTo>
                  <a:lnTo>
                    <a:pt x="158495" y="169163"/>
                  </a:lnTo>
                  <a:lnTo>
                    <a:pt x="156971" y="169925"/>
                  </a:lnTo>
                  <a:lnTo>
                    <a:pt x="156209" y="170687"/>
                  </a:lnTo>
                  <a:lnTo>
                    <a:pt x="154685" y="171449"/>
                  </a:lnTo>
                  <a:lnTo>
                    <a:pt x="153161" y="174497"/>
                  </a:lnTo>
                  <a:lnTo>
                    <a:pt x="152399" y="176783"/>
                  </a:lnTo>
                  <a:lnTo>
                    <a:pt x="152399" y="179069"/>
                  </a:lnTo>
                  <a:lnTo>
                    <a:pt x="151637" y="182117"/>
                  </a:lnTo>
                  <a:lnTo>
                    <a:pt x="151637" y="195071"/>
                  </a:lnTo>
                  <a:lnTo>
                    <a:pt x="152399" y="200405"/>
                  </a:lnTo>
                  <a:lnTo>
                    <a:pt x="155447" y="206501"/>
                  </a:lnTo>
                  <a:lnTo>
                    <a:pt x="157733" y="208025"/>
                  </a:lnTo>
                  <a:lnTo>
                    <a:pt x="245363" y="208025"/>
                  </a:lnTo>
                  <a:lnTo>
                    <a:pt x="245363" y="313181"/>
                  </a:lnTo>
                  <a:lnTo>
                    <a:pt x="204787" y="327255"/>
                  </a:lnTo>
                  <a:lnTo>
                    <a:pt x="179069" y="329183"/>
                  </a:lnTo>
                  <a:lnTo>
                    <a:pt x="165187" y="328612"/>
                  </a:lnTo>
                  <a:lnTo>
                    <a:pt x="127253" y="320039"/>
                  </a:lnTo>
                  <a:lnTo>
                    <a:pt x="86867" y="291845"/>
                  </a:lnTo>
                  <a:lnTo>
                    <a:pt x="65329" y="259591"/>
                  </a:lnTo>
                  <a:lnTo>
                    <a:pt x="52673" y="218027"/>
                  </a:lnTo>
                  <a:lnTo>
                    <a:pt x="50291" y="185165"/>
                  </a:lnTo>
                  <a:lnTo>
                    <a:pt x="50863" y="170021"/>
                  </a:lnTo>
                  <a:lnTo>
                    <a:pt x="59435" y="128015"/>
                  </a:lnTo>
                  <a:lnTo>
                    <a:pt x="76580" y="92011"/>
                  </a:lnTo>
                  <a:lnTo>
                    <a:pt x="113407" y="57650"/>
                  </a:lnTo>
                  <a:lnTo>
                    <a:pt x="149923" y="43624"/>
                  </a:lnTo>
                  <a:lnTo>
                    <a:pt x="178307" y="41147"/>
                  </a:lnTo>
                  <a:lnTo>
                    <a:pt x="190452" y="41445"/>
                  </a:lnTo>
                  <a:lnTo>
                    <a:pt x="230588" y="48910"/>
                  </a:lnTo>
                  <a:lnTo>
                    <a:pt x="274320" y="69341"/>
                  </a:lnTo>
                  <a:lnTo>
                    <a:pt x="279653" y="73151"/>
                  </a:lnTo>
                  <a:lnTo>
                    <a:pt x="282702" y="74675"/>
                  </a:lnTo>
                  <a:lnTo>
                    <a:pt x="288035" y="74675"/>
                  </a:lnTo>
                  <a:lnTo>
                    <a:pt x="288798" y="73913"/>
                  </a:lnTo>
                  <a:lnTo>
                    <a:pt x="290321" y="73151"/>
                  </a:lnTo>
                  <a:lnTo>
                    <a:pt x="292607" y="68579"/>
                  </a:lnTo>
                  <a:lnTo>
                    <a:pt x="293370" y="66293"/>
                  </a:lnTo>
                  <a:lnTo>
                    <a:pt x="293370" y="63245"/>
                  </a:lnTo>
                  <a:lnTo>
                    <a:pt x="294131" y="6095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2021585" y="2116073"/>
            <a:ext cx="815975" cy="405765"/>
            <a:chOff x="2021585" y="2116073"/>
            <a:chExt cx="815975" cy="405765"/>
          </a:xfrm>
        </p:grpSpPr>
        <p:sp>
          <p:nvSpPr>
            <p:cNvPr id="40" name="object 40"/>
            <p:cNvSpPr/>
            <p:nvPr/>
          </p:nvSpPr>
          <p:spPr>
            <a:xfrm>
              <a:off x="2820161" y="2247137"/>
              <a:ext cx="0" cy="143510"/>
            </a:xfrm>
            <a:custGeom>
              <a:avLst/>
              <a:gdLst/>
              <a:ahLst/>
              <a:cxnLst/>
              <a:rect l="l" t="t" r="r" b="b"/>
              <a:pathLst>
                <a:path h="143510">
                  <a:moveTo>
                    <a:pt x="0" y="143255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760725" y="2187701"/>
              <a:ext cx="0" cy="262255"/>
            </a:xfrm>
            <a:custGeom>
              <a:avLst/>
              <a:gdLst/>
              <a:ahLst/>
              <a:cxnLst/>
              <a:rect l="l" t="t" r="r" b="b"/>
              <a:pathLst>
                <a:path h="262255">
                  <a:moveTo>
                    <a:pt x="0" y="262127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89097" y="2116073"/>
              <a:ext cx="0" cy="405765"/>
            </a:xfrm>
            <a:custGeom>
              <a:avLst/>
              <a:gdLst/>
              <a:ahLst/>
              <a:cxnLst/>
              <a:rect l="l" t="t" r="r" b="b"/>
              <a:pathLst>
                <a:path h="405764">
                  <a:moveTo>
                    <a:pt x="0" y="405384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021585" y="2318765"/>
              <a:ext cx="668020" cy="0"/>
            </a:xfrm>
            <a:custGeom>
              <a:avLst/>
              <a:gdLst/>
              <a:ahLst/>
              <a:cxnLst/>
              <a:rect l="l" t="t" r="r" b="b"/>
              <a:pathLst>
                <a:path w="668019">
                  <a:moveTo>
                    <a:pt x="0" y="0"/>
                  </a:moveTo>
                  <a:lnTo>
                    <a:pt x="667512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57" name="object 57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24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050526" y="1237488"/>
            <a:ext cx="6322073" cy="59105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1242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Arial Unicode MS"/>
                <a:cs typeface="Arial Unicode MS"/>
              </a:rPr>
              <a:t>Tipos</a:t>
            </a:r>
            <a:r>
              <a:rPr sz="2400" b="1" spc="-2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400" b="1" spc="60" dirty="0">
                <a:solidFill>
                  <a:srgbClr val="FF0000"/>
                </a:solidFill>
                <a:latin typeface="Arial Unicode MS"/>
                <a:cs typeface="Arial Unicode MS"/>
              </a:rPr>
              <a:t>de</a:t>
            </a:r>
            <a:r>
              <a:rPr sz="24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400" b="1" spc="65" dirty="0">
                <a:solidFill>
                  <a:srgbClr val="FF0000"/>
                </a:solidFill>
                <a:latin typeface="Arial Unicode MS"/>
                <a:cs typeface="Arial Unicode MS"/>
              </a:rPr>
              <a:t>puesta</a:t>
            </a:r>
            <a:r>
              <a:rPr sz="24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 Unicode MS"/>
                <a:cs typeface="Arial Unicode MS"/>
              </a:rPr>
              <a:t>a</a:t>
            </a:r>
            <a:r>
              <a:rPr sz="24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400" b="1" spc="100" dirty="0">
                <a:solidFill>
                  <a:srgbClr val="FF0000"/>
                </a:solidFill>
                <a:latin typeface="Arial Unicode MS"/>
                <a:cs typeface="Arial Unicode MS"/>
              </a:rPr>
              <a:t>tierra</a:t>
            </a:r>
            <a:r>
              <a:rPr sz="24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400" b="1" spc="70" dirty="0">
                <a:solidFill>
                  <a:srgbClr val="FF0000"/>
                </a:solidFill>
                <a:latin typeface="Arial Unicode MS"/>
                <a:cs typeface="Arial Unicode MS"/>
              </a:rPr>
              <a:t>del</a:t>
            </a:r>
            <a:r>
              <a:rPr sz="24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400" b="1" spc="80" dirty="0">
                <a:solidFill>
                  <a:srgbClr val="FF0000"/>
                </a:solidFill>
                <a:latin typeface="Arial Unicode MS"/>
                <a:cs typeface="Arial Unicode MS"/>
              </a:rPr>
              <a:t>generador</a:t>
            </a:r>
            <a:endParaRPr sz="2400" b="1">
              <a:solidFill>
                <a:srgbClr val="FF0000"/>
              </a:solidFill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2285"/>
              </a:spcBef>
              <a:buSzPct val="110344"/>
              <a:buChar char="-"/>
              <a:tabLst>
                <a:tab pos="354965" algn="l"/>
                <a:tab pos="356235" algn="l"/>
              </a:tabLst>
            </a:pPr>
            <a:r>
              <a:rPr sz="2400" spc="60" dirty="0">
                <a:latin typeface="Arial Unicode MS"/>
                <a:cs typeface="Arial Unicode MS"/>
              </a:rPr>
              <a:t>Alta</a:t>
            </a:r>
            <a:r>
              <a:rPr sz="2400" spc="-50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impedancia</a:t>
            </a:r>
            <a:endParaRPr sz="2400">
              <a:latin typeface="Arial Unicode MS"/>
              <a:cs typeface="Arial Unicode MS"/>
            </a:endParaRPr>
          </a:p>
          <a:p>
            <a:pPr marL="755650" lvl="1" indent="-286385">
              <a:lnSpc>
                <a:spcPct val="100000"/>
              </a:lnSpc>
              <a:spcBef>
                <a:spcPts val="309"/>
              </a:spcBef>
              <a:buSzPct val="120000"/>
              <a:buChar char="-"/>
              <a:tabLst>
                <a:tab pos="755015" algn="l"/>
                <a:tab pos="756285" algn="l"/>
              </a:tabLst>
            </a:pPr>
            <a:r>
              <a:rPr sz="2400" dirty="0">
                <a:latin typeface="Arial Unicode MS"/>
                <a:cs typeface="Arial Unicode MS"/>
              </a:rPr>
              <a:t>Crea</a:t>
            </a:r>
            <a:r>
              <a:rPr sz="2400" spc="-35" dirty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"conexión</a:t>
            </a:r>
            <a:r>
              <a:rPr sz="2400" spc="-30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de</a:t>
            </a:r>
            <a:r>
              <a:rPr sz="2400" spc="-30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unidad"</a:t>
            </a:r>
            <a:endParaRPr sz="2400">
              <a:latin typeface="Arial Unicode MS"/>
              <a:cs typeface="Arial Unicode MS"/>
            </a:endParaRPr>
          </a:p>
          <a:p>
            <a:pPr marL="755650" marR="68580" lvl="1" indent="-285750">
              <a:lnSpc>
                <a:spcPct val="103899"/>
              </a:lnSpc>
              <a:spcBef>
                <a:spcPts val="175"/>
              </a:spcBef>
              <a:buSzPct val="120000"/>
              <a:buChar char="-"/>
              <a:tabLst>
                <a:tab pos="755015" algn="l"/>
                <a:tab pos="756285" algn="l"/>
              </a:tabLst>
            </a:pPr>
            <a:r>
              <a:rPr sz="2400" dirty="0">
                <a:latin typeface="Arial Unicode MS"/>
                <a:cs typeface="Arial Unicode MS"/>
              </a:rPr>
              <a:t>Fuente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de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spc="90" dirty="0">
                <a:latin typeface="Arial Unicode MS"/>
                <a:cs typeface="Arial Unicode MS"/>
              </a:rPr>
              <a:t>tierra</a:t>
            </a:r>
            <a:r>
              <a:rPr sz="2400" spc="60" dirty="0">
                <a:latin typeface="Arial Unicode MS"/>
                <a:cs typeface="Arial Unicode MS"/>
              </a:rPr>
              <a:t> del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sistema</a:t>
            </a:r>
            <a:r>
              <a:rPr sz="2400" spc="65" dirty="0">
                <a:latin typeface="Arial Unicode MS"/>
                <a:cs typeface="Arial Unicode MS"/>
              </a:rPr>
              <a:t> </a:t>
            </a:r>
            <a:r>
              <a:rPr sz="2400" spc="85">
                <a:latin typeface="Arial Unicode MS"/>
                <a:cs typeface="Arial Unicode MS"/>
              </a:rPr>
              <a:t>obtenida</a:t>
            </a:r>
            <a:r>
              <a:rPr sz="2400" spc="60">
                <a:latin typeface="Arial Unicode MS"/>
                <a:cs typeface="Arial Unicode MS"/>
              </a:rPr>
              <a:t> </a:t>
            </a:r>
            <a:r>
              <a:rPr sz="2400" spc="30" smtClean="0">
                <a:latin typeface="Arial Unicode MS"/>
                <a:cs typeface="Arial Unicode MS"/>
              </a:rPr>
              <a:t>de</a:t>
            </a:r>
            <a:r>
              <a:rPr lang="es-ES" sz="2400" spc="30" dirty="0" smtClean="0">
                <a:latin typeface="Arial Unicode MS"/>
                <a:cs typeface="Arial Unicode MS"/>
              </a:rPr>
              <a:t>l</a:t>
            </a:r>
            <a:r>
              <a:rPr sz="2400" spc="30" smtClean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GSU</a:t>
            </a:r>
            <a:endParaRPr sz="2400">
              <a:latin typeface="Arial Unicode MS"/>
              <a:cs typeface="Arial Unicode MS"/>
            </a:endParaRPr>
          </a:p>
          <a:p>
            <a:pPr marL="839469" lvl="1" indent="-370205">
              <a:lnSpc>
                <a:spcPct val="100000"/>
              </a:lnSpc>
              <a:spcBef>
                <a:spcPts val="365"/>
              </a:spcBef>
              <a:buSzPct val="126315"/>
              <a:buChar char="-"/>
              <a:tabLst>
                <a:tab pos="838835" algn="l"/>
                <a:tab pos="840105" algn="l"/>
              </a:tabLst>
            </a:pPr>
            <a:r>
              <a:rPr sz="2400" dirty="0">
                <a:latin typeface="Arial Unicode MS"/>
                <a:cs typeface="Arial Unicode MS"/>
              </a:rPr>
              <a:t>Utiliza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principio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55" dirty="0">
                <a:latin typeface="Arial Unicode MS"/>
                <a:cs typeface="Arial Unicode MS"/>
              </a:rPr>
              <a:t> impedancia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45" dirty="0">
                <a:latin typeface="Arial Unicode MS"/>
                <a:cs typeface="Arial Unicode MS"/>
              </a:rPr>
              <a:t>reflejada</a:t>
            </a:r>
            <a:endParaRPr sz="2400">
              <a:latin typeface="Arial Unicode MS"/>
              <a:cs typeface="Arial Unicode MS"/>
            </a:endParaRPr>
          </a:p>
          <a:p>
            <a:pPr marL="227965" marR="215265" lvl="2" indent="-227965">
              <a:lnSpc>
                <a:spcPct val="100000"/>
              </a:lnSpc>
              <a:spcBef>
                <a:spcPts val="290"/>
              </a:spcBef>
              <a:buSzPct val="114285"/>
              <a:buChar char="-"/>
              <a:tabLst>
                <a:tab pos="227965" algn="l"/>
                <a:tab pos="1156335" algn="l"/>
              </a:tabLst>
            </a:pPr>
            <a:r>
              <a:rPr sz="2400" spc="-75" dirty="0">
                <a:latin typeface="Arial Unicode MS"/>
                <a:cs typeface="Arial Unicode MS"/>
              </a:rPr>
              <a:t>Ec.: </a:t>
            </a:r>
            <a:r>
              <a:rPr sz="2400" spc="-85" dirty="0">
                <a:latin typeface="Arial Unicode MS"/>
                <a:cs typeface="Arial Unicode MS"/>
              </a:rPr>
              <a:t>RNGR=</a:t>
            </a:r>
            <a:r>
              <a:rPr sz="2400" spc="-60" dirty="0">
                <a:latin typeface="Arial Unicode MS"/>
                <a:cs typeface="Arial Unicode MS"/>
              </a:rPr>
              <a:t> </a:t>
            </a:r>
            <a:r>
              <a:rPr sz="2400" spc="-35" dirty="0">
                <a:latin typeface="Arial Unicode MS"/>
                <a:cs typeface="Arial Unicode MS"/>
              </a:rPr>
              <a:t>RR/</a:t>
            </a:r>
            <a:r>
              <a:rPr sz="2400" spc="-80" dirty="0">
                <a:latin typeface="Arial Unicode MS"/>
                <a:cs typeface="Arial Unicode MS"/>
              </a:rPr>
              <a:t> </a:t>
            </a:r>
            <a:r>
              <a:rPr sz="2400" spc="35" dirty="0">
                <a:latin typeface="Arial Unicode MS"/>
                <a:cs typeface="Arial Unicode MS"/>
              </a:rPr>
              <a:t>[Vpri/Vsegundo]2</a:t>
            </a:r>
            <a:endParaRPr sz="2400">
              <a:latin typeface="Arial Unicode MS"/>
              <a:cs typeface="Arial Unicode MS"/>
            </a:endParaRPr>
          </a:p>
          <a:p>
            <a:pPr marL="1612900" marR="365125" lvl="3" indent="-228600">
              <a:lnSpc>
                <a:spcPts val="2160"/>
              </a:lnSpc>
              <a:spcBef>
                <a:spcPts val="520"/>
              </a:spcBef>
              <a:buSzPct val="142857"/>
              <a:buChar char="-"/>
              <a:tabLst>
                <a:tab pos="1612265" algn="l"/>
                <a:tab pos="1613535" algn="l"/>
              </a:tabLst>
            </a:pPr>
            <a:r>
              <a:rPr sz="2400" spc="-65" dirty="0">
                <a:latin typeface="Arial Unicode MS"/>
                <a:cs typeface="Arial Unicode MS"/>
              </a:rPr>
              <a:t>RNGR=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Resistencia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resistencia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puesta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spc="-50" dirty="0">
                <a:latin typeface="Arial Unicode MS"/>
                <a:cs typeface="Arial Unicode MS"/>
              </a:rPr>
              <a:t>a </a:t>
            </a:r>
            <a:r>
              <a:rPr sz="2400" spc="60" dirty="0">
                <a:latin typeface="Arial Unicode MS"/>
                <a:cs typeface="Arial Unicode MS"/>
              </a:rPr>
              <a:t>tierra</a:t>
            </a:r>
            <a:r>
              <a:rPr sz="2400" spc="-5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neutra</a:t>
            </a:r>
            <a:endParaRPr sz="2400">
              <a:latin typeface="Arial Unicode MS"/>
              <a:cs typeface="Arial Unicode MS"/>
            </a:endParaRPr>
          </a:p>
          <a:p>
            <a:pPr marL="1612900" lvl="3" indent="-229235">
              <a:lnSpc>
                <a:spcPct val="100000"/>
              </a:lnSpc>
              <a:spcBef>
                <a:spcPts val="210"/>
              </a:spcBef>
              <a:buSzPct val="105263"/>
              <a:buChar char="-"/>
              <a:tabLst>
                <a:tab pos="1612265" algn="l"/>
                <a:tab pos="1613535" algn="l"/>
              </a:tabLst>
            </a:pPr>
            <a:r>
              <a:rPr sz="2400" spc="-120" dirty="0">
                <a:latin typeface="Arial Unicode MS"/>
                <a:cs typeface="Arial Unicode MS"/>
              </a:rPr>
              <a:t>RR=</a:t>
            </a:r>
            <a:r>
              <a:rPr sz="2400" spc="15" dirty="0">
                <a:latin typeface="Arial Unicode MS"/>
                <a:cs typeface="Arial Unicode MS"/>
              </a:rPr>
              <a:t> </a:t>
            </a:r>
            <a:r>
              <a:rPr sz="2400">
                <a:latin typeface="Arial Unicode MS"/>
                <a:cs typeface="Arial Unicode MS"/>
              </a:rPr>
              <a:t>Resistencia</a:t>
            </a:r>
            <a:r>
              <a:rPr sz="2400" spc="15">
                <a:latin typeface="Arial Unicode MS"/>
                <a:cs typeface="Arial Unicode MS"/>
              </a:rPr>
              <a:t> </a:t>
            </a:r>
            <a:r>
              <a:rPr sz="2400" spc="45" smtClean="0">
                <a:latin typeface="Arial Unicode MS"/>
                <a:cs typeface="Arial Unicode MS"/>
              </a:rPr>
              <a:t>reflejada</a:t>
            </a:r>
            <a:endParaRPr lang="es-ES" sz="2400" spc="45" dirty="0" smtClean="0">
              <a:latin typeface="Arial Unicode MS"/>
              <a:cs typeface="Arial Unicode MS"/>
            </a:endParaRPr>
          </a:p>
          <a:p>
            <a:pPr marL="1612900" lvl="3" indent="-229235">
              <a:spcBef>
                <a:spcPts val="210"/>
              </a:spcBef>
              <a:buSzPct val="105263"/>
              <a:buFontTx/>
              <a:buChar char="-"/>
              <a:tabLst>
                <a:tab pos="1612265" algn="l"/>
                <a:tab pos="1613535" algn="l"/>
              </a:tabLst>
            </a:pPr>
            <a:r>
              <a:rPr lang="es-AR" sz="2400" dirty="0" smtClean="0">
                <a:latin typeface="Arial Unicode MS"/>
                <a:cs typeface="Arial Unicode MS"/>
              </a:rPr>
              <a:t>	</a:t>
            </a:r>
            <a:r>
              <a:rPr lang="es-AR" sz="2400" spc="55" dirty="0" smtClean="0">
                <a:latin typeface="Arial Unicode MS"/>
                <a:cs typeface="Arial Unicode MS"/>
              </a:rPr>
              <a:t>Corriente</a:t>
            </a:r>
            <a:r>
              <a:rPr lang="es-AR" sz="2400" spc="-20" dirty="0" smtClean="0">
                <a:latin typeface="Arial Unicode MS"/>
                <a:cs typeface="Arial Unicode MS"/>
              </a:rPr>
              <a:t> </a:t>
            </a:r>
            <a:r>
              <a:rPr lang="es-AR" sz="2400" spc="50" dirty="0" smtClean="0">
                <a:latin typeface="Arial Unicode MS"/>
                <a:cs typeface="Arial Unicode MS"/>
              </a:rPr>
              <a:t>de</a:t>
            </a:r>
            <a:r>
              <a:rPr lang="es-AR" sz="2400" spc="-20" dirty="0" smtClean="0">
                <a:latin typeface="Arial Unicode MS"/>
                <a:cs typeface="Arial Unicode MS"/>
              </a:rPr>
              <a:t> </a:t>
            </a:r>
            <a:r>
              <a:rPr lang="es-AR" sz="2400" spc="50" dirty="0" smtClean="0">
                <a:latin typeface="Arial Unicode MS"/>
                <a:cs typeface="Arial Unicode MS"/>
              </a:rPr>
              <a:t>falla</a:t>
            </a:r>
            <a:r>
              <a:rPr lang="es-AR" sz="2400" spc="-20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a</a:t>
            </a:r>
            <a:r>
              <a:rPr lang="es-AR" sz="2400" spc="-20" dirty="0" smtClean="0">
                <a:latin typeface="Arial Unicode MS"/>
                <a:cs typeface="Arial Unicode MS"/>
              </a:rPr>
              <a:t> </a:t>
            </a:r>
            <a:r>
              <a:rPr lang="es-AR" sz="2400" spc="80" dirty="0" smtClean="0">
                <a:latin typeface="Arial Unicode MS"/>
                <a:cs typeface="Arial Unicode MS"/>
              </a:rPr>
              <a:t>tierra</a:t>
            </a:r>
            <a:r>
              <a:rPr lang="es-AR" sz="2400" spc="-15" dirty="0" smtClean="0">
                <a:latin typeface="Arial Unicode MS"/>
                <a:cs typeface="Arial Unicode MS"/>
              </a:rPr>
              <a:t> </a:t>
            </a:r>
            <a:r>
              <a:rPr lang="es-AR" sz="2400" spc="55" dirty="0" smtClean="0">
                <a:latin typeface="Arial Unicode MS"/>
                <a:cs typeface="Arial Unicode MS"/>
              </a:rPr>
              <a:t>típicamente</a:t>
            </a:r>
            <a:r>
              <a:rPr lang="es-AR" sz="2400" spc="-20" dirty="0" smtClean="0">
                <a:latin typeface="Arial Unicode MS"/>
                <a:cs typeface="Arial Unicode MS"/>
              </a:rPr>
              <a:t> </a:t>
            </a:r>
            <a:r>
              <a:rPr lang="es-AR" sz="2400" spc="-10" dirty="0" smtClean="0">
                <a:latin typeface="Arial Unicode MS"/>
                <a:cs typeface="Arial Unicode MS"/>
              </a:rPr>
              <a:t>&lt;=10A</a:t>
            </a:r>
            <a:endParaRPr lang="es-AR" sz="2400" dirty="0" smtClean="0">
              <a:latin typeface="Arial Unicode MS"/>
              <a:cs typeface="Arial Unicode MS"/>
            </a:endParaRPr>
          </a:p>
          <a:p>
            <a:pPr marL="1612900" lvl="3" indent="-229235">
              <a:lnSpc>
                <a:spcPct val="100000"/>
              </a:lnSpc>
              <a:spcBef>
                <a:spcPts val="210"/>
              </a:spcBef>
              <a:buSzPct val="105263"/>
              <a:buChar char="-"/>
              <a:tabLst>
                <a:tab pos="1612265" algn="l"/>
                <a:tab pos="1613535" algn="l"/>
              </a:tabLst>
            </a:pPr>
            <a:endParaRPr sz="240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165352" y="1545335"/>
            <a:ext cx="82613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0" dirty="0">
                <a:solidFill>
                  <a:srgbClr val="CC00FF"/>
                </a:solidFill>
                <a:latin typeface="Arial Unicode MS"/>
                <a:cs typeface="Arial Unicode MS"/>
              </a:rPr>
              <a:t>Sistema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059939" y="2405888"/>
            <a:ext cx="929640" cy="56515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329565">
              <a:lnSpc>
                <a:spcPct val="100000"/>
              </a:lnSpc>
              <a:spcBef>
                <a:spcPts val="850"/>
              </a:spcBef>
            </a:pPr>
            <a:r>
              <a:rPr sz="1500" spc="-25" dirty="0">
                <a:solidFill>
                  <a:srgbClr val="CC00FF"/>
                </a:solidFill>
                <a:latin typeface="Arial Unicode MS"/>
                <a:cs typeface="Arial Unicode MS"/>
              </a:rPr>
              <a:t>GSU</a:t>
            </a:r>
            <a:endParaRPr sz="1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000" spc="-10" dirty="0">
                <a:solidFill>
                  <a:srgbClr val="CC00FF"/>
                </a:solidFill>
                <a:latin typeface="Arial Unicode MS"/>
                <a:cs typeface="Arial Unicode MS"/>
              </a:rPr>
              <a:t>Transformador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266442" y="4406138"/>
            <a:ext cx="497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65" dirty="0">
                <a:solidFill>
                  <a:srgbClr val="FF00FF"/>
                </a:solidFill>
                <a:latin typeface="Trebuchet MS"/>
                <a:cs typeface="Trebuchet MS"/>
              </a:rPr>
              <a:t>R</a:t>
            </a:r>
            <a:r>
              <a:rPr sz="1150" b="1" spc="65" dirty="0">
                <a:solidFill>
                  <a:srgbClr val="FF00FF"/>
                </a:solidFill>
                <a:latin typeface="Trebuchet MS"/>
                <a:cs typeface="Trebuchet MS"/>
              </a:rPr>
              <a:t>NGR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72922" y="5249671"/>
            <a:ext cx="273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45" dirty="0">
                <a:solidFill>
                  <a:srgbClr val="FF00FF"/>
                </a:solidFill>
                <a:latin typeface="Trebuchet MS"/>
                <a:cs typeface="Trebuchet MS"/>
              </a:rPr>
              <a:t>R</a:t>
            </a:r>
            <a:r>
              <a:rPr sz="1150" b="1" spc="45" dirty="0">
                <a:solidFill>
                  <a:srgbClr val="FF00FF"/>
                </a:solidFill>
                <a:latin typeface="Trebuchet MS"/>
                <a:cs typeface="Trebuchet MS"/>
              </a:rPr>
              <a:t>R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772917" y="5025199"/>
            <a:ext cx="262255" cy="822960"/>
          </a:xfrm>
          <a:prstGeom prst="rect">
            <a:avLst/>
          </a:prstGeom>
          <a:ln w="34340">
            <a:solidFill>
              <a:srgbClr val="FF0000"/>
            </a:solidFill>
          </a:ln>
        </p:spPr>
        <p:txBody>
          <a:bodyPr vert="horz" wrap="square" lIns="0" tIns="24892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1960"/>
              </a:spcBef>
            </a:pPr>
            <a:r>
              <a:rPr sz="1800" spc="-185" dirty="0">
                <a:solidFill>
                  <a:srgbClr val="FF0000"/>
                </a:solidFill>
                <a:latin typeface="Arial Unicode MS"/>
                <a:cs typeface="Arial Unicode MS"/>
              </a:rPr>
              <a:t>R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082038" y="6120384"/>
            <a:ext cx="1194562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" algn="ctr">
              <a:spcBef>
                <a:spcPts val="100"/>
              </a:spcBef>
            </a:pPr>
            <a:r>
              <a:rPr lang="es-AR" sz="1400" spc="-10" dirty="0" smtClean="0">
                <a:solidFill>
                  <a:srgbClr val="CC00FF"/>
                </a:solidFill>
                <a:latin typeface="Arial Unicode MS"/>
                <a:cs typeface="Arial Unicode MS"/>
              </a:rPr>
              <a:t>Transformador de Puesta a Tierra del Neutro</a:t>
            </a:r>
            <a:endParaRPr sz="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35227" y="4309871"/>
            <a:ext cx="862965" cy="1551940"/>
            <a:chOff x="1435227" y="4309871"/>
            <a:chExt cx="862965" cy="1551940"/>
          </a:xfrm>
        </p:grpSpPr>
        <p:sp>
          <p:nvSpPr>
            <p:cNvPr id="3" name="object 3"/>
            <p:cNvSpPr/>
            <p:nvPr/>
          </p:nvSpPr>
          <p:spPr>
            <a:xfrm>
              <a:off x="1437132" y="5025389"/>
              <a:ext cx="859155" cy="834390"/>
            </a:xfrm>
            <a:custGeom>
              <a:avLst/>
              <a:gdLst/>
              <a:ahLst/>
              <a:cxnLst/>
              <a:rect l="l" t="t" r="r" b="b"/>
              <a:pathLst>
                <a:path w="859155" h="834389">
                  <a:moveTo>
                    <a:pt x="858774" y="834389"/>
                  </a:moveTo>
                  <a:lnTo>
                    <a:pt x="858774" y="0"/>
                  </a:lnTo>
                  <a:lnTo>
                    <a:pt x="0" y="0"/>
                  </a:lnTo>
                  <a:lnTo>
                    <a:pt x="0" y="834389"/>
                  </a:lnTo>
                  <a:lnTo>
                    <a:pt x="858774" y="834389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37132" y="5025389"/>
              <a:ext cx="859155" cy="834390"/>
            </a:xfrm>
            <a:custGeom>
              <a:avLst/>
              <a:gdLst/>
              <a:ahLst/>
              <a:cxnLst/>
              <a:rect l="l" t="t" r="r" b="b"/>
              <a:pathLst>
                <a:path w="859155" h="834389">
                  <a:moveTo>
                    <a:pt x="0" y="0"/>
                  </a:moveTo>
                  <a:lnTo>
                    <a:pt x="0" y="834389"/>
                  </a:lnTo>
                  <a:lnTo>
                    <a:pt x="858774" y="834389"/>
                  </a:lnTo>
                  <a:lnTo>
                    <a:pt x="858774" y="0"/>
                  </a:lnTo>
                  <a:lnTo>
                    <a:pt x="0" y="0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92580" y="4309871"/>
              <a:ext cx="0" cy="834390"/>
            </a:xfrm>
            <a:custGeom>
              <a:avLst/>
              <a:gdLst/>
              <a:ahLst/>
              <a:cxnLst/>
              <a:rect l="l" t="t" r="r" b="b"/>
              <a:pathLst>
                <a:path h="834389">
                  <a:moveTo>
                    <a:pt x="0" y="0"/>
                  </a:moveTo>
                  <a:lnTo>
                    <a:pt x="0" y="83439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449324" y="6569557"/>
            <a:ext cx="310515" cy="106045"/>
            <a:chOff x="1449324" y="6569557"/>
            <a:chExt cx="310515" cy="106045"/>
          </a:xfrm>
        </p:grpSpPr>
        <p:sp>
          <p:nvSpPr>
            <p:cNvPr id="7" name="object 7"/>
            <p:cNvSpPr/>
            <p:nvPr/>
          </p:nvSpPr>
          <p:spPr>
            <a:xfrm>
              <a:off x="1520952" y="6658356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39">
                  <a:moveTo>
                    <a:pt x="0" y="0"/>
                  </a:moveTo>
                  <a:lnTo>
                    <a:pt x="154686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49324" y="6586728"/>
              <a:ext cx="310515" cy="0"/>
            </a:xfrm>
            <a:custGeom>
              <a:avLst/>
              <a:gdLst/>
              <a:ahLst/>
              <a:cxnLst/>
              <a:rect l="l" t="t" r="r" b="b"/>
              <a:pathLst>
                <a:path w="310514">
                  <a:moveTo>
                    <a:pt x="0" y="0"/>
                  </a:moveTo>
                  <a:lnTo>
                    <a:pt x="310134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365503" y="5728715"/>
            <a:ext cx="466090" cy="792480"/>
            <a:chOff x="1365503" y="5728715"/>
            <a:chExt cx="466090" cy="792480"/>
          </a:xfrm>
        </p:grpSpPr>
        <p:sp>
          <p:nvSpPr>
            <p:cNvPr id="10" name="object 10"/>
            <p:cNvSpPr/>
            <p:nvPr/>
          </p:nvSpPr>
          <p:spPr>
            <a:xfrm>
              <a:off x="1365503" y="6503669"/>
              <a:ext cx="466090" cy="0"/>
            </a:xfrm>
            <a:custGeom>
              <a:avLst/>
              <a:gdLst/>
              <a:ahLst/>
              <a:cxnLst/>
              <a:rect l="l" t="t" r="r" b="b"/>
              <a:pathLst>
                <a:path w="466089">
                  <a:moveTo>
                    <a:pt x="0" y="0"/>
                  </a:moveTo>
                  <a:lnTo>
                    <a:pt x="465581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04009" y="5728715"/>
              <a:ext cx="0" cy="775335"/>
            </a:xfrm>
            <a:custGeom>
              <a:avLst/>
              <a:gdLst/>
              <a:ahLst/>
              <a:cxnLst/>
              <a:rect l="l" t="t" r="r" b="b"/>
              <a:pathLst>
                <a:path h="775334">
                  <a:moveTo>
                    <a:pt x="0" y="0"/>
                  </a:moveTo>
                  <a:lnTo>
                    <a:pt x="0" y="774954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1592580" y="2974085"/>
            <a:ext cx="0" cy="429895"/>
          </a:xfrm>
          <a:custGeom>
            <a:avLst/>
            <a:gdLst/>
            <a:ahLst/>
            <a:cxnLst/>
            <a:rect l="l" t="t" r="r" b="b"/>
            <a:pathLst>
              <a:path h="429895">
                <a:moveTo>
                  <a:pt x="0" y="0"/>
                </a:moveTo>
                <a:lnTo>
                  <a:pt x="0" y="429768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33805" y="1853183"/>
            <a:ext cx="1729105" cy="0"/>
          </a:xfrm>
          <a:custGeom>
            <a:avLst/>
            <a:gdLst/>
            <a:ahLst/>
            <a:cxnLst/>
            <a:rect l="l" t="t" r="r" b="b"/>
            <a:pathLst>
              <a:path w="1729105">
                <a:moveTo>
                  <a:pt x="0" y="0"/>
                </a:moveTo>
                <a:lnTo>
                  <a:pt x="1728977" y="0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59864" y="5144261"/>
            <a:ext cx="216535" cy="584835"/>
          </a:xfrm>
          <a:custGeom>
            <a:avLst/>
            <a:gdLst/>
            <a:ahLst/>
            <a:cxnLst/>
            <a:rect l="l" t="t" r="r" b="b"/>
            <a:pathLst>
              <a:path w="216535" h="584835">
                <a:moveTo>
                  <a:pt x="216407" y="0"/>
                </a:moveTo>
                <a:lnTo>
                  <a:pt x="73913" y="0"/>
                </a:lnTo>
                <a:lnTo>
                  <a:pt x="73151" y="2286"/>
                </a:lnTo>
                <a:lnTo>
                  <a:pt x="44684" y="7917"/>
                </a:lnTo>
                <a:lnTo>
                  <a:pt x="21431" y="23336"/>
                </a:lnTo>
                <a:lnTo>
                  <a:pt x="5750" y="46327"/>
                </a:lnTo>
                <a:lnTo>
                  <a:pt x="0" y="74676"/>
                </a:lnTo>
                <a:lnTo>
                  <a:pt x="5750" y="103024"/>
                </a:lnTo>
                <a:lnTo>
                  <a:pt x="21431" y="126015"/>
                </a:lnTo>
                <a:lnTo>
                  <a:pt x="44684" y="141434"/>
                </a:lnTo>
                <a:lnTo>
                  <a:pt x="73151" y="147066"/>
                </a:lnTo>
                <a:lnTo>
                  <a:pt x="44684" y="152816"/>
                </a:lnTo>
                <a:lnTo>
                  <a:pt x="21431" y="168497"/>
                </a:lnTo>
                <a:lnTo>
                  <a:pt x="5750" y="191750"/>
                </a:lnTo>
                <a:lnTo>
                  <a:pt x="0" y="220218"/>
                </a:lnTo>
                <a:lnTo>
                  <a:pt x="5750" y="248245"/>
                </a:lnTo>
                <a:lnTo>
                  <a:pt x="21431" y="271272"/>
                </a:lnTo>
                <a:lnTo>
                  <a:pt x="44684" y="286869"/>
                </a:lnTo>
                <a:lnTo>
                  <a:pt x="73151" y="292608"/>
                </a:lnTo>
                <a:lnTo>
                  <a:pt x="44684" y="298358"/>
                </a:lnTo>
                <a:lnTo>
                  <a:pt x="21431" y="314039"/>
                </a:lnTo>
                <a:lnTo>
                  <a:pt x="5750" y="337292"/>
                </a:lnTo>
                <a:lnTo>
                  <a:pt x="0" y="365760"/>
                </a:lnTo>
                <a:lnTo>
                  <a:pt x="5750" y="393787"/>
                </a:lnTo>
                <a:lnTo>
                  <a:pt x="21431" y="416814"/>
                </a:lnTo>
                <a:lnTo>
                  <a:pt x="44684" y="432411"/>
                </a:lnTo>
                <a:lnTo>
                  <a:pt x="73151" y="438150"/>
                </a:lnTo>
                <a:lnTo>
                  <a:pt x="44684" y="443888"/>
                </a:lnTo>
                <a:lnTo>
                  <a:pt x="21431" y="459486"/>
                </a:lnTo>
                <a:lnTo>
                  <a:pt x="5750" y="482512"/>
                </a:lnTo>
                <a:lnTo>
                  <a:pt x="0" y="510540"/>
                </a:lnTo>
                <a:lnTo>
                  <a:pt x="5750" y="539007"/>
                </a:lnTo>
                <a:lnTo>
                  <a:pt x="21431" y="562260"/>
                </a:lnTo>
                <a:lnTo>
                  <a:pt x="44684" y="577941"/>
                </a:lnTo>
                <a:lnTo>
                  <a:pt x="73151" y="583692"/>
                </a:lnTo>
                <a:lnTo>
                  <a:pt x="73913" y="584454"/>
                </a:lnTo>
                <a:lnTo>
                  <a:pt x="216407" y="584454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575409" y="5127091"/>
            <a:ext cx="344170" cy="619125"/>
            <a:chOff x="1575409" y="5127091"/>
            <a:chExt cx="344170" cy="619125"/>
          </a:xfrm>
        </p:grpSpPr>
        <p:sp>
          <p:nvSpPr>
            <p:cNvPr id="16" name="object 16"/>
            <p:cNvSpPr/>
            <p:nvPr/>
          </p:nvSpPr>
          <p:spPr>
            <a:xfrm>
              <a:off x="1592579" y="5144262"/>
              <a:ext cx="222885" cy="584835"/>
            </a:xfrm>
            <a:custGeom>
              <a:avLst/>
              <a:gdLst/>
              <a:ahLst/>
              <a:cxnLst/>
              <a:rect l="l" t="t" r="r" b="b"/>
              <a:pathLst>
                <a:path w="222885" h="584835">
                  <a:moveTo>
                    <a:pt x="0" y="0"/>
                  </a:moveTo>
                  <a:lnTo>
                    <a:pt x="154686" y="0"/>
                  </a:lnTo>
                  <a:lnTo>
                    <a:pt x="149352" y="2285"/>
                  </a:lnTo>
                  <a:lnTo>
                    <a:pt x="177819" y="7917"/>
                  </a:lnTo>
                  <a:lnTo>
                    <a:pt x="201072" y="23336"/>
                  </a:lnTo>
                  <a:lnTo>
                    <a:pt x="216753" y="46327"/>
                  </a:lnTo>
                  <a:lnTo>
                    <a:pt x="222504" y="74675"/>
                  </a:lnTo>
                  <a:lnTo>
                    <a:pt x="216753" y="103024"/>
                  </a:lnTo>
                  <a:lnTo>
                    <a:pt x="201072" y="126015"/>
                  </a:lnTo>
                  <a:lnTo>
                    <a:pt x="177819" y="141434"/>
                  </a:lnTo>
                  <a:lnTo>
                    <a:pt x="149352" y="147066"/>
                  </a:lnTo>
                  <a:lnTo>
                    <a:pt x="177819" y="152816"/>
                  </a:lnTo>
                  <a:lnTo>
                    <a:pt x="201072" y="168497"/>
                  </a:lnTo>
                  <a:lnTo>
                    <a:pt x="216753" y="191750"/>
                  </a:lnTo>
                  <a:lnTo>
                    <a:pt x="222504" y="220218"/>
                  </a:lnTo>
                  <a:lnTo>
                    <a:pt x="216753" y="248245"/>
                  </a:lnTo>
                  <a:lnTo>
                    <a:pt x="201072" y="271272"/>
                  </a:lnTo>
                  <a:lnTo>
                    <a:pt x="177819" y="286869"/>
                  </a:lnTo>
                  <a:lnTo>
                    <a:pt x="149352" y="292608"/>
                  </a:lnTo>
                  <a:lnTo>
                    <a:pt x="177819" y="298358"/>
                  </a:lnTo>
                  <a:lnTo>
                    <a:pt x="201072" y="314039"/>
                  </a:lnTo>
                  <a:lnTo>
                    <a:pt x="216753" y="337292"/>
                  </a:lnTo>
                  <a:lnTo>
                    <a:pt x="222504" y="365760"/>
                  </a:lnTo>
                  <a:lnTo>
                    <a:pt x="216753" y="393787"/>
                  </a:lnTo>
                  <a:lnTo>
                    <a:pt x="201072" y="416814"/>
                  </a:lnTo>
                  <a:lnTo>
                    <a:pt x="177819" y="432411"/>
                  </a:lnTo>
                  <a:lnTo>
                    <a:pt x="149352" y="438150"/>
                  </a:lnTo>
                  <a:lnTo>
                    <a:pt x="177819" y="443888"/>
                  </a:lnTo>
                  <a:lnTo>
                    <a:pt x="201072" y="459486"/>
                  </a:lnTo>
                  <a:lnTo>
                    <a:pt x="216753" y="482512"/>
                  </a:lnTo>
                  <a:lnTo>
                    <a:pt x="222504" y="510540"/>
                  </a:lnTo>
                  <a:lnTo>
                    <a:pt x="216753" y="539007"/>
                  </a:lnTo>
                  <a:lnTo>
                    <a:pt x="201072" y="562260"/>
                  </a:lnTo>
                  <a:lnTo>
                    <a:pt x="177819" y="577941"/>
                  </a:lnTo>
                  <a:lnTo>
                    <a:pt x="149352" y="583692"/>
                  </a:lnTo>
                  <a:lnTo>
                    <a:pt x="154686" y="584454"/>
                  </a:lnTo>
                  <a:lnTo>
                    <a:pt x="0" y="584454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48967" y="5144261"/>
              <a:ext cx="70485" cy="584835"/>
            </a:xfrm>
            <a:custGeom>
              <a:avLst/>
              <a:gdLst/>
              <a:ahLst/>
              <a:cxnLst/>
              <a:rect l="l" t="t" r="r" b="b"/>
              <a:pathLst>
                <a:path w="70485" h="584835">
                  <a:moveTo>
                    <a:pt x="34340" y="0"/>
                  </a:moveTo>
                  <a:lnTo>
                    <a:pt x="0" y="0"/>
                  </a:lnTo>
                  <a:lnTo>
                    <a:pt x="0" y="584454"/>
                  </a:lnTo>
                  <a:lnTo>
                    <a:pt x="34340" y="584454"/>
                  </a:lnTo>
                  <a:lnTo>
                    <a:pt x="34340" y="0"/>
                  </a:lnTo>
                  <a:close/>
                </a:path>
                <a:path w="70485" h="584835">
                  <a:moveTo>
                    <a:pt x="70154" y="0"/>
                  </a:moveTo>
                  <a:lnTo>
                    <a:pt x="35814" y="0"/>
                  </a:lnTo>
                  <a:lnTo>
                    <a:pt x="35814" y="584454"/>
                  </a:lnTo>
                  <a:lnTo>
                    <a:pt x="70154" y="584454"/>
                  </a:lnTo>
                  <a:lnTo>
                    <a:pt x="7015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62811" y="2330195"/>
            <a:ext cx="863600" cy="321945"/>
          </a:xfrm>
          <a:custGeom>
            <a:avLst/>
            <a:gdLst/>
            <a:ahLst/>
            <a:cxnLst/>
            <a:rect l="l" t="t" r="r" b="b"/>
            <a:pathLst>
              <a:path w="863600" h="321944">
                <a:moveTo>
                  <a:pt x="0" y="0"/>
                </a:moveTo>
                <a:lnTo>
                  <a:pt x="0" y="214884"/>
                </a:lnTo>
                <a:lnTo>
                  <a:pt x="4572" y="214122"/>
                </a:lnTo>
                <a:lnTo>
                  <a:pt x="13001" y="255662"/>
                </a:lnTo>
                <a:lnTo>
                  <a:pt x="36004" y="289845"/>
                </a:lnTo>
                <a:lnTo>
                  <a:pt x="70151" y="313027"/>
                </a:lnTo>
                <a:lnTo>
                  <a:pt x="112014" y="321564"/>
                </a:lnTo>
                <a:lnTo>
                  <a:pt x="153876" y="313027"/>
                </a:lnTo>
                <a:lnTo>
                  <a:pt x="188023" y="289845"/>
                </a:lnTo>
                <a:lnTo>
                  <a:pt x="211026" y="255662"/>
                </a:lnTo>
                <a:lnTo>
                  <a:pt x="219456" y="214122"/>
                </a:lnTo>
                <a:lnTo>
                  <a:pt x="227885" y="255662"/>
                </a:lnTo>
                <a:lnTo>
                  <a:pt x="250888" y="289845"/>
                </a:lnTo>
                <a:lnTo>
                  <a:pt x="285035" y="313027"/>
                </a:lnTo>
                <a:lnTo>
                  <a:pt x="326898" y="321564"/>
                </a:lnTo>
                <a:lnTo>
                  <a:pt x="368760" y="313027"/>
                </a:lnTo>
                <a:lnTo>
                  <a:pt x="402907" y="289845"/>
                </a:lnTo>
                <a:lnTo>
                  <a:pt x="425910" y="255662"/>
                </a:lnTo>
                <a:lnTo>
                  <a:pt x="434340" y="214121"/>
                </a:lnTo>
                <a:lnTo>
                  <a:pt x="442757" y="255662"/>
                </a:lnTo>
                <a:lnTo>
                  <a:pt x="465677" y="289845"/>
                </a:lnTo>
                <a:lnTo>
                  <a:pt x="499598" y="313027"/>
                </a:lnTo>
                <a:lnTo>
                  <a:pt x="541020" y="321563"/>
                </a:lnTo>
                <a:lnTo>
                  <a:pt x="582882" y="313027"/>
                </a:lnTo>
                <a:lnTo>
                  <a:pt x="617029" y="289845"/>
                </a:lnTo>
                <a:lnTo>
                  <a:pt x="640032" y="255662"/>
                </a:lnTo>
                <a:lnTo>
                  <a:pt x="648462" y="214121"/>
                </a:lnTo>
                <a:lnTo>
                  <a:pt x="656891" y="255662"/>
                </a:lnTo>
                <a:lnTo>
                  <a:pt x="679894" y="289845"/>
                </a:lnTo>
                <a:lnTo>
                  <a:pt x="714041" y="313027"/>
                </a:lnTo>
                <a:lnTo>
                  <a:pt x="755904" y="321563"/>
                </a:lnTo>
                <a:lnTo>
                  <a:pt x="797766" y="313027"/>
                </a:lnTo>
                <a:lnTo>
                  <a:pt x="831913" y="289845"/>
                </a:lnTo>
                <a:lnTo>
                  <a:pt x="854916" y="255662"/>
                </a:lnTo>
                <a:lnTo>
                  <a:pt x="863346" y="214121"/>
                </a:lnTo>
                <a:lnTo>
                  <a:pt x="858774" y="214883"/>
                </a:lnTo>
                <a:lnTo>
                  <a:pt x="858774" y="0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62811" y="2865882"/>
            <a:ext cx="863600" cy="323215"/>
          </a:xfrm>
          <a:custGeom>
            <a:avLst/>
            <a:gdLst/>
            <a:ahLst/>
            <a:cxnLst/>
            <a:rect l="l" t="t" r="r" b="b"/>
            <a:pathLst>
              <a:path w="863600" h="323214">
                <a:moveTo>
                  <a:pt x="0" y="323088"/>
                </a:moveTo>
                <a:lnTo>
                  <a:pt x="0" y="108203"/>
                </a:lnTo>
                <a:lnTo>
                  <a:pt x="4571" y="107441"/>
                </a:lnTo>
                <a:lnTo>
                  <a:pt x="13001" y="65579"/>
                </a:lnTo>
                <a:lnTo>
                  <a:pt x="36004" y="31432"/>
                </a:lnTo>
                <a:lnTo>
                  <a:pt x="70151" y="8429"/>
                </a:lnTo>
                <a:lnTo>
                  <a:pt x="112013" y="0"/>
                </a:lnTo>
                <a:lnTo>
                  <a:pt x="153876" y="8429"/>
                </a:lnTo>
                <a:lnTo>
                  <a:pt x="188023" y="31432"/>
                </a:lnTo>
                <a:lnTo>
                  <a:pt x="211026" y="65579"/>
                </a:lnTo>
                <a:lnTo>
                  <a:pt x="219456" y="107441"/>
                </a:lnTo>
                <a:lnTo>
                  <a:pt x="227885" y="65579"/>
                </a:lnTo>
                <a:lnTo>
                  <a:pt x="250888" y="31432"/>
                </a:lnTo>
                <a:lnTo>
                  <a:pt x="285035" y="8429"/>
                </a:lnTo>
                <a:lnTo>
                  <a:pt x="326898" y="0"/>
                </a:lnTo>
                <a:lnTo>
                  <a:pt x="368760" y="8429"/>
                </a:lnTo>
                <a:lnTo>
                  <a:pt x="402907" y="31432"/>
                </a:lnTo>
                <a:lnTo>
                  <a:pt x="425910" y="65579"/>
                </a:lnTo>
                <a:lnTo>
                  <a:pt x="434340" y="107441"/>
                </a:lnTo>
                <a:lnTo>
                  <a:pt x="442757" y="65579"/>
                </a:lnTo>
                <a:lnTo>
                  <a:pt x="465677" y="31432"/>
                </a:lnTo>
                <a:lnTo>
                  <a:pt x="499598" y="8429"/>
                </a:lnTo>
                <a:lnTo>
                  <a:pt x="541020" y="0"/>
                </a:lnTo>
                <a:lnTo>
                  <a:pt x="582882" y="8429"/>
                </a:lnTo>
                <a:lnTo>
                  <a:pt x="617029" y="31432"/>
                </a:lnTo>
                <a:lnTo>
                  <a:pt x="640032" y="65579"/>
                </a:lnTo>
                <a:lnTo>
                  <a:pt x="648462" y="107441"/>
                </a:lnTo>
                <a:lnTo>
                  <a:pt x="656891" y="65579"/>
                </a:lnTo>
                <a:lnTo>
                  <a:pt x="679894" y="31432"/>
                </a:lnTo>
                <a:lnTo>
                  <a:pt x="714041" y="8429"/>
                </a:lnTo>
                <a:lnTo>
                  <a:pt x="755904" y="0"/>
                </a:lnTo>
                <a:lnTo>
                  <a:pt x="797766" y="8429"/>
                </a:lnTo>
                <a:lnTo>
                  <a:pt x="831913" y="31432"/>
                </a:lnTo>
                <a:lnTo>
                  <a:pt x="854916" y="65579"/>
                </a:lnTo>
                <a:lnTo>
                  <a:pt x="863346" y="107441"/>
                </a:lnTo>
                <a:lnTo>
                  <a:pt x="858774" y="108203"/>
                </a:lnTo>
                <a:lnTo>
                  <a:pt x="858774" y="323087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1162811" y="2718409"/>
            <a:ext cx="859155" cy="82550"/>
            <a:chOff x="1162811" y="2718409"/>
            <a:chExt cx="859155" cy="82550"/>
          </a:xfrm>
        </p:grpSpPr>
        <p:sp>
          <p:nvSpPr>
            <p:cNvPr id="21" name="object 21"/>
            <p:cNvSpPr/>
            <p:nvPr/>
          </p:nvSpPr>
          <p:spPr>
            <a:xfrm>
              <a:off x="1162811" y="2783586"/>
              <a:ext cx="859155" cy="0"/>
            </a:xfrm>
            <a:custGeom>
              <a:avLst/>
              <a:gdLst/>
              <a:ahLst/>
              <a:cxnLst/>
              <a:rect l="l" t="t" r="r" b="b"/>
              <a:pathLst>
                <a:path w="859155">
                  <a:moveTo>
                    <a:pt x="858774" y="0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62811" y="2735580"/>
              <a:ext cx="859155" cy="0"/>
            </a:xfrm>
            <a:custGeom>
              <a:avLst/>
              <a:gdLst/>
              <a:ahLst/>
              <a:cxnLst/>
              <a:rect l="l" t="t" r="r" b="b"/>
              <a:pathLst>
                <a:path w="859155">
                  <a:moveTo>
                    <a:pt x="858774" y="0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1592580" y="1853183"/>
            <a:ext cx="0" cy="692150"/>
          </a:xfrm>
          <a:custGeom>
            <a:avLst/>
            <a:gdLst/>
            <a:ahLst/>
            <a:cxnLst/>
            <a:rect l="l" t="t" r="r" b="b"/>
            <a:pathLst>
              <a:path h="692150">
                <a:moveTo>
                  <a:pt x="0" y="0"/>
                </a:moveTo>
                <a:lnTo>
                  <a:pt x="0" y="691896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1205096" y="5382767"/>
            <a:ext cx="506730" cy="95250"/>
            <a:chOff x="1205096" y="5382767"/>
            <a:chExt cx="506730" cy="95250"/>
          </a:xfrm>
        </p:grpSpPr>
        <p:sp>
          <p:nvSpPr>
            <p:cNvPr id="25" name="object 25"/>
            <p:cNvSpPr/>
            <p:nvPr/>
          </p:nvSpPr>
          <p:spPr>
            <a:xfrm>
              <a:off x="1210818" y="5430773"/>
              <a:ext cx="357505" cy="11430"/>
            </a:xfrm>
            <a:custGeom>
              <a:avLst/>
              <a:gdLst/>
              <a:ahLst/>
              <a:cxnLst/>
              <a:rect l="l" t="t" r="r" b="b"/>
              <a:pathLst>
                <a:path w="357505" h="11429">
                  <a:moveTo>
                    <a:pt x="357378" y="0"/>
                  </a:moveTo>
                  <a:lnTo>
                    <a:pt x="0" y="11430"/>
                  </a:lnTo>
                </a:path>
              </a:pathLst>
            </a:custGeom>
            <a:ln w="1144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44574" y="5382767"/>
              <a:ext cx="167005" cy="95250"/>
            </a:xfrm>
            <a:custGeom>
              <a:avLst/>
              <a:gdLst/>
              <a:ahLst/>
              <a:cxnLst/>
              <a:rect l="l" t="t" r="r" b="b"/>
              <a:pathLst>
                <a:path w="167005" h="95250">
                  <a:moveTo>
                    <a:pt x="166877" y="48005"/>
                  </a:moveTo>
                  <a:lnTo>
                    <a:pt x="0" y="0"/>
                  </a:lnTo>
                  <a:lnTo>
                    <a:pt x="12191" y="95250"/>
                  </a:lnTo>
                  <a:lnTo>
                    <a:pt x="166877" y="48005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2466840" y="4723250"/>
            <a:ext cx="330200" cy="671830"/>
            <a:chOff x="2466840" y="4723250"/>
            <a:chExt cx="330200" cy="671830"/>
          </a:xfrm>
        </p:grpSpPr>
        <p:sp>
          <p:nvSpPr>
            <p:cNvPr id="28" name="object 28"/>
            <p:cNvSpPr/>
            <p:nvPr/>
          </p:nvSpPr>
          <p:spPr>
            <a:xfrm>
              <a:off x="2472562" y="4728971"/>
              <a:ext cx="194945" cy="604520"/>
            </a:xfrm>
            <a:custGeom>
              <a:avLst/>
              <a:gdLst/>
              <a:ahLst/>
              <a:cxnLst/>
              <a:rect l="l" t="t" r="r" b="b"/>
              <a:pathLst>
                <a:path w="194944" h="604520">
                  <a:moveTo>
                    <a:pt x="194438" y="604265"/>
                  </a:moveTo>
                  <a:lnTo>
                    <a:pt x="156442" y="576275"/>
                  </a:lnTo>
                  <a:lnTo>
                    <a:pt x="122364" y="544975"/>
                  </a:lnTo>
                  <a:lnTo>
                    <a:pt x="92281" y="510735"/>
                  </a:lnTo>
                  <a:lnTo>
                    <a:pt x="66270" y="473921"/>
                  </a:lnTo>
                  <a:lnTo>
                    <a:pt x="44408" y="434904"/>
                  </a:lnTo>
                  <a:lnTo>
                    <a:pt x="26773" y="394051"/>
                  </a:lnTo>
                  <a:lnTo>
                    <a:pt x="13442" y="351731"/>
                  </a:lnTo>
                  <a:lnTo>
                    <a:pt x="4492" y="308312"/>
                  </a:lnTo>
                  <a:lnTo>
                    <a:pt x="0" y="264164"/>
                  </a:lnTo>
                  <a:lnTo>
                    <a:pt x="43" y="219653"/>
                  </a:lnTo>
                  <a:lnTo>
                    <a:pt x="4699" y="175149"/>
                  </a:lnTo>
                  <a:lnTo>
                    <a:pt x="14045" y="131021"/>
                  </a:lnTo>
                  <a:lnTo>
                    <a:pt x="28158" y="87636"/>
                  </a:lnTo>
                  <a:lnTo>
                    <a:pt x="47115" y="45363"/>
                  </a:lnTo>
                  <a:lnTo>
                    <a:pt x="70994" y="4571"/>
                  </a:lnTo>
                  <a:lnTo>
                    <a:pt x="71756" y="3047"/>
                  </a:lnTo>
                  <a:lnTo>
                    <a:pt x="72518" y="1523"/>
                  </a:lnTo>
                  <a:lnTo>
                    <a:pt x="73280" y="0"/>
                  </a:lnTo>
                </a:path>
              </a:pathLst>
            </a:custGeom>
            <a:ln w="1144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629662" y="5275325"/>
              <a:ext cx="167005" cy="120014"/>
            </a:xfrm>
            <a:custGeom>
              <a:avLst/>
              <a:gdLst/>
              <a:ahLst/>
              <a:cxnLst/>
              <a:rect l="l" t="t" r="r" b="b"/>
              <a:pathLst>
                <a:path w="167005" h="120014">
                  <a:moveTo>
                    <a:pt x="166877" y="119634"/>
                  </a:moveTo>
                  <a:lnTo>
                    <a:pt x="47243" y="0"/>
                  </a:lnTo>
                  <a:lnTo>
                    <a:pt x="0" y="95250"/>
                  </a:lnTo>
                  <a:lnTo>
                    <a:pt x="166877" y="119634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1282446" y="4691634"/>
            <a:ext cx="619760" cy="131445"/>
          </a:xfrm>
          <a:custGeom>
            <a:avLst/>
            <a:gdLst/>
            <a:ahLst/>
            <a:cxnLst/>
            <a:rect l="l" t="t" r="r" b="b"/>
            <a:pathLst>
              <a:path w="619760" h="131445">
                <a:moveTo>
                  <a:pt x="0" y="0"/>
                </a:moveTo>
                <a:lnTo>
                  <a:pt x="0" y="131064"/>
                </a:lnTo>
                <a:lnTo>
                  <a:pt x="619506" y="131063"/>
                </a:lnTo>
                <a:lnTo>
                  <a:pt x="619506" y="0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1962150" y="5859779"/>
            <a:ext cx="220345" cy="495300"/>
            <a:chOff x="1962150" y="5859779"/>
            <a:chExt cx="220345" cy="495300"/>
          </a:xfrm>
        </p:grpSpPr>
        <p:sp>
          <p:nvSpPr>
            <p:cNvPr id="32" name="object 32"/>
            <p:cNvSpPr/>
            <p:nvPr/>
          </p:nvSpPr>
          <p:spPr>
            <a:xfrm>
              <a:off x="2021585" y="5990843"/>
              <a:ext cx="154940" cy="358140"/>
            </a:xfrm>
            <a:custGeom>
              <a:avLst/>
              <a:gdLst/>
              <a:ahLst/>
              <a:cxnLst/>
              <a:rect l="l" t="t" r="r" b="b"/>
              <a:pathLst>
                <a:path w="154939" h="358139">
                  <a:moveTo>
                    <a:pt x="0" y="0"/>
                  </a:moveTo>
                  <a:lnTo>
                    <a:pt x="154686" y="358140"/>
                  </a:lnTo>
                </a:path>
              </a:pathLst>
            </a:custGeom>
            <a:ln w="1144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962150" y="5859779"/>
              <a:ext cx="106680" cy="154940"/>
            </a:xfrm>
            <a:custGeom>
              <a:avLst/>
              <a:gdLst/>
              <a:ahLst/>
              <a:cxnLst/>
              <a:rect l="l" t="t" r="r" b="b"/>
              <a:pathLst>
                <a:path w="106680" h="154939">
                  <a:moveTo>
                    <a:pt x="106680" y="118872"/>
                  </a:moveTo>
                  <a:lnTo>
                    <a:pt x="0" y="0"/>
                  </a:lnTo>
                  <a:lnTo>
                    <a:pt x="11430" y="154686"/>
                  </a:lnTo>
                  <a:lnTo>
                    <a:pt x="106680" y="118872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1139545" y="3388969"/>
            <a:ext cx="911225" cy="911225"/>
            <a:chOff x="1139545" y="3388969"/>
            <a:chExt cx="911225" cy="911225"/>
          </a:xfrm>
        </p:grpSpPr>
        <p:sp>
          <p:nvSpPr>
            <p:cNvPr id="35" name="object 35"/>
            <p:cNvSpPr/>
            <p:nvPr/>
          </p:nvSpPr>
          <p:spPr>
            <a:xfrm>
              <a:off x="1156715" y="3406139"/>
              <a:ext cx="876300" cy="876300"/>
            </a:xfrm>
            <a:custGeom>
              <a:avLst/>
              <a:gdLst/>
              <a:ahLst/>
              <a:cxnLst/>
              <a:rect l="l" t="t" r="r" b="b"/>
              <a:pathLst>
                <a:path w="876300" h="876300">
                  <a:moveTo>
                    <a:pt x="0" y="438150"/>
                  </a:moveTo>
                  <a:lnTo>
                    <a:pt x="2576" y="390350"/>
                  </a:lnTo>
                  <a:lnTo>
                    <a:pt x="10125" y="344056"/>
                  </a:lnTo>
                  <a:lnTo>
                    <a:pt x="22378" y="299533"/>
                  </a:lnTo>
                  <a:lnTo>
                    <a:pt x="39064" y="257045"/>
                  </a:lnTo>
                  <a:lnTo>
                    <a:pt x="59915" y="216859"/>
                  </a:lnTo>
                  <a:lnTo>
                    <a:pt x="84661" y="179240"/>
                  </a:lnTo>
                  <a:lnTo>
                    <a:pt x="113031" y="144454"/>
                  </a:lnTo>
                  <a:lnTo>
                    <a:pt x="144757" y="112766"/>
                  </a:lnTo>
                  <a:lnTo>
                    <a:pt x="179569" y="84441"/>
                  </a:lnTo>
                  <a:lnTo>
                    <a:pt x="217198" y="59746"/>
                  </a:lnTo>
                  <a:lnTo>
                    <a:pt x="257373" y="38945"/>
                  </a:lnTo>
                  <a:lnTo>
                    <a:pt x="299825" y="22305"/>
                  </a:lnTo>
                  <a:lnTo>
                    <a:pt x="344285" y="10090"/>
                  </a:lnTo>
                  <a:lnTo>
                    <a:pt x="390483" y="2566"/>
                  </a:lnTo>
                  <a:lnTo>
                    <a:pt x="438150" y="0"/>
                  </a:lnTo>
                  <a:lnTo>
                    <a:pt x="485949" y="2566"/>
                  </a:lnTo>
                  <a:lnTo>
                    <a:pt x="532243" y="10090"/>
                  </a:lnTo>
                  <a:lnTo>
                    <a:pt x="576766" y="22305"/>
                  </a:lnTo>
                  <a:lnTo>
                    <a:pt x="619254" y="38945"/>
                  </a:lnTo>
                  <a:lnTo>
                    <a:pt x="659440" y="59746"/>
                  </a:lnTo>
                  <a:lnTo>
                    <a:pt x="697059" y="84441"/>
                  </a:lnTo>
                  <a:lnTo>
                    <a:pt x="731845" y="112766"/>
                  </a:lnTo>
                  <a:lnTo>
                    <a:pt x="763533" y="144454"/>
                  </a:lnTo>
                  <a:lnTo>
                    <a:pt x="791858" y="179240"/>
                  </a:lnTo>
                  <a:lnTo>
                    <a:pt x="816553" y="216859"/>
                  </a:lnTo>
                  <a:lnTo>
                    <a:pt x="837354" y="257045"/>
                  </a:lnTo>
                  <a:lnTo>
                    <a:pt x="853994" y="299533"/>
                  </a:lnTo>
                  <a:lnTo>
                    <a:pt x="866209" y="344056"/>
                  </a:lnTo>
                  <a:lnTo>
                    <a:pt x="873733" y="390350"/>
                  </a:lnTo>
                  <a:lnTo>
                    <a:pt x="876300" y="438149"/>
                  </a:lnTo>
                  <a:lnTo>
                    <a:pt x="873733" y="485816"/>
                  </a:lnTo>
                  <a:lnTo>
                    <a:pt x="866209" y="532014"/>
                  </a:lnTo>
                  <a:lnTo>
                    <a:pt x="853994" y="576474"/>
                  </a:lnTo>
                  <a:lnTo>
                    <a:pt x="837354" y="618926"/>
                  </a:lnTo>
                  <a:lnTo>
                    <a:pt x="816553" y="659101"/>
                  </a:lnTo>
                  <a:lnTo>
                    <a:pt x="791858" y="696730"/>
                  </a:lnTo>
                  <a:lnTo>
                    <a:pt x="763533" y="731542"/>
                  </a:lnTo>
                  <a:lnTo>
                    <a:pt x="731845" y="763268"/>
                  </a:lnTo>
                  <a:lnTo>
                    <a:pt x="697059" y="791638"/>
                  </a:lnTo>
                  <a:lnTo>
                    <a:pt x="659440" y="816384"/>
                  </a:lnTo>
                  <a:lnTo>
                    <a:pt x="619254" y="837235"/>
                  </a:lnTo>
                  <a:lnTo>
                    <a:pt x="576766" y="853921"/>
                  </a:lnTo>
                  <a:lnTo>
                    <a:pt x="532243" y="866174"/>
                  </a:lnTo>
                  <a:lnTo>
                    <a:pt x="485949" y="873723"/>
                  </a:lnTo>
                  <a:lnTo>
                    <a:pt x="438150" y="876300"/>
                  </a:lnTo>
                  <a:lnTo>
                    <a:pt x="390483" y="873723"/>
                  </a:lnTo>
                  <a:lnTo>
                    <a:pt x="344285" y="866174"/>
                  </a:lnTo>
                  <a:lnTo>
                    <a:pt x="299825" y="853921"/>
                  </a:lnTo>
                  <a:lnTo>
                    <a:pt x="257373" y="837235"/>
                  </a:lnTo>
                  <a:lnTo>
                    <a:pt x="217198" y="816384"/>
                  </a:lnTo>
                  <a:lnTo>
                    <a:pt x="179569" y="791638"/>
                  </a:lnTo>
                  <a:lnTo>
                    <a:pt x="144757" y="763268"/>
                  </a:lnTo>
                  <a:lnTo>
                    <a:pt x="113031" y="731542"/>
                  </a:lnTo>
                  <a:lnTo>
                    <a:pt x="84661" y="696730"/>
                  </a:lnTo>
                  <a:lnTo>
                    <a:pt x="59915" y="659101"/>
                  </a:lnTo>
                  <a:lnTo>
                    <a:pt x="39064" y="618926"/>
                  </a:lnTo>
                  <a:lnTo>
                    <a:pt x="22378" y="576474"/>
                  </a:lnTo>
                  <a:lnTo>
                    <a:pt x="10125" y="532014"/>
                  </a:lnTo>
                  <a:lnTo>
                    <a:pt x="2576" y="485816"/>
                  </a:lnTo>
                  <a:lnTo>
                    <a:pt x="0" y="438150"/>
                  </a:lnTo>
                  <a:close/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440179" y="3649217"/>
              <a:ext cx="294640" cy="371475"/>
            </a:xfrm>
            <a:custGeom>
              <a:avLst/>
              <a:gdLst/>
              <a:ahLst/>
              <a:cxnLst/>
              <a:rect l="l" t="t" r="r" b="b"/>
              <a:pathLst>
                <a:path w="294639" h="371475">
                  <a:moveTo>
                    <a:pt x="294131" y="60959"/>
                  </a:moveTo>
                  <a:lnTo>
                    <a:pt x="294131" y="54101"/>
                  </a:lnTo>
                  <a:lnTo>
                    <a:pt x="294131" y="48005"/>
                  </a:lnTo>
                  <a:lnTo>
                    <a:pt x="293370" y="43433"/>
                  </a:lnTo>
                  <a:lnTo>
                    <a:pt x="291845" y="37337"/>
                  </a:lnTo>
                  <a:lnTo>
                    <a:pt x="290321" y="34289"/>
                  </a:lnTo>
                  <a:lnTo>
                    <a:pt x="287273" y="32003"/>
                  </a:lnTo>
                  <a:lnTo>
                    <a:pt x="284988" y="29717"/>
                  </a:lnTo>
                  <a:lnTo>
                    <a:pt x="243113" y="9596"/>
                  </a:lnTo>
                  <a:lnTo>
                    <a:pt x="199643" y="761"/>
                  </a:lnTo>
                  <a:lnTo>
                    <a:pt x="179069" y="0"/>
                  </a:lnTo>
                  <a:lnTo>
                    <a:pt x="159496" y="857"/>
                  </a:lnTo>
                  <a:lnTo>
                    <a:pt x="105917" y="13715"/>
                  </a:lnTo>
                  <a:lnTo>
                    <a:pt x="61662" y="39969"/>
                  </a:lnTo>
                  <a:lnTo>
                    <a:pt x="28384" y="78676"/>
                  </a:lnTo>
                  <a:lnTo>
                    <a:pt x="7072" y="128968"/>
                  </a:lnTo>
                  <a:lnTo>
                    <a:pt x="738" y="167830"/>
                  </a:lnTo>
                  <a:lnTo>
                    <a:pt x="0" y="188975"/>
                  </a:lnTo>
                  <a:lnTo>
                    <a:pt x="714" y="209109"/>
                  </a:lnTo>
                  <a:lnTo>
                    <a:pt x="11429" y="263651"/>
                  </a:lnTo>
                  <a:lnTo>
                    <a:pt x="35754" y="308979"/>
                  </a:lnTo>
                  <a:lnTo>
                    <a:pt x="71723" y="342709"/>
                  </a:lnTo>
                  <a:lnTo>
                    <a:pt x="119241" y="364021"/>
                  </a:lnTo>
                  <a:lnTo>
                    <a:pt x="176783" y="371093"/>
                  </a:lnTo>
                  <a:lnTo>
                    <a:pt x="190880" y="370903"/>
                  </a:lnTo>
                  <a:lnTo>
                    <a:pt x="232409" y="364997"/>
                  </a:lnTo>
                  <a:lnTo>
                    <a:pt x="279653" y="348233"/>
                  </a:lnTo>
                  <a:lnTo>
                    <a:pt x="290322" y="338327"/>
                  </a:lnTo>
                  <a:lnTo>
                    <a:pt x="292608" y="335279"/>
                  </a:lnTo>
                  <a:lnTo>
                    <a:pt x="293370" y="330707"/>
                  </a:lnTo>
                  <a:lnTo>
                    <a:pt x="293370" y="185165"/>
                  </a:lnTo>
                  <a:lnTo>
                    <a:pt x="291084" y="176783"/>
                  </a:lnTo>
                  <a:lnTo>
                    <a:pt x="289559" y="174497"/>
                  </a:lnTo>
                  <a:lnTo>
                    <a:pt x="286512" y="171449"/>
                  </a:lnTo>
                  <a:lnTo>
                    <a:pt x="281939" y="169925"/>
                  </a:lnTo>
                  <a:lnTo>
                    <a:pt x="280416" y="169163"/>
                  </a:lnTo>
                  <a:lnTo>
                    <a:pt x="278130" y="168401"/>
                  </a:lnTo>
                  <a:lnTo>
                    <a:pt x="159257" y="168401"/>
                  </a:lnTo>
                  <a:lnTo>
                    <a:pt x="158495" y="169163"/>
                  </a:lnTo>
                  <a:lnTo>
                    <a:pt x="156971" y="169925"/>
                  </a:lnTo>
                  <a:lnTo>
                    <a:pt x="156209" y="170687"/>
                  </a:lnTo>
                  <a:lnTo>
                    <a:pt x="154685" y="171449"/>
                  </a:lnTo>
                  <a:lnTo>
                    <a:pt x="153161" y="174497"/>
                  </a:lnTo>
                  <a:lnTo>
                    <a:pt x="152399" y="176783"/>
                  </a:lnTo>
                  <a:lnTo>
                    <a:pt x="152399" y="179069"/>
                  </a:lnTo>
                  <a:lnTo>
                    <a:pt x="151637" y="182117"/>
                  </a:lnTo>
                  <a:lnTo>
                    <a:pt x="151637" y="195071"/>
                  </a:lnTo>
                  <a:lnTo>
                    <a:pt x="152399" y="200405"/>
                  </a:lnTo>
                  <a:lnTo>
                    <a:pt x="155447" y="206501"/>
                  </a:lnTo>
                  <a:lnTo>
                    <a:pt x="157733" y="208025"/>
                  </a:lnTo>
                  <a:lnTo>
                    <a:pt x="245363" y="208025"/>
                  </a:lnTo>
                  <a:lnTo>
                    <a:pt x="245363" y="313181"/>
                  </a:lnTo>
                  <a:lnTo>
                    <a:pt x="204787" y="327255"/>
                  </a:lnTo>
                  <a:lnTo>
                    <a:pt x="179069" y="329183"/>
                  </a:lnTo>
                  <a:lnTo>
                    <a:pt x="165187" y="328612"/>
                  </a:lnTo>
                  <a:lnTo>
                    <a:pt x="127253" y="320039"/>
                  </a:lnTo>
                  <a:lnTo>
                    <a:pt x="86867" y="291845"/>
                  </a:lnTo>
                  <a:lnTo>
                    <a:pt x="65329" y="259591"/>
                  </a:lnTo>
                  <a:lnTo>
                    <a:pt x="52673" y="218027"/>
                  </a:lnTo>
                  <a:lnTo>
                    <a:pt x="50291" y="185165"/>
                  </a:lnTo>
                  <a:lnTo>
                    <a:pt x="50863" y="170021"/>
                  </a:lnTo>
                  <a:lnTo>
                    <a:pt x="59435" y="128015"/>
                  </a:lnTo>
                  <a:lnTo>
                    <a:pt x="76580" y="92011"/>
                  </a:lnTo>
                  <a:lnTo>
                    <a:pt x="113407" y="57650"/>
                  </a:lnTo>
                  <a:lnTo>
                    <a:pt x="149923" y="43624"/>
                  </a:lnTo>
                  <a:lnTo>
                    <a:pt x="178307" y="41147"/>
                  </a:lnTo>
                  <a:lnTo>
                    <a:pt x="190452" y="41445"/>
                  </a:lnTo>
                  <a:lnTo>
                    <a:pt x="230588" y="48910"/>
                  </a:lnTo>
                  <a:lnTo>
                    <a:pt x="274320" y="69341"/>
                  </a:lnTo>
                  <a:lnTo>
                    <a:pt x="279653" y="73151"/>
                  </a:lnTo>
                  <a:lnTo>
                    <a:pt x="282702" y="74675"/>
                  </a:lnTo>
                  <a:lnTo>
                    <a:pt x="288035" y="74675"/>
                  </a:lnTo>
                  <a:lnTo>
                    <a:pt x="288798" y="73913"/>
                  </a:lnTo>
                  <a:lnTo>
                    <a:pt x="290321" y="73151"/>
                  </a:lnTo>
                  <a:lnTo>
                    <a:pt x="292607" y="68579"/>
                  </a:lnTo>
                  <a:lnTo>
                    <a:pt x="293370" y="66293"/>
                  </a:lnTo>
                  <a:lnTo>
                    <a:pt x="293370" y="63245"/>
                  </a:lnTo>
                  <a:lnTo>
                    <a:pt x="294131" y="6095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2021585" y="2116073"/>
            <a:ext cx="815975" cy="405765"/>
            <a:chOff x="2021585" y="2116073"/>
            <a:chExt cx="815975" cy="405765"/>
          </a:xfrm>
        </p:grpSpPr>
        <p:sp>
          <p:nvSpPr>
            <p:cNvPr id="38" name="object 38"/>
            <p:cNvSpPr/>
            <p:nvPr/>
          </p:nvSpPr>
          <p:spPr>
            <a:xfrm>
              <a:off x="2820161" y="2247137"/>
              <a:ext cx="0" cy="143510"/>
            </a:xfrm>
            <a:custGeom>
              <a:avLst/>
              <a:gdLst/>
              <a:ahLst/>
              <a:cxnLst/>
              <a:rect l="l" t="t" r="r" b="b"/>
              <a:pathLst>
                <a:path h="143510">
                  <a:moveTo>
                    <a:pt x="0" y="143255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760725" y="2187701"/>
              <a:ext cx="0" cy="262255"/>
            </a:xfrm>
            <a:custGeom>
              <a:avLst/>
              <a:gdLst/>
              <a:ahLst/>
              <a:cxnLst/>
              <a:rect l="l" t="t" r="r" b="b"/>
              <a:pathLst>
                <a:path h="262255">
                  <a:moveTo>
                    <a:pt x="0" y="262127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689097" y="2116073"/>
              <a:ext cx="0" cy="405765"/>
            </a:xfrm>
            <a:custGeom>
              <a:avLst/>
              <a:gdLst/>
              <a:ahLst/>
              <a:cxnLst/>
              <a:rect l="l" t="t" r="r" b="b"/>
              <a:pathLst>
                <a:path h="405764">
                  <a:moveTo>
                    <a:pt x="0" y="405384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021585" y="2318765"/>
              <a:ext cx="668020" cy="0"/>
            </a:xfrm>
            <a:custGeom>
              <a:avLst/>
              <a:gdLst/>
              <a:ahLst/>
              <a:cxnLst/>
              <a:rect l="l" t="t" r="r" b="b"/>
              <a:pathLst>
                <a:path w="668019">
                  <a:moveTo>
                    <a:pt x="0" y="0"/>
                  </a:moveTo>
                  <a:lnTo>
                    <a:pt x="667512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2164346" y="5072900"/>
            <a:ext cx="871219" cy="741680"/>
            <a:chOff x="2164346" y="5072900"/>
            <a:chExt cx="871219" cy="741680"/>
          </a:xfrm>
        </p:grpSpPr>
        <p:sp>
          <p:nvSpPr>
            <p:cNvPr id="43" name="object 43"/>
            <p:cNvSpPr/>
            <p:nvPr/>
          </p:nvSpPr>
          <p:spPr>
            <a:xfrm>
              <a:off x="2734056" y="5087112"/>
              <a:ext cx="89535" cy="715645"/>
            </a:xfrm>
            <a:custGeom>
              <a:avLst/>
              <a:gdLst/>
              <a:ahLst/>
              <a:cxnLst/>
              <a:rect l="l" t="t" r="r" b="b"/>
              <a:pathLst>
                <a:path w="89535" h="715645">
                  <a:moveTo>
                    <a:pt x="0" y="0"/>
                  </a:moveTo>
                  <a:lnTo>
                    <a:pt x="33647" y="5512"/>
                  </a:lnTo>
                  <a:lnTo>
                    <a:pt x="61722" y="23526"/>
                  </a:lnTo>
                  <a:lnTo>
                    <a:pt x="81224" y="51113"/>
                  </a:lnTo>
                  <a:lnTo>
                    <a:pt x="89154" y="85344"/>
                  </a:lnTo>
                  <a:lnTo>
                    <a:pt x="83903" y="120550"/>
                  </a:lnTo>
                  <a:lnTo>
                    <a:pt x="66579" y="149828"/>
                  </a:lnTo>
                  <a:lnTo>
                    <a:pt x="39969" y="170104"/>
                  </a:lnTo>
                  <a:lnTo>
                    <a:pt x="6858" y="178308"/>
                  </a:lnTo>
                  <a:lnTo>
                    <a:pt x="4572" y="179070"/>
                  </a:lnTo>
                  <a:lnTo>
                    <a:pt x="2286" y="179070"/>
                  </a:lnTo>
                  <a:lnTo>
                    <a:pt x="0" y="178308"/>
                  </a:lnTo>
                  <a:lnTo>
                    <a:pt x="33647" y="184153"/>
                  </a:lnTo>
                  <a:lnTo>
                    <a:pt x="61722" y="202215"/>
                  </a:lnTo>
                  <a:lnTo>
                    <a:pt x="81224" y="229850"/>
                  </a:lnTo>
                  <a:lnTo>
                    <a:pt x="89154" y="264414"/>
                  </a:lnTo>
                  <a:lnTo>
                    <a:pt x="83903" y="299620"/>
                  </a:lnTo>
                  <a:lnTo>
                    <a:pt x="66579" y="328898"/>
                  </a:lnTo>
                  <a:lnTo>
                    <a:pt x="39969" y="349174"/>
                  </a:lnTo>
                  <a:lnTo>
                    <a:pt x="6858" y="357378"/>
                  </a:lnTo>
                  <a:lnTo>
                    <a:pt x="4572" y="357378"/>
                  </a:lnTo>
                  <a:lnTo>
                    <a:pt x="2286" y="357378"/>
                  </a:lnTo>
                  <a:lnTo>
                    <a:pt x="0" y="357378"/>
                  </a:lnTo>
                  <a:lnTo>
                    <a:pt x="33647" y="363223"/>
                  </a:lnTo>
                  <a:lnTo>
                    <a:pt x="61722" y="381285"/>
                  </a:lnTo>
                  <a:lnTo>
                    <a:pt x="81224" y="408920"/>
                  </a:lnTo>
                  <a:lnTo>
                    <a:pt x="89154" y="443484"/>
                  </a:lnTo>
                  <a:lnTo>
                    <a:pt x="83903" y="478583"/>
                  </a:lnTo>
                  <a:lnTo>
                    <a:pt x="66579" y="507682"/>
                  </a:lnTo>
                  <a:lnTo>
                    <a:pt x="39969" y="527923"/>
                  </a:lnTo>
                  <a:lnTo>
                    <a:pt x="6858" y="536448"/>
                  </a:lnTo>
                  <a:lnTo>
                    <a:pt x="4572" y="536448"/>
                  </a:lnTo>
                  <a:lnTo>
                    <a:pt x="2286" y="536448"/>
                  </a:lnTo>
                  <a:lnTo>
                    <a:pt x="0" y="536448"/>
                  </a:lnTo>
                  <a:lnTo>
                    <a:pt x="33647" y="541972"/>
                  </a:lnTo>
                  <a:lnTo>
                    <a:pt x="61722" y="560070"/>
                  </a:lnTo>
                  <a:lnTo>
                    <a:pt x="81224" y="587883"/>
                  </a:lnTo>
                  <a:lnTo>
                    <a:pt x="89154" y="622554"/>
                  </a:lnTo>
                  <a:lnTo>
                    <a:pt x="83903" y="657332"/>
                  </a:lnTo>
                  <a:lnTo>
                    <a:pt x="66579" y="686466"/>
                  </a:lnTo>
                  <a:lnTo>
                    <a:pt x="39969" y="706885"/>
                  </a:lnTo>
                  <a:lnTo>
                    <a:pt x="6858" y="715518"/>
                  </a:lnTo>
                  <a:lnTo>
                    <a:pt x="4572" y="715518"/>
                  </a:lnTo>
                  <a:lnTo>
                    <a:pt x="2286" y="715518"/>
                  </a:lnTo>
                  <a:lnTo>
                    <a:pt x="0" y="715518"/>
                  </a:lnTo>
                </a:path>
              </a:pathLst>
            </a:custGeom>
            <a:ln w="238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581656" y="5084826"/>
              <a:ext cx="155575" cy="0"/>
            </a:xfrm>
            <a:custGeom>
              <a:avLst/>
              <a:gdLst/>
              <a:ahLst/>
              <a:cxnLst/>
              <a:rect l="l" t="t" r="r" b="b"/>
              <a:pathLst>
                <a:path w="155575">
                  <a:moveTo>
                    <a:pt x="155448" y="0"/>
                  </a:moveTo>
                  <a:lnTo>
                    <a:pt x="0" y="0"/>
                  </a:lnTo>
                </a:path>
              </a:pathLst>
            </a:custGeom>
            <a:ln w="238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558034" y="5800344"/>
              <a:ext cx="179070" cy="0"/>
            </a:xfrm>
            <a:custGeom>
              <a:avLst/>
              <a:gdLst/>
              <a:ahLst/>
              <a:cxnLst/>
              <a:rect l="l" t="t" r="r" b="b"/>
              <a:pathLst>
                <a:path w="179069">
                  <a:moveTo>
                    <a:pt x="179069" y="0"/>
                  </a:moveTo>
                  <a:lnTo>
                    <a:pt x="0" y="0"/>
                  </a:lnTo>
                </a:path>
              </a:pathLst>
            </a:custGeom>
            <a:ln w="238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176272" y="5084826"/>
              <a:ext cx="405765" cy="59690"/>
            </a:xfrm>
            <a:custGeom>
              <a:avLst/>
              <a:gdLst/>
              <a:ahLst/>
              <a:cxnLst/>
              <a:rect l="l" t="t" r="r" b="b"/>
              <a:pathLst>
                <a:path w="405764" h="59689">
                  <a:moveTo>
                    <a:pt x="0" y="59436"/>
                  </a:moveTo>
                  <a:lnTo>
                    <a:pt x="202692" y="59436"/>
                  </a:lnTo>
                  <a:lnTo>
                    <a:pt x="202692" y="0"/>
                  </a:lnTo>
                  <a:lnTo>
                    <a:pt x="405384" y="0"/>
                  </a:lnTo>
                </a:path>
              </a:pathLst>
            </a:custGeom>
            <a:ln w="238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176272" y="5728716"/>
              <a:ext cx="382270" cy="71755"/>
            </a:xfrm>
            <a:custGeom>
              <a:avLst/>
              <a:gdLst/>
              <a:ahLst/>
              <a:cxnLst/>
              <a:rect l="l" t="t" r="r" b="b"/>
              <a:pathLst>
                <a:path w="382269" h="71754">
                  <a:moveTo>
                    <a:pt x="0" y="0"/>
                  </a:moveTo>
                  <a:lnTo>
                    <a:pt x="191262" y="0"/>
                  </a:lnTo>
                  <a:lnTo>
                    <a:pt x="191262" y="71627"/>
                  </a:lnTo>
                  <a:lnTo>
                    <a:pt x="381762" y="71627"/>
                  </a:lnTo>
                </a:path>
              </a:pathLst>
            </a:custGeom>
            <a:ln w="238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665476" y="5323332"/>
              <a:ext cx="262255" cy="334010"/>
            </a:xfrm>
            <a:custGeom>
              <a:avLst/>
              <a:gdLst/>
              <a:ahLst/>
              <a:cxnLst/>
              <a:rect l="l" t="t" r="r" b="b"/>
              <a:pathLst>
                <a:path w="262255" h="334010">
                  <a:moveTo>
                    <a:pt x="262127" y="0"/>
                  </a:moveTo>
                  <a:lnTo>
                    <a:pt x="0" y="333756"/>
                  </a:lnTo>
                </a:path>
              </a:pathLst>
            </a:custGeom>
            <a:ln w="159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879598" y="5203698"/>
              <a:ext cx="155575" cy="167005"/>
            </a:xfrm>
            <a:custGeom>
              <a:avLst/>
              <a:gdLst/>
              <a:ahLst/>
              <a:cxnLst/>
              <a:rect l="l" t="t" r="r" b="b"/>
              <a:pathLst>
                <a:path w="155575" h="167004">
                  <a:moveTo>
                    <a:pt x="155447" y="0"/>
                  </a:moveTo>
                  <a:lnTo>
                    <a:pt x="0" y="96011"/>
                  </a:lnTo>
                  <a:lnTo>
                    <a:pt x="83819" y="166877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25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165352" y="1545335"/>
            <a:ext cx="82613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0" dirty="0">
                <a:solidFill>
                  <a:srgbClr val="CC00FF"/>
                </a:solidFill>
                <a:latin typeface="Arial Unicode MS"/>
                <a:cs typeface="Arial Unicode MS"/>
              </a:rPr>
              <a:t>Sistema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376932" y="2536952"/>
            <a:ext cx="4083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70" dirty="0">
                <a:solidFill>
                  <a:srgbClr val="CC00FF"/>
                </a:solidFill>
                <a:latin typeface="Arial Unicode MS"/>
                <a:cs typeface="Arial Unicode MS"/>
              </a:rPr>
              <a:t>GSU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059939" y="2829052"/>
            <a:ext cx="9296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solidFill>
                  <a:srgbClr val="CC00FF"/>
                </a:solidFill>
                <a:latin typeface="Arial Unicode MS"/>
                <a:cs typeface="Arial Unicode MS"/>
              </a:rPr>
              <a:t>Transformador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124200" y="228600"/>
            <a:ext cx="6474465" cy="79262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110" algn="just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Arial Unicode MS"/>
                <a:cs typeface="Arial Unicode MS"/>
              </a:rPr>
              <a:t>Tipos</a:t>
            </a:r>
            <a:r>
              <a:rPr sz="2400" b="1" spc="-2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400" b="1" spc="60" dirty="0">
                <a:solidFill>
                  <a:srgbClr val="FF0000"/>
                </a:solidFill>
                <a:latin typeface="Arial Unicode MS"/>
                <a:cs typeface="Arial Unicode MS"/>
              </a:rPr>
              <a:t>de</a:t>
            </a:r>
            <a:r>
              <a:rPr sz="24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400" b="1" spc="65" dirty="0">
                <a:solidFill>
                  <a:srgbClr val="FF0000"/>
                </a:solidFill>
                <a:latin typeface="Arial Unicode MS"/>
                <a:cs typeface="Arial Unicode MS"/>
              </a:rPr>
              <a:t>puesta</a:t>
            </a:r>
            <a:r>
              <a:rPr sz="24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 Unicode MS"/>
                <a:cs typeface="Arial Unicode MS"/>
              </a:rPr>
              <a:t>a</a:t>
            </a:r>
            <a:r>
              <a:rPr sz="24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400" b="1" spc="100" dirty="0">
                <a:solidFill>
                  <a:srgbClr val="FF0000"/>
                </a:solidFill>
                <a:latin typeface="Arial Unicode MS"/>
                <a:cs typeface="Arial Unicode MS"/>
              </a:rPr>
              <a:t>tierra</a:t>
            </a:r>
            <a:r>
              <a:rPr sz="24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400" b="1" spc="70" dirty="0">
                <a:solidFill>
                  <a:srgbClr val="FF0000"/>
                </a:solidFill>
                <a:latin typeface="Arial Unicode MS"/>
                <a:cs typeface="Arial Unicode MS"/>
              </a:rPr>
              <a:t>del</a:t>
            </a:r>
            <a:r>
              <a:rPr sz="24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400" b="1" spc="80" dirty="0">
                <a:solidFill>
                  <a:srgbClr val="FF0000"/>
                </a:solidFill>
                <a:latin typeface="Arial Unicode MS"/>
                <a:cs typeface="Arial Unicode MS"/>
              </a:rPr>
              <a:t>generador</a:t>
            </a:r>
            <a:endParaRPr sz="2400" b="1">
              <a:solidFill>
                <a:srgbClr val="FF0000"/>
              </a:solidFill>
              <a:latin typeface="Arial Unicode MS"/>
              <a:cs typeface="Arial Unicode MS"/>
            </a:endParaRPr>
          </a:p>
          <a:p>
            <a:pPr marL="355600" indent="-343535" algn="just">
              <a:lnSpc>
                <a:spcPct val="100000"/>
              </a:lnSpc>
              <a:spcBef>
                <a:spcPts val="2285"/>
              </a:spcBef>
              <a:buSzPct val="106666"/>
              <a:buChar char="-"/>
              <a:tabLst>
                <a:tab pos="354965" algn="l"/>
                <a:tab pos="356235" algn="l"/>
              </a:tabLst>
            </a:pPr>
            <a:r>
              <a:rPr sz="2400" spc="60" dirty="0">
                <a:latin typeface="Arial Unicode MS"/>
                <a:cs typeface="Arial Unicode MS"/>
              </a:rPr>
              <a:t>Compensado</a:t>
            </a:r>
            <a:endParaRPr sz="2400">
              <a:latin typeface="Arial Unicode MS"/>
              <a:cs typeface="Arial Unicode MS"/>
            </a:endParaRPr>
          </a:p>
          <a:p>
            <a:pPr marL="755650" lvl="1" indent="-285750" algn="just">
              <a:lnSpc>
                <a:spcPct val="100000"/>
              </a:lnSpc>
              <a:spcBef>
                <a:spcPts val="290"/>
              </a:spcBef>
              <a:buSzPct val="115789"/>
              <a:buChar char="-"/>
              <a:tabLst>
                <a:tab pos="755015" algn="l"/>
                <a:tab pos="755650" algn="l"/>
              </a:tabLst>
            </a:pPr>
            <a:r>
              <a:rPr sz="2400" dirty="0">
                <a:latin typeface="Arial Unicode MS"/>
                <a:cs typeface="Arial Unicode MS"/>
              </a:rPr>
              <a:t>Crea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"conexión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70" dirty="0">
                <a:latin typeface="Arial Unicode MS"/>
                <a:cs typeface="Arial Unicode MS"/>
              </a:rPr>
              <a:t>unidad"</a:t>
            </a:r>
            <a:endParaRPr sz="2400">
              <a:latin typeface="Arial Unicode MS"/>
              <a:cs typeface="Arial Unicode MS"/>
            </a:endParaRPr>
          </a:p>
          <a:p>
            <a:pPr marL="755650" lvl="1" indent="-285750" algn="just">
              <a:lnSpc>
                <a:spcPct val="100000"/>
              </a:lnSpc>
              <a:spcBef>
                <a:spcPts val="265"/>
              </a:spcBef>
              <a:buSzPct val="104761"/>
              <a:buChar char="-"/>
              <a:tabLst>
                <a:tab pos="755015" algn="l"/>
                <a:tab pos="755650" algn="l"/>
              </a:tabLst>
            </a:pPr>
            <a:r>
              <a:rPr sz="2400" dirty="0">
                <a:latin typeface="Arial Unicode MS"/>
                <a:cs typeface="Arial Unicode MS"/>
              </a:rPr>
              <a:t>Más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spc="30" dirty="0">
                <a:latin typeface="Arial Unicode MS"/>
                <a:cs typeface="Arial Unicode MS"/>
              </a:rPr>
              <a:t>caro</a:t>
            </a:r>
            <a:endParaRPr sz="2400">
              <a:latin typeface="Arial Unicode MS"/>
              <a:cs typeface="Arial Unicode MS"/>
            </a:endParaRPr>
          </a:p>
          <a:p>
            <a:pPr marL="1612900" marR="5080" lvl="2" indent="-228600" algn="just">
              <a:lnSpc>
                <a:spcPct val="120000"/>
              </a:lnSpc>
              <a:spcBef>
                <a:spcPts val="380"/>
              </a:spcBef>
              <a:buChar char="•"/>
              <a:tabLst>
                <a:tab pos="1505585" algn="l"/>
              </a:tabLst>
            </a:pPr>
            <a:r>
              <a:rPr sz="2400" dirty="0">
                <a:latin typeface="Arial Unicode MS"/>
                <a:cs typeface="Arial Unicode MS"/>
              </a:rPr>
              <a:t>Reactor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sintonizado,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más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spc="-90" dirty="0">
                <a:latin typeface="Arial Unicode MS"/>
                <a:cs typeface="Arial Unicode MS"/>
              </a:rPr>
              <a:t>GSU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spc="65" dirty="0">
                <a:latin typeface="Arial Unicode MS"/>
                <a:cs typeface="Arial Unicode MS"/>
              </a:rPr>
              <a:t>transformadores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de </a:t>
            </a:r>
            <a:r>
              <a:rPr sz="2400" dirty="0">
                <a:latin typeface="Arial Unicode MS"/>
                <a:cs typeface="Arial Unicode MS"/>
              </a:rPr>
              <a:t>puesta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>
                <a:latin typeface="Arial Unicode MS"/>
                <a:cs typeface="Arial Unicode MS"/>
              </a:rPr>
              <a:t>a</a:t>
            </a:r>
            <a:r>
              <a:rPr sz="2400" spc="105">
                <a:latin typeface="Arial Unicode MS"/>
                <a:cs typeface="Arial Unicode MS"/>
              </a:rPr>
              <a:t> </a:t>
            </a:r>
            <a:r>
              <a:rPr sz="2400" spc="55" smtClean="0">
                <a:latin typeface="Arial Unicode MS"/>
                <a:cs typeface="Arial Unicode MS"/>
              </a:rPr>
              <a:t>tierra</a:t>
            </a:r>
            <a:endParaRPr lang="es-ES" sz="2400" spc="55" dirty="0" smtClean="0">
              <a:latin typeface="Arial Unicode MS"/>
              <a:cs typeface="Arial Unicode MS"/>
            </a:endParaRPr>
          </a:p>
          <a:p>
            <a:pPr marL="298450" indent="-285750" algn="just">
              <a:lnSpc>
                <a:spcPct val="100000"/>
              </a:lnSpc>
              <a:spcBef>
                <a:spcPts val="80"/>
              </a:spcBef>
              <a:buSzPct val="115789"/>
              <a:buChar char="-"/>
              <a:tabLst>
                <a:tab pos="297815" algn="l"/>
                <a:tab pos="298450" algn="l"/>
              </a:tabLst>
            </a:pPr>
            <a:r>
              <a:rPr lang="es-AR" sz="2400" dirty="0" smtClean="0">
                <a:latin typeface="Arial Unicode MS"/>
                <a:cs typeface="Arial Unicode MS"/>
              </a:rPr>
              <a:t>Fuente</a:t>
            </a:r>
            <a:r>
              <a:rPr lang="es-AR" sz="2400" spc="50" dirty="0" smtClean="0">
                <a:latin typeface="Arial Unicode MS"/>
                <a:cs typeface="Arial Unicode MS"/>
              </a:rPr>
              <a:t> de</a:t>
            </a:r>
            <a:r>
              <a:rPr lang="es-AR" sz="2400" spc="55" dirty="0" smtClean="0">
                <a:latin typeface="Arial Unicode MS"/>
                <a:cs typeface="Arial Unicode MS"/>
              </a:rPr>
              <a:t> </a:t>
            </a:r>
            <a:r>
              <a:rPr lang="es-AR" sz="2400" spc="85" dirty="0" smtClean="0">
                <a:latin typeface="Arial Unicode MS"/>
                <a:cs typeface="Arial Unicode MS"/>
              </a:rPr>
              <a:t>tierra</a:t>
            </a:r>
            <a:r>
              <a:rPr lang="es-AR" sz="2400" spc="50" dirty="0" smtClean="0">
                <a:latin typeface="Arial Unicode MS"/>
                <a:cs typeface="Arial Unicode MS"/>
              </a:rPr>
              <a:t> </a:t>
            </a:r>
            <a:r>
              <a:rPr lang="es-AR" sz="2400" spc="55" dirty="0" smtClean="0">
                <a:latin typeface="Arial Unicode MS"/>
                <a:cs typeface="Arial Unicode MS"/>
              </a:rPr>
              <a:t>del </a:t>
            </a:r>
            <a:r>
              <a:rPr lang="es-AR" sz="2400" dirty="0" smtClean="0">
                <a:latin typeface="Arial Unicode MS"/>
                <a:cs typeface="Arial Unicode MS"/>
              </a:rPr>
              <a:t>sistema</a:t>
            </a:r>
            <a:r>
              <a:rPr lang="es-AR" sz="2400" spc="50" dirty="0" smtClean="0">
                <a:latin typeface="Arial Unicode MS"/>
                <a:cs typeface="Arial Unicode MS"/>
              </a:rPr>
              <a:t> </a:t>
            </a:r>
            <a:r>
              <a:rPr lang="es-AR" sz="2400" spc="80" dirty="0" smtClean="0">
                <a:latin typeface="Arial Unicode MS"/>
                <a:cs typeface="Arial Unicode MS"/>
              </a:rPr>
              <a:t>obtenida</a:t>
            </a:r>
            <a:r>
              <a:rPr lang="es-AR" sz="2400" spc="55" dirty="0" smtClean="0">
                <a:latin typeface="Arial Unicode MS"/>
                <a:cs typeface="Arial Unicode MS"/>
              </a:rPr>
              <a:t> </a:t>
            </a:r>
            <a:r>
              <a:rPr lang="es-AR" sz="2400" spc="50" dirty="0" smtClean="0">
                <a:latin typeface="Arial Unicode MS"/>
                <a:cs typeface="Arial Unicode MS"/>
              </a:rPr>
              <a:t>de </a:t>
            </a:r>
            <a:r>
              <a:rPr lang="es-AR" sz="2400" spc="-30" dirty="0" smtClean="0">
                <a:latin typeface="Arial Unicode MS"/>
                <a:cs typeface="Arial Unicode MS"/>
              </a:rPr>
              <a:t>GSU</a:t>
            </a:r>
            <a:endParaRPr lang="es-AR" sz="2400" dirty="0" smtClean="0">
              <a:latin typeface="Arial Unicode MS"/>
              <a:cs typeface="Arial Unicode MS"/>
            </a:endParaRPr>
          </a:p>
          <a:p>
            <a:pPr marL="298450" marR="403225" indent="-285750" algn="just">
              <a:lnSpc>
                <a:spcPts val="2380"/>
              </a:lnSpc>
              <a:spcBef>
                <a:spcPts val="475"/>
              </a:spcBef>
              <a:buSzPct val="146666"/>
              <a:buChar char="-"/>
              <a:tabLst>
                <a:tab pos="297815" algn="l"/>
                <a:tab pos="298450" algn="l"/>
              </a:tabLst>
            </a:pPr>
            <a:r>
              <a:rPr lang="es-AR" sz="2400" dirty="0" smtClean="0">
                <a:latin typeface="Arial Unicode MS"/>
                <a:cs typeface="Arial Unicode MS"/>
              </a:rPr>
              <a:t>Utiliza</a:t>
            </a:r>
            <a:r>
              <a:rPr lang="es-AR" sz="2400" spc="195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la</a:t>
            </a:r>
            <a:r>
              <a:rPr lang="es-AR" sz="2400" spc="195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impedancia</a:t>
            </a:r>
            <a:r>
              <a:rPr lang="es-AR" sz="2400" spc="195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reflejada</a:t>
            </a:r>
            <a:r>
              <a:rPr lang="es-AR" sz="2400" spc="200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del</a:t>
            </a:r>
            <a:r>
              <a:rPr lang="es-AR" sz="2400" spc="195" dirty="0" smtClean="0">
                <a:latin typeface="Arial Unicode MS"/>
                <a:cs typeface="Arial Unicode MS"/>
              </a:rPr>
              <a:t> </a:t>
            </a:r>
            <a:r>
              <a:rPr lang="es-AR" sz="2400" spc="75" dirty="0" smtClean="0">
                <a:latin typeface="Arial Unicode MS"/>
                <a:cs typeface="Arial Unicode MS"/>
              </a:rPr>
              <a:t>transformador</a:t>
            </a:r>
            <a:r>
              <a:rPr lang="es-AR" sz="2400" spc="195" dirty="0" smtClean="0">
                <a:latin typeface="Arial Unicode MS"/>
                <a:cs typeface="Arial Unicode MS"/>
              </a:rPr>
              <a:t> </a:t>
            </a:r>
            <a:r>
              <a:rPr lang="es-AR" sz="2400" spc="-25" dirty="0" smtClean="0">
                <a:latin typeface="Arial Unicode MS"/>
                <a:cs typeface="Arial Unicode MS"/>
              </a:rPr>
              <a:t>de </a:t>
            </a:r>
            <a:r>
              <a:rPr lang="es-AR" sz="2400" dirty="0" smtClean="0">
                <a:latin typeface="Arial Unicode MS"/>
                <a:cs typeface="Arial Unicode MS"/>
              </a:rPr>
              <a:t>conexión</a:t>
            </a:r>
            <a:r>
              <a:rPr lang="es-AR" sz="2400" spc="90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a</a:t>
            </a:r>
            <a:r>
              <a:rPr lang="es-AR" sz="2400" spc="95" dirty="0" smtClean="0">
                <a:latin typeface="Arial Unicode MS"/>
                <a:cs typeface="Arial Unicode MS"/>
              </a:rPr>
              <a:t> </a:t>
            </a:r>
            <a:r>
              <a:rPr lang="es-AR" sz="2400" spc="60" dirty="0" smtClean="0">
                <a:latin typeface="Arial Unicode MS"/>
                <a:cs typeface="Arial Unicode MS"/>
              </a:rPr>
              <a:t>tierra,</a:t>
            </a:r>
            <a:r>
              <a:rPr lang="es-AR" sz="2400" spc="90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al</a:t>
            </a:r>
            <a:r>
              <a:rPr lang="es-AR" sz="2400" spc="95" dirty="0" smtClean="0">
                <a:latin typeface="Arial Unicode MS"/>
                <a:cs typeface="Arial Unicode MS"/>
              </a:rPr>
              <a:t> </a:t>
            </a:r>
            <a:r>
              <a:rPr lang="es-AR" sz="2400" spc="55" dirty="0" smtClean="0">
                <a:latin typeface="Arial Unicode MS"/>
                <a:cs typeface="Arial Unicode MS"/>
              </a:rPr>
              <a:t>igual</a:t>
            </a:r>
            <a:r>
              <a:rPr lang="es-AR" sz="2400" spc="90" dirty="0" smtClean="0">
                <a:latin typeface="Arial Unicode MS"/>
                <a:cs typeface="Arial Unicode MS"/>
              </a:rPr>
              <a:t> </a:t>
            </a:r>
            <a:r>
              <a:rPr lang="es-AR" sz="2400" spc="55" dirty="0" smtClean="0">
                <a:latin typeface="Arial Unicode MS"/>
                <a:cs typeface="Arial Unicode MS"/>
              </a:rPr>
              <a:t>que</a:t>
            </a:r>
            <a:r>
              <a:rPr lang="es-AR" sz="2400" spc="95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el</a:t>
            </a:r>
            <a:r>
              <a:rPr lang="es-AR" sz="2400" spc="90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sistema</a:t>
            </a:r>
            <a:r>
              <a:rPr lang="es-AR" sz="2400" spc="95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conectado</a:t>
            </a:r>
            <a:r>
              <a:rPr lang="es-AR" sz="2400" spc="90" dirty="0" smtClean="0">
                <a:latin typeface="Arial Unicode MS"/>
                <a:cs typeface="Arial Unicode MS"/>
              </a:rPr>
              <a:t> </a:t>
            </a:r>
            <a:r>
              <a:rPr lang="es-AR" sz="2400" spc="-50" dirty="0" smtClean="0">
                <a:latin typeface="Arial Unicode MS"/>
                <a:cs typeface="Arial Unicode MS"/>
              </a:rPr>
              <a:t>a </a:t>
            </a:r>
            <a:r>
              <a:rPr lang="es-AR" sz="2400" spc="65" dirty="0" smtClean="0">
                <a:latin typeface="Arial Unicode MS"/>
                <a:cs typeface="Arial Unicode MS"/>
              </a:rPr>
              <a:t>tierra</a:t>
            </a:r>
            <a:r>
              <a:rPr lang="es-AR" sz="2400" spc="60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de</a:t>
            </a:r>
            <a:r>
              <a:rPr lang="es-AR" sz="2400" spc="60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alta</a:t>
            </a:r>
            <a:r>
              <a:rPr lang="es-AR" sz="2400" spc="60" dirty="0" smtClean="0">
                <a:latin typeface="Arial Unicode MS"/>
                <a:cs typeface="Arial Unicode MS"/>
              </a:rPr>
              <a:t> </a:t>
            </a:r>
            <a:r>
              <a:rPr lang="es-AR" sz="2400" spc="-10" dirty="0" smtClean="0">
                <a:latin typeface="Arial Unicode MS"/>
                <a:cs typeface="Arial Unicode MS"/>
              </a:rPr>
              <a:t>impedancia.</a:t>
            </a:r>
          </a:p>
          <a:p>
            <a:pPr marL="298450" marR="799465" indent="-285750" algn="just">
              <a:lnSpc>
                <a:spcPts val="2380"/>
              </a:lnSpc>
              <a:spcBef>
                <a:spcPts val="195"/>
              </a:spcBef>
              <a:buSzPct val="110000"/>
              <a:buChar char="-"/>
              <a:tabLst>
                <a:tab pos="297815" algn="l"/>
                <a:tab pos="298450" algn="l"/>
              </a:tabLst>
            </a:pPr>
            <a:r>
              <a:rPr lang="es-AR" sz="2400" spc="55" dirty="0" smtClean="0">
                <a:latin typeface="Arial Unicode MS"/>
                <a:cs typeface="Arial Unicode MS"/>
              </a:rPr>
              <a:t>Daño</a:t>
            </a:r>
            <a:r>
              <a:rPr lang="es-AR" sz="2400" spc="-30" dirty="0" smtClean="0">
                <a:latin typeface="Arial Unicode MS"/>
                <a:cs typeface="Arial Unicode MS"/>
              </a:rPr>
              <a:t> </a:t>
            </a:r>
            <a:r>
              <a:rPr lang="es-AR" sz="2400" spc="60" dirty="0" smtClean="0">
                <a:latin typeface="Arial Unicode MS"/>
                <a:cs typeface="Arial Unicode MS"/>
              </a:rPr>
              <a:t>del</a:t>
            </a:r>
            <a:r>
              <a:rPr lang="es-AR" sz="2400" spc="-25" dirty="0" smtClean="0">
                <a:latin typeface="Arial Unicode MS"/>
                <a:cs typeface="Arial Unicode MS"/>
              </a:rPr>
              <a:t> </a:t>
            </a:r>
            <a:r>
              <a:rPr lang="es-AR" sz="2400" spc="80" dirty="0" smtClean="0">
                <a:latin typeface="Arial Unicode MS"/>
                <a:cs typeface="Arial Unicode MS"/>
              </a:rPr>
              <a:t>generador</a:t>
            </a:r>
            <a:r>
              <a:rPr lang="es-AR" sz="2400" spc="-25" dirty="0" smtClean="0">
                <a:latin typeface="Arial Unicode MS"/>
                <a:cs typeface="Arial Unicode MS"/>
              </a:rPr>
              <a:t> </a:t>
            </a:r>
            <a:r>
              <a:rPr lang="es-AR" sz="2400" spc="100" dirty="0" smtClean="0">
                <a:latin typeface="Arial Unicode MS"/>
                <a:cs typeface="Arial Unicode MS"/>
              </a:rPr>
              <a:t>mitigado</a:t>
            </a:r>
            <a:r>
              <a:rPr lang="es-AR" sz="2400" spc="-25" dirty="0" smtClean="0">
                <a:latin typeface="Arial Unicode MS"/>
                <a:cs typeface="Arial Unicode MS"/>
              </a:rPr>
              <a:t> </a:t>
            </a:r>
            <a:r>
              <a:rPr lang="es-AR" sz="2400" spc="114" dirty="0" smtClean="0">
                <a:latin typeface="Arial Unicode MS"/>
                <a:cs typeface="Arial Unicode MS"/>
              </a:rPr>
              <a:t>por</a:t>
            </a:r>
            <a:r>
              <a:rPr lang="es-AR" sz="2400" spc="-25" dirty="0" smtClean="0">
                <a:latin typeface="Arial Unicode MS"/>
                <a:cs typeface="Arial Unicode MS"/>
              </a:rPr>
              <a:t> </a:t>
            </a:r>
            <a:r>
              <a:rPr lang="es-AR" sz="2400" spc="55" dirty="0" smtClean="0">
                <a:latin typeface="Arial Unicode MS"/>
                <a:cs typeface="Arial Unicode MS"/>
              </a:rPr>
              <a:t>falla</a:t>
            </a:r>
            <a:r>
              <a:rPr lang="es-AR" sz="2400" spc="-25" dirty="0" smtClean="0">
                <a:latin typeface="Arial Unicode MS"/>
                <a:cs typeface="Arial Unicode MS"/>
              </a:rPr>
              <a:t> </a:t>
            </a:r>
            <a:r>
              <a:rPr lang="es-AR" sz="2400" spc="-50" dirty="0" smtClean="0">
                <a:latin typeface="Arial Unicode MS"/>
                <a:cs typeface="Arial Unicode MS"/>
              </a:rPr>
              <a:t>a </a:t>
            </a:r>
            <a:r>
              <a:rPr lang="es-AR" sz="2400" spc="80" dirty="0" smtClean="0">
                <a:latin typeface="Arial Unicode MS"/>
                <a:cs typeface="Arial Unicode MS"/>
              </a:rPr>
              <a:t>tierra</a:t>
            </a:r>
            <a:endParaRPr lang="es-AR" sz="2400" dirty="0" smtClean="0">
              <a:latin typeface="Arial Unicode MS"/>
              <a:cs typeface="Arial Unicode MS"/>
            </a:endParaRPr>
          </a:p>
          <a:p>
            <a:pPr marL="298450" marR="5080" indent="-285750" algn="just">
              <a:lnSpc>
                <a:spcPts val="2380"/>
              </a:lnSpc>
              <a:spcBef>
                <a:spcPts val="455"/>
              </a:spcBef>
              <a:buSzPct val="137500"/>
              <a:buChar char="-"/>
              <a:tabLst>
                <a:tab pos="297815" algn="l"/>
                <a:tab pos="298450" algn="l"/>
              </a:tabLst>
            </a:pPr>
            <a:r>
              <a:rPr lang="es-AR" sz="2400" dirty="0" smtClean="0">
                <a:latin typeface="Arial Unicode MS"/>
                <a:cs typeface="Arial Unicode MS"/>
              </a:rPr>
              <a:t>Reactor</a:t>
            </a:r>
            <a:r>
              <a:rPr lang="es-AR" sz="2400" spc="65" dirty="0" smtClean="0">
                <a:latin typeface="Arial Unicode MS"/>
                <a:cs typeface="Arial Unicode MS"/>
              </a:rPr>
              <a:t> </a:t>
            </a:r>
            <a:r>
              <a:rPr lang="es-AR" sz="2400" spc="50" dirty="0" smtClean="0">
                <a:latin typeface="Arial Unicode MS"/>
                <a:cs typeface="Arial Unicode MS"/>
              </a:rPr>
              <a:t>sintonizado</a:t>
            </a:r>
            <a:r>
              <a:rPr lang="es-AR" sz="2400" spc="75" dirty="0" smtClean="0">
                <a:latin typeface="Arial Unicode MS"/>
                <a:cs typeface="Arial Unicode MS"/>
              </a:rPr>
              <a:t> </a:t>
            </a:r>
            <a:r>
              <a:rPr lang="es-AR" sz="2400" spc="65" dirty="0" smtClean="0">
                <a:latin typeface="Arial Unicode MS"/>
                <a:cs typeface="Arial Unicode MS"/>
              </a:rPr>
              <a:t>contra</a:t>
            </a:r>
            <a:r>
              <a:rPr lang="es-AR" sz="2400" spc="80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la</a:t>
            </a:r>
            <a:r>
              <a:rPr lang="es-AR" sz="2400" spc="75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capacitancia </a:t>
            </a:r>
            <a:r>
              <a:rPr lang="es-AR" sz="2400" spc="-50" dirty="0" smtClean="0">
                <a:latin typeface="Arial Unicode MS"/>
                <a:cs typeface="Arial Unicode MS"/>
              </a:rPr>
              <a:t>a </a:t>
            </a:r>
            <a:r>
              <a:rPr lang="es-AR" sz="2400" spc="70" dirty="0" smtClean="0">
                <a:latin typeface="Arial Unicode MS"/>
                <a:cs typeface="Arial Unicode MS"/>
              </a:rPr>
              <a:t>tierra</a:t>
            </a:r>
            <a:r>
              <a:rPr lang="es-AR" sz="2400" spc="10" dirty="0" smtClean="0">
                <a:latin typeface="Arial Unicode MS"/>
                <a:cs typeface="Arial Unicode MS"/>
              </a:rPr>
              <a:t> </a:t>
            </a:r>
            <a:r>
              <a:rPr lang="es-AR" sz="2400" spc="80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del</a:t>
            </a:r>
            <a:r>
              <a:rPr lang="es-AR" sz="2400" spc="75" dirty="0" smtClean="0">
                <a:latin typeface="Arial Unicode MS"/>
                <a:cs typeface="Arial Unicode MS"/>
              </a:rPr>
              <a:t> </a:t>
            </a:r>
            <a:r>
              <a:rPr lang="es-AR" sz="2400" spc="60" dirty="0" smtClean="0">
                <a:latin typeface="Arial Unicode MS"/>
                <a:cs typeface="Arial Unicode MS"/>
              </a:rPr>
              <a:t>generador</a:t>
            </a:r>
            <a:r>
              <a:rPr lang="es-AR" sz="2400" spc="80" dirty="0" smtClean="0">
                <a:latin typeface="Arial Unicode MS"/>
                <a:cs typeface="Arial Unicode MS"/>
              </a:rPr>
              <a:t> </a:t>
            </a:r>
            <a:r>
              <a:rPr lang="es-AR" sz="2400" spc="55" dirty="0" smtClean="0">
                <a:latin typeface="Arial Unicode MS"/>
                <a:cs typeface="Arial Unicode MS"/>
              </a:rPr>
              <a:t>para</a:t>
            </a:r>
            <a:r>
              <a:rPr lang="es-AR" sz="2400" spc="10" dirty="0" smtClean="0">
                <a:latin typeface="Arial Unicode MS"/>
                <a:cs typeface="Arial Unicode MS"/>
              </a:rPr>
              <a:t> </a:t>
            </a:r>
            <a:r>
              <a:rPr lang="es-AR" sz="2400" spc="85" dirty="0" smtClean="0">
                <a:latin typeface="Arial Unicode MS"/>
                <a:cs typeface="Arial Unicode MS"/>
              </a:rPr>
              <a:t>limitar</a:t>
            </a:r>
            <a:r>
              <a:rPr lang="es-AR" sz="2400" spc="10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la</a:t>
            </a:r>
            <a:r>
              <a:rPr lang="es-AR" sz="2400" spc="10" dirty="0" smtClean="0">
                <a:latin typeface="Arial Unicode MS"/>
                <a:cs typeface="Arial Unicode MS"/>
              </a:rPr>
              <a:t> </a:t>
            </a:r>
            <a:r>
              <a:rPr lang="es-AR" sz="2400" spc="60" dirty="0" smtClean="0">
                <a:latin typeface="Arial Unicode MS"/>
                <a:cs typeface="Arial Unicode MS"/>
              </a:rPr>
              <a:t>corriente</a:t>
            </a:r>
            <a:r>
              <a:rPr lang="es-AR" sz="2400" spc="15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de</a:t>
            </a:r>
            <a:r>
              <a:rPr lang="es-AR" sz="2400" spc="10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falla</a:t>
            </a:r>
            <a:r>
              <a:rPr lang="es-AR" sz="2400" spc="10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a</a:t>
            </a:r>
            <a:r>
              <a:rPr lang="es-AR" sz="2400" spc="10" dirty="0" smtClean="0">
                <a:latin typeface="Arial Unicode MS"/>
                <a:cs typeface="Arial Unicode MS"/>
              </a:rPr>
              <a:t> </a:t>
            </a:r>
            <a:r>
              <a:rPr lang="es-AR" sz="2400" spc="70" dirty="0" smtClean="0">
                <a:latin typeface="Arial Unicode MS"/>
                <a:cs typeface="Arial Unicode MS"/>
              </a:rPr>
              <a:t>tierra</a:t>
            </a:r>
            <a:r>
              <a:rPr lang="es-AR" sz="2400" spc="15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a</a:t>
            </a:r>
            <a:r>
              <a:rPr lang="es-AR" sz="2400" spc="10" dirty="0" smtClean="0">
                <a:latin typeface="Arial Unicode MS"/>
                <a:cs typeface="Arial Unicode MS"/>
              </a:rPr>
              <a:t> </a:t>
            </a:r>
            <a:r>
              <a:rPr lang="es-AR" sz="2400" spc="95" dirty="0" smtClean="0">
                <a:latin typeface="Arial Unicode MS"/>
                <a:cs typeface="Arial Unicode MS"/>
              </a:rPr>
              <a:t>un</a:t>
            </a:r>
            <a:r>
              <a:rPr lang="es-AR" sz="2400" spc="10" dirty="0" smtClean="0">
                <a:latin typeface="Arial Unicode MS"/>
                <a:cs typeface="Arial Unicode MS"/>
              </a:rPr>
              <a:t> </a:t>
            </a:r>
            <a:r>
              <a:rPr lang="es-AR" sz="2400" spc="45" dirty="0" smtClean="0">
                <a:latin typeface="Arial Unicode MS"/>
                <a:cs typeface="Arial Unicode MS"/>
              </a:rPr>
              <a:t>valor </a:t>
            </a:r>
            <a:r>
              <a:rPr lang="es-AR" sz="2400" spc="90" dirty="0" smtClean="0">
                <a:latin typeface="Arial Unicode MS"/>
                <a:cs typeface="Arial Unicode MS"/>
              </a:rPr>
              <a:t>muy</a:t>
            </a:r>
            <a:r>
              <a:rPr lang="es-AR" sz="2400" spc="30" dirty="0" smtClean="0">
                <a:latin typeface="Arial Unicode MS"/>
                <a:cs typeface="Arial Unicode MS"/>
              </a:rPr>
              <a:t> </a:t>
            </a:r>
            <a:r>
              <a:rPr lang="es-AR" sz="2400" spc="50" dirty="0" smtClean="0">
                <a:latin typeface="Arial Unicode MS"/>
                <a:cs typeface="Arial Unicode MS"/>
              </a:rPr>
              <a:t>bajo</a:t>
            </a:r>
            <a:r>
              <a:rPr lang="es-AR" sz="2400" spc="35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(puede</a:t>
            </a:r>
            <a:r>
              <a:rPr lang="es-AR" sz="2400" spc="35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ser</a:t>
            </a:r>
            <a:r>
              <a:rPr lang="es-AR" sz="2400" spc="35" dirty="0" smtClean="0">
                <a:latin typeface="Arial Unicode MS"/>
                <a:cs typeface="Arial Unicode MS"/>
              </a:rPr>
              <a:t> </a:t>
            </a:r>
            <a:r>
              <a:rPr lang="es-AR" sz="2400" spc="75" dirty="0" smtClean="0">
                <a:latin typeface="Arial Unicode MS"/>
                <a:cs typeface="Arial Unicode MS"/>
              </a:rPr>
              <a:t>inferior</a:t>
            </a:r>
            <a:r>
              <a:rPr lang="es-AR" sz="2400" spc="35" dirty="0" smtClean="0">
                <a:latin typeface="Arial Unicode MS"/>
                <a:cs typeface="Arial Unicode MS"/>
              </a:rPr>
              <a:t> </a:t>
            </a:r>
            <a:r>
              <a:rPr lang="es-AR" sz="2400" dirty="0" smtClean="0">
                <a:latin typeface="Arial Unicode MS"/>
                <a:cs typeface="Arial Unicode MS"/>
              </a:rPr>
              <a:t>a</a:t>
            </a:r>
            <a:r>
              <a:rPr lang="es-AR" sz="2400" spc="35" dirty="0" smtClean="0">
                <a:latin typeface="Arial Unicode MS"/>
                <a:cs typeface="Arial Unicode MS"/>
              </a:rPr>
              <a:t> </a:t>
            </a:r>
            <a:r>
              <a:rPr lang="es-AR" sz="2400" spc="-25" dirty="0" smtClean="0">
                <a:latin typeface="Arial Unicode MS"/>
                <a:cs typeface="Arial Unicode MS"/>
              </a:rPr>
              <a:t>1A)</a:t>
            </a:r>
            <a:endParaRPr lang="es-AR" sz="2400" dirty="0" smtClean="0">
              <a:latin typeface="Arial Unicode MS"/>
              <a:cs typeface="Arial Unicode MS"/>
            </a:endParaRPr>
          </a:p>
          <a:p>
            <a:pPr marL="298450" marR="403225" indent="-285750">
              <a:lnSpc>
                <a:spcPts val="2380"/>
              </a:lnSpc>
              <a:spcBef>
                <a:spcPts val="475"/>
              </a:spcBef>
              <a:buSzPct val="146666"/>
              <a:tabLst>
                <a:tab pos="297815" algn="l"/>
                <a:tab pos="298450" algn="l"/>
              </a:tabLst>
            </a:pPr>
            <a:endParaRPr lang="es-AR" sz="1500" dirty="0" smtClean="0">
              <a:latin typeface="Arial Unicode MS"/>
              <a:cs typeface="Arial Unicode MS"/>
            </a:endParaRPr>
          </a:p>
          <a:p>
            <a:pPr marL="1612900" marR="5080" lvl="2" indent="-228600">
              <a:lnSpc>
                <a:spcPct val="120000"/>
              </a:lnSpc>
              <a:spcBef>
                <a:spcPts val="380"/>
              </a:spcBef>
              <a:buChar char="•"/>
              <a:tabLst>
                <a:tab pos="1505585" algn="l"/>
              </a:tabLst>
            </a:pPr>
            <a:endParaRPr sz="1500">
              <a:latin typeface="Arial Unicode MS"/>
              <a:cs typeface="Arial Unicode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310638" y="4406138"/>
            <a:ext cx="439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75" dirty="0">
                <a:solidFill>
                  <a:srgbClr val="FF00FF"/>
                </a:solidFill>
                <a:latin typeface="Trebuchet MS"/>
                <a:cs typeface="Trebuchet MS"/>
              </a:rPr>
              <a:t>Z</a:t>
            </a:r>
            <a:r>
              <a:rPr sz="1150" b="1" spc="75" dirty="0">
                <a:solidFill>
                  <a:srgbClr val="FF00FF"/>
                </a:solidFill>
                <a:latin typeface="Trebuchet MS"/>
                <a:cs typeface="Trebuchet MS"/>
              </a:rPr>
              <a:t>NGI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39038" y="5233669"/>
            <a:ext cx="254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00FF"/>
                </a:solidFill>
                <a:latin typeface="Trebuchet MS"/>
                <a:cs typeface="Trebuchet MS"/>
              </a:rPr>
              <a:t>Z</a:t>
            </a:r>
            <a:r>
              <a:rPr sz="1150" b="1" spc="-25" dirty="0">
                <a:solidFill>
                  <a:srgbClr val="FF00FF"/>
                </a:solidFill>
                <a:latin typeface="Trebuchet MS"/>
                <a:cs typeface="Trebuchet MS"/>
              </a:rPr>
              <a:t>R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66" name="object 55"/>
          <p:cNvSpPr txBox="1"/>
          <p:nvPr/>
        </p:nvSpPr>
        <p:spPr>
          <a:xfrm>
            <a:off x="1981200" y="6400800"/>
            <a:ext cx="1194562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" algn="ctr">
              <a:spcBef>
                <a:spcPts val="100"/>
              </a:spcBef>
            </a:pPr>
            <a:r>
              <a:rPr lang="es-AR" sz="1400" spc="-10" dirty="0" smtClean="0">
                <a:solidFill>
                  <a:srgbClr val="CC00FF"/>
                </a:solidFill>
                <a:latin typeface="Arial Unicode MS"/>
                <a:cs typeface="Arial Unicode MS"/>
              </a:rPr>
              <a:t>Transformador de Puesta a Tierra del Neutro</a:t>
            </a:r>
            <a:endParaRPr sz="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217" y="1047750"/>
            <a:ext cx="1283335" cy="4773930"/>
            <a:chOff x="1203217" y="1047750"/>
            <a:chExt cx="1283335" cy="4773930"/>
          </a:xfrm>
        </p:grpSpPr>
        <p:sp>
          <p:nvSpPr>
            <p:cNvPr id="3" name="object 3"/>
            <p:cNvSpPr/>
            <p:nvPr/>
          </p:nvSpPr>
          <p:spPr>
            <a:xfrm>
              <a:off x="1923288" y="1047750"/>
              <a:ext cx="0" cy="3939540"/>
            </a:xfrm>
            <a:custGeom>
              <a:avLst/>
              <a:gdLst/>
              <a:ahLst/>
              <a:cxnLst/>
              <a:rect l="l" t="t" r="r" b="b"/>
              <a:pathLst>
                <a:path h="3939540">
                  <a:moveTo>
                    <a:pt x="0" y="0"/>
                  </a:moveTo>
                  <a:lnTo>
                    <a:pt x="0" y="3939540"/>
                  </a:lnTo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95044" y="2967989"/>
              <a:ext cx="868044" cy="868044"/>
            </a:xfrm>
            <a:custGeom>
              <a:avLst/>
              <a:gdLst/>
              <a:ahLst/>
              <a:cxnLst/>
              <a:rect l="l" t="t" r="r" b="b"/>
              <a:pathLst>
                <a:path w="868044" h="868045">
                  <a:moveTo>
                    <a:pt x="867918" y="433577"/>
                  </a:moveTo>
                  <a:lnTo>
                    <a:pt x="865371" y="386368"/>
                  </a:lnTo>
                  <a:lnTo>
                    <a:pt x="857908" y="340622"/>
                  </a:lnTo>
                  <a:lnTo>
                    <a:pt x="845795" y="296606"/>
                  </a:lnTo>
                  <a:lnTo>
                    <a:pt x="829297" y="254586"/>
                  </a:lnTo>
                  <a:lnTo>
                    <a:pt x="808679" y="214827"/>
                  </a:lnTo>
                  <a:lnTo>
                    <a:pt x="784207" y="177594"/>
                  </a:lnTo>
                  <a:lnTo>
                    <a:pt x="756147" y="143153"/>
                  </a:lnTo>
                  <a:lnTo>
                    <a:pt x="724764" y="111770"/>
                  </a:lnTo>
                  <a:lnTo>
                    <a:pt x="690323" y="83710"/>
                  </a:lnTo>
                  <a:lnTo>
                    <a:pt x="653090" y="59238"/>
                  </a:lnTo>
                  <a:lnTo>
                    <a:pt x="613331" y="38620"/>
                  </a:lnTo>
                  <a:lnTo>
                    <a:pt x="571311" y="22122"/>
                  </a:lnTo>
                  <a:lnTo>
                    <a:pt x="527295" y="10009"/>
                  </a:lnTo>
                  <a:lnTo>
                    <a:pt x="481549" y="2546"/>
                  </a:lnTo>
                  <a:lnTo>
                    <a:pt x="434340" y="0"/>
                  </a:lnTo>
                  <a:lnTo>
                    <a:pt x="386987" y="2546"/>
                  </a:lnTo>
                  <a:lnTo>
                    <a:pt x="341118" y="10009"/>
                  </a:lnTo>
                  <a:lnTo>
                    <a:pt x="296997" y="22122"/>
                  </a:lnTo>
                  <a:lnTo>
                    <a:pt x="254887" y="38620"/>
                  </a:lnTo>
                  <a:lnTo>
                    <a:pt x="215053" y="59238"/>
                  </a:lnTo>
                  <a:lnTo>
                    <a:pt x="177759" y="83710"/>
                  </a:lnTo>
                  <a:lnTo>
                    <a:pt x="143269" y="111770"/>
                  </a:lnTo>
                  <a:lnTo>
                    <a:pt x="111848" y="143153"/>
                  </a:lnTo>
                  <a:lnTo>
                    <a:pt x="83759" y="177594"/>
                  </a:lnTo>
                  <a:lnTo>
                    <a:pt x="59266" y="214827"/>
                  </a:lnTo>
                  <a:lnTo>
                    <a:pt x="38635" y="254586"/>
                  </a:lnTo>
                  <a:lnTo>
                    <a:pt x="22128" y="296606"/>
                  </a:lnTo>
                  <a:lnTo>
                    <a:pt x="10010" y="340622"/>
                  </a:lnTo>
                  <a:lnTo>
                    <a:pt x="2546" y="386368"/>
                  </a:lnTo>
                  <a:lnTo>
                    <a:pt x="0" y="433577"/>
                  </a:lnTo>
                  <a:lnTo>
                    <a:pt x="2546" y="480930"/>
                  </a:lnTo>
                  <a:lnTo>
                    <a:pt x="10010" y="526799"/>
                  </a:lnTo>
                  <a:lnTo>
                    <a:pt x="22128" y="570920"/>
                  </a:lnTo>
                  <a:lnTo>
                    <a:pt x="38635" y="613030"/>
                  </a:lnTo>
                  <a:lnTo>
                    <a:pt x="59266" y="652864"/>
                  </a:lnTo>
                  <a:lnTo>
                    <a:pt x="83759" y="690158"/>
                  </a:lnTo>
                  <a:lnTo>
                    <a:pt x="111848" y="724648"/>
                  </a:lnTo>
                  <a:lnTo>
                    <a:pt x="143269" y="756069"/>
                  </a:lnTo>
                  <a:lnTo>
                    <a:pt x="177759" y="784158"/>
                  </a:lnTo>
                  <a:lnTo>
                    <a:pt x="215053" y="808651"/>
                  </a:lnTo>
                  <a:lnTo>
                    <a:pt x="254887" y="829282"/>
                  </a:lnTo>
                  <a:lnTo>
                    <a:pt x="296997" y="845789"/>
                  </a:lnTo>
                  <a:lnTo>
                    <a:pt x="341118" y="857907"/>
                  </a:lnTo>
                  <a:lnTo>
                    <a:pt x="386987" y="865371"/>
                  </a:lnTo>
                  <a:lnTo>
                    <a:pt x="434340" y="867917"/>
                  </a:lnTo>
                  <a:lnTo>
                    <a:pt x="481549" y="865371"/>
                  </a:lnTo>
                  <a:lnTo>
                    <a:pt x="527295" y="857907"/>
                  </a:lnTo>
                  <a:lnTo>
                    <a:pt x="571311" y="845789"/>
                  </a:lnTo>
                  <a:lnTo>
                    <a:pt x="613331" y="829282"/>
                  </a:lnTo>
                  <a:lnTo>
                    <a:pt x="653090" y="808651"/>
                  </a:lnTo>
                  <a:lnTo>
                    <a:pt x="690323" y="784158"/>
                  </a:lnTo>
                  <a:lnTo>
                    <a:pt x="724764" y="756069"/>
                  </a:lnTo>
                  <a:lnTo>
                    <a:pt x="756147" y="724648"/>
                  </a:lnTo>
                  <a:lnTo>
                    <a:pt x="784207" y="690158"/>
                  </a:lnTo>
                  <a:lnTo>
                    <a:pt x="808679" y="652864"/>
                  </a:lnTo>
                  <a:lnTo>
                    <a:pt x="829297" y="613030"/>
                  </a:lnTo>
                  <a:lnTo>
                    <a:pt x="845795" y="570920"/>
                  </a:lnTo>
                  <a:lnTo>
                    <a:pt x="857908" y="526799"/>
                  </a:lnTo>
                  <a:lnTo>
                    <a:pt x="865371" y="480930"/>
                  </a:lnTo>
                  <a:lnTo>
                    <a:pt x="867918" y="4335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95044" y="2967989"/>
              <a:ext cx="868044" cy="868044"/>
            </a:xfrm>
            <a:custGeom>
              <a:avLst/>
              <a:gdLst/>
              <a:ahLst/>
              <a:cxnLst/>
              <a:rect l="l" t="t" r="r" b="b"/>
              <a:pathLst>
                <a:path w="868044" h="868045">
                  <a:moveTo>
                    <a:pt x="0" y="433577"/>
                  </a:moveTo>
                  <a:lnTo>
                    <a:pt x="2546" y="386368"/>
                  </a:lnTo>
                  <a:lnTo>
                    <a:pt x="10010" y="340622"/>
                  </a:lnTo>
                  <a:lnTo>
                    <a:pt x="22128" y="296606"/>
                  </a:lnTo>
                  <a:lnTo>
                    <a:pt x="38635" y="254586"/>
                  </a:lnTo>
                  <a:lnTo>
                    <a:pt x="59266" y="214827"/>
                  </a:lnTo>
                  <a:lnTo>
                    <a:pt x="83759" y="177594"/>
                  </a:lnTo>
                  <a:lnTo>
                    <a:pt x="111848" y="143153"/>
                  </a:lnTo>
                  <a:lnTo>
                    <a:pt x="143269" y="111770"/>
                  </a:lnTo>
                  <a:lnTo>
                    <a:pt x="177759" y="83710"/>
                  </a:lnTo>
                  <a:lnTo>
                    <a:pt x="215053" y="59238"/>
                  </a:lnTo>
                  <a:lnTo>
                    <a:pt x="254887" y="38620"/>
                  </a:lnTo>
                  <a:lnTo>
                    <a:pt x="296997" y="22122"/>
                  </a:lnTo>
                  <a:lnTo>
                    <a:pt x="341118" y="10009"/>
                  </a:lnTo>
                  <a:lnTo>
                    <a:pt x="386987" y="2546"/>
                  </a:lnTo>
                  <a:lnTo>
                    <a:pt x="434340" y="0"/>
                  </a:lnTo>
                  <a:lnTo>
                    <a:pt x="481549" y="2546"/>
                  </a:lnTo>
                  <a:lnTo>
                    <a:pt x="527295" y="10009"/>
                  </a:lnTo>
                  <a:lnTo>
                    <a:pt x="571311" y="22122"/>
                  </a:lnTo>
                  <a:lnTo>
                    <a:pt x="613331" y="38620"/>
                  </a:lnTo>
                  <a:lnTo>
                    <a:pt x="653090" y="59238"/>
                  </a:lnTo>
                  <a:lnTo>
                    <a:pt x="690323" y="83710"/>
                  </a:lnTo>
                  <a:lnTo>
                    <a:pt x="724764" y="111770"/>
                  </a:lnTo>
                  <a:lnTo>
                    <a:pt x="756147" y="143153"/>
                  </a:lnTo>
                  <a:lnTo>
                    <a:pt x="784207" y="177594"/>
                  </a:lnTo>
                  <a:lnTo>
                    <a:pt x="808679" y="214827"/>
                  </a:lnTo>
                  <a:lnTo>
                    <a:pt x="829297" y="254586"/>
                  </a:lnTo>
                  <a:lnTo>
                    <a:pt x="845795" y="296606"/>
                  </a:lnTo>
                  <a:lnTo>
                    <a:pt x="857908" y="340622"/>
                  </a:lnTo>
                  <a:lnTo>
                    <a:pt x="865371" y="386368"/>
                  </a:lnTo>
                  <a:lnTo>
                    <a:pt x="867918" y="433577"/>
                  </a:lnTo>
                  <a:lnTo>
                    <a:pt x="865371" y="480930"/>
                  </a:lnTo>
                  <a:lnTo>
                    <a:pt x="857908" y="526799"/>
                  </a:lnTo>
                  <a:lnTo>
                    <a:pt x="845795" y="570920"/>
                  </a:lnTo>
                  <a:lnTo>
                    <a:pt x="829297" y="613030"/>
                  </a:lnTo>
                  <a:lnTo>
                    <a:pt x="808679" y="652864"/>
                  </a:lnTo>
                  <a:lnTo>
                    <a:pt x="784207" y="690158"/>
                  </a:lnTo>
                  <a:lnTo>
                    <a:pt x="756147" y="724648"/>
                  </a:lnTo>
                  <a:lnTo>
                    <a:pt x="724764" y="756069"/>
                  </a:lnTo>
                  <a:lnTo>
                    <a:pt x="690323" y="784158"/>
                  </a:lnTo>
                  <a:lnTo>
                    <a:pt x="653090" y="808651"/>
                  </a:lnTo>
                  <a:lnTo>
                    <a:pt x="613331" y="829282"/>
                  </a:lnTo>
                  <a:lnTo>
                    <a:pt x="571311" y="845789"/>
                  </a:lnTo>
                  <a:lnTo>
                    <a:pt x="527295" y="857907"/>
                  </a:lnTo>
                  <a:lnTo>
                    <a:pt x="481549" y="865371"/>
                  </a:lnTo>
                  <a:lnTo>
                    <a:pt x="434340" y="867917"/>
                  </a:lnTo>
                  <a:lnTo>
                    <a:pt x="386987" y="865371"/>
                  </a:lnTo>
                  <a:lnTo>
                    <a:pt x="341118" y="857907"/>
                  </a:lnTo>
                  <a:lnTo>
                    <a:pt x="296997" y="845789"/>
                  </a:lnTo>
                  <a:lnTo>
                    <a:pt x="254887" y="829282"/>
                  </a:lnTo>
                  <a:lnTo>
                    <a:pt x="215053" y="808651"/>
                  </a:lnTo>
                  <a:lnTo>
                    <a:pt x="177759" y="784158"/>
                  </a:lnTo>
                  <a:lnTo>
                    <a:pt x="143269" y="756069"/>
                  </a:lnTo>
                  <a:lnTo>
                    <a:pt x="111848" y="724648"/>
                  </a:lnTo>
                  <a:lnTo>
                    <a:pt x="83759" y="690158"/>
                  </a:lnTo>
                  <a:lnTo>
                    <a:pt x="59266" y="652864"/>
                  </a:lnTo>
                  <a:lnTo>
                    <a:pt x="38635" y="613030"/>
                  </a:lnTo>
                  <a:lnTo>
                    <a:pt x="22128" y="570920"/>
                  </a:lnTo>
                  <a:lnTo>
                    <a:pt x="10010" y="526799"/>
                  </a:lnTo>
                  <a:lnTo>
                    <a:pt x="2546" y="480930"/>
                  </a:lnTo>
                  <a:lnTo>
                    <a:pt x="0" y="433577"/>
                  </a:lnTo>
                  <a:close/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05177" y="3246120"/>
              <a:ext cx="234950" cy="296545"/>
            </a:xfrm>
            <a:custGeom>
              <a:avLst/>
              <a:gdLst/>
              <a:ahLst/>
              <a:cxnLst/>
              <a:rect l="l" t="t" r="r" b="b"/>
              <a:pathLst>
                <a:path w="234950" h="296545">
                  <a:moveTo>
                    <a:pt x="234695" y="51054"/>
                  </a:moveTo>
                  <a:lnTo>
                    <a:pt x="234695" y="43434"/>
                  </a:lnTo>
                  <a:lnTo>
                    <a:pt x="234695" y="35052"/>
                  </a:lnTo>
                  <a:lnTo>
                    <a:pt x="233171" y="29718"/>
                  </a:lnTo>
                  <a:lnTo>
                    <a:pt x="200405" y="9906"/>
                  </a:lnTo>
                  <a:lnTo>
                    <a:pt x="194536" y="7762"/>
                  </a:lnTo>
                  <a:lnTo>
                    <a:pt x="151566" y="154"/>
                  </a:lnTo>
                  <a:lnTo>
                    <a:pt x="143255" y="0"/>
                  </a:lnTo>
                  <a:lnTo>
                    <a:pt x="127670" y="702"/>
                  </a:lnTo>
                  <a:lnTo>
                    <a:pt x="85343" y="10668"/>
                  </a:lnTo>
                  <a:lnTo>
                    <a:pt x="49660" y="31992"/>
                  </a:lnTo>
                  <a:lnTo>
                    <a:pt x="23145" y="62865"/>
                  </a:lnTo>
                  <a:lnTo>
                    <a:pt x="6107" y="103298"/>
                  </a:lnTo>
                  <a:lnTo>
                    <a:pt x="0" y="150876"/>
                  </a:lnTo>
                  <a:lnTo>
                    <a:pt x="583" y="167032"/>
                  </a:lnTo>
                  <a:lnTo>
                    <a:pt x="9905" y="211074"/>
                  </a:lnTo>
                  <a:lnTo>
                    <a:pt x="28765" y="246649"/>
                  </a:lnTo>
                  <a:lnTo>
                    <a:pt x="57816" y="273939"/>
                  </a:lnTo>
                  <a:lnTo>
                    <a:pt x="95869" y="290953"/>
                  </a:lnTo>
                  <a:lnTo>
                    <a:pt x="141731" y="296418"/>
                  </a:lnTo>
                  <a:lnTo>
                    <a:pt x="156209" y="296418"/>
                  </a:lnTo>
                  <a:lnTo>
                    <a:pt x="163829" y="295656"/>
                  </a:lnTo>
                  <a:lnTo>
                    <a:pt x="171449" y="294132"/>
                  </a:lnTo>
                  <a:lnTo>
                    <a:pt x="178307" y="293370"/>
                  </a:lnTo>
                  <a:lnTo>
                    <a:pt x="185927" y="291084"/>
                  </a:lnTo>
                  <a:lnTo>
                    <a:pt x="193547" y="289560"/>
                  </a:lnTo>
                  <a:lnTo>
                    <a:pt x="207263" y="284988"/>
                  </a:lnTo>
                  <a:lnTo>
                    <a:pt x="219455" y="279654"/>
                  </a:lnTo>
                  <a:lnTo>
                    <a:pt x="224027" y="278130"/>
                  </a:lnTo>
                  <a:lnTo>
                    <a:pt x="227837" y="275844"/>
                  </a:lnTo>
                  <a:lnTo>
                    <a:pt x="230885" y="272796"/>
                  </a:lnTo>
                  <a:lnTo>
                    <a:pt x="232409" y="270510"/>
                  </a:lnTo>
                  <a:lnTo>
                    <a:pt x="233933" y="267462"/>
                  </a:lnTo>
                  <a:lnTo>
                    <a:pt x="233933" y="145542"/>
                  </a:lnTo>
                  <a:lnTo>
                    <a:pt x="232409" y="140970"/>
                  </a:lnTo>
                  <a:lnTo>
                    <a:pt x="231647" y="139446"/>
                  </a:lnTo>
                  <a:lnTo>
                    <a:pt x="230123" y="137922"/>
                  </a:lnTo>
                  <a:lnTo>
                    <a:pt x="224027" y="134874"/>
                  </a:lnTo>
                  <a:lnTo>
                    <a:pt x="126491" y="134874"/>
                  </a:lnTo>
                  <a:lnTo>
                    <a:pt x="124205" y="137160"/>
                  </a:lnTo>
                  <a:lnTo>
                    <a:pt x="123443" y="138684"/>
                  </a:lnTo>
                  <a:lnTo>
                    <a:pt x="122681" y="139446"/>
                  </a:lnTo>
                  <a:lnTo>
                    <a:pt x="121919" y="140970"/>
                  </a:lnTo>
                  <a:lnTo>
                    <a:pt x="121919" y="145542"/>
                  </a:lnTo>
                  <a:lnTo>
                    <a:pt x="121157" y="147828"/>
                  </a:lnTo>
                  <a:lnTo>
                    <a:pt x="121157" y="156210"/>
                  </a:lnTo>
                  <a:lnTo>
                    <a:pt x="121919" y="160020"/>
                  </a:lnTo>
                  <a:lnTo>
                    <a:pt x="124967" y="164592"/>
                  </a:lnTo>
                  <a:lnTo>
                    <a:pt x="126491" y="166116"/>
                  </a:lnTo>
                  <a:lnTo>
                    <a:pt x="195833" y="166116"/>
                  </a:lnTo>
                  <a:lnTo>
                    <a:pt x="195833" y="249936"/>
                  </a:lnTo>
                  <a:lnTo>
                    <a:pt x="156971" y="262223"/>
                  </a:lnTo>
                  <a:lnTo>
                    <a:pt x="143255" y="262890"/>
                  </a:lnTo>
                  <a:lnTo>
                    <a:pt x="132111" y="262449"/>
                  </a:lnTo>
                  <a:lnTo>
                    <a:pt x="92809" y="251281"/>
                  </a:lnTo>
                  <a:lnTo>
                    <a:pt x="62900" y="225325"/>
                  </a:lnTo>
                  <a:lnTo>
                    <a:pt x="44565" y="186189"/>
                  </a:lnTo>
                  <a:lnTo>
                    <a:pt x="40385" y="147828"/>
                  </a:lnTo>
                  <a:lnTo>
                    <a:pt x="40814" y="135969"/>
                  </a:lnTo>
                  <a:lnTo>
                    <a:pt x="51101" y="92106"/>
                  </a:lnTo>
                  <a:lnTo>
                    <a:pt x="74533" y="58400"/>
                  </a:lnTo>
                  <a:lnTo>
                    <a:pt x="109704" y="37588"/>
                  </a:lnTo>
                  <a:lnTo>
                    <a:pt x="142493" y="32766"/>
                  </a:lnTo>
                  <a:lnTo>
                    <a:pt x="152364" y="33051"/>
                  </a:lnTo>
                  <a:lnTo>
                    <a:pt x="190690" y="41338"/>
                  </a:lnTo>
                  <a:lnTo>
                    <a:pt x="223265" y="58674"/>
                  </a:lnTo>
                  <a:lnTo>
                    <a:pt x="226313" y="60198"/>
                  </a:lnTo>
                  <a:lnTo>
                    <a:pt x="229361" y="60198"/>
                  </a:lnTo>
                  <a:lnTo>
                    <a:pt x="230123" y="59436"/>
                  </a:lnTo>
                  <a:lnTo>
                    <a:pt x="230885" y="59436"/>
                  </a:lnTo>
                  <a:lnTo>
                    <a:pt x="231647" y="58674"/>
                  </a:lnTo>
                  <a:lnTo>
                    <a:pt x="232409" y="57150"/>
                  </a:lnTo>
                  <a:lnTo>
                    <a:pt x="233171" y="56388"/>
                  </a:lnTo>
                  <a:lnTo>
                    <a:pt x="233933" y="54864"/>
                  </a:lnTo>
                  <a:lnTo>
                    <a:pt x="233933" y="52578"/>
                  </a:lnTo>
                  <a:lnTo>
                    <a:pt x="234695" y="5105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52194" y="3917442"/>
              <a:ext cx="742315" cy="142875"/>
            </a:xfrm>
            <a:custGeom>
              <a:avLst/>
              <a:gdLst/>
              <a:ahLst/>
              <a:cxnLst/>
              <a:rect l="l" t="t" r="r" b="b"/>
              <a:pathLst>
                <a:path w="742314" h="142875">
                  <a:moveTo>
                    <a:pt x="0" y="0"/>
                  </a:moveTo>
                  <a:lnTo>
                    <a:pt x="0" y="142494"/>
                  </a:lnTo>
                  <a:lnTo>
                    <a:pt x="742188" y="142493"/>
                  </a:lnTo>
                  <a:lnTo>
                    <a:pt x="742188" y="0"/>
                  </a:lnTo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09700" y="5001767"/>
              <a:ext cx="1056640" cy="799465"/>
            </a:xfrm>
            <a:custGeom>
              <a:avLst/>
              <a:gdLst/>
              <a:ahLst/>
              <a:cxnLst/>
              <a:rect l="l" t="t" r="r" b="b"/>
              <a:pathLst>
                <a:path w="1056639" h="799464">
                  <a:moveTo>
                    <a:pt x="0" y="799338"/>
                  </a:moveTo>
                  <a:lnTo>
                    <a:pt x="0" y="0"/>
                  </a:lnTo>
                  <a:lnTo>
                    <a:pt x="1056132" y="0"/>
                  </a:lnTo>
                  <a:lnTo>
                    <a:pt x="1056132" y="728471"/>
                  </a:lnTo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23772" y="5215890"/>
              <a:ext cx="356870" cy="356870"/>
            </a:xfrm>
            <a:custGeom>
              <a:avLst/>
              <a:gdLst/>
              <a:ahLst/>
              <a:cxnLst/>
              <a:rect l="l" t="t" r="r" b="b"/>
              <a:pathLst>
                <a:path w="356869" h="356870">
                  <a:moveTo>
                    <a:pt x="356616" y="356615"/>
                  </a:moveTo>
                  <a:lnTo>
                    <a:pt x="356616" y="0"/>
                  </a:lnTo>
                  <a:lnTo>
                    <a:pt x="0" y="0"/>
                  </a:lnTo>
                  <a:lnTo>
                    <a:pt x="0" y="356615"/>
                  </a:lnTo>
                  <a:lnTo>
                    <a:pt x="356616" y="3566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23772" y="5215890"/>
              <a:ext cx="356870" cy="356870"/>
            </a:xfrm>
            <a:custGeom>
              <a:avLst/>
              <a:gdLst/>
              <a:ahLst/>
              <a:cxnLst/>
              <a:rect l="l" t="t" r="r" b="b"/>
              <a:pathLst>
                <a:path w="356869" h="356870">
                  <a:moveTo>
                    <a:pt x="0" y="0"/>
                  </a:moveTo>
                  <a:lnTo>
                    <a:pt x="0" y="356615"/>
                  </a:lnTo>
                  <a:lnTo>
                    <a:pt x="356616" y="356615"/>
                  </a:lnTo>
                  <a:lnTo>
                    <a:pt x="356616" y="0"/>
                  </a:lnTo>
                  <a:lnTo>
                    <a:pt x="0" y="0"/>
                  </a:lnTo>
                  <a:close/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2898648" y="5730240"/>
            <a:ext cx="252729" cy="685800"/>
          </a:xfrm>
          <a:custGeom>
            <a:avLst/>
            <a:gdLst/>
            <a:ahLst/>
            <a:cxnLst/>
            <a:rect l="l" t="t" r="r" b="b"/>
            <a:pathLst>
              <a:path w="252730" h="685800">
                <a:moveTo>
                  <a:pt x="252222" y="0"/>
                </a:moveTo>
                <a:lnTo>
                  <a:pt x="80772" y="0"/>
                </a:lnTo>
                <a:lnTo>
                  <a:pt x="85344" y="762"/>
                </a:lnTo>
                <a:lnTo>
                  <a:pt x="52077" y="7572"/>
                </a:lnTo>
                <a:lnTo>
                  <a:pt x="24955" y="26098"/>
                </a:lnTo>
                <a:lnTo>
                  <a:pt x="6691" y="53482"/>
                </a:lnTo>
                <a:lnTo>
                  <a:pt x="0" y="86868"/>
                </a:lnTo>
                <a:lnTo>
                  <a:pt x="6691" y="120134"/>
                </a:lnTo>
                <a:lnTo>
                  <a:pt x="24955" y="147256"/>
                </a:lnTo>
                <a:lnTo>
                  <a:pt x="52077" y="165520"/>
                </a:lnTo>
                <a:lnTo>
                  <a:pt x="85344" y="172212"/>
                </a:lnTo>
                <a:lnTo>
                  <a:pt x="52077" y="178903"/>
                </a:lnTo>
                <a:lnTo>
                  <a:pt x="24955" y="197167"/>
                </a:lnTo>
                <a:lnTo>
                  <a:pt x="6691" y="224289"/>
                </a:lnTo>
                <a:lnTo>
                  <a:pt x="0" y="257556"/>
                </a:lnTo>
                <a:lnTo>
                  <a:pt x="6691" y="291262"/>
                </a:lnTo>
                <a:lnTo>
                  <a:pt x="24955" y="318611"/>
                </a:lnTo>
                <a:lnTo>
                  <a:pt x="52077" y="336958"/>
                </a:lnTo>
                <a:lnTo>
                  <a:pt x="85344" y="343662"/>
                </a:lnTo>
                <a:lnTo>
                  <a:pt x="52077" y="350353"/>
                </a:lnTo>
                <a:lnTo>
                  <a:pt x="24955" y="368617"/>
                </a:lnTo>
                <a:lnTo>
                  <a:pt x="6691" y="395739"/>
                </a:lnTo>
                <a:lnTo>
                  <a:pt x="0" y="429006"/>
                </a:lnTo>
                <a:lnTo>
                  <a:pt x="6691" y="462391"/>
                </a:lnTo>
                <a:lnTo>
                  <a:pt x="24955" y="489775"/>
                </a:lnTo>
                <a:lnTo>
                  <a:pt x="52077" y="508301"/>
                </a:lnTo>
                <a:lnTo>
                  <a:pt x="85344" y="515112"/>
                </a:lnTo>
                <a:lnTo>
                  <a:pt x="52077" y="521803"/>
                </a:lnTo>
                <a:lnTo>
                  <a:pt x="24955" y="540067"/>
                </a:lnTo>
                <a:lnTo>
                  <a:pt x="6691" y="567189"/>
                </a:lnTo>
                <a:lnTo>
                  <a:pt x="0" y="600456"/>
                </a:lnTo>
                <a:lnTo>
                  <a:pt x="6691" y="633722"/>
                </a:lnTo>
                <a:lnTo>
                  <a:pt x="24955" y="660844"/>
                </a:lnTo>
                <a:lnTo>
                  <a:pt x="52077" y="679108"/>
                </a:lnTo>
                <a:lnTo>
                  <a:pt x="85344" y="685800"/>
                </a:lnTo>
                <a:lnTo>
                  <a:pt x="80772" y="685038"/>
                </a:lnTo>
                <a:lnTo>
                  <a:pt x="252222" y="685038"/>
                </a:lnTo>
              </a:path>
            </a:pathLst>
          </a:custGeom>
          <a:ln w="4110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1389145" y="5709685"/>
            <a:ext cx="1358900" cy="925830"/>
            <a:chOff x="1389145" y="5709685"/>
            <a:chExt cx="1358900" cy="925830"/>
          </a:xfrm>
        </p:grpSpPr>
        <p:sp>
          <p:nvSpPr>
            <p:cNvPr id="13" name="object 13"/>
            <p:cNvSpPr/>
            <p:nvPr/>
          </p:nvSpPr>
          <p:spPr>
            <a:xfrm>
              <a:off x="2465832" y="5730240"/>
              <a:ext cx="261620" cy="685800"/>
            </a:xfrm>
            <a:custGeom>
              <a:avLst/>
              <a:gdLst/>
              <a:ahLst/>
              <a:cxnLst/>
              <a:rect l="l" t="t" r="r" b="b"/>
              <a:pathLst>
                <a:path w="261619" h="685800">
                  <a:moveTo>
                    <a:pt x="0" y="0"/>
                  </a:moveTo>
                  <a:lnTo>
                    <a:pt x="171450" y="0"/>
                  </a:lnTo>
                  <a:lnTo>
                    <a:pt x="209288" y="7572"/>
                  </a:lnTo>
                  <a:lnTo>
                    <a:pt x="254674" y="53482"/>
                  </a:lnTo>
                  <a:lnTo>
                    <a:pt x="261365" y="86868"/>
                  </a:lnTo>
                  <a:lnTo>
                    <a:pt x="254674" y="120134"/>
                  </a:lnTo>
                  <a:lnTo>
                    <a:pt x="236410" y="147256"/>
                  </a:lnTo>
                  <a:lnTo>
                    <a:pt x="209288" y="165520"/>
                  </a:lnTo>
                  <a:lnTo>
                    <a:pt x="176022" y="172212"/>
                  </a:lnTo>
                  <a:lnTo>
                    <a:pt x="209288" y="178903"/>
                  </a:lnTo>
                  <a:lnTo>
                    <a:pt x="236410" y="197167"/>
                  </a:lnTo>
                  <a:lnTo>
                    <a:pt x="254674" y="224289"/>
                  </a:lnTo>
                  <a:lnTo>
                    <a:pt x="261365" y="257556"/>
                  </a:lnTo>
                  <a:lnTo>
                    <a:pt x="254674" y="291262"/>
                  </a:lnTo>
                  <a:lnTo>
                    <a:pt x="236410" y="318611"/>
                  </a:lnTo>
                  <a:lnTo>
                    <a:pt x="209288" y="336958"/>
                  </a:lnTo>
                  <a:lnTo>
                    <a:pt x="176022" y="343662"/>
                  </a:lnTo>
                  <a:lnTo>
                    <a:pt x="209288" y="350353"/>
                  </a:lnTo>
                  <a:lnTo>
                    <a:pt x="236410" y="368617"/>
                  </a:lnTo>
                  <a:lnTo>
                    <a:pt x="254674" y="395739"/>
                  </a:lnTo>
                  <a:lnTo>
                    <a:pt x="261366" y="429006"/>
                  </a:lnTo>
                  <a:lnTo>
                    <a:pt x="254674" y="462391"/>
                  </a:lnTo>
                  <a:lnTo>
                    <a:pt x="236410" y="489775"/>
                  </a:lnTo>
                  <a:lnTo>
                    <a:pt x="209288" y="508301"/>
                  </a:lnTo>
                  <a:lnTo>
                    <a:pt x="176022" y="515112"/>
                  </a:lnTo>
                  <a:lnTo>
                    <a:pt x="209288" y="521803"/>
                  </a:lnTo>
                  <a:lnTo>
                    <a:pt x="236410" y="540067"/>
                  </a:lnTo>
                  <a:lnTo>
                    <a:pt x="254674" y="567189"/>
                  </a:lnTo>
                  <a:lnTo>
                    <a:pt x="261366" y="600456"/>
                  </a:lnTo>
                  <a:lnTo>
                    <a:pt x="254674" y="633722"/>
                  </a:lnTo>
                  <a:lnTo>
                    <a:pt x="236410" y="660844"/>
                  </a:lnTo>
                  <a:lnTo>
                    <a:pt x="209288" y="679108"/>
                  </a:lnTo>
                  <a:lnTo>
                    <a:pt x="176022" y="685800"/>
                  </a:lnTo>
                  <a:lnTo>
                    <a:pt x="171450" y="685038"/>
                  </a:lnTo>
                  <a:lnTo>
                    <a:pt x="0" y="685038"/>
                  </a:lnTo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09700" y="6300978"/>
              <a:ext cx="1056640" cy="314325"/>
            </a:xfrm>
            <a:custGeom>
              <a:avLst/>
              <a:gdLst/>
              <a:ahLst/>
              <a:cxnLst/>
              <a:rect l="l" t="t" r="r" b="b"/>
              <a:pathLst>
                <a:path w="1056639" h="314325">
                  <a:moveTo>
                    <a:pt x="0" y="0"/>
                  </a:moveTo>
                  <a:lnTo>
                    <a:pt x="0" y="313943"/>
                  </a:lnTo>
                  <a:lnTo>
                    <a:pt x="1056132" y="313943"/>
                  </a:lnTo>
                  <a:lnTo>
                    <a:pt x="1056132" y="114299"/>
                  </a:lnTo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3150870" y="5730240"/>
            <a:ext cx="557530" cy="0"/>
          </a:xfrm>
          <a:custGeom>
            <a:avLst/>
            <a:gdLst/>
            <a:ahLst/>
            <a:cxnLst/>
            <a:rect l="l" t="t" r="r" b="b"/>
            <a:pathLst>
              <a:path w="557529">
                <a:moveTo>
                  <a:pt x="0" y="0"/>
                </a:moveTo>
                <a:lnTo>
                  <a:pt x="557022" y="0"/>
                </a:lnTo>
              </a:path>
            </a:pathLst>
          </a:custGeom>
          <a:ln w="2284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3150870" y="6329171"/>
            <a:ext cx="557530" cy="97790"/>
            <a:chOff x="3150870" y="6329171"/>
            <a:chExt cx="557530" cy="97790"/>
          </a:xfrm>
        </p:grpSpPr>
        <p:sp>
          <p:nvSpPr>
            <p:cNvPr id="17" name="object 17"/>
            <p:cNvSpPr/>
            <p:nvPr/>
          </p:nvSpPr>
          <p:spPr>
            <a:xfrm>
              <a:off x="3150870" y="6415277"/>
              <a:ext cx="557530" cy="0"/>
            </a:xfrm>
            <a:custGeom>
              <a:avLst/>
              <a:gdLst/>
              <a:ahLst/>
              <a:cxnLst/>
              <a:rect l="l" t="t" r="r" b="b"/>
              <a:pathLst>
                <a:path w="557529">
                  <a:moveTo>
                    <a:pt x="0" y="0"/>
                  </a:moveTo>
                  <a:lnTo>
                    <a:pt x="557022" y="0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294126" y="6329171"/>
              <a:ext cx="0" cy="86360"/>
            </a:xfrm>
            <a:custGeom>
              <a:avLst/>
              <a:gdLst/>
              <a:ahLst/>
              <a:cxnLst/>
              <a:rect l="l" t="t" r="r" b="b"/>
              <a:pathLst>
                <a:path h="86360">
                  <a:moveTo>
                    <a:pt x="0" y="0"/>
                  </a:moveTo>
                  <a:lnTo>
                    <a:pt x="0" y="86105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3294126" y="5730240"/>
            <a:ext cx="0" cy="85725"/>
          </a:xfrm>
          <a:custGeom>
            <a:avLst/>
            <a:gdLst/>
            <a:ahLst/>
            <a:cxnLst/>
            <a:rect l="l" t="t" r="r" b="b"/>
            <a:pathLst>
              <a:path h="85725">
                <a:moveTo>
                  <a:pt x="0" y="0"/>
                </a:moveTo>
                <a:lnTo>
                  <a:pt x="0" y="85344"/>
                </a:lnTo>
              </a:path>
            </a:pathLst>
          </a:custGeom>
          <a:ln w="2284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779776" y="5730240"/>
            <a:ext cx="0" cy="685165"/>
          </a:xfrm>
          <a:custGeom>
            <a:avLst/>
            <a:gdLst/>
            <a:ahLst/>
            <a:cxnLst/>
            <a:rect l="l" t="t" r="r" b="b"/>
            <a:pathLst>
              <a:path h="685164">
                <a:moveTo>
                  <a:pt x="0" y="685037"/>
                </a:moveTo>
                <a:lnTo>
                  <a:pt x="0" y="0"/>
                </a:lnTo>
              </a:path>
            </a:pathLst>
          </a:custGeom>
          <a:ln w="2284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851660" y="7100316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4110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1694688" y="6614921"/>
            <a:ext cx="471805" cy="420370"/>
            <a:chOff x="1694688" y="6614921"/>
            <a:chExt cx="471805" cy="420370"/>
          </a:xfrm>
        </p:grpSpPr>
        <p:sp>
          <p:nvSpPr>
            <p:cNvPr id="23" name="object 23"/>
            <p:cNvSpPr/>
            <p:nvPr/>
          </p:nvSpPr>
          <p:spPr>
            <a:xfrm>
              <a:off x="1766316" y="7014209"/>
              <a:ext cx="328930" cy="0"/>
            </a:xfrm>
            <a:custGeom>
              <a:avLst/>
              <a:gdLst/>
              <a:ahLst/>
              <a:cxnLst/>
              <a:rect l="l" t="t" r="r" b="b"/>
              <a:pathLst>
                <a:path w="328930">
                  <a:moveTo>
                    <a:pt x="0" y="0"/>
                  </a:moveTo>
                  <a:lnTo>
                    <a:pt x="328422" y="0"/>
                  </a:lnTo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694688" y="6943343"/>
              <a:ext cx="471805" cy="0"/>
            </a:xfrm>
            <a:custGeom>
              <a:avLst/>
              <a:gdLst/>
              <a:ahLst/>
              <a:cxnLst/>
              <a:rect l="l" t="t" r="r" b="b"/>
              <a:pathLst>
                <a:path w="471805">
                  <a:moveTo>
                    <a:pt x="0" y="0"/>
                  </a:moveTo>
                  <a:lnTo>
                    <a:pt x="471678" y="0"/>
                  </a:lnTo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23288" y="6614921"/>
              <a:ext cx="0" cy="328930"/>
            </a:xfrm>
            <a:custGeom>
              <a:avLst/>
              <a:gdLst/>
              <a:ahLst/>
              <a:cxnLst/>
              <a:rect l="l" t="t" r="r" b="b"/>
              <a:pathLst>
                <a:path h="328929">
                  <a:moveTo>
                    <a:pt x="0" y="0"/>
                  </a:moveTo>
                  <a:lnTo>
                    <a:pt x="0" y="328422"/>
                  </a:lnTo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829568" y="2221236"/>
            <a:ext cx="1047750" cy="2623820"/>
            <a:chOff x="1829568" y="2221236"/>
            <a:chExt cx="1047750" cy="2623820"/>
          </a:xfrm>
        </p:grpSpPr>
        <p:sp>
          <p:nvSpPr>
            <p:cNvPr id="27" name="object 27"/>
            <p:cNvSpPr/>
            <p:nvPr/>
          </p:nvSpPr>
          <p:spPr>
            <a:xfrm>
              <a:off x="1840992" y="4283963"/>
              <a:ext cx="111760" cy="445134"/>
            </a:xfrm>
            <a:custGeom>
              <a:avLst/>
              <a:gdLst/>
              <a:ahLst/>
              <a:cxnLst/>
              <a:rect l="l" t="t" r="r" b="b"/>
              <a:pathLst>
                <a:path w="111760" h="445135">
                  <a:moveTo>
                    <a:pt x="111251" y="0"/>
                  </a:moveTo>
                  <a:lnTo>
                    <a:pt x="68282" y="8822"/>
                  </a:lnTo>
                  <a:lnTo>
                    <a:pt x="33242" y="32861"/>
                  </a:lnTo>
                  <a:lnTo>
                    <a:pt x="9775" y="68472"/>
                  </a:lnTo>
                  <a:lnTo>
                    <a:pt x="1523" y="112014"/>
                  </a:lnTo>
                  <a:lnTo>
                    <a:pt x="10203" y="154995"/>
                  </a:lnTo>
                  <a:lnTo>
                    <a:pt x="33813" y="190119"/>
                  </a:lnTo>
                  <a:lnTo>
                    <a:pt x="68710" y="213812"/>
                  </a:lnTo>
                  <a:lnTo>
                    <a:pt x="111251" y="222504"/>
                  </a:lnTo>
                  <a:lnTo>
                    <a:pt x="68258" y="230766"/>
                  </a:lnTo>
                  <a:lnTo>
                    <a:pt x="33051" y="254317"/>
                  </a:lnTo>
                  <a:lnTo>
                    <a:pt x="9132" y="289583"/>
                  </a:lnTo>
                  <a:lnTo>
                    <a:pt x="0" y="332994"/>
                  </a:lnTo>
                  <a:lnTo>
                    <a:pt x="8251" y="376535"/>
                  </a:lnTo>
                  <a:lnTo>
                    <a:pt x="31718" y="412146"/>
                  </a:lnTo>
                  <a:lnTo>
                    <a:pt x="66758" y="436185"/>
                  </a:lnTo>
                  <a:lnTo>
                    <a:pt x="109727" y="445008"/>
                  </a:lnTo>
                  <a:lnTo>
                    <a:pt x="110489" y="445008"/>
                  </a:lnTo>
                  <a:lnTo>
                    <a:pt x="111251" y="445008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923288" y="4174235"/>
              <a:ext cx="0" cy="670560"/>
            </a:xfrm>
            <a:custGeom>
              <a:avLst/>
              <a:gdLst/>
              <a:ahLst/>
              <a:cxnLst/>
              <a:rect l="l" t="t" r="r" b="b"/>
              <a:pathLst>
                <a:path h="670560">
                  <a:moveTo>
                    <a:pt x="0" y="670559"/>
                  </a:moveTo>
                  <a:lnTo>
                    <a:pt x="0" y="0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952244" y="2232659"/>
              <a:ext cx="685165" cy="2270125"/>
            </a:xfrm>
            <a:custGeom>
              <a:avLst/>
              <a:gdLst/>
              <a:ahLst/>
              <a:cxnLst/>
              <a:rect l="l" t="t" r="r" b="b"/>
              <a:pathLst>
                <a:path w="685164" h="2270125">
                  <a:moveTo>
                    <a:pt x="685038" y="0"/>
                  </a:moveTo>
                  <a:lnTo>
                    <a:pt x="685038" y="2269998"/>
                  </a:lnTo>
                  <a:lnTo>
                    <a:pt x="0" y="2269998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438400" y="2436875"/>
              <a:ext cx="410845" cy="411480"/>
            </a:xfrm>
            <a:custGeom>
              <a:avLst/>
              <a:gdLst/>
              <a:ahLst/>
              <a:cxnLst/>
              <a:rect l="l" t="t" r="r" b="b"/>
              <a:pathLst>
                <a:path w="410844" h="411480">
                  <a:moveTo>
                    <a:pt x="410718" y="205739"/>
                  </a:moveTo>
                  <a:lnTo>
                    <a:pt x="405279" y="158593"/>
                  </a:lnTo>
                  <a:lnTo>
                    <a:pt x="389790" y="115299"/>
                  </a:lnTo>
                  <a:lnTo>
                    <a:pt x="365491" y="77097"/>
                  </a:lnTo>
                  <a:lnTo>
                    <a:pt x="333620" y="45226"/>
                  </a:lnTo>
                  <a:lnTo>
                    <a:pt x="295418" y="20927"/>
                  </a:lnTo>
                  <a:lnTo>
                    <a:pt x="252124" y="5438"/>
                  </a:lnTo>
                  <a:lnTo>
                    <a:pt x="204978" y="0"/>
                  </a:lnTo>
                  <a:lnTo>
                    <a:pt x="157873" y="5438"/>
                  </a:lnTo>
                  <a:lnTo>
                    <a:pt x="114688" y="20927"/>
                  </a:lnTo>
                  <a:lnTo>
                    <a:pt x="76635" y="45226"/>
                  </a:lnTo>
                  <a:lnTo>
                    <a:pt x="44926" y="77097"/>
                  </a:lnTo>
                  <a:lnTo>
                    <a:pt x="20776" y="115299"/>
                  </a:lnTo>
                  <a:lnTo>
                    <a:pt x="5396" y="158593"/>
                  </a:lnTo>
                  <a:lnTo>
                    <a:pt x="0" y="205739"/>
                  </a:lnTo>
                  <a:lnTo>
                    <a:pt x="5396" y="252886"/>
                  </a:lnTo>
                  <a:lnTo>
                    <a:pt x="20776" y="296180"/>
                  </a:lnTo>
                  <a:lnTo>
                    <a:pt x="44926" y="334382"/>
                  </a:lnTo>
                  <a:lnTo>
                    <a:pt x="76635" y="366253"/>
                  </a:lnTo>
                  <a:lnTo>
                    <a:pt x="114688" y="390552"/>
                  </a:lnTo>
                  <a:lnTo>
                    <a:pt x="157873" y="406041"/>
                  </a:lnTo>
                  <a:lnTo>
                    <a:pt x="204978" y="411479"/>
                  </a:lnTo>
                  <a:lnTo>
                    <a:pt x="252124" y="406041"/>
                  </a:lnTo>
                  <a:lnTo>
                    <a:pt x="295418" y="390552"/>
                  </a:lnTo>
                  <a:lnTo>
                    <a:pt x="333620" y="366253"/>
                  </a:lnTo>
                  <a:lnTo>
                    <a:pt x="365491" y="334382"/>
                  </a:lnTo>
                  <a:lnTo>
                    <a:pt x="389790" y="296180"/>
                  </a:lnTo>
                  <a:lnTo>
                    <a:pt x="405279" y="252886"/>
                  </a:lnTo>
                  <a:lnTo>
                    <a:pt x="410718" y="2057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438400" y="2436875"/>
              <a:ext cx="410845" cy="411480"/>
            </a:xfrm>
            <a:custGeom>
              <a:avLst/>
              <a:gdLst/>
              <a:ahLst/>
              <a:cxnLst/>
              <a:rect l="l" t="t" r="r" b="b"/>
              <a:pathLst>
                <a:path w="410844" h="411480">
                  <a:moveTo>
                    <a:pt x="0" y="205739"/>
                  </a:moveTo>
                  <a:lnTo>
                    <a:pt x="5396" y="158593"/>
                  </a:lnTo>
                  <a:lnTo>
                    <a:pt x="20776" y="115299"/>
                  </a:lnTo>
                  <a:lnTo>
                    <a:pt x="44926" y="77097"/>
                  </a:lnTo>
                  <a:lnTo>
                    <a:pt x="76635" y="45226"/>
                  </a:lnTo>
                  <a:lnTo>
                    <a:pt x="114688" y="20927"/>
                  </a:lnTo>
                  <a:lnTo>
                    <a:pt x="157873" y="5438"/>
                  </a:lnTo>
                  <a:lnTo>
                    <a:pt x="204978" y="0"/>
                  </a:lnTo>
                  <a:lnTo>
                    <a:pt x="252124" y="5438"/>
                  </a:lnTo>
                  <a:lnTo>
                    <a:pt x="295418" y="20927"/>
                  </a:lnTo>
                  <a:lnTo>
                    <a:pt x="333620" y="45226"/>
                  </a:lnTo>
                  <a:lnTo>
                    <a:pt x="365491" y="77097"/>
                  </a:lnTo>
                  <a:lnTo>
                    <a:pt x="389790" y="115299"/>
                  </a:lnTo>
                  <a:lnTo>
                    <a:pt x="405279" y="158593"/>
                  </a:lnTo>
                  <a:lnTo>
                    <a:pt x="410718" y="205739"/>
                  </a:lnTo>
                  <a:lnTo>
                    <a:pt x="405279" y="252886"/>
                  </a:lnTo>
                  <a:lnTo>
                    <a:pt x="389790" y="296180"/>
                  </a:lnTo>
                  <a:lnTo>
                    <a:pt x="365491" y="334382"/>
                  </a:lnTo>
                  <a:lnTo>
                    <a:pt x="333620" y="366253"/>
                  </a:lnTo>
                  <a:lnTo>
                    <a:pt x="295418" y="390552"/>
                  </a:lnTo>
                  <a:lnTo>
                    <a:pt x="252124" y="406041"/>
                  </a:lnTo>
                  <a:lnTo>
                    <a:pt x="204978" y="411479"/>
                  </a:lnTo>
                  <a:lnTo>
                    <a:pt x="157873" y="406041"/>
                  </a:lnTo>
                  <a:lnTo>
                    <a:pt x="114688" y="390552"/>
                  </a:lnTo>
                  <a:lnTo>
                    <a:pt x="76635" y="366253"/>
                  </a:lnTo>
                  <a:lnTo>
                    <a:pt x="44926" y="334382"/>
                  </a:lnTo>
                  <a:lnTo>
                    <a:pt x="20776" y="296180"/>
                  </a:lnTo>
                  <a:lnTo>
                    <a:pt x="5396" y="252886"/>
                  </a:lnTo>
                  <a:lnTo>
                    <a:pt x="0" y="205739"/>
                  </a:lnTo>
                  <a:close/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0226" y="2504693"/>
              <a:ext cx="146304" cy="59435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3462" y="2687573"/>
              <a:ext cx="176783" cy="59435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438400" y="3949445"/>
              <a:ext cx="410845" cy="411480"/>
            </a:xfrm>
            <a:custGeom>
              <a:avLst/>
              <a:gdLst/>
              <a:ahLst/>
              <a:cxnLst/>
              <a:rect l="l" t="t" r="r" b="b"/>
              <a:pathLst>
                <a:path w="410844" h="411479">
                  <a:moveTo>
                    <a:pt x="410718" y="205739"/>
                  </a:moveTo>
                  <a:lnTo>
                    <a:pt x="405279" y="158593"/>
                  </a:lnTo>
                  <a:lnTo>
                    <a:pt x="389790" y="115299"/>
                  </a:lnTo>
                  <a:lnTo>
                    <a:pt x="365491" y="77097"/>
                  </a:lnTo>
                  <a:lnTo>
                    <a:pt x="333620" y="45226"/>
                  </a:lnTo>
                  <a:lnTo>
                    <a:pt x="295418" y="20927"/>
                  </a:lnTo>
                  <a:lnTo>
                    <a:pt x="252124" y="5438"/>
                  </a:lnTo>
                  <a:lnTo>
                    <a:pt x="204978" y="0"/>
                  </a:lnTo>
                  <a:lnTo>
                    <a:pt x="157873" y="5438"/>
                  </a:lnTo>
                  <a:lnTo>
                    <a:pt x="114688" y="20927"/>
                  </a:lnTo>
                  <a:lnTo>
                    <a:pt x="76635" y="45226"/>
                  </a:lnTo>
                  <a:lnTo>
                    <a:pt x="44926" y="77097"/>
                  </a:lnTo>
                  <a:lnTo>
                    <a:pt x="20776" y="115299"/>
                  </a:lnTo>
                  <a:lnTo>
                    <a:pt x="5396" y="158593"/>
                  </a:lnTo>
                  <a:lnTo>
                    <a:pt x="0" y="205739"/>
                  </a:lnTo>
                  <a:lnTo>
                    <a:pt x="5396" y="252886"/>
                  </a:lnTo>
                  <a:lnTo>
                    <a:pt x="20776" y="296180"/>
                  </a:lnTo>
                  <a:lnTo>
                    <a:pt x="44926" y="334382"/>
                  </a:lnTo>
                  <a:lnTo>
                    <a:pt x="76635" y="366253"/>
                  </a:lnTo>
                  <a:lnTo>
                    <a:pt x="114688" y="390552"/>
                  </a:lnTo>
                  <a:lnTo>
                    <a:pt x="157873" y="406041"/>
                  </a:lnTo>
                  <a:lnTo>
                    <a:pt x="204978" y="411479"/>
                  </a:lnTo>
                  <a:lnTo>
                    <a:pt x="252124" y="406041"/>
                  </a:lnTo>
                  <a:lnTo>
                    <a:pt x="295418" y="390552"/>
                  </a:lnTo>
                  <a:lnTo>
                    <a:pt x="333620" y="366253"/>
                  </a:lnTo>
                  <a:lnTo>
                    <a:pt x="365491" y="334382"/>
                  </a:lnTo>
                  <a:lnTo>
                    <a:pt x="389790" y="296180"/>
                  </a:lnTo>
                  <a:lnTo>
                    <a:pt x="405279" y="252886"/>
                  </a:lnTo>
                  <a:lnTo>
                    <a:pt x="410718" y="2057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438400" y="3949445"/>
              <a:ext cx="410845" cy="411480"/>
            </a:xfrm>
            <a:custGeom>
              <a:avLst/>
              <a:gdLst/>
              <a:ahLst/>
              <a:cxnLst/>
              <a:rect l="l" t="t" r="r" b="b"/>
              <a:pathLst>
                <a:path w="410844" h="411479">
                  <a:moveTo>
                    <a:pt x="0" y="205739"/>
                  </a:moveTo>
                  <a:lnTo>
                    <a:pt x="5396" y="158593"/>
                  </a:lnTo>
                  <a:lnTo>
                    <a:pt x="20776" y="115299"/>
                  </a:lnTo>
                  <a:lnTo>
                    <a:pt x="44926" y="77097"/>
                  </a:lnTo>
                  <a:lnTo>
                    <a:pt x="76635" y="45226"/>
                  </a:lnTo>
                  <a:lnTo>
                    <a:pt x="114688" y="20927"/>
                  </a:lnTo>
                  <a:lnTo>
                    <a:pt x="157873" y="5438"/>
                  </a:lnTo>
                  <a:lnTo>
                    <a:pt x="204978" y="0"/>
                  </a:lnTo>
                  <a:lnTo>
                    <a:pt x="252124" y="5438"/>
                  </a:lnTo>
                  <a:lnTo>
                    <a:pt x="295418" y="20927"/>
                  </a:lnTo>
                  <a:lnTo>
                    <a:pt x="333620" y="45226"/>
                  </a:lnTo>
                  <a:lnTo>
                    <a:pt x="365491" y="77097"/>
                  </a:lnTo>
                  <a:lnTo>
                    <a:pt x="389790" y="115299"/>
                  </a:lnTo>
                  <a:lnTo>
                    <a:pt x="405279" y="158593"/>
                  </a:lnTo>
                  <a:lnTo>
                    <a:pt x="410718" y="205739"/>
                  </a:lnTo>
                  <a:lnTo>
                    <a:pt x="405279" y="252886"/>
                  </a:lnTo>
                  <a:lnTo>
                    <a:pt x="389790" y="296180"/>
                  </a:lnTo>
                  <a:lnTo>
                    <a:pt x="365491" y="334382"/>
                  </a:lnTo>
                  <a:lnTo>
                    <a:pt x="333620" y="366253"/>
                  </a:lnTo>
                  <a:lnTo>
                    <a:pt x="295418" y="390552"/>
                  </a:lnTo>
                  <a:lnTo>
                    <a:pt x="252124" y="406041"/>
                  </a:lnTo>
                  <a:lnTo>
                    <a:pt x="204978" y="411479"/>
                  </a:lnTo>
                  <a:lnTo>
                    <a:pt x="157873" y="406041"/>
                  </a:lnTo>
                  <a:lnTo>
                    <a:pt x="114688" y="390552"/>
                  </a:lnTo>
                  <a:lnTo>
                    <a:pt x="76635" y="366253"/>
                  </a:lnTo>
                  <a:lnTo>
                    <a:pt x="44926" y="334382"/>
                  </a:lnTo>
                  <a:lnTo>
                    <a:pt x="20776" y="296180"/>
                  </a:lnTo>
                  <a:lnTo>
                    <a:pt x="5396" y="252886"/>
                  </a:lnTo>
                  <a:lnTo>
                    <a:pt x="0" y="205739"/>
                  </a:lnTo>
                  <a:close/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74036" y="4012691"/>
              <a:ext cx="140207" cy="58978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02230" y="4194810"/>
              <a:ext cx="79247" cy="594359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2423159" y="2903981"/>
              <a:ext cx="443230" cy="185420"/>
            </a:xfrm>
            <a:custGeom>
              <a:avLst/>
              <a:gdLst/>
              <a:ahLst/>
              <a:cxnLst/>
              <a:rect l="l" t="t" r="r" b="b"/>
              <a:pathLst>
                <a:path w="443230" h="185419">
                  <a:moveTo>
                    <a:pt x="0" y="0"/>
                  </a:moveTo>
                  <a:lnTo>
                    <a:pt x="0" y="185166"/>
                  </a:lnTo>
                  <a:lnTo>
                    <a:pt x="442722" y="185165"/>
                  </a:lnTo>
                  <a:lnTo>
                    <a:pt x="442722" y="0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3486918" y="5743955"/>
            <a:ext cx="433705" cy="955040"/>
            <a:chOff x="3486918" y="5743955"/>
            <a:chExt cx="433705" cy="955040"/>
          </a:xfrm>
        </p:grpSpPr>
        <p:sp>
          <p:nvSpPr>
            <p:cNvPr id="40" name="object 40"/>
            <p:cNvSpPr/>
            <p:nvPr/>
          </p:nvSpPr>
          <p:spPr>
            <a:xfrm>
              <a:off x="3707891" y="5743955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h="671829">
                  <a:moveTo>
                    <a:pt x="0" y="671322"/>
                  </a:moveTo>
                  <a:lnTo>
                    <a:pt x="0" y="0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498341" y="5868161"/>
              <a:ext cx="410845" cy="411480"/>
            </a:xfrm>
            <a:custGeom>
              <a:avLst/>
              <a:gdLst/>
              <a:ahLst/>
              <a:cxnLst/>
              <a:rect l="l" t="t" r="r" b="b"/>
              <a:pathLst>
                <a:path w="410845" h="411479">
                  <a:moveTo>
                    <a:pt x="410718" y="205739"/>
                  </a:moveTo>
                  <a:lnTo>
                    <a:pt x="405321" y="158593"/>
                  </a:lnTo>
                  <a:lnTo>
                    <a:pt x="389941" y="115299"/>
                  </a:lnTo>
                  <a:lnTo>
                    <a:pt x="365791" y="77097"/>
                  </a:lnTo>
                  <a:lnTo>
                    <a:pt x="334082" y="45226"/>
                  </a:lnTo>
                  <a:lnTo>
                    <a:pt x="296029" y="20927"/>
                  </a:lnTo>
                  <a:lnTo>
                    <a:pt x="252844" y="5438"/>
                  </a:lnTo>
                  <a:lnTo>
                    <a:pt x="205740" y="0"/>
                  </a:lnTo>
                  <a:lnTo>
                    <a:pt x="158593" y="5438"/>
                  </a:lnTo>
                  <a:lnTo>
                    <a:pt x="115299" y="20927"/>
                  </a:lnTo>
                  <a:lnTo>
                    <a:pt x="77097" y="45226"/>
                  </a:lnTo>
                  <a:lnTo>
                    <a:pt x="45226" y="77097"/>
                  </a:lnTo>
                  <a:lnTo>
                    <a:pt x="20927" y="115299"/>
                  </a:lnTo>
                  <a:lnTo>
                    <a:pt x="5438" y="158593"/>
                  </a:lnTo>
                  <a:lnTo>
                    <a:pt x="0" y="205739"/>
                  </a:lnTo>
                  <a:lnTo>
                    <a:pt x="5438" y="252886"/>
                  </a:lnTo>
                  <a:lnTo>
                    <a:pt x="20927" y="296180"/>
                  </a:lnTo>
                  <a:lnTo>
                    <a:pt x="45226" y="334382"/>
                  </a:lnTo>
                  <a:lnTo>
                    <a:pt x="77097" y="366253"/>
                  </a:lnTo>
                  <a:lnTo>
                    <a:pt x="115299" y="390552"/>
                  </a:lnTo>
                  <a:lnTo>
                    <a:pt x="158593" y="406041"/>
                  </a:lnTo>
                  <a:lnTo>
                    <a:pt x="205740" y="411479"/>
                  </a:lnTo>
                  <a:lnTo>
                    <a:pt x="252844" y="406041"/>
                  </a:lnTo>
                  <a:lnTo>
                    <a:pt x="296029" y="390552"/>
                  </a:lnTo>
                  <a:lnTo>
                    <a:pt x="334082" y="366253"/>
                  </a:lnTo>
                  <a:lnTo>
                    <a:pt x="365791" y="334382"/>
                  </a:lnTo>
                  <a:lnTo>
                    <a:pt x="389941" y="296180"/>
                  </a:lnTo>
                  <a:lnTo>
                    <a:pt x="405321" y="252886"/>
                  </a:lnTo>
                  <a:lnTo>
                    <a:pt x="410718" y="2057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98341" y="5868161"/>
              <a:ext cx="410845" cy="411480"/>
            </a:xfrm>
            <a:custGeom>
              <a:avLst/>
              <a:gdLst/>
              <a:ahLst/>
              <a:cxnLst/>
              <a:rect l="l" t="t" r="r" b="b"/>
              <a:pathLst>
                <a:path w="410845" h="411479">
                  <a:moveTo>
                    <a:pt x="0" y="205739"/>
                  </a:moveTo>
                  <a:lnTo>
                    <a:pt x="5438" y="158593"/>
                  </a:lnTo>
                  <a:lnTo>
                    <a:pt x="20927" y="115299"/>
                  </a:lnTo>
                  <a:lnTo>
                    <a:pt x="45226" y="77097"/>
                  </a:lnTo>
                  <a:lnTo>
                    <a:pt x="77097" y="45226"/>
                  </a:lnTo>
                  <a:lnTo>
                    <a:pt x="115299" y="20927"/>
                  </a:lnTo>
                  <a:lnTo>
                    <a:pt x="158593" y="5438"/>
                  </a:lnTo>
                  <a:lnTo>
                    <a:pt x="205740" y="0"/>
                  </a:lnTo>
                  <a:lnTo>
                    <a:pt x="252844" y="5438"/>
                  </a:lnTo>
                  <a:lnTo>
                    <a:pt x="296029" y="20927"/>
                  </a:lnTo>
                  <a:lnTo>
                    <a:pt x="334082" y="45226"/>
                  </a:lnTo>
                  <a:lnTo>
                    <a:pt x="365791" y="77097"/>
                  </a:lnTo>
                  <a:lnTo>
                    <a:pt x="389941" y="115299"/>
                  </a:lnTo>
                  <a:lnTo>
                    <a:pt x="405321" y="158593"/>
                  </a:lnTo>
                  <a:lnTo>
                    <a:pt x="410718" y="205739"/>
                  </a:lnTo>
                  <a:lnTo>
                    <a:pt x="405321" y="252886"/>
                  </a:lnTo>
                  <a:lnTo>
                    <a:pt x="389941" y="296180"/>
                  </a:lnTo>
                  <a:lnTo>
                    <a:pt x="365791" y="334382"/>
                  </a:lnTo>
                  <a:lnTo>
                    <a:pt x="334082" y="366253"/>
                  </a:lnTo>
                  <a:lnTo>
                    <a:pt x="296029" y="390552"/>
                  </a:lnTo>
                  <a:lnTo>
                    <a:pt x="252844" y="406041"/>
                  </a:lnTo>
                  <a:lnTo>
                    <a:pt x="205740" y="411479"/>
                  </a:lnTo>
                  <a:lnTo>
                    <a:pt x="158593" y="406041"/>
                  </a:lnTo>
                  <a:lnTo>
                    <a:pt x="115299" y="390552"/>
                  </a:lnTo>
                  <a:lnTo>
                    <a:pt x="77097" y="366253"/>
                  </a:lnTo>
                  <a:lnTo>
                    <a:pt x="45226" y="334382"/>
                  </a:lnTo>
                  <a:lnTo>
                    <a:pt x="20927" y="296180"/>
                  </a:lnTo>
                  <a:lnTo>
                    <a:pt x="5438" y="252886"/>
                  </a:lnTo>
                  <a:lnTo>
                    <a:pt x="0" y="205739"/>
                  </a:lnTo>
                  <a:close/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33977" y="5929883"/>
              <a:ext cx="140207" cy="59435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67505" y="6113525"/>
              <a:ext cx="73152" cy="585216"/>
            </a:xfrm>
            <a:prstGeom prst="rect">
              <a:avLst/>
            </a:prstGeom>
          </p:spPr>
        </p:pic>
      </p:grpSp>
      <p:pic>
        <p:nvPicPr>
          <p:cNvPr id="45" name="object 4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05305" y="5337047"/>
            <a:ext cx="195071" cy="338327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2861310" y="4739640"/>
            <a:ext cx="829310" cy="302260"/>
            <a:chOff x="2861310" y="4739640"/>
            <a:chExt cx="829310" cy="302260"/>
          </a:xfrm>
        </p:grpSpPr>
        <p:pic>
          <p:nvPicPr>
            <p:cNvPr id="47" name="object 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80766" y="4739640"/>
              <a:ext cx="329184" cy="292608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61310" y="4922520"/>
              <a:ext cx="829056" cy="118871"/>
            </a:xfrm>
            <a:prstGeom prst="rect">
              <a:avLst/>
            </a:prstGeom>
          </p:spPr>
        </p:pic>
      </p:grpSp>
      <p:grpSp>
        <p:nvGrpSpPr>
          <p:cNvPr id="49" name="object 49"/>
          <p:cNvGrpSpPr/>
          <p:nvPr/>
        </p:nvGrpSpPr>
        <p:grpSpPr>
          <a:xfrm>
            <a:off x="2722626" y="5107685"/>
            <a:ext cx="1061085" cy="690880"/>
            <a:chOff x="2722626" y="5107685"/>
            <a:chExt cx="1061085" cy="690880"/>
          </a:xfrm>
        </p:grpSpPr>
        <p:pic>
          <p:nvPicPr>
            <p:cNvPr id="50" name="object 5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16402" y="5107685"/>
              <a:ext cx="128016" cy="69037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22626" y="5287517"/>
              <a:ext cx="1060703" cy="10515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22626" y="5392673"/>
              <a:ext cx="1060703" cy="105155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1288561" y="5780551"/>
            <a:ext cx="241935" cy="864869"/>
            <a:chOff x="1288561" y="5780551"/>
            <a:chExt cx="241935" cy="864869"/>
          </a:xfrm>
        </p:grpSpPr>
        <p:sp>
          <p:nvSpPr>
            <p:cNvPr id="54" name="object 54"/>
            <p:cNvSpPr/>
            <p:nvPr/>
          </p:nvSpPr>
          <p:spPr>
            <a:xfrm>
              <a:off x="1309116" y="5801105"/>
              <a:ext cx="200660" cy="500380"/>
            </a:xfrm>
            <a:custGeom>
              <a:avLst/>
              <a:gdLst/>
              <a:ahLst/>
              <a:cxnLst/>
              <a:rect l="l" t="t" r="r" b="b"/>
              <a:pathLst>
                <a:path w="200659" h="500379">
                  <a:moveTo>
                    <a:pt x="200406" y="499872"/>
                  </a:moveTo>
                  <a:lnTo>
                    <a:pt x="200406" y="0"/>
                  </a:lnTo>
                  <a:lnTo>
                    <a:pt x="0" y="0"/>
                  </a:lnTo>
                  <a:lnTo>
                    <a:pt x="0" y="499872"/>
                  </a:lnTo>
                  <a:lnTo>
                    <a:pt x="200406" y="499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309116" y="5801105"/>
              <a:ext cx="200660" cy="500380"/>
            </a:xfrm>
            <a:custGeom>
              <a:avLst/>
              <a:gdLst/>
              <a:ahLst/>
              <a:cxnLst/>
              <a:rect l="l" t="t" r="r" b="b"/>
              <a:pathLst>
                <a:path w="200659" h="500379">
                  <a:moveTo>
                    <a:pt x="0" y="0"/>
                  </a:moveTo>
                  <a:lnTo>
                    <a:pt x="0" y="499872"/>
                  </a:lnTo>
                  <a:lnTo>
                    <a:pt x="200406" y="499872"/>
                  </a:lnTo>
                  <a:lnTo>
                    <a:pt x="200405" y="0"/>
                  </a:lnTo>
                  <a:lnTo>
                    <a:pt x="0" y="0"/>
                  </a:lnTo>
                  <a:close/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95222" y="5991605"/>
              <a:ext cx="73152" cy="653795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3159271" y="5795029"/>
            <a:ext cx="255270" cy="871219"/>
            <a:chOff x="3159271" y="5795029"/>
            <a:chExt cx="255270" cy="871219"/>
          </a:xfrm>
        </p:grpSpPr>
        <p:sp>
          <p:nvSpPr>
            <p:cNvPr id="58" name="object 58"/>
            <p:cNvSpPr/>
            <p:nvPr/>
          </p:nvSpPr>
          <p:spPr>
            <a:xfrm>
              <a:off x="3179826" y="5815584"/>
              <a:ext cx="214629" cy="513715"/>
            </a:xfrm>
            <a:custGeom>
              <a:avLst/>
              <a:gdLst/>
              <a:ahLst/>
              <a:cxnLst/>
              <a:rect l="l" t="t" r="r" b="b"/>
              <a:pathLst>
                <a:path w="214629" h="513714">
                  <a:moveTo>
                    <a:pt x="0" y="0"/>
                  </a:moveTo>
                  <a:lnTo>
                    <a:pt x="0" y="513588"/>
                  </a:lnTo>
                  <a:lnTo>
                    <a:pt x="214122" y="513588"/>
                  </a:lnTo>
                  <a:lnTo>
                    <a:pt x="214121" y="0"/>
                  </a:lnTo>
                  <a:lnTo>
                    <a:pt x="0" y="0"/>
                  </a:lnTo>
                  <a:close/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73552" y="6012180"/>
              <a:ext cx="73152" cy="653795"/>
            </a:xfrm>
            <a:prstGeom prst="rect">
              <a:avLst/>
            </a:prstGeom>
          </p:spPr>
        </p:pic>
      </p:grpSp>
      <p:grpSp>
        <p:nvGrpSpPr>
          <p:cNvPr id="60" name="object 60"/>
          <p:cNvGrpSpPr/>
          <p:nvPr/>
        </p:nvGrpSpPr>
        <p:grpSpPr>
          <a:xfrm>
            <a:off x="1731283" y="2112283"/>
            <a:ext cx="398780" cy="902335"/>
            <a:chOff x="1731283" y="2112283"/>
            <a:chExt cx="398780" cy="902335"/>
          </a:xfrm>
        </p:grpSpPr>
        <p:sp>
          <p:nvSpPr>
            <p:cNvPr id="61" name="object 61"/>
            <p:cNvSpPr/>
            <p:nvPr/>
          </p:nvSpPr>
          <p:spPr>
            <a:xfrm>
              <a:off x="1751838" y="2132838"/>
              <a:ext cx="357505" cy="356870"/>
            </a:xfrm>
            <a:custGeom>
              <a:avLst/>
              <a:gdLst/>
              <a:ahLst/>
              <a:cxnLst/>
              <a:rect l="l" t="t" r="r" b="b"/>
              <a:pathLst>
                <a:path w="357505" h="356869">
                  <a:moveTo>
                    <a:pt x="357377" y="356615"/>
                  </a:moveTo>
                  <a:lnTo>
                    <a:pt x="357377" y="0"/>
                  </a:lnTo>
                  <a:lnTo>
                    <a:pt x="0" y="0"/>
                  </a:lnTo>
                  <a:lnTo>
                    <a:pt x="0" y="356615"/>
                  </a:lnTo>
                  <a:lnTo>
                    <a:pt x="357377" y="3566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751838" y="2132838"/>
              <a:ext cx="357505" cy="356870"/>
            </a:xfrm>
            <a:custGeom>
              <a:avLst/>
              <a:gdLst/>
              <a:ahLst/>
              <a:cxnLst/>
              <a:rect l="l" t="t" r="r" b="b"/>
              <a:pathLst>
                <a:path w="357505" h="356869">
                  <a:moveTo>
                    <a:pt x="0" y="0"/>
                  </a:moveTo>
                  <a:lnTo>
                    <a:pt x="0" y="356615"/>
                  </a:lnTo>
                  <a:lnTo>
                    <a:pt x="357378" y="356615"/>
                  </a:lnTo>
                  <a:lnTo>
                    <a:pt x="357378" y="0"/>
                  </a:lnTo>
                  <a:lnTo>
                    <a:pt x="0" y="0"/>
                  </a:lnTo>
                  <a:close/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50898" y="2161794"/>
              <a:ext cx="158495" cy="662940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1837944" y="2289810"/>
              <a:ext cx="170815" cy="0"/>
            </a:xfrm>
            <a:custGeom>
              <a:avLst/>
              <a:gdLst/>
              <a:ahLst/>
              <a:cxnLst/>
              <a:rect l="l" t="t" r="r" b="b"/>
              <a:pathLst>
                <a:path w="170814">
                  <a:moveTo>
                    <a:pt x="0" y="0"/>
                  </a:moveTo>
                  <a:lnTo>
                    <a:pt x="170688" y="0"/>
                  </a:lnTo>
                </a:path>
              </a:pathLst>
            </a:custGeom>
            <a:ln w="11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77568" y="2342388"/>
              <a:ext cx="103631" cy="672083"/>
            </a:xfrm>
            <a:prstGeom prst="rect">
              <a:avLst/>
            </a:prstGeom>
          </p:spPr>
        </p:pic>
      </p:grpSp>
      <p:grpSp>
        <p:nvGrpSpPr>
          <p:cNvPr id="66" name="object 66"/>
          <p:cNvGrpSpPr/>
          <p:nvPr/>
        </p:nvGrpSpPr>
        <p:grpSpPr>
          <a:xfrm>
            <a:off x="1808232" y="1558296"/>
            <a:ext cx="840740" cy="728980"/>
            <a:chOff x="1808232" y="1558296"/>
            <a:chExt cx="840740" cy="728980"/>
          </a:xfrm>
        </p:grpSpPr>
        <p:sp>
          <p:nvSpPr>
            <p:cNvPr id="67" name="object 67"/>
            <p:cNvSpPr/>
            <p:nvPr/>
          </p:nvSpPr>
          <p:spPr>
            <a:xfrm>
              <a:off x="1819655" y="1569720"/>
              <a:ext cx="107950" cy="325755"/>
            </a:xfrm>
            <a:custGeom>
              <a:avLst/>
              <a:gdLst/>
              <a:ahLst/>
              <a:cxnLst/>
              <a:rect l="l" t="t" r="r" b="b"/>
              <a:pathLst>
                <a:path w="107950" h="325755">
                  <a:moveTo>
                    <a:pt x="107442" y="0"/>
                  </a:moveTo>
                  <a:lnTo>
                    <a:pt x="65579" y="6417"/>
                  </a:lnTo>
                  <a:lnTo>
                    <a:pt x="31432" y="23907"/>
                  </a:lnTo>
                  <a:lnTo>
                    <a:pt x="8429" y="49827"/>
                  </a:lnTo>
                  <a:lnTo>
                    <a:pt x="0" y="81534"/>
                  </a:lnTo>
                  <a:lnTo>
                    <a:pt x="8429" y="113121"/>
                  </a:lnTo>
                  <a:lnTo>
                    <a:pt x="31432" y="138779"/>
                  </a:lnTo>
                  <a:lnTo>
                    <a:pt x="65579" y="156007"/>
                  </a:lnTo>
                  <a:lnTo>
                    <a:pt x="107442" y="162306"/>
                  </a:lnTo>
                  <a:lnTo>
                    <a:pt x="65579" y="168723"/>
                  </a:lnTo>
                  <a:lnTo>
                    <a:pt x="31432" y="186213"/>
                  </a:lnTo>
                  <a:lnTo>
                    <a:pt x="8429" y="212133"/>
                  </a:lnTo>
                  <a:lnTo>
                    <a:pt x="0" y="243840"/>
                  </a:lnTo>
                  <a:lnTo>
                    <a:pt x="8429" y="275546"/>
                  </a:lnTo>
                  <a:lnTo>
                    <a:pt x="31432" y="301466"/>
                  </a:lnTo>
                  <a:lnTo>
                    <a:pt x="65579" y="318956"/>
                  </a:lnTo>
                  <a:lnTo>
                    <a:pt x="107442" y="325374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923287" y="1890522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>
                  <a:moveTo>
                    <a:pt x="57150" y="0"/>
                  </a:moveTo>
                  <a:lnTo>
                    <a:pt x="0" y="0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923287" y="1576578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>
                  <a:moveTo>
                    <a:pt x="57150" y="0"/>
                  </a:moveTo>
                  <a:lnTo>
                    <a:pt x="0" y="0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923287" y="1733550"/>
              <a:ext cx="714375" cy="542290"/>
            </a:xfrm>
            <a:custGeom>
              <a:avLst/>
              <a:gdLst/>
              <a:ahLst/>
              <a:cxnLst/>
              <a:rect l="l" t="t" r="r" b="b"/>
              <a:pathLst>
                <a:path w="714375" h="542289">
                  <a:moveTo>
                    <a:pt x="0" y="0"/>
                  </a:moveTo>
                  <a:lnTo>
                    <a:pt x="713994" y="0"/>
                  </a:lnTo>
                  <a:lnTo>
                    <a:pt x="713994" y="541782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1571244" y="1673351"/>
            <a:ext cx="159385" cy="111760"/>
            <a:chOff x="1571244" y="1673351"/>
            <a:chExt cx="159385" cy="111760"/>
          </a:xfrm>
        </p:grpSpPr>
        <p:pic>
          <p:nvPicPr>
            <p:cNvPr id="72" name="object 7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71244" y="1673351"/>
              <a:ext cx="67818" cy="111252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52778" y="1674113"/>
              <a:ext cx="77723" cy="109728"/>
            </a:xfrm>
            <a:prstGeom prst="rect">
              <a:avLst/>
            </a:prstGeom>
          </p:spPr>
        </p:pic>
      </p:grpSp>
      <p:grpSp>
        <p:nvGrpSpPr>
          <p:cNvPr id="74" name="object 74"/>
          <p:cNvGrpSpPr/>
          <p:nvPr/>
        </p:nvGrpSpPr>
        <p:grpSpPr>
          <a:xfrm>
            <a:off x="784104" y="2247138"/>
            <a:ext cx="2466975" cy="3168650"/>
            <a:chOff x="784104" y="2247138"/>
            <a:chExt cx="2466975" cy="3168650"/>
          </a:xfrm>
        </p:grpSpPr>
        <p:pic>
          <p:nvPicPr>
            <p:cNvPr id="75" name="object 7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52777" y="4483608"/>
              <a:ext cx="67056" cy="653795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795528" y="2660904"/>
              <a:ext cx="1570990" cy="2698750"/>
            </a:xfrm>
            <a:custGeom>
              <a:avLst/>
              <a:gdLst/>
              <a:ahLst/>
              <a:cxnLst/>
              <a:rect l="l" t="t" r="r" b="b"/>
              <a:pathLst>
                <a:path w="1570989" h="2698750">
                  <a:moveTo>
                    <a:pt x="1570482" y="0"/>
                  </a:moveTo>
                  <a:lnTo>
                    <a:pt x="0" y="0"/>
                  </a:lnTo>
                  <a:lnTo>
                    <a:pt x="0" y="2698242"/>
                  </a:lnTo>
                  <a:lnTo>
                    <a:pt x="185928" y="2698242"/>
                  </a:lnTo>
                </a:path>
              </a:pathLst>
            </a:custGeom>
            <a:ln w="22847">
              <a:solidFill>
                <a:srgbClr val="3399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66978" y="5301995"/>
              <a:ext cx="171450" cy="113664"/>
            </a:xfrm>
            <a:custGeom>
              <a:avLst/>
              <a:gdLst/>
              <a:ahLst/>
              <a:cxnLst/>
              <a:rect l="l" t="t" r="r" b="b"/>
              <a:pathLst>
                <a:path w="171450" h="113664">
                  <a:moveTo>
                    <a:pt x="171450" y="57149"/>
                  </a:moveTo>
                  <a:lnTo>
                    <a:pt x="0" y="0"/>
                  </a:lnTo>
                  <a:lnTo>
                    <a:pt x="0" y="113537"/>
                  </a:lnTo>
                  <a:lnTo>
                    <a:pt x="171450" y="57149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266188" y="2532888"/>
              <a:ext cx="128270" cy="128270"/>
            </a:xfrm>
            <a:custGeom>
              <a:avLst/>
              <a:gdLst/>
              <a:ahLst/>
              <a:cxnLst/>
              <a:rect l="l" t="t" r="r" b="b"/>
              <a:pathLst>
                <a:path w="128269" h="128269">
                  <a:moveTo>
                    <a:pt x="0" y="0"/>
                  </a:moveTo>
                  <a:lnTo>
                    <a:pt x="128016" y="128016"/>
                  </a:lnTo>
                </a:path>
              </a:pathLst>
            </a:custGeom>
            <a:ln w="22847">
              <a:solidFill>
                <a:srgbClr val="3399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166366" y="2418588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80" h="157480">
                  <a:moveTo>
                    <a:pt x="156972" y="85344"/>
                  </a:moveTo>
                  <a:lnTo>
                    <a:pt x="0" y="0"/>
                  </a:lnTo>
                  <a:lnTo>
                    <a:pt x="70866" y="156972"/>
                  </a:lnTo>
                  <a:lnTo>
                    <a:pt x="156972" y="85344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380488" y="2304288"/>
              <a:ext cx="813435" cy="1855470"/>
            </a:xfrm>
            <a:custGeom>
              <a:avLst/>
              <a:gdLst/>
              <a:ahLst/>
              <a:cxnLst/>
              <a:rect l="l" t="t" r="r" b="b"/>
              <a:pathLst>
                <a:path w="813435" h="1855470">
                  <a:moveTo>
                    <a:pt x="0" y="0"/>
                  </a:moveTo>
                  <a:lnTo>
                    <a:pt x="813054" y="0"/>
                  </a:lnTo>
                  <a:lnTo>
                    <a:pt x="813054" y="1855470"/>
                  </a:lnTo>
                  <a:lnTo>
                    <a:pt x="541782" y="1855470"/>
                  </a:lnTo>
                </a:path>
              </a:pathLst>
            </a:custGeom>
            <a:ln w="22847">
              <a:solidFill>
                <a:srgbClr val="0000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222754" y="2247138"/>
              <a:ext cx="171450" cy="114300"/>
            </a:xfrm>
            <a:custGeom>
              <a:avLst/>
              <a:gdLst/>
              <a:ahLst/>
              <a:cxnLst/>
              <a:rect l="l" t="t" r="r" b="b"/>
              <a:pathLst>
                <a:path w="171450" h="114300">
                  <a:moveTo>
                    <a:pt x="171450" y="114300"/>
                  </a:moveTo>
                  <a:lnTo>
                    <a:pt x="171450" y="0"/>
                  </a:lnTo>
                  <a:lnTo>
                    <a:pt x="0" y="57150"/>
                  </a:lnTo>
                  <a:lnTo>
                    <a:pt x="171450" y="11430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193541" y="4159758"/>
              <a:ext cx="0" cy="400050"/>
            </a:xfrm>
            <a:custGeom>
              <a:avLst/>
              <a:gdLst/>
              <a:ahLst/>
              <a:cxnLst/>
              <a:rect l="l" t="t" r="r" b="b"/>
              <a:pathLst>
                <a:path h="400050">
                  <a:moveTo>
                    <a:pt x="0" y="0"/>
                  </a:moveTo>
                  <a:lnTo>
                    <a:pt x="0" y="400050"/>
                  </a:lnTo>
                </a:path>
              </a:pathLst>
            </a:custGeom>
            <a:ln w="22847">
              <a:solidFill>
                <a:srgbClr val="0000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136391" y="4545330"/>
              <a:ext cx="114300" cy="171450"/>
            </a:xfrm>
            <a:custGeom>
              <a:avLst/>
              <a:gdLst/>
              <a:ahLst/>
              <a:cxnLst/>
              <a:rect l="l" t="t" r="r" b="b"/>
              <a:pathLst>
                <a:path w="114300" h="171450">
                  <a:moveTo>
                    <a:pt x="114300" y="0"/>
                  </a:moveTo>
                  <a:lnTo>
                    <a:pt x="0" y="0"/>
                  </a:lnTo>
                  <a:lnTo>
                    <a:pt x="57150" y="17145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/>
          <p:nvPr/>
        </p:nvSpPr>
        <p:spPr>
          <a:xfrm>
            <a:off x="2836926" y="5730240"/>
            <a:ext cx="0" cy="685165"/>
          </a:xfrm>
          <a:custGeom>
            <a:avLst/>
            <a:gdLst/>
            <a:ahLst/>
            <a:cxnLst/>
            <a:rect l="l" t="t" r="r" b="b"/>
            <a:pathLst>
              <a:path h="685164">
                <a:moveTo>
                  <a:pt x="0" y="685038"/>
                </a:moveTo>
                <a:lnTo>
                  <a:pt x="0" y="0"/>
                </a:lnTo>
              </a:path>
            </a:pathLst>
          </a:custGeom>
          <a:ln w="2284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5" name="object 85"/>
          <p:cNvGrpSpPr/>
          <p:nvPr/>
        </p:nvGrpSpPr>
        <p:grpSpPr>
          <a:xfrm>
            <a:off x="2837129" y="2632151"/>
            <a:ext cx="585470" cy="2098675"/>
            <a:chOff x="2837129" y="2632151"/>
            <a:chExt cx="585470" cy="2098675"/>
          </a:xfrm>
        </p:grpSpPr>
        <p:sp>
          <p:nvSpPr>
            <p:cNvPr id="86" name="object 86"/>
            <p:cNvSpPr/>
            <p:nvPr/>
          </p:nvSpPr>
          <p:spPr>
            <a:xfrm>
              <a:off x="2851403" y="2646425"/>
              <a:ext cx="499109" cy="1913889"/>
            </a:xfrm>
            <a:custGeom>
              <a:avLst/>
              <a:gdLst/>
              <a:ahLst/>
              <a:cxnLst/>
              <a:rect l="l" t="t" r="r" b="b"/>
              <a:pathLst>
                <a:path w="499110" h="1913889">
                  <a:moveTo>
                    <a:pt x="0" y="0"/>
                  </a:moveTo>
                  <a:lnTo>
                    <a:pt x="499109" y="0"/>
                  </a:lnTo>
                  <a:lnTo>
                    <a:pt x="499109" y="1913382"/>
                  </a:lnTo>
                </a:path>
              </a:pathLst>
            </a:custGeom>
            <a:ln w="28549">
              <a:solidFill>
                <a:srgbClr val="3399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294125" y="4545329"/>
              <a:ext cx="128270" cy="185420"/>
            </a:xfrm>
            <a:custGeom>
              <a:avLst/>
              <a:gdLst/>
              <a:ahLst/>
              <a:cxnLst/>
              <a:rect l="l" t="t" r="r" b="b"/>
              <a:pathLst>
                <a:path w="128270" h="185420">
                  <a:moveTo>
                    <a:pt x="128016" y="0"/>
                  </a:moveTo>
                  <a:lnTo>
                    <a:pt x="0" y="0"/>
                  </a:lnTo>
                  <a:lnTo>
                    <a:pt x="56388" y="185166"/>
                  </a:lnTo>
                  <a:lnTo>
                    <a:pt x="128016" y="0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629037" y="2218182"/>
            <a:ext cx="3459479" cy="3836035"/>
            <a:chOff x="629037" y="2218182"/>
            <a:chExt cx="3459479" cy="3836035"/>
          </a:xfrm>
        </p:grpSpPr>
        <p:sp>
          <p:nvSpPr>
            <p:cNvPr id="89" name="object 89"/>
            <p:cNvSpPr/>
            <p:nvPr/>
          </p:nvSpPr>
          <p:spPr>
            <a:xfrm>
              <a:off x="638555" y="2275332"/>
              <a:ext cx="3440429" cy="3769360"/>
            </a:xfrm>
            <a:custGeom>
              <a:avLst/>
              <a:gdLst/>
              <a:ahLst/>
              <a:cxnLst/>
              <a:rect l="l" t="t" r="r" b="b"/>
              <a:pathLst>
                <a:path w="3440429" h="3769360">
                  <a:moveTo>
                    <a:pt x="0" y="3368802"/>
                  </a:moveTo>
                  <a:lnTo>
                    <a:pt x="3440429" y="3368802"/>
                  </a:lnTo>
                  <a:lnTo>
                    <a:pt x="3440430" y="3768852"/>
                  </a:lnTo>
                  <a:lnTo>
                    <a:pt x="3355086" y="3768852"/>
                  </a:lnTo>
                </a:path>
                <a:path w="3440429" h="3769360">
                  <a:moveTo>
                    <a:pt x="856487" y="0"/>
                  </a:moveTo>
                  <a:lnTo>
                    <a:pt x="14477" y="0"/>
                  </a:lnTo>
                  <a:lnTo>
                    <a:pt x="14478" y="3368802"/>
                  </a:lnTo>
                </a:path>
              </a:pathLst>
            </a:custGeom>
            <a:ln w="19037">
              <a:solidFill>
                <a:srgbClr val="990033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480565" y="2218182"/>
              <a:ext cx="157480" cy="114300"/>
            </a:xfrm>
            <a:custGeom>
              <a:avLst/>
              <a:gdLst/>
              <a:ahLst/>
              <a:cxnLst/>
              <a:rect l="l" t="t" r="r" b="b"/>
              <a:pathLst>
                <a:path w="157480" h="114300">
                  <a:moveTo>
                    <a:pt x="156972" y="57149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156972" y="57149"/>
                  </a:lnTo>
                  <a:close/>
                </a:path>
              </a:pathLst>
            </a:custGeom>
            <a:solidFill>
              <a:srgbClr val="990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95" name="object 95"/>
          <p:cNvSpPr txBox="1"/>
          <p:nvPr/>
        </p:nvSpPr>
        <p:spPr>
          <a:xfrm>
            <a:off x="4038600" y="457200"/>
            <a:ext cx="5791200" cy="8343951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319405">
              <a:lnSpc>
                <a:spcPts val="2300"/>
              </a:lnSpc>
              <a:spcBef>
                <a:spcPts val="665"/>
              </a:spcBef>
            </a:pPr>
            <a:r>
              <a:rPr b="1" dirty="0">
                <a:solidFill>
                  <a:srgbClr val="FF0000"/>
                </a:solidFill>
                <a:latin typeface="Arial Unicode MS"/>
                <a:cs typeface="Arial Unicode MS"/>
              </a:rPr>
              <a:t>Tipos</a:t>
            </a:r>
            <a:r>
              <a:rPr b="1" spc="-2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b="1" spc="60" dirty="0">
                <a:solidFill>
                  <a:srgbClr val="FF0000"/>
                </a:solidFill>
                <a:latin typeface="Arial Unicode MS"/>
                <a:cs typeface="Arial Unicode MS"/>
              </a:rPr>
              <a:t>de</a:t>
            </a:r>
            <a:r>
              <a:rPr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b="1" spc="65" dirty="0">
                <a:solidFill>
                  <a:srgbClr val="FF0000"/>
                </a:solidFill>
                <a:latin typeface="Arial Unicode MS"/>
                <a:cs typeface="Arial Unicode MS"/>
              </a:rPr>
              <a:t>puesta</a:t>
            </a:r>
            <a:r>
              <a:rPr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b="1" dirty="0">
                <a:solidFill>
                  <a:srgbClr val="FF0000"/>
                </a:solidFill>
                <a:latin typeface="Arial Unicode MS"/>
                <a:cs typeface="Arial Unicode MS"/>
              </a:rPr>
              <a:t>a</a:t>
            </a:r>
            <a:r>
              <a:rPr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b="1" spc="100" dirty="0">
                <a:solidFill>
                  <a:srgbClr val="FF0000"/>
                </a:solidFill>
                <a:latin typeface="Arial Unicode MS"/>
                <a:cs typeface="Arial Unicode MS"/>
              </a:rPr>
              <a:t>tierra</a:t>
            </a:r>
            <a:r>
              <a:rPr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b="1" spc="70" dirty="0">
                <a:solidFill>
                  <a:srgbClr val="FF0000"/>
                </a:solidFill>
                <a:latin typeface="Arial Unicode MS"/>
                <a:cs typeface="Arial Unicode MS"/>
              </a:rPr>
              <a:t>del</a:t>
            </a:r>
            <a:r>
              <a:rPr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b="1" spc="80" dirty="0">
                <a:solidFill>
                  <a:srgbClr val="FF0000"/>
                </a:solidFill>
                <a:latin typeface="Arial Unicode MS"/>
                <a:cs typeface="Arial Unicode MS"/>
              </a:rPr>
              <a:t>generador</a:t>
            </a:r>
            <a:endParaRPr b="1">
              <a:solidFill>
                <a:srgbClr val="FF0000"/>
              </a:solidFill>
              <a:latin typeface="Arial Unicode MS"/>
              <a:cs typeface="Arial Unicode MS"/>
            </a:endParaRPr>
          </a:p>
          <a:p>
            <a:pPr marL="355600" indent="-342900">
              <a:lnSpc>
                <a:spcPts val="2300"/>
              </a:lnSpc>
              <a:spcBef>
                <a:spcPts val="590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dirty="0">
                <a:latin typeface="Arial Unicode MS"/>
                <a:cs typeface="Arial Unicode MS"/>
              </a:rPr>
              <a:t>Puesta</a:t>
            </a:r>
            <a:r>
              <a:rPr spc="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0" dirty="0">
                <a:latin typeface="Arial Unicode MS"/>
                <a:cs typeface="Arial Unicode MS"/>
              </a:rPr>
              <a:t> </a:t>
            </a:r>
            <a:r>
              <a:rPr spc="75" dirty="0">
                <a:latin typeface="Arial Unicode MS"/>
                <a:cs typeface="Arial Unicode MS"/>
              </a:rPr>
              <a:t>tierra</a:t>
            </a:r>
            <a:r>
              <a:rPr spc="1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impedancia</a:t>
            </a:r>
            <a:r>
              <a:rPr spc="15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híbrida</a:t>
            </a:r>
            <a:endParaRPr>
              <a:latin typeface="Arial Unicode MS"/>
              <a:cs typeface="Arial Unicode MS"/>
            </a:endParaRPr>
          </a:p>
          <a:p>
            <a:pPr marL="622935" lvl="1" indent="-153670">
              <a:lnSpc>
                <a:spcPts val="2300"/>
              </a:lnSpc>
              <a:spcBef>
                <a:spcPts val="590"/>
              </a:spcBef>
              <a:buChar char="•"/>
              <a:tabLst>
                <a:tab pos="623570" algn="l"/>
              </a:tabLst>
            </a:pPr>
            <a:r>
              <a:rPr>
                <a:latin typeface="Arial Unicode MS"/>
                <a:cs typeface="Arial Unicode MS"/>
              </a:rPr>
              <a:t>Tiene</a:t>
            </a:r>
            <a:r>
              <a:rPr spc="80">
                <a:latin typeface="Arial Unicode MS"/>
                <a:cs typeface="Arial Unicode MS"/>
              </a:rPr>
              <a:t> </a:t>
            </a:r>
            <a:r>
              <a:rPr lang="es-ES" spc="80" dirty="0" smtClean="0">
                <a:latin typeface="Arial Unicode MS"/>
                <a:cs typeface="Arial Unicode MS"/>
              </a:rPr>
              <a:t>las </a:t>
            </a:r>
            <a:r>
              <a:rPr smtClean="0">
                <a:latin typeface="Arial Unicode MS"/>
                <a:cs typeface="Arial Unicode MS"/>
              </a:rPr>
              <a:t>ventajas</a:t>
            </a:r>
            <a:r>
              <a:rPr spc="80" smtClean="0">
                <a:latin typeface="Arial Unicode MS"/>
                <a:cs typeface="Arial Unicode MS"/>
              </a:rPr>
              <a:t> </a:t>
            </a:r>
            <a:r>
              <a:rPr spc="50">
                <a:latin typeface="Arial Unicode MS"/>
                <a:cs typeface="Arial Unicode MS"/>
              </a:rPr>
              <a:t>de</a:t>
            </a:r>
            <a:r>
              <a:rPr spc="80">
                <a:latin typeface="Arial Unicode MS"/>
                <a:cs typeface="Arial Unicode MS"/>
              </a:rPr>
              <a:t> </a:t>
            </a:r>
            <a:r>
              <a:rPr lang="es-ES" spc="80" dirty="0" smtClean="0">
                <a:latin typeface="Arial Unicode MS"/>
                <a:cs typeface="Arial Unicode MS"/>
              </a:rPr>
              <a:t>las </a:t>
            </a:r>
            <a:r>
              <a:rPr smtClean="0">
                <a:latin typeface="Arial Unicode MS"/>
                <a:cs typeface="Arial Unicode MS"/>
              </a:rPr>
              <a:t>Low-Z</a:t>
            </a:r>
            <a:r>
              <a:rPr spc="80" smtClean="0">
                <a:latin typeface="Arial Unicode MS"/>
                <a:cs typeface="Arial Unicode MS"/>
              </a:rPr>
              <a:t> </a:t>
            </a:r>
            <a:r>
              <a:rPr>
                <a:latin typeface="Arial Unicode MS"/>
                <a:cs typeface="Arial Unicode MS"/>
              </a:rPr>
              <a:t>y</a:t>
            </a:r>
            <a:r>
              <a:rPr spc="80">
                <a:latin typeface="Arial Unicode MS"/>
                <a:cs typeface="Arial Unicode MS"/>
              </a:rPr>
              <a:t> </a:t>
            </a:r>
            <a:r>
              <a:rPr spc="50" smtClean="0">
                <a:latin typeface="Arial Unicode MS"/>
                <a:cs typeface="Arial Unicode MS"/>
              </a:rPr>
              <a:t>High-</a:t>
            </a:r>
            <a:r>
              <a:rPr spc="-50" smtClean="0">
                <a:latin typeface="Arial Unicode MS"/>
                <a:cs typeface="Arial Unicode MS"/>
              </a:rPr>
              <a:t>Z</a:t>
            </a:r>
            <a:r>
              <a:rPr lang="es-ES" spc="-50" dirty="0" smtClean="0">
                <a:latin typeface="Arial Unicode MS"/>
                <a:cs typeface="Arial Unicode MS"/>
              </a:rPr>
              <a:t> de Tierra</a:t>
            </a:r>
            <a:r>
              <a:rPr lang="es-AR" spc="80" dirty="0" smtClean="0">
                <a:latin typeface="Arial Unicode MS"/>
                <a:cs typeface="Arial Unicode MS"/>
              </a:rPr>
              <a:t> </a:t>
            </a:r>
            <a:endParaRPr>
              <a:latin typeface="Arial Unicode MS"/>
              <a:cs typeface="Arial Unicode MS"/>
            </a:endParaRPr>
          </a:p>
          <a:p>
            <a:pPr marL="622935" lvl="1" indent="-153670">
              <a:lnSpc>
                <a:spcPts val="2300"/>
              </a:lnSpc>
              <a:buChar char="•"/>
              <a:tabLst>
                <a:tab pos="623570" algn="l"/>
              </a:tabLst>
            </a:pPr>
            <a:r>
              <a:rPr spc="55" smtClean="0">
                <a:latin typeface="Arial Unicode MS"/>
                <a:cs typeface="Arial Unicode MS"/>
              </a:rPr>
              <a:t>Operación</a:t>
            </a:r>
            <a:r>
              <a:rPr spc="-5" smtClean="0">
                <a:latin typeface="Arial Unicode MS"/>
                <a:cs typeface="Arial Unicode MS"/>
              </a:rPr>
              <a:t> </a:t>
            </a:r>
            <a:r>
              <a:rPr spc="85" smtClean="0">
                <a:latin typeface="Arial Unicode MS"/>
                <a:cs typeface="Arial Unicode MS"/>
              </a:rPr>
              <a:t>normal</a:t>
            </a:r>
            <a:endParaRPr lang="es-ES" spc="85" dirty="0" smtClean="0">
              <a:latin typeface="Arial Unicode MS"/>
              <a:cs typeface="Arial Unicode MS"/>
            </a:endParaRPr>
          </a:p>
          <a:p>
            <a:pPr marL="1155700" marR="181610" lvl="1" indent="-228600">
              <a:lnSpc>
                <a:spcPts val="2300"/>
              </a:lnSpc>
              <a:buFontTx/>
              <a:buChar char="•"/>
              <a:tabLst>
                <a:tab pos="1020444" algn="l"/>
              </a:tabLst>
            </a:pPr>
            <a:r>
              <a:rPr lang="es-AR" dirty="0" smtClean="0">
                <a:latin typeface="Arial Unicode MS"/>
                <a:cs typeface="Arial Unicode MS"/>
              </a:rPr>
              <a:t>La</a:t>
            </a:r>
            <a:r>
              <a:rPr lang="es-AR" spc="90" dirty="0" smtClean="0">
                <a:latin typeface="Arial Unicode MS"/>
                <a:cs typeface="Arial Unicode MS"/>
              </a:rPr>
              <a:t> </a:t>
            </a:r>
            <a:r>
              <a:rPr lang="es-AR" spc="50" dirty="0" smtClean="0">
                <a:latin typeface="Arial Unicode MS"/>
                <a:cs typeface="Arial Unicode MS"/>
              </a:rPr>
              <a:t>máquina</a:t>
            </a:r>
            <a:r>
              <a:rPr lang="es-AR" spc="9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con</a:t>
            </a:r>
            <a:r>
              <a:rPr lang="es-AR" spc="95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conexión</a:t>
            </a:r>
            <a:r>
              <a:rPr lang="es-AR" spc="9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a</a:t>
            </a:r>
            <a:r>
              <a:rPr lang="es-AR" spc="95" dirty="0" smtClean="0">
                <a:latin typeface="Arial Unicode MS"/>
                <a:cs typeface="Arial Unicode MS"/>
              </a:rPr>
              <a:t> </a:t>
            </a:r>
            <a:r>
              <a:rPr lang="es-AR" spc="50" dirty="0" smtClean="0">
                <a:latin typeface="Arial Unicode MS"/>
                <a:cs typeface="Arial Unicode MS"/>
              </a:rPr>
              <a:t>tierra</a:t>
            </a:r>
            <a:r>
              <a:rPr lang="es-AR" spc="90" dirty="0" smtClean="0">
                <a:latin typeface="Arial Unicode MS"/>
                <a:cs typeface="Arial Unicode MS"/>
              </a:rPr>
              <a:t> </a:t>
            </a:r>
            <a:r>
              <a:rPr lang="es-AR" dirty="0" err="1" smtClean="0">
                <a:latin typeface="Arial Unicode MS"/>
                <a:cs typeface="Arial Unicode MS"/>
              </a:rPr>
              <a:t>Low</a:t>
            </a:r>
            <a:r>
              <a:rPr lang="es-AR" dirty="0" smtClean="0">
                <a:latin typeface="Arial Unicode MS"/>
                <a:cs typeface="Arial Unicode MS"/>
              </a:rPr>
              <a:t>-Z</a:t>
            </a:r>
            <a:r>
              <a:rPr lang="es-AR" spc="95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proporciona</a:t>
            </a:r>
            <a:r>
              <a:rPr lang="es-AR" spc="9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una</a:t>
            </a:r>
            <a:r>
              <a:rPr lang="es-AR" spc="90" dirty="0" smtClean="0">
                <a:latin typeface="Arial Unicode MS"/>
                <a:cs typeface="Arial Unicode MS"/>
              </a:rPr>
              <a:t> </a:t>
            </a:r>
            <a:r>
              <a:rPr lang="es-AR" spc="40" dirty="0" smtClean="0">
                <a:latin typeface="Arial Unicode MS"/>
                <a:cs typeface="Arial Unicode MS"/>
              </a:rPr>
              <a:t>fuente </a:t>
            </a:r>
            <a:r>
              <a:rPr lang="es-AR" dirty="0" smtClean="0">
                <a:latin typeface="Arial Unicode MS"/>
                <a:cs typeface="Arial Unicode MS"/>
              </a:rPr>
              <a:t>de</a:t>
            </a:r>
            <a:r>
              <a:rPr lang="es-AR" spc="10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conexión</a:t>
            </a:r>
            <a:r>
              <a:rPr lang="es-AR" spc="105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a</a:t>
            </a:r>
            <a:r>
              <a:rPr lang="es-AR" spc="105" dirty="0" smtClean="0">
                <a:latin typeface="Arial Unicode MS"/>
                <a:cs typeface="Arial Unicode MS"/>
              </a:rPr>
              <a:t> </a:t>
            </a:r>
            <a:r>
              <a:rPr lang="es-AR" spc="50" dirty="0" smtClean="0">
                <a:latin typeface="Arial Unicode MS"/>
                <a:cs typeface="Arial Unicode MS"/>
              </a:rPr>
              <a:t>tierra</a:t>
            </a:r>
            <a:r>
              <a:rPr lang="es-AR" spc="105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para</a:t>
            </a:r>
            <a:r>
              <a:rPr lang="es-AR" spc="105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otras</a:t>
            </a:r>
            <a:r>
              <a:rPr lang="es-AR" spc="10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zonas</a:t>
            </a:r>
            <a:r>
              <a:rPr lang="es-AR" spc="105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en</a:t>
            </a:r>
            <a:r>
              <a:rPr lang="es-AR" spc="105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condiciones</a:t>
            </a:r>
            <a:r>
              <a:rPr lang="es-AR" spc="105" dirty="0" smtClean="0">
                <a:latin typeface="Arial Unicode MS"/>
                <a:cs typeface="Arial Unicode MS"/>
              </a:rPr>
              <a:t> </a:t>
            </a:r>
            <a:r>
              <a:rPr lang="es-AR" spc="-10" dirty="0" smtClean="0">
                <a:latin typeface="Arial Unicode MS"/>
                <a:cs typeface="Arial Unicode MS"/>
              </a:rPr>
              <a:t>normales</a:t>
            </a:r>
            <a:endParaRPr lang="es-AR" dirty="0" smtClean="0">
              <a:latin typeface="Arial Unicode MS"/>
              <a:cs typeface="Arial Unicode MS"/>
            </a:endParaRPr>
          </a:p>
          <a:p>
            <a:pPr marL="1338263" marR="181610" lvl="5" indent="-228600">
              <a:lnSpc>
                <a:spcPts val="2300"/>
              </a:lnSpc>
              <a:buFont typeface="Arial" pitchFamily="34" charset="0"/>
              <a:buChar char="•"/>
              <a:tabLst>
                <a:tab pos="1341438" algn="l"/>
              </a:tabLst>
            </a:pPr>
            <a:r>
              <a:rPr lang="es-AR" dirty="0" smtClean="0">
                <a:latin typeface="Arial Unicode MS"/>
                <a:cs typeface="Arial Unicode MS"/>
              </a:rPr>
              <a:t>51G</a:t>
            </a:r>
            <a:r>
              <a:rPr lang="es-AR" spc="13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actúa</a:t>
            </a:r>
            <a:r>
              <a:rPr lang="es-AR" spc="13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como</a:t>
            </a:r>
            <a:r>
              <a:rPr lang="es-AR" spc="13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protección</a:t>
            </a:r>
            <a:r>
              <a:rPr lang="es-AR" spc="135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de</a:t>
            </a:r>
            <a:r>
              <a:rPr lang="es-AR" spc="13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respaldo</a:t>
            </a:r>
            <a:r>
              <a:rPr lang="es-AR" spc="13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para</a:t>
            </a:r>
            <a:r>
              <a:rPr lang="es-AR" spc="135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fallas</a:t>
            </a:r>
            <a:r>
              <a:rPr lang="es-AR" spc="13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a</a:t>
            </a:r>
            <a:r>
              <a:rPr lang="es-AR" spc="130" dirty="0" smtClean="0">
                <a:latin typeface="Arial Unicode MS"/>
                <a:cs typeface="Arial Unicode MS"/>
              </a:rPr>
              <a:t> </a:t>
            </a:r>
            <a:r>
              <a:rPr lang="es-AR" spc="40" dirty="0" smtClean="0">
                <a:latin typeface="Arial Unicode MS"/>
                <a:cs typeface="Arial Unicode MS"/>
              </a:rPr>
              <a:t>tierra </a:t>
            </a:r>
            <a:r>
              <a:rPr lang="es-AR" dirty="0" smtClean="0">
                <a:latin typeface="Arial Unicode MS"/>
                <a:cs typeface="Arial Unicode MS"/>
              </a:rPr>
              <a:t>del</a:t>
            </a:r>
            <a:r>
              <a:rPr lang="es-AR" spc="75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sistema</a:t>
            </a:r>
            <a:r>
              <a:rPr lang="es-AR" spc="80" dirty="0" smtClean="0">
                <a:latin typeface="Arial Unicode MS"/>
                <a:cs typeface="Arial Unicode MS"/>
              </a:rPr>
              <a:t> </a:t>
            </a:r>
            <a:r>
              <a:rPr lang="es-AR" spc="55" dirty="0" smtClean="0">
                <a:latin typeface="Arial Unicode MS"/>
                <a:cs typeface="Arial Unicode MS"/>
              </a:rPr>
              <a:t>no</a:t>
            </a:r>
            <a:r>
              <a:rPr lang="es-AR" spc="80" dirty="0" smtClean="0">
                <a:latin typeface="Arial Unicode MS"/>
                <a:cs typeface="Arial Unicode MS"/>
              </a:rPr>
              <a:t> </a:t>
            </a:r>
            <a:r>
              <a:rPr lang="es-AR" spc="-10" dirty="0" smtClean="0">
                <a:latin typeface="Arial Unicode MS"/>
                <a:cs typeface="Arial Unicode MS"/>
              </a:rPr>
              <a:t>despejadas</a:t>
            </a:r>
          </a:p>
          <a:p>
            <a:pPr marL="1343025" lvl="1" indent="-100013">
              <a:lnSpc>
                <a:spcPts val="2300"/>
              </a:lnSpc>
              <a:spcBef>
                <a:spcPts val="825"/>
              </a:spcBef>
              <a:buChar char="•"/>
              <a:tabLst>
                <a:tab pos="1341438" algn="l"/>
              </a:tabLst>
            </a:pPr>
            <a:r>
              <a:rPr lang="es-AR" dirty="0" smtClean="0">
                <a:latin typeface="Arial Unicode MS"/>
                <a:cs typeface="Arial Unicode MS"/>
              </a:rPr>
              <a:t>51G</a:t>
            </a:r>
            <a:r>
              <a:rPr lang="es-AR" spc="5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es</a:t>
            </a:r>
            <a:r>
              <a:rPr lang="es-AR" spc="45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demasiado</a:t>
            </a:r>
            <a:r>
              <a:rPr lang="es-AR" spc="50" dirty="0" smtClean="0">
                <a:latin typeface="Arial Unicode MS"/>
                <a:cs typeface="Arial Unicode MS"/>
              </a:rPr>
              <a:t> lento </a:t>
            </a:r>
            <a:r>
              <a:rPr lang="es-AR" dirty="0" smtClean="0">
                <a:latin typeface="Arial Unicode MS"/>
                <a:cs typeface="Arial Unicode MS"/>
              </a:rPr>
              <a:t>para</a:t>
            </a:r>
            <a:r>
              <a:rPr lang="es-AR" spc="50" dirty="0" smtClean="0">
                <a:latin typeface="Arial Unicode MS"/>
                <a:cs typeface="Arial Unicode MS"/>
              </a:rPr>
              <a:t> </a:t>
            </a:r>
            <a:r>
              <a:rPr lang="es-AR" spc="60" dirty="0" smtClean="0">
                <a:latin typeface="Arial Unicode MS"/>
                <a:cs typeface="Arial Unicode MS"/>
              </a:rPr>
              <a:t>proteger</a:t>
            </a:r>
            <a:r>
              <a:rPr lang="es-AR" spc="5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el</a:t>
            </a:r>
            <a:r>
              <a:rPr lang="es-AR" spc="50" dirty="0" smtClean="0">
                <a:latin typeface="Arial Unicode MS"/>
                <a:cs typeface="Arial Unicode MS"/>
              </a:rPr>
              <a:t> generador </a:t>
            </a:r>
            <a:r>
              <a:rPr lang="es-AR" spc="45" dirty="0" smtClean="0">
                <a:latin typeface="Arial Unicode MS"/>
                <a:cs typeface="Arial Unicode MS"/>
              </a:rPr>
              <a:t>por </a:t>
            </a:r>
            <a:r>
              <a:rPr lang="es-AR" dirty="0" smtClean="0">
                <a:latin typeface="Arial Unicode MS"/>
                <a:cs typeface="Arial Unicode MS"/>
              </a:rPr>
              <a:t>falla</a:t>
            </a:r>
            <a:r>
              <a:rPr lang="es-AR" spc="155" dirty="0" smtClean="0">
                <a:latin typeface="Arial Unicode MS"/>
                <a:cs typeface="Arial Unicode MS"/>
              </a:rPr>
              <a:t> </a:t>
            </a:r>
            <a:r>
              <a:rPr lang="es-AR" spc="40" dirty="0" smtClean="0">
                <a:latin typeface="Arial Unicode MS"/>
                <a:cs typeface="Arial Unicode MS"/>
              </a:rPr>
              <a:t>interna</a:t>
            </a:r>
            <a:endParaRPr lang="es-AR" dirty="0" smtClean="0">
              <a:latin typeface="Arial Unicode MS"/>
              <a:cs typeface="Arial Unicode MS"/>
            </a:endParaRPr>
          </a:p>
          <a:p>
            <a:pPr marL="631825" indent="-285750">
              <a:lnSpc>
                <a:spcPts val="2300"/>
              </a:lnSpc>
              <a:buSzPct val="125000"/>
              <a:buFont typeface="Arial" pitchFamily="34" charset="0"/>
              <a:buChar char="•"/>
              <a:tabLst>
                <a:tab pos="630238" algn="l"/>
              </a:tabLst>
            </a:pPr>
            <a:r>
              <a:rPr lang="es-AR" dirty="0" smtClean="0">
                <a:latin typeface="Arial Unicode MS"/>
                <a:cs typeface="Arial Unicode MS"/>
              </a:rPr>
              <a:t>Falla</a:t>
            </a:r>
            <a:r>
              <a:rPr lang="es-AR" spc="-1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a</a:t>
            </a:r>
            <a:r>
              <a:rPr lang="es-AR" spc="-5" dirty="0" smtClean="0">
                <a:latin typeface="Arial Unicode MS"/>
                <a:cs typeface="Arial Unicode MS"/>
              </a:rPr>
              <a:t> </a:t>
            </a:r>
            <a:r>
              <a:rPr lang="es-AR" spc="70" dirty="0" smtClean="0">
                <a:latin typeface="Arial Unicode MS"/>
                <a:cs typeface="Arial Unicode MS"/>
              </a:rPr>
              <a:t>tierra</a:t>
            </a:r>
            <a:r>
              <a:rPr lang="es-AR" spc="-5" dirty="0" smtClean="0">
                <a:latin typeface="Arial Unicode MS"/>
                <a:cs typeface="Arial Unicode MS"/>
              </a:rPr>
              <a:t> </a:t>
            </a:r>
            <a:r>
              <a:rPr lang="es-AR" spc="50" dirty="0" smtClean="0">
                <a:latin typeface="Arial Unicode MS"/>
                <a:cs typeface="Arial Unicode MS"/>
              </a:rPr>
              <a:t>en</a:t>
            </a:r>
            <a:r>
              <a:rPr lang="es-AR" spc="-5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la</a:t>
            </a:r>
            <a:r>
              <a:rPr lang="es-AR" spc="-5" dirty="0" smtClean="0">
                <a:latin typeface="Arial Unicode MS"/>
                <a:cs typeface="Arial Unicode MS"/>
              </a:rPr>
              <a:t> </a:t>
            </a:r>
            <a:r>
              <a:rPr lang="es-AR" spc="60" dirty="0" smtClean="0">
                <a:latin typeface="Arial Unicode MS"/>
                <a:cs typeface="Arial Unicode MS"/>
              </a:rPr>
              <a:t>máquina</a:t>
            </a:r>
            <a:endParaRPr lang="es-AR" dirty="0" smtClean="0">
              <a:latin typeface="Arial Unicode MS"/>
              <a:cs typeface="Arial Unicode MS"/>
            </a:endParaRPr>
          </a:p>
          <a:p>
            <a:pPr marL="719138" lvl="1" indent="-128588">
              <a:lnSpc>
                <a:spcPts val="2300"/>
              </a:lnSpc>
              <a:spcBef>
                <a:spcPts val="640"/>
              </a:spcBef>
              <a:buChar char="•"/>
              <a:tabLst>
                <a:tab pos="803275" algn="l"/>
              </a:tabLst>
            </a:pPr>
            <a:r>
              <a:rPr lang="es-AR" dirty="0" smtClean="0">
                <a:latin typeface="Arial Unicode MS"/>
                <a:cs typeface="Arial Unicode MS"/>
              </a:rPr>
              <a:t>Detectada</a:t>
            </a:r>
            <a:r>
              <a:rPr lang="es-AR" spc="95" dirty="0" smtClean="0">
                <a:latin typeface="Arial Unicode MS"/>
                <a:cs typeface="Arial Unicode MS"/>
              </a:rPr>
              <a:t> </a:t>
            </a:r>
            <a:r>
              <a:rPr lang="es-AR" spc="90" dirty="0" smtClean="0">
                <a:latin typeface="Arial Unicode MS"/>
                <a:cs typeface="Arial Unicode MS"/>
              </a:rPr>
              <a:t>por</a:t>
            </a:r>
            <a:r>
              <a:rPr lang="es-AR" spc="10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el</a:t>
            </a:r>
            <a:r>
              <a:rPr lang="es-AR" spc="100" dirty="0" smtClean="0">
                <a:latin typeface="Arial Unicode MS"/>
                <a:cs typeface="Arial Unicode MS"/>
              </a:rPr>
              <a:t> </a:t>
            </a:r>
            <a:r>
              <a:rPr lang="es-AR" spc="65" dirty="0" smtClean="0">
                <a:latin typeface="Arial Unicode MS"/>
                <a:cs typeface="Arial Unicode MS"/>
              </a:rPr>
              <a:t>elemento</a:t>
            </a:r>
            <a:r>
              <a:rPr lang="es-AR" spc="95" dirty="0" smtClean="0">
                <a:latin typeface="Arial Unicode MS"/>
                <a:cs typeface="Arial Unicode MS"/>
              </a:rPr>
              <a:t> </a:t>
            </a:r>
            <a:r>
              <a:rPr lang="es-AR" spc="-20" dirty="0" smtClean="0">
                <a:latin typeface="Arial Unicode MS"/>
                <a:cs typeface="Arial Unicode MS"/>
              </a:rPr>
              <a:t>87GD</a:t>
            </a:r>
          </a:p>
          <a:p>
            <a:pPr marL="719138" marR="5080" indent="-128588">
              <a:lnSpc>
                <a:spcPts val="2300"/>
              </a:lnSpc>
              <a:spcBef>
                <a:spcPts val="100"/>
              </a:spcBef>
              <a:buChar char="•"/>
              <a:tabLst>
                <a:tab pos="803275" algn="l"/>
              </a:tabLst>
            </a:pPr>
            <a:r>
              <a:rPr lang="es-AR" spc="-45" dirty="0" smtClean="0">
                <a:latin typeface="Arial Unicode MS"/>
                <a:cs typeface="Arial Unicode MS"/>
              </a:rPr>
              <a:t>El</a:t>
            </a:r>
            <a:r>
              <a:rPr lang="es-AR" spc="-15" dirty="0" smtClean="0">
                <a:latin typeface="Arial Unicode MS"/>
                <a:cs typeface="Arial Unicode MS"/>
              </a:rPr>
              <a:t>  </a:t>
            </a:r>
            <a:r>
              <a:rPr lang="es-AR" spc="65" dirty="0" smtClean="0">
                <a:latin typeface="Arial Unicode MS"/>
                <a:cs typeface="Arial Unicode MS"/>
              </a:rPr>
              <a:t>camino a tierra de </a:t>
            </a:r>
            <a:r>
              <a:rPr lang="es-AR" dirty="0" err="1" smtClean="0">
                <a:latin typeface="Arial Unicode MS"/>
                <a:cs typeface="Arial Unicode MS"/>
              </a:rPr>
              <a:t>Low</a:t>
            </a:r>
            <a:r>
              <a:rPr lang="es-AR" dirty="0" smtClean="0">
                <a:latin typeface="Arial Unicode MS"/>
                <a:cs typeface="Arial Unicode MS"/>
              </a:rPr>
              <a:t>-Z se abre por medio de un seccionador de </a:t>
            </a:r>
            <a:r>
              <a:rPr lang="es-AR" spc="-10" dirty="0" smtClean="0">
                <a:latin typeface="Arial Unicode MS"/>
                <a:cs typeface="Arial Unicode MS"/>
              </a:rPr>
              <a:t>vacío</a:t>
            </a:r>
          </a:p>
          <a:p>
            <a:pPr marL="719138" indent="-128588">
              <a:lnSpc>
                <a:spcPts val="2300"/>
              </a:lnSpc>
              <a:spcBef>
                <a:spcPts val="990"/>
              </a:spcBef>
              <a:buChar char="•"/>
              <a:tabLst>
                <a:tab pos="803275" algn="l"/>
              </a:tabLst>
            </a:pPr>
            <a:r>
              <a:rPr lang="es-AR" dirty="0" smtClean="0">
                <a:latin typeface="Arial Unicode MS"/>
                <a:cs typeface="Arial Unicode MS"/>
              </a:rPr>
              <a:t>Solo</a:t>
            </a:r>
            <a:r>
              <a:rPr lang="es-AR" spc="45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está</a:t>
            </a:r>
            <a:r>
              <a:rPr lang="es-AR" spc="45" dirty="0" smtClean="0">
                <a:latin typeface="Arial Unicode MS"/>
                <a:cs typeface="Arial Unicode MS"/>
              </a:rPr>
              <a:t> </a:t>
            </a:r>
            <a:r>
              <a:rPr lang="es-AR" spc="55" dirty="0" smtClean="0">
                <a:latin typeface="Arial Unicode MS"/>
                <a:cs typeface="Arial Unicode MS"/>
              </a:rPr>
              <a:t>disponible</a:t>
            </a:r>
            <a:r>
              <a:rPr lang="es-AR" spc="45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la</a:t>
            </a:r>
            <a:r>
              <a:rPr lang="es-AR" spc="50" dirty="0" smtClean="0">
                <a:latin typeface="Arial Unicode MS"/>
                <a:cs typeface="Arial Unicode MS"/>
              </a:rPr>
              <a:t> </a:t>
            </a:r>
            <a:r>
              <a:rPr lang="es-AR" spc="85" dirty="0" smtClean="0">
                <a:latin typeface="Arial Unicode MS"/>
                <a:cs typeface="Arial Unicode MS"/>
              </a:rPr>
              <a:t>ruta</a:t>
            </a:r>
            <a:r>
              <a:rPr lang="es-AR" spc="45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de</a:t>
            </a:r>
            <a:r>
              <a:rPr lang="es-AR" spc="45" dirty="0" smtClean="0">
                <a:latin typeface="Arial Unicode MS"/>
                <a:cs typeface="Arial Unicode MS"/>
              </a:rPr>
              <a:t> </a:t>
            </a:r>
            <a:r>
              <a:rPr lang="es-AR" spc="70" dirty="0" smtClean="0">
                <a:latin typeface="Arial Unicode MS"/>
                <a:cs typeface="Arial Unicode MS"/>
              </a:rPr>
              <a:t>tierra</a:t>
            </a:r>
            <a:r>
              <a:rPr lang="es-AR" spc="45" dirty="0" smtClean="0">
                <a:latin typeface="Arial Unicode MS"/>
                <a:cs typeface="Arial Unicode MS"/>
              </a:rPr>
              <a:t> </a:t>
            </a:r>
            <a:r>
              <a:rPr lang="es-AR" dirty="0" err="1" smtClean="0">
                <a:latin typeface="Arial Unicode MS"/>
                <a:cs typeface="Arial Unicode MS"/>
              </a:rPr>
              <a:t>High</a:t>
            </a:r>
            <a:r>
              <a:rPr lang="es-AR" dirty="0" smtClean="0">
                <a:latin typeface="Arial Unicode MS"/>
                <a:cs typeface="Arial Unicode MS"/>
              </a:rPr>
              <a:t>-</a:t>
            </a:r>
            <a:r>
              <a:rPr lang="es-AR" spc="-50" dirty="0" smtClean="0">
                <a:latin typeface="Arial Unicode MS"/>
                <a:cs typeface="Arial Unicode MS"/>
              </a:rPr>
              <a:t>Z</a:t>
            </a:r>
            <a:endParaRPr lang="es-AR" dirty="0" smtClean="0">
              <a:latin typeface="Arial Unicode MS"/>
              <a:cs typeface="Arial Unicode MS"/>
            </a:endParaRPr>
          </a:p>
          <a:p>
            <a:pPr marL="1076325" lvl="2" indent="-173038">
              <a:lnSpc>
                <a:spcPts val="2300"/>
              </a:lnSpc>
              <a:spcBef>
                <a:spcPts val="730"/>
              </a:spcBef>
              <a:buChar char="•"/>
              <a:tabLst>
                <a:tab pos="985838" algn="l"/>
              </a:tabLst>
            </a:pPr>
            <a:r>
              <a:rPr lang="es-AR" dirty="0" smtClean="0">
                <a:latin typeface="Arial Unicode MS"/>
                <a:cs typeface="Arial Unicode MS"/>
              </a:rPr>
              <a:t>La</a:t>
            </a:r>
            <a:r>
              <a:rPr lang="es-AR" spc="25" dirty="0" smtClean="0">
                <a:latin typeface="Arial Unicode MS"/>
                <a:cs typeface="Arial Unicode MS"/>
              </a:rPr>
              <a:t> </a:t>
            </a:r>
            <a:r>
              <a:rPr lang="es-AR" spc="70" dirty="0" smtClean="0">
                <a:latin typeface="Arial Unicode MS"/>
                <a:cs typeface="Arial Unicode MS"/>
              </a:rPr>
              <a:t>ruta</a:t>
            </a:r>
            <a:r>
              <a:rPr lang="es-AR" spc="25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de</a:t>
            </a:r>
            <a:r>
              <a:rPr lang="es-AR" spc="30" dirty="0" smtClean="0">
                <a:latin typeface="Arial Unicode MS"/>
                <a:cs typeface="Arial Unicode MS"/>
              </a:rPr>
              <a:t> </a:t>
            </a:r>
            <a:r>
              <a:rPr lang="es-AR" spc="55" dirty="0" smtClean="0">
                <a:latin typeface="Arial Unicode MS"/>
                <a:cs typeface="Arial Unicode MS"/>
              </a:rPr>
              <a:t>tierra</a:t>
            </a:r>
            <a:r>
              <a:rPr lang="es-AR" spc="25" dirty="0" smtClean="0">
                <a:latin typeface="Arial Unicode MS"/>
                <a:cs typeface="Arial Unicode MS"/>
              </a:rPr>
              <a:t> de </a:t>
            </a:r>
            <a:r>
              <a:rPr lang="es-AR" dirty="0" err="1" smtClean="0">
                <a:latin typeface="Arial Unicode MS"/>
                <a:cs typeface="Arial Unicode MS"/>
              </a:rPr>
              <a:t>High</a:t>
            </a:r>
            <a:r>
              <a:rPr lang="es-AR" dirty="0" smtClean="0">
                <a:latin typeface="Arial Unicode MS"/>
                <a:cs typeface="Arial Unicode MS"/>
              </a:rPr>
              <a:t>-Z </a:t>
            </a:r>
            <a:r>
              <a:rPr lang="es-AR" spc="25" dirty="0" smtClean="0">
                <a:latin typeface="Arial Unicode MS"/>
                <a:cs typeface="Arial Unicode MS"/>
              </a:rPr>
              <a:t> </a:t>
            </a:r>
            <a:r>
              <a:rPr lang="es-AR" spc="60" dirty="0" smtClean="0">
                <a:latin typeface="Arial Unicode MS"/>
                <a:cs typeface="Arial Unicode MS"/>
              </a:rPr>
              <a:t>limita</a:t>
            </a:r>
            <a:r>
              <a:rPr lang="es-AR" spc="3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la</a:t>
            </a:r>
            <a:r>
              <a:rPr lang="es-AR" spc="25" dirty="0" smtClean="0">
                <a:latin typeface="Arial Unicode MS"/>
                <a:cs typeface="Arial Unicode MS"/>
              </a:rPr>
              <a:t> </a:t>
            </a:r>
            <a:r>
              <a:rPr lang="es-AR" spc="50" dirty="0" smtClean="0">
                <a:latin typeface="Arial Unicode MS"/>
                <a:cs typeface="Arial Unicode MS"/>
              </a:rPr>
              <a:t>corriente</a:t>
            </a:r>
            <a:r>
              <a:rPr lang="es-AR" spc="3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de</a:t>
            </a:r>
            <a:r>
              <a:rPr lang="es-AR" spc="25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falla</a:t>
            </a:r>
            <a:r>
              <a:rPr lang="es-AR" spc="25" dirty="0" smtClean="0">
                <a:latin typeface="Arial Unicode MS"/>
                <a:cs typeface="Arial Unicode MS"/>
              </a:rPr>
              <a:t> </a:t>
            </a:r>
            <a:r>
              <a:rPr lang="es-AR" spc="-25" dirty="0" smtClean="0">
                <a:latin typeface="Arial Unicode MS"/>
                <a:cs typeface="Arial Unicode MS"/>
              </a:rPr>
              <a:t>a</a:t>
            </a:r>
            <a:r>
              <a:rPr lang="es-AR" b="1" spc="-25" dirty="0" smtClean="0">
                <a:latin typeface="Trebuchet MS"/>
                <a:cs typeface="Trebuchet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aproximadamente</a:t>
            </a:r>
            <a:r>
              <a:rPr lang="es-AR" spc="16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10</a:t>
            </a:r>
            <a:r>
              <a:rPr lang="es-AR" spc="16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A</a:t>
            </a:r>
            <a:r>
              <a:rPr lang="es-AR" spc="16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(limita  el</a:t>
            </a:r>
            <a:r>
              <a:rPr lang="es-AR" spc="16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daño</a:t>
            </a:r>
            <a:r>
              <a:rPr lang="es-AR" spc="160" dirty="0" smtClean="0">
                <a:latin typeface="Arial Unicode MS"/>
                <a:cs typeface="Arial Unicode MS"/>
              </a:rPr>
              <a:t> </a:t>
            </a:r>
            <a:r>
              <a:rPr lang="es-AR" dirty="0" smtClean="0">
                <a:latin typeface="Arial Unicode MS"/>
                <a:cs typeface="Arial Unicode MS"/>
              </a:rPr>
              <a:t>del</a:t>
            </a:r>
            <a:r>
              <a:rPr lang="es-AR" spc="160" dirty="0" smtClean="0">
                <a:latin typeface="Arial Unicode MS"/>
                <a:cs typeface="Arial Unicode MS"/>
              </a:rPr>
              <a:t> </a:t>
            </a:r>
            <a:r>
              <a:rPr lang="es-AR" spc="-10" dirty="0" smtClean="0">
                <a:latin typeface="Arial Unicode MS"/>
                <a:cs typeface="Arial Unicode MS"/>
              </a:rPr>
              <a:t>generador)</a:t>
            </a:r>
            <a:endParaRPr lang="es-AR" dirty="0" smtClean="0">
              <a:latin typeface="Arial Unicode MS"/>
              <a:cs typeface="Arial Unicode MS"/>
            </a:endParaRPr>
          </a:p>
          <a:p>
            <a:pPr marL="126364" marR="5080" indent="-126364">
              <a:lnSpc>
                <a:spcPts val="2880"/>
              </a:lnSpc>
              <a:spcBef>
                <a:spcPts val="100"/>
              </a:spcBef>
              <a:buChar char="•"/>
              <a:tabLst>
                <a:tab pos="126364" algn="l"/>
              </a:tabLst>
            </a:pPr>
            <a:endParaRPr lang="es-AR" sz="2400" dirty="0" smtClean="0">
              <a:latin typeface="Arial Unicode MS"/>
              <a:cs typeface="Arial Unicode MS"/>
            </a:endParaRPr>
          </a:p>
          <a:p>
            <a:pPr marL="598805" lvl="1" indent="-129539">
              <a:lnSpc>
                <a:spcPts val="2880"/>
              </a:lnSpc>
              <a:spcBef>
                <a:spcPts val="640"/>
              </a:spcBef>
              <a:buChar char="•"/>
              <a:tabLst>
                <a:tab pos="599440" algn="l"/>
              </a:tabLst>
            </a:pPr>
            <a:endParaRPr lang="es-AR" sz="2400" dirty="0" smtClean="0">
              <a:latin typeface="Arial Unicode MS"/>
              <a:cs typeface="Arial Unicode MS"/>
            </a:endParaRPr>
          </a:p>
          <a:p>
            <a:pPr marL="622935" lvl="1" indent="-153670">
              <a:lnSpc>
                <a:spcPts val="2880"/>
              </a:lnSpc>
              <a:buChar char="•"/>
              <a:tabLst>
                <a:tab pos="623570" algn="l"/>
              </a:tabLst>
            </a:pPr>
            <a:endParaRPr sz="2400">
              <a:latin typeface="Arial Unicode MS"/>
              <a:cs typeface="Arial Unicode MS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6943149" y="5987541"/>
            <a:ext cx="14033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Arial Unicode MS"/>
                <a:cs typeface="Arial Unicode MS"/>
              </a:rPr>
              <a:t>I</a:t>
            </a:r>
            <a:r>
              <a:rPr sz="700" spc="170" dirty="0">
                <a:latin typeface="Arial Unicode MS"/>
                <a:cs typeface="Arial Unicode MS"/>
              </a:rPr>
              <a:t> </a:t>
            </a:r>
            <a:r>
              <a:rPr sz="700" spc="-50" dirty="0">
                <a:latin typeface="Arial Unicode MS"/>
                <a:cs typeface="Arial Unicode MS"/>
              </a:rPr>
              <a:t>s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9969151" y="5974841"/>
            <a:ext cx="8826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45" dirty="0">
                <a:solidFill>
                  <a:srgbClr val="FFFFFF"/>
                </a:solidFill>
                <a:latin typeface="Arial Unicode MS"/>
                <a:cs typeface="Arial Unicode MS"/>
              </a:rPr>
              <a:t>b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65326" y="1466088"/>
            <a:ext cx="1119505" cy="4164329"/>
            <a:chOff x="4255363" y="1861566"/>
            <a:chExt cx="1119505" cy="4164329"/>
          </a:xfrm>
        </p:grpSpPr>
        <p:sp>
          <p:nvSpPr>
            <p:cNvPr id="3" name="object 3"/>
            <p:cNvSpPr/>
            <p:nvPr/>
          </p:nvSpPr>
          <p:spPr>
            <a:xfrm>
              <a:off x="4883657" y="1861566"/>
              <a:ext cx="0" cy="3436620"/>
            </a:xfrm>
            <a:custGeom>
              <a:avLst/>
              <a:gdLst/>
              <a:ahLst/>
              <a:cxnLst/>
              <a:rect l="l" t="t" r="r" b="b"/>
              <a:pathLst>
                <a:path h="3436620">
                  <a:moveTo>
                    <a:pt x="0" y="0"/>
                  </a:moveTo>
                  <a:lnTo>
                    <a:pt x="0" y="3436620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00371" y="3537204"/>
              <a:ext cx="757555" cy="757555"/>
            </a:xfrm>
            <a:custGeom>
              <a:avLst/>
              <a:gdLst/>
              <a:ahLst/>
              <a:cxnLst/>
              <a:rect l="l" t="t" r="r" b="b"/>
              <a:pathLst>
                <a:path w="757554" h="757554">
                  <a:moveTo>
                    <a:pt x="757428" y="378713"/>
                  </a:moveTo>
                  <a:lnTo>
                    <a:pt x="754483" y="331131"/>
                  </a:lnTo>
                  <a:lnTo>
                    <a:pt x="745885" y="285335"/>
                  </a:lnTo>
                  <a:lnTo>
                    <a:pt x="731984" y="241675"/>
                  </a:lnTo>
                  <a:lnTo>
                    <a:pt x="713132" y="200505"/>
                  </a:lnTo>
                  <a:lnTo>
                    <a:pt x="689682" y="162175"/>
                  </a:lnTo>
                  <a:lnTo>
                    <a:pt x="661984" y="127037"/>
                  </a:lnTo>
                  <a:lnTo>
                    <a:pt x="630390" y="95443"/>
                  </a:lnTo>
                  <a:lnTo>
                    <a:pt x="595252" y="67745"/>
                  </a:lnTo>
                  <a:lnTo>
                    <a:pt x="556922" y="44295"/>
                  </a:lnTo>
                  <a:lnTo>
                    <a:pt x="515752" y="25443"/>
                  </a:lnTo>
                  <a:lnTo>
                    <a:pt x="472092" y="11542"/>
                  </a:lnTo>
                  <a:lnTo>
                    <a:pt x="426296" y="2944"/>
                  </a:lnTo>
                  <a:lnTo>
                    <a:pt x="378713" y="0"/>
                  </a:lnTo>
                  <a:lnTo>
                    <a:pt x="331281" y="2944"/>
                  </a:lnTo>
                  <a:lnTo>
                    <a:pt x="285586" y="11542"/>
                  </a:lnTo>
                  <a:lnTo>
                    <a:pt x="241987" y="25443"/>
                  </a:lnTo>
                  <a:lnTo>
                    <a:pt x="200842" y="44295"/>
                  </a:lnTo>
                  <a:lnTo>
                    <a:pt x="162508" y="67745"/>
                  </a:lnTo>
                  <a:lnTo>
                    <a:pt x="127343" y="95443"/>
                  </a:lnTo>
                  <a:lnTo>
                    <a:pt x="95706" y="127037"/>
                  </a:lnTo>
                  <a:lnTo>
                    <a:pt x="67953" y="162175"/>
                  </a:lnTo>
                  <a:lnTo>
                    <a:pt x="44445" y="200505"/>
                  </a:lnTo>
                  <a:lnTo>
                    <a:pt x="25537" y="241675"/>
                  </a:lnTo>
                  <a:lnTo>
                    <a:pt x="11588" y="285335"/>
                  </a:lnTo>
                  <a:lnTo>
                    <a:pt x="2956" y="331131"/>
                  </a:lnTo>
                  <a:lnTo>
                    <a:pt x="0" y="378713"/>
                  </a:lnTo>
                  <a:lnTo>
                    <a:pt x="2956" y="426146"/>
                  </a:lnTo>
                  <a:lnTo>
                    <a:pt x="11588" y="471841"/>
                  </a:lnTo>
                  <a:lnTo>
                    <a:pt x="25537" y="515440"/>
                  </a:lnTo>
                  <a:lnTo>
                    <a:pt x="44445" y="556585"/>
                  </a:lnTo>
                  <a:lnTo>
                    <a:pt x="67953" y="594919"/>
                  </a:lnTo>
                  <a:lnTo>
                    <a:pt x="95706" y="630084"/>
                  </a:lnTo>
                  <a:lnTo>
                    <a:pt x="127343" y="661721"/>
                  </a:lnTo>
                  <a:lnTo>
                    <a:pt x="162508" y="689474"/>
                  </a:lnTo>
                  <a:lnTo>
                    <a:pt x="200842" y="712982"/>
                  </a:lnTo>
                  <a:lnTo>
                    <a:pt x="241987" y="731890"/>
                  </a:lnTo>
                  <a:lnTo>
                    <a:pt x="285586" y="745839"/>
                  </a:lnTo>
                  <a:lnTo>
                    <a:pt x="331281" y="754471"/>
                  </a:lnTo>
                  <a:lnTo>
                    <a:pt x="378714" y="757427"/>
                  </a:lnTo>
                  <a:lnTo>
                    <a:pt x="426296" y="754471"/>
                  </a:lnTo>
                  <a:lnTo>
                    <a:pt x="472092" y="745839"/>
                  </a:lnTo>
                  <a:lnTo>
                    <a:pt x="515752" y="731890"/>
                  </a:lnTo>
                  <a:lnTo>
                    <a:pt x="556922" y="712982"/>
                  </a:lnTo>
                  <a:lnTo>
                    <a:pt x="595252" y="689474"/>
                  </a:lnTo>
                  <a:lnTo>
                    <a:pt x="630390" y="661721"/>
                  </a:lnTo>
                  <a:lnTo>
                    <a:pt x="661984" y="630084"/>
                  </a:lnTo>
                  <a:lnTo>
                    <a:pt x="689682" y="594919"/>
                  </a:lnTo>
                  <a:lnTo>
                    <a:pt x="713132" y="556585"/>
                  </a:lnTo>
                  <a:lnTo>
                    <a:pt x="731984" y="515440"/>
                  </a:lnTo>
                  <a:lnTo>
                    <a:pt x="745885" y="471841"/>
                  </a:lnTo>
                  <a:lnTo>
                    <a:pt x="754483" y="426146"/>
                  </a:lnTo>
                  <a:lnTo>
                    <a:pt x="757428" y="3787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00371" y="3537204"/>
              <a:ext cx="757555" cy="757555"/>
            </a:xfrm>
            <a:custGeom>
              <a:avLst/>
              <a:gdLst/>
              <a:ahLst/>
              <a:cxnLst/>
              <a:rect l="l" t="t" r="r" b="b"/>
              <a:pathLst>
                <a:path w="757554" h="757554">
                  <a:moveTo>
                    <a:pt x="0" y="378713"/>
                  </a:moveTo>
                  <a:lnTo>
                    <a:pt x="2956" y="331131"/>
                  </a:lnTo>
                  <a:lnTo>
                    <a:pt x="11588" y="285335"/>
                  </a:lnTo>
                  <a:lnTo>
                    <a:pt x="25537" y="241675"/>
                  </a:lnTo>
                  <a:lnTo>
                    <a:pt x="44445" y="200505"/>
                  </a:lnTo>
                  <a:lnTo>
                    <a:pt x="67953" y="162175"/>
                  </a:lnTo>
                  <a:lnTo>
                    <a:pt x="95706" y="127037"/>
                  </a:lnTo>
                  <a:lnTo>
                    <a:pt x="127343" y="95443"/>
                  </a:lnTo>
                  <a:lnTo>
                    <a:pt x="162508" y="67745"/>
                  </a:lnTo>
                  <a:lnTo>
                    <a:pt x="200842" y="44295"/>
                  </a:lnTo>
                  <a:lnTo>
                    <a:pt x="241987" y="25443"/>
                  </a:lnTo>
                  <a:lnTo>
                    <a:pt x="285586" y="11542"/>
                  </a:lnTo>
                  <a:lnTo>
                    <a:pt x="331281" y="2944"/>
                  </a:lnTo>
                  <a:lnTo>
                    <a:pt x="378713" y="0"/>
                  </a:lnTo>
                  <a:lnTo>
                    <a:pt x="426296" y="2944"/>
                  </a:lnTo>
                  <a:lnTo>
                    <a:pt x="472092" y="11542"/>
                  </a:lnTo>
                  <a:lnTo>
                    <a:pt x="515752" y="25443"/>
                  </a:lnTo>
                  <a:lnTo>
                    <a:pt x="556922" y="44295"/>
                  </a:lnTo>
                  <a:lnTo>
                    <a:pt x="595252" y="67745"/>
                  </a:lnTo>
                  <a:lnTo>
                    <a:pt x="630390" y="95443"/>
                  </a:lnTo>
                  <a:lnTo>
                    <a:pt x="661984" y="127037"/>
                  </a:lnTo>
                  <a:lnTo>
                    <a:pt x="689682" y="162175"/>
                  </a:lnTo>
                  <a:lnTo>
                    <a:pt x="713132" y="200505"/>
                  </a:lnTo>
                  <a:lnTo>
                    <a:pt x="731984" y="241675"/>
                  </a:lnTo>
                  <a:lnTo>
                    <a:pt x="745885" y="285335"/>
                  </a:lnTo>
                  <a:lnTo>
                    <a:pt x="754483" y="331131"/>
                  </a:lnTo>
                  <a:lnTo>
                    <a:pt x="757428" y="378713"/>
                  </a:lnTo>
                  <a:lnTo>
                    <a:pt x="754483" y="426146"/>
                  </a:lnTo>
                  <a:lnTo>
                    <a:pt x="745885" y="471841"/>
                  </a:lnTo>
                  <a:lnTo>
                    <a:pt x="731984" y="515440"/>
                  </a:lnTo>
                  <a:lnTo>
                    <a:pt x="713132" y="556585"/>
                  </a:lnTo>
                  <a:lnTo>
                    <a:pt x="689682" y="594919"/>
                  </a:lnTo>
                  <a:lnTo>
                    <a:pt x="661984" y="630084"/>
                  </a:lnTo>
                  <a:lnTo>
                    <a:pt x="630390" y="661721"/>
                  </a:lnTo>
                  <a:lnTo>
                    <a:pt x="595252" y="689474"/>
                  </a:lnTo>
                  <a:lnTo>
                    <a:pt x="556922" y="712982"/>
                  </a:lnTo>
                  <a:lnTo>
                    <a:pt x="515752" y="731890"/>
                  </a:lnTo>
                  <a:lnTo>
                    <a:pt x="472092" y="745839"/>
                  </a:lnTo>
                  <a:lnTo>
                    <a:pt x="426296" y="754471"/>
                  </a:lnTo>
                  <a:lnTo>
                    <a:pt x="378714" y="757427"/>
                  </a:lnTo>
                  <a:lnTo>
                    <a:pt x="331281" y="754471"/>
                  </a:lnTo>
                  <a:lnTo>
                    <a:pt x="285586" y="745839"/>
                  </a:lnTo>
                  <a:lnTo>
                    <a:pt x="241987" y="731890"/>
                  </a:lnTo>
                  <a:lnTo>
                    <a:pt x="200842" y="712982"/>
                  </a:lnTo>
                  <a:lnTo>
                    <a:pt x="162508" y="689474"/>
                  </a:lnTo>
                  <a:lnTo>
                    <a:pt x="127343" y="661721"/>
                  </a:lnTo>
                  <a:lnTo>
                    <a:pt x="95706" y="630084"/>
                  </a:lnTo>
                  <a:lnTo>
                    <a:pt x="67953" y="594919"/>
                  </a:lnTo>
                  <a:lnTo>
                    <a:pt x="44445" y="556585"/>
                  </a:lnTo>
                  <a:lnTo>
                    <a:pt x="25537" y="515440"/>
                  </a:lnTo>
                  <a:lnTo>
                    <a:pt x="11588" y="471841"/>
                  </a:lnTo>
                  <a:lnTo>
                    <a:pt x="2956" y="426146"/>
                  </a:lnTo>
                  <a:lnTo>
                    <a:pt x="0" y="378713"/>
                  </a:lnTo>
                  <a:close/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70881" y="3779520"/>
              <a:ext cx="205104" cy="259079"/>
            </a:xfrm>
            <a:custGeom>
              <a:avLst/>
              <a:gdLst/>
              <a:ahLst/>
              <a:cxnLst/>
              <a:rect l="l" t="t" r="r" b="b"/>
              <a:pathLst>
                <a:path w="205104" h="259079">
                  <a:moveTo>
                    <a:pt x="204977" y="230886"/>
                  </a:moveTo>
                  <a:lnTo>
                    <a:pt x="204977" y="129539"/>
                  </a:lnTo>
                  <a:lnTo>
                    <a:pt x="203453" y="124968"/>
                  </a:lnTo>
                  <a:lnTo>
                    <a:pt x="201929" y="121920"/>
                  </a:lnTo>
                  <a:lnTo>
                    <a:pt x="198881" y="118872"/>
                  </a:lnTo>
                  <a:lnTo>
                    <a:pt x="197357" y="118872"/>
                  </a:lnTo>
                  <a:lnTo>
                    <a:pt x="195833" y="118110"/>
                  </a:lnTo>
                  <a:lnTo>
                    <a:pt x="110489" y="118110"/>
                  </a:lnTo>
                  <a:lnTo>
                    <a:pt x="109727" y="118872"/>
                  </a:lnTo>
                  <a:lnTo>
                    <a:pt x="108965" y="118872"/>
                  </a:lnTo>
                  <a:lnTo>
                    <a:pt x="108203" y="119634"/>
                  </a:lnTo>
                  <a:lnTo>
                    <a:pt x="108203" y="121158"/>
                  </a:lnTo>
                  <a:lnTo>
                    <a:pt x="107441" y="121920"/>
                  </a:lnTo>
                  <a:lnTo>
                    <a:pt x="106679" y="123444"/>
                  </a:lnTo>
                  <a:lnTo>
                    <a:pt x="106679" y="127254"/>
                  </a:lnTo>
                  <a:lnTo>
                    <a:pt x="105917" y="129540"/>
                  </a:lnTo>
                  <a:lnTo>
                    <a:pt x="105917" y="136398"/>
                  </a:lnTo>
                  <a:lnTo>
                    <a:pt x="106679" y="139446"/>
                  </a:lnTo>
                  <a:lnTo>
                    <a:pt x="108203" y="141732"/>
                  </a:lnTo>
                  <a:lnTo>
                    <a:pt x="108965" y="144018"/>
                  </a:lnTo>
                  <a:lnTo>
                    <a:pt x="110489" y="145542"/>
                  </a:lnTo>
                  <a:lnTo>
                    <a:pt x="171449" y="145542"/>
                  </a:lnTo>
                  <a:lnTo>
                    <a:pt x="171449" y="218694"/>
                  </a:lnTo>
                  <a:lnTo>
                    <a:pt x="164591" y="222504"/>
                  </a:lnTo>
                  <a:lnTo>
                    <a:pt x="156971" y="225551"/>
                  </a:lnTo>
                  <a:lnTo>
                    <a:pt x="148589" y="227076"/>
                  </a:lnTo>
                  <a:lnTo>
                    <a:pt x="140969" y="229362"/>
                  </a:lnTo>
                  <a:lnTo>
                    <a:pt x="133349" y="230123"/>
                  </a:lnTo>
                  <a:lnTo>
                    <a:pt x="124967" y="230123"/>
                  </a:lnTo>
                  <a:lnTo>
                    <a:pt x="81319" y="219539"/>
                  </a:lnTo>
                  <a:lnTo>
                    <a:pt x="50291" y="189642"/>
                  </a:lnTo>
                  <a:lnTo>
                    <a:pt x="37433" y="152304"/>
                  </a:lnTo>
                  <a:lnTo>
                    <a:pt x="35813" y="129540"/>
                  </a:lnTo>
                  <a:lnTo>
                    <a:pt x="36123" y="118943"/>
                  </a:lnTo>
                  <a:lnTo>
                    <a:pt x="45184" y="80307"/>
                  </a:lnTo>
                  <a:lnTo>
                    <a:pt x="72104" y="45815"/>
                  </a:lnTo>
                  <a:lnTo>
                    <a:pt x="114526" y="29396"/>
                  </a:lnTo>
                  <a:lnTo>
                    <a:pt x="124967" y="28956"/>
                  </a:lnTo>
                  <a:lnTo>
                    <a:pt x="133254" y="29229"/>
                  </a:lnTo>
                  <a:lnTo>
                    <a:pt x="170687" y="38100"/>
                  </a:lnTo>
                  <a:lnTo>
                    <a:pt x="195071" y="51816"/>
                  </a:lnTo>
                  <a:lnTo>
                    <a:pt x="197357" y="52578"/>
                  </a:lnTo>
                  <a:lnTo>
                    <a:pt x="201167" y="52578"/>
                  </a:lnTo>
                  <a:lnTo>
                    <a:pt x="203453" y="50292"/>
                  </a:lnTo>
                  <a:lnTo>
                    <a:pt x="203453" y="49530"/>
                  </a:lnTo>
                  <a:lnTo>
                    <a:pt x="204977" y="46482"/>
                  </a:lnTo>
                  <a:lnTo>
                    <a:pt x="204977" y="38100"/>
                  </a:lnTo>
                  <a:lnTo>
                    <a:pt x="204977" y="30480"/>
                  </a:lnTo>
                  <a:lnTo>
                    <a:pt x="204215" y="28956"/>
                  </a:lnTo>
                  <a:lnTo>
                    <a:pt x="202691" y="24384"/>
                  </a:lnTo>
                  <a:lnTo>
                    <a:pt x="200405" y="22860"/>
                  </a:lnTo>
                  <a:lnTo>
                    <a:pt x="198881" y="21336"/>
                  </a:lnTo>
                  <a:lnTo>
                    <a:pt x="160781" y="4571"/>
                  </a:lnTo>
                  <a:lnTo>
                    <a:pt x="125729" y="0"/>
                  </a:lnTo>
                  <a:lnTo>
                    <a:pt x="111859" y="690"/>
                  </a:lnTo>
                  <a:lnTo>
                    <a:pt x="74675" y="9906"/>
                  </a:lnTo>
                  <a:lnTo>
                    <a:pt x="35051" y="36576"/>
                  </a:lnTo>
                  <a:lnTo>
                    <a:pt x="9143" y="77724"/>
                  </a:lnTo>
                  <a:lnTo>
                    <a:pt x="571" y="117264"/>
                  </a:lnTo>
                  <a:lnTo>
                    <a:pt x="0" y="131826"/>
                  </a:lnTo>
                  <a:lnTo>
                    <a:pt x="559" y="146149"/>
                  </a:lnTo>
                  <a:lnTo>
                    <a:pt x="8381" y="184404"/>
                  </a:lnTo>
                  <a:lnTo>
                    <a:pt x="32765" y="224028"/>
                  </a:lnTo>
                  <a:lnTo>
                    <a:pt x="71627" y="249936"/>
                  </a:lnTo>
                  <a:lnTo>
                    <a:pt x="109775" y="258508"/>
                  </a:lnTo>
                  <a:lnTo>
                    <a:pt x="124205" y="259079"/>
                  </a:lnTo>
                  <a:lnTo>
                    <a:pt x="136397" y="259079"/>
                  </a:lnTo>
                  <a:lnTo>
                    <a:pt x="149351" y="257556"/>
                  </a:lnTo>
                  <a:lnTo>
                    <a:pt x="169163" y="252984"/>
                  </a:lnTo>
                  <a:lnTo>
                    <a:pt x="175259" y="250697"/>
                  </a:lnTo>
                  <a:lnTo>
                    <a:pt x="180593" y="249174"/>
                  </a:lnTo>
                  <a:lnTo>
                    <a:pt x="202691" y="236220"/>
                  </a:lnTo>
                  <a:lnTo>
                    <a:pt x="204215" y="233934"/>
                  </a:lnTo>
                  <a:lnTo>
                    <a:pt x="204977" y="23088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59807" y="4363973"/>
              <a:ext cx="647065" cy="125095"/>
            </a:xfrm>
            <a:custGeom>
              <a:avLst/>
              <a:gdLst/>
              <a:ahLst/>
              <a:cxnLst/>
              <a:rect l="l" t="t" r="r" b="b"/>
              <a:pathLst>
                <a:path w="647064" h="125095">
                  <a:moveTo>
                    <a:pt x="0" y="0"/>
                  </a:moveTo>
                  <a:lnTo>
                    <a:pt x="0" y="124968"/>
                  </a:lnTo>
                  <a:lnTo>
                    <a:pt x="646938" y="124967"/>
                  </a:lnTo>
                  <a:lnTo>
                    <a:pt x="646938" y="0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22647" y="5310377"/>
              <a:ext cx="934719" cy="697230"/>
            </a:xfrm>
            <a:custGeom>
              <a:avLst/>
              <a:gdLst/>
              <a:ahLst/>
              <a:cxnLst/>
              <a:rect l="l" t="t" r="r" b="b"/>
              <a:pathLst>
                <a:path w="934720" h="697229">
                  <a:moveTo>
                    <a:pt x="0" y="697230"/>
                  </a:moveTo>
                  <a:lnTo>
                    <a:pt x="0" y="0"/>
                  </a:lnTo>
                  <a:lnTo>
                    <a:pt x="934212" y="0"/>
                  </a:lnTo>
                  <a:lnTo>
                    <a:pt x="934212" y="635508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73295" y="5497068"/>
              <a:ext cx="311150" cy="311785"/>
            </a:xfrm>
            <a:custGeom>
              <a:avLst/>
              <a:gdLst/>
              <a:ahLst/>
              <a:cxnLst/>
              <a:rect l="l" t="t" r="r" b="b"/>
              <a:pathLst>
                <a:path w="311150" h="311785">
                  <a:moveTo>
                    <a:pt x="310896" y="311658"/>
                  </a:moveTo>
                  <a:lnTo>
                    <a:pt x="310896" y="0"/>
                  </a:lnTo>
                  <a:lnTo>
                    <a:pt x="0" y="0"/>
                  </a:lnTo>
                  <a:lnTo>
                    <a:pt x="0" y="311658"/>
                  </a:lnTo>
                  <a:lnTo>
                    <a:pt x="310896" y="3116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73295" y="5497068"/>
              <a:ext cx="311150" cy="311785"/>
            </a:xfrm>
            <a:custGeom>
              <a:avLst/>
              <a:gdLst/>
              <a:ahLst/>
              <a:cxnLst/>
              <a:rect l="l" t="t" r="r" b="b"/>
              <a:pathLst>
                <a:path w="311150" h="311785">
                  <a:moveTo>
                    <a:pt x="0" y="0"/>
                  </a:moveTo>
                  <a:lnTo>
                    <a:pt x="0" y="311657"/>
                  </a:lnTo>
                  <a:lnTo>
                    <a:pt x="310896" y="311657"/>
                  </a:lnTo>
                  <a:lnTo>
                    <a:pt x="310896" y="0"/>
                  </a:lnTo>
                  <a:lnTo>
                    <a:pt x="0" y="0"/>
                  </a:lnTo>
                  <a:close/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5734868" y="5550407"/>
            <a:ext cx="229870" cy="600075"/>
          </a:xfrm>
          <a:custGeom>
            <a:avLst/>
            <a:gdLst/>
            <a:ahLst/>
            <a:cxnLst/>
            <a:rect l="l" t="t" r="r" b="b"/>
            <a:pathLst>
              <a:path w="229870" h="600075">
                <a:moveTo>
                  <a:pt x="229362" y="0"/>
                </a:moveTo>
                <a:lnTo>
                  <a:pt x="80010" y="0"/>
                </a:lnTo>
                <a:lnTo>
                  <a:pt x="74676" y="2286"/>
                </a:lnTo>
                <a:lnTo>
                  <a:pt x="45648" y="8060"/>
                </a:lnTo>
                <a:lnTo>
                  <a:pt x="21907" y="23907"/>
                </a:lnTo>
                <a:lnTo>
                  <a:pt x="5881" y="47613"/>
                </a:lnTo>
                <a:lnTo>
                  <a:pt x="0" y="76962"/>
                </a:lnTo>
                <a:lnTo>
                  <a:pt x="5881" y="105989"/>
                </a:lnTo>
                <a:lnTo>
                  <a:pt x="21907" y="129730"/>
                </a:lnTo>
                <a:lnTo>
                  <a:pt x="45648" y="145756"/>
                </a:lnTo>
                <a:lnTo>
                  <a:pt x="74676" y="151638"/>
                </a:lnTo>
                <a:lnTo>
                  <a:pt x="45648" y="157519"/>
                </a:lnTo>
                <a:lnTo>
                  <a:pt x="21907" y="173545"/>
                </a:lnTo>
                <a:lnTo>
                  <a:pt x="5881" y="197286"/>
                </a:lnTo>
                <a:lnTo>
                  <a:pt x="0" y="226314"/>
                </a:lnTo>
                <a:lnTo>
                  <a:pt x="5881" y="255341"/>
                </a:lnTo>
                <a:lnTo>
                  <a:pt x="21907" y="279082"/>
                </a:lnTo>
                <a:lnTo>
                  <a:pt x="45648" y="295108"/>
                </a:lnTo>
                <a:lnTo>
                  <a:pt x="74676" y="300990"/>
                </a:lnTo>
                <a:lnTo>
                  <a:pt x="45648" y="306871"/>
                </a:lnTo>
                <a:lnTo>
                  <a:pt x="21907" y="322897"/>
                </a:lnTo>
                <a:lnTo>
                  <a:pt x="5881" y="346638"/>
                </a:lnTo>
                <a:lnTo>
                  <a:pt x="0" y="375666"/>
                </a:lnTo>
                <a:lnTo>
                  <a:pt x="5881" y="404693"/>
                </a:lnTo>
                <a:lnTo>
                  <a:pt x="21907" y="428434"/>
                </a:lnTo>
                <a:lnTo>
                  <a:pt x="45648" y="444460"/>
                </a:lnTo>
                <a:lnTo>
                  <a:pt x="74676" y="450342"/>
                </a:lnTo>
                <a:lnTo>
                  <a:pt x="45648" y="456223"/>
                </a:lnTo>
                <a:lnTo>
                  <a:pt x="21907" y="472249"/>
                </a:lnTo>
                <a:lnTo>
                  <a:pt x="5881" y="495990"/>
                </a:lnTo>
                <a:lnTo>
                  <a:pt x="0" y="525018"/>
                </a:lnTo>
                <a:lnTo>
                  <a:pt x="5881" y="554045"/>
                </a:lnTo>
                <a:lnTo>
                  <a:pt x="21907" y="577786"/>
                </a:lnTo>
                <a:lnTo>
                  <a:pt x="45648" y="593812"/>
                </a:lnTo>
                <a:lnTo>
                  <a:pt x="74676" y="599694"/>
                </a:lnTo>
                <a:lnTo>
                  <a:pt x="80010" y="597408"/>
                </a:lnTo>
                <a:lnTo>
                  <a:pt x="229362" y="597408"/>
                </a:lnTo>
              </a:path>
            </a:pathLst>
          </a:custGeom>
          <a:ln w="3586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4414678" y="5532475"/>
            <a:ext cx="1189355" cy="820419"/>
            <a:chOff x="4404715" y="5927953"/>
            <a:chExt cx="1189355" cy="820419"/>
          </a:xfrm>
        </p:grpSpPr>
        <p:sp>
          <p:nvSpPr>
            <p:cNvPr id="13" name="object 13"/>
            <p:cNvSpPr/>
            <p:nvPr/>
          </p:nvSpPr>
          <p:spPr>
            <a:xfrm>
              <a:off x="5356860" y="5945886"/>
              <a:ext cx="219075" cy="600075"/>
            </a:xfrm>
            <a:custGeom>
              <a:avLst/>
              <a:gdLst/>
              <a:ahLst/>
              <a:cxnLst/>
              <a:rect l="l" t="t" r="r" b="b"/>
              <a:pathLst>
                <a:path w="219075" h="600075">
                  <a:moveTo>
                    <a:pt x="0" y="0"/>
                  </a:moveTo>
                  <a:lnTo>
                    <a:pt x="149352" y="0"/>
                  </a:lnTo>
                  <a:lnTo>
                    <a:pt x="144018" y="2286"/>
                  </a:lnTo>
                  <a:lnTo>
                    <a:pt x="173045" y="8060"/>
                  </a:lnTo>
                  <a:lnTo>
                    <a:pt x="196786" y="23907"/>
                  </a:lnTo>
                  <a:lnTo>
                    <a:pt x="212812" y="47613"/>
                  </a:lnTo>
                  <a:lnTo>
                    <a:pt x="218694" y="76962"/>
                  </a:lnTo>
                  <a:lnTo>
                    <a:pt x="212812" y="105989"/>
                  </a:lnTo>
                  <a:lnTo>
                    <a:pt x="196786" y="129730"/>
                  </a:lnTo>
                  <a:lnTo>
                    <a:pt x="173045" y="145756"/>
                  </a:lnTo>
                  <a:lnTo>
                    <a:pt x="144018" y="151638"/>
                  </a:lnTo>
                  <a:lnTo>
                    <a:pt x="173045" y="157519"/>
                  </a:lnTo>
                  <a:lnTo>
                    <a:pt x="196786" y="173545"/>
                  </a:lnTo>
                  <a:lnTo>
                    <a:pt x="212812" y="197286"/>
                  </a:lnTo>
                  <a:lnTo>
                    <a:pt x="218694" y="226314"/>
                  </a:lnTo>
                  <a:lnTo>
                    <a:pt x="212812" y="255341"/>
                  </a:lnTo>
                  <a:lnTo>
                    <a:pt x="196786" y="279082"/>
                  </a:lnTo>
                  <a:lnTo>
                    <a:pt x="173045" y="295108"/>
                  </a:lnTo>
                  <a:lnTo>
                    <a:pt x="144018" y="300990"/>
                  </a:lnTo>
                  <a:lnTo>
                    <a:pt x="173045" y="306871"/>
                  </a:lnTo>
                  <a:lnTo>
                    <a:pt x="196786" y="322897"/>
                  </a:lnTo>
                  <a:lnTo>
                    <a:pt x="212812" y="346638"/>
                  </a:lnTo>
                  <a:lnTo>
                    <a:pt x="218694" y="375666"/>
                  </a:lnTo>
                  <a:lnTo>
                    <a:pt x="212812" y="404693"/>
                  </a:lnTo>
                  <a:lnTo>
                    <a:pt x="196786" y="428434"/>
                  </a:lnTo>
                  <a:lnTo>
                    <a:pt x="173045" y="444460"/>
                  </a:lnTo>
                  <a:lnTo>
                    <a:pt x="144018" y="450342"/>
                  </a:lnTo>
                  <a:lnTo>
                    <a:pt x="173045" y="456223"/>
                  </a:lnTo>
                  <a:lnTo>
                    <a:pt x="196786" y="472249"/>
                  </a:lnTo>
                  <a:lnTo>
                    <a:pt x="212812" y="495990"/>
                  </a:lnTo>
                  <a:lnTo>
                    <a:pt x="218694" y="525018"/>
                  </a:lnTo>
                  <a:lnTo>
                    <a:pt x="212812" y="554045"/>
                  </a:lnTo>
                  <a:lnTo>
                    <a:pt x="196786" y="577786"/>
                  </a:lnTo>
                  <a:lnTo>
                    <a:pt x="173045" y="593812"/>
                  </a:lnTo>
                  <a:lnTo>
                    <a:pt x="144018" y="599694"/>
                  </a:lnTo>
                  <a:lnTo>
                    <a:pt x="149352" y="597408"/>
                  </a:lnTo>
                  <a:lnTo>
                    <a:pt x="0" y="597408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22648" y="6443472"/>
              <a:ext cx="934719" cy="287020"/>
            </a:xfrm>
            <a:custGeom>
              <a:avLst/>
              <a:gdLst/>
              <a:ahLst/>
              <a:cxnLst/>
              <a:rect l="l" t="t" r="r" b="b"/>
              <a:pathLst>
                <a:path w="934720" h="287020">
                  <a:moveTo>
                    <a:pt x="0" y="0"/>
                  </a:moveTo>
                  <a:lnTo>
                    <a:pt x="0" y="286511"/>
                  </a:lnTo>
                  <a:lnTo>
                    <a:pt x="934212" y="286511"/>
                  </a:lnTo>
                  <a:lnTo>
                    <a:pt x="934212" y="99821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5964230" y="5550407"/>
            <a:ext cx="473709" cy="0"/>
          </a:xfrm>
          <a:custGeom>
            <a:avLst/>
            <a:gdLst/>
            <a:ahLst/>
            <a:cxnLst/>
            <a:rect l="l" t="t" r="r" b="b"/>
            <a:pathLst>
              <a:path w="473710">
                <a:moveTo>
                  <a:pt x="0" y="0"/>
                </a:moveTo>
                <a:lnTo>
                  <a:pt x="473202" y="0"/>
                </a:lnTo>
              </a:path>
            </a:pathLst>
          </a:custGeom>
          <a:ln w="1992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5964230" y="6073139"/>
            <a:ext cx="473709" cy="85090"/>
            <a:chOff x="5954267" y="6468617"/>
            <a:chExt cx="473709" cy="85090"/>
          </a:xfrm>
        </p:grpSpPr>
        <p:sp>
          <p:nvSpPr>
            <p:cNvPr id="17" name="object 17"/>
            <p:cNvSpPr/>
            <p:nvPr/>
          </p:nvSpPr>
          <p:spPr>
            <a:xfrm>
              <a:off x="5954267" y="6543293"/>
              <a:ext cx="473709" cy="0"/>
            </a:xfrm>
            <a:custGeom>
              <a:avLst/>
              <a:gdLst/>
              <a:ahLst/>
              <a:cxnLst/>
              <a:rect l="l" t="t" r="r" b="b"/>
              <a:pathLst>
                <a:path w="473710">
                  <a:moveTo>
                    <a:pt x="0" y="0"/>
                  </a:moveTo>
                  <a:lnTo>
                    <a:pt x="473202" y="0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66281" y="6468617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h="74929">
                  <a:moveTo>
                    <a:pt x="0" y="0"/>
                  </a:moveTo>
                  <a:lnTo>
                    <a:pt x="0" y="74675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6076245" y="5550407"/>
            <a:ext cx="0" cy="74930"/>
          </a:xfrm>
          <a:custGeom>
            <a:avLst/>
            <a:gdLst/>
            <a:ahLst/>
            <a:cxnLst/>
            <a:rect l="l" t="t" r="r" b="b"/>
            <a:pathLst>
              <a:path h="74929">
                <a:moveTo>
                  <a:pt x="0" y="0"/>
                </a:moveTo>
                <a:lnTo>
                  <a:pt x="0" y="74675"/>
                </a:lnTo>
              </a:path>
            </a:pathLst>
          </a:custGeom>
          <a:ln w="1992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28189" y="5550407"/>
            <a:ext cx="0" cy="597535"/>
          </a:xfrm>
          <a:custGeom>
            <a:avLst/>
            <a:gdLst/>
            <a:ahLst/>
            <a:cxnLst/>
            <a:rect l="l" t="t" r="r" b="b"/>
            <a:pathLst>
              <a:path h="597534">
                <a:moveTo>
                  <a:pt x="0" y="597407"/>
                </a:moveTo>
                <a:lnTo>
                  <a:pt x="0" y="0"/>
                </a:lnTo>
              </a:path>
            </a:pathLst>
          </a:custGeom>
          <a:ln w="1992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4681784" y="6334505"/>
            <a:ext cx="410845" cy="429259"/>
            <a:chOff x="4671821" y="6729983"/>
            <a:chExt cx="410845" cy="429259"/>
          </a:xfrm>
        </p:grpSpPr>
        <p:sp>
          <p:nvSpPr>
            <p:cNvPr id="22" name="object 22"/>
            <p:cNvSpPr/>
            <p:nvPr/>
          </p:nvSpPr>
          <p:spPr>
            <a:xfrm>
              <a:off x="4808219" y="7140701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>
                  <a:moveTo>
                    <a:pt x="0" y="0"/>
                  </a:moveTo>
                  <a:lnTo>
                    <a:pt x="137160" y="0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33543" y="7078979"/>
              <a:ext cx="287020" cy="0"/>
            </a:xfrm>
            <a:custGeom>
              <a:avLst/>
              <a:gdLst/>
              <a:ahLst/>
              <a:cxnLst/>
              <a:rect l="l" t="t" r="r" b="b"/>
              <a:pathLst>
                <a:path w="287020">
                  <a:moveTo>
                    <a:pt x="0" y="0"/>
                  </a:moveTo>
                  <a:lnTo>
                    <a:pt x="286512" y="0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671821" y="7004303"/>
              <a:ext cx="410845" cy="0"/>
            </a:xfrm>
            <a:custGeom>
              <a:avLst/>
              <a:gdLst/>
              <a:ahLst/>
              <a:cxnLst/>
              <a:rect l="l" t="t" r="r" b="b"/>
              <a:pathLst>
                <a:path w="410845">
                  <a:moveTo>
                    <a:pt x="0" y="0"/>
                  </a:moveTo>
                  <a:lnTo>
                    <a:pt x="410718" y="0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83657" y="6729983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h="274320">
                  <a:moveTo>
                    <a:pt x="0" y="0"/>
                  </a:moveTo>
                  <a:lnTo>
                    <a:pt x="0" y="274320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4802123" y="2489396"/>
            <a:ext cx="911225" cy="2288540"/>
            <a:chOff x="4792160" y="2884874"/>
            <a:chExt cx="911225" cy="2288540"/>
          </a:xfrm>
        </p:grpSpPr>
        <p:sp>
          <p:nvSpPr>
            <p:cNvPr id="27" name="object 27"/>
            <p:cNvSpPr/>
            <p:nvPr/>
          </p:nvSpPr>
          <p:spPr>
            <a:xfrm>
              <a:off x="4802124" y="4685538"/>
              <a:ext cx="97790" cy="387985"/>
            </a:xfrm>
            <a:custGeom>
              <a:avLst/>
              <a:gdLst/>
              <a:ahLst/>
              <a:cxnLst/>
              <a:rect l="l" t="t" r="r" b="b"/>
              <a:pathLst>
                <a:path w="97789" h="387985">
                  <a:moveTo>
                    <a:pt x="97536" y="0"/>
                  </a:moveTo>
                  <a:lnTo>
                    <a:pt x="60031" y="7631"/>
                  </a:lnTo>
                  <a:lnTo>
                    <a:pt x="29527" y="28479"/>
                  </a:lnTo>
                  <a:lnTo>
                    <a:pt x="9024" y="59471"/>
                  </a:lnTo>
                  <a:lnTo>
                    <a:pt x="1524" y="97536"/>
                  </a:lnTo>
                  <a:lnTo>
                    <a:pt x="9024" y="135040"/>
                  </a:lnTo>
                  <a:lnTo>
                    <a:pt x="29527" y="165544"/>
                  </a:lnTo>
                  <a:lnTo>
                    <a:pt x="60031" y="186047"/>
                  </a:lnTo>
                  <a:lnTo>
                    <a:pt x="97536" y="193548"/>
                  </a:lnTo>
                  <a:lnTo>
                    <a:pt x="59900" y="201060"/>
                  </a:lnTo>
                  <a:lnTo>
                    <a:pt x="29051" y="221646"/>
                  </a:lnTo>
                  <a:lnTo>
                    <a:pt x="8060" y="252376"/>
                  </a:lnTo>
                  <a:lnTo>
                    <a:pt x="0" y="290322"/>
                  </a:lnTo>
                  <a:lnTo>
                    <a:pt x="7500" y="328064"/>
                  </a:lnTo>
                  <a:lnTo>
                    <a:pt x="28003" y="359092"/>
                  </a:lnTo>
                  <a:lnTo>
                    <a:pt x="58507" y="380118"/>
                  </a:lnTo>
                  <a:lnTo>
                    <a:pt x="96012" y="387858"/>
                  </a:lnTo>
                  <a:lnTo>
                    <a:pt x="96774" y="387858"/>
                  </a:lnTo>
                  <a:lnTo>
                    <a:pt x="97536" y="387858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870704" y="4588002"/>
              <a:ext cx="0" cy="585470"/>
            </a:xfrm>
            <a:custGeom>
              <a:avLst/>
              <a:gdLst/>
              <a:ahLst/>
              <a:cxnLst/>
              <a:rect l="l" t="t" r="r" b="b"/>
              <a:pathLst>
                <a:path h="585470">
                  <a:moveTo>
                    <a:pt x="0" y="585216"/>
                  </a:moveTo>
                  <a:lnTo>
                    <a:pt x="0" y="0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908042" y="2894838"/>
              <a:ext cx="598170" cy="1979930"/>
            </a:xfrm>
            <a:custGeom>
              <a:avLst/>
              <a:gdLst/>
              <a:ahLst/>
              <a:cxnLst/>
              <a:rect l="l" t="t" r="r" b="b"/>
              <a:pathLst>
                <a:path w="598170" h="1979929">
                  <a:moveTo>
                    <a:pt x="598169" y="0"/>
                  </a:moveTo>
                  <a:lnTo>
                    <a:pt x="598169" y="1979676"/>
                  </a:lnTo>
                  <a:lnTo>
                    <a:pt x="0" y="1979676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323332" y="3073908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10" h="359410">
                  <a:moveTo>
                    <a:pt x="358902" y="179832"/>
                  </a:moveTo>
                  <a:lnTo>
                    <a:pt x="352460" y="132115"/>
                  </a:lnTo>
                  <a:lnTo>
                    <a:pt x="334292" y="89182"/>
                  </a:lnTo>
                  <a:lnTo>
                    <a:pt x="306133" y="52768"/>
                  </a:lnTo>
                  <a:lnTo>
                    <a:pt x="269719" y="24609"/>
                  </a:lnTo>
                  <a:lnTo>
                    <a:pt x="226786" y="6441"/>
                  </a:lnTo>
                  <a:lnTo>
                    <a:pt x="179070" y="0"/>
                  </a:lnTo>
                  <a:lnTo>
                    <a:pt x="131409" y="6441"/>
                  </a:lnTo>
                  <a:lnTo>
                    <a:pt x="88617" y="24609"/>
                  </a:lnTo>
                  <a:lnTo>
                    <a:pt x="52387" y="52768"/>
                  </a:lnTo>
                  <a:lnTo>
                    <a:pt x="24412" y="89182"/>
                  </a:lnTo>
                  <a:lnTo>
                    <a:pt x="6385" y="132115"/>
                  </a:lnTo>
                  <a:lnTo>
                    <a:pt x="0" y="179832"/>
                  </a:lnTo>
                  <a:lnTo>
                    <a:pt x="6385" y="227492"/>
                  </a:lnTo>
                  <a:lnTo>
                    <a:pt x="24412" y="270284"/>
                  </a:lnTo>
                  <a:lnTo>
                    <a:pt x="52387" y="306514"/>
                  </a:lnTo>
                  <a:lnTo>
                    <a:pt x="88617" y="334489"/>
                  </a:lnTo>
                  <a:lnTo>
                    <a:pt x="131409" y="352516"/>
                  </a:lnTo>
                  <a:lnTo>
                    <a:pt x="179070" y="358902"/>
                  </a:lnTo>
                  <a:lnTo>
                    <a:pt x="226786" y="352516"/>
                  </a:lnTo>
                  <a:lnTo>
                    <a:pt x="269719" y="334489"/>
                  </a:lnTo>
                  <a:lnTo>
                    <a:pt x="306133" y="306514"/>
                  </a:lnTo>
                  <a:lnTo>
                    <a:pt x="334292" y="270284"/>
                  </a:lnTo>
                  <a:lnTo>
                    <a:pt x="352460" y="227492"/>
                  </a:lnTo>
                  <a:lnTo>
                    <a:pt x="358902" y="1798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323332" y="3073908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10" h="359410">
                  <a:moveTo>
                    <a:pt x="0" y="179832"/>
                  </a:moveTo>
                  <a:lnTo>
                    <a:pt x="6385" y="132115"/>
                  </a:lnTo>
                  <a:lnTo>
                    <a:pt x="24412" y="89182"/>
                  </a:lnTo>
                  <a:lnTo>
                    <a:pt x="52387" y="52768"/>
                  </a:lnTo>
                  <a:lnTo>
                    <a:pt x="88617" y="24609"/>
                  </a:lnTo>
                  <a:lnTo>
                    <a:pt x="131409" y="6441"/>
                  </a:lnTo>
                  <a:lnTo>
                    <a:pt x="179070" y="0"/>
                  </a:lnTo>
                  <a:lnTo>
                    <a:pt x="226786" y="6441"/>
                  </a:lnTo>
                  <a:lnTo>
                    <a:pt x="269719" y="24609"/>
                  </a:lnTo>
                  <a:lnTo>
                    <a:pt x="306133" y="52768"/>
                  </a:lnTo>
                  <a:lnTo>
                    <a:pt x="334292" y="89182"/>
                  </a:lnTo>
                  <a:lnTo>
                    <a:pt x="352460" y="132115"/>
                  </a:lnTo>
                  <a:lnTo>
                    <a:pt x="358902" y="179832"/>
                  </a:lnTo>
                  <a:lnTo>
                    <a:pt x="352460" y="227492"/>
                  </a:lnTo>
                  <a:lnTo>
                    <a:pt x="334292" y="270284"/>
                  </a:lnTo>
                  <a:lnTo>
                    <a:pt x="306133" y="306514"/>
                  </a:lnTo>
                  <a:lnTo>
                    <a:pt x="269719" y="334489"/>
                  </a:lnTo>
                  <a:lnTo>
                    <a:pt x="226786" y="352516"/>
                  </a:lnTo>
                  <a:lnTo>
                    <a:pt x="179070" y="358902"/>
                  </a:lnTo>
                  <a:lnTo>
                    <a:pt x="131409" y="352516"/>
                  </a:lnTo>
                  <a:lnTo>
                    <a:pt x="88617" y="334489"/>
                  </a:lnTo>
                  <a:lnTo>
                    <a:pt x="52387" y="306514"/>
                  </a:lnTo>
                  <a:lnTo>
                    <a:pt x="24412" y="270284"/>
                  </a:lnTo>
                  <a:lnTo>
                    <a:pt x="6385" y="227492"/>
                  </a:lnTo>
                  <a:lnTo>
                    <a:pt x="0" y="179832"/>
                  </a:lnTo>
                  <a:close/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38394" y="3132582"/>
              <a:ext cx="128015" cy="52120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23916" y="3292602"/>
              <a:ext cx="158495" cy="516636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323332" y="4393691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10" h="359410">
                  <a:moveTo>
                    <a:pt x="358902" y="179070"/>
                  </a:moveTo>
                  <a:lnTo>
                    <a:pt x="352460" y="131409"/>
                  </a:lnTo>
                  <a:lnTo>
                    <a:pt x="334292" y="88617"/>
                  </a:lnTo>
                  <a:lnTo>
                    <a:pt x="306133" y="52387"/>
                  </a:lnTo>
                  <a:lnTo>
                    <a:pt x="269719" y="24412"/>
                  </a:lnTo>
                  <a:lnTo>
                    <a:pt x="226786" y="6385"/>
                  </a:lnTo>
                  <a:lnTo>
                    <a:pt x="179070" y="0"/>
                  </a:lnTo>
                  <a:lnTo>
                    <a:pt x="131409" y="6385"/>
                  </a:lnTo>
                  <a:lnTo>
                    <a:pt x="88617" y="24412"/>
                  </a:lnTo>
                  <a:lnTo>
                    <a:pt x="52387" y="52387"/>
                  </a:lnTo>
                  <a:lnTo>
                    <a:pt x="24412" y="88617"/>
                  </a:lnTo>
                  <a:lnTo>
                    <a:pt x="6385" y="131409"/>
                  </a:lnTo>
                  <a:lnTo>
                    <a:pt x="0" y="179070"/>
                  </a:lnTo>
                  <a:lnTo>
                    <a:pt x="6385" y="226786"/>
                  </a:lnTo>
                  <a:lnTo>
                    <a:pt x="24412" y="269719"/>
                  </a:lnTo>
                  <a:lnTo>
                    <a:pt x="52387" y="306133"/>
                  </a:lnTo>
                  <a:lnTo>
                    <a:pt x="88617" y="334292"/>
                  </a:lnTo>
                  <a:lnTo>
                    <a:pt x="131409" y="352460"/>
                  </a:lnTo>
                  <a:lnTo>
                    <a:pt x="179070" y="358902"/>
                  </a:lnTo>
                  <a:lnTo>
                    <a:pt x="226786" y="352460"/>
                  </a:lnTo>
                  <a:lnTo>
                    <a:pt x="269719" y="334292"/>
                  </a:lnTo>
                  <a:lnTo>
                    <a:pt x="306133" y="306133"/>
                  </a:lnTo>
                  <a:lnTo>
                    <a:pt x="334292" y="269719"/>
                  </a:lnTo>
                  <a:lnTo>
                    <a:pt x="352460" y="226786"/>
                  </a:lnTo>
                  <a:lnTo>
                    <a:pt x="358902" y="179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23332" y="4393691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10" h="359410">
                  <a:moveTo>
                    <a:pt x="0" y="179070"/>
                  </a:moveTo>
                  <a:lnTo>
                    <a:pt x="6385" y="131409"/>
                  </a:lnTo>
                  <a:lnTo>
                    <a:pt x="24412" y="88617"/>
                  </a:lnTo>
                  <a:lnTo>
                    <a:pt x="52387" y="52387"/>
                  </a:lnTo>
                  <a:lnTo>
                    <a:pt x="88617" y="24412"/>
                  </a:lnTo>
                  <a:lnTo>
                    <a:pt x="131409" y="6385"/>
                  </a:lnTo>
                  <a:lnTo>
                    <a:pt x="179070" y="0"/>
                  </a:lnTo>
                  <a:lnTo>
                    <a:pt x="226786" y="6385"/>
                  </a:lnTo>
                  <a:lnTo>
                    <a:pt x="269719" y="24412"/>
                  </a:lnTo>
                  <a:lnTo>
                    <a:pt x="306133" y="52387"/>
                  </a:lnTo>
                  <a:lnTo>
                    <a:pt x="334292" y="88617"/>
                  </a:lnTo>
                  <a:lnTo>
                    <a:pt x="352460" y="131409"/>
                  </a:lnTo>
                  <a:lnTo>
                    <a:pt x="358902" y="179070"/>
                  </a:lnTo>
                  <a:lnTo>
                    <a:pt x="352460" y="226786"/>
                  </a:lnTo>
                  <a:lnTo>
                    <a:pt x="334292" y="269719"/>
                  </a:lnTo>
                  <a:lnTo>
                    <a:pt x="306133" y="306133"/>
                  </a:lnTo>
                  <a:lnTo>
                    <a:pt x="269719" y="334292"/>
                  </a:lnTo>
                  <a:lnTo>
                    <a:pt x="226786" y="352460"/>
                  </a:lnTo>
                  <a:lnTo>
                    <a:pt x="179070" y="358902"/>
                  </a:lnTo>
                  <a:lnTo>
                    <a:pt x="131409" y="352460"/>
                  </a:lnTo>
                  <a:lnTo>
                    <a:pt x="88617" y="334292"/>
                  </a:lnTo>
                  <a:lnTo>
                    <a:pt x="52387" y="306133"/>
                  </a:lnTo>
                  <a:lnTo>
                    <a:pt x="24412" y="269719"/>
                  </a:lnTo>
                  <a:lnTo>
                    <a:pt x="6385" y="226786"/>
                  </a:lnTo>
                  <a:lnTo>
                    <a:pt x="0" y="179070"/>
                  </a:lnTo>
                  <a:close/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41442" y="4448555"/>
              <a:ext cx="121920" cy="51663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66588" y="4607814"/>
              <a:ext cx="73152" cy="516636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306568" y="3480054"/>
              <a:ext cx="386715" cy="161925"/>
            </a:xfrm>
            <a:custGeom>
              <a:avLst/>
              <a:gdLst/>
              <a:ahLst/>
              <a:cxnLst/>
              <a:rect l="l" t="t" r="r" b="b"/>
              <a:pathLst>
                <a:path w="386714" h="161925">
                  <a:moveTo>
                    <a:pt x="0" y="0"/>
                  </a:moveTo>
                  <a:lnTo>
                    <a:pt x="0" y="161544"/>
                  </a:lnTo>
                  <a:lnTo>
                    <a:pt x="386334" y="161544"/>
                  </a:lnTo>
                  <a:lnTo>
                    <a:pt x="386334" y="0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6248400" y="5562600"/>
            <a:ext cx="378460" cy="831850"/>
            <a:chOff x="6238437" y="5958078"/>
            <a:chExt cx="378460" cy="831850"/>
          </a:xfrm>
        </p:grpSpPr>
        <p:sp>
          <p:nvSpPr>
            <p:cNvPr id="40" name="object 40"/>
            <p:cNvSpPr/>
            <p:nvPr/>
          </p:nvSpPr>
          <p:spPr>
            <a:xfrm>
              <a:off x="6427470" y="5958078"/>
              <a:ext cx="0" cy="585470"/>
            </a:xfrm>
            <a:custGeom>
              <a:avLst/>
              <a:gdLst/>
              <a:ahLst/>
              <a:cxnLst/>
              <a:rect l="l" t="t" r="r" b="b"/>
              <a:pathLst>
                <a:path h="585470">
                  <a:moveTo>
                    <a:pt x="0" y="585215"/>
                  </a:moveTo>
                  <a:lnTo>
                    <a:pt x="0" y="0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248400" y="6067044"/>
              <a:ext cx="358140" cy="359410"/>
            </a:xfrm>
            <a:custGeom>
              <a:avLst/>
              <a:gdLst/>
              <a:ahLst/>
              <a:cxnLst/>
              <a:rect l="l" t="t" r="r" b="b"/>
              <a:pathLst>
                <a:path w="358140" h="359410">
                  <a:moveTo>
                    <a:pt x="358140" y="179832"/>
                  </a:moveTo>
                  <a:lnTo>
                    <a:pt x="351754" y="132115"/>
                  </a:lnTo>
                  <a:lnTo>
                    <a:pt x="333727" y="89182"/>
                  </a:lnTo>
                  <a:lnTo>
                    <a:pt x="305752" y="52768"/>
                  </a:lnTo>
                  <a:lnTo>
                    <a:pt x="269522" y="24609"/>
                  </a:lnTo>
                  <a:lnTo>
                    <a:pt x="226730" y="6441"/>
                  </a:lnTo>
                  <a:lnTo>
                    <a:pt x="179070" y="0"/>
                  </a:lnTo>
                  <a:lnTo>
                    <a:pt x="131409" y="6441"/>
                  </a:lnTo>
                  <a:lnTo>
                    <a:pt x="88617" y="24609"/>
                  </a:lnTo>
                  <a:lnTo>
                    <a:pt x="52387" y="52768"/>
                  </a:lnTo>
                  <a:lnTo>
                    <a:pt x="24412" y="89182"/>
                  </a:lnTo>
                  <a:lnTo>
                    <a:pt x="6385" y="132115"/>
                  </a:lnTo>
                  <a:lnTo>
                    <a:pt x="0" y="179832"/>
                  </a:lnTo>
                  <a:lnTo>
                    <a:pt x="6385" y="227492"/>
                  </a:lnTo>
                  <a:lnTo>
                    <a:pt x="24412" y="270284"/>
                  </a:lnTo>
                  <a:lnTo>
                    <a:pt x="52387" y="306514"/>
                  </a:lnTo>
                  <a:lnTo>
                    <a:pt x="88617" y="334489"/>
                  </a:lnTo>
                  <a:lnTo>
                    <a:pt x="131409" y="352516"/>
                  </a:lnTo>
                  <a:lnTo>
                    <a:pt x="179070" y="358902"/>
                  </a:lnTo>
                  <a:lnTo>
                    <a:pt x="226730" y="352516"/>
                  </a:lnTo>
                  <a:lnTo>
                    <a:pt x="269522" y="334489"/>
                  </a:lnTo>
                  <a:lnTo>
                    <a:pt x="305752" y="306514"/>
                  </a:lnTo>
                  <a:lnTo>
                    <a:pt x="333727" y="270284"/>
                  </a:lnTo>
                  <a:lnTo>
                    <a:pt x="351754" y="227492"/>
                  </a:lnTo>
                  <a:lnTo>
                    <a:pt x="358140" y="1798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48400" y="6067044"/>
              <a:ext cx="358140" cy="359410"/>
            </a:xfrm>
            <a:custGeom>
              <a:avLst/>
              <a:gdLst/>
              <a:ahLst/>
              <a:cxnLst/>
              <a:rect l="l" t="t" r="r" b="b"/>
              <a:pathLst>
                <a:path w="358140" h="359410">
                  <a:moveTo>
                    <a:pt x="0" y="179832"/>
                  </a:moveTo>
                  <a:lnTo>
                    <a:pt x="6385" y="132115"/>
                  </a:lnTo>
                  <a:lnTo>
                    <a:pt x="24412" y="89182"/>
                  </a:lnTo>
                  <a:lnTo>
                    <a:pt x="52387" y="52768"/>
                  </a:lnTo>
                  <a:lnTo>
                    <a:pt x="88617" y="24609"/>
                  </a:lnTo>
                  <a:lnTo>
                    <a:pt x="131409" y="6441"/>
                  </a:lnTo>
                  <a:lnTo>
                    <a:pt x="179070" y="0"/>
                  </a:lnTo>
                  <a:lnTo>
                    <a:pt x="226730" y="6441"/>
                  </a:lnTo>
                  <a:lnTo>
                    <a:pt x="269522" y="24609"/>
                  </a:lnTo>
                  <a:lnTo>
                    <a:pt x="305752" y="52768"/>
                  </a:lnTo>
                  <a:lnTo>
                    <a:pt x="333727" y="89182"/>
                  </a:lnTo>
                  <a:lnTo>
                    <a:pt x="351754" y="132115"/>
                  </a:lnTo>
                  <a:lnTo>
                    <a:pt x="358140" y="179832"/>
                  </a:lnTo>
                  <a:lnTo>
                    <a:pt x="351754" y="227492"/>
                  </a:lnTo>
                  <a:lnTo>
                    <a:pt x="333727" y="270284"/>
                  </a:lnTo>
                  <a:lnTo>
                    <a:pt x="305752" y="306514"/>
                  </a:lnTo>
                  <a:lnTo>
                    <a:pt x="269522" y="334489"/>
                  </a:lnTo>
                  <a:lnTo>
                    <a:pt x="226730" y="352516"/>
                  </a:lnTo>
                  <a:lnTo>
                    <a:pt x="179070" y="358902"/>
                  </a:lnTo>
                  <a:lnTo>
                    <a:pt x="131409" y="352516"/>
                  </a:lnTo>
                  <a:lnTo>
                    <a:pt x="88617" y="334489"/>
                  </a:lnTo>
                  <a:lnTo>
                    <a:pt x="52387" y="306514"/>
                  </a:lnTo>
                  <a:lnTo>
                    <a:pt x="24412" y="270284"/>
                  </a:lnTo>
                  <a:lnTo>
                    <a:pt x="6385" y="227492"/>
                  </a:lnTo>
                  <a:lnTo>
                    <a:pt x="0" y="179832"/>
                  </a:lnTo>
                  <a:close/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66510" y="6121146"/>
              <a:ext cx="121920" cy="521208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95466" y="6281928"/>
              <a:ext cx="67056" cy="507491"/>
            </a:xfrm>
            <a:prstGeom prst="rect">
              <a:avLst/>
            </a:prstGeom>
          </p:spPr>
        </p:pic>
      </p:grpSp>
      <p:pic>
        <p:nvPicPr>
          <p:cNvPr id="45" name="object 4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344980" y="5208269"/>
            <a:ext cx="170687" cy="589787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5580945" y="4687824"/>
            <a:ext cx="927100" cy="928369"/>
            <a:chOff x="5570982" y="5083302"/>
            <a:chExt cx="927100" cy="928369"/>
          </a:xfrm>
        </p:grpSpPr>
        <p:pic>
          <p:nvPicPr>
            <p:cNvPr id="47" name="object 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84164" y="5083302"/>
              <a:ext cx="292607" cy="38404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92140" y="5242560"/>
              <a:ext cx="725423" cy="15544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02274" y="5403342"/>
              <a:ext cx="109728" cy="608076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70982" y="5561076"/>
              <a:ext cx="926591" cy="105155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4327048" y="5594197"/>
            <a:ext cx="210820" cy="757555"/>
            <a:chOff x="4317085" y="5989675"/>
            <a:chExt cx="210820" cy="757555"/>
          </a:xfrm>
        </p:grpSpPr>
        <p:sp>
          <p:nvSpPr>
            <p:cNvPr id="52" name="object 52"/>
            <p:cNvSpPr/>
            <p:nvPr/>
          </p:nvSpPr>
          <p:spPr>
            <a:xfrm>
              <a:off x="4335018" y="6007607"/>
              <a:ext cx="174625" cy="436245"/>
            </a:xfrm>
            <a:custGeom>
              <a:avLst/>
              <a:gdLst/>
              <a:ahLst/>
              <a:cxnLst/>
              <a:rect l="l" t="t" r="r" b="b"/>
              <a:pathLst>
                <a:path w="174625" h="436245">
                  <a:moveTo>
                    <a:pt x="174498" y="435863"/>
                  </a:moveTo>
                  <a:lnTo>
                    <a:pt x="174498" y="0"/>
                  </a:lnTo>
                  <a:lnTo>
                    <a:pt x="0" y="0"/>
                  </a:lnTo>
                  <a:lnTo>
                    <a:pt x="0" y="435863"/>
                  </a:lnTo>
                  <a:lnTo>
                    <a:pt x="174498" y="4358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335018" y="6007607"/>
              <a:ext cx="174625" cy="436245"/>
            </a:xfrm>
            <a:custGeom>
              <a:avLst/>
              <a:gdLst/>
              <a:ahLst/>
              <a:cxnLst/>
              <a:rect l="l" t="t" r="r" b="b"/>
              <a:pathLst>
                <a:path w="174625" h="436245">
                  <a:moveTo>
                    <a:pt x="0" y="0"/>
                  </a:moveTo>
                  <a:lnTo>
                    <a:pt x="0" y="435863"/>
                  </a:lnTo>
                  <a:lnTo>
                    <a:pt x="174498" y="435863"/>
                  </a:lnTo>
                  <a:lnTo>
                    <a:pt x="174497" y="0"/>
                  </a:lnTo>
                  <a:lnTo>
                    <a:pt x="0" y="0"/>
                  </a:lnTo>
                  <a:close/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13504" y="6175247"/>
              <a:ext cx="67056" cy="571500"/>
            </a:xfrm>
            <a:prstGeom prst="rect">
              <a:avLst/>
            </a:prstGeom>
          </p:spPr>
        </p:pic>
      </p:grpSp>
      <p:grpSp>
        <p:nvGrpSpPr>
          <p:cNvPr id="55" name="object 55"/>
          <p:cNvGrpSpPr/>
          <p:nvPr/>
        </p:nvGrpSpPr>
        <p:grpSpPr>
          <a:xfrm>
            <a:off x="5971444" y="5607151"/>
            <a:ext cx="210820" cy="762000"/>
            <a:chOff x="5961481" y="6002629"/>
            <a:chExt cx="210820" cy="762000"/>
          </a:xfrm>
        </p:grpSpPr>
        <p:sp>
          <p:nvSpPr>
            <p:cNvPr id="56" name="object 56"/>
            <p:cNvSpPr/>
            <p:nvPr/>
          </p:nvSpPr>
          <p:spPr>
            <a:xfrm>
              <a:off x="5979413" y="6020562"/>
              <a:ext cx="174625" cy="448309"/>
            </a:xfrm>
            <a:custGeom>
              <a:avLst/>
              <a:gdLst/>
              <a:ahLst/>
              <a:cxnLst/>
              <a:rect l="l" t="t" r="r" b="b"/>
              <a:pathLst>
                <a:path w="174625" h="448310">
                  <a:moveTo>
                    <a:pt x="0" y="0"/>
                  </a:moveTo>
                  <a:lnTo>
                    <a:pt x="0" y="448055"/>
                  </a:lnTo>
                  <a:lnTo>
                    <a:pt x="174498" y="448055"/>
                  </a:lnTo>
                  <a:lnTo>
                    <a:pt x="174497" y="0"/>
                  </a:lnTo>
                  <a:lnTo>
                    <a:pt x="0" y="0"/>
                  </a:lnTo>
                  <a:close/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51803" y="6192774"/>
              <a:ext cx="67056" cy="571500"/>
            </a:xfrm>
            <a:prstGeom prst="rect">
              <a:avLst/>
            </a:prstGeom>
          </p:spPr>
        </p:pic>
      </p:grpSp>
      <p:grpSp>
        <p:nvGrpSpPr>
          <p:cNvPr id="58" name="object 58"/>
          <p:cNvGrpSpPr/>
          <p:nvPr/>
        </p:nvGrpSpPr>
        <p:grpSpPr>
          <a:xfrm>
            <a:off x="4725574" y="2394559"/>
            <a:ext cx="347980" cy="791845"/>
            <a:chOff x="4715611" y="2790037"/>
            <a:chExt cx="347980" cy="791845"/>
          </a:xfrm>
        </p:grpSpPr>
        <p:sp>
          <p:nvSpPr>
            <p:cNvPr id="59" name="object 59"/>
            <p:cNvSpPr/>
            <p:nvPr/>
          </p:nvSpPr>
          <p:spPr>
            <a:xfrm>
              <a:off x="4733544" y="2807970"/>
              <a:ext cx="311785" cy="311150"/>
            </a:xfrm>
            <a:custGeom>
              <a:avLst/>
              <a:gdLst/>
              <a:ahLst/>
              <a:cxnLst/>
              <a:rect l="l" t="t" r="r" b="b"/>
              <a:pathLst>
                <a:path w="311785" h="311150">
                  <a:moveTo>
                    <a:pt x="311658" y="310895"/>
                  </a:moveTo>
                  <a:lnTo>
                    <a:pt x="311658" y="0"/>
                  </a:lnTo>
                  <a:lnTo>
                    <a:pt x="0" y="0"/>
                  </a:lnTo>
                  <a:lnTo>
                    <a:pt x="0" y="310895"/>
                  </a:lnTo>
                  <a:lnTo>
                    <a:pt x="311658" y="3108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733544" y="2807970"/>
              <a:ext cx="311785" cy="311150"/>
            </a:xfrm>
            <a:custGeom>
              <a:avLst/>
              <a:gdLst/>
              <a:ahLst/>
              <a:cxnLst/>
              <a:rect l="l" t="t" r="r" b="b"/>
              <a:pathLst>
                <a:path w="311785" h="311150">
                  <a:moveTo>
                    <a:pt x="0" y="0"/>
                  </a:moveTo>
                  <a:lnTo>
                    <a:pt x="0" y="310896"/>
                  </a:lnTo>
                  <a:lnTo>
                    <a:pt x="311658" y="310896"/>
                  </a:lnTo>
                  <a:lnTo>
                    <a:pt x="311658" y="0"/>
                  </a:lnTo>
                  <a:lnTo>
                    <a:pt x="0" y="0"/>
                  </a:lnTo>
                  <a:close/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11268" y="2833116"/>
              <a:ext cx="134111" cy="58064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08220" y="2939503"/>
              <a:ext cx="150113" cy="641896"/>
            </a:xfrm>
            <a:prstGeom prst="rect">
              <a:avLst/>
            </a:prstGeom>
          </p:spPr>
        </p:pic>
      </p:grpSp>
      <p:sp>
        <p:nvSpPr>
          <p:cNvPr id="63" name="object 63"/>
          <p:cNvSpPr/>
          <p:nvPr/>
        </p:nvSpPr>
        <p:spPr>
          <a:xfrm>
            <a:off x="2551995" y="1466088"/>
            <a:ext cx="4719955" cy="0"/>
          </a:xfrm>
          <a:custGeom>
            <a:avLst/>
            <a:gdLst/>
            <a:ahLst/>
            <a:cxnLst/>
            <a:rect l="l" t="t" r="r" b="b"/>
            <a:pathLst>
              <a:path w="4719955">
                <a:moveTo>
                  <a:pt x="4719828" y="0"/>
                </a:moveTo>
                <a:lnTo>
                  <a:pt x="0" y="0"/>
                </a:lnTo>
              </a:path>
            </a:pathLst>
          </a:custGeom>
          <a:ln w="3586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798620" y="1466088"/>
            <a:ext cx="0" cy="684530"/>
          </a:xfrm>
          <a:custGeom>
            <a:avLst/>
            <a:gdLst/>
            <a:ahLst/>
            <a:cxnLst/>
            <a:rect l="l" t="t" r="r" b="b"/>
            <a:pathLst>
              <a:path h="684530">
                <a:moveTo>
                  <a:pt x="0" y="0"/>
                </a:moveTo>
                <a:lnTo>
                  <a:pt x="0" y="684276"/>
                </a:lnTo>
              </a:path>
            </a:pathLst>
          </a:custGeom>
          <a:ln w="3586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798620" y="2462022"/>
            <a:ext cx="0" cy="373380"/>
          </a:xfrm>
          <a:custGeom>
            <a:avLst/>
            <a:gdLst/>
            <a:ahLst/>
            <a:cxnLst/>
            <a:rect l="l" t="t" r="r" b="b"/>
            <a:pathLst>
              <a:path h="373380">
                <a:moveTo>
                  <a:pt x="0" y="0"/>
                </a:moveTo>
                <a:lnTo>
                  <a:pt x="0" y="373379"/>
                </a:lnTo>
              </a:path>
            </a:pathLst>
          </a:custGeom>
          <a:ln w="3586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736136" y="2823210"/>
            <a:ext cx="125095" cy="199390"/>
          </a:xfrm>
          <a:custGeom>
            <a:avLst/>
            <a:gdLst/>
            <a:ahLst/>
            <a:cxnLst/>
            <a:rect l="l" t="t" r="r" b="b"/>
            <a:pathLst>
              <a:path w="125095" h="199389">
                <a:moveTo>
                  <a:pt x="124968" y="0"/>
                </a:moveTo>
                <a:lnTo>
                  <a:pt x="0" y="0"/>
                </a:lnTo>
                <a:lnTo>
                  <a:pt x="62484" y="198882"/>
                </a:lnTo>
                <a:lnTo>
                  <a:pt x="12496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" name="object 67"/>
          <p:cNvGrpSpPr/>
          <p:nvPr/>
        </p:nvGrpSpPr>
        <p:grpSpPr>
          <a:xfrm>
            <a:off x="6631336" y="2132431"/>
            <a:ext cx="347980" cy="783590"/>
            <a:chOff x="6621373" y="2527909"/>
            <a:chExt cx="347980" cy="783590"/>
          </a:xfrm>
        </p:grpSpPr>
        <p:sp>
          <p:nvSpPr>
            <p:cNvPr id="68" name="object 68"/>
            <p:cNvSpPr/>
            <p:nvPr/>
          </p:nvSpPr>
          <p:spPr>
            <a:xfrm>
              <a:off x="6639305" y="2545842"/>
              <a:ext cx="311785" cy="311785"/>
            </a:xfrm>
            <a:custGeom>
              <a:avLst/>
              <a:gdLst/>
              <a:ahLst/>
              <a:cxnLst/>
              <a:rect l="l" t="t" r="r" b="b"/>
              <a:pathLst>
                <a:path w="311784" h="311785">
                  <a:moveTo>
                    <a:pt x="0" y="0"/>
                  </a:moveTo>
                  <a:lnTo>
                    <a:pt x="0" y="311657"/>
                  </a:lnTo>
                  <a:lnTo>
                    <a:pt x="311657" y="311657"/>
                  </a:lnTo>
                  <a:lnTo>
                    <a:pt x="311657" y="0"/>
                  </a:lnTo>
                  <a:lnTo>
                    <a:pt x="0" y="0"/>
                  </a:lnTo>
                  <a:close/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14743" y="2579370"/>
              <a:ext cx="134111" cy="580644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6713981" y="2695194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59">
                  <a:moveTo>
                    <a:pt x="0" y="0"/>
                  </a:moveTo>
                  <a:lnTo>
                    <a:pt x="137160" y="0"/>
                  </a:lnTo>
                </a:path>
              </a:pathLst>
            </a:custGeom>
            <a:ln w="97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752081" y="2739390"/>
              <a:ext cx="67056" cy="571500"/>
            </a:xfrm>
            <a:prstGeom prst="rect">
              <a:avLst/>
            </a:prstGeom>
          </p:spPr>
        </p:pic>
      </p:grpSp>
      <p:grpSp>
        <p:nvGrpSpPr>
          <p:cNvPr id="72" name="object 72"/>
          <p:cNvGrpSpPr/>
          <p:nvPr/>
        </p:nvGrpSpPr>
        <p:grpSpPr>
          <a:xfrm>
            <a:off x="6702552" y="1674818"/>
            <a:ext cx="146050" cy="304165"/>
            <a:chOff x="6692589" y="2070296"/>
            <a:chExt cx="146050" cy="304165"/>
          </a:xfrm>
        </p:grpSpPr>
        <p:sp>
          <p:nvSpPr>
            <p:cNvPr id="73" name="object 73"/>
            <p:cNvSpPr/>
            <p:nvPr/>
          </p:nvSpPr>
          <p:spPr>
            <a:xfrm>
              <a:off x="6702552" y="2080260"/>
              <a:ext cx="93980" cy="284480"/>
            </a:xfrm>
            <a:custGeom>
              <a:avLst/>
              <a:gdLst/>
              <a:ahLst/>
              <a:cxnLst/>
              <a:rect l="l" t="t" r="r" b="b"/>
              <a:pathLst>
                <a:path w="93979" h="284480">
                  <a:moveTo>
                    <a:pt x="93725" y="0"/>
                  </a:moveTo>
                  <a:lnTo>
                    <a:pt x="57221" y="5607"/>
                  </a:lnTo>
                  <a:lnTo>
                    <a:pt x="27431" y="20859"/>
                  </a:lnTo>
                  <a:lnTo>
                    <a:pt x="7358" y="43398"/>
                  </a:lnTo>
                  <a:lnTo>
                    <a:pt x="0" y="70866"/>
                  </a:lnTo>
                  <a:lnTo>
                    <a:pt x="7358" y="98655"/>
                  </a:lnTo>
                  <a:lnTo>
                    <a:pt x="27431" y="121157"/>
                  </a:lnTo>
                  <a:lnTo>
                    <a:pt x="57221" y="136231"/>
                  </a:lnTo>
                  <a:lnTo>
                    <a:pt x="93725" y="141732"/>
                  </a:lnTo>
                  <a:lnTo>
                    <a:pt x="57221" y="147351"/>
                  </a:lnTo>
                  <a:lnTo>
                    <a:pt x="27431" y="162687"/>
                  </a:lnTo>
                  <a:lnTo>
                    <a:pt x="7358" y="185451"/>
                  </a:lnTo>
                  <a:lnTo>
                    <a:pt x="0" y="213360"/>
                  </a:lnTo>
                  <a:lnTo>
                    <a:pt x="7358" y="240827"/>
                  </a:lnTo>
                  <a:lnTo>
                    <a:pt x="27431" y="263366"/>
                  </a:lnTo>
                  <a:lnTo>
                    <a:pt x="57221" y="278618"/>
                  </a:lnTo>
                  <a:lnTo>
                    <a:pt x="93725" y="284226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800850" y="2359152"/>
              <a:ext cx="37465" cy="0"/>
            </a:xfrm>
            <a:custGeom>
              <a:avLst/>
              <a:gdLst/>
              <a:ahLst/>
              <a:cxnLst/>
              <a:rect l="l" t="t" r="r" b="b"/>
              <a:pathLst>
                <a:path w="37465">
                  <a:moveTo>
                    <a:pt x="37338" y="0"/>
                  </a:moveTo>
                  <a:lnTo>
                    <a:pt x="0" y="0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800850" y="2085594"/>
              <a:ext cx="37465" cy="0"/>
            </a:xfrm>
            <a:custGeom>
              <a:avLst/>
              <a:gdLst/>
              <a:ahLst/>
              <a:cxnLst/>
              <a:rect l="l" t="t" r="r" b="b"/>
              <a:pathLst>
                <a:path w="37465">
                  <a:moveTo>
                    <a:pt x="37338" y="0"/>
                  </a:moveTo>
                  <a:lnTo>
                    <a:pt x="0" y="0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6" name="object 76"/>
          <p:cNvGrpSpPr/>
          <p:nvPr/>
        </p:nvGrpSpPr>
        <p:grpSpPr>
          <a:xfrm>
            <a:off x="2546254" y="2846425"/>
            <a:ext cx="1033144" cy="1073150"/>
            <a:chOff x="2536291" y="3241903"/>
            <a:chExt cx="1033144" cy="1073150"/>
          </a:xfrm>
        </p:grpSpPr>
        <p:sp>
          <p:nvSpPr>
            <p:cNvPr id="77" name="object 77"/>
            <p:cNvSpPr/>
            <p:nvPr/>
          </p:nvSpPr>
          <p:spPr>
            <a:xfrm>
              <a:off x="3052571" y="3380232"/>
              <a:ext cx="0" cy="934719"/>
            </a:xfrm>
            <a:custGeom>
              <a:avLst/>
              <a:gdLst/>
              <a:ahLst/>
              <a:cxnLst/>
              <a:rect l="l" t="t" r="r" b="b"/>
              <a:pathLst>
                <a:path h="934720">
                  <a:moveTo>
                    <a:pt x="0" y="0"/>
                  </a:moveTo>
                  <a:lnTo>
                    <a:pt x="0" y="934212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554223" y="3259836"/>
              <a:ext cx="996950" cy="369570"/>
            </a:xfrm>
            <a:custGeom>
              <a:avLst/>
              <a:gdLst/>
              <a:ahLst/>
              <a:cxnLst/>
              <a:rect l="l" t="t" r="r" b="b"/>
              <a:pathLst>
                <a:path w="996950" h="369570">
                  <a:moveTo>
                    <a:pt x="996696" y="369570"/>
                  </a:moveTo>
                  <a:lnTo>
                    <a:pt x="996696" y="120396"/>
                  </a:lnTo>
                  <a:lnTo>
                    <a:pt x="991362" y="123444"/>
                  </a:lnTo>
                  <a:lnTo>
                    <a:pt x="981729" y="75223"/>
                  </a:lnTo>
                  <a:lnTo>
                    <a:pt x="955452" y="36004"/>
                  </a:lnTo>
                  <a:lnTo>
                    <a:pt x="916459" y="9644"/>
                  </a:lnTo>
                  <a:lnTo>
                    <a:pt x="868680" y="0"/>
                  </a:lnTo>
                  <a:lnTo>
                    <a:pt x="820459" y="9644"/>
                  </a:lnTo>
                  <a:lnTo>
                    <a:pt x="781240" y="36004"/>
                  </a:lnTo>
                  <a:lnTo>
                    <a:pt x="754880" y="75223"/>
                  </a:lnTo>
                  <a:lnTo>
                    <a:pt x="745236" y="123444"/>
                  </a:lnTo>
                  <a:lnTo>
                    <a:pt x="735591" y="75223"/>
                  </a:lnTo>
                  <a:lnTo>
                    <a:pt x="709231" y="36004"/>
                  </a:lnTo>
                  <a:lnTo>
                    <a:pt x="670012" y="9644"/>
                  </a:lnTo>
                  <a:lnTo>
                    <a:pt x="621792" y="0"/>
                  </a:lnTo>
                  <a:lnTo>
                    <a:pt x="574012" y="9644"/>
                  </a:lnTo>
                  <a:lnTo>
                    <a:pt x="535019" y="36004"/>
                  </a:lnTo>
                  <a:lnTo>
                    <a:pt x="508742" y="75223"/>
                  </a:lnTo>
                  <a:lnTo>
                    <a:pt x="499110" y="123444"/>
                  </a:lnTo>
                  <a:lnTo>
                    <a:pt x="489358" y="75223"/>
                  </a:lnTo>
                  <a:lnTo>
                    <a:pt x="462819" y="36004"/>
                  </a:lnTo>
                  <a:lnTo>
                    <a:pt x="423564" y="9644"/>
                  </a:lnTo>
                  <a:lnTo>
                    <a:pt x="375666" y="0"/>
                  </a:lnTo>
                  <a:lnTo>
                    <a:pt x="327767" y="9644"/>
                  </a:lnTo>
                  <a:lnTo>
                    <a:pt x="288512" y="36004"/>
                  </a:lnTo>
                  <a:lnTo>
                    <a:pt x="261973" y="75223"/>
                  </a:lnTo>
                  <a:lnTo>
                    <a:pt x="252222" y="123444"/>
                  </a:lnTo>
                  <a:lnTo>
                    <a:pt x="242577" y="75223"/>
                  </a:lnTo>
                  <a:lnTo>
                    <a:pt x="216217" y="36004"/>
                  </a:lnTo>
                  <a:lnTo>
                    <a:pt x="176998" y="9644"/>
                  </a:lnTo>
                  <a:lnTo>
                    <a:pt x="128778" y="0"/>
                  </a:lnTo>
                  <a:lnTo>
                    <a:pt x="80998" y="9644"/>
                  </a:lnTo>
                  <a:lnTo>
                    <a:pt x="42005" y="36004"/>
                  </a:lnTo>
                  <a:lnTo>
                    <a:pt x="15728" y="75223"/>
                  </a:lnTo>
                  <a:lnTo>
                    <a:pt x="6096" y="123444"/>
                  </a:lnTo>
                  <a:lnTo>
                    <a:pt x="0" y="120396"/>
                  </a:lnTo>
                  <a:lnTo>
                    <a:pt x="0" y="369570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2546254" y="2187701"/>
            <a:ext cx="1033144" cy="448945"/>
            <a:chOff x="2536291" y="2583179"/>
            <a:chExt cx="1033144" cy="448945"/>
          </a:xfrm>
        </p:grpSpPr>
        <p:sp>
          <p:nvSpPr>
            <p:cNvPr id="80" name="object 80"/>
            <p:cNvSpPr/>
            <p:nvPr/>
          </p:nvSpPr>
          <p:spPr>
            <a:xfrm>
              <a:off x="2554223" y="2645663"/>
              <a:ext cx="996950" cy="368300"/>
            </a:xfrm>
            <a:custGeom>
              <a:avLst/>
              <a:gdLst/>
              <a:ahLst/>
              <a:cxnLst/>
              <a:rect l="l" t="t" r="r" b="b"/>
              <a:pathLst>
                <a:path w="996950" h="368300">
                  <a:moveTo>
                    <a:pt x="996696" y="0"/>
                  </a:moveTo>
                  <a:lnTo>
                    <a:pt x="996696" y="249174"/>
                  </a:lnTo>
                  <a:lnTo>
                    <a:pt x="991362" y="244602"/>
                  </a:lnTo>
                  <a:lnTo>
                    <a:pt x="981729" y="292500"/>
                  </a:lnTo>
                  <a:lnTo>
                    <a:pt x="955452" y="331755"/>
                  </a:lnTo>
                  <a:lnTo>
                    <a:pt x="916459" y="358294"/>
                  </a:lnTo>
                  <a:lnTo>
                    <a:pt x="868680" y="368046"/>
                  </a:lnTo>
                  <a:lnTo>
                    <a:pt x="820459" y="358294"/>
                  </a:lnTo>
                  <a:lnTo>
                    <a:pt x="781240" y="331755"/>
                  </a:lnTo>
                  <a:lnTo>
                    <a:pt x="754880" y="292500"/>
                  </a:lnTo>
                  <a:lnTo>
                    <a:pt x="745236" y="244602"/>
                  </a:lnTo>
                  <a:lnTo>
                    <a:pt x="735591" y="292500"/>
                  </a:lnTo>
                  <a:lnTo>
                    <a:pt x="709231" y="331755"/>
                  </a:lnTo>
                  <a:lnTo>
                    <a:pt x="670012" y="358294"/>
                  </a:lnTo>
                  <a:lnTo>
                    <a:pt x="621792" y="368046"/>
                  </a:lnTo>
                  <a:lnTo>
                    <a:pt x="574012" y="358294"/>
                  </a:lnTo>
                  <a:lnTo>
                    <a:pt x="535019" y="331755"/>
                  </a:lnTo>
                  <a:lnTo>
                    <a:pt x="508742" y="292500"/>
                  </a:lnTo>
                  <a:lnTo>
                    <a:pt x="499110" y="244602"/>
                  </a:lnTo>
                  <a:lnTo>
                    <a:pt x="489358" y="292500"/>
                  </a:lnTo>
                  <a:lnTo>
                    <a:pt x="462819" y="331755"/>
                  </a:lnTo>
                  <a:lnTo>
                    <a:pt x="423564" y="358294"/>
                  </a:lnTo>
                  <a:lnTo>
                    <a:pt x="375666" y="368046"/>
                  </a:lnTo>
                  <a:lnTo>
                    <a:pt x="327767" y="358294"/>
                  </a:lnTo>
                  <a:lnTo>
                    <a:pt x="288512" y="331755"/>
                  </a:lnTo>
                  <a:lnTo>
                    <a:pt x="261973" y="292500"/>
                  </a:lnTo>
                  <a:lnTo>
                    <a:pt x="252222" y="244602"/>
                  </a:lnTo>
                  <a:lnTo>
                    <a:pt x="242577" y="292500"/>
                  </a:lnTo>
                  <a:lnTo>
                    <a:pt x="216217" y="331755"/>
                  </a:lnTo>
                  <a:lnTo>
                    <a:pt x="176998" y="358294"/>
                  </a:lnTo>
                  <a:lnTo>
                    <a:pt x="128778" y="368046"/>
                  </a:lnTo>
                  <a:lnTo>
                    <a:pt x="80998" y="358294"/>
                  </a:lnTo>
                  <a:lnTo>
                    <a:pt x="42005" y="331755"/>
                  </a:lnTo>
                  <a:lnTo>
                    <a:pt x="15728" y="292500"/>
                  </a:lnTo>
                  <a:lnTo>
                    <a:pt x="6096" y="244602"/>
                  </a:lnTo>
                  <a:lnTo>
                    <a:pt x="0" y="249174"/>
                  </a:lnTo>
                  <a:lnTo>
                    <a:pt x="0" y="0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052571" y="2583179"/>
              <a:ext cx="0" cy="311785"/>
            </a:xfrm>
            <a:custGeom>
              <a:avLst/>
              <a:gdLst/>
              <a:ahLst/>
              <a:cxnLst/>
              <a:rect l="l" t="t" r="r" b="b"/>
              <a:pathLst>
                <a:path h="311785">
                  <a:moveTo>
                    <a:pt x="0" y="0"/>
                  </a:moveTo>
                  <a:lnTo>
                    <a:pt x="0" y="311658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2857912" y="1466088"/>
            <a:ext cx="397510" cy="739775"/>
            <a:chOff x="2847949" y="1861566"/>
            <a:chExt cx="397510" cy="739775"/>
          </a:xfrm>
        </p:grpSpPr>
        <p:sp>
          <p:nvSpPr>
            <p:cNvPr id="83" name="object 83"/>
            <p:cNvSpPr/>
            <p:nvPr/>
          </p:nvSpPr>
          <p:spPr>
            <a:xfrm>
              <a:off x="3052572" y="1861566"/>
              <a:ext cx="0" cy="360680"/>
            </a:xfrm>
            <a:custGeom>
              <a:avLst/>
              <a:gdLst/>
              <a:ahLst/>
              <a:cxnLst/>
              <a:rect l="l" t="t" r="r" b="b"/>
              <a:pathLst>
                <a:path h="360680">
                  <a:moveTo>
                    <a:pt x="0" y="0"/>
                  </a:moveTo>
                  <a:lnTo>
                    <a:pt x="0" y="360425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865882" y="2221992"/>
              <a:ext cx="361315" cy="361315"/>
            </a:xfrm>
            <a:custGeom>
              <a:avLst/>
              <a:gdLst/>
              <a:ahLst/>
              <a:cxnLst/>
              <a:rect l="l" t="t" r="r" b="b"/>
              <a:pathLst>
                <a:path w="361314" h="361314">
                  <a:moveTo>
                    <a:pt x="0" y="0"/>
                  </a:moveTo>
                  <a:lnTo>
                    <a:pt x="0" y="361188"/>
                  </a:lnTo>
                  <a:lnTo>
                    <a:pt x="361188" y="361188"/>
                  </a:lnTo>
                  <a:lnTo>
                    <a:pt x="361188" y="0"/>
                  </a:lnTo>
                  <a:lnTo>
                    <a:pt x="0" y="0"/>
                  </a:lnTo>
                  <a:close/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2086006" y="2026157"/>
            <a:ext cx="478790" cy="461009"/>
            <a:chOff x="2076043" y="2421635"/>
            <a:chExt cx="478790" cy="461009"/>
          </a:xfrm>
        </p:grpSpPr>
        <p:sp>
          <p:nvSpPr>
            <p:cNvPr id="86" name="object 86"/>
            <p:cNvSpPr/>
            <p:nvPr/>
          </p:nvSpPr>
          <p:spPr>
            <a:xfrm>
              <a:off x="2093976" y="2570987"/>
              <a:ext cx="0" cy="149860"/>
            </a:xfrm>
            <a:custGeom>
              <a:avLst/>
              <a:gdLst/>
              <a:ahLst/>
              <a:cxnLst/>
              <a:rect l="l" t="t" r="r" b="b"/>
              <a:pathLst>
                <a:path h="149860">
                  <a:moveTo>
                    <a:pt x="0" y="0"/>
                  </a:moveTo>
                  <a:lnTo>
                    <a:pt x="0" y="149352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168652" y="2496311"/>
              <a:ext cx="0" cy="299085"/>
            </a:xfrm>
            <a:custGeom>
              <a:avLst/>
              <a:gdLst/>
              <a:ahLst/>
              <a:cxnLst/>
              <a:rect l="l" t="t" r="r" b="b"/>
              <a:pathLst>
                <a:path h="299085">
                  <a:moveTo>
                    <a:pt x="0" y="0"/>
                  </a:moveTo>
                  <a:lnTo>
                    <a:pt x="0" y="298704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243328" y="2421635"/>
              <a:ext cx="0" cy="461009"/>
            </a:xfrm>
            <a:custGeom>
              <a:avLst/>
              <a:gdLst/>
              <a:ahLst/>
              <a:cxnLst/>
              <a:rect l="l" t="t" r="r" b="b"/>
              <a:pathLst>
                <a:path h="461010">
                  <a:moveTo>
                    <a:pt x="0" y="0"/>
                  </a:moveTo>
                  <a:lnTo>
                    <a:pt x="0" y="461009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243328" y="2645663"/>
              <a:ext cx="311150" cy="0"/>
            </a:xfrm>
            <a:custGeom>
              <a:avLst/>
              <a:gdLst/>
              <a:ahLst/>
              <a:cxnLst/>
              <a:rect l="l" t="t" r="r" b="b"/>
              <a:pathLst>
                <a:path w="311150">
                  <a:moveTo>
                    <a:pt x="310895" y="0"/>
                  </a:moveTo>
                  <a:lnTo>
                    <a:pt x="0" y="0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/>
          <p:nvPr/>
        </p:nvSpPr>
        <p:spPr>
          <a:xfrm>
            <a:off x="2577140" y="2711195"/>
            <a:ext cx="970915" cy="0"/>
          </a:xfrm>
          <a:custGeom>
            <a:avLst/>
            <a:gdLst/>
            <a:ahLst/>
            <a:cxnLst/>
            <a:rect l="l" t="t" r="r" b="b"/>
            <a:pathLst>
              <a:path w="970914">
                <a:moveTo>
                  <a:pt x="0" y="0"/>
                </a:moveTo>
                <a:lnTo>
                  <a:pt x="970788" y="0"/>
                </a:lnTo>
              </a:path>
            </a:pathLst>
          </a:custGeom>
          <a:ln w="3736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1" name="object 91"/>
          <p:cNvGrpSpPr/>
          <p:nvPr/>
        </p:nvGrpSpPr>
        <p:grpSpPr>
          <a:xfrm>
            <a:off x="2987858" y="1869186"/>
            <a:ext cx="149860" cy="748665"/>
            <a:chOff x="2977895" y="2264664"/>
            <a:chExt cx="149860" cy="748665"/>
          </a:xfrm>
        </p:grpSpPr>
        <p:pic>
          <p:nvPicPr>
            <p:cNvPr id="92" name="object 9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81705" y="2264664"/>
              <a:ext cx="134111" cy="580644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2977895" y="2372106"/>
              <a:ext cx="149860" cy="0"/>
            </a:xfrm>
            <a:custGeom>
              <a:avLst/>
              <a:gdLst/>
              <a:ahLst/>
              <a:cxnLst/>
              <a:rect l="l" t="t" r="r" b="b"/>
              <a:pathLst>
                <a:path w="149860">
                  <a:moveTo>
                    <a:pt x="0" y="0"/>
                  </a:moveTo>
                  <a:lnTo>
                    <a:pt x="149352" y="0"/>
                  </a:lnTo>
                </a:path>
              </a:pathLst>
            </a:custGeom>
            <a:ln w="97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011423" y="2423160"/>
              <a:ext cx="79247" cy="589787"/>
            </a:xfrm>
            <a:prstGeom prst="rect">
              <a:avLst/>
            </a:prstGeom>
          </p:spPr>
        </p:pic>
      </p:grpSp>
      <p:pic>
        <p:nvPicPr>
          <p:cNvPr id="95" name="object 9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808027" y="4087368"/>
            <a:ext cx="585215" cy="164592"/>
          </a:xfrm>
          <a:prstGeom prst="rect">
            <a:avLst/>
          </a:prstGeom>
        </p:spPr>
      </p:pic>
      <p:grpSp>
        <p:nvGrpSpPr>
          <p:cNvPr id="96" name="object 96"/>
          <p:cNvGrpSpPr/>
          <p:nvPr/>
        </p:nvGrpSpPr>
        <p:grpSpPr>
          <a:xfrm>
            <a:off x="4783835" y="1911800"/>
            <a:ext cx="742315" cy="635000"/>
            <a:chOff x="4773872" y="2307278"/>
            <a:chExt cx="742315" cy="635000"/>
          </a:xfrm>
        </p:grpSpPr>
        <p:sp>
          <p:nvSpPr>
            <p:cNvPr id="97" name="object 97"/>
            <p:cNvSpPr/>
            <p:nvPr/>
          </p:nvSpPr>
          <p:spPr>
            <a:xfrm>
              <a:off x="4783836" y="2317242"/>
              <a:ext cx="93980" cy="284480"/>
            </a:xfrm>
            <a:custGeom>
              <a:avLst/>
              <a:gdLst/>
              <a:ahLst/>
              <a:cxnLst/>
              <a:rect l="l" t="t" r="r" b="b"/>
              <a:pathLst>
                <a:path w="93979" h="284480">
                  <a:moveTo>
                    <a:pt x="93725" y="0"/>
                  </a:moveTo>
                  <a:lnTo>
                    <a:pt x="57221" y="5607"/>
                  </a:lnTo>
                  <a:lnTo>
                    <a:pt x="27431" y="20859"/>
                  </a:lnTo>
                  <a:lnTo>
                    <a:pt x="7358" y="43398"/>
                  </a:lnTo>
                  <a:lnTo>
                    <a:pt x="0" y="70866"/>
                  </a:lnTo>
                  <a:lnTo>
                    <a:pt x="7358" y="98655"/>
                  </a:lnTo>
                  <a:lnTo>
                    <a:pt x="27431" y="121157"/>
                  </a:lnTo>
                  <a:lnTo>
                    <a:pt x="57221" y="136231"/>
                  </a:lnTo>
                  <a:lnTo>
                    <a:pt x="93725" y="141732"/>
                  </a:lnTo>
                  <a:lnTo>
                    <a:pt x="57221" y="147351"/>
                  </a:lnTo>
                  <a:lnTo>
                    <a:pt x="27431" y="162687"/>
                  </a:lnTo>
                  <a:lnTo>
                    <a:pt x="7358" y="185451"/>
                  </a:lnTo>
                  <a:lnTo>
                    <a:pt x="0" y="213360"/>
                  </a:lnTo>
                  <a:lnTo>
                    <a:pt x="7358" y="240827"/>
                  </a:lnTo>
                  <a:lnTo>
                    <a:pt x="27431" y="263366"/>
                  </a:lnTo>
                  <a:lnTo>
                    <a:pt x="57221" y="278618"/>
                  </a:lnTo>
                  <a:lnTo>
                    <a:pt x="93725" y="284226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883658" y="2596134"/>
              <a:ext cx="37465" cy="0"/>
            </a:xfrm>
            <a:custGeom>
              <a:avLst/>
              <a:gdLst/>
              <a:ahLst/>
              <a:cxnLst/>
              <a:rect l="l" t="t" r="r" b="b"/>
              <a:pathLst>
                <a:path w="37464">
                  <a:moveTo>
                    <a:pt x="37337" y="0"/>
                  </a:moveTo>
                  <a:lnTo>
                    <a:pt x="0" y="0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883658" y="2321814"/>
              <a:ext cx="37465" cy="0"/>
            </a:xfrm>
            <a:custGeom>
              <a:avLst/>
              <a:gdLst/>
              <a:ahLst/>
              <a:cxnLst/>
              <a:rect l="l" t="t" r="r" b="b"/>
              <a:pathLst>
                <a:path w="37464">
                  <a:moveTo>
                    <a:pt x="37337" y="0"/>
                  </a:moveTo>
                  <a:lnTo>
                    <a:pt x="0" y="0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883658" y="2458974"/>
              <a:ext cx="622935" cy="473709"/>
            </a:xfrm>
            <a:custGeom>
              <a:avLst/>
              <a:gdLst/>
              <a:ahLst/>
              <a:cxnLst/>
              <a:rect l="l" t="t" r="r" b="b"/>
              <a:pathLst>
                <a:path w="622935" h="473710">
                  <a:moveTo>
                    <a:pt x="0" y="0"/>
                  </a:moveTo>
                  <a:lnTo>
                    <a:pt x="622554" y="0"/>
                  </a:lnTo>
                  <a:lnTo>
                    <a:pt x="622554" y="473202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4577391" y="2012442"/>
            <a:ext cx="138430" cy="97790"/>
            <a:chOff x="4567428" y="2407920"/>
            <a:chExt cx="138430" cy="97790"/>
          </a:xfrm>
        </p:grpSpPr>
        <p:pic>
          <p:nvPicPr>
            <p:cNvPr id="102" name="object 10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567428" y="2407920"/>
              <a:ext cx="58674" cy="97536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637532" y="2409444"/>
              <a:ext cx="67818" cy="95250"/>
            </a:xfrm>
            <a:prstGeom prst="rect">
              <a:avLst/>
            </a:prstGeom>
          </p:spPr>
        </p:pic>
      </p:grpSp>
      <p:pic>
        <p:nvPicPr>
          <p:cNvPr id="104" name="object 10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649018" y="4463795"/>
            <a:ext cx="54864" cy="571500"/>
          </a:xfrm>
          <a:prstGeom prst="rect">
            <a:avLst/>
          </a:prstGeom>
        </p:spPr>
      </p:pic>
      <p:grpSp>
        <p:nvGrpSpPr>
          <p:cNvPr id="105" name="object 105"/>
          <p:cNvGrpSpPr/>
          <p:nvPr/>
        </p:nvGrpSpPr>
        <p:grpSpPr>
          <a:xfrm>
            <a:off x="6786429" y="1629860"/>
            <a:ext cx="1152525" cy="748665"/>
            <a:chOff x="6776466" y="2025338"/>
            <a:chExt cx="1152525" cy="748665"/>
          </a:xfrm>
        </p:grpSpPr>
        <p:sp>
          <p:nvSpPr>
            <p:cNvPr id="106" name="object 106"/>
            <p:cNvSpPr/>
            <p:nvPr/>
          </p:nvSpPr>
          <p:spPr>
            <a:xfrm>
              <a:off x="6776466" y="2221991"/>
              <a:ext cx="1145540" cy="0"/>
            </a:xfrm>
            <a:custGeom>
              <a:avLst/>
              <a:gdLst/>
              <a:ahLst/>
              <a:cxnLst/>
              <a:rect l="l" t="t" r="r" b="b"/>
              <a:pathLst>
                <a:path w="1145540">
                  <a:moveTo>
                    <a:pt x="0" y="0"/>
                  </a:moveTo>
                  <a:lnTo>
                    <a:pt x="1145286" y="0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962394" y="2042921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09" h="359410">
                  <a:moveTo>
                    <a:pt x="358902" y="179070"/>
                  </a:moveTo>
                  <a:lnTo>
                    <a:pt x="352460" y="131409"/>
                  </a:lnTo>
                  <a:lnTo>
                    <a:pt x="334292" y="88617"/>
                  </a:lnTo>
                  <a:lnTo>
                    <a:pt x="306133" y="52387"/>
                  </a:lnTo>
                  <a:lnTo>
                    <a:pt x="269719" y="24412"/>
                  </a:lnTo>
                  <a:lnTo>
                    <a:pt x="226786" y="6385"/>
                  </a:lnTo>
                  <a:lnTo>
                    <a:pt x="179070" y="0"/>
                  </a:lnTo>
                  <a:lnTo>
                    <a:pt x="131409" y="6385"/>
                  </a:lnTo>
                  <a:lnTo>
                    <a:pt x="88617" y="24412"/>
                  </a:lnTo>
                  <a:lnTo>
                    <a:pt x="52387" y="52387"/>
                  </a:lnTo>
                  <a:lnTo>
                    <a:pt x="24412" y="88617"/>
                  </a:lnTo>
                  <a:lnTo>
                    <a:pt x="6385" y="131409"/>
                  </a:lnTo>
                  <a:lnTo>
                    <a:pt x="0" y="179070"/>
                  </a:lnTo>
                  <a:lnTo>
                    <a:pt x="6385" y="226786"/>
                  </a:lnTo>
                  <a:lnTo>
                    <a:pt x="24412" y="269719"/>
                  </a:lnTo>
                  <a:lnTo>
                    <a:pt x="52387" y="306133"/>
                  </a:lnTo>
                  <a:lnTo>
                    <a:pt x="88617" y="334292"/>
                  </a:lnTo>
                  <a:lnTo>
                    <a:pt x="131409" y="352460"/>
                  </a:lnTo>
                  <a:lnTo>
                    <a:pt x="179070" y="358902"/>
                  </a:lnTo>
                  <a:lnTo>
                    <a:pt x="226786" y="352460"/>
                  </a:lnTo>
                  <a:lnTo>
                    <a:pt x="269719" y="334292"/>
                  </a:lnTo>
                  <a:lnTo>
                    <a:pt x="306133" y="306133"/>
                  </a:lnTo>
                  <a:lnTo>
                    <a:pt x="334292" y="269719"/>
                  </a:lnTo>
                  <a:lnTo>
                    <a:pt x="352460" y="226786"/>
                  </a:lnTo>
                  <a:lnTo>
                    <a:pt x="358902" y="179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962394" y="2042921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09" h="359410">
                  <a:moveTo>
                    <a:pt x="0" y="179070"/>
                  </a:moveTo>
                  <a:lnTo>
                    <a:pt x="6385" y="131409"/>
                  </a:lnTo>
                  <a:lnTo>
                    <a:pt x="24412" y="88617"/>
                  </a:lnTo>
                  <a:lnTo>
                    <a:pt x="52387" y="52387"/>
                  </a:lnTo>
                  <a:lnTo>
                    <a:pt x="88617" y="24412"/>
                  </a:lnTo>
                  <a:lnTo>
                    <a:pt x="131409" y="6385"/>
                  </a:lnTo>
                  <a:lnTo>
                    <a:pt x="179070" y="0"/>
                  </a:lnTo>
                  <a:lnTo>
                    <a:pt x="226786" y="6385"/>
                  </a:lnTo>
                  <a:lnTo>
                    <a:pt x="269719" y="24412"/>
                  </a:lnTo>
                  <a:lnTo>
                    <a:pt x="306133" y="52387"/>
                  </a:lnTo>
                  <a:lnTo>
                    <a:pt x="334292" y="88617"/>
                  </a:lnTo>
                  <a:lnTo>
                    <a:pt x="352460" y="131409"/>
                  </a:lnTo>
                  <a:lnTo>
                    <a:pt x="358902" y="179070"/>
                  </a:lnTo>
                  <a:lnTo>
                    <a:pt x="352460" y="226786"/>
                  </a:lnTo>
                  <a:lnTo>
                    <a:pt x="334292" y="269719"/>
                  </a:lnTo>
                  <a:lnTo>
                    <a:pt x="306133" y="306133"/>
                  </a:lnTo>
                  <a:lnTo>
                    <a:pt x="269719" y="334292"/>
                  </a:lnTo>
                  <a:lnTo>
                    <a:pt x="226786" y="352460"/>
                  </a:lnTo>
                  <a:lnTo>
                    <a:pt x="179070" y="358902"/>
                  </a:lnTo>
                  <a:lnTo>
                    <a:pt x="131409" y="352460"/>
                  </a:lnTo>
                  <a:lnTo>
                    <a:pt x="88617" y="334292"/>
                  </a:lnTo>
                  <a:lnTo>
                    <a:pt x="52387" y="306133"/>
                  </a:lnTo>
                  <a:lnTo>
                    <a:pt x="24412" y="269719"/>
                  </a:lnTo>
                  <a:lnTo>
                    <a:pt x="6385" y="226786"/>
                  </a:lnTo>
                  <a:lnTo>
                    <a:pt x="0" y="179070"/>
                  </a:lnTo>
                  <a:close/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081266" y="2097785"/>
              <a:ext cx="121920" cy="516636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05650" y="2257043"/>
              <a:ext cx="73152" cy="516636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7560564" y="2042921"/>
              <a:ext cx="358140" cy="359410"/>
            </a:xfrm>
            <a:custGeom>
              <a:avLst/>
              <a:gdLst/>
              <a:ahLst/>
              <a:cxnLst/>
              <a:rect l="l" t="t" r="r" b="b"/>
              <a:pathLst>
                <a:path w="358140" h="359410">
                  <a:moveTo>
                    <a:pt x="358140" y="179070"/>
                  </a:moveTo>
                  <a:lnTo>
                    <a:pt x="351754" y="131409"/>
                  </a:lnTo>
                  <a:lnTo>
                    <a:pt x="333727" y="88617"/>
                  </a:lnTo>
                  <a:lnTo>
                    <a:pt x="305752" y="52387"/>
                  </a:lnTo>
                  <a:lnTo>
                    <a:pt x="269522" y="24412"/>
                  </a:lnTo>
                  <a:lnTo>
                    <a:pt x="226730" y="6385"/>
                  </a:lnTo>
                  <a:lnTo>
                    <a:pt x="179070" y="0"/>
                  </a:lnTo>
                  <a:lnTo>
                    <a:pt x="131409" y="6385"/>
                  </a:lnTo>
                  <a:lnTo>
                    <a:pt x="88617" y="24412"/>
                  </a:lnTo>
                  <a:lnTo>
                    <a:pt x="52387" y="52387"/>
                  </a:lnTo>
                  <a:lnTo>
                    <a:pt x="24412" y="88617"/>
                  </a:lnTo>
                  <a:lnTo>
                    <a:pt x="6385" y="131409"/>
                  </a:lnTo>
                  <a:lnTo>
                    <a:pt x="0" y="179070"/>
                  </a:lnTo>
                  <a:lnTo>
                    <a:pt x="6385" y="226786"/>
                  </a:lnTo>
                  <a:lnTo>
                    <a:pt x="24412" y="269719"/>
                  </a:lnTo>
                  <a:lnTo>
                    <a:pt x="52387" y="306133"/>
                  </a:lnTo>
                  <a:lnTo>
                    <a:pt x="88617" y="334292"/>
                  </a:lnTo>
                  <a:lnTo>
                    <a:pt x="131409" y="352460"/>
                  </a:lnTo>
                  <a:lnTo>
                    <a:pt x="179070" y="358902"/>
                  </a:lnTo>
                  <a:lnTo>
                    <a:pt x="226730" y="352460"/>
                  </a:lnTo>
                  <a:lnTo>
                    <a:pt x="269522" y="334292"/>
                  </a:lnTo>
                  <a:lnTo>
                    <a:pt x="305752" y="306133"/>
                  </a:lnTo>
                  <a:lnTo>
                    <a:pt x="333727" y="269719"/>
                  </a:lnTo>
                  <a:lnTo>
                    <a:pt x="351754" y="226786"/>
                  </a:lnTo>
                  <a:lnTo>
                    <a:pt x="358140" y="179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7560564" y="2042921"/>
              <a:ext cx="358140" cy="359410"/>
            </a:xfrm>
            <a:custGeom>
              <a:avLst/>
              <a:gdLst/>
              <a:ahLst/>
              <a:cxnLst/>
              <a:rect l="l" t="t" r="r" b="b"/>
              <a:pathLst>
                <a:path w="358140" h="359410">
                  <a:moveTo>
                    <a:pt x="0" y="179070"/>
                  </a:moveTo>
                  <a:lnTo>
                    <a:pt x="6385" y="131409"/>
                  </a:lnTo>
                  <a:lnTo>
                    <a:pt x="24412" y="88617"/>
                  </a:lnTo>
                  <a:lnTo>
                    <a:pt x="52387" y="52387"/>
                  </a:lnTo>
                  <a:lnTo>
                    <a:pt x="88617" y="24412"/>
                  </a:lnTo>
                  <a:lnTo>
                    <a:pt x="131409" y="6385"/>
                  </a:lnTo>
                  <a:lnTo>
                    <a:pt x="179070" y="0"/>
                  </a:lnTo>
                  <a:lnTo>
                    <a:pt x="226730" y="6385"/>
                  </a:lnTo>
                  <a:lnTo>
                    <a:pt x="269522" y="24412"/>
                  </a:lnTo>
                  <a:lnTo>
                    <a:pt x="305752" y="52387"/>
                  </a:lnTo>
                  <a:lnTo>
                    <a:pt x="333727" y="88617"/>
                  </a:lnTo>
                  <a:lnTo>
                    <a:pt x="351754" y="131409"/>
                  </a:lnTo>
                  <a:lnTo>
                    <a:pt x="358140" y="179070"/>
                  </a:lnTo>
                  <a:lnTo>
                    <a:pt x="351754" y="226786"/>
                  </a:lnTo>
                  <a:lnTo>
                    <a:pt x="333727" y="269719"/>
                  </a:lnTo>
                  <a:lnTo>
                    <a:pt x="305752" y="306133"/>
                  </a:lnTo>
                  <a:lnTo>
                    <a:pt x="269522" y="334292"/>
                  </a:lnTo>
                  <a:lnTo>
                    <a:pt x="226730" y="352460"/>
                  </a:lnTo>
                  <a:lnTo>
                    <a:pt x="179070" y="358902"/>
                  </a:lnTo>
                  <a:lnTo>
                    <a:pt x="131409" y="352460"/>
                  </a:lnTo>
                  <a:lnTo>
                    <a:pt x="88617" y="334292"/>
                  </a:lnTo>
                  <a:lnTo>
                    <a:pt x="52387" y="306133"/>
                  </a:lnTo>
                  <a:lnTo>
                    <a:pt x="24412" y="269719"/>
                  </a:lnTo>
                  <a:lnTo>
                    <a:pt x="6385" y="226786"/>
                  </a:lnTo>
                  <a:lnTo>
                    <a:pt x="0" y="179070"/>
                  </a:lnTo>
                  <a:close/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78674" y="2097785"/>
              <a:ext cx="121920" cy="516636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03820" y="2257043"/>
              <a:ext cx="73152" cy="516636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7349490" y="2035301"/>
              <a:ext cx="136525" cy="361315"/>
            </a:xfrm>
            <a:custGeom>
              <a:avLst/>
              <a:gdLst/>
              <a:ahLst/>
              <a:cxnLst/>
              <a:rect l="l" t="t" r="r" b="b"/>
              <a:pathLst>
                <a:path w="136525" h="361314">
                  <a:moveTo>
                    <a:pt x="12192" y="0"/>
                  </a:moveTo>
                  <a:lnTo>
                    <a:pt x="136398" y="0"/>
                  </a:lnTo>
                  <a:lnTo>
                    <a:pt x="136398" y="361188"/>
                  </a:lnTo>
                  <a:lnTo>
                    <a:pt x="0" y="361188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6" name="object 116"/>
          <p:cNvGrpSpPr/>
          <p:nvPr/>
        </p:nvGrpSpPr>
        <p:grpSpPr>
          <a:xfrm>
            <a:off x="3886962" y="2511551"/>
            <a:ext cx="2152015" cy="2764790"/>
            <a:chOff x="3876999" y="2907029"/>
            <a:chExt cx="2152015" cy="2764790"/>
          </a:xfrm>
        </p:grpSpPr>
        <p:sp>
          <p:nvSpPr>
            <p:cNvPr id="117" name="object 117"/>
            <p:cNvSpPr/>
            <p:nvPr/>
          </p:nvSpPr>
          <p:spPr>
            <a:xfrm>
              <a:off x="3886962" y="3268217"/>
              <a:ext cx="1370330" cy="2353945"/>
            </a:xfrm>
            <a:custGeom>
              <a:avLst/>
              <a:gdLst/>
              <a:ahLst/>
              <a:cxnLst/>
              <a:rect l="l" t="t" r="r" b="b"/>
              <a:pathLst>
                <a:path w="1370329" h="2353945">
                  <a:moveTo>
                    <a:pt x="1370076" y="0"/>
                  </a:moveTo>
                  <a:lnTo>
                    <a:pt x="0" y="0"/>
                  </a:lnTo>
                  <a:lnTo>
                    <a:pt x="0" y="2353818"/>
                  </a:lnTo>
                  <a:lnTo>
                    <a:pt x="162305" y="2353818"/>
                  </a:lnTo>
                </a:path>
              </a:pathLst>
            </a:custGeom>
            <a:ln w="19926">
              <a:solidFill>
                <a:srgbClr val="3399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036314" y="5571744"/>
              <a:ext cx="149860" cy="100330"/>
            </a:xfrm>
            <a:custGeom>
              <a:avLst/>
              <a:gdLst/>
              <a:ahLst/>
              <a:cxnLst/>
              <a:rect l="l" t="t" r="r" b="b"/>
              <a:pathLst>
                <a:path w="149860" h="100329">
                  <a:moveTo>
                    <a:pt x="149352" y="50292"/>
                  </a:moveTo>
                  <a:lnTo>
                    <a:pt x="0" y="0"/>
                  </a:lnTo>
                  <a:lnTo>
                    <a:pt x="0" y="99822"/>
                  </a:lnTo>
                  <a:lnTo>
                    <a:pt x="149352" y="50292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182362" y="3156203"/>
              <a:ext cx="100330" cy="112395"/>
            </a:xfrm>
            <a:custGeom>
              <a:avLst/>
              <a:gdLst/>
              <a:ahLst/>
              <a:cxnLst/>
              <a:rect l="l" t="t" r="r" b="b"/>
              <a:pathLst>
                <a:path w="100329" h="112395">
                  <a:moveTo>
                    <a:pt x="0" y="0"/>
                  </a:moveTo>
                  <a:lnTo>
                    <a:pt x="99822" y="112013"/>
                  </a:lnTo>
                </a:path>
              </a:pathLst>
            </a:custGeom>
            <a:ln w="19926">
              <a:solidFill>
                <a:srgbClr val="3399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082540" y="305638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60" h="137160">
                  <a:moveTo>
                    <a:pt x="137160" y="74676"/>
                  </a:moveTo>
                  <a:lnTo>
                    <a:pt x="0" y="0"/>
                  </a:lnTo>
                  <a:lnTo>
                    <a:pt x="62484" y="137160"/>
                  </a:lnTo>
                  <a:lnTo>
                    <a:pt x="137160" y="74676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269230" y="2957321"/>
              <a:ext cx="710565" cy="1618615"/>
            </a:xfrm>
            <a:custGeom>
              <a:avLst/>
              <a:gdLst/>
              <a:ahLst/>
              <a:cxnLst/>
              <a:rect l="l" t="t" r="r" b="b"/>
              <a:pathLst>
                <a:path w="710564" h="1618614">
                  <a:moveTo>
                    <a:pt x="0" y="0"/>
                  </a:moveTo>
                  <a:lnTo>
                    <a:pt x="710184" y="0"/>
                  </a:lnTo>
                  <a:lnTo>
                    <a:pt x="710184" y="1618487"/>
                  </a:lnTo>
                  <a:lnTo>
                    <a:pt x="473202" y="1618488"/>
                  </a:lnTo>
                </a:path>
              </a:pathLst>
            </a:custGeom>
            <a:ln w="19926">
              <a:solidFill>
                <a:srgbClr val="0000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132070" y="2907029"/>
              <a:ext cx="150495" cy="100330"/>
            </a:xfrm>
            <a:custGeom>
              <a:avLst/>
              <a:gdLst/>
              <a:ahLst/>
              <a:cxnLst/>
              <a:rect l="l" t="t" r="r" b="b"/>
              <a:pathLst>
                <a:path w="150495" h="100330">
                  <a:moveTo>
                    <a:pt x="150113" y="99822"/>
                  </a:moveTo>
                  <a:lnTo>
                    <a:pt x="150113" y="0"/>
                  </a:lnTo>
                  <a:lnTo>
                    <a:pt x="0" y="50292"/>
                  </a:lnTo>
                  <a:lnTo>
                    <a:pt x="150113" y="9982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979414" y="4575809"/>
              <a:ext cx="0" cy="349250"/>
            </a:xfrm>
            <a:custGeom>
              <a:avLst/>
              <a:gdLst/>
              <a:ahLst/>
              <a:cxnLst/>
              <a:rect l="l" t="t" r="r" b="b"/>
              <a:pathLst>
                <a:path h="349250">
                  <a:moveTo>
                    <a:pt x="0" y="0"/>
                  </a:moveTo>
                  <a:lnTo>
                    <a:pt x="0" y="348995"/>
                  </a:lnTo>
                </a:path>
              </a:pathLst>
            </a:custGeom>
            <a:ln w="19926">
              <a:solidFill>
                <a:srgbClr val="0000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929122" y="4911851"/>
              <a:ext cx="100330" cy="149860"/>
            </a:xfrm>
            <a:custGeom>
              <a:avLst/>
              <a:gdLst/>
              <a:ahLst/>
              <a:cxnLst/>
              <a:rect l="l" t="t" r="r" b="b"/>
              <a:pathLst>
                <a:path w="100329" h="149860">
                  <a:moveTo>
                    <a:pt x="99822" y="0"/>
                  </a:moveTo>
                  <a:lnTo>
                    <a:pt x="0" y="0"/>
                  </a:lnTo>
                  <a:lnTo>
                    <a:pt x="50292" y="149352"/>
                  </a:lnTo>
                  <a:lnTo>
                    <a:pt x="99822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5" name="object 125"/>
          <p:cNvSpPr/>
          <p:nvPr/>
        </p:nvSpPr>
        <p:spPr>
          <a:xfrm>
            <a:off x="2577140" y="2785872"/>
            <a:ext cx="970915" cy="0"/>
          </a:xfrm>
          <a:custGeom>
            <a:avLst/>
            <a:gdLst/>
            <a:ahLst/>
            <a:cxnLst/>
            <a:rect l="l" t="t" r="r" b="b"/>
            <a:pathLst>
              <a:path w="970914">
                <a:moveTo>
                  <a:pt x="0" y="0"/>
                </a:moveTo>
                <a:lnTo>
                  <a:pt x="970788" y="0"/>
                </a:lnTo>
              </a:path>
            </a:pathLst>
          </a:custGeom>
          <a:ln w="3736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677718" y="5550407"/>
            <a:ext cx="0" cy="597535"/>
          </a:xfrm>
          <a:custGeom>
            <a:avLst/>
            <a:gdLst/>
            <a:ahLst/>
            <a:cxnLst/>
            <a:rect l="l" t="t" r="r" b="b"/>
            <a:pathLst>
              <a:path h="597534">
                <a:moveTo>
                  <a:pt x="0" y="597407"/>
                </a:moveTo>
                <a:lnTo>
                  <a:pt x="0" y="0"/>
                </a:lnTo>
              </a:path>
            </a:pathLst>
          </a:custGeom>
          <a:ln w="1992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7" name="object 127"/>
          <p:cNvGrpSpPr/>
          <p:nvPr/>
        </p:nvGrpSpPr>
        <p:grpSpPr>
          <a:xfrm>
            <a:off x="5678220" y="2848095"/>
            <a:ext cx="510540" cy="1830705"/>
            <a:chOff x="5668257" y="3243573"/>
            <a:chExt cx="510540" cy="1830705"/>
          </a:xfrm>
        </p:grpSpPr>
        <p:sp>
          <p:nvSpPr>
            <p:cNvPr id="128" name="object 128"/>
            <p:cNvSpPr/>
            <p:nvPr/>
          </p:nvSpPr>
          <p:spPr>
            <a:xfrm>
              <a:off x="5680709" y="3256026"/>
              <a:ext cx="448309" cy="1668780"/>
            </a:xfrm>
            <a:custGeom>
              <a:avLst/>
              <a:gdLst/>
              <a:ahLst/>
              <a:cxnLst/>
              <a:rect l="l" t="t" r="r" b="b"/>
              <a:pathLst>
                <a:path w="448310" h="1668779">
                  <a:moveTo>
                    <a:pt x="0" y="0"/>
                  </a:moveTo>
                  <a:lnTo>
                    <a:pt x="448055" y="0"/>
                  </a:lnTo>
                  <a:lnTo>
                    <a:pt x="448055" y="1668779"/>
                  </a:lnTo>
                </a:path>
              </a:pathLst>
            </a:custGeom>
            <a:ln w="24904">
              <a:solidFill>
                <a:srgbClr val="3399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066281" y="4911852"/>
              <a:ext cx="112395" cy="162560"/>
            </a:xfrm>
            <a:custGeom>
              <a:avLst/>
              <a:gdLst/>
              <a:ahLst/>
              <a:cxnLst/>
              <a:rect l="l" t="t" r="r" b="b"/>
              <a:pathLst>
                <a:path w="112395" h="162560">
                  <a:moveTo>
                    <a:pt x="112014" y="0"/>
                  </a:moveTo>
                  <a:lnTo>
                    <a:pt x="0" y="0"/>
                  </a:lnTo>
                  <a:lnTo>
                    <a:pt x="62484" y="162306"/>
                  </a:lnTo>
                  <a:lnTo>
                    <a:pt x="112014" y="0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0" name="object 130"/>
          <p:cNvGrpSpPr/>
          <p:nvPr/>
        </p:nvGrpSpPr>
        <p:grpSpPr>
          <a:xfrm>
            <a:off x="3751465" y="2487167"/>
            <a:ext cx="3030855" cy="3345179"/>
            <a:chOff x="3741502" y="2882645"/>
            <a:chExt cx="3030855" cy="3345179"/>
          </a:xfrm>
        </p:grpSpPr>
        <p:sp>
          <p:nvSpPr>
            <p:cNvPr id="131" name="object 131"/>
            <p:cNvSpPr/>
            <p:nvPr/>
          </p:nvSpPr>
          <p:spPr>
            <a:xfrm>
              <a:off x="3749802" y="2932175"/>
              <a:ext cx="3013710" cy="3287395"/>
            </a:xfrm>
            <a:custGeom>
              <a:avLst/>
              <a:gdLst/>
              <a:ahLst/>
              <a:cxnLst/>
              <a:rect l="l" t="t" r="r" b="b"/>
              <a:pathLst>
                <a:path w="3013709" h="3287395">
                  <a:moveTo>
                    <a:pt x="0" y="2939034"/>
                  </a:moveTo>
                  <a:lnTo>
                    <a:pt x="3013709" y="2939033"/>
                  </a:lnTo>
                  <a:lnTo>
                    <a:pt x="3013709" y="3287267"/>
                  </a:lnTo>
                  <a:lnTo>
                    <a:pt x="2939033" y="3287267"/>
                  </a:lnTo>
                </a:path>
                <a:path w="3013709" h="3287395">
                  <a:moveTo>
                    <a:pt x="747522" y="0"/>
                  </a:moveTo>
                  <a:lnTo>
                    <a:pt x="12953" y="0"/>
                  </a:lnTo>
                  <a:lnTo>
                    <a:pt x="12953" y="2939034"/>
                  </a:lnTo>
                </a:path>
              </a:pathLst>
            </a:custGeom>
            <a:ln w="16598">
              <a:solidFill>
                <a:srgbClr val="990033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485132" y="2882645"/>
              <a:ext cx="136525" cy="99060"/>
            </a:xfrm>
            <a:custGeom>
              <a:avLst/>
              <a:gdLst/>
              <a:ahLst/>
              <a:cxnLst/>
              <a:rect l="l" t="t" r="r" b="b"/>
              <a:pathLst>
                <a:path w="136525" h="99060">
                  <a:moveTo>
                    <a:pt x="136398" y="49529"/>
                  </a:moveTo>
                  <a:lnTo>
                    <a:pt x="0" y="0"/>
                  </a:lnTo>
                  <a:lnTo>
                    <a:pt x="0" y="99060"/>
                  </a:lnTo>
                  <a:lnTo>
                    <a:pt x="136398" y="49529"/>
                  </a:lnTo>
                  <a:close/>
                </a:path>
              </a:pathLst>
            </a:custGeom>
            <a:solidFill>
              <a:srgbClr val="990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6" name="object 1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38" name="object 138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27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2514600" y="609600"/>
            <a:ext cx="527939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dirty="0">
                <a:solidFill>
                  <a:srgbClr val="FF0000"/>
                </a:solidFill>
                <a:latin typeface="Arial Unicode MS"/>
                <a:cs typeface="Arial Unicode MS"/>
              </a:rPr>
              <a:t>Tipos</a:t>
            </a:r>
            <a:r>
              <a:rPr sz="2300" b="1" spc="-2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300" b="1" spc="60" dirty="0">
                <a:solidFill>
                  <a:srgbClr val="FF0000"/>
                </a:solidFill>
                <a:latin typeface="Arial Unicode MS"/>
                <a:cs typeface="Arial Unicode MS"/>
              </a:rPr>
              <a:t>de</a:t>
            </a:r>
            <a:r>
              <a:rPr sz="23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300" b="1" spc="65" dirty="0">
                <a:solidFill>
                  <a:srgbClr val="FF0000"/>
                </a:solidFill>
                <a:latin typeface="Arial Unicode MS"/>
                <a:cs typeface="Arial Unicode MS"/>
              </a:rPr>
              <a:t>puesta</a:t>
            </a:r>
            <a:r>
              <a:rPr sz="23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300" b="1" dirty="0">
                <a:solidFill>
                  <a:srgbClr val="FF0000"/>
                </a:solidFill>
                <a:latin typeface="Arial Unicode MS"/>
                <a:cs typeface="Arial Unicode MS"/>
              </a:rPr>
              <a:t>a</a:t>
            </a:r>
            <a:r>
              <a:rPr sz="23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300" b="1" spc="100" dirty="0">
                <a:solidFill>
                  <a:srgbClr val="FF0000"/>
                </a:solidFill>
                <a:latin typeface="Arial Unicode MS"/>
                <a:cs typeface="Arial Unicode MS"/>
              </a:rPr>
              <a:t>tierra</a:t>
            </a:r>
            <a:r>
              <a:rPr sz="23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300" b="1" spc="70" dirty="0">
                <a:solidFill>
                  <a:srgbClr val="FF0000"/>
                </a:solidFill>
                <a:latin typeface="Arial Unicode MS"/>
                <a:cs typeface="Arial Unicode MS"/>
              </a:rPr>
              <a:t>del</a:t>
            </a:r>
            <a:r>
              <a:rPr sz="2300" b="1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300" b="1" spc="80" dirty="0">
                <a:solidFill>
                  <a:srgbClr val="FF0000"/>
                </a:solidFill>
                <a:latin typeface="Arial Unicode MS"/>
                <a:cs typeface="Arial Unicode MS"/>
              </a:rPr>
              <a:t>generador</a:t>
            </a:r>
            <a:endParaRPr sz="2300" b="1">
              <a:solidFill>
                <a:srgbClr val="FF0000"/>
              </a:solidFill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433820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64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400" b="1" spc="-57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950" b="1" spc="5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4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11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35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18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950" b="1" spc="-3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47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-5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950" b="1" spc="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1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00" b="1" spc="-53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300" b="1" spc="-7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-22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300" b="1" spc="-25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300" b="1" spc="-4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5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0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300" b="1" spc="8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3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7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9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9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47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7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3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5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0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1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2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8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3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-509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87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70" dirty="0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sz="1400" b="1" spc="-204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b="1" spc="-1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8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39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95" dirty="0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28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65174" y="1351788"/>
            <a:ext cx="722439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solidFill>
                  <a:srgbClr val="FF0000"/>
                </a:solidFill>
                <a:latin typeface="Arial Unicode MS"/>
                <a:cs typeface="Arial Unicode MS"/>
              </a:rPr>
              <a:t>Tipos</a:t>
            </a:r>
            <a:r>
              <a:rPr sz="2600" spc="-3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600" spc="70" dirty="0">
                <a:solidFill>
                  <a:srgbClr val="FF0000"/>
                </a:solidFill>
                <a:latin typeface="Arial Unicode MS"/>
                <a:cs typeface="Arial Unicode MS"/>
              </a:rPr>
              <a:t>de</a:t>
            </a:r>
            <a:r>
              <a:rPr sz="2600" spc="-3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600" spc="70" dirty="0">
                <a:solidFill>
                  <a:srgbClr val="FF0000"/>
                </a:solidFill>
                <a:latin typeface="Arial Unicode MS"/>
                <a:cs typeface="Arial Unicode MS"/>
              </a:rPr>
              <a:t>daños</a:t>
            </a:r>
            <a:r>
              <a:rPr sz="2600" spc="-3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600" spc="150" dirty="0">
                <a:solidFill>
                  <a:srgbClr val="FF0000"/>
                </a:solidFill>
                <a:latin typeface="Arial Unicode MS"/>
                <a:cs typeface="Arial Unicode MS"/>
              </a:rPr>
              <a:t>por</a:t>
            </a:r>
            <a:r>
              <a:rPr sz="2600" spc="-3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600" spc="75" dirty="0">
                <a:solidFill>
                  <a:srgbClr val="FF0000"/>
                </a:solidFill>
                <a:latin typeface="Arial Unicode MS"/>
                <a:cs typeface="Arial Unicode MS"/>
              </a:rPr>
              <a:t>falla</a:t>
            </a:r>
            <a:r>
              <a:rPr sz="2600" spc="-3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600" dirty="0">
                <a:solidFill>
                  <a:srgbClr val="FF0000"/>
                </a:solidFill>
                <a:latin typeface="Arial Unicode MS"/>
                <a:cs typeface="Arial Unicode MS"/>
              </a:rPr>
              <a:t>a</a:t>
            </a:r>
            <a:r>
              <a:rPr sz="2600" spc="-2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600" spc="114" dirty="0">
                <a:solidFill>
                  <a:srgbClr val="FF0000"/>
                </a:solidFill>
                <a:latin typeface="Arial Unicode MS"/>
                <a:cs typeface="Arial Unicode MS"/>
              </a:rPr>
              <a:t>tierra</a:t>
            </a:r>
            <a:r>
              <a:rPr sz="2600" spc="-3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600" spc="80" dirty="0">
                <a:solidFill>
                  <a:srgbClr val="FF0000"/>
                </a:solidFill>
                <a:latin typeface="Arial Unicode MS"/>
                <a:cs typeface="Arial Unicode MS"/>
              </a:rPr>
              <a:t>del</a:t>
            </a:r>
            <a:r>
              <a:rPr sz="2600" spc="-3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600" spc="95" dirty="0">
                <a:solidFill>
                  <a:srgbClr val="FF0000"/>
                </a:solidFill>
                <a:latin typeface="Arial Unicode MS"/>
                <a:cs typeface="Arial Unicode MS"/>
              </a:rPr>
              <a:t>generador</a:t>
            </a:r>
            <a:endParaRPr sz="2600">
              <a:solidFill>
                <a:srgbClr val="FF0000"/>
              </a:solidFill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02739" y="2210317"/>
            <a:ext cx="6742430" cy="4786567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55600" marR="263525" indent="-342900">
              <a:lnSpc>
                <a:spcPts val="3020"/>
              </a:lnSpc>
              <a:spcBef>
                <a:spcPts val="325"/>
              </a:spcBef>
              <a:buSzPct val="147368"/>
              <a:buChar char="-"/>
              <a:tabLst>
                <a:tab pos="354965" algn="l"/>
                <a:tab pos="355600" algn="l"/>
              </a:tabLst>
            </a:pPr>
            <a:r>
              <a:rPr sz="2400" dirty="0">
                <a:latin typeface="Arial Unicode MS"/>
                <a:cs typeface="Arial Unicode MS"/>
              </a:rPr>
              <a:t>Las</a:t>
            </a:r>
            <a:r>
              <a:rPr sz="2400" spc="-3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siguientes</a:t>
            </a:r>
            <a:r>
              <a:rPr sz="2400" spc="-2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imágenes</a:t>
            </a:r>
            <a:r>
              <a:rPr sz="2400" spc="-25" dirty="0">
                <a:latin typeface="Arial Unicode MS"/>
                <a:cs typeface="Arial Unicode MS"/>
              </a:rPr>
              <a:t> </a:t>
            </a:r>
            <a:r>
              <a:rPr sz="2400" spc="85" dirty="0">
                <a:latin typeface="Arial Unicode MS"/>
                <a:cs typeface="Arial Unicode MS"/>
              </a:rPr>
              <a:t>muestran</a:t>
            </a:r>
            <a:r>
              <a:rPr sz="2400" spc="-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-25" dirty="0">
                <a:latin typeface="Arial Unicode MS"/>
                <a:cs typeface="Arial Unicode MS"/>
              </a:rPr>
              <a:t> </a:t>
            </a:r>
            <a:r>
              <a:rPr sz="2400" spc="70">
                <a:latin typeface="Arial Unicode MS"/>
                <a:cs typeface="Arial Unicode MS"/>
              </a:rPr>
              <a:t>daño</a:t>
            </a:r>
            <a:r>
              <a:rPr sz="2400" spc="-25">
                <a:latin typeface="Arial Unicode MS"/>
                <a:cs typeface="Arial Unicode MS"/>
              </a:rPr>
              <a:t> </a:t>
            </a:r>
            <a:r>
              <a:rPr sz="2400" spc="55" smtClean="0">
                <a:latin typeface="Arial Unicode MS"/>
                <a:cs typeface="Arial Unicode MS"/>
              </a:rPr>
              <a:t>de</a:t>
            </a:r>
            <a:r>
              <a:rPr lang="es-ES" sz="2400" spc="55" dirty="0" smtClean="0">
                <a:latin typeface="Arial Unicode MS"/>
                <a:cs typeface="Arial Unicode MS"/>
              </a:rPr>
              <a:t> un </a:t>
            </a:r>
            <a:r>
              <a:rPr sz="2400" spc="60" smtClean="0">
                <a:latin typeface="Arial Unicode MS"/>
                <a:cs typeface="Arial Unicode MS"/>
              </a:rPr>
              <a:t>estator </a:t>
            </a:r>
            <a:r>
              <a:rPr sz="2400" dirty="0">
                <a:latin typeface="Arial Unicode MS"/>
                <a:cs typeface="Arial Unicode MS"/>
              </a:rPr>
              <a:t>después</a:t>
            </a:r>
            <a:r>
              <a:rPr sz="2400" spc="1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de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spc="70" dirty="0">
                <a:latin typeface="Arial Unicode MS"/>
                <a:cs typeface="Arial Unicode MS"/>
              </a:rPr>
              <a:t>una</a:t>
            </a:r>
            <a:r>
              <a:rPr sz="2400" spc="15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falla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spc="85" dirty="0">
                <a:latin typeface="Arial Unicode MS"/>
                <a:cs typeface="Arial Unicode MS"/>
              </a:rPr>
              <a:t>tierra</a:t>
            </a:r>
            <a:r>
              <a:rPr sz="2400" spc="15" dirty="0">
                <a:latin typeface="Arial Unicode MS"/>
                <a:cs typeface="Arial Unicode MS"/>
              </a:rPr>
              <a:t> </a:t>
            </a:r>
            <a:r>
              <a:rPr sz="2400" spc="70" dirty="0">
                <a:latin typeface="Arial Unicode MS"/>
                <a:cs typeface="Arial Unicode MS"/>
              </a:rPr>
              <a:t>interna</a:t>
            </a:r>
            <a:endParaRPr sz="2400">
              <a:latin typeface="Arial Unicode MS"/>
              <a:cs typeface="Arial Unicode MS"/>
            </a:endParaRPr>
          </a:p>
          <a:p>
            <a:pPr marL="355600" marR="5080" indent="-342900">
              <a:lnSpc>
                <a:spcPts val="3020"/>
              </a:lnSpc>
              <a:spcBef>
                <a:spcPts val="680"/>
              </a:spcBef>
              <a:buSzPct val="140000"/>
              <a:buChar char="-"/>
              <a:tabLst>
                <a:tab pos="354965" algn="l"/>
                <a:tab pos="355600" algn="l"/>
              </a:tabLst>
            </a:pPr>
            <a:r>
              <a:rPr sz="2400" spc="-10" dirty="0">
                <a:latin typeface="Arial Unicode MS"/>
                <a:cs typeface="Arial Unicode MS"/>
              </a:rPr>
              <a:t>Este</a:t>
            </a:r>
            <a:r>
              <a:rPr sz="2400" spc="-15" dirty="0">
                <a:latin typeface="Arial Unicode MS"/>
                <a:cs typeface="Arial Unicode MS"/>
              </a:rPr>
              <a:t> </a:t>
            </a:r>
            <a:r>
              <a:rPr sz="2400" spc="80" dirty="0">
                <a:latin typeface="Arial Unicode MS"/>
                <a:cs typeface="Arial Unicode MS"/>
              </a:rPr>
              <a:t>generador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estaba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conectado</a:t>
            </a:r>
            <a:r>
              <a:rPr sz="2400" spc="-1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spc="90" dirty="0">
                <a:latin typeface="Arial Unicode MS"/>
                <a:cs typeface="Arial Unicode MS"/>
              </a:rPr>
              <a:t>tierra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con</a:t>
            </a:r>
            <a:r>
              <a:rPr sz="2400" spc="-15" dirty="0">
                <a:latin typeface="Arial Unicode MS"/>
                <a:cs typeface="Arial Unicode MS"/>
              </a:rPr>
              <a:t> </a:t>
            </a:r>
            <a:r>
              <a:rPr sz="2400" spc="35" dirty="0">
                <a:latin typeface="Arial Unicode MS"/>
                <a:cs typeface="Arial Unicode MS"/>
              </a:rPr>
              <a:t>alta </a:t>
            </a:r>
            <a:r>
              <a:rPr sz="2400" spc="55" dirty="0">
                <a:latin typeface="Arial Unicode MS"/>
                <a:cs typeface="Arial Unicode MS"/>
              </a:rPr>
              <a:t>impedancia,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con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una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corriente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de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falla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95" dirty="0">
                <a:latin typeface="Arial Unicode MS"/>
                <a:cs typeface="Arial Unicode MS"/>
              </a:rPr>
              <a:t>inferior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-1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10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A.</a:t>
            </a:r>
            <a:endParaRPr sz="24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 Unicode MS"/>
              <a:buChar char="-"/>
            </a:pPr>
            <a:endParaRPr sz="2400">
              <a:latin typeface="Arial Unicode MS"/>
              <a:cs typeface="Arial Unicode MS"/>
            </a:endParaRPr>
          </a:p>
          <a:p>
            <a:pPr marL="355600" marR="628015" indent="-342900">
              <a:lnSpc>
                <a:spcPct val="104900"/>
              </a:lnSpc>
              <a:buSzPct val="121739"/>
              <a:buChar char="-"/>
              <a:tabLst>
                <a:tab pos="354965" algn="l"/>
                <a:tab pos="355600" algn="l"/>
              </a:tabLst>
            </a:pPr>
            <a:r>
              <a:rPr sz="2400" spc="-150" dirty="0">
                <a:latin typeface="Arial Unicode MS"/>
                <a:cs typeface="Arial Unicode MS"/>
              </a:rPr>
              <a:t>Se</a:t>
            </a:r>
            <a:r>
              <a:rPr sz="2400" spc="-35" dirty="0">
                <a:latin typeface="Arial Unicode MS"/>
                <a:cs typeface="Arial Unicode MS"/>
              </a:rPr>
              <a:t> </a:t>
            </a:r>
            <a:r>
              <a:rPr sz="2400" spc="120" dirty="0">
                <a:latin typeface="Arial Unicode MS"/>
                <a:cs typeface="Arial Unicode MS"/>
              </a:rPr>
              <a:t>produjo</a:t>
            </a:r>
            <a:r>
              <a:rPr sz="2400" spc="-35" dirty="0">
                <a:latin typeface="Arial Unicode MS"/>
                <a:cs typeface="Arial Unicode MS"/>
              </a:rPr>
              <a:t> </a:t>
            </a:r>
            <a:r>
              <a:rPr sz="2400" spc="75" dirty="0">
                <a:latin typeface="Arial Unicode MS"/>
                <a:cs typeface="Arial Unicode MS"/>
              </a:rPr>
              <a:t>algo</a:t>
            </a:r>
            <a:r>
              <a:rPr sz="2400" spc="-30" dirty="0">
                <a:latin typeface="Arial Unicode MS"/>
                <a:cs typeface="Arial Unicode MS"/>
              </a:rPr>
              <a:t> </a:t>
            </a:r>
            <a:r>
              <a:rPr sz="2400" spc="60">
                <a:latin typeface="Arial Unicode MS"/>
                <a:cs typeface="Arial Unicode MS"/>
              </a:rPr>
              <a:t>de</a:t>
            </a:r>
            <a:r>
              <a:rPr sz="2400" spc="-35">
                <a:latin typeface="Arial Unicode MS"/>
                <a:cs typeface="Arial Unicode MS"/>
              </a:rPr>
              <a:t> </a:t>
            </a:r>
            <a:r>
              <a:rPr sz="2400" spc="95" smtClean="0">
                <a:latin typeface="Arial Unicode MS"/>
                <a:cs typeface="Arial Unicode MS"/>
              </a:rPr>
              <a:t>quem</a:t>
            </a:r>
            <a:r>
              <a:rPr lang="es-ES" sz="2400" spc="95" dirty="0" smtClean="0">
                <a:latin typeface="Arial Unicode MS"/>
                <a:cs typeface="Arial Unicode MS"/>
              </a:rPr>
              <a:t>ó</a:t>
            </a:r>
            <a:r>
              <a:rPr sz="2400" spc="-35" smtClean="0">
                <a:latin typeface="Arial Unicode MS"/>
                <a:cs typeface="Arial Unicode MS"/>
              </a:rPr>
              <a:t> </a:t>
            </a:r>
            <a:r>
              <a:rPr lang="es-ES" sz="2400" spc="60" dirty="0" smtClean="0">
                <a:latin typeface="Arial Unicode MS"/>
                <a:cs typeface="Arial Unicode MS"/>
              </a:rPr>
              <a:t>el </a:t>
            </a:r>
            <a:r>
              <a:rPr sz="2400" spc="90" smtClean="0">
                <a:latin typeface="Arial Unicode MS"/>
                <a:cs typeface="Arial Unicode MS"/>
              </a:rPr>
              <a:t>hierro</a:t>
            </a:r>
            <a:r>
              <a:rPr sz="2400" spc="90" dirty="0">
                <a:latin typeface="Arial Unicode MS"/>
                <a:cs typeface="Arial Unicode MS"/>
              </a:rPr>
              <a:t>,</a:t>
            </a:r>
            <a:r>
              <a:rPr sz="2400" spc="-35" dirty="0">
                <a:latin typeface="Arial Unicode MS"/>
                <a:cs typeface="Arial Unicode MS"/>
              </a:rPr>
              <a:t> </a:t>
            </a:r>
            <a:r>
              <a:rPr sz="2400" spc="80" dirty="0">
                <a:latin typeface="Arial Unicode MS"/>
                <a:cs typeface="Arial Unicode MS"/>
              </a:rPr>
              <a:t>pero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spc="85" dirty="0">
                <a:latin typeface="Arial Unicode MS"/>
                <a:cs typeface="Arial Unicode MS"/>
              </a:rPr>
              <a:t>daño</a:t>
            </a:r>
            <a:r>
              <a:rPr sz="2400" spc="-10" dirty="0">
                <a:latin typeface="Arial Unicode MS"/>
                <a:cs typeface="Arial Unicode MS"/>
              </a:rPr>
              <a:t> </a:t>
            </a:r>
            <a:r>
              <a:rPr sz="2400" spc="95" dirty="0">
                <a:latin typeface="Arial Unicode MS"/>
                <a:cs typeface="Arial Unicode MS"/>
              </a:rPr>
              <a:t>fue</a:t>
            </a:r>
            <a:r>
              <a:rPr sz="2400" spc="-5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reparable.</a:t>
            </a:r>
            <a:endParaRPr sz="2400">
              <a:latin typeface="Arial Unicode MS"/>
              <a:cs typeface="Arial Unicode MS"/>
            </a:endParaRPr>
          </a:p>
          <a:p>
            <a:pPr marL="355600" marR="1108710" indent="-342900">
              <a:lnSpc>
                <a:spcPct val="104900"/>
              </a:lnSpc>
              <a:spcBef>
                <a:spcPts val="270"/>
              </a:spcBef>
              <a:buSzPct val="121739"/>
              <a:buChar char="-"/>
              <a:tabLst>
                <a:tab pos="354965" algn="l"/>
                <a:tab pos="355600" algn="l"/>
              </a:tabLst>
            </a:pPr>
            <a:r>
              <a:rPr sz="2400" dirty="0">
                <a:latin typeface="Arial Unicode MS"/>
                <a:cs typeface="Arial Unicode MS"/>
              </a:rPr>
              <a:t>Con</a:t>
            </a:r>
            <a:r>
              <a:rPr sz="2400" spc="20" dirty="0">
                <a:latin typeface="Arial Unicode MS"/>
                <a:cs typeface="Arial Unicode MS"/>
              </a:rPr>
              <a:t> </a:t>
            </a:r>
            <a:r>
              <a:rPr sz="2400" spc="85">
                <a:latin typeface="Arial Unicode MS"/>
                <a:cs typeface="Arial Unicode MS"/>
              </a:rPr>
              <a:t>máquinas</a:t>
            </a:r>
            <a:r>
              <a:rPr sz="2400" spc="25">
                <a:latin typeface="Arial Unicode MS"/>
                <a:cs typeface="Arial Unicode MS"/>
              </a:rPr>
              <a:t> </a:t>
            </a:r>
            <a:r>
              <a:rPr lang="es-ES" sz="2400" spc="25" dirty="0" smtClean="0">
                <a:latin typeface="Arial Unicode MS"/>
                <a:cs typeface="Arial Unicode MS"/>
              </a:rPr>
              <a:t>con </a:t>
            </a:r>
            <a:r>
              <a:rPr sz="2400" smtClean="0">
                <a:latin typeface="Arial Unicode MS"/>
                <a:cs typeface="Arial Unicode MS"/>
              </a:rPr>
              <a:t>puestas</a:t>
            </a:r>
            <a:r>
              <a:rPr sz="2400" spc="25" smtClean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25" dirty="0">
                <a:latin typeface="Arial Unicode MS"/>
                <a:cs typeface="Arial Unicode MS"/>
              </a:rPr>
              <a:t> </a:t>
            </a:r>
            <a:r>
              <a:rPr sz="2400" spc="100" dirty="0">
                <a:latin typeface="Arial Unicode MS"/>
                <a:cs typeface="Arial Unicode MS"/>
              </a:rPr>
              <a:t>tierra</a:t>
            </a:r>
            <a:r>
              <a:rPr sz="2400" spc="25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de</a:t>
            </a:r>
            <a:r>
              <a:rPr sz="2400" spc="25" dirty="0">
                <a:latin typeface="Arial Unicode MS"/>
                <a:cs typeface="Arial Unicode MS"/>
              </a:rPr>
              <a:t> </a:t>
            </a:r>
            <a:r>
              <a:rPr sz="2400" spc="30" dirty="0">
                <a:latin typeface="Arial Unicode MS"/>
                <a:cs typeface="Arial Unicode MS"/>
              </a:rPr>
              <a:t>baja </a:t>
            </a:r>
            <a:r>
              <a:rPr sz="2400" spc="65" dirty="0">
                <a:latin typeface="Arial Unicode MS"/>
                <a:cs typeface="Arial Unicode MS"/>
              </a:rPr>
              <a:t>impedancia,</a:t>
            </a:r>
            <a:r>
              <a:rPr sz="2400" spc="-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-25" dirty="0">
                <a:latin typeface="Arial Unicode MS"/>
                <a:cs typeface="Arial Unicode MS"/>
              </a:rPr>
              <a:t> </a:t>
            </a:r>
            <a:r>
              <a:rPr sz="2400" spc="85" dirty="0">
                <a:latin typeface="Arial Unicode MS"/>
                <a:cs typeface="Arial Unicode MS"/>
              </a:rPr>
              <a:t>daño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</a:t>
            </a:r>
            <a:r>
              <a:rPr sz="2400" spc="-2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severo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13103" y="2190750"/>
            <a:ext cx="7543800" cy="4217035"/>
            <a:chOff x="1213103" y="2190750"/>
            <a:chExt cx="7543800" cy="4217035"/>
          </a:xfrm>
        </p:grpSpPr>
        <p:sp>
          <p:nvSpPr>
            <p:cNvPr id="3" name="object 3"/>
            <p:cNvSpPr/>
            <p:nvPr/>
          </p:nvSpPr>
          <p:spPr>
            <a:xfrm>
              <a:off x="1219199" y="2197608"/>
              <a:ext cx="7531734" cy="4203700"/>
            </a:xfrm>
            <a:custGeom>
              <a:avLst/>
              <a:gdLst/>
              <a:ahLst/>
              <a:cxnLst/>
              <a:rect l="l" t="t" r="r" b="b"/>
              <a:pathLst>
                <a:path w="7531734" h="4203700">
                  <a:moveTo>
                    <a:pt x="7531608" y="4203192"/>
                  </a:moveTo>
                  <a:lnTo>
                    <a:pt x="7531608" y="0"/>
                  </a:lnTo>
                  <a:lnTo>
                    <a:pt x="0" y="0"/>
                  </a:lnTo>
                  <a:lnTo>
                    <a:pt x="0" y="4203192"/>
                  </a:lnTo>
                  <a:lnTo>
                    <a:pt x="7531608" y="42031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13103" y="2190750"/>
              <a:ext cx="7543800" cy="4217035"/>
            </a:xfrm>
            <a:custGeom>
              <a:avLst/>
              <a:gdLst/>
              <a:ahLst/>
              <a:cxnLst/>
              <a:rect l="l" t="t" r="r" b="b"/>
              <a:pathLst>
                <a:path w="7543800" h="4217035">
                  <a:moveTo>
                    <a:pt x="7543800" y="4216908"/>
                  </a:moveTo>
                  <a:lnTo>
                    <a:pt x="7543800" y="0"/>
                  </a:lnTo>
                  <a:lnTo>
                    <a:pt x="0" y="0"/>
                  </a:lnTo>
                  <a:lnTo>
                    <a:pt x="0" y="4216908"/>
                  </a:lnTo>
                  <a:lnTo>
                    <a:pt x="6096" y="4216908"/>
                  </a:lnTo>
                  <a:lnTo>
                    <a:pt x="6096" y="12954"/>
                  </a:lnTo>
                  <a:lnTo>
                    <a:pt x="12953" y="6858"/>
                  </a:lnTo>
                  <a:lnTo>
                    <a:pt x="12953" y="12954"/>
                  </a:lnTo>
                  <a:lnTo>
                    <a:pt x="7530846" y="12953"/>
                  </a:lnTo>
                  <a:lnTo>
                    <a:pt x="7530846" y="6857"/>
                  </a:lnTo>
                  <a:lnTo>
                    <a:pt x="7537704" y="12953"/>
                  </a:lnTo>
                  <a:lnTo>
                    <a:pt x="7537704" y="4216908"/>
                  </a:lnTo>
                  <a:lnTo>
                    <a:pt x="7543800" y="4216908"/>
                  </a:lnTo>
                  <a:close/>
                </a:path>
                <a:path w="7543800" h="4217035">
                  <a:moveTo>
                    <a:pt x="12953" y="12954"/>
                  </a:moveTo>
                  <a:lnTo>
                    <a:pt x="12953" y="6858"/>
                  </a:lnTo>
                  <a:lnTo>
                    <a:pt x="6096" y="12954"/>
                  </a:lnTo>
                  <a:lnTo>
                    <a:pt x="12953" y="12954"/>
                  </a:lnTo>
                  <a:close/>
                </a:path>
                <a:path w="7543800" h="4217035">
                  <a:moveTo>
                    <a:pt x="12953" y="4203954"/>
                  </a:moveTo>
                  <a:lnTo>
                    <a:pt x="12953" y="12954"/>
                  </a:lnTo>
                  <a:lnTo>
                    <a:pt x="6096" y="12954"/>
                  </a:lnTo>
                  <a:lnTo>
                    <a:pt x="6096" y="4203954"/>
                  </a:lnTo>
                  <a:lnTo>
                    <a:pt x="12953" y="4203954"/>
                  </a:lnTo>
                  <a:close/>
                </a:path>
                <a:path w="7543800" h="4217035">
                  <a:moveTo>
                    <a:pt x="7537704" y="4203953"/>
                  </a:moveTo>
                  <a:lnTo>
                    <a:pt x="6096" y="4203954"/>
                  </a:lnTo>
                  <a:lnTo>
                    <a:pt x="12953" y="4210049"/>
                  </a:lnTo>
                  <a:lnTo>
                    <a:pt x="12953" y="4216908"/>
                  </a:lnTo>
                  <a:lnTo>
                    <a:pt x="7530846" y="4216908"/>
                  </a:lnTo>
                  <a:lnTo>
                    <a:pt x="7530846" y="4210049"/>
                  </a:lnTo>
                  <a:lnTo>
                    <a:pt x="7537704" y="4203953"/>
                  </a:lnTo>
                  <a:close/>
                </a:path>
                <a:path w="7543800" h="4217035">
                  <a:moveTo>
                    <a:pt x="12953" y="4216908"/>
                  </a:moveTo>
                  <a:lnTo>
                    <a:pt x="12953" y="4210049"/>
                  </a:lnTo>
                  <a:lnTo>
                    <a:pt x="6096" y="4203954"/>
                  </a:lnTo>
                  <a:lnTo>
                    <a:pt x="6096" y="4216908"/>
                  </a:lnTo>
                  <a:lnTo>
                    <a:pt x="12953" y="4216908"/>
                  </a:lnTo>
                  <a:close/>
                </a:path>
                <a:path w="7543800" h="4217035">
                  <a:moveTo>
                    <a:pt x="7537704" y="12953"/>
                  </a:moveTo>
                  <a:lnTo>
                    <a:pt x="7530846" y="6857"/>
                  </a:lnTo>
                  <a:lnTo>
                    <a:pt x="7530846" y="12953"/>
                  </a:lnTo>
                  <a:lnTo>
                    <a:pt x="7537704" y="12953"/>
                  </a:lnTo>
                  <a:close/>
                </a:path>
                <a:path w="7543800" h="4217035">
                  <a:moveTo>
                    <a:pt x="7537704" y="4203953"/>
                  </a:moveTo>
                  <a:lnTo>
                    <a:pt x="7537704" y="12953"/>
                  </a:lnTo>
                  <a:lnTo>
                    <a:pt x="7530846" y="12953"/>
                  </a:lnTo>
                  <a:lnTo>
                    <a:pt x="7530846" y="4203953"/>
                  </a:lnTo>
                  <a:lnTo>
                    <a:pt x="7537704" y="4203953"/>
                  </a:lnTo>
                  <a:close/>
                </a:path>
                <a:path w="7543800" h="4217035">
                  <a:moveTo>
                    <a:pt x="7537704" y="4216908"/>
                  </a:moveTo>
                  <a:lnTo>
                    <a:pt x="7537704" y="4203953"/>
                  </a:lnTo>
                  <a:lnTo>
                    <a:pt x="7530846" y="4210049"/>
                  </a:lnTo>
                  <a:lnTo>
                    <a:pt x="7530846" y="4216908"/>
                  </a:lnTo>
                  <a:lnTo>
                    <a:pt x="7537704" y="4216908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5013" y="2244089"/>
              <a:ext cx="7473695" cy="410337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434582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64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400" b="1" spc="-57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950" b="1" spc="5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4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11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35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18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950" b="1" spc="-3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47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-5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950" b="1" spc="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1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00" b="1" spc="-53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300" b="1" spc="-7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-22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300" b="1" spc="-25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300" b="1" spc="-4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5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0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300" b="1" spc="8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3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7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9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9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47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7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3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5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0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1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2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8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3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-509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87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70" dirty="0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sz="1400" b="1" spc="-204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b="1" spc="-1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8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39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95" dirty="0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29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36189" y="1253997"/>
            <a:ext cx="497903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70" dirty="0">
                <a:solidFill>
                  <a:srgbClr val="FF0000"/>
                </a:solidFill>
                <a:latin typeface="Arial Unicode MS"/>
                <a:cs typeface="Arial Unicode MS"/>
              </a:rPr>
              <a:t>Daño</a:t>
            </a:r>
            <a:r>
              <a:rPr sz="2500" b="1" spc="-3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500" b="1" spc="140" dirty="0">
                <a:solidFill>
                  <a:srgbClr val="FF0000"/>
                </a:solidFill>
                <a:latin typeface="Arial Unicode MS"/>
                <a:cs typeface="Arial Unicode MS"/>
              </a:rPr>
              <a:t>por</a:t>
            </a:r>
            <a:r>
              <a:rPr sz="2500" b="1" spc="-3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500" b="1" spc="70" dirty="0">
                <a:solidFill>
                  <a:srgbClr val="FF0000"/>
                </a:solidFill>
                <a:latin typeface="Arial Unicode MS"/>
                <a:cs typeface="Arial Unicode MS"/>
              </a:rPr>
              <a:t>falla</a:t>
            </a:r>
            <a:r>
              <a:rPr sz="2500" b="1" spc="-3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500" b="1" dirty="0">
                <a:solidFill>
                  <a:srgbClr val="FF0000"/>
                </a:solidFill>
                <a:latin typeface="Arial Unicode MS"/>
                <a:cs typeface="Arial Unicode MS"/>
              </a:rPr>
              <a:t>a</a:t>
            </a:r>
            <a:r>
              <a:rPr sz="2500" b="1" spc="-3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500" b="1" spc="110" dirty="0">
                <a:solidFill>
                  <a:srgbClr val="FF0000"/>
                </a:solidFill>
                <a:latin typeface="Arial Unicode MS"/>
                <a:cs typeface="Arial Unicode MS"/>
              </a:rPr>
              <a:t>tierra</a:t>
            </a:r>
            <a:r>
              <a:rPr sz="2500" b="1" spc="-3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500" b="1" spc="75" dirty="0">
                <a:solidFill>
                  <a:srgbClr val="FF0000"/>
                </a:solidFill>
                <a:latin typeface="Arial Unicode MS"/>
                <a:cs typeface="Arial Unicode MS"/>
              </a:rPr>
              <a:t>del</a:t>
            </a:r>
            <a:r>
              <a:rPr sz="2500" b="1" spc="-3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500" b="1" spc="85" dirty="0">
                <a:solidFill>
                  <a:srgbClr val="FF0000"/>
                </a:solidFill>
                <a:latin typeface="Arial Unicode MS"/>
                <a:cs typeface="Arial Unicode MS"/>
              </a:rPr>
              <a:t>estator</a:t>
            </a:r>
            <a:endParaRPr sz="2500" b="1">
              <a:solidFill>
                <a:srgbClr val="FF0000"/>
              </a:solidFill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2209800"/>
            <a:ext cx="7404354" cy="43434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30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35427" y="1253997"/>
            <a:ext cx="497903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70" dirty="0">
                <a:solidFill>
                  <a:srgbClr val="FF0000"/>
                </a:solidFill>
                <a:latin typeface="Arial Unicode MS"/>
                <a:cs typeface="Arial Unicode MS"/>
              </a:rPr>
              <a:t>Daño</a:t>
            </a:r>
            <a:r>
              <a:rPr sz="2500" b="1" spc="-3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500" b="1" spc="140" dirty="0">
                <a:solidFill>
                  <a:srgbClr val="FF0000"/>
                </a:solidFill>
                <a:latin typeface="Arial Unicode MS"/>
                <a:cs typeface="Arial Unicode MS"/>
              </a:rPr>
              <a:t>por</a:t>
            </a:r>
            <a:r>
              <a:rPr sz="2500" b="1" spc="-3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500" b="1" spc="70" dirty="0">
                <a:solidFill>
                  <a:srgbClr val="FF0000"/>
                </a:solidFill>
                <a:latin typeface="Arial Unicode MS"/>
                <a:cs typeface="Arial Unicode MS"/>
              </a:rPr>
              <a:t>falla</a:t>
            </a:r>
            <a:r>
              <a:rPr sz="2500" b="1" spc="-3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500" b="1" dirty="0">
                <a:solidFill>
                  <a:srgbClr val="FF0000"/>
                </a:solidFill>
                <a:latin typeface="Arial Unicode MS"/>
                <a:cs typeface="Arial Unicode MS"/>
              </a:rPr>
              <a:t>a</a:t>
            </a:r>
            <a:r>
              <a:rPr sz="2500" b="1" spc="-3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500" b="1" spc="110" dirty="0">
                <a:solidFill>
                  <a:srgbClr val="FF0000"/>
                </a:solidFill>
                <a:latin typeface="Arial Unicode MS"/>
                <a:cs typeface="Arial Unicode MS"/>
              </a:rPr>
              <a:t>tierra</a:t>
            </a:r>
            <a:r>
              <a:rPr sz="2500" b="1" spc="-3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500" b="1" spc="75" dirty="0">
                <a:solidFill>
                  <a:srgbClr val="FF0000"/>
                </a:solidFill>
                <a:latin typeface="Arial Unicode MS"/>
                <a:cs typeface="Arial Unicode MS"/>
              </a:rPr>
              <a:t>del</a:t>
            </a:r>
            <a:r>
              <a:rPr sz="2500" b="1" spc="-3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500" b="1" spc="85" dirty="0">
                <a:solidFill>
                  <a:srgbClr val="FF0000"/>
                </a:solidFill>
                <a:latin typeface="Arial Unicode MS"/>
                <a:cs typeface="Arial Unicode MS"/>
              </a:rPr>
              <a:t>estator</a:t>
            </a:r>
            <a:endParaRPr sz="2500" b="1">
              <a:solidFill>
                <a:srgbClr val="FF0000"/>
              </a:solidFill>
              <a:latin typeface="Arial Unicode MS"/>
              <a:cs typeface="Arial Unicode MS"/>
            </a:endParaRPr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2209800"/>
            <a:ext cx="7518654" cy="43434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31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35427" y="1253997"/>
            <a:ext cx="497903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70" dirty="0">
                <a:solidFill>
                  <a:srgbClr val="FF0000"/>
                </a:solidFill>
                <a:latin typeface="Arial Unicode MS"/>
                <a:cs typeface="Arial Unicode MS"/>
              </a:rPr>
              <a:t>Daño</a:t>
            </a:r>
            <a:r>
              <a:rPr sz="2500" b="1" spc="-3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500" b="1" spc="140" dirty="0">
                <a:solidFill>
                  <a:srgbClr val="FF0000"/>
                </a:solidFill>
                <a:latin typeface="Arial Unicode MS"/>
                <a:cs typeface="Arial Unicode MS"/>
              </a:rPr>
              <a:t>por</a:t>
            </a:r>
            <a:r>
              <a:rPr sz="2500" b="1" spc="-3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500" b="1" spc="70" dirty="0">
                <a:solidFill>
                  <a:srgbClr val="FF0000"/>
                </a:solidFill>
                <a:latin typeface="Arial Unicode MS"/>
                <a:cs typeface="Arial Unicode MS"/>
              </a:rPr>
              <a:t>falla</a:t>
            </a:r>
            <a:r>
              <a:rPr sz="2500" b="1" spc="-3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500" b="1" dirty="0">
                <a:solidFill>
                  <a:srgbClr val="FF0000"/>
                </a:solidFill>
                <a:latin typeface="Arial Unicode MS"/>
                <a:cs typeface="Arial Unicode MS"/>
              </a:rPr>
              <a:t>a</a:t>
            </a:r>
            <a:r>
              <a:rPr sz="2500" b="1" spc="-3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500" b="1" spc="110" dirty="0">
                <a:solidFill>
                  <a:srgbClr val="FF0000"/>
                </a:solidFill>
                <a:latin typeface="Arial Unicode MS"/>
                <a:cs typeface="Arial Unicode MS"/>
              </a:rPr>
              <a:t>tierra</a:t>
            </a:r>
            <a:r>
              <a:rPr sz="2500" b="1" spc="-3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500" b="1" spc="75" dirty="0">
                <a:solidFill>
                  <a:srgbClr val="FF0000"/>
                </a:solidFill>
                <a:latin typeface="Arial Unicode MS"/>
                <a:cs typeface="Arial Unicode MS"/>
              </a:rPr>
              <a:t>del</a:t>
            </a:r>
            <a:r>
              <a:rPr sz="2500" b="1" spc="-3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2500" b="1" spc="85" dirty="0">
                <a:solidFill>
                  <a:srgbClr val="FF0000"/>
                </a:solidFill>
                <a:latin typeface="Arial Unicode MS"/>
                <a:cs typeface="Arial Unicode MS"/>
              </a:rPr>
              <a:t>estator</a:t>
            </a:r>
            <a:endParaRPr sz="2500" b="1">
              <a:solidFill>
                <a:srgbClr val="FF0000"/>
              </a:solidFill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32</a:t>
            </a:fld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84882" y="5319521"/>
            <a:ext cx="2714625" cy="0"/>
          </a:xfrm>
          <a:custGeom>
            <a:avLst/>
            <a:gdLst/>
            <a:ahLst/>
            <a:cxnLst/>
            <a:rect l="l" t="t" r="r" b="b"/>
            <a:pathLst>
              <a:path w="2714625">
                <a:moveTo>
                  <a:pt x="0" y="0"/>
                </a:moveTo>
                <a:lnTo>
                  <a:pt x="2714243" y="0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185409" y="4344923"/>
            <a:ext cx="1232535" cy="1622425"/>
            <a:chOff x="5185409" y="4344923"/>
            <a:chExt cx="1232535" cy="1622425"/>
          </a:xfrm>
        </p:grpSpPr>
        <p:sp>
          <p:nvSpPr>
            <p:cNvPr id="4" name="object 4"/>
            <p:cNvSpPr/>
            <p:nvPr/>
          </p:nvSpPr>
          <p:spPr>
            <a:xfrm>
              <a:off x="5589269" y="5319521"/>
              <a:ext cx="342900" cy="0"/>
            </a:xfrm>
            <a:custGeom>
              <a:avLst/>
              <a:gdLst/>
              <a:ahLst/>
              <a:cxnLst/>
              <a:rect l="l" t="t" r="r" b="b"/>
              <a:pathLst>
                <a:path w="342900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99125" y="5119877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0" y="0"/>
                  </a:moveTo>
                  <a:lnTo>
                    <a:pt x="0" y="390144"/>
                  </a:lnTo>
                  <a:lnTo>
                    <a:pt x="390144" y="390144"/>
                  </a:lnTo>
                  <a:lnTo>
                    <a:pt x="390143" y="0"/>
                  </a:lnTo>
                  <a:lnTo>
                    <a:pt x="0" y="0"/>
                  </a:lnTo>
                  <a:close/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932169" y="4652771"/>
              <a:ext cx="0" cy="1314450"/>
            </a:xfrm>
            <a:custGeom>
              <a:avLst/>
              <a:gdLst/>
              <a:ahLst/>
              <a:cxnLst/>
              <a:rect l="l" t="t" r="r" b="b"/>
              <a:pathLst>
                <a:path h="1314450">
                  <a:moveTo>
                    <a:pt x="0" y="1314450"/>
                  </a:moveTo>
                  <a:lnTo>
                    <a:pt x="0" y="0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22619" y="5319521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694944" y="0"/>
                  </a:moveTo>
                  <a:lnTo>
                    <a:pt x="0" y="0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59195" y="4344923"/>
              <a:ext cx="365759" cy="301752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2988564" y="4844796"/>
            <a:ext cx="942340" cy="942340"/>
            <a:chOff x="2988564" y="4844796"/>
            <a:chExt cx="942340" cy="942340"/>
          </a:xfrm>
        </p:grpSpPr>
        <p:sp>
          <p:nvSpPr>
            <p:cNvPr id="10" name="object 10"/>
            <p:cNvSpPr/>
            <p:nvPr/>
          </p:nvSpPr>
          <p:spPr>
            <a:xfrm>
              <a:off x="3002280" y="4858512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914400" y="457199"/>
                  </a:moveTo>
                  <a:lnTo>
                    <a:pt x="912036" y="410500"/>
                  </a:lnTo>
                  <a:lnTo>
                    <a:pt x="905099" y="365139"/>
                  </a:lnTo>
                  <a:lnTo>
                    <a:pt x="893820" y="321347"/>
                  </a:lnTo>
                  <a:lnTo>
                    <a:pt x="878431" y="279356"/>
                  </a:lnTo>
                  <a:lnTo>
                    <a:pt x="859161" y="239396"/>
                  </a:lnTo>
                  <a:lnTo>
                    <a:pt x="836242" y="201699"/>
                  </a:lnTo>
                  <a:lnTo>
                    <a:pt x="809906" y="166495"/>
                  </a:lnTo>
                  <a:lnTo>
                    <a:pt x="780383" y="134016"/>
                  </a:lnTo>
                  <a:lnTo>
                    <a:pt x="747904" y="104493"/>
                  </a:lnTo>
                  <a:lnTo>
                    <a:pt x="712700" y="78157"/>
                  </a:lnTo>
                  <a:lnTo>
                    <a:pt x="675003" y="55238"/>
                  </a:lnTo>
                  <a:lnTo>
                    <a:pt x="635043" y="35968"/>
                  </a:lnTo>
                  <a:lnTo>
                    <a:pt x="593052" y="20579"/>
                  </a:lnTo>
                  <a:lnTo>
                    <a:pt x="549260" y="9300"/>
                  </a:lnTo>
                  <a:lnTo>
                    <a:pt x="503899" y="2363"/>
                  </a:lnTo>
                  <a:lnTo>
                    <a:pt x="457200" y="0"/>
                  </a:lnTo>
                  <a:lnTo>
                    <a:pt x="410374" y="2363"/>
                  </a:lnTo>
                  <a:lnTo>
                    <a:pt x="364920" y="9300"/>
                  </a:lnTo>
                  <a:lnTo>
                    <a:pt x="321064" y="20579"/>
                  </a:lnTo>
                  <a:lnTo>
                    <a:pt x="279034" y="35968"/>
                  </a:lnTo>
                  <a:lnTo>
                    <a:pt x="239058" y="55238"/>
                  </a:lnTo>
                  <a:lnTo>
                    <a:pt x="201364" y="78157"/>
                  </a:lnTo>
                  <a:lnTo>
                    <a:pt x="166179" y="104493"/>
                  </a:lnTo>
                  <a:lnTo>
                    <a:pt x="133730" y="134016"/>
                  </a:lnTo>
                  <a:lnTo>
                    <a:pt x="104247" y="166495"/>
                  </a:lnTo>
                  <a:lnTo>
                    <a:pt x="77956" y="201699"/>
                  </a:lnTo>
                  <a:lnTo>
                    <a:pt x="55085" y="239396"/>
                  </a:lnTo>
                  <a:lnTo>
                    <a:pt x="35861" y="279356"/>
                  </a:lnTo>
                  <a:lnTo>
                    <a:pt x="20513" y="321347"/>
                  </a:lnTo>
                  <a:lnTo>
                    <a:pt x="9269" y="365139"/>
                  </a:lnTo>
                  <a:lnTo>
                    <a:pt x="2355" y="410500"/>
                  </a:lnTo>
                  <a:lnTo>
                    <a:pt x="0" y="457200"/>
                  </a:lnTo>
                  <a:lnTo>
                    <a:pt x="2355" y="503899"/>
                  </a:lnTo>
                  <a:lnTo>
                    <a:pt x="9269" y="549260"/>
                  </a:lnTo>
                  <a:lnTo>
                    <a:pt x="20513" y="593052"/>
                  </a:lnTo>
                  <a:lnTo>
                    <a:pt x="35861" y="635043"/>
                  </a:lnTo>
                  <a:lnTo>
                    <a:pt x="55085" y="675003"/>
                  </a:lnTo>
                  <a:lnTo>
                    <a:pt x="77956" y="712700"/>
                  </a:lnTo>
                  <a:lnTo>
                    <a:pt x="104247" y="747904"/>
                  </a:lnTo>
                  <a:lnTo>
                    <a:pt x="133731" y="780383"/>
                  </a:lnTo>
                  <a:lnTo>
                    <a:pt x="166179" y="809906"/>
                  </a:lnTo>
                  <a:lnTo>
                    <a:pt x="201364" y="836242"/>
                  </a:lnTo>
                  <a:lnTo>
                    <a:pt x="239058" y="859161"/>
                  </a:lnTo>
                  <a:lnTo>
                    <a:pt x="279034" y="878431"/>
                  </a:lnTo>
                  <a:lnTo>
                    <a:pt x="321064" y="893820"/>
                  </a:lnTo>
                  <a:lnTo>
                    <a:pt x="364920" y="905099"/>
                  </a:lnTo>
                  <a:lnTo>
                    <a:pt x="410374" y="912036"/>
                  </a:lnTo>
                  <a:lnTo>
                    <a:pt x="457200" y="914400"/>
                  </a:lnTo>
                  <a:lnTo>
                    <a:pt x="503899" y="912036"/>
                  </a:lnTo>
                  <a:lnTo>
                    <a:pt x="549260" y="905099"/>
                  </a:lnTo>
                  <a:lnTo>
                    <a:pt x="593052" y="893820"/>
                  </a:lnTo>
                  <a:lnTo>
                    <a:pt x="635043" y="878431"/>
                  </a:lnTo>
                  <a:lnTo>
                    <a:pt x="675003" y="859161"/>
                  </a:lnTo>
                  <a:lnTo>
                    <a:pt x="712700" y="836242"/>
                  </a:lnTo>
                  <a:lnTo>
                    <a:pt x="747904" y="809906"/>
                  </a:lnTo>
                  <a:lnTo>
                    <a:pt x="780383" y="780383"/>
                  </a:lnTo>
                  <a:lnTo>
                    <a:pt x="809906" y="747904"/>
                  </a:lnTo>
                  <a:lnTo>
                    <a:pt x="836242" y="712700"/>
                  </a:lnTo>
                  <a:lnTo>
                    <a:pt x="859161" y="675003"/>
                  </a:lnTo>
                  <a:lnTo>
                    <a:pt x="878431" y="635043"/>
                  </a:lnTo>
                  <a:lnTo>
                    <a:pt x="893820" y="593052"/>
                  </a:lnTo>
                  <a:lnTo>
                    <a:pt x="905099" y="549260"/>
                  </a:lnTo>
                  <a:lnTo>
                    <a:pt x="912036" y="503899"/>
                  </a:lnTo>
                  <a:lnTo>
                    <a:pt x="914400" y="4571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02280" y="4858512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lnTo>
                    <a:pt x="2355" y="410500"/>
                  </a:lnTo>
                  <a:lnTo>
                    <a:pt x="9269" y="365139"/>
                  </a:lnTo>
                  <a:lnTo>
                    <a:pt x="20513" y="321347"/>
                  </a:lnTo>
                  <a:lnTo>
                    <a:pt x="35861" y="279356"/>
                  </a:lnTo>
                  <a:lnTo>
                    <a:pt x="55085" y="239396"/>
                  </a:lnTo>
                  <a:lnTo>
                    <a:pt x="77956" y="201699"/>
                  </a:lnTo>
                  <a:lnTo>
                    <a:pt x="104247" y="166495"/>
                  </a:lnTo>
                  <a:lnTo>
                    <a:pt x="133730" y="134016"/>
                  </a:lnTo>
                  <a:lnTo>
                    <a:pt x="166179" y="104493"/>
                  </a:lnTo>
                  <a:lnTo>
                    <a:pt x="201364" y="78157"/>
                  </a:lnTo>
                  <a:lnTo>
                    <a:pt x="239058" y="55238"/>
                  </a:lnTo>
                  <a:lnTo>
                    <a:pt x="279034" y="35968"/>
                  </a:lnTo>
                  <a:lnTo>
                    <a:pt x="321064" y="20579"/>
                  </a:lnTo>
                  <a:lnTo>
                    <a:pt x="364920" y="9300"/>
                  </a:lnTo>
                  <a:lnTo>
                    <a:pt x="410374" y="2363"/>
                  </a:lnTo>
                  <a:lnTo>
                    <a:pt x="457200" y="0"/>
                  </a:lnTo>
                  <a:lnTo>
                    <a:pt x="503899" y="2363"/>
                  </a:lnTo>
                  <a:lnTo>
                    <a:pt x="549260" y="9300"/>
                  </a:lnTo>
                  <a:lnTo>
                    <a:pt x="593052" y="20579"/>
                  </a:lnTo>
                  <a:lnTo>
                    <a:pt x="635043" y="35968"/>
                  </a:lnTo>
                  <a:lnTo>
                    <a:pt x="675003" y="55238"/>
                  </a:lnTo>
                  <a:lnTo>
                    <a:pt x="712700" y="78157"/>
                  </a:lnTo>
                  <a:lnTo>
                    <a:pt x="747904" y="104493"/>
                  </a:lnTo>
                  <a:lnTo>
                    <a:pt x="780383" y="134016"/>
                  </a:lnTo>
                  <a:lnTo>
                    <a:pt x="809906" y="166495"/>
                  </a:lnTo>
                  <a:lnTo>
                    <a:pt x="836242" y="201699"/>
                  </a:lnTo>
                  <a:lnTo>
                    <a:pt x="859161" y="239396"/>
                  </a:lnTo>
                  <a:lnTo>
                    <a:pt x="878431" y="279356"/>
                  </a:lnTo>
                  <a:lnTo>
                    <a:pt x="893820" y="321347"/>
                  </a:lnTo>
                  <a:lnTo>
                    <a:pt x="905099" y="365139"/>
                  </a:lnTo>
                  <a:lnTo>
                    <a:pt x="912036" y="410500"/>
                  </a:lnTo>
                  <a:lnTo>
                    <a:pt x="914400" y="457199"/>
                  </a:lnTo>
                  <a:lnTo>
                    <a:pt x="912036" y="503899"/>
                  </a:lnTo>
                  <a:lnTo>
                    <a:pt x="905099" y="549260"/>
                  </a:lnTo>
                  <a:lnTo>
                    <a:pt x="893820" y="593052"/>
                  </a:lnTo>
                  <a:lnTo>
                    <a:pt x="878431" y="635043"/>
                  </a:lnTo>
                  <a:lnTo>
                    <a:pt x="859161" y="675003"/>
                  </a:lnTo>
                  <a:lnTo>
                    <a:pt x="836242" y="712700"/>
                  </a:lnTo>
                  <a:lnTo>
                    <a:pt x="809906" y="747904"/>
                  </a:lnTo>
                  <a:lnTo>
                    <a:pt x="780383" y="780383"/>
                  </a:lnTo>
                  <a:lnTo>
                    <a:pt x="747904" y="809906"/>
                  </a:lnTo>
                  <a:lnTo>
                    <a:pt x="712700" y="836242"/>
                  </a:lnTo>
                  <a:lnTo>
                    <a:pt x="675003" y="859161"/>
                  </a:lnTo>
                  <a:lnTo>
                    <a:pt x="635043" y="878431"/>
                  </a:lnTo>
                  <a:lnTo>
                    <a:pt x="593052" y="893820"/>
                  </a:lnTo>
                  <a:lnTo>
                    <a:pt x="549260" y="905099"/>
                  </a:lnTo>
                  <a:lnTo>
                    <a:pt x="503899" y="912036"/>
                  </a:lnTo>
                  <a:lnTo>
                    <a:pt x="457200" y="914400"/>
                  </a:lnTo>
                  <a:lnTo>
                    <a:pt x="410374" y="912036"/>
                  </a:lnTo>
                  <a:lnTo>
                    <a:pt x="364920" y="905099"/>
                  </a:lnTo>
                  <a:lnTo>
                    <a:pt x="321064" y="893820"/>
                  </a:lnTo>
                  <a:lnTo>
                    <a:pt x="279034" y="878431"/>
                  </a:lnTo>
                  <a:lnTo>
                    <a:pt x="239058" y="859161"/>
                  </a:lnTo>
                  <a:lnTo>
                    <a:pt x="201364" y="836242"/>
                  </a:lnTo>
                  <a:lnTo>
                    <a:pt x="166179" y="809906"/>
                  </a:lnTo>
                  <a:lnTo>
                    <a:pt x="133731" y="780383"/>
                  </a:lnTo>
                  <a:lnTo>
                    <a:pt x="104247" y="747904"/>
                  </a:lnTo>
                  <a:lnTo>
                    <a:pt x="77956" y="712700"/>
                  </a:lnTo>
                  <a:lnTo>
                    <a:pt x="55085" y="675003"/>
                  </a:lnTo>
                  <a:lnTo>
                    <a:pt x="35861" y="635043"/>
                  </a:lnTo>
                  <a:lnTo>
                    <a:pt x="20513" y="593052"/>
                  </a:lnTo>
                  <a:lnTo>
                    <a:pt x="9269" y="549260"/>
                  </a:lnTo>
                  <a:lnTo>
                    <a:pt x="2355" y="503899"/>
                  </a:lnTo>
                  <a:lnTo>
                    <a:pt x="0" y="457200"/>
                  </a:lnTo>
                  <a:close/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05556" y="5119878"/>
              <a:ext cx="303530" cy="338455"/>
            </a:xfrm>
            <a:custGeom>
              <a:avLst/>
              <a:gdLst/>
              <a:ahLst/>
              <a:cxnLst/>
              <a:rect l="l" t="t" r="r" b="b"/>
              <a:pathLst>
                <a:path w="303529" h="338454">
                  <a:moveTo>
                    <a:pt x="303275" y="287273"/>
                  </a:moveTo>
                  <a:lnTo>
                    <a:pt x="303275" y="166115"/>
                  </a:lnTo>
                  <a:lnTo>
                    <a:pt x="164591" y="166115"/>
                  </a:lnTo>
                  <a:lnTo>
                    <a:pt x="164591" y="204977"/>
                  </a:lnTo>
                  <a:lnTo>
                    <a:pt x="260603" y="204977"/>
                  </a:lnTo>
                  <a:lnTo>
                    <a:pt x="260603" y="265175"/>
                  </a:lnTo>
                  <a:lnTo>
                    <a:pt x="220217" y="288797"/>
                  </a:lnTo>
                  <a:lnTo>
                    <a:pt x="179069" y="298763"/>
                  </a:lnTo>
                  <a:lnTo>
                    <a:pt x="165353" y="299465"/>
                  </a:lnTo>
                  <a:lnTo>
                    <a:pt x="149173" y="298596"/>
                  </a:lnTo>
                  <a:lnTo>
                    <a:pt x="103631" y="284987"/>
                  </a:lnTo>
                  <a:lnTo>
                    <a:pt x="68484" y="255412"/>
                  </a:lnTo>
                  <a:lnTo>
                    <a:pt x="48863" y="208406"/>
                  </a:lnTo>
                  <a:lnTo>
                    <a:pt x="44957" y="168401"/>
                  </a:lnTo>
                  <a:lnTo>
                    <a:pt x="45684" y="150971"/>
                  </a:lnTo>
                  <a:lnTo>
                    <a:pt x="57149" y="102107"/>
                  </a:lnTo>
                  <a:lnTo>
                    <a:pt x="85022" y="63091"/>
                  </a:lnTo>
                  <a:lnTo>
                    <a:pt x="124194" y="42481"/>
                  </a:lnTo>
                  <a:lnTo>
                    <a:pt x="164591" y="37337"/>
                  </a:lnTo>
                  <a:lnTo>
                    <a:pt x="176438" y="37897"/>
                  </a:lnTo>
                  <a:lnTo>
                    <a:pt x="219146" y="50577"/>
                  </a:lnTo>
                  <a:lnTo>
                    <a:pt x="250507" y="85820"/>
                  </a:lnTo>
                  <a:lnTo>
                    <a:pt x="259079" y="108203"/>
                  </a:lnTo>
                  <a:lnTo>
                    <a:pt x="297941" y="97535"/>
                  </a:lnTo>
                  <a:lnTo>
                    <a:pt x="281118" y="54566"/>
                  </a:lnTo>
                  <a:lnTo>
                    <a:pt x="253936" y="25145"/>
                  </a:lnTo>
                  <a:lnTo>
                    <a:pt x="213764" y="6429"/>
                  </a:lnTo>
                  <a:lnTo>
                    <a:pt x="163829" y="0"/>
                  </a:lnTo>
                  <a:lnTo>
                    <a:pt x="140410" y="1285"/>
                  </a:lnTo>
                  <a:lnTo>
                    <a:pt x="97285" y="11572"/>
                  </a:lnTo>
                  <a:lnTo>
                    <a:pt x="60007" y="31706"/>
                  </a:lnTo>
                  <a:lnTo>
                    <a:pt x="31432" y="62257"/>
                  </a:lnTo>
                  <a:lnTo>
                    <a:pt x="11572" y="102965"/>
                  </a:lnTo>
                  <a:lnTo>
                    <a:pt x="1285" y="147542"/>
                  </a:lnTo>
                  <a:lnTo>
                    <a:pt x="0" y="170687"/>
                  </a:lnTo>
                  <a:lnTo>
                    <a:pt x="1285" y="194560"/>
                  </a:lnTo>
                  <a:lnTo>
                    <a:pt x="11572" y="238303"/>
                  </a:lnTo>
                  <a:lnTo>
                    <a:pt x="31575" y="276605"/>
                  </a:lnTo>
                  <a:lnTo>
                    <a:pt x="61293" y="306323"/>
                  </a:lnTo>
                  <a:lnTo>
                    <a:pt x="100131" y="326755"/>
                  </a:lnTo>
                  <a:lnTo>
                    <a:pt x="144089" y="337042"/>
                  </a:lnTo>
                  <a:lnTo>
                    <a:pt x="167639" y="338327"/>
                  </a:lnTo>
                  <a:lnTo>
                    <a:pt x="185332" y="337589"/>
                  </a:lnTo>
                  <a:lnTo>
                    <a:pt x="236981" y="325373"/>
                  </a:lnTo>
                  <a:lnTo>
                    <a:pt x="287131" y="299120"/>
                  </a:lnTo>
                  <a:lnTo>
                    <a:pt x="303275" y="28727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2484882" y="5024628"/>
            <a:ext cx="142875" cy="570865"/>
          </a:xfrm>
          <a:custGeom>
            <a:avLst/>
            <a:gdLst/>
            <a:ahLst/>
            <a:cxnLst/>
            <a:rect l="l" t="t" r="r" b="b"/>
            <a:pathLst>
              <a:path w="142875" h="570864">
                <a:moveTo>
                  <a:pt x="142494" y="0"/>
                </a:moveTo>
                <a:lnTo>
                  <a:pt x="0" y="0"/>
                </a:lnTo>
                <a:lnTo>
                  <a:pt x="0" y="570738"/>
                </a:lnTo>
                <a:lnTo>
                  <a:pt x="142494" y="570738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89176" y="5310378"/>
            <a:ext cx="495300" cy="837565"/>
          </a:xfrm>
          <a:custGeom>
            <a:avLst/>
            <a:gdLst/>
            <a:ahLst/>
            <a:cxnLst/>
            <a:rect l="l" t="t" r="r" b="b"/>
            <a:pathLst>
              <a:path w="495300" h="837564">
                <a:moveTo>
                  <a:pt x="495300" y="0"/>
                </a:moveTo>
                <a:lnTo>
                  <a:pt x="95250" y="0"/>
                </a:lnTo>
                <a:lnTo>
                  <a:pt x="95250" y="399288"/>
                </a:lnTo>
              </a:path>
              <a:path w="495300" h="837564">
                <a:moveTo>
                  <a:pt x="95250" y="837438"/>
                </a:moveTo>
                <a:lnTo>
                  <a:pt x="0" y="799338"/>
                </a:lnTo>
                <a:lnTo>
                  <a:pt x="181356" y="723138"/>
                </a:lnTo>
                <a:lnTo>
                  <a:pt x="0" y="656844"/>
                </a:lnTo>
                <a:lnTo>
                  <a:pt x="181356" y="580644"/>
                </a:lnTo>
                <a:lnTo>
                  <a:pt x="0" y="504444"/>
                </a:lnTo>
                <a:lnTo>
                  <a:pt x="181356" y="428244"/>
                </a:lnTo>
                <a:lnTo>
                  <a:pt x="95250" y="399288"/>
                </a:lnTo>
              </a:path>
            </a:pathLst>
          </a:custGeom>
          <a:ln w="27432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703832" y="6147815"/>
            <a:ext cx="361950" cy="714375"/>
          </a:xfrm>
          <a:custGeom>
            <a:avLst/>
            <a:gdLst/>
            <a:ahLst/>
            <a:cxnLst/>
            <a:rect l="l" t="t" r="r" b="b"/>
            <a:pathLst>
              <a:path w="361950" h="714375">
                <a:moveTo>
                  <a:pt x="123443" y="713993"/>
                </a:moveTo>
                <a:lnTo>
                  <a:pt x="237744" y="713993"/>
                </a:lnTo>
              </a:path>
              <a:path w="361950" h="714375">
                <a:moveTo>
                  <a:pt x="57150" y="656843"/>
                </a:moveTo>
                <a:lnTo>
                  <a:pt x="294894" y="656843"/>
                </a:lnTo>
              </a:path>
              <a:path w="361950" h="714375">
                <a:moveTo>
                  <a:pt x="0" y="599693"/>
                </a:moveTo>
                <a:lnTo>
                  <a:pt x="361950" y="599693"/>
                </a:lnTo>
              </a:path>
              <a:path w="361950" h="714375">
                <a:moveTo>
                  <a:pt x="180594" y="0"/>
                </a:moveTo>
                <a:lnTo>
                  <a:pt x="180594" y="599693"/>
                </a:lnTo>
              </a:path>
            </a:pathLst>
          </a:custGeom>
          <a:ln w="27432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21" name="object 21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33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2838" y="1335278"/>
            <a:ext cx="7168515" cy="296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1935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EC34F1"/>
                </a:solidFill>
                <a:latin typeface="Arial Unicode MS"/>
                <a:cs typeface="Arial Unicode MS"/>
              </a:rPr>
              <a:t>Tipos</a:t>
            </a:r>
            <a:r>
              <a:rPr sz="2700" spc="-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spc="7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700" spc="-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spc="65" dirty="0">
                <a:solidFill>
                  <a:srgbClr val="EC34F1"/>
                </a:solidFill>
                <a:latin typeface="Arial Unicode MS"/>
                <a:cs typeface="Arial Unicode MS"/>
              </a:rPr>
              <a:t>conexiones</a:t>
            </a:r>
            <a:r>
              <a:rPr sz="2700" spc="-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spc="80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700" spc="-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spc="95" dirty="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endParaRPr sz="27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3110"/>
              </a:spcBef>
              <a:buSzPct val="111111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800" b="1" spc="114" dirty="0">
                <a:latin typeface="Trebuchet MS"/>
                <a:cs typeface="Trebuchet MS"/>
              </a:rPr>
              <a:t>Bus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90" dirty="0">
                <a:latin typeface="Trebuchet MS"/>
                <a:cs typeface="Trebuchet MS"/>
              </a:rPr>
              <a:t>o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50" dirty="0">
                <a:latin typeface="Trebuchet MS"/>
                <a:cs typeface="Trebuchet MS"/>
              </a:rPr>
              <a:t>Direct</a:t>
            </a:r>
            <a:r>
              <a:rPr sz="1800" b="1" spc="-60" dirty="0">
                <a:latin typeface="Trebuchet MS"/>
                <a:cs typeface="Trebuchet MS"/>
              </a:rPr>
              <a:t> </a:t>
            </a:r>
            <a:r>
              <a:rPr sz="1800" b="1" spc="60" dirty="0">
                <a:latin typeface="Trebuchet MS"/>
                <a:cs typeface="Trebuchet MS"/>
              </a:rPr>
              <a:t>Connected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50" dirty="0">
                <a:latin typeface="Trebuchet MS"/>
                <a:cs typeface="Trebuchet MS"/>
              </a:rPr>
              <a:t>(típicamente</a:t>
            </a:r>
            <a:r>
              <a:rPr sz="1800" b="1" spc="-60" dirty="0">
                <a:latin typeface="Trebuchet MS"/>
                <a:cs typeface="Trebuchet MS"/>
              </a:rPr>
              <a:t> </a:t>
            </a:r>
            <a:r>
              <a:rPr sz="1800" b="1" spc="75" dirty="0">
                <a:latin typeface="Trebuchet MS"/>
                <a:cs typeface="Trebuchet MS"/>
              </a:rPr>
              <a:t>Low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Z)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 Unicode MS"/>
              <a:buChar char="-"/>
            </a:pPr>
            <a:endParaRPr sz="2450">
              <a:latin typeface="Trebuchet MS"/>
              <a:cs typeface="Trebuchet MS"/>
            </a:endParaRPr>
          </a:p>
          <a:p>
            <a:pPr marL="580390" lvl="1" indent="-111125">
              <a:lnSpc>
                <a:spcPct val="100000"/>
              </a:lnSpc>
              <a:buChar char="-"/>
              <a:tabLst>
                <a:tab pos="581025" algn="l"/>
              </a:tabLst>
            </a:pPr>
            <a:r>
              <a:rPr sz="1500" spc="50" dirty="0">
                <a:latin typeface="Arial Unicode MS"/>
                <a:cs typeface="Arial Unicode MS"/>
              </a:rPr>
              <a:t>Directamente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conectado</a:t>
            </a:r>
            <a:r>
              <a:rPr sz="1500" spc="114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al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bus</a:t>
            </a:r>
            <a:endParaRPr sz="1500">
              <a:latin typeface="Arial Unicode MS"/>
              <a:cs typeface="Arial Unicode MS"/>
            </a:endParaRPr>
          </a:p>
          <a:p>
            <a:pPr marL="469900" marR="1665605" lvl="1">
              <a:lnSpc>
                <a:spcPct val="105900"/>
              </a:lnSpc>
              <a:spcBef>
                <a:spcPts val="1600"/>
              </a:spcBef>
              <a:buChar char="-"/>
              <a:tabLst>
                <a:tab pos="595630" algn="l"/>
              </a:tabLst>
            </a:pPr>
            <a:r>
              <a:rPr sz="1700" dirty="0">
                <a:latin typeface="Arial Unicode MS"/>
                <a:cs typeface="Arial Unicode MS"/>
              </a:rPr>
              <a:t>Probable</a:t>
            </a:r>
            <a:r>
              <a:rPr sz="1700" spc="16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17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sistemas</a:t>
            </a:r>
            <a:r>
              <a:rPr sz="1700" spc="170" dirty="0">
                <a:latin typeface="Arial Unicode MS"/>
                <a:cs typeface="Arial Unicode MS"/>
              </a:rPr>
              <a:t> </a:t>
            </a:r>
            <a:r>
              <a:rPr sz="1700" spc="45" dirty="0">
                <a:latin typeface="Arial Unicode MS"/>
                <a:cs typeface="Arial Unicode MS"/>
              </a:rPr>
              <a:t>industriales,</a:t>
            </a:r>
            <a:r>
              <a:rPr sz="1700" spc="17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comerciales</a:t>
            </a:r>
            <a:r>
              <a:rPr sz="1700" spc="170" dirty="0">
                <a:latin typeface="Arial Unicode MS"/>
                <a:cs typeface="Arial Unicode MS"/>
              </a:rPr>
              <a:t> </a:t>
            </a:r>
            <a:r>
              <a:rPr sz="1700" spc="-50" dirty="0">
                <a:latin typeface="Arial Unicode MS"/>
                <a:cs typeface="Arial Unicode MS"/>
              </a:rPr>
              <a:t>y </a:t>
            </a:r>
            <a:r>
              <a:rPr sz="1700" spc="-10" dirty="0">
                <a:latin typeface="Arial Unicode MS"/>
                <a:cs typeface="Arial Unicode MS"/>
              </a:rPr>
              <a:t>aislados</a:t>
            </a:r>
            <a:endParaRPr sz="1700">
              <a:latin typeface="Arial Unicode MS"/>
              <a:cs typeface="Arial Unicode MS"/>
            </a:endParaRPr>
          </a:p>
          <a:p>
            <a:pPr marL="610235" lvl="1" indent="-140970">
              <a:lnSpc>
                <a:spcPct val="100000"/>
              </a:lnSpc>
              <a:spcBef>
                <a:spcPts val="1480"/>
              </a:spcBef>
              <a:buChar char="-"/>
              <a:tabLst>
                <a:tab pos="610870" algn="l"/>
              </a:tabLst>
            </a:pPr>
            <a:r>
              <a:rPr sz="1900" dirty="0">
                <a:latin typeface="Arial Unicode MS"/>
                <a:cs typeface="Arial Unicode MS"/>
              </a:rPr>
              <a:t>Sencillo,</a:t>
            </a:r>
            <a:r>
              <a:rPr sz="1900" spc="105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económico.</a:t>
            </a:r>
            <a:endParaRPr sz="1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88819" y="2939033"/>
            <a:ext cx="816610" cy="1513840"/>
            <a:chOff x="5588819" y="2939033"/>
            <a:chExt cx="816610" cy="1513840"/>
          </a:xfrm>
        </p:grpSpPr>
        <p:sp>
          <p:nvSpPr>
            <p:cNvPr id="3" name="object 3"/>
            <p:cNvSpPr/>
            <p:nvPr/>
          </p:nvSpPr>
          <p:spPr>
            <a:xfrm>
              <a:off x="5600700" y="3648455"/>
              <a:ext cx="792480" cy="792480"/>
            </a:xfrm>
            <a:custGeom>
              <a:avLst/>
              <a:gdLst/>
              <a:ahLst/>
              <a:cxnLst/>
              <a:rect l="l" t="t" r="r" b="b"/>
              <a:pathLst>
                <a:path w="792479" h="792479">
                  <a:moveTo>
                    <a:pt x="0" y="396239"/>
                  </a:moveTo>
                  <a:lnTo>
                    <a:pt x="8381" y="329945"/>
                  </a:lnTo>
                  <a:lnTo>
                    <a:pt x="24383" y="272033"/>
                  </a:lnTo>
                  <a:lnTo>
                    <a:pt x="49529" y="214883"/>
                  </a:lnTo>
                  <a:lnTo>
                    <a:pt x="73913" y="165353"/>
                  </a:lnTo>
                  <a:lnTo>
                    <a:pt x="115061" y="115823"/>
                  </a:lnTo>
                  <a:lnTo>
                    <a:pt x="164592" y="74675"/>
                  </a:lnTo>
                  <a:lnTo>
                    <a:pt x="214122" y="41147"/>
                  </a:lnTo>
                  <a:lnTo>
                    <a:pt x="272034" y="16763"/>
                  </a:lnTo>
                  <a:lnTo>
                    <a:pt x="338327" y="0"/>
                  </a:lnTo>
                  <a:lnTo>
                    <a:pt x="461772" y="0"/>
                  </a:lnTo>
                  <a:lnTo>
                    <a:pt x="519684" y="16763"/>
                  </a:lnTo>
                  <a:lnTo>
                    <a:pt x="577596" y="41147"/>
                  </a:lnTo>
                  <a:lnTo>
                    <a:pt x="627126" y="74675"/>
                  </a:lnTo>
                  <a:lnTo>
                    <a:pt x="676656" y="115823"/>
                  </a:lnTo>
                  <a:lnTo>
                    <a:pt x="717804" y="165353"/>
                  </a:lnTo>
                  <a:lnTo>
                    <a:pt x="750570" y="214883"/>
                  </a:lnTo>
                  <a:lnTo>
                    <a:pt x="775716" y="272033"/>
                  </a:lnTo>
                  <a:lnTo>
                    <a:pt x="792480" y="329945"/>
                  </a:lnTo>
                  <a:lnTo>
                    <a:pt x="792480" y="454151"/>
                  </a:lnTo>
                  <a:lnTo>
                    <a:pt x="775716" y="519683"/>
                  </a:lnTo>
                  <a:lnTo>
                    <a:pt x="750570" y="569213"/>
                  </a:lnTo>
                  <a:lnTo>
                    <a:pt x="717804" y="627125"/>
                  </a:lnTo>
                  <a:lnTo>
                    <a:pt x="676656" y="676655"/>
                  </a:lnTo>
                  <a:lnTo>
                    <a:pt x="627126" y="717803"/>
                  </a:lnTo>
                  <a:lnTo>
                    <a:pt x="577596" y="751331"/>
                  </a:lnTo>
                  <a:lnTo>
                    <a:pt x="519684" y="767333"/>
                  </a:lnTo>
                  <a:lnTo>
                    <a:pt x="461772" y="784097"/>
                  </a:lnTo>
                  <a:lnTo>
                    <a:pt x="396240" y="792479"/>
                  </a:lnTo>
                  <a:lnTo>
                    <a:pt x="338328" y="784097"/>
                  </a:lnTo>
                  <a:lnTo>
                    <a:pt x="272034" y="767333"/>
                  </a:lnTo>
                  <a:lnTo>
                    <a:pt x="214122" y="751331"/>
                  </a:lnTo>
                  <a:lnTo>
                    <a:pt x="164592" y="717803"/>
                  </a:lnTo>
                  <a:lnTo>
                    <a:pt x="115062" y="676655"/>
                  </a:lnTo>
                  <a:lnTo>
                    <a:pt x="73914" y="627125"/>
                  </a:lnTo>
                  <a:lnTo>
                    <a:pt x="49530" y="569213"/>
                  </a:lnTo>
                  <a:lnTo>
                    <a:pt x="24384" y="519683"/>
                  </a:lnTo>
                  <a:lnTo>
                    <a:pt x="8382" y="454151"/>
                  </a:lnTo>
                  <a:lnTo>
                    <a:pt x="0" y="396239"/>
                  </a:lnTo>
                  <a:close/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877306" y="3880866"/>
              <a:ext cx="261620" cy="292735"/>
            </a:xfrm>
            <a:custGeom>
              <a:avLst/>
              <a:gdLst/>
              <a:ahLst/>
              <a:cxnLst/>
              <a:rect l="l" t="t" r="r" b="b"/>
              <a:pathLst>
                <a:path w="261620" h="292735">
                  <a:moveTo>
                    <a:pt x="261366" y="248412"/>
                  </a:moveTo>
                  <a:lnTo>
                    <a:pt x="261366" y="143256"/>
                  </a:lnTo>
                  <a:lnTo>
                    <a:pt x="141732" y="144018"/>
                  </a:lnTo>
                  <a:lnTo>
                    <a:pt x="141732" y="176784"/>
                  </a:lnTo>
                  <a:lnTo>
                    <a:pt x="224790" y="176784"/>
                  </a:lnTo>
                  <a:lnTo>
                    <a:pt x="224790" y="229362"/>
                  </a:lnTo>
                  <a:lnTo>
                    <a:pt x="189738" y="249936"/>
                  </a:lnTo>
                  <a:lnTo>
                    <a:pt x="142494" y="259080"/>
                  </a:lnTo>
                  <a:lnTo>
                    <a:pt x="128480" y="258353"/>
                  </a:lnTo>
                  <a:lnTo>
                    <a:pt x="89154" y="246888"/>
                  </a:lnTo>
                  <a:lnTo>
                    <a:pt x="58935" y="220634"/>
                  </a:lnTo>
                  <a:lnTo>
                    <a:pt x="41529" y="180308"/>
                  </a:lnTo>
                  <a:lnTo>
                    <a:pt x="38100" y="145542"/>
                  </a:lnTo>
                  <a:lnTo>
                    <a:pt x="38814" y="130397"/>
                  </a:lnTo>
                  <a:lnTo>
                    <a:pt x="49530" y="88392"/>
                  </a:lnTo>
                  <a:lnTo>
                    <a:pt x="73211" y="54197"/>
                  </a:lnTo>
                  <a:lnTo>
                    <a:pt x="107227" y="36504"/>
                  </a:lnTo>
                  <a:lnTo>
                    <a:pt x="141732" y="32004"/>
                  </a:lnTo>
                  <a:lnTo>
                    <a:pt x="152304" y="32444"/>
                  </a:lnTo>
                  <a:lnTo>
                    <a:pt x="189059" y="43469"/>
                  </a:lnTo>
                  <a:lnTo>
                    <a:pt x="216503" y="74295"/>
                  </a:lnTo>
                  <a:lnTo>
                    <a:pt x="223266" y="93726"/>
                  </a:lnTo>
                  <a:lnTo>
                    <a:pt x="257556" y="83820"/>
                  </a:lnTo>
                  <a:lnTo>
                    <a:pt x="242661" y="47386"/>
                  </a:lnTo>
                  <a:lnTo>
                    <a:pt x="208788" y="15490"/>
                  </a:lnTo>
                  <a:lnTo>
                    <a:pt x="170973" y="2381"/>
                  </a:lnTo>
                  <a:lnTo>
                    <a:pt x="141732" y="0"/>
                  </a:lnTo>
                  <a:lnTo>
                    <a:pt x="121169" y="1131"/>
                  </a:lnTo>
                  <a:lnTo>
                    <a:pt x="83760" y="9965"/>
                  </a:lnTo>
                  <a:lnTo>
                    <a:pt x="38195" y="39338"/>
                  </a:lnTo>
                  <a:lnTo>
                    <a:pt x="16764" y="70866"/>
                  </a:lnTo>
                  <a:lnTo>
                    <a:pt x="4095" y="107918"/>
                  </a:lnTo>
                  <a:lnTo>
                    <a:pt x="0" y="147828"/>
                  </a:lnTo>
                  <a:lnTo>
                    <a:pt x="1023" y="168080"/>
                  </a:lnTo>
                  <a:lnTo>
                    <a:pt x="9644" y="206013"/>
                  </a:lnTo>
                  <a:lnTo>
                    <a:pt x="38766" y="253174"/>
                  </a:lnTo>
                  <a:lnTo>
                    <a:pt x="86165" y="282963"/>
                  </a:lnTo>
                  <a:lnTo>
                    <a:pt x="124194" y="291584"/>
                  </a:lnTo>
                  <a:lnTo>
                    <a:pt x="144780" y="292608"/>
                  </a:lnTo>
                  <a:lnTo>
                    <a:pt x="160079" y="291905"/>
                  </a:lnTo>
                  <a:lnTo>
                    <a:pt x="204978" y="281940"/>
                  </a:lnTo>
                  <a:lnTo>
                    <a:pt x="247519" y="259008"/>
                  </a:lnTo>
                  <a:lnTo>
                    <a:pt x="261366" y="24841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996940" y="2939033"/>
              <a:ext cx="0" cy="709930"/>
            </a:xfrm>
            <a:custGeom>
              <a:avLst/>
              <a:gdLst/>
              <a:ahLst/>
              <a:cxnLst/>
              <a:rect l="l" t="t" r="r" b="b"/>
              <a:pathLst>
                <a:path h="709929">
                  <a:moveTo>
                    <a:pt x="0" y="0"/>
                  </a:moveTo>
                  <a:lnTo>
                    <a:pt x="0" y="709421"/>
                  </a:lnTo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426964" y="2283263"/>
            <a:ext cx="3367404" cy="668020"/>
            <a:chOff x="5426964" y="2283263"/>
            <a:chExt cx="3367404" cy="668020"/>
          </a:xfrm>
        </p:grpSpPr>
        <p:sp>
          <p:nvSpPr>
            <p:cNvPr id="7" name="object 7"/>
            <p:cNvSpPr/>
            <p:nvPr/>
          </p:nvSpPr>
          <p:spPr>
            <a:xfrm>
              <a:off x="5996940" y="2303526"/>
              <a:ext cx="0" cy="297180"/>
            </a:xfrm>
            <a:custGeom>
              <a:avLst/>
              <a:gdLst/>
              <a:ahLst/>
              <a:cxnLst/>
              <a:rect l="l" t="t" r="r" b="b"/>
              <a:pathLst>
                <a:path h="297180">
                  <a:moveTo>
                    <a:pt x="0" y="0"/>
                  </a:moveTo>
                  <a:lnTo>
                    <a:pt x="0" y="297180"/>
                  </a:lnTo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831586" y="2600706"/>
              <a:ext cx="338455" cy="338455"/>
            </a:xfrm>
            <a:custGeom>
              <a:avLst/>
              <a:gdLst/>
              <a:ahLst/>
              <a:cxnLst/>
              <a:rect l="l" t="t" r="r" b="b"/>
              <a:pathLst>
                <a:path w="338454" h="338455">
                  <a:moveTo>
                    <a:pt x="338327" y="338327"/>
                  </a:moveTo>
                  <a:lnTo>
                    <a:pt x="338327" y="0"/>
                  </a:lnTo>
                  <a:lnTo>
                    <a:pt x="0" y="0"/>
                  </a:lnTo>
                  <a:lnTo>
                    <a:pt x="0" y="338327"/>
                  </a:lnTo>
                  <a:lnTo>
                    <a:pt x="338327" y="338327"/>
                  </a:lnTo>
                  <a:close/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426964" y="2295144"/>
              <a:ext cx="3367404" cy="0"/>
            </a:xfrm>
            <a:custGeom>
              <a:avLst/>
              <a:gdLst/>
              <a:ahLst/>
              <a:cxnLst/>
              <a:rect l="l" t="t" r="r" b="b"/>
              <a:pathLst>
                <a:path w="3367404">
                  <a:moveTo>
                    <a:pt x="3367278" y="0"/>
                  </a:moveTo>
                  <a:lnTo>
                    <a:pt x="0" y="0"/>
                  </a:lnTo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7160514" y="1882139"/>
            <a:ext cx="0" cy="405130"/>
          </a:xfrm>
          <a:custGeom>
            <a:avLst/>
            <a:gdLst/>
            <a:ahLst/>
            <a:cxnLst/>
            <a:rect l="l" t="t" r="r" b="b"/>
            <a:pathLst>
              <a:path h="405130">
                <a:moveTo>
                  <a:pt x="0" y="0"/>
                </a:moveTo>
                <a:lnTo>
                  <a:pt x="0" y="404622"/>
                </a:lnTo>
              </a:path>
            </a:pathLst>
          </a:custGeom>
          <a:ln w="2376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752393" y="2939033"/>
            <a:ext cx="816610" cy="1513840"/>
            <a:chOff x="6752393" y="2939033"/>
            <a:chExt cx="816610" cy="1513840"/>
          </a:xfrm>
        </p:grpSpPr>
        <p:sp>
          <p:nvSpPr>
            <p:cNvPr id="12" name="object 12"/>
            <p:cNvSpPr/>
            <p:nvPr/>
          </p:nvSpPr>
          <p:spPr>
            <a:xfrm>
              <a:off x="6764274" y="3648455"/>
              <a:ext cx="792480" cy="792480"/>
            </a:xfrm>
            <a:custGeom>
              <a:avLst/>
              <a:gdLst/>
              <a:ahLst/>
              <a:cxnLst/>
              <a:rect l="l" t="t" r="r" b="b"/>
              <a:pathLst>
                <a:path w="792479" h="792479">
                  <a:moveTo>
                    <a:pt x="0" y="396239"/>
                  </a:moveTo>
                  <a:lnTo>
                    <a:pt x="0" y="329945"/>
                  </a:lnTo>
                  <a:lnTo>
                    <a:pt x="16763" y="272033"/>
                  </a:lnTo>
                  <a:lnTo>
                    <a:pt x="41147" y="214883"/>
                  </a:lnTo>
                  <a:lnTo>
                    <a:pt x="73913" y="165353"/>
                  </a:lnTo>
                  <a:lnTo>
                    <a:pt x="115823" y="115823"/>
                  </a:lnTo>
                  <a:lnTo>
                    <a:pt x="165353" y="74675"/>
                  </a:lnTo>
                  <a:lnTo>
                    <a:pt x="214884" y="41147"/>
                  </a:lnTo>
                  <a:lnTo>
                    <a:pt x="272034" y="16763"/>
                  </a:lnTo>
                  <a:lnTo>
                    <a:pt x="329945" y="0"/>
                  </a:lnTo>
                  <a:lnTo>
                    <a:pt x="454152" y="0"/>
                  </a:lnTo>
                  <a:lnTo>
                    <a:pt x="511302" y="16763"/>
                  </a:lnTo>
                  <a:lnTo>
                    <a:pt x="569214" y="41147"/>
                  </a:lnTo>
                  <a:lnTo>
                    <a:pt x="627126" y="74675"/>
                  </a:lnTo>
                  <a:lnTo>
                    <a:pt x="676656" y="115823"/>
                  </a:lnTo>
                  <a:lnTo>
                    <a:pt x="709422" y="165353"/>
                  </a:lnTo>
                  <a:lnTo>
                    <a:pt x="742950" y="214883"/>
                  </a:lnTo>
                  <a:lnTo>
                    <a:pt x="767334" y="272033"/>
                  </a:lnTo>
                  <a:lnTo>
                    <a:pt x="784098" y="329945"/>
                  </a:lnTo>
                  <a:lnTo>
                    <a:pt x="792480" y="396239"/>
                  </a:lnTo>
                  <a:lnTo>
                    <a:pt x="784098" y="454151"/>
                  </a:lnTo>
                  <a:lnTo>
                    <a:pt x="767334" y="519683"/>
                  </a:lnTo>
                  <a:lnTo>
                    <a:pt x="742950" y="569213"/>
                  </a:lnTo>
                  <a:lnTo>
                    <a:pt x="709422" y="627125"/>
                  </a:lnTo>
                  <a:lnTo>
                    <a:pt x="676656" y="676655"/>
                  </a:lnTo>
                  <a:lnTo>
                    <a:pt x="627126" y="717803"/>
                  </a:lnTo>
                  <a:lnTo>
                    <a:pt x="569214" y="751331"/>
                  </a:lnTo>
                  <a:lnTo>
                    <a:pt x="511302" y="767333"/>
                  </a:lnTo>
                  <a:lnTo>
                    <a:pt x="454152" y="784097"/>
                  </a:lnTo>
                  <a:lnTo>
                    <a:pt x="396240" y="792479"/>
                  </a:lnTo>
                  <a:lnTo>
                    <a:pt x="329946" y="784097"/>
                  </a:lnTo>
                  <a:lnTo>
                    <a:pt x="272034" y="767333"/>
                  </a:lnTo>
                  <a:lnTo>
                    <a:pt x="214884" y="751331"/>
                  </a:lnTo>
                  <a:lnTo>
                    <a:pt x="165354" y="717803"/>
                  </a:lnTo>
                  <a:lnTo>
                    <a:pt x="115824" y="676655"/>
                  </a:lnTo>
                  <a:lnTo>
                    <a:pt x="73914" y="627125"/>
                  </a:lnTo>
                  <a:lnTo>
                    <a:pt x="41148" y="569213"/>
                  </a:lnTo>
                  <a:lnTo>
                    <a:pt x="16764" y="519683"/>
                  </a:lnTo>
                  <a:lnTo>
                    <a:pt x="0" y="454151"/>
                  </a:lnTo>
                  <a:lnTo>
                    <a:pt x="0" y="396239"/>
                  </a:lnTo>
                  <a:close/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034784" y="3880866"/>
              <a:ext cx="261620" cy="292735"/>
            </a:xfrm>
            <a:custGeom>
              <a:avLst/>
              <a:gdLst/>
              <a:ahLst/>
              <a:cxnLst/>
              <a:rect l="l" t="t" r="r" b="b"/>
              <a:pathLst>
                <a:path w="261620" h="292735">
                  <a:moveTo>
                    <a:pt x="261365" y="248412"/>
                  </a:moveTo>
                  <a:lnTo>
                    <a:pt x="261365" y="143256"/>
                  </a:lnTo>
                  <a:lnTo>
                    <a:pt x="141731" y="144018"/>
                  </a:lnTo>
                  <a:lnTo>
                    <a:pt x="141731" y="176784"/>
                  </a:lnTo>
                  <a:lnTo>
                    <a:pt x="224789" y="176784"/>
                  </a:lnTo>
                  <a:lnTo>
                    <a:pt x="224789" y="229362"/>
                  </a:lnTo>
                  <a:lnTo>
                    <a:pt x="189737" y="249936"/>
                  </a:lnTo>
                  <a:lnTo>
                    <a:pt x="142493" y="259080"/>
                  </a:lnTo>
                  <a:lnTo>
                    <a:pt x="128480" y="258353"/>
                  </a:lnTo>
                  <a:lnTo>
                    <a:pt x="89153" y="246888"/>
                  </a:lnTo>
                  <a:lnTo>
                    <a:pt x="58507" y="220634"/>
                  </a:lnTo>
                  <a:lnTo>
                    <a:pt x="41433" y="180308"/>
                  </a:lnTo>
                  <a:lnTo>
                    <a:pt x="38099" y="145542"/>
                  </a:lnTo>
                  <a:lnTo>
                    <a:pt x="38814" y="130397"/>
                  </a:lnTo>
                  <a:lnTo>
                    <a:pt x="49529" y="88392"/>
                  </a:lnTo>
                  <a:lnTo>
                    <a:pt x="73211" y="54197"/>
                  </a:lnTo>
                  <a:lnTo>
                    <a:pt x="107120" y="36504"/>
                  </a:lnTo>
                  <a:lnTo>
                    <a:pt x="141731" y="32004"/>
                  </a:lnTo>
                  <a:lnTo>
                    <a:pt x="152304" y="32444"/>
                  </a:lnTo>
                  <a:lnTo>
                    <a:pt x="189059" y="43469"/>
                  </a:lnTo>
                  <a:lnTo>
                    <a:pt x="216503" y="74295"/>
                  </a:lnTo>
                  <a:lnTo>
                    <a:pt x="223265" y="93726"/>
                  </a:lnTo>
                  <a:lnTo>
                    <a:pt x="257555" y="83820"/>
                  </a:lnTo>
                  <a:lnTo>
                    <a:pt x="242661" y="47386"/>
                  </a:lnTo>
                  <a:lnTo>
                    <a:pt x="208787" y="15490"/>
                  </a:lnTo>
                  <a:lnTo>
                    <a:pt x="170973" y="2381"/>
                  </a:lnTo>
                  <a:lnTo>
                    <a:pt x="141731" y="0"/>
                  </a:lnTo>
                  <a:lnTo>
                    <a:pt x="121169" y="1131"/>
                  </a:lnTo>
                  <a:lnTo>
                    <a:pt x="83760" y="9965"/>
                  </a:lnTo>
                  <a:lnTo>
                    <a:pt x="37909" y="39338"/>
                  </a:lnTo>
                  <a:lnTo>
                    <a:pt x="9322" y="88999"/>
                  </a:lnTo>
                  <a:lnTo>
                    <a:pt x="1012" y="127551"/>
                  </a:lnTo>
                  <a:lnTo>
                    <a:pt x="0" y="147828"/>
                  </a:lnTo>
                  <a:lnTo>
                    <a:pt x="1012" y="168080"/>
                  </a:lnTo>
                  <a:lnTo>
                    <a:pt x="9322" y="206013"/>
                  </a:lnTo>
                  <a:lnTo>
                    <a:pt x="38671" y="253174"/>
                  </a:lnTo>
                  <a:lnTo>
                    <a:pt x="86165" y="282963"/>
                  </a:lnTo>
                  <a:lnTo>
                    <a:pt x="124194" y="291584"/>
                  </a:lnTo>
                  <a:lnTo>
                    <a:pt x="144779" y="292608"/>
                  </a:lnTo>
                  <a:lnTo>
                    <a:pt x="160079" y="291905"/>
                  </a:lnTo>
                  <a:lnTo>
                    <a:pt x="204977" y="281940"/>
                  </a:lnTo>
                  <a:lnTo>
                    <a:pt x="247519" y="259008"/>
                  </a:lnTo>
                  <a:lnTo>
                    <a:pt x="261365" y="24841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60514" y="2939033"/>
              <a:ext cx="0" cy="709930"/>
            </a:xfrm>
            <a:custGeom>
              <a:avLst/>
              <a:gdLst/>
              <a:ahLst/>
              <a:cxnLst/>
              <a:rect l="l" t="t" r="r" b="b"/>
              <a:pathLst>
                <a:path h="709929">
                  <a:moveTo>
                    <a:pt x="0" y="0"/>
                  </a:moveTo>
                  <a:lnTo>
                    <a:pt x="0" y="709421"/>
                  </a:lnTo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6974897" y="2303526"/>
            <a:ext cx="362585" cy="647700"/>
            <a:chOff x="6974897" y="2303526"/>
            <a:chExt cx="362585" cy="647700"/>
          </a:xfrm>
        </p:grpSpPr>
        <p:sp>
          <p:nvSpPr>
            <p:cNvPr id="16" name="object 16"/>
            <p:cNvSpPr/>
            <p:nvPr/>
          </p:nvSpPr>
          <p:spPr>
            <a:xfrm>
              <a:off x="7160514" y="2303526"/>
              <a:ext cx="0" cy="297180"/>
            </a:xfrm>
            <a:custGeom>
              <a:avLst/>
              <a:gdLst/>
              <a:ahLst/>
              <a:cxnLst/>
              <a:rect l="l" t="t" r="r" b="b"/>
              <a:pathLst>
                <a:path h="297180">
                  <a:moveTo>
                    <a:pt x="0" y="0"/>
                  </a:moveTo>
                  <a:lnTo>
                    <a:pt x="0" y="297180"/>
                  </a:lnTo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986778" y="2600706"/>
              <a:ext cx="338455" cy="338455"/>
            </a:xfrm>
            <a:custGeom>
              <a:avLst/>
              <a:gdLst/>
              <a:ahLst/>
              <a:cxnLst/>
              <a:rect l="l" t="t" r="r" b="b"/>
              <a:pathLst>
                <a:path w="338454" h="338455">
                  <a:moveTo>
                    <a:pt x="338327" y="338327"/>
                  </a:moveTo>
                  <a:lnTo>
                    <a:pt x="338327" y="0"/>
                  </a:lnTo>
                  <a:lnTo>
                    <a:pt x="0" y="0"/>
                  </a:lnTo>
                  <a:lnTo>
                    <a:pt x="0" y="338327"/>
                  </a:lnTo>
                  <a:lnTo>
                    <a:pt x="338327" y="338327"/>
                  </a:lnTo>
                  <a:close/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7973879" y="2939033"/>
            <a:ext cx="816610" cy="1513840"/>
            <a:chOff x="7973879" y="2939033"/>
            <a:chExt cx="816610" cy="1513840"/>
          </a:xfrm>
        </p:grpSpPr>
        <p:sp>
          <p:nvSpPr>
            <p:cNvPr id="19" name="object 19"/>
            <p:cNvSpPr/>
            <p:nvPr/>
          </p:nvSpPr>
          <p:spPr>
            <a:xfrm>
              <a:off x="7985760" y="3648455"/>
              <a:ext cx="792480" cy="792480"/>
            </a:xfrm>
            <a:custGeom>
              <a:avLst/>
              <a:gdLst/>
              <a:ahLst/>
              <a:cxnLst/>
              <a:rect l="l" t="t" r="r" b="b"/>
              <a:pathLst>
                <a:path w="792479" h="792479">
                  <a:moveTo>
                    <a:pt x="0" y="396239"/>
                  </a:moveTo>
                  <a:lnTo>
                    <a:pt x="0" y="329945"/>
                  </a:lnTo>
                  <a:lnTo>
                    <a:pt x="16763" y="272033"/>
                  </a:lnTo>
                  <a:lnTo>
                    <a:pt x="41147" y="214883"/>
                  </a:lnTo>
                  <a:lnTo>
                    <a:pt x="73913" y="165353"/>
                  </a:lnTo>
                  <a:lnTo>
                    <a:pt x="115823" y="115823"/>
                  </a:lnTo>
                  <a:lnTo>
                    <a:pt x="156971" y="74675"/>
                  </a:lnTo>
                  <a:lnTo>
                    <a:pt x="214884" y="41147"/>
                  </a:lnTo>
                  <a:lnTo>
                    <a:pt x="272034" y="16763"/>
                  </a:lnTo>
                  <a:lnTo>
                    <a:pt x="329945" y="0"/>
                  </a:lnTo>
                  <a:lnTo>
                    <a:pt x="454152" y="0"/>
                  </a:lnTo>
                  <a:lnTo>
                    <a:pt x="519684" y="16763"/>
                  </a:lnTo>
                  <a:lnTo>
                    <a:pt x="569214" y="41147"/>
                  </a:lnTo>
                  <a:lnTo>
                    <a:pt x="627126" y="74675"/>
                  </a:lnTo>
                  <a:lnTo>
                    <a:pt x="676656" y="115823"/>
                  </a:lnTo>
                  <a:lnTo>
                    <a:pt x="717804" y="165353"/>
                  </a:lnTo>
                  <a:lnTo>
                    <a:pt x="751332" y="214883"/>
                  </a:lnTo>
                  <a:lnTo>
                    <a:pt x="767334" y="272033"/>
                  </a:lnTo>
                  <a:lnTo>
                    <a:pt x="784098" y="329945"/>
                  </a:lnTo>
                  <a:lnTo>
                    <a:pt x="792480" y="396239"/>
                  </a:lnTo>
                  <a:lnTo>
                    <a:pt x="784098" y="454151"/>
                  </a:lnTo>
                  <a:lnTo>
                    <a:pt x="767334" y="519683"/>
                  </a:lnTo>
                  <a:lnTo>
                    <a:pt x="751332" y="569213"/>
                  </a:lnTo>
                  <a:lnTo>
                    <a:pt x="717804" y="627125"/>
                  </a:lnTo>
                  <a:lnTo>
                    <a:pt x="676656" y="676655"/>
                  </a:lnTo>
                  <a:lnTo>
                    <a:pt x="627126" y="717803"/>
                  </a:lnTo>
                  <a:lnTo>
                    <a:pt x="569214" y="751331"/>
                  </a:lnTo>
                  <a:lnTo>
                    <a:pt x="519684" y="767333"/>
                  </a:lnTo>
                  <a:lnTo>
                    <a:pt x="454152" y="784097"/>
                  </a:lnTo>
                  <a:lnTo>
                    <a:pt x="396240" y="792479"/>
                  </a:lnTo>
                  <a:lnTo>
                    <a:pt x="329946" y="784097"/>
                  </a:lnTo>
                  <a:lnTo>
                    <a:pt x="272034" y="767333"/>
                  </a:lnTo>
                  <a:lnTo>
                    <a:pt x="214884" y="751331"/>
                  </a:lnTo>
                  <a:lnTo>
                    <a:pt x="156972" y="717803"/>
                  </a:lnTo>
                  <a:lnTo>
                    <a:pt x="115824" y="676655"/>
                  </a:lnTo>
                  <a:lnTo>
                    <a:pt x="73914" y="627125"/>
                  </a:lnTo>
                  <a:lnTo>
                    <a:pt x="41148" y="569213"/>
                  </a:lnTo>
                  <a:lnTo>
                    <a:pt x="16764" y="519683"/>
                  </a:lnTo>
                  <a:lnTo>
                    <a:pt x="0" y="454151"/>
                  </a:lnTo>
                  <a:lnTo>
                    <a:pt x="0" y="396239"/>
                  </a:lnTo>
                  <a:close/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257794" y="3880866"/>
              <a:ext cx="262255" cy="292735"/>
            </a:xfrm>
            <a:custGeom>
              <a:avLst/>
              <a:gdLst/>
              <a:ahLst/>
              <a:cxnLst/>
              <a:rect l="l" t="t" r="r" b="b"/>
              <a:pathLst>
                <a:path w="262254" h="292735">
                  <a:moveTo>
                    <a:pt x="262128" y="248412"/>
                  </a:moveTo>
                  <a:lnTo>
                    <a:pt x="262128" y="143256"/>
                  </a:lnTo>
                  <a:lnTo>
                    <a:pt x="142494" y="144018"/>
                  </a:lnTo>
                  <a:lnTo>
                    <a:pt x="142494" y="176784"/>
                  </a:lnTo>
                  <a:lnTo>
                    <a:pt x="225552" y="176784"/>
                  </a:lnTo>
                  <a:lnTo>
                    <a:pt x="225552" y="229362"/>
                  </a:lnTo>
                  <a:lnTo>
                    <a:pt x="190500" y="249936"/>
                  </a:lnTo>
                  <a:lnTo>
                    <a:pt x="142494" y="259080"/>
                  </a:lnTo>
                  <a:lnTo>
                    <a:pt x="128920" y="258353"/>
                  </a:lnTo>
                  <a:lnTo>
                    <a:pt x="89916" y="246888"/>
                  </a:lnTo>
                  <a:lnTo>
                    <a:pt x="59269" y="220634"/>
                  </a:lnTo>
                  <a:lnTo>
                    <a:pt x="42195" y="180308"/>
                  </a:lnTo>
                  <a:lnTo>
                    <a:pt x="38862" y="145542"/>
                  </a:lnTo>
                  <a:lnTo>
                    <a:pt x="39564" y="130397"/>
                  </a:lnTo>
                  <a:lnTo>
                    <a:pt x="49530" y="88392"/>
                  </a:lnTo>
                  <a:lnTo>
                    <a:pt x="73961" y="54197"/>
                  </a:lnTo>
                  <a:lnTo>
                    <a:pt x="118300" y="34099"/>
                  </a:lnTo>
                  <a:lnTo>
                    <a:pt x="142494" y="32004"/>
                  </a:lnTo>
                  <a:lnTo>
                    <a:pt x="152638" y="32444"/>
                  </a:lnTo>
                  <a:lnTo>
                    <a:pt x="189487" y="43469"/>
                  </a:lnTo>
                  <a:lnTo>
                    <a:pt x="216884" y="74295"/>
                  </a:lnTo>
                  <a:lnTo>
                    <a:pt x="224028" y="93726"/>
                  </a:lnTo>
                  <a:lnTo>
                    <a:pt x="257556" y="83820"/>
                  </a:lnTo>
                  <a:lnTo>
                    <a:pt x="243089" y="47386"/>
                  </a:lnTo>
                  <a:lnTo>
                    <a:pt x="209216" y="15490"/>
                  </a:lnTo>
                  <a:lnTo>
                    <a:pt x="171259" y="2381"/>
                  </a:lnTo>
                  <a:lnTo>
                    <a:pt x="141732" y="0"/>
                  </a:lnTo>
                  <a:lnTo>
                    <a:pt x="121277" y="1131"/>
                  </a:lnTo>
                  <a:lnTo>
                    <a:pt x="84081" y="9965"/>
                  </a:lnTo>
                  <a:lnTo>
                    <a:pt x="38576" y="39338"/>
                  </a:lnTo>
                  <a:lnTo>
                    <a:pt x="9965" y="88999"/>
                  </a:lnTo>
                  <a:lnTo>
                    <a:pt x="1131" y="127551"/>
                  </a:lnTo>
                  <a:lnTo>
                    <a:pt x="0" y="147828"/>
                  </a:lnTo>
                  <a:lnTo>
                    <a:pt x="1131" y="168080"/>
                  </a:lnTo>
                  <a:lnTo>
                    <a:pt x="9965" y="206013"/>
                  </a:lnTo>
                  <a:lnTo>
                    <a:pt x="39147" y="253174"/>
                  </a:lnTo>
                  <a:lnTo>
                    <a:pt x="86915" y="282963"/>
                  </a:lnTo>
                  <a:lnTo>
                    <a:pt x="124634" y="291584"/>
                  </a:lnTo>
                  <a:lnTo>
                    <a:pt x="144780" y="292608"/>
                  </a:lnTo>
                  <a:lnTo>
                    <a:pt x="160186" y="291905"/>
                  </a:lnTo>
                  <a:lnTo>
                    <a:pt x="204978" y="281940"/>
                  </a:lnTo>
                  <a:lnTo>
                    <a:pt x="248269" y="259008"/>
                  </a:lnTo>
                  <a:lnTo>
                    <a:pt x="262128" y="24841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382000" y="2939033"/>
              <a:ext cx="0" cy="709930"/>
            </a:xfrm>
            <a:custGeom>
              <a:avLst/>
              <a:gdLst/>
              <a:ahLst/>
              <a:cxnLst/>
              <a:rect l="l" t="t" r="r" b="b"/>
              <a:pathLst>
                <a:path h="709929">
                  <a:moveTo>
                    <a:pt x="0" y="0"/>
                  </a:moveTo>
                  <a:lnTo>
                    <a:pt x="0" y="709421"/>
                  </a:lnTo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8196383" y="2303526"/>
            <a:ext cx="362585" cy="647700"/>
            <a:chOff x="8196383" y="2303526"/>
            <a:chExt cx="362585" cy="647700"/>
          </a:xfrm>
        </p:grpSpPr>
        <p:sp>
          <p:nvSpPr>
            <p:cNvPr id="23" name="object 23"/>
            <p:cNvSpPr/>
            <p:nvPr/>
          </p:nvSpPr>
          <p:spPr>
            <a:xfrm>
              <a:off x="8382000" y="2303526"/>
              <a:ext cx="0" cy="297180"/>
            </a:xfrm>
            <a:custGeom>
              <a:avLst/>
              <a:gdLst/>
              <a:ahLst/>
              <a:cxnLst/>
              <a:rect l="l" t="t" r="r" b="b"/>
              <a:pathLst>
                <a:path h="297180">
                  <a:moveTo>
                    <a:pt x="0" y="0"/>
                  </a:moveTo>
                  <a:lnTo>
                    <a:pt x="0" y="297180"/>
                  </a:lnTo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208264" y="2600706"/>
              <a:ext cx="338455" cy="338455"/>
            </a:xfrm>
            <a:custGeom>
              <a:avLst/>
              <a:gdLst/>
              <a:ahLst/>
              <a:cxnLst/>
              <a:rect l="l" t="t" r="r" b="b"/>
              <a:pathLst>
                <a:path w="338454" h="338455">
                  <a:moveTo>
                    <a:pt x="338327" y="338327"/>
                  </a:moveTo>
                  <a:lnTo>
                    <a:pt x="338327" y="0"/>
                  </a:lnTo>
                  <a:lnTo>
                    <a:pt x="0" y="0"/>
                  </a:lnTo>
                  <a:lnTo>
                    <a:pt x="0" y="338327"/>
                  </a:lnTo>
                  <a:lnTo>
                    <a:pt x="338327" y="338327"/>
                  </a:lnTo>
                  <a:close/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5881115" y="6723430"/>
            <a:ext cx="273050" cy="89535"/>
            <a:chOff x="5881115" y="6723430"/>
            <a:chExt cx="273050" cy="89535"/>
          </a:xfrm>
        </p:grpSpPr>
        <p:sp>
          <p:nvSpPr>
            <p:cNvPr id="26" name="object 26"/>
            <p:cNvSpPr/>
            <p:nvPr/>
          </p:nvSpPr>
          <p:spPr>
            <a:xfrm>
              <a:off x="5947409" y="6800849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79">
                  <a:moveTo>
                    <a:pt x="0" y="0"/>
                  </a:moveTo>
                  <a:lnTo>
                    <a:pt x="131826" y="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881115" y="6735317"/>
              <a:ext cx="273050" cy="0"/>
            </a:xfrm>
            <a:custGeom>
              <a:avLst/>
              <a:gdLst/>
              <a:ahLst/>
              <a:cxnLst/>
              <a:rect l="l" t="t" r="r" b="b"/>
              <a:pathLst>
                <a:path w="273050">
                  <a:moveTo>
                    <a:pt x="0" y="0"/>
                  </a:moveTo>
                  <a:lnTo>
                    <a:pt x="272796" y="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5814821" y="5466892"/>
            <a:ext cx="405130" cy="1205865"/>
            <a:chOff x="5814821" y="5466892"/>
            <a:chExt cx="405130" cy="1205865"/>
          </a:xfrm>
        </p:grpSpPr>
        <p:sp>
          <p:nvSpPr>
            <p:cNvPr id="29" name="object 29"/>
            <p:cNvSpPr/>
            <p:nvPr/>
          </p:nvSpPr>
          <p:spPr>
            <a:xfrm>
              <a:off x="5814821" y="6660641"/>
              <a:ext cx="405130" cy="0"/>
            </a:xfrm>
            <a:custGeom>
              <a:avLst/>
              <a:gdLst/>
              <a:ahLst/>
              <a:cxnLst/>
              <a:rect l="l" t="t" r="r" b="b"/>
              <a:pathLst>
                <a:path w="405129">
                  <a:moveTo>
                    <a:pt x="0" y="0"/>
                  </a:moveTo>
                  <a:lnTo>
                    <a:pt x="404622" y="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012941" y="6000749"/>
              <a:ext cx="0" cy="660400"/>
            </a:xfrm>
            <a:custGeom>
              <a:avLst/>
              <a:gdLst/>
              <a:ahLst/>
              <a:cxnLst/>
              <a:rect l="l" t="t" r="r" b="b"/>
              <a:pathLst>
                <a:path h="660400">
                  <a:moveTo>
                    <a:pt x="0" y="0"/>
                  </a:moveTo>
                  <a:lnTo>
                    <a:pt x="0" y="659892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012941" y="5478779"/>
              <a:ext cx="191770" cy="505459"/>
            </a:xfrm>
            <a:custGeom>
              <a:avLst/>
              <a:gdLst/>
              <a:ahLst/>
              <a:cxnLst/>
              <a:rect l="l" t="t" r="r" b="b"/>
              <a:pathLst>
                <a:path w="191770" h="505460">
                  <a:moveTo>
                    <a:pt x="0" y="505206"/>
                  </a:moveTo>
                  <a:lnTo>
                    <a:pt x="128016" y="505206"/>
                  </a:lnTo>
                  <a:lnTo>
                    <a:pt x="152685" y="500253"/>
                  </a:lnTo>
                  <a:lnTo>
                    <a:pt x="172783" y="486727"/>
                  </a:lnTo>
                  <a:lnTo>
                    <a:pt x="186309" y="466629"/>
                  </a:lnTo>
                  <a:lnTo>
                    <a:pt x="191262" y="441960"/>
                  </a:lnTo>
                  <a:lnTo>
                    <a:pt x="186309" y="417611"/>
                  </a:lnTo>
                  <a:lnTo>
                    <a:pt x="172783" y="397478"/>
                  </a:lnTo>
                  <a:lnTo>
                    <a:pt x="152685" y="383774"/>
                  </a:lnTo>
                  <a:lnTo>
                    <a:pt x="128016" y="378714"/>
                  </a:lnTo>
                  <a:lnTo>
                    <a:pt x="152685" y="373772"/>
                  </a:lnTo>
                  <a:lnTo>
                    <a:pt x="172783" y="360330"/>
                  </a:lnTo>
                  <a:lnTo>
                    <a:pt x="186309" y="340459"/>
                  </a:lnTo>
                  <a:lnTo>
                    <a:pt x="191261" y="316230"/>
                  </a:lnTo>
                  <a:lnTo>
                    <a:pt x="186308" y="291560"/>
                  </a:lnTo>
                  <a:lnTo>
                    <a:pt x="172783" y="271462"/>
                  </a:lnTo>
                  <a:lnTo>
                    <a:pt x="152685" y="257937"/>
                  </a:lnTo>
                  <a:lnTo>
                    <a:pt x="128015" y="252984"/>
                  </a:lnTo>
                  <a:lnTo>
                    <a:pt x="152685" y="248031"/>
                  </a:lnTo>
                  <a:lnTo>
                    <a:pt x="172783" y="234505"/>
                  </a:lnTo>
                  <a:lnTo>
                    <a:pt x="186308" y="214407"/>
                  </a:lnTo>
                  <a:lnTo>
                    <a:pt x="191261" y="189738"/>
                  </a:lnTo>
                  <a:lnTo>
                    <a:pt x="186308" y="165068"/>
                  </a:lnTo>
                  <a:lnTo>
                    <a:pt x="172783" y="144970"/>
                  </a:lnTo>
                  <a:lnTo>
                    <a:pt x="152685" y="131445"/>
                  </a:lnTo>
                  <a:lnTo>
                    <a:pt x="128015" y="126492"/>
                  </a:lnTo>
                  <a:lnTo>
                    <a:pt x="152685" y="121539"/>
                  </a:lnTo>
                  <a:lnTo>
                    <a:pt x="172783" y="108013"/>
                  </a:lnTo>
                  <a:lnTo>
                    <a:pt x="186308" y="87915"/>
                  </a:lnTo>
                  <a:lnTo>
                    <a:pt x="191261" y="63246"/>
                  </a:lnTo>
                  <a:lnTo>
                    <a:pt x="186308" y="38576"/>
                  </a:lnTo>
                  <a:lnTo>
                    <a:pt x="172783" y="18478"/>
                  </a:lnTo>
                  <a:lnTo>
                    <a:pt x="152685" y="4953"/>
                  </a:lnTo>
                  <a:lnTo>
                    <a:pt x="128015" y="0"/>
                  </a:lnTo>
                  <a:lnTo>
                    <a:pt x="124205" y="1524"/>
                  </a:lnTo>
                  <a:lnTo>
                    <a:pt x="0" y="1524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6240322" y="5466892"/>
            <a:ext cx="349250" cy="529590"/>
            <a:chOff x="6240322" y="5466892"/>
            <a:chExt cx="349250" cy="529590"/>
          </a:xfrm>
        </p:grpSpPr>
        <p:sp>
          <p:nvSpPr>
            <p:cNvPr id="33" name="object 33"/>
            <p:cNvSpPr/>
            <p:nvPr/>
          </p:nvSpPr>
          <p:spPr>
            <a:xfrm>
              <a:off x="6329934" y="5478779"/>
              <a:ext cx="186690" cy="505459"/>
            </a:xfrm>
            <a:custGeom>
              <a:avLst/>
              <a:gdLst/>
              <a:ahLst/>
              <a:cxnLst/>
              <a:rect l="l" t="t" r="r" b="b"/>
              <a:pathLst>
                <a:path w="186690" h="505460">
                  <a:moveTo>
                    <a:pt x="186689" y="505206"/>
                  </a:moveTo>
                  <a:lnTo>
                    <a:pt x="63245" y="505206"/>
                  </a:lnTo>
                  <a:lnTo>
                    <a:pt x="38897" y="500253"/>
                  </a:lnTo>
                  <a:lnTo>
                    <a:pt x="18764" y="486727"/>
                  </a:lnTo>
                  <a:lnTo>
                    <a:pt x="5060" y="466629"/>
                  </a:lnTo>
                  <a:lnTo>
                    <a:pt x="0" y="441960"/>
                  </a:lnTo>
                  <a:lnTo>
                    <a:pt x="5060" y="417611"/>
                  </a:lnTo>
                  <a:lnTo>
                    <a:pt x="18764" y="397478"/>
                  </a:lnTo>
                  <a:lnTo>
                    <a:pt x="38897" y="383774"/>
                  </a:lnTo>
                  <a:lnTo>
                    <a:pt x="63245" y="378714"/>
                  </a:lnTo>
                  <a:lnTo>
                    <a:pt x="38897" y="373772"/>
                  </a:lnTo>
                  <a:lnTo>
                    <a:pt x="18764" y="360330"/>
                  </a:lnTo>
                  <a:lnTo>
                    <a:pt x="5060" y="340459"/>
                  </a:lnTo>
                  <a:lnTo>
                    <a:pt x="0" y="316230"/>
                  </a:lnTo>
                  <a:lnTo>
                    <a:pt x="5060" y="291560"/>
                  </a:lnTo>
                  <a:lnTo>
                    <a:pt x="18764" y="271462"/>
                  </a:lnTo>
                  <a:lnTo>
                    <a:pt x="38897" y="257937"/>
                  </a:lnTo>
                  <a:lnTo>
                    <a:pt x="63245" y="252984"/>
                  </a:lnTo>
                  <a:lnTo>
                    <a:pt x="38897" y="248031"/>
                  </a:lnTo>
                  <a:lnTo>
                    <a:pt x="18764" y="234505"/>
                  </a:lnTo>
                  <a:lnTo>
                    <a:pt x="5060" y="214407"/>
                  </a:lnTo>
                  <a:lnTo>
                    <a:pt x="0" y="189738"/>
                  </a:lnTo>
                  <a:lnTo>
                    <a:pt x="5060" y="165068"/>
                  </a:lnTo>
                  <a:lnTo>
                    <a:pt x="18764" y="144970"/>
                  </a:lnTo>
                  <a:lnTo>
                    <a:pt x="38897" y="131445"/>
                  </a:lnTo>
                  <a:lnTo>
                    <a:pt x="63245" y="126492"/>
                  </a:lnTo>
                  <a:lnTo>
                    <a:pt x="38897" y="121539"/>
                  </a:lnTo>
                  <a:lnTo>
                    <a:pt x="18764" y="108013"/>
                  </a:lnTo>
                  <a:lnTo>
                    <a:pt x="5060" y="87915"/>
                  </a:lnTo>
                  <a:lnTo>
                    <a:pt x="0" y="63246"/>
                  </a:lnTo>
                  <a:lnTo>
                    <a:pt x="5060" y="38576"/>
                  </a:lnTo>
                  <a:lnTo>
                    <a:pt x="18764" y="18478"/>
                  </a:lnTo>
                  <a:lnTo>
                    <a:pt x="38897" y="4953"/>
                  </a:lnTo>
                  <a:lnTo>
                    <a:pt x="63245" y="0"/>
                  </a:lnTo>
                  <a:lnTo>
                    <a:pt x="63245" y="1524"/>
                  </a:lnTo>
                  <a:lnTo>
                    <a:pt x="186689" y="1524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285738" y="5480303"/>
              <a:ext cx="0" cy="504190"/>
            </a:xfrm>
            <a:custGeom>
              <a:avLst/>
              <a:gdLst/>
              <a:ahLst/>
              <a:cxnLst/>
              <a:rect l="l" t="t" r="r" b="b"/>
              <a:pathLst>
                <a:path h="504189">
                  <a:moveTo>
                    <a:pt x="0" y="0"/>
                  </a:moveTo>
                  <a:lnTo>
                    <a:pt x="0" y="503682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252210" y="5480303"/>
              <a:ext cx="0" cy="504190"/>
            </a:xfrm>
            <a:custGeom>
              <a:avLst/>
              <a:gdLst/>
              <a:ahLst/>
              <a:cxnLst/>
              <a:rect l="l" t="t" r="r" b="b"/>
              <a:pathLst>
                <a:path h="504189">
                  <a:moveTo>
                    <a:pt x="0" y="0"/>
                  </a:moveTo>
                  <a:lnTo>
                    <a:pt x="0" y="503682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458712" y="5571743"/>
              <a:ext cx="124460" cy="304800"/>
            </a:xfrm>
            <a:custGeom>
              <a:avLst/>
              <a:gdLst/>
              <a:ahLst/>
              <a:cxnLst/>
              <a:rect l="l" t="t" r="r" b="b"/>
              <a:pathLst>
                <a:path w="124459" h="304800">
                  <a:moveTo>
                    <a:pt x="57912" y="304800"/>
                  </a:moveTo>
                  <a:lnTo>
                    <a:pt x="0" y="272034"/>
                  </a:lnTo>
                  <a:lnTo>
                    <a:pt x="124206" y="222504"/>
                  </a:lnTo>
                  <a:lnTo>
                    <a:pt x="0" y="172974"/>
                  </a:lnTo>
                  <a:lnTo>
                    <a:pt x="124206" y="123444"/>
                  </a:lnTo>
                  <a:lnTo>
                    <a:pt x="0" y="73914"/>
                  </a:lnTo>
                  <a:lnTo>
                    <a:pt x="124206" y="24384"/>
                  </a:lnTo>
                  <a:lnTo>
                    <a:pt x="57912" y="0"/>
                  </a:lnTo>
                </a:path>
              </a:pathLst>
            </a:custGeom>
            <a:ln w="132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516624" y="5876543"/>
              <a:ext cx="0" cy="107950"/>
            </a:xfrm>
            <a:custGeom>
              <a:avLst/>
              <a:gdLst/>
              <a:ahLst/>
              <a:cxnLst/>
              <a:rect l="l" t="t" r="r" b="b"/>
              <a:pathLst>
                <a:path h="107950">
                  <a:moveTo>
                    <a:pt x="0" y="107442"/>
                  </a:moveTo>
                  <a:lnTo>
                    <a:pt x="0" y="0"/>
                  </a:lnTo>
                </a:path>
              </a:pathLst>
            </a:custGeom>
            <a:ln w="132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516624" y="5472683"/>
              <a:ext cx="0" cy="99060"/>
            </a:xfrm>
            <a:custGeom>
              <a:avLst/>
              <a:gdLst/>
              <a:ahLst/>
              <a:cxnLst/>
              <a:rect l="l" t="t" r="r" b="b"/>
              <a:pathLst>
                <a:path h="99060">
                  <a:moveTo>
                    <a:pt x="0" y="99060"/>
                  </a:moveTo>
                  <a:lnTo>
                    <a:pt x="0" y="0"/>
                  </a:lnTo>
                </a:path>
              </a:pathLst>
            </a:custGeom>
            <a:ln w="132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/>
          <p:nvPr/>
        </p:nvSpPr>
        <p:spPr>
          <a:xfrm>
            <a:off x="6012941" y="5191505"/>
            <a:ext cx="0" cy="288925"/>
          </a:xfrm>
          <a:custGeom>
            <a:avLst/>
            <a:gdLst/>
            <a:ahLst/>
            <a:cxnLst/>
            <a:rect l="l" t="t" r="r" b="b"/>
            <a:pathLst>
              <a:path h="288925">
                <a:moveTo>
                  <a:pt x="0" y="0"/>
                </a:moveTo>
                <a:lnTo>
                  <a:pt x="0" y="288798"/>
                </a:lnTo>
              </a:path>
            </a:pathLst>
          </a:custGeom>
          <a:ln w="237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61454" y="6800850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37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86778" y="6718554"/>
            <a:ext cx="306070" cy="0"/>
          </a:xfrm>
          <a:custGeom>
            <a:avLst/>
            <a:gdLst/>
            <a:ahLst/>
            <a:cxnLst/>
            <a:rect l="l" t="t" r="r" b="b"/>
            <a:pathLst>
              <a:path w="306070">
                <a:moveTo>
                  <a:pt x="0" y="0"/>
                </a:moveTo>
                <a:lnTo>
                  <a:pt x="305562" y="0"/>
                </a:lnTo>
              </a:path>
            </a:pathLst>
          </a:custGeom>
          <a:ln w="237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6912864" y="5167121"/>
            <a:ext cx="462280" cy="1489075"/>
            <a:chOff x="6912864" y="5167121"/>
            <a:chExt cx="462280" cy="1489075"/>
          </a:xfrm>
        </p:grpSpPr>
        <p:sp>
          <p:nvSpPr>
            <p:cNvPr id="43" name="object 43"/>
            <p:cNvSpPr/>
            <p:nvPr/>
          </p:nvSpPr>
          <p:spPr>
            <a:xfrm>
              <a:off x="6912864" y="6643877"/>
              <a:ext cx="462280" cy="0"/>
            </a:xfrm>
            <a:custGeom>
              <a:avLst/>
              <a:gdLst/>
              <a:ahLst/>
              <a:cxnLst/>
              <a:rect l="l" t="t" r="r" b="b"/>
              <a:pathLst>
                <a:path w="462279">
                  <a:moveTo>
                    <a:pt x="0" y="0"/>
                  </a:moveTo>
                  <a:lnTo>
                    <a:pt x="461772" y="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143750" y="6091427"/>
              <a:ext cx="0" cy="552450"/>
            </a:xfrm>
            <a:custGeom>
              <a:avLst/>
              <a:gdLst/>
              <a:ahLst/>
              <a:cxnLst/>
              <a:rect l="l" t="t" r="r" b="b"/>
              <a:pathLst>
                <a:path h="552450">
                  <a:moveTo>
                    <a:pt x="0" y="0"/>
                  </a:moveTo>
                  <a:lnTo>
                    <a:pt x="0" y="55245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044690" y="5587745"/>
              <a:ext cx="207010" cy="504190"/>
            </a:xfrm>
            <a:custGeom>
              <a:avLst/>
              <a:gdLst/>
              <a:ahLst/>
              <a:cxnLst/>
              <a:rect l="l" t="t" r="r" b="b"/>
              <a:pathLst>
                <a:path w="207009" h="504189">
                  <a:moveTo>
                    <a:pt x="107442" y="503682"/>
                  </a:moveTo>
                  <a:lnTo>
                    <a:pt x="0" y="462534"/>
                  </a:lnTo>
                  <a:lnTo>
                    <a:pt x="206502" y="379476"/>
                  </a:lnTo>
                  <a:lnTo>
                    <a:pt x="0" y="297180"/>
                  </a:lnTo>
                  <a:lnTo>
                    <a:pt x="206502" y="214884"/>
                  </a:lnTo>
                  <a:lnTo>
                    <a:pt x="0" y="124206"/>
                  </a:lnTo>
                  <a:lnTo>
                    <a:pt x="206502" y="41148"/>
                  </a:lnTo>
                  <a:lnTo>
                    <a:pt x="107442" y="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143750" y="5167121"/>
              <a:ext cx="0" cy="412750"/>
            </a:xfrm>
            <a:custGeom>
              <a:avLst/>
              <a:gdLst/>
              <a:ahLst/>
              <a:cxnLst/>
              <a:rect l="l" t="t" r="r" b="b"/>
              <a:pathLst>
                <a:path h="412750">
                  <a:moveTo>
                    <a:pt x="0" y="0"/>
                  </a:moveTo>
                  <a:lnTo>
                    <a:pt x="0" y="412242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/>
          <p:nvPr/>
        </p:nvSpPr>
        <p:spPr>
          <a:xfrm>
            <a:off x="8291321" y="6825995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237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216645" y="6742938"/>
            <a:ext cx="306070" cy="0"/>
          </a:xfrm>
          <a:custGeom>
            <a:avLst/>
            <a:gdLst/>
            <a:ahLst/>
            <a:cxnLst/>
            <a:rect l="l" t="t" r="r" b="b"/>
            <a:pathLst>
              <a:path w="306070">
                <a:moveTo>
                  <a:pt x="0" y="0"/>
                </a:moveTo>
                <a:lnTo>
                  <a:pt x="305562" y="0"/>
                </a:lnTo>
              </a:path>
            </a:pathLst>
          </a:custGeom>
          <a:ln w="237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8142731" y="6115811"/>
            <a:ext cx="453390" cy="565150"/>
            <a:chOff x="8142731" y="6115811"/>
            <a:chExt cx="453390" cy="565150"/>
          </a:xfrm>
        </p:grpSpPr>
        <p:sp>
          <p:nvSpPr>
            <p:cNvPr id="50" name="object 50"/>
            <p:cNvSpPr/>
            <p:nvPr/>
          </p:nvSpPr>
          <p:spPr>
            <a:xfrm>
              <a:off x="8142731" y="6669023"/>
              <a:ext cx="453390" cy="0"/>
            </a:xfrm>
            <a:custGeom>
              <a:avLst/>
              <a:gdLst/>
              <a:ahLst/>
              <a:cxnLst/>
              <a:rect l="l" t="t" r="r" b="b"/>
              <a:pathLst>
                <a:path w="453390">
                  <a:moveTo>
                    <a:pt x="0" y="0"/>
                  </a:moveTo>
                  <a:lnTo>
                    <a:pt x="453390" y="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365235" y="6115811"/>
              <a:ext cx="0" cy="553720"/>
            </a:xfrm>
            <a:custGeom>
              <a:avLst/>
              <a:gdLst/>
              <a:ahLst/>
              <a:cxnLst/>
              <a:rect l="l" t="t" r="r" b="b"/>
              <a:pathLst>
                <a:path h="553720">
                  <a:moveTo>
                    <a:pt x="0" y="0"/>
                  </a:moveTo>
                  <a:lnTo>
                    <a:pt x="0" y="553211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/>
          <p:nvPr/>
        </p:nvSpPr>
        <p:spPr>
          <a:xfrm>
            <a:off x="8365235" y="5191505"/>
            <a:ext cx="0" cy="941069"/>
          </a:xfrm>
          <a:custGeom>
            <a:avLst/>
            <a:gdLst/>
            <a:ahLst/>
            <a:cxnLst/>
            <a:rect l="l" t="t" r="r" b="b"/>
            <a:pathLst>
              <a:path h="941070">
                <a:moveTo>
                  <a:pt x="0" y="0"/>
                </a:moveTo>
                <a:lnTo>
                  <a:pt x="0" y="941069"/>
                </a:lnTo>
              </a:path>
            </a:pathLst>
          </a:custGeom>
          <a:ln w="237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440679" y="4963667"/>
            <a:ext cx="3423920" cy="294640"/>
          </a:xfrm>
          <a:custGeom>
            <a:avLst/>
            <a:gdLst/>
            <a:ahLst/>
            <a:cxnLst/>
            <a:rect l="l" t="t" r="r" b="b"/>
            <a:pathLst>
              <a:path w="3423920" h="294639">
                <a:moveTo>
                  <a:pt x="3048" y="294131"/>
                </a:moveTo>
                <a:lnTo>
                  <a:pt x="3048" y="195071"/>
                </a:lnTo>
                <a:lnTo>
                  <a:pt x="0" y="198119"/>
                </a:lnTo>
                <a:lnTo>
                  <a:pt x="7870" y="159496"/>
                </a:lnTo>
                <a:lnTo>
                  <a:pt x="29241" y="128015"/>
                </a:lnTo>
                <a:lnTo>
                  <a:pt x="60757" y="106822"/>
                </a:lnTo>
                <a:lnTo>
                  <a:pt x="99060" y="99059"/>
                </a:lnTo>
                <a:lnTo>
                  <a:pt x="102108" y="96011"/>
                </a:lnTo>
                <a:lnTo>
                  <a:pt x="1612392" y="96011"/>
                </a:lnTo>
                <a:lnTo>
                  <a:pt x="1613154" y="99059"/>
                </a:lnTo>
                <a:lnTo>
                  <a:pt x="1651456" y="91189"/>
                </a:lnTo>
                <a:lnTo>
                  <a:pt x="1682972" y="69818"/>
                </a:lnTo>
                <a:lnTo>
                  <a:pt x="1704343" y="38302"/>
                </a:lnTo>
                <a:lnTo>
                  <a:pt x="1712214" y="0"/>
                </a:lnTo>
                <a:lnTo>
                  <a:pt x="1719964" y="38302"/>
                </a:lnTo>
                <a:lnTo>
                  <a:pt x="1741074" y="69818"/>
                </a:lnTo>
                <a:lnTo>
                  <a:pt x="1772328" y="91189"/>
                </a:lnTo>
                <a:lnTo>
                  <a:pt x="1810512" y="99059"/>
                </a:lnTo>
                <a:lnTo>
                  <a:pt x="1810512" y="96011"/>
                </a:lnTo>
                <a:lnTo>
                  <a:pt x="3320796" y="96011"/>
                </a:lnTo>
                <a:lnTo>
                  <a:pt x="3324606" y="99059"/>
                </a:lnTo>
                <a:lnTo>
                  <a:pt x="3362908" y="106810"/>
                </a:lnTo>
                <a:lnTo>
                  <a:pt x="3394424" y="127920"/>
                </a:lnTo>
                <a:lnTo>
                  <a:pt x="3415795" y="159174"/>
                </a:lnTo>
                <a:lnTo>
                  <a:pt x="3423666" y="197357"/>
                </a:lnTo>
                <a:lnTo>
                  <a:pt x="3419856" y="195071"/>
                </a:lnTo>
                <a:lnTo>
                  <a:pt x="3419856" y="294131"/>
                </a:lnTo>
              </a:path>
            </a:pathLst>
          </a:custGeom>
          <a:ln w="132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5802934" y="4440935"/>
            <a:ext cx="396240" cy="218440"/>
            <a:chOff x="5802934" y="4440935"/>
            <a:chExt cx="396240" cy="218440"/>
          </a:xfrm>
        </p:grpSpPr>
        <p:sp>
          <p:nvSpPr>
            <p:cNvPr id="55" name="object 55"/>
            <p:cNvSpPr/>
            <p:nvPr/>
          </p:nvSpPr>
          <p:spPr>
            <a:xfrm>
              <a:off x="6005322" y="4440935"/>
              <a:ext cx="0" cy="198120"/>
            </a:xfrm>
            <a:custGeom>
              <a:avLst/>
              <a:gdLst/>
              <a:ahLst/>
              <a:cxnLst/>
              <a:rect l="l" t="t" r="r" b="b"/>
              <a:pathLst>
                <a:path h="198120">
                  <a:moveTo>
                    <a:pt x="0" y="0"/>
                  </a:moveTo>
                  <a:lnTo>
                    <a:pt x="0" y="19812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814822" y="4539995"/>
              <a:ext cx="372110" cy="107950"/>
            </a:xfrm>
            <a:custGeom>
              <a:avLst/>
              <a:gdLst/>
              <a:ahLst/>
              <a:cxnLst/>
              <a:rect l="l" t="t" r="r" b="b"/>
              <a:pathLst>
                <a:path w="372110" h="107950">
                  <a:moveTo>
                    <a:pt x="0" y="0"/>
                  </a:moveTo>
                  <a:lnTo>
                    <a:pt x="0" y="107442"/>
                  </a:lnTo>
                  <a:lnTo>
                    <a:pt x="371856" y="107441"/>
                  </a:lnTo>
                  <a:lnTo>
                    <a:pt x="371856" y="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8180375" y="4449317"/>
            <a:ext cx="403860" cy="217804"/>
            <a:chOff x="8180375" y="4449317"/>
            <a:chExt cx="403860" cy="217804"/>
          </a:xfrm>
        </p:grpSpPr>
        <p:sp>
          <p:nvSpPr>
            <p:cNvPr id="58" name="object 58"/>
            <p:cNvSpPr/>
            <p:nvPr/>
          </p:nvSpPr>
          <p:spPr>
            <a:xfrm>
              <a:off x="8382000" y="4449317"/>
              <a:ext cx="0" cy="189865"/>
            </a:xfrm>
            <a:custGeom>
              <a:avLst/>
              <a:gdLst/>
              <a:ahLst/>
              <a:cxnLst/>
              <a:rect l="l" t="t" r="r" b="b"/>
              <a:pathLst>
                <a:path h="189864">
                  <a:moveTo>
                    <a:pt x="0" y="0"/>
                  </a:moveTo>
                  <a:lnTo>
                    <a:pt x="0" y="189738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192262" y="4548377"/>
              <a:ext cx="379730" cy="106680"/>
            </a:xfrm>
            <a:custGeom>
              <a:avLst/>
              <a:gdLst/>
              <a:ahLst/>
              <a:cxnLst/>
              <a:rect l="l" t="t" r="r" b="b"/>
              <a:pathLst>
                <a:path w="379729" h="106679">
                  <a:moveTo>
                    <a:pt x="0" y="0"/>
                  </a:moveTo>
                  <a:lnTo>
                    <a:pt x="0" y="106680"/>
                  </a:lnTo>
                  <a:lnTo>
                    <a:pt x="379476" y="106679"/>
                  </a:lnTo>
                  <a:lnTo>
                    <a:pt x="379476" y="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6967270" y="4449317"/>
            <a:ext cx="403860" cy="217804"/>
            <a:chOff x="6967270" y="4449317"/>
            <a:chExt cx="403860" cy="217804"/>
          </a:xfrm>
        </p:grpSpPr>
        <p:sp>
          <p:nvSpPr>
            <p:cNvPr id="61" name="object 61"/>
            <p:cNvSpPr/>
            <p:nvPr/>
          </p:nvSpPr>
          <p:spPr>
            <a:xfrm>
              <a:off x="7168896" y="4449317"/>
              <a:ext cx="0" cy="189865"/>
            </a:xfrm>
            <a:custGeom>
              <a:avLst/>
              <a:gdLst/>
              <a:ahLst/>
              <a:cxnLst/>
              <a:rect l="l" t="t" r="r" b="b"/>
              <a:pathLst>
                <a:path h="189864">
                  <a:moveTo>
                    <a:pt x="0" y="0"/>
                  </a:moveTo>
                  <a:lnTo>
                    <a:pt x="0" y="189738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979158" y="4548377"/>
              <a:ext cx="379730" cy="106680"/>
            </a:xfrm>
            <a:custGeom>
              <a:avLst/>
              <a:gdLst/>
              <a:ahLst/>
              <a:cxnLst/>
              <a:rect l="l" t="t" r="r" b="b"/>
              <a:pathLst>
                <a:path w="379729" h="106679">
                  <a:moveTo>
                    <a:pt x="0" y="0"/>
                  </a:moveTo>
                  <a:lnTo>
                    <a:pt x="0" y="106680"/>
                  </a:lnTo>
                  <a:lnTo>
                    <a:pt x="379476" y="106679"/>
                  </a:lnTo>
                  <a:lnTo>
                    <a:pt x="379476" y="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2" name="object 72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34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828800" y="533400"/>
            <a:ext cx="65151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5" dirty="0">
                <a:solidFill>
                  <a:srgbClr val="FF0000"/>
                </a:solidFill>
                <a:latin typeface="Trebuchet MS"/>
                <a:cs typeface="Trebuchet MS"/>
              </a:rPr>
              <a:t>Tipos</a:t>
            </a:r>
            <a:r>
              <a:rPr sz="2800" b="1" spc="-8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800" b="1" spc="65" dirty="0">
                <a:solidFill>
                  <a:srgbClr val="FF0000"/>
                </a:solidFill>
                <a:latin typeface="Trebuchet MS"/>
                <a:cs typeface="Trebuchet MS"/>
              </a:rPr>
              <a:t>de</a:t>
            </a:r>
            <a:r>
              <a:rPr sz="2800" b="1" spc="-8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800" b="1" spc="85" dirty="0">
                <a:solidFill>
                  <a:srgbClr val="FF0000"/>
                </a:solidFill>
                <a:latin typeface="Trebuchet MS"/>
                <a:cs typeface="Trebuchet MS"/>
              </a:rPr>
              <a:t>conexiones</a:t>
            </a:r>
            <a:r>
              <a:rPr sz="2800" b="1" spc="-8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800" b="1" spc="55" dirty="0">
                <a:solidFill>
                  <a:srgbClr val="FF0000"/>
                </a:solidFill>
                <a:latin typeface="Trebuchet MS"/>
                <a:cs typeface="Trebuchet MS"/>
              </a:rPr>
              <a:t>del</a:t>
            </a:r>
            <a:r>
              <a:rPr sz="2800" b="1" spc="-8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800" b="1" spc="100" dirty="0">
                <a:solidFill>
                  <a:srgbClr val="FF0000"/>
                </a:solidFill>
                <a:latin typeface="Trebuchet MS"/>
                <a:cs typeface="Trebuchet MS"/>
              </a:rPr>
              <a:t>generador</a:t>
            </a:r>
            <a:endParaRPr sz="2800">
              <a:solidFill>
                <a:srgbClr val="FF0000"/>
              </a:solidFill>
              <a:latin typeface="Trebuchet MS"/>
              <a:cs typeface="Trebuchet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511800" y="2106167"/>
            <a:ext cx="4216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b="1" spc="-10" dirty="0">
                <a:solidFill>
                  <a:srgbClr val="FF0000"/>
                </a:solidFill>
                <a:latin typeface="Trebuchet MS"/>
                <a:cs typeface="Trebuchet MS"/>
              </a:rPr>
              <a:t>AUTOBÚS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57200" y="1198935"/>
            <a:ext cx="4645660" cy="657346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355600" marR="5080" indent="-343535">
              <a:lnSpc>
                <a:spcPts val="2400"/>
              </a:lnSpc>
              <a:spcBef>
                <a:spcPts val="219"/>
              </a:spcBef>
              <a:buSzPct val="111111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2000" b="1" spc="85" dirty="0">
                <a:latin typeface="Trebuchet MS"/>
                <a:cs typeface="Trebuchet MS"/>
              </a:rPr>
              <a:t>Múltiple</a:t>
            </a:r>
            <a:r>
              <a:rPr sz="2000" b="1" spc="-75" dirty="0">
                <a:latin typeface="Trebuchet MS"/>
                <a:cs typeface="Trebuchet MS"/>
              </a:rPr>
              <a:t> </a:t>
            </a:r>
            <a:r>
              <a:rPr sz="2000" b="1" spc="60" dirty="0">
                <a:latin typeface="Trebuchet MS"/>
                <a:cs typeface="Trebuchet MS"/>
              </a:rPr>
              <a:t>Directo</a:t>
            </a:r>
            <a:r>
              <a:rPr sz="2000" b="1" spc="-70" dirty="0">
                <a:latin typeface="Trebuchet MS"/>
                <a:cs typeface="Trebuchet MS"/>
              </a:rPr>
              <a:t> </a:t>
            </a:r>
            <a:r>
              <a:rPr sz="2000" b="1" spc="90" dirty="0">
                <a:latin typeface="Trebuchet MS"/>
                <a:cs typeface="Trebuchet MS"/>
              </a:rPr>
              <a:t>o</a:t>
            </a:r>
            <a:r>
              <a:rPr sz="2000" b="1" spc="-70" dirty="0">
                <a:latin typeface="Trebuchet MS"/>
                <a:cs typeface="Trebuchet MS"/>
              </a:rPr>
              <a:t> </a:t>
            </a:r>
            <a:r>
              <a:rPr sz="2000" b="1" spc="114" dirty="0">
                <a:latin typeface="Trebuchet MS"/>
                <a:cs typeface="Trebuchet MS"/>
              </a:rPr>
              <a:t>Bus</a:t>
            </a:r>
            <a:r>
              <a:rPr sz="2000" b="1" spc="-70" dirty="0">
                <a:latin typeface="Trebuchet MS"/>
                <a:cs typeface="Trebuchet MS"/>
              </a:rPr>
              <a:t> </a:t>
            </a:r>
            <a:r>
              <a:rPr sz="2000" b="1" spc="55" dirty="0">
                <a:latin typeface="Trebuchet MS"/>
                <a:cs typeface="Trebuchet MS"/>
              </a:rPr>
              <a:t>Conectado </a:t>
            </a:r>
            <a:r>
              <a:rPr sz="2000" b="1" spc="65">
                <a:latin typeface="Trebuchet MS"/>
                <a:cs typeface="Trebuchet MS"/>
              </a:rPr>
              <a:t>(</a:t>
            </a:r>
            <a:r>
              <a:rPr sz="2000" b="1" spc="65" smtClean="0">
                <a:latin typeface="Trebuchet MS"/>
                <a:cs typeface="Trebuchet MS"/>
              </a:rPr>
              <a:t>No/Baj</a:t>
            </a:r>
            <a:r>
              <a:rPr lang="es-ES" sz="2000" b="1" spc="65" dirty="0" smtClean="0">
                <a:latin typeface="Trebuchet MS"/>
                <a:cs typeface="Trebuchet MS"/>
              </a:rPr>
              <a:t>a</a:t>
            </a:r>
            <a:r>
              <a:rPr sz="2000" b="1" spc="-60" smtClean="0">
                <a:latin typeface="Trebuchet MS"/>
                <a:cs typeface="Trebuchet MS"/>
              </a:rPr>
              <a:t> </a:t>
            </a:r>
            <a:r>
              <a:rPr sz="2000" b="1" spc="55" smtClean="0">
                <a:latin typeface="Trebuchet MS"/>
                <a:cs typeface="Trebuchet MS"/>
              </a:rPr>
              <a:t>Z/Alt</a:t>
            </a:r>
            <a:r>
              <a:rPr lang="es-ES" sz="2000" b="1" spc="55" dirty="0" smtClean="0">
                <a:latin typeface="Trebuchet MS"/>
                <a:cs typeface="Trebuchet MS"/>
              </a:rPr>
              <a:t>a</a:t>
            </a:r>
            <a:r>
              <a:rPr sz="2000" b="1" spc="-55" smtClean="0">
                <a:latin typeface="Trebuchet MS"/>
                <a:cs typeface="Trebuchet MS"/>
              </a:rPr>
              <a:t> </a:t>
            </a:r>
            <a:r>
              <a:rPr sz="2000" b="1" spc="-25" dirty="0">
                <a:latin typeface="Trebuchet MS"/>
                <a:cs typeface="Trebuchet MS"/>
              </a:rPr>
              <a:t>Z)</a:t>
            </a:r>
            <a:endParaRPr sz="2000">
              <a:latin typeface="Trebuchet MS"/>
              <a:cs typeface="Trebuchet MS"/>
            </a:endParaRPr>
          </a:p>
          <a:p>
            <a:pPr marL="580390" lvl="1" indent="-111125" algn="just">
              <a:lnSpc>
                <a:spcPct val="100000"/>
              </a:lnSpc>
              <a:spcBef>
                <a:spcPts val="1860"/>
              </a:spcBef>
              <a:buChar char="-"/>
              <a:tabLst>
                <a:tab pos="581025" algn="l"/>
              </a:tabLst>
            </a:pPr>
            <a:r>
              <a:rPr sz="2000" spc="50" dirty="0">
                <a:latin typeface="Arial Unicode MS"/>
                <a:cs typeface="Arial Unicode MS"/>
              </a:rPr>
              <a:t>Directamente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>
                <a:latin typeface="Arial Unicode MS"/>
                <a:cs typeface="Arial Unicode MS"/>
              </a:rPr>
              <a:t>conectado</a:t>
            </a:r>
            <a:r>
              <a:rPr sz="2000" spc="114">
                <a:latin typeface="Arial Unicode MS"/>
                <a:cs typeface="Arial Unicode MS"/>
              </a:rPr>
              <a:t> </a:t>
            </a:r>
            <a:r>
              <a:rPr sz="2000" smtClean="0">
                <a:latin typeface="Arial Unicode MS"/>
                <a:cs typeface="Arial Unicode MS"/>
              </a:rPr>
              <a:t>al</a:t>
            </a:r>
            <a:r>
              <a:rPr sz="2000" spc="110" smtClean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bus</a:t>
            </a:r>
            <a:endParaRPr sz="2000">
              <a:latin typeface="Arial Unicode MS"/>
              <a:cs typeface="Arial Unicode MS"/>
            </a:endParaRPr>
          </a:p>
          <a:p>
            <a:pPr marL="755650" marR="96520" lvl="1" indent="-285750" algn="just">
              <a:lnSpc>
                <a:spcPct val="105900"/>
              </a:lnSpc>
              <a:spcBef>
                <a:spcPts val="1600"/>
              </a:spcBef>
              <a:buChar char="-"/>
              <a:tabLst>
                <a:tab pos="595630" algn="l"/>
              </a:tabLst>
            </a:pPr>
            <a:r>
              <a:rPr sz="2000" dirty="0">
                <a:latin typeface="Arial Unicode MS"/>
                <a:cs typeface="Arial Unicode MS"/>
              </a:rPr>
              <a:t>Probable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en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sistemas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spc="35" dirty="0">
                <a:latin typeface="Arial Unicode MS"/>
                <a:cs typeface="Arial Unicode MS"/>
              </a:rPr>
              <a:t>industriales, </a:t>
            </a:r>
            <a:r>
              <a:rPr sz="2000" dirty="0">
                <a:latin typeface="Arial Unicode MS"/>
                <a:cs typeface="Arial Unicode MS"/>
              </a:rPr>
              <a:t>comerciales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aislados</a:t>
            </a:r>
            <a:endParaRPr sz="2000">
              <a:latin typeface="Arial Unicode MS"/>
              <a:cs typeface="Arial Unicode MS"/>
            </a:endParaRPr>
          </a:p>
          <a:p>
            <a:pPr marL="610235" lvl="1" indent="-140970" algn="just">
              <a:lnSpc>
                <a:spcPct val="100000"/>
              </a:lnSpc>
              <a:spcBef>
                <a:spcPts val="1480"/>
              </a:spcBef>
              <a:buChar char="-"/>
              <a:tabLst>
                <a:tab pos="610870" algn="l"/>
              </a:tabLst>
            </a:pPr>
            <a:r>
              <a:rPr sz="2000" spc="-10" dirty="0">
                <a:latin typeface="Arial Unicode MS"/>
                <a:cs typeface="Arial Unicode MS"/>
              </a:rPr>
              <a:t>Sencillo</a:t>
            </a:r>
            <a:endParaRPr sz="2000">
              <a:latin typeface="Arial Unicode MS"/>
              <a:cs typeface="Arial Unicode MS"/>
            </a:endParaRPr>
          </a:p>
          <a:p>
            <a:pPr marL="755650" marR="708660" lvl="1" indent="-285750" algn="just">
              <a:lnSpc>
                <a:spcPct val="112500"/>
              </a:lnSpc>
              <a:spcBef>
                <a:spcPts val="1500"/>
              </a:spcBef>
              <a:buChar char="-"/>
              <a:tabLst>
                <a:tab pos="588645" algn="l"/>
              </a:tabLst>
            </a:pPr>
            <a:r>
              <a:rPr sz="2000" dirty="0">
                <a:latin typeface="Arial Unicode MS"/>
                <a:cs typeface="Arial Unicode MS"/>
              </a:rPr>
              <a:t>Puede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spc="70" dirty="0">
                <a:latin typeface="Arial Unicode MS"/>
                <a:cs typeface="Arial Unicode MS"/>
              </a:rPr>
              <a:t>tener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spc="65" dirty="0">
                <a:latin typeface="Arial Unicode MS"/>
                <a:cs typeface="Arial Unicode MS"/>
              </a:rPr>
              <a:t>problemas</a:t>
            </a:r>
            <a:r>
              <a:rPr sz="2000" spc="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 </a:t>
            </a:r>
            <a:r>
              <a:rPr sz="2000" spc="60" dirty="0">
                <a:latin typeface="Arial Unicode MS"/>
                <a:cs typeface="Arial Unicode MS"/>
              </a:rPr>
              <a:t>corriente</a:t>
            </a:r>
            <a:r>
              <a:rPr sz="2000" spc="-10" dirty="0">
                <a:latin typeface="Arial Unicode MS"/>
                <a:cs typeface="Arial Unicode MS"/>
              </a:rPr>
              <a:t> circulante</a:t>
            </a:r>
            <a:endParaRPr sz="2000">
              <a:latin typeface="Arial Unicode MS"/>
              <a:cs typeface="Arial Unicode MS"/>
            </a:endParaRPr>
          </a:p>
          <a:p>
            <a:pPr marL="1155700" marR="677545" indent="-228600" algn="just">
              <a:lnSpc>
                <a:spcPct val="123300"/>
              </a:lnSpc>
              <a:spcBef>
                <a:spcPts val="840"/>
              </a:spcBef>
              <a:tabLst>
                <a:tab pos="1155065" algn="l"/>
              </a:tabLst>
            </a:pPr>
            <a:r>
              <a:rPr sz="2000" spc="-50" dirty="0"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	</a:t>
            </a:r>
            <a:r>
              <a:rPr sz="2000" spc="-45" dirty="0">
                <a:latin typeface="Arial Unicode MS"/>
                <a:cs typeface="Arial Unicode MS"/>
              </a:rPr>
              <a:t>El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uso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sola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spc="40" dirty="0">
                <a:latin typeface="Arial Unicode MS"/>
                <a:cs typeface="Arial Unicode MS"/>
              </a:rPr>
              <a:t>máquina </a:t>
            </a:r>
            <a:r>
              <a:rPr sz="2000" dirty="0">
                <a:latin typeface="Arial Unicode MS"/>
                <a:cs typeface="Arial Unicode MS"/>
              </a:rPr>
              <a:t>conectada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tierra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>
                <a:latin typeface="Arial Unicode MS"/>
                <a:cs typeface="Arial Unicode MS"/>
              </a:rPr>
              <a:t>puede</a:t>
            </a:r>
            <a:r>
              <a:rPr sz="2000" spc="95">
                <a:latin typeface="Arial Unicode MS"/>
                <a:cs typeface="Arial Unicode MS"/>
              </a:rPr>
              <a:t> </a:t>
            </a:r>
            <a:r>
              <a:rPr sz="2000" spc="-10" smtClean="0">
                <a:latin typeface="Arial Unicode MS"/>
                <a:cs typeface="Arial Unicode MS"/>
              </a:rPr>
              <a:t>ayudar</a:t>
            </a:r>
            <a:endParaRPr lang="es-ES" sz="2000" spc="-10" dirty="0" smtClean="0">
              <a:latin typeface="Arial Unicode MS"/>
              <a:cs typeface="Arial Unicode MS"/>
            </a:endParaRPr>
          </a:p>
          <a:p>
            <a:pPr marL="1155700" marR="677545" indent="-228600" algn="just">
              <a:lnSpc>
                <a:spcPct val="123300"/>
              </a:lnSpc>
              <a:spcBef>
                <a:spcPts val="840"/>
              </a:spcBef>
              <a:tabLst>
                <a:tab pos="1155065" algn="l"/>
              </a:tabLst>
            </a:pPr>
            <a:r>
              <a:rPr lang="es-AR" sz="2000" dirty="0" smtClean="0">
                <a:latin typeface="Arial Unicode MS"/>
                <a:cs typeface="Arial Unicode MS"/>
              </a:rPr>
              <a:t>-</a:t>
            </a:r>
            <a:r>
              <a:rPr lang="es-AR" sz="2000" spc="20" dirty="0" smtClean="0">
                <a:latin typeface="Arial Unicode MS"/>
                <a:cs typeface="Arial Unicode MS"/>
              </a:rPr>
              <a:t> </a:t>
            </a:r>
            <a:r>
              <a:rPr lang="es-AR" sz="2000" dirty="0" smtClean="0">
                <a:latin typeface="Arial Unicode MS"/>
                <a:cs typeface="Arial Unicode MS"/>
              </a:rPr>
              <a:t>Agrega</a:t>
            </a:r>
            <a:r>
              <a:rPr lang="es-AR" sz="2000" spc="35" dirty="0" smtClean="0">
                <a:latin typeface="Arial Unicode MS"/>
                <a:cs typeface="Arial Unicode MS"/>
              </a:rPr>
              <a:t> </a:t>
            </a:r>
            <a:r>
              <a:rPr lang="es-AR" sz="2000" spc="55" dirty="0" smtClean="0">
                <a:latin typeface="Arial Unicode MS"/>
                <a:cs typeface="Arial Unicode MS"/>
              </a:rPr>
              <a:t>complejidad</a:t>
            </a:r>
            <a:r>
              <a:rPr lang="es-AR" sz="2000" spc="30" dirty="0" smtClean="0">
                <a:latin typeface="Arial Unicode MS"/>
                <a:cs typeface="Arial Unicode MS"/>
              </a:rPr>
              <a:t> </a:t>
            </a:r>
            <a:r>
              <a:rPr lang="es-AR" sz="2000" spc="50" dirty="0" smtClean="0">
                <a:latin typeface="Arial Unicode MS"/>
                <a:cs typeface="Arial Unicode MS"/>
              </a:rPr>
              <a:t>para</a:t>
            </a:r>
            <a:r>
              <a:rPr lang="es-AR" sz="2000" spc="35" dirty="0" smtClean="0">
                <a:latin typeface="Arial Unicode MS"/>
                <a:cs typeface="Arial Unicode MS"/>
              </a:rPr>
              <a:t> </a:t>
            </a:r>
            <a:r>
              <a:rPr lang="es-AR" sz="2000" spc="55" dirty="0" smtClean="0">
                <a:latin typeface="Arial Unicode MS"/>
                <a:cs typeface="Arial Unicode MS"/>
              </a:rPr>
              <a:t>discriminar</a:t>
            </a:r>
            <a:r>
              <a:rPr lang="es-AR" sz="2000" spc="35" dirty="0" smtClean="0">
                <a:latin typeface="Arial Unicode MS"/>
                <a:cs typeface="Arial Unicode MS"/>
              </a:rPr>
              <a:t> </a:t>
            </a:r>
            <a:r>
              <a:rPr lang="es-AR" sz="2000" spc="-25" dirty="0" smtClean="0">
                <a:latin typeface="Arial Unicode MS"/>
                <a:cs typeface="Arial Unicode MS"/>
              </a:rPr>
              <a:t>la </a:t>
            </a:r>
            <a:r>
              <a:rPr lang="es-AR" sz="2000" spc="65" dirty="0" smtClean="0">
                <a:latin typeface="Arial Unicode MS"/>
                <a:cs typeface="Arial Unicode MS"/>
              </a:rPr>
              <a:t>fuente</a:t>
            </a:r>
            <a:r>
              <a:rPr lang="es-AR" sz="2000" spc="50" dirty="0" smtClean="0">
                <a:latin typeface="Arial Unicode MS"/>
                <a:cs typeface="Arial Unicode MS"/>
              </a:rPr>
              <a:t> </a:t>
            </a:r>
            <a:r>
              <a:rPr lang="es-AR" sz="2000" dirty="0" smtClean="0">
                <a:latin typeface="Arial Unicode MS"/>
                <a:cs typeface="Arial Unicode MS"/>
              </a:rPr>
              <a:t>de</a:t>
            </a:r>
            <a:r>
              <a:rPr lang="es-AR" sz="2000" spc="55" dirty="0" smtClean="0">
                <a:latin typeface="Arial Unicode MS"/>
                <a:cs typeface="Arial Unicode MS"/>
              </a:rPr>
              <a:t> </a:t>
            </a:r>
            <a:r>
              <a:rPr lang="es-AR" sz="2000" dirty="0" smtClean="0">
                <a:latin typeface="Arial Unicode MS"/>
                <a:cs typeface="Arial Unicode MS"/>
              </a:rPr>
              <a:t>falla</a:t>
            </a:r>
            <a:r>
              <a:rPr lang="es-AR" sz="2000" spc="50" dirty="0" smtClean="0">
                <a:latin typeface="Arial Unicode MS"/>
                <a:cs typeface="Arial Unicode MS"/>
              </a:rPr>
              <a:t> </a:t>
            </a:r>
            <a:r>
              <a:rPr lang="es-AR" sz="2000" dirty="0" smtClean="0">
                <a:latin typeface="Arial Unicode MS"/>
                <a:cs typeface="Arial Unicode MS"/>
              </a:rPr>
              <a:t>a</a:t>
            </a:r>
            <a:r>
              <a:rPr lang="es-AR" sz="2000" spc="55" dirty="0" smtClean="0">
                <a:latin typeface="Arial Unicode MS"/>
                <a:cs typeface="Arial Unicode MS"/>
              </a:rPr>
              <a:t> tierra</a:t>
            </a:r>
            <a:endParaRPr lang="es-AR" sz="2000" dirty="0" smtClean="0">
              <a:latin typeface="Arial Unicode MS"/>
              <a:cs typeface="Arial Unicode MS"/>
            </a:endParaRPr>
          </a:p>
          <a:p>
            <a:pPr marL="1155700" marR="677545" indent="-228600">
              <a:lnSpc>
                <a:spcPct val="123300"/>
              </a:lnSpc>
              <a:spcBef>
                <a:spcPts val="840"/>
              </a:spcBef>
              <a:tabLst>
                <a:tab pos="1155065" algn="l"/>
              </a:tabLst>
            </a:pPr>
            <a:endParaRPr sz="1200">
              <a:latin typeface="Arial Unicode MS"/>
              <a:cs typeface="Arial Unicode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511800" y="4738878"/>
            <a:ext cx="291211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b="1" dirty="0">
                <a:solidFill>
                  <a:srgbClr val="FF0000"/>
                </a:solidFill>
                <a:latin typeface="Trebuchet MS"/>
                <a:cs typeface="Trebuchet MS"/>
              </a:rPr>
              <a:t>El</a:t>
            </a:r>
            <a:r>
              <a:rPr sz="650" b="1" spc="7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650" b="1" dirty="0">
                <a:solidFill>
                  <a:srgbClr val="FF0000"/>
                </a:solidFill>
                <a:latin typeface="Trebuchet MS"/>
                <a:cs typeface="Trebuchet MS"/>
              </a:rPr>
              <a:t>mismo</a:t>
            </a:r>
            <a:r>
              <a:rPr sz="650" b="1" spc="7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650" b="1" dirty="0">
                <a:solidFill>
                  <a:srgbClr val="FF0000"/>
                </a:solidFill>
                <a:latin typeface="Trebuchet MS"/>
                <a:cs typeface="Trebuchet MS"/>
              </a:rPr>
              <a:t>tipo</a:t>
            </a:r>
            <a:r>
              <a:rPr sz="650" b="1" spc="7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650" b="1" dirty="0">
                <a:solidFill>
                  <a:srgbClr val="FF0000"/>
                </a:solidFill>
                <a:latin typeface="Trebuchet MS"/>
                <a:cs typeface="Trebuchet MS"/>
              </a:rPr>
              <a:t>de</a:t>
            </a:r>
            <a:r>
              <a:rPr sz="650" b="1" spc="7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650" b="1" dirty="0">
                <a:solidFill>
                  <a:srgbClr val="FF0000"/>
                </a:solidFill>
                <a:latin typeface="Trebuchet MS"/>
                <a:cs typeface="Trebuchet MS"/>
              </a:rPr>
              <a:t>puesta</a:t>
            </a:r>
            <a:r>
              <a:rPr sz="650" b="1" spc="7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650" b="1" dirty="0">
                <a:solidFill>
                  <a:srgbClr val="FF0000"/>
                </a:solidFill>
                <a:latin typeface="Trebuchet MS"/>
                <a:cs typeface="Trebuchet MS"/>
              </a:rPr>
              <a:t>a</a:t>
            </a:r>
            <a:r>
              <a:rPr sz="650" b="1" spc="7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650" b="1" dirty="0">
                <a:solidFill>
                  <a:srgbClr val="FF0000"/>
                </a:solidFill>
                <a:latin typeface="Trebuchet MS"/>
                <a:cs typeface="Trebuchet MS"/>
              </a:rPr>
              <a:t>tierra</a:t>
            </a:r>
            <a:r>
              <a:rPr sz="650" b="1" spc="7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650" b="1" dirty="0">
                <a:solidFill>
                  <a:srgbClr val="FF0000"/>
                </a:solidFill>
                <a:latin typeface="Trebuchet MS"/>
                <a:cs typeface="Trebuchet MS"/>
              </a:rPr>
              <a:t>utilizado</a:t>
            </a:r>
            <a:r>
              <a:rPr sz="650" b="1" spc="7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650" b="1" dirty="0">
                <a:solidFill>
                  <a:srgbClr val="FF0000"/>
                </a:solidFill>
                <a:latin typeface="Trebuchet MS"/>
                <a:cs typeface="Trebuchet MS"/>
              </a:rPr>
              <a:t>en</a:t>
            </a:r>
            <a:r>
              <a:rPr sz="650" b="1" spc="7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650" b="1" dirty="0">
                <a:solidFill>
                  <a:srgbClr val="FF0000"/>
                </a:solidFill>
                <a:latin typeface="Trebuchet MS"/>
                <a:cs typeface="Trebuchet MS"/>
              </a:rPr>
              <a:t>uno</a:t>
            </a:r>
            <a:r>
              <a:rPr sz="650" b="1" spc="7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650" b="1" dirty="0">
                <a:solidFill>
                  <a:srgbClr val="FF0000"/>
                </a:solidFill>
                <a:latin typeface="Trebuchet MS"/>
                <a:cs typeface="Trebuchet MS"/>
              </a:rPr>
              <a:t>o</a:t>
            </a:r>
            <a:r>
              <a:rPr sz="650" b="1" spc="7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650" b="1" dirty="0">
                <a:solidFill>
                  <a:srgbClr val="FF0000"/>
                </a:solidFill>
                <a:latin typeface="Trebuchet MS"/>
                <a:cs typeface="Trebuchet MS"/>
              </a:rPr>
              <a:t>varios</a:t>
            </a:r>
            <a:r>
              <a:rPr sz="650" b="1" spc="7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650" b="1" spc="-10" dirty="0">
                <a:solidFill>
                  <a:srgbClr val="FF0000"/>
                </a:solidFill>
                <a:latin typeface="Trebuchet MS"/>
                <a:cs typeface="Trebuchet MS"/>
              </a:rPr>
              <a:t>generadores</a:t>
            </a:r>
            <a:endParaRPr sz="6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3266" y="1861893"/>
            <a:ext cx="4080163" cy="506960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35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21583" y="1220978"/>
            <a:ext cx="4061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85" dirty="0">
                <a:solidFill>
                  <a:srgbClr val="EC34F1"/>
                </a:solidFill>
                <a:latin typeface="Arial Unicode MS"/>
                <a:cs typeface="Arial Unicode MS"/>
              </a:rPr>
              <a:t>Autobús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55" dirty="0">
                <a:solidFill>
                  <a:srgbClr val="EC34F1"/>
                </a:solidFill>
                <a:latin typeface="Arial Unicode MS"/>
                <a:cs typeface="Arial Unicode MS"/>
              </a:rPr>
              <a:t>(directo)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50" dirty="0">
                <a:solidFill>
                  <a:srgbClr val="EC34F1"/>
                </a:solidFill>
                <a:latin typeface="Arial Unicode MS"/>
                <a:cs typeface="Arial Unicode MS"/>
              </a:rPr>
              <a:t>conectado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43197" y="5318252"/>
            <a:ext cx="1029335" cy="1029969"/>
            <a:chOff x="3743197" y="5318252"/>
            <a:chExt cx="1029335" cy="1029969"/>
          </a:xfrm>
        </p:grpSpPr>
        <p:sp>
          <p:nvSpPr>
            <p:cNvPr id="3" name="object 3"/>
            <p:cNvSpPr/>
            <p:nvPr/>
          </p:nvSpPr>
          <p:spPr>
            <a:xfrm>
              <a:off x="3758183" y="5333238"/>
              <a:ext cx="999490" cy="1000125"/>
            </a:xfrm>
            <a:custGeom>
              <a:avLst/>
              <a:gdLst/>
              <a:ahLst/>
              <a:cxnLst/>
              <a:rect l="l" t="t" r="r" b="b"/>
              <a:pathLst>
                <a:path w="999489" h="1000125">
                  <a:moveTo>
                    <a:pt x="0" y="499872"/>
                  </a:moveTo>
                  <a:lnTo>
                    <a:pt x="2282" y="451766"/>
                  </a:lnTo>
                  <a:lnTo>
                    <a:pt x="8992" y="404947"/>
                  </a:lnTo>
                  <a:lnTo>
                    <a:pt x="19920" y="359624"/>
                  </a:lnTo>
                  <a:lnTo>
                    <a:pt x="34858" y="316008"/>
                  </a:lnTo>
                  <a:lnTo>
                    <a:pt x="53598" y="274308"/>
                  </a:lnTo>
                  <a:lnTo>
                    <a:pt x="75930" y="234736"/>
                  </a:lnTo>
                  <a:lnTo>
                    <a:pt x="101647" y="197502"/>
                  </a:lnTo>
                  <a:lnTo>
                    <a:pt x="130541" y="162816"/>
                  </a:lnTo>
                  <a:lnTo>
                    <a:pt x="162401" y="130888"/>
                  </a:lnTo>
                  <a:lnTo>
                    <a:pt x="197021" y="101929"/>
                  </a:lnTo>
                  <a:lnTo>
                    <a:pt x="234192" y="76148"/>
                  </a:lnTo>
                  <a:lnTo>
                    <a:pt x="273705" y="53757"/>
                  </a:lnTo>
                  <a:lnTo>
                    <a:pt x="315352" y="34965"/>
                  </a:lnTo>
                  <a:lnTo>
                    <a:pt x="358925" y="19983"/>
                  </a:lnTo>
                  <a:lnTo>
                    <a:pt x="404214" y="9021"/>
                  </a:lnTo>
                  <a:lnTo>
                    <a:pt x="451012" y="2290"/>
                  </a:lnTo>
                  <a:lnTo>
                    <a:pt x="499109" y="0"/>
                  </a:lnTo>
                  <a:lnTo>
                    <a:pt x="547334" y="2290"/>
                  </a:lnTo>
                  <a:lnTo>
                    <a:pt x="594244" y="9021"/>
                  </a:lnTo>
                  <a:lnTo>
                    <a:pt x="639631" y="19983"/>
                  </a:lnTo>
                  <a:lnTo>
                    <a:pt x="683288" y="34965"/>
                  </a:lnTo>
                  <a:lnTo>
                    <a:pt x="725008" y="53757"/>
                  </a:lnTo>
                  <a:lnTo>
                    <a:pt x="764582" y="76148"/>
                  </a:lnTo>
                  <a:lnTo>
                    <a:pt x="801805" y="101929"/>
                  </a:lnTo>
                  <a:lnTo>
                    <a:pt x="836467" y="130888"/>
                  </a:lnTo>
                  <a:lnTo>
                    <a:pt x="868361" y="162816"/>
                  </a:lnTo>
                  <a:lnTo>
                    <a:pt x="897280" y="197502"/>
                  </a:lnTo>
                  <a:lnTo>
                    <a:pt x="923017" y="234736"/>
                  </a:lnTo>
                  <a:lnTo>
                    <a:pt x="945364" y="274308"/>
                  </a:lnTo>
                  <a:lnTo>
                    <a:pt x="964113" y="316008"/>
                  </a:lnTo>
                  <a:lnTo>
                    <a:pt x="979057" y="359624"/>
                  </a:lnTo>
                  <a:lnTo>
                    <a:pt x="989988" y="404947"/>
                  </a:lnTo>
                  <a:lnTo>
                    <a:pt x="996698" y="451766"/>
                  </a:lnTo>
                  <a:lnTo>
                    <a:pt x="998982" y="499872"/>
                  </a:lnTo>
                  <a:lnTo>
                    <a:pt x="996698" y="548096"/>
                  </a:lnTo>
                  <a:lnTo>
                    <a:pt x="989988" y="595006"/>
                  </a:lnTo>
                  <a:lnTo>
                    <a:pt x="979057" y="640393"/>
                  </a:lnTo>
                  <a:lnTo>
                    <a:pt x="964113" y="684050"/>
                  </a:lnTo>
                  <a:lnTo>
                    <a:pt x="945364" y="725770"/>
                  </a:lnTo>
                  <a:lnTo>
                    <a:pt x="923017" y="765344"/>
                  </a:lnTo>
                  <a:lnTo>
                    <a:pt x="897280" y="802567"/>
                  </a:lnTo>
                  <a:lnTo>
                    <a:pt x="868361" y="837229"/>
                  </a:lnTo>
                  <a:lnTo>
                    <a:pt x="836467" y="869123"/>
                  </a:lnTo>
                  <a:lnTo>
                    <a:pt x="801805" y="898042"/>
                  </a:lnTo>
                  <a:lnTo>
                    <a:pt x="764582" y="923779"/>
                  </a:lnTo>
                  <a:lnTo>
                    <a:pt x="725008" y="946126"/>
                  </a:lnTo>
                  <a:lnTo>
                    <a:pt x="683288" y="964875"/>
                  </a:lnTo>
                  <a:lnTo>
                    <a:pt x="639631" y="979819"/>
                  </a:lnTo>
                  <a:lnTo>
                    <a:pt x="594244" y="990750"/>
                  </a:lnTo>
                  <a:lnTo>
                    <a:pt x="547334" y="997460"/>
                  </a:lnTo>
                  <a:lnTo>
                    <a:pt x="499109" y="999744"/>
                  </a:lnTo>
                  <a:lnTo>
                    <a:pt x="451012" y="997460"/>
                  </a:lnTo>
                  <a:lnTo>
                    <a:pt x="404214" y="990750"/>
                  </a:lnTo>
                  <a:lnTo>
                    <a:pt x="358925" y="979819"/>
                  </a:lnTo>
                  <a:lnTo>
                    <a:pt x="315352" y="964875"/>
                  </a:lnTo>
                  <a:lnTo>
                    <a:pt x="273705" y="946126"/>
                  </a:lnTo>
                  <a:lnTo>
                    <a:pt x="234192" y="923779"/>
                  </a:lnTo>
                  <a:lnTo>
                    <a:pt x="197021" y="898042"/>
                  </a:lnTo>
                  <a:lnTo>
                    <a:pt x="162401" y="869123"/>
                  </a:lnTo>
                  <a:lnTo>
                    <a:pt x="130541" y="837229"/>
                  </a:lnTo>
                  <a:lnTo>
                    <a:pt x="101647" y="802567"/>
                  </a:lnTo>
                  <a:lnTo>
                    <a:pt x="75930" y="765344"/>
                  </a:lnTo>
                  <a:lnTo>
                    <a:pt x="53598" y="725770"/>
                  </a:lnTo>
                  <a:lnTo>
                    <a:pt x="34858" y="684050"/>
                  </a:lnTo>
                  <a:lnTo>
                    <a:pt x="19920" y="640393"/>
                  </a:lnTo>
                  <a:lnTo>
                    <a:pt x="8992" y="595006"/>
                  </a:lnTo>
                  <a:lnTo>
                    <a:pt x="2282" y="548096"/>
                  </a:lnTo>
                  <a:lnTo>
                    <a:pt x="0" y="499872"/>
                  </a:lnTo>
                  <a:close/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089653" y="5618988"/>
              <a:ext cx="330835" cy="370840"/>
            </a:xfrm>
            <a:custGeom>
              <a:avLst/>
              <a:gdLst/>
              <a:ahLst/>
              <a:cxnLst/>
              <a:rect l="l" t="t" r="r" b="b"/>
              <a:pathLst>
                <a:path w="330835" h="370839">
                  <a:moveTo>
                    <a:pt x="330708" y="314705"/>
                  </a:moveTo>
                  <a:lnTo>
                    <a:pt x="330708" y="181355"/>
                  </a:lnTo>
                  <a:lnTo>
                    <a:pt x="179832" y="182117"/>
                  </a:lnTo>
                  <a:lnTo>
                    <a:pt x="179832" y="224027"/>
                  </a:lnTo>
                  <a:lnTo>
                    <a:pt x="284988" y="224027"/>
                  </a:lnTo>
                  <a:lnTo>
                    <a:pt x="284988" y="290321"/>
                  </a:lnTo>
                  <a:lnTo>
                    <a:pt x="240030" y="315467"/>
                  </a:lnTo>
                  <a:lnTo>
                    <a:pt x="195560" y="326933"/>
                  </a:lnTo>
                  <a:lnTo>
                    <a:pt x="180594" y="327659"/>
                  </a:lnTo>
                  <a:lnTo>
                    <a:pt x="163044" y="326659"/>
                  </a:lnTo>
                  <a:lnTo>
                    <a:pt x="113538" y="311657"/>
                  </a:lnTo>
                  <a:lnTo>
                    <a:pt x="74533" y="279403"/>
                  </a:lnTo>
                  <a:lnTo>
                    <a:pt x="53149" y="227837"/>
                  </a:lnTo>
                  <a:lnTo>
                    <a:pt x="48768" y="184403"/>
                  </a:lnTo>
                  <a:lnTo>
                    <a:pt x="49625" y="165270"/>
                  </a:lnTo>
                  <a:lnTo>
                    <a:pt x="62484" y="112013"/>
                  </a:lnTo>
                  <a:lnTo>
                    <a:pt x="85344" y="76961"/>
                  </a:lnTo>
                  <a:lnTo>
                    <a:pt x="123444" y="50291"/>
                  </a:lnTo>
                  <a:lnTo>
                    <a:pt x="163949" y="41076"/>
                  </a:lnTo>
                  <a:lnTo>
                    <a:pt x="179832" y="40385"/>
                  </a:lnTo>
                  <a:lnTo>
                    <a:pt x="192809" y="41076"/>
                  </a:lnTo>
                  <a:lnTo>
                    <a:pt x="239315" y="55292"/>
                  </a:lnTo>
                  <a:lnTo>
                    <a:pt x="268771" y="83712"/>
                  </a:lnTo>
                  <a:lnTo>
                    <a:pt x="282702" y="118109"/>
                  </a:lnTo>
                  <a:lnTo>
                    <a:pt x="325374" y="106679"/>
                  </a:lnTo>
                  <a:lnTo>
                    <a:pt x="306835" y="59852"/>
                  </a:lnTo>
                  <a:lnTo>
                    <a:pt x="277368" y="27908"/>
                  </a:lnTo>
                  <a:lnTo>
                    <a:pt x="233183" y="7393"/>
                  </a:lnTo>
                  <a:lnTo>
                    <a:pt x="179070" y="0"/>
                  </a:lnTo>
                  <a:lnTo>
                    <a:pt x="153376" y="1416"/>
                  </a:lnTo>
                  <a:lnTo>
                    <a:pt x="105989" y="12537"/>
                  </a:lnTo>
                  <a:lnTo>
                    <a:pt x="65603" y="34504"/>
                  </a:lnTo>
                  <a:lnTo>
                    <a:pt x="34218" y="68175"/>
                  </a:lnTo>
                  <a:lnTo>
                    <a:pt x="12537" y="112430"/>
                  </a:lnTo>
                  <a:lnTo>
                    <a:pt x="1416" y="161270"/>
                  </a:lnTo>
                  <a:lnTo>
                    <a:pt x="0" y="186689"/>
                  </a:lnTo>
                  <a:lnTo>
                    <a:pt x="1416" y="212728"/>
                  </a:lnTo>
                  <a:lnTo>
                    <a:pt x="12537" y="260520"/>
                  </a:lnTo>
                  <a:lnTo>
                    <a:pt x="34361" y="302680"/>
                  </a:lnTo>
                  <a:lnTo>
                    <a:pt x="66889" y="335208"/>
                  </a:lnTo>
                  <a:lnTo>
                    <a:pt x="109156" y="357473"/>
                  </a:lnTo>
                  <a:lnTo>
                    <a:pt x="157162" y="368903"/>
                  </a:lnTo>
                  <a:lnTo>
                    <a:pt x="182880" y="370331"/>
                  </a:lnTo>
                  <a:lnTo>
                    <a:pt x="202287" y="369474"/>
                  </a:lnTo>
                  <a:lnTo>
                    <a:pt x="240530" y="362616"/>
                  </a:lnTo>
                  <a:lnTo>
                    <a:pt x="277344" y="348460"/>
                  </a:lnTo>
                  <a:lnTo>
                    <a:pt x="313301" y="327576"/>
                  </a:lnTo>
                  <a:lnTo>
                    <a:pt x="330708" y="31470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5812535" y="5836920"/>
            <a:ext cx="437515" cy="0"/>
          </a:xfrm>
          <a:custGeom>
            <a:avLst/>
            <a:gdLst/>
            <a:ahLst/>
            <a:cxnLst/>
            <a:rect l="l" t="t" r="r" b="b"/>
            <a:pathLst>
              <a:path w="437514">
                <a:moveTo>
                  <a:pt x="0" y="0"/>
                </a:moveTo>
                <a:lnTo>
                  <a:pt x="437388" y="0"/>
                </a:lnTo>
              </a:path>
            </a:pathLst>
          </a:custGeom>
          <a:ln w="299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76643" y="5836920"/>
            <a:ext cx="874394" cy="0"/>
          </a:xfrm>
          <a:custGeom>
            <a:avLst/>
            <a:gdLst/>
            <a:ahLst/>
            <a:cxnLst/>
            <a:rect l="l" t="t" r="r" b="b"/>
            <a:pathLst>
              <a:path w="874395">
                <a:moveTo>
                  <a:pt x="0" y="0"/>
                </a:moveTo>
                <a:lnTo>
                  <a:pt x="874013" y="0"/>
                </a:lnTo>
              </a:path>
            </a:pathLst>
          </a:custGeom>
          <a:ln w="299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935733" y="5660135"/>
            <a:ext cx="806450" cy="395605"/>
            <a:chOff x="1935733" y="5660135"/>
            <a:chExt cx="806450" cy="395605"/>
          </a:xfrm>
        </p:grpSpPr>
        <p:sp>
          <p:nvSpPr>
            <p:cNvPr id="8" name="object 8"/>
            <p:cNvSpPr/>
            <p:nvPr/>
          </p:nvSpPr>
          <p:spPr>
            <a:xfrm>
              <a:off x="1950719" y="5795009"/>
              <a:ext cx="0" cy="135890"/>
            </a:xfrm>
            <a:custGeom>
              <a:avLst/>
              <a:gdLst/>
              <a:ahLst/>
              <a:cxnLst/>
              <a:rect l="l" t="t" r="r" b="b"/>
              <a:pathLst>
                <a:path h="135889">
                  <a:moveTo>
                    <a:pt x="0" y="0"/>
                  </a:moveTo>
                  <a:lnTo>
                    <a:pt x="0" y="135635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13203" y="5732525"/>
              <a:ext cx="0" cy="260985"/>
            </a:xfrm>
            <a:custGeom>
              <a:avLst/>
              <a:gdLst/>
              <a:ahLst/>
              <a:cxnLst/>
              <a:rect l="l" t="t" r="r" b="b"/>
              <a:pathLst>
                <a:path h="260985">
                  <a:moveTo>
                    <a:pt x="0" y="0"/>
                  </a:moveTo>
                  <a:lnTo>
                    <a:pt x="0" y="260604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75687" y="5660135"/>
              <a:ext cx="0" cy="395605"/>
            </a:xfrm>
            <a:custGeom>
              <a:avLst/>
              <a:gdLst/>
              <a:ahLst/>
              <a:cxnLst/>
              <a:rect l="l" t="t" r="r" b="b"/>
              <a:pathLst>
                <a:path h="395604">
                  <a:moveTo>
                    <a:pt x="0" y="0"/>
                  </a:moveTo>
                  <a:lnTo>
                    <a:pt x="0" y="395478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75687" y="5857493"/>
              <a:ext cx="666115" cy="0"/>
            </a:xfrm>
            <a:custGeom>
              <a:avLst/>
              <a:gdLst/>
              <a:ahLst/>
              <a:cxnLst/>
              <a:rect l="l" t="t" r="r" b="b"/>
              <a:pathLst>
                <a:path w="666114">
                  <a:moveTo>
                    <a:pt x="665988" y="0"/>
                  </a:moveTo>
                  <a:lnTo>
                    <a:pt x="0" y="0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6249923" y="5618226"/>
            <a:ext cx="426720" cy="427990"/>
          </a:xfrm>
          <a:custGeom>
            <a:avLst/>
            <a:gdLst/>
            <a:ahLst/>
            <a:cxnLst/>
            <a:rect l="l" t="t" r="r" b="b"/>
            <a:pathLst>
              <a:path w="426720" h="427989">
                <a:moveTo>
                  <a:pt x="0" y="0"/>
                </a:moveTo>
                <a:lnTo>
                  <a:pt x="0" y="427481"/>
                </a:lnTo>
                <a:lnTo>
                  <a:pt x="426720" y="427481"/>
                </a:lnTo>
                <a:lnTo>
                  <a:pt x="426720" y="0"/>
                </a:lnTo>
                <a:lnTo>
                  <a:pt x="0" y="0"/>
                </a:lnTo>
                <a:close/>
              </a:path>
            </a:pathLst>
          </a:custGeom>
          <a:ln w="299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62121" y="5847588"/>
            <a:ext cx="500380" cy="0"/>
          </a:xfrm>
          <a:custGeom>
            <a:avLst/>
            <a:gdLst/>
            <a:ahLst/>
            <a:cxnLst/>
            <a:rect l="l" t="t" r="r" b="b"/>
            <a:pathLst>
              <a:path w="500379">
                <a:moveTo>
                  <a:pt x="0" y="0"/>
                </a:moveTo>
                <a:lnTo>
                  <a:pt x="499872" y="0"/>
                </a:lnTo>
              </a:path>
            </a:pathLst>
          </a:custGeom>
          <a:ln w="299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60976" y="5836920"/>
            <a:ext cx="729615" cy="0"/>
          </a:xfrm>
          <a:custGeom>
            <a:avLst/>
            <a:gdLst/>
            <a:ahLst/>
            <a:cxnLst/>
            <a:rect l="l" t="t" r="r" b="b"/>
            <a:pathLst>
              <a:path w="729614">
                <a:moveTo>
                  <a:pt x="0" y="0"/>
                </a:moveTo>
                <a:lnTo>
                  <a:pt x="729234" y="0"/>
                </a:lnTo>
              </a:path>
            </a:pathLst>
          </a:custGeom>
          <a:ln w="299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52344" y="5857494"/>
            <a:ext cx="500380" cy="190500"/>
          </a:xfrm>
          <a:custGeom>
            <a:avLst/>
            <a:gdLst/>
            <a:ahLst/>
            <a:cxnLst/>
            <a:rect l="l" t="t" r="r" b="b"/>
            <a:pathLst>
              <a:path w="500379" h="190500">
                <a:moveTo>
                  <a:pt x="0" y="0"/>
                </a:moveTo>
                <a:lnTo>
                  <a:pt x="0" y="128016"/>
                </a:lnTo>
                <a:lnTo>
                  <a:pt x="18097" y="172402"/>
                </a:lnTo>
                <a:lnTo>
                  <a:pt x="62484" y="190500"/>
                </a:lnTo>
                <a:lnTo>
                  <a:pt x="86713" y="185666"/>
                </a:lnTo>
                <a:lnTo>
                  <a:pt x="106584" y="172402"/>
                </a:lnTo>
                <a:lnTo>
                  <a:pt x="120026" y="152566"/>
                </a:lnTo>
                <a:lnTo>
                  <a:pt x="124968" y="128016"/>
                </a:lnTo>
                <a:lnTo>
                  <a:pt x="129801" y="152566"/>
                </a:lnTo>
                <a:lnTo>
                  <a:pt x="143065" y="172402"/>
                </a:lnTo>
                <a:lnTo>
                  <a:pt x="162901" y="185666"/>
                </a:lnTo>
                <a:lnTo>
                  <a:pt x="187452" y="190499"/>
                </a:lnTo>
                <a:lnTo>
                  <a:pt x="211681" y="185666"/>
                </a:lnTo>
                <a:lnTo>
                  <a:pt x="231552" y="172402"/>
                </a:lnTo>
                <a:lnTo>
                  <a:pt x="244994" y="152566"/>
                </a:lnTo>
                <a:lnTo>
                  <a:pt x="249936" y="128015"/>
                </a:lnTo>
                <a:lnTo>
                  <a:pt x="254769" y="152566"/>
                </a:lnTo>
                <a:lnTo>
                  <a:pt x="268033" y="172402"/>
                </a:lnTo>
                <a:lnTo>
                  <a:pt x="287869" y="185666"/>
                </a:lnTo>
                <a:lnTo>
                  <a:pt x="312420" y="190499"/>
                </a:lnTo>
                <a:lnTo>
                  <a:pt x="336649" y="185666"/>
                </a:lnTo>
                <a:lnTo>
                  <a:pt x="356520" y="172402"/>
                </a:lnTo>
                <a:lnTo>
                  <a:pt x="369962" y="152566"/>
                </a:lnTo>
                <a:lnTo>
                  <a:pt x="374904" y="128015"/>
                </a:lnTo>
                <a:lnTo>
                  <a:pt x="379737" y="152566"/>
                </a:lnTo>
                <a:lnTo>
                  <a:pt x="393001" y="172402"/>
                </a:lnTo>
                <a:lnTo>
                  <a:pt x="412837" y="185666"/>
                </a:lnTo>
                <a:lnTo>
                  <a:pt x="437388" y="190499"/>
                </a:lnTo>
                <a:lnTo>
                  <a:pt x="461498" y="185666"/>
                </a:lnTo>
                <a:lnTo>
                  <a:pt x="481107" y="172402"/>
                </a:lnTo>
                <a:lnTo>
                  <a:pt x="494287" y="152566"/>
                </a:lnTo>
                <a:lnTo>
                  <a:pt x="499109" y="128015"/>
                </a:lnTo>
                <a:lnTo>
                  <a:pt x="499872" y="125729"/>
                </a:lnTo>
                <a:lnTo>
                  <a:pt x="499872" y="0"/>
                </a:lnTo>
              </a:path>
            </a:pathLst>
          </a:custGeom>
          <a:ln w="299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2737357" y="6082538"/>
            <a:ext cx="530225" cy="290830"/>
            <a:chOff x="2737357" y="6082538"/>
            <a:chExt cx="530225" cy="290830"/>
          </a:xfrm>
        </p:grpSpPr>
        <p:sp>
          <p:nvSpPr>
            <p:cNvPr id="17" name="object 17"/>
            <p:cNvSpPr/>
            <p:nvPr/>
          </p:nvSpPr>
          <p:spPr>
            <a:xfrm>
              <a:off x="2752343" y="6172962"/>
              <a:ext cx="500380" cy="185420"/>
            </a:xfrm>
            <a:custGeom>
              <a:avLst/>
              <a:gdLst/>
              <a:ahLst/>
              <a:cxnLst/>
              <a:rect l="l" t="t" r="r" b="b"/>
              <a:pathLst>
                <a:path w="500379" h="185420">
                  <a:moveTo>
                    <a:pt x="0" y="185166"/>
                  </a:moveTo>
                  <a:lnTo>
                    <a:pt x="0" y="60198"/>
                  </a:lnTo>
                  <a:lnTo>
                    <a:pt x="0" y="62484"/>
                  </a:lnTo>
                  <a:lnTo>
                    <a:pt x="4833" y="38254"/>
                  </a:lnTo>
                  <a:lnTo>
                    <a:pt x="18097" y="18383"/>
                  </a:lnTo>
                  <a:lnTo>
                    <a:pt x="37933" y="4941"/>
                  </a:lnTo>
                  <a:lnTo>
                    <a:pt x="62483" y="0"/>
                  </a:lnTo>
                  <a:lnTo>
                    <a:pt x="86713" y="4941"/>
                  </a:lnTo>
                  <a:lnTo>
                    <a:pt x="106584" y="18383"/>
                  </a:lnTo>
                  <a:lnTo>
                    <a:pt x="120026" y="38254"/>
                  </a:lnTo>
                  <a:lnTo>
                    <a:pt x="124968" y="62484"/>
                  </a:lnTo>
                  <a:lnTo>
                    <a:pt x="129801" y="38254"/>
                  </a:lnTo>
                  <a:lnTo>
                    <a:pt x="143065" y="18383"/>
                  </a:lnTo>
                  <a:lnTo>
                    <a:pt x="162901" y="4941"/>
                  </a:lnTo>
                  <a:lnTo>
                    <a:pt x="187451" y="0"/>
                  </a:lnTo>
                  <a:lnTo>
                    <a:pt x="211681" y="4941"/>
                  </a:lnTo>
                  <a:lnTo>
                    <a:pt x="231552" y="18383"/>
                  </a:lnTo>
                  <a:lnTo>
                    <a:pt x="244994" y="38254"/>
                  </a:lnTo>
                  <a:lnTo>
                    <a:pt x="249936" y="62484"/>
                  </a:lnTo>
                  <a:lnTo>
                    <a:pt x="254769" y="38254"/>
                  </a:lnTo>
                  <a:lnTo>
                    <a:pt x="268033" y="18383"/>
                  </a:lnTo>
                  <a:lnTo>
                    <a:pt x="287869" y="4941"/>
                  </a:lnTo>
                  <a:lnTo>
                    <a:pt x="312420" y="0"/>
                  </a:lnTo>
                  <a:lnTo>
                    <a:pt x="336649" y="4941"/>
                  </a:lnTo>
                  <a:lnTo>
                    <a:pt x="356520" y="18383"/>
                  </a:lnTo>
                  <a:lnTo>
                    <a:pt x="369962" y="38254"/>
                  </a:lnTo>
                  <a:lnTo>
                    <a:pt x="374904" y="62484"/>
                  </a:lnTo>
                  <a:lnTo>
                    <a:pt x="379737" y="38254"/>
                  </a:lnTo>
                  <a:lnTo>
                    <a:pt x="393001" y="18383"/>
                  </a:lnTo>
                  <a:lnTo>
                    <a:pt x="412837" y="4941"/>
                  </a:lnTo>
                  <a:lnTo>
                    <a:pt x="437388" y="0"/>
                  </a:lnTo>
                  <a:lnTo>
                    <a:pt x="461498" y="4941"/>
                  </a:lnTo>
                  <a:lnTo>
                    <a:pt x="481107" y="18383"/>
                  </a:lnTo>
                  <a:lnTo>
                    <a:pt x="494287" y="38254"/>
                  </a:lnTo>
                  <a:lnTo>
                    <a:pt x="499109" y="62484"/>
                  </a:lnTo>
                  <a:lnTo>
                    <a:pt x="499872" y="60198"/>
                  </a:lnTo>
                  <a:lnTo>
                    <a:pt x="499872" y="185166"/>
                  </a:lnTo>
                </a:path>
              </a:pathLst>
            </a:custGeom>
            <a:ln w="299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52344" y="6082537"/>
              <a:ext cx="500380" cy="61594"/>
            </a:xfrm>
            <a:custGeom>
              <a:avLst/>
              <a:gdLst/>
              <a:ahLst/>
              <a:cxnLst/>
              <a:rect l="l" t="t" r="r" b="b"/>
              <a:pathLst>
                <a:path w="500379" h="61595">
                  <a:moveTo>
                    <a:pt x="499872" y="31242"/>
                  </a:moveTo>
                  <a:lnTo>
                    <a:pt x="0" y="31242"/>
                  </a:lnTo>
                  <a:lnTo>
                    <a:pt x="0" y="61214"/>
                  </a:lnTo>
                  <a:lnTo>
                    <a:pt x="499872" y="61214"/>
                  </a:lnTo>
                  <a:lnTo>
                    <a:pt x="499872" y="31242"/>
                  </a:lnTo>
                  <a:close/>
                </a:path>
                <a:path w="500379" h="61595">
                  <a:moveTo>
                    <a:pt x="499872" y="0"/>
                  </a:moveTo>
                  <a:lnTo>
                    <a:pt x="0" y="0"/>
                  </a:lnTo>
                  <a:lnTo>
                    <a:pt x="0" y="29972"/>
                  </a:lnTo>
                  <a:lnTo>
                    <a:pt x="499872" y="29972"/>
                  </a:lnTo>
                  <a:lnTo>
                    <a:pt x="4998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5302758" y="5489447"/>
            <a:ext cx="255270" cy="691515"/>
          </a:xfrm>
          <a:custGeom>
            <a:avLst/>
            <a:gdLst/>
            <a:ahLst/>
            <a:cxnLst/>
            <a:rect l="l" t="t" r="r" b="b"/>
            <a:pathLst>
              <a:path w="255270" h="691514">
                <a:moveTo>
                  <a:pt x="0" y="691134"/>
                </a:moveTo>
                <a:lnTo>
                  <a:pt x="166116" y="691134"/>
                </a:lnTo>
                <a:lnTo>
                  <a:pt x="169164" y="687324"/>
                </a:lnTo>
                <a:lnTo>
                  <a:pt x="202870" y="680632"/>
                </a:lnTo>
                <a:lnTo>
                  <a:pt x="230219" y="662368"/>
                </a:lnTo>
                <a:lnTo>
                  <a:pt x="248566" y="635246"/>
                </a:lnTo>
                <a:lnTo>
                  <a:pt x="255270" y="601980"/>
                </a:lnTo>
                <a:lnTo>
                  <a:pt x="248566" y="568273"/>
                </a:lnTo>
                <a:lnTo>
                  <a:pt x="230219" y="540924"/>
                </a:lnTo>
                <a:lnTo>
                  <a:pt x="202870" y="522577"/>
                </a:lnTo>
                <a:lnTo>
                  <a:pt x="169164" y="515874"/>
                </a:lnTo>
                <a:lnTo>
                  <a:pt x="202870" y="509063"/>
                </a:lnTo>
                <a:lnTo>
                  <a:pt x="230219" y="490537"/>
                </a:lnTo>
                <a:lnTo>
                  <a:pt x="248566" y="463153"/>
                </a:lnTo>
                <a:lnTo>
                  <a:pt x="255270" y="429768"/>
                </a:lnTo>
                <a:lnTo>
                  <a:pt x="248566" y="396382"/>
                </a:lnTo>
                <a:lnTo>
                  <a:pt x="230219" y="368998"/>
                </a:lnTo>
                <a:lnTo>
                  <a:pt x="202870" y="350472"/>
                </a:lnTo>
                <a:lnTo>
                  <a:pt x="169163" y="343662"/>
                </a:lnTo>
                <a:lnTo>
                  <a:pt x="202870" y="336958"/>
                </a:lnTo>
                <a:lnTo>
                  <a:pt x="230219" y="318611"/>
                </a:lnTo>
                <a:lnTo>
                  <a:pt x="248566" y="291262"/>
                </a:lnTo>
                <a:lnTo>
                  <a:pt x="255269" y="257556"/>
                </a:lnTo>
                <a:lnTo>
                  <a:pt x="248566" y="224289"/>
                </a:lnTo>
                <a:lnTo>
                  <a:pt x="230219" y="197167"/>
                </a:lnTo>
                <a:lnTo>
                  <a:pt x="202870" y="178903"/>
                </a:lnTo>
                <a:lnTo>
                  <a:pt x="169163" y="172212"/>
                </a:lnTo>
                <a:lnTo>
                  <a:pt x="202870" y="165401"/>
                </a:lnTo>
                <a:lnTo>
                  <a:pt x="230219" y="146875"/>
                </a:lnTo>
                <a:lnTo>
                  <a:pt x="248566" y="119491"/>
                </a:lnTo>
                <a:lnTo>
                  <a:pt x="255269" y="86106"/>
                </a:lnTo>
                <a:lnTo>
                  <a:pt x="248566" y="52399"/>
                </a:lnTo>
                <a:lnTo>
                  <a:pt x="230219" y="25050"/>
                </a:lnTo>
                <a:lnTo>
                  <a:pt x="202870" y="6703"/>
                </a:lnTo>
                <a:lnTo>
                  <a:pt x="169163" y="0"/>
                </a:lnTo>
                <a:lnTo>
                  <a:pt x="166115" y="3810"/>
                </a:lnTo>
                <a:lnTo>
                  <a:pt x="0" y="3810"/>
                </a:lnTo>
              </a:path>
            </a:pathLst>
          </a:custGeom>
          <a:ln w="299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5610097" y="5474461"/>
            <a:ext cx="394335" cy="721360"/>
            <a:chOff x="5610097" y="5474461"/>
            <a:chExt cx="394335" cy="721360"/>
          </a:xfrm>
        </p:grpSpPr>
        <p:sp>
          <p:nvSpPr>
            <p:cNvPr id="21" name="object 21"/>
            <p:cNvSpPr/>
            <p:nvPr/>
          </p:nvSpPr>
          <p:spPr>
            <a:xfrm>
              <a:off x="5729477" y="5489447"/>
              <a:ext cx="260350" cy="691515"/>
            </a:xfrm>
            <a:custGeom>
              <a:avLst/>
              <a:gdLst/>
              <a:ahLst/>
              <a:cxnLst/>
              <a:rect l="l" t="t" r="r" b="b"/>
              <a:pathLst>
                <a:path w="260350" h="691514">
                  <a:moveTo>
                    <a:pt x="259841" y="691134"/>
                  </a:moveTo>
                  <a:lnTo>
                    <a:pt x="83057" y="691134"/>
                  </a:lnTo>
                  <a:lnTo>
                    <a:pt x="86105" y="687324"/>
                  </a:lnTo>
                  <a:lnTo>
                    <a:pt x="52720" y="680632"/>
                  </a:lnTo>
                  <a:lnTo>
                    <a:pt x="25336" y="662368"/>
                  </a:lnTo>
                  <a:lnTo>
                    <a:pt x="6810" y="635246"/>
                  </a:lnTo>
                  <a:lnTo>
                    <a:pt x="0" y="601980"/>
                  </a:lnTo>
                  <a:lnTo>
                    <a:pt x="6810" y="568273"/>
                  </a:lnTo>
                  <a:lnTo>
                    <a:pt x="25336" y="540924"/>
                  </a:lnTo>
                  <a:lnTo>
                    <a:pt x="52720" y="522577"/>
                  </a:lnTo>
                  <a:lnTo>
                    <a:pt x="86105" y="515874"/>
                  </a:lnTo>
                  <a:lnTo>
                    <a:pt x="52720" y="509063"/>
                  </a:lnTo>
                  <a:lnTo>
                    <a:pt x="25336" y="490537"/>
                  </a:lnTo>
                  <a:lnTo>
                    <a:pt x="6810" y="463153"/>
                  </a:lnTo>
                  <a:lnTo>
                    <a:pt x="0" y="429768"/>
                  </a:lnTo>
                  <a:lnTo>
                    <a:pt x="6810" y="396382"/>
                  </a:lnTo>
                  <a:lnTo>
                    <a:pt x="25336" y="368998"/>
                  </a:lnTo>
                  <a:lnTo>
                    <a:pt x="52720" y="350472"/>
                  </a:lnTo>
                  <a:lnTo>
                    <a:pt x="86105" y="343662"/>
                  </a:lnTo>
                  <a:lnTo>
                    <a:pt x="52720" y="336958"/>
                  </a:lnTo>
                  <a:lnTo>
                    <a:pt x="25336" y="318611"/>
                  </a:lnTo>
                  <a:lnTo>
                    <a:pt x="6810" y="291262"/>
                  </a:lnTo>
                  <a:lnTo>
                    <a:pt x="0" y="257556"/>
                  </a:lnTo>
                  <a:lnTo>
                    <a:pt x="6810" y="224289"/>
                  </a:lnTo>
                  <a:lnTo>
                    <a:pt x="25336" y="197167"/>
                  </a:lnTo>
                  <a:lnTo>
                    <a:pt x="52720" y="178903"/>
                  </a:lnTo>
                  <a:lnTo>
                    <a:pt x="86105" y="172212"/>
                  </a:lnTo>
                  <a:lnTo>
                    <a:pt x="52720" y="165401"/>
                  </a:lnTo>
                  <a:lnTo>
                    <a:pt x="25336" y="146875"/>
                  </a:lnTo>
                  <a:lnTo>
                    <a:pt x="6810" y="119491"/>
                  </a:lnTo>
                  <a:lnTo>
                    <a:pt x="0" y="86106"/>
                  </a:lnTo>
                  <a:lnTo>
                    <a:pt x="6810" y="52399"/>
                  </a:lnTo>
                  <a:lnTo>
                    <a:pt x="25336" y="25050"/>
                  </a:lnTo>
                  <a:lnTo>
                    <a:pt x="52720" y="6703"/>
                  </a:lnTo>
                  <a:lnTo>
                    <a:pt x="86105" y="0"/>
                  </a:lnTo>
                  <a:lnTo>
                    <a:pt x="83057" y="3810"/>
                  </a:lnTo>
                  <a:lnTo>
                    <a:pt x="259841" y="3810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66993" y="5493257"/>
              <a:ext cx="0" cy="687705"/>
            </a:xfrm>
            <a:custGeom>
              <a:avLst/>
              <a:gdLst/>
              <a:ahLst/>
              <a:cxnLst/>
              <a:rect l="l" t="t" r="r" b="b"/>
              <a:pathLst>
                <a:path h="687704">
                  <a:moveTo>
                    <a:pt x="0" y="0"/>
                  </a:moveTo>
                  <a:lnTo>
                    <a:pt x="0" y="687324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625083" y="5493257"/>
              <a:ext cx="0" cy="687705"/>
            </a:xfrm>
            <a:custGeom>
              <a:avLst/>
              <a:gdLst/>
              <a:ahLst/>
              <a:cxnLst/>
              <a:rect l="l" t="t" r="r" b="b"/>
              <a:pathLst>
                <a:path h="687704">
                  <a:moveTo>
                    <a:pt x="0" y="0"/>
                  </a:moveTo>
                  <a:lnTo>
                    <a:pt x="0" y="687324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2752344" y="6287319"/>
            <a:ext cx="509905" cy="142240"/>
            <a:chOff x="2752344" y="6287319"/>
            <a:chExt cx="509905" cy="142240"/>
          </a:xfrm>
        </p:grpSpPr>
        <p:sp>
          <p:nvSpPr>
            <p:cNvPr id="25" name="object 25"/>
            <p:cNvSpPr/>
            <p:nvPr/>
          </p:nvSpPr>
          <p:spPr>
            <a:xfrm>
              <a:off x="2866644" y="6295644"/>
              <a:ext cx="292100" cy="125095"/>
            </a:xfrm>
            <a:custGeom>
              <a:avLst/>
              <a:gdLst/>
              <a:ahLst/>
              <a:cxnLst/>
              <a:rect l="l" t="t" r="r" b="b"/>
              <a:pathLst>
                <a:path w="292100" h="125095">
                  <a:moveTo>
                    <a:pt x="0" y="62484"/>
                  </a:moveTo>
                  <a:lnTo>
                    <a:pt x="20574" y="0"/>
                  </a:lnTo>
                  <a:lnTo>
                    <a:pt x="73152" y="124968"/>
                  </a:lnTo>
                  <a:lnTo>
                    <a:pt x="124968" y="0"/>
                  </a:lnTo>
                  <a:lnTo>
                    <a:pt x="166878" y="124968"/>
                  </a:lnTo>
                  <a:lnTo>
                    <a:pt x="218694" y="0"/>
                  </a:lnTo>
                  <a:lnTo>
                    <a:pt x="270510" y="124968"/>
                  </a:lnTo>
                  <a:lnTo>
                    <a:pt x="291846" y="62484"/>
                  </a:lnTo>
                </a:path>
              </a:pathLst>
            </a:custGeom>
            <a:ln w="166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752344" y="6358128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66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158490" y="6358128"/>
              <a:ext cx="104139" cy="0"/>
            </a:xfrm>
            <a:custGeom>
              <a:avLst/>
              <a:gdLst/>
              <a:ahLst/>
              <a:cxnLst/>
              <a:rect l="l" t="t" r="r" b="b"/>
              <a:pathLst>
                <a:path w="104139">
                  <a:moveTo>
                    <a:pt x="0" y="0"/>
                  </a:moveTo>
                  <a:lnTo>
                    <a:pt x="103632" y="0"/>
                  </a:lnTo>
                </a:path>
              </a:pathLst>
            </a:custGeom>
            <a:ln w="166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6936485" y="4826508"/>
            <a:ext cx="0" cy="2000250"/>
          </a:xfrm>
          <a:custGeom>
            <a:avLst/>
            <a:gdLst/>
            <a:ahLst/>
            <a:cxnLst/>
            <a:rect l="l" t="t" r="r" b="b"/>
            <a:pathLst>
              <a:path h="2000250">
                <a:moveTo>
                  <a:pt x="0" y="2000250"/>
                </a:moveTo>
                <a:lnTo>
                  <a:pt x="0" y="0"/>
                </a:lnTo>
              </a:path>
            </a:pathLst>
          </a:custGeom>
          <a:ln w="299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553967" y="5597652"/>
            <a:ext cx="93980" cy="500380"/>
          </a:xfrm>
          <a:custGeom>
            <a:avLst/>
            <a:gdLst/>
            <a:ahLst/>
            <a:cxnLst/>
            <a:rect l="l" t="t" r="r" b="b"/>
            <a:pathLst>
              <a:path w="93979" h="500379">
                <a:moveTo>
                  <a:pt x="93725" y="0"/>
                </a:moveTo>
                <a:lnTo>
                  <a:pt x="0" y="0"/>
                </a:lnTo>
                <a:lnTo>
                  <a:pt x="0" y="499872"/>
                </a:lnTo>
                <a:lnTo>
                  <a:pt x="93725" y="499872"/>
                </a:lnTo>
              </a:path>
            </a:pathLst>
          </a:custGeom>
          <a:ln w="299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81421" y="5138928"/>
            <a:ext cx="219075" cy="187960"/>
          </a:xfrm>
          <a:custGeom>
            <a:avLst/>
            <a:gdLst/>
            <a:ahLst/>
            <a:cxnLst/>
            <a:rect l="l" t="t" r="r" b="b"/>
            <a:pathLst>
              <a:path w="219075" h="187960">
                <a:moveTo>
                  <a:pt x="218693" y="187451"/>
                </a:moveTo>
                <a:lnTo>
                  <a:pt x="115061" y="0"/>
                </a:lnTo>
                <a:lnTo>
                  <a:pt x="0" y="187451"/>
                </a:lnTo>
                <a:lnTo>
                  <a:pt x="218693" y="187451"/>
                </a:lnTo>
                <a:close/>
              </a:path>
            </a:pathLst>
          </a:custGeom>
          <a:ln w="2081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9070" y="5128520"/>
            <a:ext cx="218173" cy="208267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5864352" y="6180582"/>
            <a:ext cx="239395" cy="494665"/>
            <a:chOff x="5864352" y="6180582"/>
            <a:chExt cx="239395" cy="494665"/>
          </a:xfrm>
        </p:grpSpPr>
        <p:sp>
          <p:nvSpPr>
            <p:cNvPr id="33" name="object 33"/>
            <p:cNvSpPr/>
            <p:nvPr/>
          </p:nvSpPr>
          <p:spPr>
            <a:xfrm>
              <a:off x="5948172" y="6659880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906262" y="6618732"/>
              <a:ext cx="156210" cy="0"/>
            </a:xfrm>
            <a:custGeom>
              <a:avLst/>
              <a:gdLst/>
              <a:ahLst/>
              <a:cxnLst/>
              <a:rect l="l" t="t" r="r" b="b"/>
              <a:pathLst>
                <a:path w="156210">
                  <a:moveTo>
                    <a:pt x="0" y="0"/>
                  </a:moveTo>
                  <a:lnTo>
                    <a:pt x="156210" y="0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864352" y="6587490"/>
              <a:ext cx="239395" cy="0"/>
            </a:xfrm>
            <a:custGeom>
              <a:avLst/>
              <a:gdLst/>
              <a:ahLst/>
              <a:cxnLst/>
              <a:rect l="l" t="t" r="r" b="b"/>
              <a:pathLst>
                <a:path w="239395">
                  <a:moveTo>
                    <a:pt x="0" y="0"/>
                  </a:moveTo>
                  <a:lnTo>
                    <a:pt x="239268" y="0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979414" y="6180582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4">
                  <a:moveTo>
                    <a:pt x="0" y="0"/>
                  </a:moveTo>
                  <a:lnTo>
                    <a:pt x="0" y="406908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44" name="object 44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36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85341" y="1323847"/>
            <a:ext cx="6407150" cy="93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3950">
              <a:lnSpc>
                <a:spcPct val="100000"/>
              </a:lnSpc>
              <a:spcBef>
                <a:spcPts val="100"/>
              </a:spcBef>
            </a:pPr>
            <a:r>
              <a:rPr sz="2400" b="1" spc="55" dirty="0">
                <a:solidFill>
                  <a:srgbClr val="EC34F1"/>
                </a:solidFill>
                <a:latin typeface="Trebuchet MS"/>
                <a:cs typeface="Trebuchet MS"/>
              </a:rPr>
              <a:t>Tipos</a:t>
            </a:r>
            <a:r>
              <a:rPr sz="24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65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400" b="1" spc="-8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85" dirty="0">
                <a:solidFill>
                  <a:srgbClr val="EC34F1"/>
                </a:solidFill>
                <a:latin typeface="Trebuchet MS"/>
                <a:cs typeface="Trebuchet MS"/>
              </a:rPr>
              <a:t>conexiones</a:t>
            </a:r>
            <a:r>
              <a:rPr sz="2400" b="1" spc="-8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55" dirty="0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sz="24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100" dirty="0">
                <a:solidFill>
                  <a:srgbClr val="EC34F1"/>
                </a:solidFill>
                <a:latin typeface="Trebuchet MS"/>
                <a:cs typeface="Trebuchet MS"/>
              </a:rPr>
              <a:t>generador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900"/>
              </a:spcBef>
              <a:tabLst>
                <a:tab pos="354965" algn="l"/>
              </a:tabLst>
            </a:pPr>
            <a:r>
              <a:rPr sz="2000" spc="-50" dirty="0"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	</a:t>
            </a:r>
            <a:r>
              <a:rPr sz="1700" b="1" spc="90" dirty="0">
                <a:latin typeface="Trebuchet MS"/>
                <a:cs typeface="Trebuchet MS"/>
              </a:rPr>
              <a:t>Unidad</a:t>
            </a:r>
            <a:r>
              <a:rPr sz="1700" b="1" spc="-60" dirty="0">
                <a:latin typeface="Trebuchet MS"/>
                <a:cs typeface="Trebuchet MS"/>
              </a:rPr>
              <a:t> </a:t>
            </a:r>
            <a:r>
              <a:rPr sz="1700" b="1" spc="60" dirty="0">
                <a:latin typeface="Trebuchet MS"/>
                <a:cs typeface="Trebuchet MS"/>
              </a:rPr>
              <a:t>conectada</a:t>
            </a:r>
            <a:r>
              <a:rPr sz="1700" b="1" spc="-60" dirty="0">
                <a:latin typeface="Trebuchet MS"/>
                <a:cs typeface="Trebuchet MS"/>
              </a:rPr>
              <a:t> </a:t>
            </a:r>
            <a:r>
              <a:rPr sz="1700" b="1" spc="50" dirty="0">
                <a:latin typeface="Trebuchet MS"/>
                <a:cs typeface="Trebuchet MS"/>
              </a:rPr>
              <a:t>(alta</a:t>
            </a:r>
            <a:r>
              <a:rPr sz="1700" b="1" spc="-60" dirty="0">
                <a:latin typeface="Trebuchet MS"/>
                <a:cs typeface="Trebuchet MS"/>
              </a:rPr>
              <a:t> </a:t>
            </a:r>
            <a:r>
              <a:rPr sz="1700" b="1" spc="-25" dirty="0">
                <a:latin typeface="Trebuchet MS"/>
                <a:cs typeface="Trebuchet MS"/>
              </a:rPr>
              <a:t>Z)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542566" y="2684007"/>
            <a:ext cx="5125085" cy="178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395" indent="-100330">
              <a:lnSpc>
                <a:spcPct val="100000"/>
              </a:lnSpc>
              <a:spcBef>
                <a:spcPts val="100"/>
              </a:spcBef>
              <a:buChar char="-"/>
              <a:tabLst>
                <a:tab pos="113030" algn="l"/>
              </a:tabLst>
            </a:pPr>
            <a:r>
              <a:rPr sz="1350" spc="-45" dirty="0">
                <a:latin typeface="Arial Unicode MS"/>
                <a:cs typeface="Arial Unicode MS"/>
              </a:rPr>
              <a:t>El</a:t>
            </a:r>
            <a:r>
              <a:rPr sz="1350" spc="-10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generador</a:t>
            </a:r>
            <a:r>
              <a:rPr sz="1350" spc="-5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tiene</a:t>
            </a:r>
            <a:r>
              <a:rPr sz="1350" spc="-5" dirty="0">
                <a:latin typeface="Arial Unicode MS"/>
                <a:cs typeface="Arial Unicode MS"/>
              </a:rPr>
              <a:t> </a:t>
            </a:r>
            <a:r>
              <a:rPr sz="1350" spc="80" dirty="0">
                <a:latin typeface="Arial Unicode MS"/>
                <a:cs typeface="Arial Unicode MS"/>
              </a:rPr>
              <a:t>un</a:t>
            </a:r>
            <a:r>
              <a:rPr sz="1350" spc="-5" dirty="0">
                <a:latin typeface="Arial Unicode MS"/>
                <a:cs typeface="Arial Unicode MS"/>
              </a:rPr>
              <a:t> </a:t>
            </a:r>
            <a:r>
              <a:rPr sz="1350" spc="70" dirty="0">
                <a:latin typeface="Arial Unicode MS"/>
                <a:cs typeface="Arial Unicode MS"/>
              </a:rPr>
              <a:t>transformador</a:t>
            </a:r>
            <a:r>
              <a:rPr sz="1350" spc="-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-5" dirty="0">
                <a:latin typeface="Arial Unicode MS"/>
                <a:cs typeface="Arial Unicode MS"/>
              </a:rPr>
              <a:t> </a:t>
            </a:r>
            <a:r>
              <a:rPr sz="1350" spc="60" dirty="0">
                <a:latin typeface="Arial Unicode MS"/>
                <a:cs typeface="Arial Unicode MS"/>
              </a:rPr>
              <a:t>unidad</a:t>
            </a:r>
            <a:r>
              <a:rPr sz="1350" spc="-5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dedicado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Unicode MS"/>
              <a:buChar char="-"/>
            </a:pPr>
            <a:endParaRPr sz="1300">
              <a:latin typeface="Arial Unicode MS"/>
              <a:cs typeface="Arial Unicode MS"/>
            </a:endParaRPr>
          </a:p>
          <a:p>
            <a:pPr marL="123189" indent="-111125">
              <a:lnSpc>
                <a:spcPct val="100000"/>
              </a:lnSpc>
              <a:buChar char="-"/>
              <a:tabLst>
                <a:tab pos="123825" algn="l"/>
              </a:tabLst>
            </a:pPr>
            <a:r>
              <a:rPr sz="1500" spc="-50" dirty="0">
                <a:latin typeface="Arial Unicode MS"/>
                <a:cs typeface="Arial Unicode MS"/>
              </a:rPr>
              <a:t>El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generador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tiene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90" dirty="0">
                <a:latin typeface="Arial Unicode MS"/>
                <a:cs typeface="Arial Unicode MS"/>
              </a:rPr>
              <a:t>un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spc="75" dirty="0">
                <a:latin typeface="Arial Unicode MS"/>
                <a:cs typeface="Arial Unicode MS"/>
              </a:rPr>
              <a:t>transformador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tierra</a:t>
            </a:r>
            <a:r>
              <a:rPr sz="1500" spc="-10" dirty="0">
                <a:latin typeface="Arial Unicode MS"/>
                <a:cs typeface="Arial Unicode MS"/>
              </a:rPr>
              <a:t> dedicado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Arial Unicode MS"/>
              <a:buChar char="-"/>
            </a:pPr>
            <a:endParaRPr sz="1500">
              <a:latin typeface="Arial Unicode MS"/>
              <a:cs typeface="Arial Unicode MS"/>
            </a:endParaRPr>
          </a:p>
          <a:p>
            <a:pPr marL="93980" indent="-81915">
              <a:lnSpc>
                <a:spcPct val="100000"/>
              </a:lnSpc>
              <a:buChar char="-"/>
              <a:tabLst>
                <a:tab pos="94615" algn="l"/>
              </a:tabLst>
            </a:pPr>
            <a:r>
              <a:rPr sz="1100" dirty="0">
                <a:latin typeface="Arial Unicode MS"/>
                <a:cs typeface="Arial Unicode MS"/>
              </a:rPr>
              <a:t>Probablemente</a:t>
            </a:r>
            <a:r>
              <a:rPr sz="1100" spc="18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en</a:t>
            </a:r>
            <a:r>
              <a:rPr sz="1100" spc="18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grandes</a:t>
            </a:r>
            <a:r>
              <a:rPr sz="1100" spc="19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sistemas</a:t>
            </a:r>
            <a:r>
              <a:rPr sz="1100" spc="18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industriales</a:t>
            </a:r>
            <a:r>
              <a:rPr sz="1100" spc="18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y</a:t>
            </a:r>
            <a:r>
              <a:rPr sz="1100" spc="19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de</a:t>
            </a:r>
            <a:r>
              <a:rPr sz="1100" spc="18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servicios</a:t>
            </a:r>
            <a:r>
              <a:rPr sz="1100" spc="185" dirty="0">
                <a:latin typeface="Arial Unicode MS"/>
                <a:cs typeface="Arial Unicode MS"/>
              </a:rPr>
              <a:t> </a:t>
            </a:r>
            <a:r>
              <a:rPr sz="1100" spc="-10" dirty="0">
                <a:latin typeface="Arial Unicode MS"/>
                <a:cs typeface="Arial Unicode MS"/>
              </a:rPr>
              <a:t>públicos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Unicode MS"/>
              <a:buChar char="-"/>
            </a:pPr>
            <a:endParaRPr sz="1450">
              <a:latin typeface="Arial Unicode MS"/>
              <a:cs typeface="Arial Unicode MS"/>
            </a:endParaRPr>
          </a:p>
          <a:p>
            <a:pPr marL="108585" indent="-96520">
              <a:lnSpc>
                <a:spcPct val="100000"/>
              </a:lnSpc>
              <a:buChar char="-"/>
              <a:tabLst>
                <a:tab pos="109220" algn="l"/>
              </a:tabLst>
            </a:pPr>
            <a:r>
              <a:rPr sz="1300" dirty="0">
                <a:latin typeface="Arial Unicode MS"/>
                <a:cs typeface="Arial Unicode MS"/>
              </a:rPr>
              <a:t>100</a:t>
            </a:r>
            <a:r>
              <a:rPr sz="1300" spc="65" dirty="0">
                <a:latin typeface="Arial Unicode MS"/>
                <a:cs typeface="Arial Unicode MS"/>
              </a:rPr>
              <a:t> </a:t>
            </a:r>
            <a:r>
              <a:rPr sz="1300" spc="-85" dirty="0">
                <a:latin typeface="Arial Unicode MS"/>
                <a:cs typeface="Arial Unicode MS"/>
              </a:rPr>
              <a:t>%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6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protección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contra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fallas</a:t>
            </a:r>
            <a:r>
              <a:rPr sz="1300" spc="6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a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spc="55" dirty="0">
                <a:latin typeface="Arial Unicode MS"/>
                <a:cs typeface="Arial Unicode MS"/>
              </a:rPr>
              <a:t>tierra</a:t>
            </a:r>
            <a:r>
              <a:rPr sz="1300" spc="6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del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estator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disponible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719569" y="4634484"/>
            <a:ext cx="5130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0000"/>
                </a:solidFill>
                <a:latin typeface="Trebuchet MS"/>
                <a:cs typeface="Trebuchet MS"/>
              </a:rPr>
              <a:t>AUTOBÚS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89576" y="5248655"/>
            <a:ext cx="405130" cy="0"/>
          </a:xfrm>
          <a:custGeom>
            <a:avLst/>
            <a:gdLst/>
            <a:ahLst/>
            <a:cxnLst/>
            <a:rect l="l" t="t" r="r" b="b"/>
            <a:pathLst>
              <a:path w="405129">
                <a:moveTo>
                  <a:pt x="0" y="0"/>
                </a:moveTo>
                <a:lnTo>
                  <a:pt x="404622" y="0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379992" y="5034045"/>
            <a:ext cx="665480" cy="419100"/>
            <a:chOff x="5379992" y="5034045"/>
            <a:chExt cx="665480" cy="419100"/>
          </a:xfrm>
        </p:grpSpPr>
        <p:sp>
          <p:nvSpPr>
            <p:cNvPr id="4" name="object 4"/>
            <p:cNvSpPr/>
            <p:nvPr/>
          </p:nvSpPr>
          <p:spPr>
            <a:xfrm>
              <a:off x="5798819" y="5248656"/>
              <a:ext cx="246379" cy="0"/>
            </a:xfrm>
            <a:custGeom>
              <a:avLst/>
              <a:gdLst/>
              <a:ahLst/>
              <a:cxnLst/>
              <a:rect l="l" t="t" r="r" b="b"/>
              <a:pathLst>
                <a:path w="246379">
                  <a:moveTo>
                    <a:pt x="0" y="0"/>
                  </a:moveTo>
                  <a:lnTo>
                    <a:pt x="246125" y="0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94197" y="5048250"/>
              <a:ext cx="405130" cy="390525"/>
            </a:xfrm>
            <a:custGeom>
              <a:avLst/>
              <a:gdLst/>
              <a:ahLst/>
              <a:cxnLst/>
              <a:rect l="l" t="t" r="r" b="b"/>
              <a:pathLst>
                <a:path w="405129" h="390525">
                  <a:moveTo>
                    <a:pt x="0" y="0"/>
                  </a:moveTo>
                  <a:lnTo>
                    <a:pt x="0" y="390144"/>
                  </a:lnTo>
                  <a:lnTo>
                    <a:pt x="404622" y="390144"/>
                  </a:lnTo>
                  <a:lnTo>
                    <a:pt x="404621" y="0"/>
                  </a:lnTo>
                  <a:lnTo>
                    <a:pt x="0" y="0"/>
                  </a:lnTo>
                  <a:close/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3982973" y="5248655"/>
            <a:ext cx="1154430" cy="0"/>
          </a:xfrm>
          <a:custGeom>
            <a:avLst/>
            <a:gdLst/>
            <a:ahLst/>
            <a:cxnLst/>
            <a:rect l="l" t="t" r="r" b="b"/>
            <a:pathLst>
              <a:path w="1154429">
                <a:moveTo>
                  <a:pt x="0" y="0"/>
                </a:moveTo>
                <a:lnTo>
                  <a:pt x="1154430" y="0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44946" y="4648200"/>
            <a:ext cx="0" cy="2276475"/>
          </a:xfrm>
          <a:custGeom>
            <a:avLst/>
            <a:gdLst/>
            <a:ahLst/>
            <a:cxnLst/>
            <a:rect l="l" t="t" r="r" b="b"/>
            <a:pathLst>
              <a:path h="2276475">
                <a:moveTo>
                  <a:pt x="0" y="2276094"/>
                </a:moveTo>
                <a:lnTo>
                  <a:pt x="0" y="0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07964" y="4348846"/>
            <a:ext cx="470534" cy="168910"/>
          </a:xfrm>
          <a:custGeom>
            <a:avLst/>
            <a:gdLst/>
            <a:ahLst/>
            <a:cxnLst/>
            <a:rect l="l" t="t" r="r" b="b"/>
            <a:pathLst>
              <a:path w="470535" h="168910">
                <a:moveTo>
                  <a:pt x="133350" y="50941"/>
                </a:moveTo>
                <a:lnTo>
                  <a:pt x="133350" y="36463"/>
                </a:lnTo>
                <a:lnTo>
                  <a:pt x="131826" y="30367"/>
                </a:lnTo>
                <a:lnTo>
                  <a:pt x="128016" y="24271"/>
                </a:lnTo>
                <a:lnTo>
                  <a:pt x="124968" y="18937"/>
                </a:lnTo>
                <a:lnTo>
                  <a:pt x="86106" y="2710"/>
                </a:lnTo>
                <a:lnTo>
                  <a:pt x="0" y="2173"/>
                </a:lnTo>
                <a:lnTo>
                  <a:pt x="0" y="166003"/>
                </a:lnTo>
                <a:lnTo>
                  <a:pt x="34290" y="166003"/>
                </a:lnTo>
                <a:lnTo>
                  <a:pt x="34290" y="29605"/>
                </a:lnTo>
                <a:lnTo>
                  <a:pt x="73437" y="29700"/>
                </a:lnTo>
                <a:lnTo>
                  <a:pt x="79498" y="29926"/>
                </a:lnTo>
                <a:lnTo>
                  <a:pt x="83058" y="30367"/>
                </a:lnTo>
                <a:lnTo>
                  <a:pt x="88392" y="30367"/>
                </a:lnTo>
                <a:lnTo>
                  <a:pt x="92964" y="32653"/>
                </a:lnTo>
                <a:lnTo>
                  <a:pt x="99060" y="38749"/>
                </a:lnTo>
                <a:lnTo>
                  <a:pt x="100584" y="43321"/>
                </a:lnTo>
                <a:lnTo>
                  <a:pt x="100584" y="100471"/>
                </a:lnTo>
                <a:lnTo>
                  <a:pt x="102870" y="104281"/>
                </a:lnTo>
                <a:lnTo>
                  <a:pt x="105155" y="107329"/>
                </a:lnTo>
                <a:lnTo>
                  <a:pt x="106680" y="111901"/>
                </a:lnTo>
                <a:lnTo>
                  <a:pt x="106680" y="163844"/>
                </a:lnTo>
                <a:lnTo>
                  <a:pt x="108204" y="163717"/>
                </a:lnTo>
                <a:lnTo>
                  <a:pt x="109728" y="163107"/>
                </a:lnTo>
                <a:lnTo>
                  <a:pt x="109728" y="79135"/>
                </a:lnTo>
                <a:lnTo>
                  <a:pt x="117348" y="75325"/>
                </a:lnTo>
                <a:lnTo>
                  <a:pt x="122682" y="70753"/>
                </a:lnTo>
                <a:lnTo>
                  <a:pt x="127254" y="64657"/>
                </a:lnTo>
                <a:lnTo>
                  <a:pt x="131064" y="57799"/>
                </a:lnTo>
                <a:lnTo>
                  <a:pt x="133350" y="50941"/>
                </a:lnTo>
                <a:close/>
              </a:path>
              <a:path w="470535" h="168910">
                <a:moveTo>
                  <a:pt x="100584" y="100471"/>
                </a:moveTo>
                <a:lnTo>
                  <a:pt x="100584" y="53227"/>
                </a:lnTo>
                <a:lnTo>
                  <a:pt x="98298" y="57799"/>
                </a:lnTo>
                <a:lnTo>
                  <a:pt x="92202" y="63895"/>
                </a:lnTo>
                <a:lnTo>
                  <a:pt x="87630" y="66181"/>
                </a:lnTo>
                <a:lnTo>
                  <a:pt x="81534" y="66943"/>
                </a:lnTo>
                <a:lnTo>
                  <a:pt x="34290" y="66943"/>
                </a:lnTo>
                <a:lnTo>
                  <a:pt x="34290" y="94375"/>
                </a:lnTo>
                <a:lnTo>
                  <a:pt x="73437" y="94560"/>
                </a:lnTo>
                <a:lnTo>
                  <a:pt x="96774" y="98185"/>
                </a:lnTo>
                <a:lnTo>
                  <a:pt x="100584" y="100471"/>
                </a:lnTo>
                <a:close/>
              </a:path>
              <a:path w="470535" h="168910">
                <a:moveTo>
                  <a:pt x="106680" y="163844"/>
                </a:moveTo>
                <a:lnTo>
                  <a:pt x="106680" y="122569"/>
                </a:lnTo>
                <a:lnTo>
                  <a:pt x="105155" y="127141"/>
                </a:lnTo>
                <a:lnTo>
                  <a:pt x="98298" y="133999"/>
                </a:lnTo>
                <a:lnTo>
                  <a:pt x="94488" y="136285"/>
                </a:lnTo>
                <a:lnTo>
                  <a:pt x="89154" y="137047"/>
                </a:lnTo>
                <a:lnTo>
                  <a:pt x="86106" y="137809"/>
                </a:lnTo>
                <a:lnTo>
                  <a:pt x="34290" y="137809"/>
                </a:lnTo>
                <a:lnTo>
                  <a:pt x="34290" y="166003"/>
                </a:lnTo>
                <a:lnTo>
                  <a:pt x="61722" y="165885"/>
                </a:lnTo>
                <a:lnTo>
                  <a:pt x="72485" y="165551"/>
                </a:lnTo>
                <a:lnTo>
                  <a:pt x="85248" y="165204"/>
                </a:lnTo>
                <a:lnTo>
                  <a:pt x="93059" y="164931"/>
                </a:lnTo>
                <a:lnTo>
                  <a:pt x="106680" y="163844"/>
                </a:lnTo>
                <a:close/>
              </a:path>
              <a:path w="470535" h="168910">
                <a:moveTo>
                  <a:pt x="141732" y="125617"/>
                </a:moveTo>
                <a:lnTo>
                  <a:pt x="141732" y="117997"/>
                </a:lnTo>
                <a:lnTo>
                  <a:pt x="141172" y="111294"/>
                </a:lnTo>
                <a:lnTo>
                  <a:pt x="117169" y="81397"/>
                </a:lnTo>
                <a:lnTo>
                  <a:pt x="109728" y="79135"/>
                </a:lnTo>
                <a:lnTo>
                  <a:pt x="109728" y="163107"/>
                </a:lnTo>
                <a:lnTo>
                  <a:pt x="140208" y="133237"/>
                </a:lnTo>
                <a:lnTo>
                  <a:pt x="141732" y="125617"/>
                </a:lnTo>
                <a:close/>
              </a:path>
              <a:path w="470535" h="168910">
                <a:moveTo>
                  <a:pt x="305562" y="88279"/>
                </a:moveTo>
                <a:lnTo>
                  <a:pt x="305562" y="2173"/>
                </a:lnTo>
                <a:lnTo>
                  <a:pt x="271272" y="2173"/>
                </a:lnTo>
                <a:lnTo>
                  <a:pt x="271272" y="92851"/>
                </a:lnTo>
                <a:lnTo>
                  <a:pt x="271141" y="101852"/>
                </a:lnTo>
                <a:lnTo>
                  <a:pt x="260604" y="134761"/>
                </a:lnTo>
                <a:lnTo>
                  <a:pt x="256032" y="138571"/>
                </a:lnTo>
                <a:lnTo>
                  <a:pt x="248411" y="140095"/>
                </a:lnTo>
                <a:lnTo>
                  <a:pt x="228742" y="139971"/>
                </a:lnTo>
                <a:lnTo>
                  <a:pt x="221742" y="138571"/>
                </a:lnTo>
                <a:lnTo>
                  <a:pt x="216408" y="133999"/>
                </a:lnTo>
                <a:lnTo>
                  <a:pt x="211074" y="130189"/>
                </a:lnTo>
                <a:lnTo>
                  <a:pt x="204978" y="2173"/>
                </a:lnTo>
                <a:lnTo>
                  <a:pt x="170688" y="2173"/>
                </a:lnTo>
                <a:lnTo>
                  <a:pt x="170688" y="89803"/>
                </a:lnTo>
                <a:lnTo>
                  <a:pt x="170842" y="102662"/>
                </a:lnTo>
                <a:lnTo>
                  <a:pt x="178308" y="143143"/>
                </a:lnTo>
                <a:lnTo>
                  <a:pt x="183642" y="149239"/>
                </a:lnTo>
                <a:lnTo>
                  <a:pt x="188214" y="154573"/>
                </a:lnTo>
                <a:lnTo>
                  <a:pt x="228742" y="167991"/>
                </a:lnTo>
                <a:lnTo>
                  <a:pt x="240029" y="168289"/>
                </a:lnTo>
                <a:lnTo>
                  <a:pt x="249757" y="168003"/>
                </a:lnTo>
                <a:lnTo>
                  <a:pt x="287274" y="156097"/>
                </a:lnTo>
                <a:lnTo>
                  <a:pt x="302514" y="129427"/>
                </a:lnTo>
                <a:lnTo>
                  <a:pt x="303954" y="122569"/>
                </a:lnTo>
                <a:lnTo>
                  <a:pt x="304895" y="113425"/>
                </a:lnTo>
                <a:lnTo>
                  <a:pt x="305407" y="101995"/>
                </a:lnTo>
                <a:lnTo>
                  <a:pt x="305562" y="88279"/>
                </a:lnTo>
                <a:close/>
              </a:path>
              <a:path w="470535" h="168910">
                <a:moveTo>
                  <a:pt x="436626" y="163900"/>
                </a:moveTo>
                <a:lnTo>
                  <a:pt x="436626" y="124093"/>
                </a:lnTo>
                <a:lnTo>
                  <a:pt x="433578" y="129427"/>
                </a:lnTo>
                <a:lnTo>
                  <a:pt x="428244" y="133999"/>
                </a:lnTo>
                <a:lnTo>
                  <a:pt x="403098" y="140857"/>
                </a:lnTo>
                <a:lnTo>
                  <a:pt x="395525" y="140309"/>
                </a:lnTo>
                <a:lnTo>
                  <a:pt x="365760" y="109615"/>
                </a:lnTo>
                <a:lnTo>
                  <a:pt x="332994" y="112663"/>
                </a:lnTo>
                <a:lnTo>
                  <a:pt x="353568" y="154573"/>
                </a:lnTo>
                <a:lnTo>
                  <a:pt x="400812" y="168202"/>
                </a:lnTo>
                <a:lnTo>
                  <a:pt x="403098" y="168268"/>
                </a:lnTo>
                <a:lnTo>
                  <a:pt x="413206" y="167991"/>
                </a:lnTo>
                <a:lnTo>
                  <a:pt x="423005" y="167051"/>
                </a:lnTo>
                <a:lnTo>
                  <a:pt x="431803" y="165396"/>
                </a:lnTo>
                <a:lnTo>
                  <a:pt x="436626" y="163900"/>
                </a:lnTo>
                <a:close/>
              </a:path>
              <a:path w="470535" h="168910">
                <a:moveTo>
                  <a:pt x="465581" y="48655"/>
                </a:moveTo>
                <a:lnTo>
                  <a:pt x="448818" y="12841"/>
                </a:lnTo>
                <a:lnTo>
                  <a:pt x="403098" y="0"/>
                </a:lnTo>
                <a:lnTo>
                  <a:pt x="397002" y="7"/>
                </a:lnTo>
                <a:lnTo>
                  <a:pt x="355187" y="12174"/>
                </a:lnTo>
                <a:lnTo>
                  <a:pt x="339090" y="36463"/>
                </a:lnTo>
                <a:lnTo>
                  <a:pt x="339090" y="44845"/>
                </a:lnTo>
                <a:lnTo>
                  <a:pt x="361045" y="82481"/>
                </a:lnTo>
                <a:lnTo>
                  <a:pt x="371856" y="87621"/>
                </a:lnTo>
                <a:lnTo>
                  <a:pt x="371856" y="38749"/>
                </a:lnTo>
                <a:lnTo>
                  <a:pt x="373380" y="34939"/>
                </a:lnTo>
                <a:lnTo>
                  <a:pt x="377190" y="32653"/>
                </a:lnTo>
                <a:lnTo>
                  <a:pt x="382524" y="28843"/>
                </a:lnTo>
                <a:lnTo>
                  <a:pt x="390144" y="26557"/>
                </a:lnTo>
                <a:lnTo>
                  <a:pt x="409956" y="26557"/>
                </a:lnTo>
                <a:lnTo>
                  <a:pt x="417576" y="28843"/>
                </a:lnTo>
                <a:lnTo>
                  <a:pt x="422148" y="32653"/>
                </a:lnTo>
                <a:lnTo>
                  <a:pt x="426720" y="35701"/>
                </a:lnTo>
                <a:lnTo>
                  <a:pt x="429768" y="41797"/>
                </a:lnTo>
                <a:lnTo>
                  <a:pt x="431292" y="50179"/>
                </a:lnTo>
                <a:lnTo>
                  <a:pt x="465581" y="48655"/>
                </a:lnTo>
                <a:close/>
              </a:path>
              <a:path w="470535" h="168910">
                <a:moveTo>
                  <a:pt x="470154" y="117997"/>
                </a:moveTo>
                <a:lnTo>
                  <a:pt x="452628" y="79135"/>
                </a:lnTo>
                <a:lnTo>
                  <a:pt x="397002" y="61038"/>
                </a:lnTo>
                <a:lnTo>
                  <a:pt x="387858" y="58180"/>
                </a:lnTo>
                <a:lnTo>
                  <a:pt x="381000" y="55323"/>
                </a:lnTo>
                <a:lnTo>
                  <a:pt x="376428" y="52465"/>
                </a:lnTo>
                <a:lnTo>
                  <a:pt x="373380" y="50179"/>
                </a:lnTo>
                <a:lnTo>
                  <a:pt x="371856" y="46369"/>
                </a:lnTo>
                <a:lnTo>
                  <a:pt x="371856" y="87621"/>
                </a:lnTo>
                <a:lnTo>
                  <a:pt x="380476" y="90791"/>
                </a:lnTo>
                <a:lnTo>
                  <a:pt x="393192" y="94375"/>
                </a:lnTo>
                <a:lnTo>
                  <a:pt x="403098" y="96529"/>
                </a:lnTo>
                <a:lnTo>
                  <a:pt x="410908" y="98376"/>
                </a:lnTo>
                <a:lnTo>
                  <a:pt x="436626" y="114187"/>
                </a:lnTo>
                <a:lnTo>
                  <a:pt x="436626" y="163900"/>
                </a:lnTo>
                <a:lnTo>
                  <a:pt x="439673" y="162955"/>
                </a:lnTo>
                <a:lnTo>
                  <a:pt x="468344" y="131618"/>
                </a:lnTo>
                <a:lnTo>
                  <a:pt x="469713" y="124843"/>
                </a:lnTo>
                <a:lnTo>
                  <a:pt x="470154" y="11799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24471" y="5829300"/>
            <a:ext cx="1056640" cy="0"/>
          </a:xfrm>
          <a:custGeom>
            <a:avLst/>
            <a:gdLst/>
            <a:ahLst/>
            <a:cxnLst/>
            <a:rect l="l" t="t" r="r" b="b"/>
            <a:pathLst>
              <a:path w="1056640">
                <a:moveTo>
                  <a:pt x="0" y="0"/>
                </a:moveTo>
                <a:lnTo>
                  <a:pt x="1056132" y="0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808726" y="6428994"/>
            <a:ext cx="236220" cy="0"/>
          </a:xfrm>
          <a:custGeom>
            <a:avLst/>
            <a:gdLst/>
            <a:ahLst/>
            <a:cxnLst/>
            <a:rect l="l" t="t" r="r" b="b"/>
            <a:pathLst>
              <a:path w="236220">
                <a:moveTo>
                  <a:pt x="0" y="0"/>
                </a:moveTo>
                <a:lnTo>
                  <a:pt x="236219" y="0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90900" y="6428994"/>
            <a:ext cx="2013585" cy="0"/>
          </a:xfrm>
          <a:custGeom>
            <a:avLst/>
            <a:gdLst/>
            <a:ahLst/>
            <a:cxnLst/>
            <a:rect l="l" t="t" r="r" b="b"/>
            <a:pathLst>
              <a:path w="2013585">
                <a:moveTo>
                  <a:pt x="0" y="0"/>
                </a:moveTo>
                <a:lnTo>
                  <a:pt x="2013204" y="0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351270" y="5505450"/>
            <a:ext cx="247015" cy="628650"/>
          </a:xfrm>
          <a:custGeom>
            <a:avLst/>
            <a:gdLst/>
            <a:ahLst/>
            <a:cxnLst/>
            <a:rect l="l" t="t" r="r" b="b"/>
            <a:pathLst>
              <a:path w="247015" h="628650">
                <a:moveTo>
                  <a:pt x="0" y="628650"/>
                </a:moveTo>
                <a:lnTo>
                  <a:pt x="157734" y="628650"/>
                </a:lnTo>
                <a:lnTo>
                  <a:pt x="177546" y="618744"/>
                </a:lnTo>
                <a:lnTo>
                  <a:pt x="207264" y="609600"/>
                </a:lnTo>
                <a:lnTo>
                  <a:pt x="217170" y="599694"/>
                </a:lnTo>
                <a:lnTo>
                  <a:pt x="246888" y="542544"/>
                </a:lnTo>
                <a:lnTo>
                  <a:pt x="217170" y="485394"/>
                </a:lnTo>
                <a:lnTo>
                  <a:pt x="207264" y="476250"/>
                </a:lnTo>
                <a:lnTo>
                  <a:pt x="177546" y="466344"/>
                </a:lnTo>
                <a:lnTo>
                  <a:pt x="157734" y="466344"/>
                </a:lnTo>
                <a:lnTo>
                  <a:pt x="177546" y="466344"/>
                </a:lnTo>
                <a:lnTo>
                  <a:pt x="207264" y="457200"/>
                </a:lnTo>
                <a:lnTo>
                  <a:pt x="217170" y="447294"/>
                </a:lnTo>
                <a:lnTo>
                  <a:pt x="246888" y="390144"/>
                </a:lnTo>
                <a:lnTo>
                  <a:pt x="217170" y="332994"/>
                </a:lnTo>
                <a:lnTo>
                  <a:pt x="207264" y="323850"/>
                </a:lnTo>
                <a:lnTo>
                  <a:pt x="177545" y="313944"/>
                </a:lnTo>
                <a:lnTo>
                  <a:pt x="157733" y="313944"/>
                </a:lnTo>
                <a:lnTo>
                  <a:pt x="177545" y="304800"/>
                </a:lnTo>
                <a:lnTo>
                  <a:pt x="207264" y="294894"/>
                </a:lnTo>
                <a:lnTo>
                  <a:pt x="217170" y="285750"/>
                </a:lnTo>
                <a:lnTo>
                  <a:pt x="246887" y="228600"/>
                </a:lnTo>
                <a:lnTo>
                  <a:pt x="217169" y="171450"/>
                </a:lnTo>
                <a:lnTo>
                  <a:pt x="207263" y="161544"/>
                </a:lnTo>
                <a:lnTo>
                  <a:pt x="177545" y="152400"/>
                </a:lnTo>
                <a:lnTo>
                  <a:pt x="157733" y="152400"/>
                </a:lnTo>
                <a:lnTo>
                  <a:pt x="177545" y="152400"/>
                </a:lnTo>
                <a:lnTo>
                  <a:pt x="207263" y="142494"/>
                </a:lnTo>
                <a:lnTo>
                  <a:pt x="217169" y="133350"/>
                </a:lnTo>
                <a:lnTo>
                  <a:pt x="246887" y="76200"/>
                </a:lnTo>
                <a:lnTo>
                  <a:pt x="217169" y="19050"/>
                </a:lnTo>
                <a:lnTo>
                  <a:pt x="207263" y="9143"/>
                </a:lnTo>
                <a:lnTo>
                  <a:pt x="177545" y="0"/>
                </a:lnTo>
                <a:lnTo>
                  <a:pt x="0" y="0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6642627" y="5491245"/>
            <a:ext cx="374650" cy="657225"/>
            <a:chOff x="6642627" y="5491245"/>
            <a:chExt cx="374650" cy="657225"/>
          </a:xfrm>
        </p:grpSpPr>
        <p:sp>
          <p:nvSpPr>
            <p:cNvPr id="14" name="object 14"/>
            <p:cNvSpPr/>
            <p:nvPr/>
          </p:nvSpPr>
          <p:spPr>
            <a:xfrm>
              <a:off x="6755892" y="5505450"/>
              <a:ext cx="247015" cy="628650"/>
            </a:xfrm>
            <a:custGeom>
              <a:avLst/>
              <a:gdLst/>
              <a:ahLst/>
              <a:cxnLst/>
              <a:rect l="l" t="t" r="r" b="b"/>
              <a:pathLst>
                <a:path w="247015" h="628650">
                  <a:moveTo>
                    <a:pt x="246888" y="628650"/>
                  </a:moveTo>
                  <a:lnTo>
                    <a:pt x="78486" y="628650"/>
                  </a:lnTo>
                  <a:lnTo>
                    <a:pt x="59436" y="618744"/>
                  </a:lnTo>
                  <a:lnTo>
                    <a:pt x="39624" y="609600"/>
                  </a:lnTo>
                  <a:lnTo>
                    <a:pt x="29718" y="599694"/>
                  </a:lnTo>
                  <a:lnTo>
                    <a:pt x="9906" y="580644"/>
                  </a:lnTo>
                  <a:lnTo>
                    <a:pt x="0" y="561594"/>
                  </a:lnTo>
                  <a:lnTo>
                    <a:pt x="0" y="523494"/>
                  </a:lnTo>
                  <a:lnTo>
                    <a:pt x="9906" y="504444"/>
                  </a:lnTo>
                  <a:lnTo>
                    <a:pt x="29718" y="485394"/>
                  </a:lnTo>
                  <a:lnTo>
                    <a:pt x="39624" y="476250"/>
                  </a:lnTo>
                  <a:lnTo>
                    <a:pt x="59436" y="466344"/>
                  </a:lnTo>
                  <a:lnTo>
                    <a:pt x="78486" y="466344"/>
                  </a:lnTo>
                  <a:lnTo>
                    <a:pt x="59436" y="466344"/>
                  </a:lnTo>
                  <a:lnTo>
                    <a:pt x="39624" y="457200"/>
                  </a:lnTo>
                  <a:lnTo>
                    <a:pt x="29718" y="447294"/>
                  </a:lnTo>
                  <a:lnTo>
                    <a:pt x="9906" y="428244"/>
                  </a:lnTo>
                  <a:lnTo>
                    <a:pt x="0" y="409194"/>
                  </a:lnTo>
                  <a:lnTo>
                    <a:pt x="0" y="371094"/>
                  </a:lnTo>
                  <a:lnTo>
                    <a:pt x="9906" y="352044"/>
                  </a:lnTo>
                  <a:lnTo>
                    <a:pt x="29718" y="332994"/>
                  </a:lnTo>
                  <a:lnTo>
                    <a:pt x="39624" y="323850"/>
                  </a:lnTo>
                  <a:lnTo>
                    <a:pt x="59436" y="313944"/>
                  </a:lnTo>
                  <a:lnTo>
                    <a:pt x="78486" y="313944"/>
                  </a:lnTo>
                  <a:lnTo>
                    <a:pt x="59436" y="304800"/>
                  </a:lnTo>
                  <a:lnTo>
                    <a:pt x="39624" y="294894"/>
                  </a:lnTo>
                  <a:lnTo>
                    <a:pt x="29718" y="285750"/>
                  </a:lnTo>
                  <a:lnTo>
                    <a:pt x="9906" y="266700"/>
                  </a:lnTo>
                  <a:lnTo>
                    <a:pt x="0" y="247650"/>
                  </a:lnTo>
                  <a:lnTo>
                    <a:pt x="0" y="209550"/>
                  </a:lnTo>
                  <a:lnTo>
                    <a:pt x="9906" y="190500"/>
                  </a:lnTo>
                  <a:lnTo>
                    <a:pt x="29718" y="171450"/>
                  </a:lnTo>
                  <a:lnTo>
                    <a:pt x="39624" y="161544"/>
                  </a:lnTo>
                  <a:lnTo>
                    <a:pt x="59436" y="152400"/>
                  </a:lnTo>
                  <a:lnTo>
                    <a:pt x="78486" y="152400"/>
                  </a:lnTo>
                  <a:lnTo>
                    <a:pt x="59436" y="152400"/>
                  </a:lnTo>
                  <a:lnTo>
                    <a:pt x="39624" y="142494"/>
                  </a:lnTo>
                  <a:lnTo>
                    <a:pt x="29718" y="133350"/>
                  </a:lnTo>
                  <a:lnTo>
                    <a:pt x="9906" y="114300"/>
                  </a:lnTo>
                  <a:lnTo>
                    <a:pt x="0" y="95250"/>
                  </a:lnTo>
                  <a:lnTo>
                    <a:pt x="0" y="57150"/>
                  </a:lnTo>
                  <a:lnTo>
                    <a:pt x="9906" y="38100"/>
                  </a:lnTo>
                  <a:lnTo>
                    <a:pt x="29718" y="19050"/>
                  </a:lnTo>
                  <a:lnTo>
                    <a:pt x="39624" y="9143"/>
                  </a:lnTo>
                  <a:lnTo>
                    <a:pt x="59436" y="0"/>
                  </a:lnTo>
                  <a:lnTo>
                    <a:pt x="246888" y="0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696456" y="5505450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650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656832" y="5505450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650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6035040" y="5829300"/>
            <a:ext cx="483870" cy="9525"/>
          </a:xfrm>
          <a:custGeom>
            <a:avLst/>
            <a:gdLst/>
            <a:ahLst/>
            <a:cxnLst/>
            <a:rect l="l" t="t" r="r" b="b"/>
            <a:pathLst>
              <a:path w="483870" h="9525">
                <a:moveTo>
                  <a:pt x="0" y="9143"/>
                </a:moveTo>
                <a:lnTo>
                  <a:pt x="483870" y="0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04103" y="6238494"/>
            <a:ext cx="405130" cy="390525"/>
          </a:xfrm>
          <a:custGeom>
            <a:avLst/>
            <a:gdLst/>
            <a:ahLst/>
            <a:cxnLst/>
            <a:rect l="l" t="t" r="r" b="b"/>
            <a:pathLst>
              <a:path w="405129" h="390525">
                <a:moveTo>
                  <a:pt x="0" y="0"/>
                </a:moveTo>
                <a:lnTo>
                  <a:pt x="0" y="390144"/>
                </a:lnTo>
                <a:lnTo>
                  <a:pt x="404622" y="390144"/>
                </a:lnTo>
                <a:lnTo>
                  <a:pt x="404621" y="0"/>
                </a:lnTo>
                <a:lnTo>
                  <a:pt x="0" y="0"/>
                </a:lnTo>
                <a:close/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3672351" y="4777251"/>
            <a:ext cx="977900" cy="942340"/>
            <a:chOff x="3672351" y="4777251"/>
            <a:chExt cx="977900" cy="942340"/>
          </a:xfrm>
        </p:grpSpPr>
        <p:sp>
          <p:nvSpPr>
            <p:cNvPr id="20" name="object 20"/>
            <p:cNvSpPr/>
            <p:nvPr/>
          </p:nvSpPr>
          <p:spPr>
            <a:xfrm>
              <a:off x="3686555" y="4791455"/>
              <a:ext cx="949325" cy="913765"/>
            </a:xfrm>
            <a:custGeom>
              <a:avLst/>
              <a:gdLst/>
              <a:ahLst/>
              <a:cxnLst/>
              <a:rect l="l" t="t" r="r" b="b"/>
              <a:pathLst>
                <a:path w="949325" h="913764">
                  <a:moveTo>
                    <a:pt x="949187" y="466354"/>
                  </a:moveTo>
                  <a:lnTo>
                    <a:pt x="947928" y="409194"/>
                  </a:lnTo>
                  <a:lnTo>
                    <a:pt x="938022" y="352043"/>
                  </a:lnTo>
                  <a:lnTo>
                    <a:pt x="918210" y="304799"/>
                  </a:lnTo>
                  <a:lnTo>
                    <a:pt x="898397" y="256794"/>
                  </a:lnTo>
                  <a:lnTo>
                    <a:pt x="878586" y="209549"/>
                  </a:lnTo>
                  <a:lnTo>
                    <a:pt x="838962" y="171449"/>
                  </a:lnTo>
                  <a:lnTo>
                    <a:pt x="809244" y="133349"/>
                  </a:lnTo>
                  <a:lnTo>
                    <a:pt x="769620" y="95249"/>
                  </a:lnTo>
                  <a:lnTo>
                    <a:pt x="720852" y="66293"/>
                  </a:lnTo>
                  <a:lnTo>
                    <a:pt x="681228" y="47243"/>
                  </a:lnTo>
                  <a:lnTo>
                    <a:pt x="582168" y="9143"/>
                  </a:lnTo>
                  <a:lnTo>
                    <a:pt x="523494" y="0"/>
                  </a:lnTo>
                  <a:lnTo>
                    <a:pt x="424434" y="0"/>
                  </a:lnTo>
                  <a:lnTo>
                    <a:pt x="364997" y="9143"/>
                  </a:lnTo>
                  <a:lnTo>
                    <a:pt x="316229" y="28193"/>
                  </a:lnTo>
                  <a:lnTo>
                    <a:pt x="217169" y="66293"/>
                  </a:lnTo>
                  <a:lnTo>
                    <a:pt x="177545" y="95250"/>
                  </a:lnTo>
                  <a:lnTo>
                    <a:pt x="138683" y="133350"/>
                  </a:lnTo>
                  <a:lnTo>
                    <a:pt x="99059" y="171450"/>
                  </a:lnTo>
                  <a:lnTo>
                    <a:pt x="69341" y="209550"/>
                  </a:lnTo>
                  <a:lnTo>
                    <a:pt x="49529" y="256794"/>
                  </a:lnTo>
                  <a:lnTo>
                    <a:pt x="29717" y="304800"/>
                  </a:lnTo>
                  <a:lnTo>
                    <a:pt x="9905" y="352044"/>
                  </a:lnTo>
                  <a:lnTo>
                    <a:pt x="0" y="409194"/>
                  </a:lnTo>
                  <a:lnTo>
                    <a:pt x="0" y="457200"/>
                  </a:lnTo>
                  <a:lnTo>
                    <a:pt x="0" y="504444"/>
                  </a:lnTo>
                  <a:lnTo>
                    <a:pt x="9906" y="551688"/>
                  </a:lnTo>
                  <a:lnTo>
                    <a:pt x="29718" y="608838"/>
                  </a:lnTo>
                  <a:lnTo>
                    <a:pt x="49530" y="656844"/>
                  </a:lnTo>
                  <a:lnTo>
                    <a:pt x="69342" y="694944"/>
                  </a:lnTo>
                  <a:lnTo>
                    <a:pt x="99060" y="742188"/>
                  </a:lnTo>
                  <a:lnTo>
                    <a:pt x="138684" y="780288"/>
                  </a:lnTo>
                  <a:lnTo>
                    <a:pt x="177546" y="809244"/>
                  </a:lnTo>
                  <a:lnTo>
                    <a:pt x="217170" y="847344"/>
                  </a:lnTo>
                  <a:lnTo>
                    <a:pt x="316230" y="885444"/>
                  </a:lnTo>
                  <a:lnTo>
                    <a:pt x="364998" y="904494"/>
                  </a:lnTo>
                  <a:lnTo>
                    <a:pt x="424434" y="913638"/>
                  </a:lnTo>
                  <a:lnTo>
                    <a:pt x="523494" y="913638"/>
                  </a:lnTo>
                  <a:lnTo>
                    <a:pt x="582168" y="904494"/>
                  </a:lnTo>
                  <a:lnTo>
                    <a:pt x="681228" y="866394"/>
                  </a:lnTo>
                  <a:lnTo>
                    <a:pt x="720852" y="847344"/>
                  </a:lnTo>
                  <a:lnTo>
                    <a:pt x="769620" y="809244"/>
                  </a:lnTo>
                  <a:lnTo>
                    <a:pt x="809244" y="780288"/>
                  </a:lnTo>
                  <a:lnTo>
                    <a:pt x="838962" y="742188"/>
                  </a:lnTo>
                  <a:lnTo>
                    <a:pt x="878586" y="694944"/>
                  </a:lnTo>
                  <a:lnTo>
                    <a:pt x="898397" y="656844"/>
                  </a:lnTo>
                  <a:lnTo>
                    <a:pt x="920815" y="603675"/>
                  </a:lnTo>
                  <a:lnTo>
                    <a:pt x="936304" y="557961"/>
                  </a:lnTo>
                  <a:lnTo>
                    <a:pt x="945537" y="514065"/>
                  </a:lnTo>
                  <a:lnTo>
                    <a:pt x="949187" y="4663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686555" y="4791455"/>
              <a:ext cx="949325" cy="913765"/>
            </a:xfrm>
            <a:custGeom>
              <a:avLst/>
              <a:gdLst/>
              <a:ahLst/>
              <a:cxnLst/>
              <a:rect l="l" t="t" r="r" b="b"/>
              <a:pathLst>
                <a:path w="949325" h="913764">
                  <a:moveTo>
                    <a:pt x="0" y="457200"/>
                  </a:moveTo>
                  <a:lnTo>
                    <a:pt x="0" y="409194"/>
                  </a:lnTo>
                  <a:lnTo>
                    <a:pt x="9905" y="352044"/>
                  </a:lnTo>
                  <a:lnTo>
                    <a:pt x="29717" y="304800"/>
                  </a:lnTo>
                  <a:lnTo>
                    <a:pt x="49529" y="256794"/>
                  </a:lnTo>
                  <a:lnTo>
                    <a:pt x="69341" y="209550"/>
                  </a:lnTo>
                  <a:lnTo>
                    <a:pt x="99059" y="171450"/>
                  </a:lnTo>
                  <a:lnTo>
                    <a:pt x="138683" y="133350"/>
                  </a:lnTo>
                  <a:lnTo>
                    <a:pt x="177545" y="95250"/>
                  </a:lnTo>
                  <a:lnTo>
                    <a:pt x="217169" y="66293"/>
                  </a:lnTo>
                  <a:lnTo>
                    <a:pt x="316229" y="28193"/>
                  </a:lnTo>
                  <a:lnTo>
                    <a:pt x="364997" y="9143"/>
                  </a:lnTo>
                  <a:lnTo>
                    <a:pt x="424434" y="0"/>
                  </a:lnTo>
                  <a:lnTo>
                    <a:pt x="523494" y="0"/>
                  </a:lnTo>
                  <a:lnTo>
                    <a:pt x="582168" y="9143"/>
                  </a:lnTo>
                  <a:lnTo>
                    <a:pt x="681228" y="47243"/>
                  </a:lnTo>
                  <a:lnTo>
                    <a:pt x="720852" y="66293"/>
                  </a:lnTo>
                  <a:lnTo>
                    <a:pt x="769620" y="95249"/>
                  </a:lnTo>
                  <a:lnTo>
                    <a:pt x="809244" y="133349"/>
                  </a:lnTo>
                  <a:lnTo>
                    <a:pt x="838962" y="171449"/>
                  </a:lnTo>
                  <a:lnTo>
                    <a:pt x="878586" y="209549"/>
                  </a:lnTo>
                  <a:lnTo>
                    <a:pt x="898397" y="256794"/>
                  </a:lnTo>
                  <a:lnTo>
                    <a:pt x="918210" y="304799"/>
                  </a:lnTo>
                  <a:lnTo>
                    <a:pt x="938022" y="352043"/>
                  </a:lnTo>
                  <a:lnTo>
                    <a:pt x="947928" y="409194"/>
                  </a:lnTo>
                  <a:lnTo>
                    <a:pt x="949187" y="466354"/>
                  </a:lnTo>
                  <a:lnTo>
                    <a:pt x="945537" y="514065"/>
                  </a:lnTo>
                  <a:lnTo>
                    <a:pt x="936304" y="557961"/>
                  </a:lnTo>
                  <a:lnTo>
                    <a:pt x="920815" y="603675"/>
                  </a:lnTo>
                  <a:lnTo>
                    <a:pt x="898397" y="656844"/>
                  </a:lnTo>
                  <a:lnTo>
                    <a:pt x="878586" y="694944"/>
                  </a:lnTo>
                  <a:lnTo>
                    <a:pt x="838962" y="742188"/>
                  </a:lnTo>
                  <a:lnTo>
                    <a:pt x="809244" y="780288"/>
                  </a:lnTo>
                  <a:lnTo>
                    <a:pt x="769620" y="809244"/>
                  </a:lnTo>
                  <a:lnTo>
                    <a:pt x="720852" y="847344"/>
                  </a:lnTo>
                  <a:lnTo>
                    <a:pt x="681228" y="866394"/>
                  </a:lnTo>
                  <a:lnTo>
                    <a:pt x="582168" y="904494"/>
                  </a:lnTo>
                  <a:lnTo>
                    <a:pt x="523494" y="913638"/>
                  </a:lnTo>
                  <a:lnTo>
                    <a:pt x="424434" y="913638"/>
                  </a:lnTo>
                  <a:lnTo>
                    <a:pt x="364998" y="904494"/>
                  </a:lnTo>
                  <a:lnTo>
                    <a:pt x="316230" y="885444"/>
                  </a:lnTo>
                  <a:lnTo>
                    <a:pt x="217170" y="847344"/>
                  </a:lnTo>
                  <a:lnTo>
                    <a:pt x="177546" y="809244"/>
                  </a:lnTo>
                  <a:lnTo>
                    <a:pt x="138684" y="780288"/>
                  </a:lnTo>
                  <a:lnTo>
                    <a:pt x="99060" y="742188"/>
                  </a:lnTo>
                  <a:lnTo>
                    <a:pt x="69342" y="694944"/>
                  </a:lnTo>
                  <a:lnTo>
                    <a:pt x="49530" y="656844"/>
                  </a:lnTo>
                  <a:lnTo>
                    <a:pt x="29718" y="608838"/>
                  </a:lnTo>
                  <a:lnTo>
                    <a:pt x="9906" y="551688"/>
                  </a:lnTo>
                  <a:lnTo>
                    <a:pt x="0" y="504444"/>
                  </a:lnTo>
                  <a:lnTo>
                    <a:pt x="0" y="457200"/>
                  </a:lnTo>
                  <a:close/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01261" y="5052059"/>
              <a:ext cx="313690" cy="338455"/>
            </a:xfrm>
            <a:custGeom>
              <a:avLst/>
              <a:gdLst/>
              <a:ahLst/>
              <a:cxnLst/>
              <a:rect l="l" t="t" r="r" b="b"/>
              <a:pathLst>
                <a:path w="313689" h="338454">
                  <a:moveTo>
                    <a:pt x="313181" y="287273"/>
                  </a:moveTo>
                  <a:lnTo>
                    <a:pt x="313181" y="166115"/>
                  </a:lnTo>
                  <a:lnTo>
                    <a:pt x="169925" y="166115"/>
                  </a:lnTo>
                  <a:lnTo>
                    <a:pt x="169925" y="204215"/>
                  </a:lnTo>
                  <a:lnTo>
                    <a:pt x="269747" y="204215"/>
                  </a:lnTo>
                  <a:lnTo>
                    <a:pt x="269747" y="265175"/>
                  </a:lnTo>
                  <a:lnTo>
                    <a:pt x="227075" y="288035"/>
                  </a:lnTo>
                  <a:lnTo>
                    <a:pt x="184963" y="298751"/>
                  </a:lnTo>
                  <a:lnTo>
                    <a:pt x="170687" y="299465"/>
                  </a:lnTo>
                  <a:lnTo>
                    <a:pt x="154269" y="298489"/>
                  </a:lnTo>
                  <a:lnTo>
                    <a:pt x="107441" y="284987"/>
                  </a:lnTo>
                  <a:lnTo>
                    <a:pt x="70580" y="254984"/>
                  </a:lnTo>
                  <a:lnTo>
                    <a:pt x="50387" y="208406"/>
                  </a:lnTo>
                  <a:lnTo>
                    <a:pt x="46481" y="168401"/>
                  </a:lnTo>
                  <a:lnTo>
                    <a:pt x="47220" y="150971"/>
                  </a:lnTo>
                  <a:lnTo>
                    <a:pt x="59435" y="102107"/>
                  </a:lnTo>
                  <a:lnTo>
                    <a:pt x="80771" y="70103"/>
                  </a:lnTo>
                  <a:lnTo>
                    <a:pt x="116585" y="46481"/>
                  </a:lnTo>
                  <a:lnTo>
                    <a:pt x="155055" y="37909"/>
                  </a:lnTo>
                  <a:lnTo>
                    <a:pt x="169925" y="37337"/>
                  </a:lnTo>
                  <a:lnTo>
                    <a:pt x="182332" y="37897"/>
                  </a:lnTo>
                  <a:lnTo>
                    <a:pt x="226564" y="50577"/>
                  </a:lnTo>
                  <a:lnTo>
                    <a:pt x="259175" y="85820"/>
                  </a:lnTo>
                  <a:lnTo>
                    <a:pt x="267461" y="108203"/>
                  </a:lnTo>
                  <a:lnTo>
                    <a:pt x="307847" y="97535"/>
                  </a:lnTo>
                  <a:lnTo>
                    <a:pt x="290702" y="54887"/>
                  </a:lnTo>
                  <a:lnTo>
                    <a:pt x="262604" y="25907"/>
                  </a:lnTo>
                  <a:lnTo>
                    <a:pt x="220932" y="7072"/>
                  </a:lnTo>
                  <a:lnTo>
                    <a:pt x="169925" y="0"/>
                  </a:lnTo>
                  <a:lnTo>
                    <a:pt x="145053" y="1285"/>
                  </a:lnTo>
                  <a:lnTo>
                    <a:pt x="100167" y="11572"/>
                  </a:lnTo>
                  <a:lnTo>
                    <a:pt x="61721" y="31706"/>
                  </a:lnTo>
                  <a:lnTo>
                    <a:pt x="32003" y="62257"/>
                  </a:lnTo>
                  <a:lnTo>
                    <a:pt x="11572" y="102858"/>
                  </a:lnTo>
                  <a:lnTo>
                    <a:pt x="1285" y="147220"/>
                  </a:lnTo>
                  <a:lnTo>
                    <a:pt x="0" y="170687"/>
                  </a:lnTo>
                  <a:lnTo>
                    <a:pt x="1285" y="194131"/>
                  </a:lnTo>
                  <a:lnTo>
                    <a:pt x="11572" y="237874"/>
                  </a:lnTo>
                  <a:lnTo>
                    <a:pt x="32575" y="276605"/>
                  </a:lnTo>
                  <a:lnTo>
                    <a:pt x="63436" y="306323"/>
                  </a:lnTo>
                  <a:lnTo>
                    <a:pt x="103429" y="326755"/>
                  </a:lnTo>
                  <a:lnTo>
                    <a:pt x="148840" y="337042"/>
                  </a:lnTo>
                  <a:lnTo>
                    <a:pt x="172973" y="338327"/>
                  </a:lnTo>
                  <a:lnTo>
                    <a:pt x="191571" y="337482"/>
                  </a:lnTo>
                  <a:lnTo>
                    <a:pt x="245363" y="325373"/>
                  </a:lnTo>
                  <a:lnTo>
                    <a:pt x="296477" y="299120"/>
                  </a:lnTo>
                  <a:lnTo>
                    <a:pt x="313181" y="28727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1955565" y="5096255"/>
            <a:ext cx="764540" cy="361315"/>
            <a:chOff x="1955565" y="5096255"/>
            <a:chExt cx="764540" cy="361315"/>
          </a:xfrm>
        </p:grpSpPr>
        <p:sp>
          <p:nvSpPr>
            <p:cNvPr id="24" name="object 24"/>
            <p:cNvSpPr/>
            <p:nvPr/>
          </p:nvSpPr>
          <p:spPr>
            <a:xfrm>
              <a:off x="1969770" y="521055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0"/>
                  </a:moveTo>
                  <a:lnTo>
                    <a:pt x="0" y="123444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029206" y="5153405"/>
              <a:ext cx="0" cy="238125"/>
            </a:xfrm>
            <a:custGeom>
              <a:avLst/>
              <a:gdLst/>
              <a:ahLst/>
              <a:cxnLst/>
              <a:rect l="l" t="t" r="r" b="b"/>
              <a:pathLst>
                <a:path h="238125">
                  <a:moveTo>
                    <a:pt x="0" y="0"/>
                  </a:moveTo>
                  <a:lnTo>
                    <a:pt x="0" y="237744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097786" y="5096255"/>
              <a:ext cx="0" cy="361315"/>
            </a:xfrm>
            <a:custGeom>
              <a:avLst/>
              <a:gdLst/>
              <a:ahLst/>
              <a:cxnLst/>
              <a:rect l="l" t="t" r="r" b="b"/>
              <a:pathLst>
                <a:path h="361314">
                  <a:moveTo>
                    <a:pt x="0" y="0"/>
                  </a:moveTo>
                  <a:lnTo>
                    <a:pt x="0" y="361188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097786" y="5276849"/>
              <a:ext cx="622300" cy="0"/>
            </a:xfrm>
            <a:custGeom>
              <a:avLst/>
              <a:gdLst/>
              <a:ahLst/>
              <a:cxnLst/>
              <a:rect l="l" t="t" r="r" b="b"/>
              <a:pathLst>
                <a:path w="622300">
                  <a:moveTo>
                    <a:pt x="621792" y="0"/>
                  </a:moveTo>
                  <a:lnTo>
                    <a:pt x="0" y="0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2715279" y="5243595"/>
            <a:ext cx="971550" cy="219075"/>
            <a:chOff x="2715279" y="5243595"/>
            <a:chExt cx="971550" cy="219075"/>
          </a:xfrm>
        </p:grpSpPr>
        <p:sp>
          <p:nvSpPr>
            <p:cNvPr id="29" name="object 29"/>
            <p:cNvSpPr/>
            <p:nvPr/>
          </p:nvSpPr>
          <p:spPr>
            <a:xfrm>
              <a:off x="3213353" y="5257800"/>
              <a:ext cx="473709" cy="0"/>
            </a:xfrm>
            <a:custGeom>
              <a:avLst/>
              <a:gdLst/>
              <a:ahLst/>
              <a:cxnLst/>
              <a:rect l="l" t="t" r="r" b="b"/>
              <a:pathLst>
                <a:path w="473710">
                  <a:moveTo>
                    <a:pt x="0" y="0"/>
                  </a:moveTo>
                  <a:lnTo>
                    <a:pt x="473202" y="0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729483" y="5276850"/>
              <a:ext cx="474345" cy="171450"/>
            </a:xfrm>
            <a:custGeom>
              <a:avLst/>
              <a:gdLst/>
              <a:ahLst/>
              <a:cxnLst/>
              <a:rect l="l" t="t" r="r" b="b"/>
              <a:pathLst>
                <a:path w="474344" h="171450">
                  <a:moveTo>
                    <a:pt x="0" y="0"/>
                  </a:moveTo>
                  <a:lnTo>
                    <a:pt x="0" y="104393"/>
                  </a:lnTo>
                  <a:lnTo>
                    <a:pt x="9906" y="123443"/>
                  </a:lnTo>
                  <a:lnTo>
                    <a:pt x="9906" y="142493"/>
                  </a:lnTo>
                  <a:lnTo>
                    <a:pt x="29718" y="152399"/>
                  </a:lnTo>
                  <a:lnTo>
                    <a:pt x="39624" y="161543"/>
                  </a:lnTo>
                  <a:lnTo>
                    <a:pt x="59436" y="171449"/>
                  </a:lnTo>
                  <a:lnTo>
                    <a:pt x="79248" y="161543"/>
                  </a:lnTo>
                  <a:lnTo>
                    <a:pt x="99060" y="152399"/>
                  </a:lnTo>
                  <a:lnTo>
                    <a:pt x="108966" y="142493"/>
                  </a:lnTo>
                  <a:lnTo>
                    <a:pt x="118872" y="123443"/>
                  </a:lnTo>
                  <a:lnTo>
                    <a:pt x="118872" y="104393"/>
                  </a:lnTo>
                  <a:lnTo>
                    <a:pt x="128016" y="123443"/>
                  </a:lnTo>
                  <a:lnTo>
                    <a:pt x="128016" y="142493"/>
                  </a:lnTo>
                  <a:lnTo>
                    <a:pt x="147828" y="152399"/>
                  </a:lnTo>
                  <a:lnTo>
                    <a:pt x="157734" y="161543"/>
                  </a:lnTo>
                  <a:lnTo>
                    <a:pt x="177546" y="171449"/>
                  </a:lnTo>
                  <a:lnTo>
                    <a:pt x="197358" y="161543"/>
                  </a:lnTo>
                  <a:lnTo>
                    <a:pt x="217170" y="152399"/>
                  </a:lnTo>
                  <a:lnTo>
                    <a:pt x="227076" y="142493"/>
                  </a:lnTo>
                  <a:lnTo>
                    <a:pt x="236982" y="123443"/>
                  </a:lnTo>
                  <a:lnTo>
                    <a:pt x="236982" y="104393"/>
                  </a:lnTo>
                  <a:lnTo>
                    <a:pt x="246888" y="123443"/>
                  </a:lnTo>
                  <a:lnTo>
                    <a:pt x="246888" y="142493"/>
                  </a:lnTo>
                  <a:lnTo>
                    <a:pt x="266700" y="152399"/>
                  </a:lnTo>
                  <a:lnTo>
                    <a:pt x="276606" y="161543"/>
                  </a:lnTo>
                  <a:lnTo>
                    <a:pt x="296418" y="171449"/>
                  </a:lnTo>
                  <a:lnTo>
                    <a:pt x="316230" y="161543"/>
                  </a:lnTo>
                  <a:lnTo>
                    <a:pt x="335280" y="152399"/>
                  </a:lnTo>
                  <a:lnTo>
                    <a:pt x="345186" y="142493"/>
                  </a:lnTo>
                  <a:lnTo>
                    <a:pt x="355092" y="123443"/>
                  </a:lnTo>
                  <a:lnTo>
                    <a:pt x="355092" y="104393"/>
                  </a:lnTo>
                  <a:lnTo>
                    <a:pt x="364998" y="123443"/>
                  </a:lnTo>
                  <a:lnTo>
                    <a:pt x="364998" y="142493"/>
                  </a:lnTo>
                  <a:lnTo>
                    <a:pt x="384810" y="152399"/>
                  </a:lnTo>
                  <a:lnTo>
                    <a:pt x="394716" y="161543"/>
                  </a:lnTo>
                  <a:lnTo>
                    <a:pt x="414528" y="171449"/>
                  </a:lnTo>
                  <a:lnTo>
                    <a:pt x="434340" y="161543"/>
                  </a:lnTo>
                  <a:lnTo>
                    <a:pt x="454152" y="152399"/>
                  </a:lnTo>
                  <a:lnTo>
                    <a:pt x="464058" y="142493"/>
                  </a:lnTo>
                  <a:lnTo>
                    <a:pt x="473964" y="123443"/>
                  </a:lnTo>
                  <a:lnTo>
                    <a:pt x="473964" y="0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2715279" y="5472195"/>
            <a:ext cx="502920" cy="317500"/>
            <a:chOff x="2715279" y="5472195"/>
            <a:chExt cx="502920" cy="317500"/>
          </a:xfrm>
        </p:grpSpPr>
        <p:sp>
          <p:nvSpPr>
            <p:cNvPr id="32" name="object 32"/>
            <p:cNvSpPr/>
            <p:nvPr/>
          </p:nvSpPr>
          <p:spPr>
            <a:xfrm>
              <a:off x="2729483" y="5562600"/>
              <a:ext cx="474345" cy="161925"/>
            </a:xfrm>
            <a:custGeom>
              <a:avLst/>
              <a:gdLst/>
              <a:ahLst/>
              <a:cxnLst/>
              <a:rect l="l" t="t" r="r" b="b"/>
              <a:pathLst>
                <a:path w="474344" h="161925">
                  <a:moveTo>
                    <a:pt x="0" y="161543"/>
                  </a:moveTo>
                  <a:lnTo>
                    <a:pt x="0" y="47243"/>
                  </a:lnTo>
                  <a:lnTo>
                    <a:pt x="9905" y="38099"/>
                  </a:lnTo>
                  <a:lnTo>
                    <a:pt x="9905" y="19049"/>
                  </a:lnTo>
                  <a:lnTo>
                    <a:pt x="29717" y="9143"/>
                  </a:lnTo>
                  <a:lnTo>
                    <a:pt x="39623" y="0"/>
                  </a:lnTo>
                  <a:lnTo>
                    <a:pt x="79247" y="0"/>
                  </a:lnTo>
                  <a:lnTo>
                    <a:pt x="99059" y="9143"/>
                  </a:lnTo>
                  <a:lnTo>
                    <a:pt x="108966" y="19049"/>
                  </a:lnTo>
                  <a:lnTo>
                    <a:pt x="118872" y="38099"/>
                  </a:lnTo>
                  <a:lnTo>
                    <a:pt x="118872" y="47243"/>
                  </a:lnTo>
                  <a:lnTo>
                    <a:pt x="128016" y="38099"/>
                  </a:lnTo>
                  <a:lnTo>
                    <a:pt x="128016" y="19049"/>
                  </a:lnTo>
                  <a:lnTo>
                    <a:pt x="147828" y="9143"/>
                  </a:lnTo>
                  <a:lnTo>
                    <a:pt x="157734" y="0"/>
                  </a:lnTo>
                  <a:lnTo>
                    <a:pt x="197358" y="0"/>
                  </a:lnTo>
                  <a:lnTo>
                    <a:pt x="217170" y="9143"/>
                  </a:lnTo>
                  <a:lnTo>
                    <a:pt x="227076" y="19049"/>
                  </a:lnTo>
                  <a:lnTo>
                    <a:pt x="236982" y="38099"/>
                  </a:lnTo>
                  <a:lnTo>
                    <a:pt x="236982" y="47243"/>
                  </a:lnTo>
                  <a:lnTo>
                    <a:pt x="246888" y="38099"/>
                  </a:lnTo>
                  <a:lnTo>
                    <a:pt x="246888" y="19049"/>
                  </a:lnTo>
                  <a:lnTo>
                    <a:pt x="266700" y="9143"/>
                  </a:lnTo>
                  <a:lnTo>
                    <a:pt x="276606" y="0"/>
                  </a:lnTo>
                  <a:lnTo>
                    <a:pt x="316230" y="0"/>
                  </a:lnTo>
                  <a:lnTo>
                    <a:pt x="335280" y="9143"/>
                  </a:lnTo>
                  <a:lnTo>
                    <a:pt x="345186" y="19049"/>
                  </a:lnTo>
                  <a:lnTo>
                    <a:pt x="355092" y="38099"/>
                  </a:lnTo>
                  <a:lnTo>
                    <a:pt x="355092" y="47243"/>
                  </a:lnTo>
                  <a:lnTo>
                    <a:pt x="364998" y="38099"/>
                  </a:lnTo>
                  <a:lnTo>
                    <a:pt x="364998" y="19049"/>
                  </a:lnTo>
                  <a:lnTo>
                    <a:pt x="384810" y="9143"/>
                  </a:lnTo>
                  <a:lnTo>
                    <a:pt x="394716" y="0"/>
                  </a:lnTo>
                  <a:lnTo>
                    <a:pt x="434340" y="0"/>
                  </a:lnTo>
                  <a:lnTo>
                    <a:pt x="454152" y="9143"/>
                  </a:lnTo>
                  <a:lnTo>
                    <a:pt x="464058" y="19049"/>
                  </a:lnTo>
                  <a:lnTo>
                    <a:pt x="473964" y="38099"/>
                  </a:lnTo>
                  <a:lnTo>
                    <a:pt x="473964" y="161543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729484" y="5472201"/>
              <a:ext cx="474345" cy="57150"/>
            </a:xfrm>
            <a:custGeom>
              <a:avLst/>
              <a:gdLst/>
              <a:ahLst/>
              <a:cxnLst/>
              <a:rect l="l" t="t" r="r" b="b"/>
              <a:pathLst>
                <a:path w="474344" h="57150">
                  <a:moveTo>
                    <a:pt x="473964" y="0"/>
                  </a:moveTo>
                  <a:lnTo>
                    <a:pt x="0" y="0"/>
                  </a:lnTo>
                  <a:lnTo>
                    <a:pt x="0" y="28194"/>
                  </a:lnTo>
                  <a:lnTo>
                    <a:pt x="0" y="28409"/>
                  </a:lnTo>
                  <a:lnTo>
                    <a:pt x="0" y="56603"/>
                  </a:lnTo>
                  <a:lnTo>
                    <a:pt x="473964" y="56603"/>
                  </a:lnTo>
                  <a:lnTo>
                    <a:pt x="473964" y="28409"/>
                  </a:lnTo>
                  <a:lnTo>
                    <a:pt x="473964" y="28194"/>
                  </a:lnTo>
                  <a:lnTo>
                    <a:pt x="47396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838449" y="5676900"/>
              <a:ext cx="285750" cy="104775"/>
            </a:xfrm>
            <a:custGeom>
              <a:avLst/>
              <a:gdLst/>
              <a:ahLst/>
              <a:cxnLst/>
              <a:rect l="l" t="t" r="r" b="b"/>
              <a:pathLst>
                <a:path w="285750" h="104775">
                  <a:moveTo>
                    <a:pt x="0" y="47244"/>
                  </a:moveTo>
                  <a:lnTo>
                    <a:pt x="19049" y="0"/>
                  </a:lnTo>
                  <a:lnTo>
                    <a:pt x="68580" y="104394"/>
                  </a:lnTo>
                  <a:lnTo>
                    <a:pt x="118110" y="0"/>
                  </a:lnTo>
                  <a:lnTo>
                    <a:pt x="167640" y="104394"/>
                  </a:lnTo>
                  <a:lnTo>
                    <a:pt x="216408" y="0"/>
                  </a:lnTo>
                  <a:lnTo>
                    <a:pt x="256032" y="104394"/>
                  </a:lnTo>
                  <a:lnTo>
                    <a:pt x="285750" y="47244"/>
                  </a:lnTo>
                </a:path>
              </a:pathLst>
            </a:custGeom>
            <a:ln w="157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729483" y="5724143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19">
                  <a:moveTo>
                    <a:pt x="0" y="0"/>
                  </a:moveTo>
                  <a:lnTo>
                    <a:pt x="108966" y="0"/>
                  </a:lnTo>
                </a:path>
              </a:pathLst>
            </a:custGeom>
            <a:ln w="157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124200" y="5724143"/>
              <a:ext cx="89535" cy="0"/>
            </a:xfrm>
            <a:custGeom>
              <a:avLst/>
              <a:gdLst/>
              <a:ahLst/>
              <a:cxnLst/>
              <a:rect l="l" t="t" r="r" b="b"/>
              <a:pathLst>
                <a:path w="89535">
                  <a:moveTo>
                    <a:pt x="0" y="0"/>
                  </a:moveTo>
                  <a:lnTo>
                    <a:pt x="89154" y="0"/>
                  </a:lnTo>
                </a:path>
              </a:pathLst>
            </a:custGeom>
            <a:ln w="157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3682257" y="5957589"/>
            <a:ext cx="975994" cy="942975"/>
            <a:chOff x="3682257" y="5957589"/>
            <a:chExt cx="975994" cy="942975"/>
          </a:xfrm>
        </p:grpSpPr>
        <p:sp>
          <p:nvSpPr>
            <p:cNvPr id="38" name="object 38"/>
            <p:cNvSpPr/>
            <p:nvPr/>
          </p:nvSpPr>
          <p:spPr>
            <a:xfrm>
              <a:off x="3696461" y="5971794"/>
              <a:ext cx="947419" cy="914400"/>
            </a:xfrm>
            <a:custGeom>
              <a:avLst/>
              <a:gdLst/>
              <a:ahLst/>
              <a:cxnLst/>
              <a:rect l="l" t="t" r="r" b="b"/>
              <a:pathLst>
                <a:path w="947420" h="914400">
                  <a:moveTo>
                    <a:pt x="947166" y="457199"/>
                  </a:moveTo>
                  <a:lnTo>
                    <a:pt x="938022" y="409955"/>
                  </a:lnTo>
                  <a:lnTo>
                    <a:pt x="928116" y="361949"/>
                  </a:lnTo>
                  <a:lnTo>
                    <a:pt x="918210" y="304799"/>
                  </a:lnTo>
                  <a:lnTo>
                    <a:pt x="898397" y="257555"/>
                  </a:lnTo>
                  <a:lnTo>
                    <a:pt x="868680" y="219455"/>
                  </a:lnTo>
                  <a:lnTo>
                    <a:pt x="838962" y="171449"/>
                  </a:lnTo>
                  <a:lnTo>
                    <a:pt x="809244" y="133349"/>
                  </a:lnTo>
                  <a:lnTo>
                    <a:pt x="769620" y="105155"/>
                  </a:lnTo>
                  <a:lnTo>
                    <a:pt x="720852" y="76199"/>
                  </a:lnTo>
                  <a:lnTo>
                    <a:pt x="671322" y="48006"/>
                  </a:lnTo>
                  <a:lnTo>
                    <a:pt x="631698" y="28956"/>
                  </a:lnTo>
                  <a:lnTo>
                    <a:pt x="572262" y="19050"/>
                  </a:lnTo>
                  <a:lnTo>
                    <a:pt x="523494" y="9906"/>
                  </a:lnTo>
                  <a:lnTo>
                    <a:pt x="473964" y="0"/>
                  </a:lnTo>
                  <a:lnTo>
                    <a:pt x="414528" y="9906"/>
                  </a:lnTo>
                  <a:lnTo>
                    <a:pt x="352681" y="20731"/>
                  </a:lnTo>
                  <a:lnTo>
                    <a:pt x="305062" y="32890"/>
                  </a:lnTo>
                  <a:lnTo>
                    <a:pt x="265761" y="48306"/>
                  </a:lnTo>
                  <a:lnTo>
                    <a:pt x="228870" y="68904"/>
                  </a:lnTo>
                  <a:lnTo>
                    <a:pt x="188481" y="96610"/>
                  </a:lnTo>
                  <a:lnTo>
                    <a:pt x="138683" y="133350"/>
                  </a:lnTo>
                  <a:lnTo>
                    <a:pt x="99059" y="171450"/>
                  </a:lnTo>
                  <a:lnTo>
                    <a:pt x="69341" y="219456"/>
                  </a:lnTo>
                  <a:lnTo>
                    <a:pt x="39623" y="257556"/>
                  </a:lnTo>
                  <a:lnTo>
                    <a:pt x="19811" y="304800"/>
                  </a:lnTo>
                  <a:lnTo>
                    <a:pt x="9905" y="361950"/>
                  </a:lnTo>
                  <a:lnTo>
                    <a:pt x="0" y="409956"/>
                  </a:lnTo>
                  <a:lnTo>
                    <a:pt x="0" y="457200"/>
                  </a:lnTo>
                  <a:lnTo>
                    <a:pt x="0" y="514350"/>
                  </a:lnTo>
                  <a:lnTo>
                    <a:pt x="19812" y="609600"/>
                  </a:lnTo>
                  <a:lnTo>
                    <a:pt x="39624" y="656844"/>
                  </a:lnTo>
                  <a:lnTo>
                    <a:pt x="69342" y="704850"/>
                  </a:lnTo>
                  <a:lnTo>
                    <a:pt x="99060" y="742950"/>
                  </a:lnTo>
                  <a:lnTo>
                    <a:pt x="138684" y="781050"/>
                  </a:lnTo>
                  <a:lnTo>
                    <a:pt x="177546" y="819150"/>
                  </a:lnTo>
                  <a:lnTo>
                    <a:pt x="217170" y="847344"/>
                  </a:lnTo>
                  <a:lnTo>
                    <a:pt x="266700" y="876300"/>
                  </a:lnTo>
                  <a:lnTo>
                    <a:pt x="316230" y="895350"/>
                  </a:lnTo>
                  <a:lnTo>
                    <a:pt x="364998" y="904494"/>
                  </a:lnTo>
                  <a:lnTo>
                    <a:pt x="414528" y="914400"/>
                  </a:lnTo>
                  <a:lnTo>
                    <a:pt x="523494" y="914400"/>
                  </a:lnTo>
                  <a:lnTo>
                    <a:pt x="572262" y="904494"/>
                  </a:lnTo>
                  <a:lnTo>
                    <a:pt x="631698" y="895350"/>
                  </a:lnTo>
                  <a:lnTo>
                    <a:pt x="671322" y="876300"/>
                  </a:lnTo>
                  <a:lnTo>
                    <a:pt x="720852" y="847344"/>
                  </a:lnTo>
                  <a:lnTo>
                    <a:pt x="769620" y="819150"/>
                  </a:lnTo>
                  <a:lnTo>
                    <a:pt x="809244" y="781050"/>
                  </a:lnTo>
                  <a:lnTo>
                    <a:pt x="846395" y="734374"/>
                  </a:lnTo>
                  <a:lnTo>
                    <a:pt x="875117" y="695494"/>
                  </a:lnTo>
                  <a:lnTo>
                    <a:pt x="897026" y="659230"/>
                  </a:lnTo>
                  <a:lnTo>
                    <a:pt x="913736" y="620403"/>
                  </a:lnTo>
                  <a:lnTo>
                    <a:pt x="926863" y="573836"/>
                  </a:lnTo>
                  <a:lnTo>
                    <a:pt x="938022" y="514349"/>
                  </a:lnTo>
                  <a:lnTo>
                    <a:pt x="947166" y="4571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696461" y="5971794"/>
              <a:ext cx="947419" cy="914400"/>
            </a:xfrm>
            <a:custGeom>
              <a:avLst/>
              <a:gdLst/>
              <a:ahLst/>
              <a:cxnLst/>
              <a:rect l="l" t="t" r="r" b="b"/>
              <a:pathLst>
                <a:path w="947420" h="914400">
                  <a:moveTo>
                    <a:pt x="0" y="457200"/>
                  </a:moveTo>
                  <a:lnTo>
                    <a:pt x="0" y="409956"/>
                  </a:lnTo>
                  <a:lnTo>
                    <a:pt x="9905" y="361950"/>
                  </a:lnTo>
                  <a:lnTo>
                    <a:pt x="19811" y="304800"/>
                  </a:lnTo>
                  <a:lnTo>
                    <a:pt x="39623" y="257556"/>
                  </a:lnTo>
                  <a:lnTo>
                    <a:pt x="69341" y="219456"/>
                  </a:lnTo>
                  <a:lnTo>
                    <a:pt x="99059" y="171450"/>
                  </a:lnTo>
                  <a:lnTo>
                    <a:pt x="138683" y="133350"/>
                  </a:lnTo>
                  <a:lnTo>
                    <a:pt x="188481" y="96610"/>
                  </a:lnTo>
                  <a:lnTo>
                    <a:pt x="228870" y="68904"/>
                  </a:lnTo>
                  <a:lnTo>
                    <a:pt x="265761" y="48306"/>
                  </a:lnTo>
                  <a:lnTo>
                    <a:pt x="305062" y="32890"/>
                  </a:lnTo>
                  <a:lnTo>
                    <a:pt x="352681" y="20731"/>
                  </a:lnTo>
                  <a:lnTo>
                    <a:pt x="414528" y="9906"/>
                  </a:lnTo>
                  <a:lnTo>
                    <a:pt x="473964" y="0"/>
                  </a:lnTo>
                  <a:lnTo>
                    <a:pt x="523494" y="9906"/>
                  </a:lnTo>
                  <a:lnTo>
                    <a:pt x="572262" y="19050"/>
                  </a:lnTo>
                  <a:lnTo>
                    <a:pt x="631698" y="28956"/>
                  </a:lnTo>
                  <a:lnTo>
                    <a:pt x="671322" y="48006"/>
                  </a:lnTo>
                  <a:lnTo>
                    <a:pt x="720852" y="76199"/>
                  </a:lnTo>
                  <a:lnTo>
                    <a:pt x="769620" y="105155"/>
                  </a:lnTo>
                  <a:lnTo>
                    <a:pt x="809244" y="133349"/>
                  </a:lnTo>
                  <a:lnTo>
                    <a:pt x="838962" y="171449"/>
                  </a:lnTo>
                  <a:lnTo>
                    <a:pt x="868680" y="219455"/>
                  </a:lnTo>
                  <a:lnTo>
                    <a:pt x="898397" y="257555"/>
                  </a:lnTo>
                  <a:lnTo>
                    <a:pt x="918210" y="304799"/>
                  </a:lnTo>
                  <a:lnTo>
                    <a:pt x="928116" y="361949"/>
                  </a:lnTo>
                  <a:lnTo>
                    <a:pt x="938022" y="409955"/>
                  </a:lnTo>
                  <a:lnTo>
                    <a:pt x="947166" y="457199"/>
                  </a:lnTo>
                  <a:lnTo>
                    <a:pt x="938022" y="514349"/>
                  </a:lnTo>
                  <a:lnTo>
                    <a:pt x="926863" y="573836"/>
                  </a:lnTo>
                  <a:lnTo>
                    <a:pt x="913736" y="620403"/>
                  </a:lnTo>
                  <a:lnTo>
                    <a:pt x="897026" y="659230"/>
                  </a:lnTo>
                  <a:lnTo>
                    <a:pt x="875117" y="695494"/>
                  </a:lnTo>
                  <a:lnTo>
                    <a:pt x="846395" y="734374"/>
                  </a:lnTo>
                  <a:lnTo>
                    <a:pt x="809244" y="781050"/>
                  </a:lnTo>
                  <a:lnTo>
                    <a:pt x="769620" y="819150"/>
                  </a:lnTo>
                  <a:lnTo>
                    <a:pt x="720852" y="847344"/>
                  </a:lnTo>
                  <a:lnTo>
                    <a:pt x="671322" y="876300"/>
                  </a:lnTo>
                  <a:lnTo>
                    <a:pt x="631698" y="895350"/>
                  </a:lnTo>
                  <a:lnTo>
                    <a:pt x="572262" y="904494"/>
                  </a:lnTo>
                  <a:lnTo>
                    <a:pt x="523494" y="914400"/>
                  </a:lnTo>
                  <a:lnTo>
                    <a:pt x="414528" y="914400"/>
                  </a:lnTo>
                  <a:lnTo>
                    <a:pt x="364998" y="904494"/>
                  </a:lnTo>
                  <a:lnTo>
                    <a:pt x="316230" y="895350"/>
                  </a:lnTo>
                  <a:lnTo>
                    <a:pt x="266700" y="876300"/>
                  </a:lnTo>
                  <a:lnTo>
                    <a:pt x="217170" y="847344"/>
                  </a:lnTo>
                  <a:lnTo>
                    <a:pt x="177546" y="819150"/>
                  </a:lnTo>
                  <a:lnTo>
                    <a:pt x="138684" y="781050"/>
                  </a:lnTo>
                  <a:lnTo>
                    <a:pt x="99060" y="742950"/>
                  </a:lnTo>
                  <a:lnTo>
                    <a:pt x="69342" y="704850"/>
                  </a:lnTo>
                  <a:lnTo>
                    <a:pt x="39624" y="656844"/>
                  </a:lnTo>
                  <a:lnTo>
                    <a:pt x="19812" y="609600"/>
                  </a:lnTo>
                  <a:lnTo>
                    <a:pt x="9906" y="561594"/>
                  </a:lnTo>
                  <a:lnTo>
                    <a:pt x="0" y="514350"/>
                  </a:lnTo>
                  <a:lnTo>
                    <a:pt x="0" y="457200"/>
                  </a:lnTo>
                  <a:close/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07357" y="6237732"/>
              <a:ext cx="313690" cy="337820"/>
            </a:xfrm>
            <a:custGeom>
              <a:avLst/>
              <a:gdLst/>
              <a:ahLst/>
              <a:cxnLst/>
              <a:rect l="l" t="t" r="r" b="b"/>
              <a:pathLst>
                <a:path w="313689" h="337820">
                  <a:moveTo>
                    <a:pt x="313181" y="286511"/>
                  </a:moveTo>
                  <a:lnTo>
                    <a:pt x="313181" y="165353"/>
                  </a:lnTo>
                  <a:lnTo>
                    <a:pt x="169925" y="165353"/>
                  </a:lnTo>
                  <a:lnTo>
                    <a:pt x="169925" y="204215"/>
                  </a:lnTo>
                  <a:lnTo>
                    <a:pt x="269747" y="204215"/>
                  </a:lnTo>
                  <a:lnTo>
                    <a:pt x="269747" y="264413"/>
                  </a:lnTo>
                  <a:lnTo>
                    <a:pt x="227837" y="288035"/>
                  </a:lnTo>
                  <a:lnTo>
                    <a:pt x="185296" y="298001"/>
                  </a:lnTo>
                  <a:lnTo>
                    <a:pt x="170687" y="298703"/>
                  </a:lnTo>
                  <a:lnTo>
                    <a:pt x="154269" y="297834"/>
                  </a:lnTo>
                  <a:lnTo>
                    <a:pt x="107441" y="284225"/>
                  </a:lnTo>
                  <a:lnTo>
                    <a:pt x="70901" y="254650"/>
                  </a:lnTo>
                  <a:lnTo>
                    <a:pt x="50482" y="207644"/>
                  </a:lnTo>
                  <a:lnTo>
                    <a:pt x="46481" y="167639"/>
                  </a:lnTo>
                  <a:lnTo>
                    <a:pt x="47327" y="150221"/>
                  </a:lnTo>
                  <a:lnTo>
                    <a:pt x="59435" y="102107"/>
                  </a:lnTo>
                  <a:lnTo>
                    <a:pt x="80771" y="69341"/>
                  </a:lnTo>
                  <a:lnTo>
                    <a:pt x="117347" y="45719"/>
                  </a:lnTo>
                  <a:lnTo>
                    <a:pt x="155066" y="37147"/>
                  </a:lnTo>
                  <a:lnTo>
                    <a:pt x="169925" y="36575"/>
                  </a:lnTo>
                  <a:lnTo>
                    <a:pt x="182653" y="37147"/>
                  </a:lnTo>
                  <a:lnTo>
                    <a:pt x="226564" y="50149"/>
                  </a:lnTo>
                  <a:lnTo>
                    <a:pt x="254615" y="76152"/>
                  </a:lnTo>
                  <a:lnTo>
                    <a:pt x="268223" y="107441"/>
                  </a:lnTo>
                  <a:lnTo>
                    <a:pt x="308609" y="96773"/>
                  </a:lnTo>
                  <a:lnTo>
                    <a:pt x="290714" y="54447"/>
                  </a:lnTo>
                  <a:lnTo>
                    <a:pt x="262604" y="25145"/>
                  </a:lnTo>
                  <a:lnTo>
                    <a:pt x="220932" y="6429"/>
                  </a:lnTo>
                  <a:lnTo>
                    <a:pt x="169925" y="0"/>
                  </a:lnTo>
                  <a:lnTo>
                    <a:pt x="145494" y="1273"/>
                  </a:lnTo>
                  <a:lnTo>
                    <a:pt x="100917" y="11251"/>
                  </a:lnTo>
                  <a:lnTo>
                    <a:pt x="62483" y="31277"/>
                  </a:lnTo>
                  <a:lnTo>
                    <a:pt x="32765" y="61924"/>
                  </a:lnTo>
                  <a:lnTo>
                    <a:pt x="11894" y="102524"/>
                  </a:lnTo>
                  <a:lnTo>
                    <a:pt x="1297" y="146792"/>
                  </a:lnTo>
                  <a:lnTo>
                    <a:pt x="0" y="169925"/>
                  </a:lnTo>
                  <a:lnTo>
                    <a:pt x="1404" y="193798"/>
                  </a:lnTo>
                  <a:lnTo>
                    <a:pt x="12215" y="237541"/>
                  </a:lnTo>
                  <a:lnTo>
                    <a:pt x="32896" y="275843"/>
                  </a:lnTo>
                  <a:lnTo>
                    <a:pt x="63448" y="305561"/>
                  </a:lnTo>
                  <a:lnTo>
                    <a:pt x="103429" y="325993"/>
                  </a:lnTo>
                  <a:lnTo>
                    <a:pt x="148840" y="336280"/>
                  </a:lnTo>
                  <a:lnTo>
                    <a:pt x="172973" y="337565"/>
                  </a:lnTo>
                  <a:lnTo>
                    <a:pt x="191571" y="336720"/>
                  </a:lnTo>
                  <a:lnTo>
                    <a:pt x="245363" y="324611"/>
                  </a:lnTo>
                  <a:lnTo>
                    <a:pt x="280130" y="308705"/>
                  </a:lnTo>
                  <a:lnTo>
                    <a:pt x="313181" y="28651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3390900" y="4972050"/>
            <a:ext cx="207645" cy="571500"/>
          </a:xfrm>
          <a:custGeom>
            <a:avLst/>
            <a:gdLst/>
            <a:ahLst/>
            <a:cxnLst/>
            <a:rect l="l" t="t" r="r" b="b"/>
            <a:pathLst>
              <a:path w="207645" h="571500">
                <a:moveTo>
                  <a:pt x="207263" y="0"/>
                </a:moveTo>
                <a:lnTo>
                  <a:pt x="0" y="0"/>
                </a:lnTo>
                <a:lnTo>
                  <a:pt x="0" y="571500"/>
                </a:lnTo>
                <a:lnTo>
                  <a:pt x="207263" y="571500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390900" y="6143244"/>
            <a:ext cx="207645" cy="571500"/>
          </a:xfrm>
          <a:custGeom>
            <a:avLst/>
            <a:gdLst/>
            <a:ahLst/>
            <a:cxnLst/>
            <a:rect l="l" t="t" r="r" b="b"/>
            <a:pathLst>
              <a:path w="207645" h="571500">
                <a:moveTo>
                  <a:pt x="207263" y="0"/>
                </a:moveTo>
                <a:lnTo>
                  <a:pt x="0" y="0"/>
                </a:lnTo>
                <a:lnTo>
                  <a:pt x="0" y="571499"/>
                </a:lnTo>
                <a:lnTo>
                  <a:pt x="207263" y="571499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99488" y="6276594"/>
            <a:ext cx="1233805" cy="361950"/>
          </a:xfrm>
          <a:custGeom>
            <a:avLst/>
            <a:gdLst/>
            <a:ahLst/>
            <a:cxnLst/>
            <a:rect l="l" t="t" r="r" b="b"/>
            <a:pathLst>
              <a:path w="1233805" h="361950">
                <a:moveTo>
                  <a:pt x="0" y="114300"/>
                </a:moveTo>
                <a:lnTo>
                  <a:pt x="0" y="237744"/>
                </a:lnTo>
              </a:path>
              <a:path w="1233805" h="361950">
                <a:moveTo>
                  <a:pt x="58674" y="57150"/>
                </a:moveTo>
                <a:lnTo>
                  <a:pt x="58674" y="294894"/>
                </a:lnTo>
              </a:path>
              <a:path w="1233805" h="361950">
                <a:moveTo>
                  <a:pt x="128016" y="0"/>
                </a:moveTo>
                <a:lnTo>
                  <a:pt x="128016" y="361950"/>
                </a:lnTo>
              </a:path>
              <a:path w="1233805" h="361950">
                <a:moveTo>
                  <a:pt x="749807" y="181355"/>
                </a:moveTo>
                <a:lnTo>
                  <a:pt x="128016" y="181355"/>
                </a:lnTo>
              </a:path>
              <a:path w="1233805" h="361950">
                <a:moveTo>
                  <a:pt x="759713" y="181355"/>
                </a:moveTo>
                <a:lnTo>
                  <a:pt x="759713" y="294894"/>
                </a:lnTo>
                <a:lnTo>
                  <a:pt x="769619" y="304800"/>
                </a:lnTo>
                <a:lnTo>
                  <a:pt x="779526" y="323850"/>
                </a:lnTo>
                <a:lnTo>
                  <a:pt x="789432" y="332994"/>
                </a:lnTo>
                <a:lnTo>
                  <a:pt x="809244" y="342900"/>
                </a:lnTo>
                <a:lnTo>
                  <a:pt x="829056" y="352044"/>
                </a:lnTo>
                <a:lnTo>
                  <a:pt x="838962" y="342900"/>
                </a:lnTo>
                <a:lnTo>
                  <a:pt x="858012" y="332994"/>
                </a:lnTo>
                <a:lnTo>
                  <a:pt x="867918" y="323850"/>
                </a:lnTo>
                <a:lnTo>
                  <a:pt x="877824" y="304800"/>
                </a:lnTo>
                <a:lnTo>
                  <a:pt x="877824" y="294894"/>
                </a:lnTo>
                <a:lnTo>
                  <a:pt x="887730" y="304800"/>
                </a:lnTo>
                <a:lnTo>
                  <a:pt x="897636" y="323850"/>
                </a:lnTo>
                <a:lnTo>
                  <a:pt x="907542" y="332994"/>
                </a:lnTo>
                <a:lnTo>
                  <a:pt x="927354" y="342900"/>
                </a:lnTo>
                <a:lnTo>
                  <a:pt x="947166" y="352044"/>
                </a:lnTo>
                <a:lnTo>
                  <a:pt x="957072" y="342900"/>
                </a:lnTo>
                <a:lnTo>
                  <a:pt x="976884" y="332994"/>
                </a:lnTo>
                <a:lnTo>
                  <a:pt x="986789" y="323850"/>
                </a:lnTo>
                <a:lnTo>
                  <a:pt x="996695" y="304800"/>
                </a:lnTo>
                <a:lnTo>
                  <a:pt x="996695" y="294894"/>
                </a:lnTo>
                <a:lnTo>
                  <a:pt x="1006601" y="304800"/>
                </a:lnTo>
                <a:lnTo>
                  <a:pt x="1016507" y="323850"/>
                </a:lnTo>
                <a:lnTo>
                  <a:pt x="1026413" y="332994"/>
                </a:lnTo>
                <a:lnTo>
                  <a:pt x="1046226" y="342900"/>
                </a:lnTo>
                <a:lnTo>
                  <a:pt x="1065276" y="352044"/>
                </a:lnTo>
                <a:lnTo>
                  <a:pt x="1075182" y="342900"/>
                </a:lnTo>
                <a:lnTo>
                  <a:pt x="1094994" y="332994"/>
                </a:lnTo>
                <a:lnTo>
                  <a:pt x="1104900" y="323850"/>
                </a:lnTo>
                <a:lnTo>
                  <a:pt x="1114806" y="304800"/>
                </a:lnTo>
                <a:lnTo>
                  <a:pt x="1114806" y="294894"/>
                </a:lnTo>
                <a:lnTo>
                  <a:pt x="1124712" y="304800"/>
                </a:lnTo>
                <a:lnTo>
                  <a:pt x="1134618" y="323850"/>
                </a:lnTo>
                <a:lnTo>
                  <a:pt x="1144524" y="332994"/>
                </a:lnTo>
                <a:lnTo>
                  <a:pt x="1164336" y="342900"/>
                </a:lnTo>
                <a:lnTo>
                  <a:pt x="1184148" y="352044"/>
                </a:lnTo>
                <a:lnTo>
                  <a:pt x="1194054" y="342900"/>
                </a:lnTo>
                <a:lnTo>
                  <a:pt x="1213866" y="332994"/>
                </a:lnTo>
                <a:lnTo>
                  <a:pt x="1223772" y="323850"/>
                </a:lnTo>
                <a:lnTo>
                  <a:pt x="1233678" y="304800"/>
                </a:lnTo>
                <a:lnTo>
                  <a:pt x="1233678" y="294894"/>
                </a:lnTo>
                <a:lnTo>
                  <a:pt x="1233678" y="181355"/>
                </a:lnTo>
              </a:path>
            </a:pathLst>
          </a:custGeom>
          <a:ln w="28409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2744996" y="6652532"/>
            <a:ext cx="502920" cy="318135"/>
            <a:chOff x="2744996" y="6652532"/>
            <a:chExt cx="502920" cy="318135"/>
          </a:xfrm>
        </p:grpSpPr>
        <p:sp>
          <p:nvSpPr>
            <p:cNvPr id="45" name="object 45"/>
            <p:cNvSpPr/>
            <p:nvPr/>
          </p:nvSpPr>
          <p:spPr>
            <a:xfrm>
              <a:off x="2759201" y="6742937"/>
              <a:ext cx="474345" cy="162560"/>
            </a:xfrm>
            <a:custGeom>
              <a:avLst/>
              <a:gdLst/>
              <a:ahLst/>
              <a:cxnLst/>
              <a:rect l="l" t="t" r="r" b="b"/>
              <a:pathLst>
                <a:path w="474344" h="162559">
                  <a:moveTo>
                    <a:pt x="0" y="162305"/>
                  </a:moveTo>
                  <a:lnTo>
                    <a:pt x="0" y="57150"/>
                  </a:lnTo>
                  <a:lnTo>
                    <a:pt x="9906" y="38100"/>
                  </a:lnTo>
                  <a:lnTo>
                    <a:pt x="19812" y="19050"/>
                  </a:lnTo>
                  <a:lnTo>
                    <a:pt x="29718" y="9905"/>
                  </a:lnTo>
                  <a:lnTo>
                    <a:pt x="49530" y="0"/>
                  </a:lnTo>
                  <a:lnTo>
                    <a:pt x="69342" y="0"/>
                  </a:lnTo>
                  <a:lnTo>
                    <a:pt x="79248" y="0"/>
                  </a:lnTo>
                  <a:lnTo>
                    <a:pt x="98298" y="9905"/>
                  </a:lnTo>
                  <a:lnTo>
                    <a:pt x="108204" y="19050"/>
                  </a:lnTo>
                  <a:lnTo>
                    <a:pt x="118110" y="38100"/>
                  </a:lnTo>
                  <a:lnTo>
                    <a:pt x="118110" y="57150"/>
                  </a:lnTo>
                  <a:lnTo>
                    <a:pt x="128016" y="38100"/>
                  </a:lnTo>
                  <a:lnTo>
                    <a:pt x="137922" y="19050"/>
                  </a:lnTo>
                  <a:lnTo>
                    <a:pt x="147828" y="9905"/>
                  </a:lnTo>
                  <a:lnTo>
                    <a:pt x="167640" y="0"/>
                  </a:lnTo>
                  <a:lnTo>
                    <a:pt x="187452" y="0"/>
                  </a:lnTo>
                  <a:lnTo>
                    <a:pt x="197358" y="0"/>
                  </a:lnTo>
                  <a:lnTo>
                    <a:pt x="217170" y="9905"/>
                  </a:lnTo>
                  <a:lnTo>
                    <a:pt x="227075" y="19050"/>
                  </a:lnTo>
                  <a:lnTo>
                    <a:pt x="236981" y="38100"/>
                  </a:lnTo>
                  <a:lnTo>
                    <a:pt x="236981" y="57150"/>
                  </a:lnTo>
                  <a:lnTo>
                    <a:pt x="246887" y="38100"/>
                  </a:lnTo>
                  <a:lnTo>
                    <a:pt x="256794" y="19050"/>
                  </a:lnTo>
                  <a:lnTo>
                    <a:pt x="266700" y="9905"/>
                  </a:lnTo>
                  <a:lnTo>
                    <a:pt x="286512" y="0"/>
                  </a:lnTo>
                  <a:lnTo>
                    <a:pt x="305562" y="0"/>
                  </a:lnTo>
                  <a:lnTo>
                    <a:pt x="315468" y="0"/>
                  </a:lnTo>
                  <a:lnTo>
                    <a:pt x="335280" y="9905"/>
                  </a:lnTo>
                  <a:lnTo>
                    <a:pt x="345186" y="19050"/>
                  </a:lnTo>
                  <a:lnTo>
                    <a:pt x="355092" y="38100"/>
                  </a:lnTo>
                  <a:lnTo>
                    <a:pt x="355092" y="57150"/>
                  </a:lnTo>
                  <a:lnTo>
                    <a:pt x="364998" y="38100"/>
                  </a:lnTo>
                  <a:lnTo>
                    <a:pt x="374904" y="19050"/>
                  </a:lnTo>
                  <a:lnTo>
                    <a:pt x="384810" y="9905"/>
                  </a:lnTo>
                  <a:lnTo>
                    <a:pt x="404622" y="0"/>
                  </a:lnTo>
                  <a:lnTo>
                    <a:pt x="424434" y="0"/>
                  </a:lnTo>
                  <a:lnTo>
                    <a:pt x="434340" y="0"/>
                  </a:lnTo>
                  <a:lnTo>
                    <a:pt x="454152" y="9905"/>
                  </a:lnTo>
                  <a:lnTo>
                    <a:pt x="464058" y="19050"/>
                  </a:lnTo>
                  <a:lnTo>
                    <a:pt x="473964" y="38100"/>
                  </a:lnTo>
                  <a:lnTo>
                    <a:pt x="473964" y="57150"/>
                  </a:lnTo>
                  <a:lnTo>
                    <a:pt x="473964" y="162305"/>
                  </a:lnTo>
                </a:path>
              </a:pathLst>
            </a:custGeom>
            <a:ln w="28409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759202" y="6652538"/>
              <a:ext cx="474345" cy="57785"/>
            </a:xfrm>
            <a:custGeom>
              <a:avLst/>
              <a:gdLst/>
              <a:ahLst/>
              <a:cxnLst/>
              <a:rect l="l" t="t" r="r" b="b"/>
              <a:pathLst>
                <a:path w="474344" h="57784">
                  <a:moveTo>
                    <a:pt x="473964" y="28956"/>
                  </a:moveTo>
                  <a:lnTo>
                    <a:pt x="0" y="28956"/>
                  </a:lnTo>
                  <a:lnTo>
                    <a:pt x="0" y="57365"/>
                  </a:lnTo>
                  <a:lnTo>
                    <a:pt x="473964" y="57365"/>
                  </a:lnTo>
                  <a:lnTo>
                    <a:pt x="473964" y="28956"/>
                  </a:lnTo>
                  <a:close/>
                </a:path>
                <a:path w="474344" h="57784">
                  <a:moveTo>
                    <a:pt x="473964" y="0"/>
                  </a:moveTo>
                  <a:lnTo>
                    <a:pt x="0" y="0"/>
                  </a:lnTo>
                  <a:lnTo>
                    <a:pt x="0" y="28409"/>
                  </a:lnTo>
                  <a:lnTo>
                    <a:pt x="473964" y="28409"/>
                  </a:lnTo>
                  <a:lnTo>
                    <a:pt x="47396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759201" y="6857237"/>
              <a:ext cx="483870" cy="105410"/>
            </a:xfrm>
            <a:custGeom>
              <a:avLst/>
              <a:gdLst/>
              <a:ahLst/>
              <a:cxnLst/>
              <a:rect l="l" t="t" r="r" b="b"/>
              <a:pathLst>
                <a:path w="483869" h="105409">
                  <a:moveTo>
                    <a:pt x="108204" y="48005"/>
                  </a:moveTo>
                  <a:lnTo>
                    <a:pt x="128016" y="0"/>
                  </a:lnTo>
                  <a:lnTo>
                    <a:pt x="177546" y="105155"/>
                  </a:lnTo>
                  <a:lnTo>
                    <a:pt x="227075" y="0"/>
                  </a:lnTo>
                  <a:lnTo>
                    <a:pt x="276606" y="105155"/>
                  </a:lnTo>
                  <a:lnTo>
                    <a:pt x="325374" y="0"/>
                  </a:lnTo>
                  <a:lnTo>
                    <a:pt x="374904" y="105155"/>
                  </a:lnTo>
                  <a:lnTo>
                    <a:pt x="394716" y="48005"/>
                  </a:lnTo>
                </a:path>
                <a:path w="483869" h="105409">
                  <a:moveTo>
                    <a:pt x="0" y="48005"/>
                  </a:moveTo>
                  <a:lnTo>
                    <a:pt x="108204" y="48005"/>
                  </a:lnTo>
                </a:path>
                <a:path w="483869" h="105409">
                  <a:moveTo>
                    <a:pt x="394716" y="48005"/>
                  </a:moveTo>
                  <a:lnTo>
                    <a:pt x="483870" y="48005"/>
                  </a:lnTo>
                </a:path>
              </a:pathLst>
            </a:custGeom>
            <a:ln w="15786">
              <a:solidFill>
                <a:srgbClr val="FF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/>
          <p:nvPr/>
        </p:nvSpPr>
        <p:spPr>
          <a:xfrm>
            <a:off x="3243072" y="6448044"/>
            <a:ext cx="177800" cy="0"/>
          </a:xfrm>
          <a:custGeom>
            <a:avLst/>
            <a:gdLst/>
            <a:ahLst/>
            <a:cxnLst/>
            <a:rect l="l" t="t" r="r" b="b"/>
            <a:pathLst>
              <a:path w="177800">
                <a:moveTo>
                  <a:pt x="0" y="0"/>
                </a:moveTo>
                <a:lnTo>
                  <a:pt x="177545" y="0"/>
                </a:lnTo>
              </a:path>
            </a:pathLst>
          </a:custGeom>
          <a:ln w="15786">
            <a:solidFill>
              <a:srgbClr val="FF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54" name="object 54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37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58266" y="1323847"/>
            <a:ext cx="7026275" cy="2948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1280">
              <a:lnSpc>
                <a:spcPct val="100000"/>
              </a:lnSpc>
              <a:spcBef>
                <a:spcPts val="100"/>
              </a:spcBef>
            </a:pPr>
            <a:r>
              <a:rPr sz="2400" b="1" spc="55" dirty="0">
                <a:solidFill>
                  <a:srgbClr val="EC34F1"/>
                </a:solidFill>
                <a:latin typeface="Trebuchet MS"/>
                <a:cs typeface="Trebuchet MS"/>
              </a:rPr>
              <a:t>Tipos</a:t>
            </a:r>
            <a:r>
              <a:rPr sz="24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65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400" b="1" spc="-8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85" dirty="0">
                <a:solidFill>
                  <a:srgbClr val="EC34F1"/>
                </a:solidFill>
                <a:latin typeface="Trebuchet MS"/>
                <a:cs typeface="Trebuchet MS"/>
              </a:rPr>
              <a:t>conexiones</a:t>
            </a:r>
            <a:r>
              <a:rPr sz="2400" b="1" spc="-8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55" dirty="0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sz="24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100" dirty="0">
                <a:solidFill>
                  <a:srgbClr val="EC34F1"/>
                </a:solidFill>
                <a:latin typeface="Trebuchet MS"/>
                <a:cs typeface="Trebuchet MS"/>
              </a:rPr>
              <a:t>generador</a:t>
            </a:r>
            <a:endParaRPr sz="2400">
              <a:latin typeface="Trebuchet MS"/>
              <a:cs typeface="Trebuchet MS"/>
            </a:endParaRPr>
          </a:p>
          <a:p>
            <a:pPr marL="355600" indent="-343535">
              <a:lnSpc>
                <a:spcPct val="100000"/>
              </a:lnSpc>
              <a:spcBef>
                <a:spcPts val="2500"/>
              </a:spcBef>
              <a:buSzPct val="111111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800" b="1" spc="114" dirty="0">
                <a:latin typeface="Trebuchet MS"/>
                <a:cs typeface="Trebuchet MS"/>
              </a:rPr>
              <a:t>Bus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85" dirty="0">
                <a:latin typeface="Trebuchet MS"/>
                <a:cs typeface="Trebuchet MS"/>
              </a:rPr>
              <a:t>Múltiple</a:t>
            </a:r>
            <a:r>
              <a:rPr sz="1800" b="1" spc="-6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(Z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Alta),</a:t>
            </a:r>
            <a:r>
              <a:rPr sz="1800" b="1" spc="-6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1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90" dirty="0">
                <a:latin typeface="Trebuchet MS"/>
                <a:cs typeface="Trebuchet MS"/>
              </a:rPr>
              <a:t>o</a:t>
            </a:r>
            <a:r>
              <a:rPr sz="1800" b="1" spc="-60" dirty="0">
                <a:latin typeface="Trebuchet MS"/>
                <a:cs typeface="Trebuchet MS"/>
              </a:rPr>
              <a:t> </a:t>
            </a:r>
            <a:r>
              <a:rPr sz="1800" b="1" spc="80" dirty="0">
                <a:latin typeface="Trebuchet MS"/>
                <a:cs typeface="Trebuchet MS"/>
              </a:rPr>
              <a:t>Múltiples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55" dirty="0">
                <a:latin typeface="Trebuchet MS"/>
                <a:cs typeface="Trebuchet MS"/>
              </a:rPr>
              <a:t>Generadores</a:t>
            </a:r>
            <a:endParaRPr sz="1800">
              <a:latin typeface="Trebuchet MS"/>
              <a:cs typeface="Trebuchet MS"/>
            </a:endParaRPr>
          </a:p>
          <a:p>
            <a:pPr marL="588010" lvl="1" indent="-118745">
              <a:lnSpc>
                <a:spcPct val="100000"/>
              </a:lnSpc>
              <a:spcBef>
                <a:spcPts val="640"/>
              </a:spcBef>
              <a:buChar char="-"/>
              <a:tabLst>
                <a:tab pos="588645" algn="l"/>
              </a:tabLst>
            </a:pPr>
            <a:r>
              <a:rPr sz="1600" dirty="0">
                <a:latin typeface="Arial Unicode MS"/>
                <a:cs typeface="Arial Unicode MS"/>
              </a:rPr>
              <a:t>Conectado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través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una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unidad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spc="85" dirty="0">
                <a:latin typeface="Arial Unicode MS"/>
                <a:cs typeface="Arial Unicode MS"/>
              </a:rPr>
              <a:t>xfmr</a:t>
            </a:r>
            <a:endParaRPr sz="1600">
              <a:latin typeface="Arial Unicode MS"/>
              <a:cs typeface="Arial Unicode MS"/>
            </a:endParaRPr>
          </a:p>
          <a:p>
            <a:pPr marL="551180" lvl="1" indent="-81915">
              <a:lnSpc>
                <a:spcPct val="100000"/>
              </a:lnSpc>
              <a:spcBef>
                <a:spcPts val="1220"/>
              </a:spcBef>
              <a:buChar char="-"/>
              <a:tabLst>
                <a:tab pos="551815" algn="l"/>
              </a:tabLst>
            </a:pPr>
            <a:r>
              <a:rPr sz="1100" dirty="0">
                <a:latin typeface="Arial Unicode MS"/>
                <a:cs typeface="Arial Unicode MS"/>
              </a:rPr>
              <a:t>Probablemente</a:t>
            </a:r>
            <a:r>
              <a:rPr sz="1100" spc="18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en</a:t>
            </a:r>
            <a:r>
              <a:rPr sz="1100" spc="18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grandes</a:t>
            </a:r>
            <a:r>
              <a:rPr sz="1100" spc="19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sistemas</a:t>
            </a:r>
            <a:r>
              <a:rPr sz="1100" spc="18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industriales</a:t>
            </a:r>
            <a:r>
              <a:rPr sz="1100" spc="18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y</a:t>
            </a:r>
            <a:r>
              <a:rPr sz="1100" spc="19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de</a:t>
            </a:r>
            <a:r>
              <a:rPr sz="1100" spc="18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servicios</a:t>
            </a:r>
            <a:r>
              <a:rPr sz="1100" spc="185" dirty="0">
                <a:latin typeface="Arial Unicode MS"/>
                <a:cs typeface="Arial Unicode MS"/>
              </a:rPr>
              <a:t> </a:t>
            </a:r>
            <a:r>
              <a:rPr sz="1100" spc="-10" dirty="0">
                <a:latin typeface="Arial Unicode MS"/>
                <a:cs typeface="Arial Unicode MS"/>
              </a:rPr>
              <a:t>públicos</a:t>
            </a:r>
            <a:endParaRPr sz="1100">
              <a:latin typeface="Arial Unicode MS"/>
              <a:cs typeface="Arial Unicode MS"/>
            </a:endParaRPr>
          </a:p>
          <a:p>
            <a:pPr marL="588010" lvl="1" indent="-118745">
              <a:lnSpc>
                <a:spcPct val="100000"/>
              </a:lnSpc>
              <a:spcBef>
                <a:spcPts val="820"/>
              </a:spcBef>
              <a:buChar char="-"/>
              <a:tabLst>
                <a:tab pos="588645" algn="l"/>
              </a:tabLst>
            </a:pPr>
            <a:r>
              <a:rPr sz="1600" spc="60" dirty="0">
                <a:latin typeface="Arial Unicode MS"/>
                <a:cs typeface="Arial Unicode MS"/>
              </a:rPr>
              <a:t>No </a:t>
            </a:r>
            <a:r>
              <a:rPr sz="1600" dirty="0">
                <a:latin typeface="Arial Unicode MS"/>
                <a:cs typeface="Arial Unicode MS"/>
              </a:rPr>
              <a:t>hay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emisión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actual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circulante</a:t>
            </a:r>
            <a:endParaRPr sz="1600">
              <a:latin typeface="Arial Unicode MS"/>
              <a:cs typeface="Arial Unicode MS"/>
            </a:endParaRPr>
          </a:p>
          <a:p>
            <a:pPr marL="580390" lvl="1" indent="-111125">
              <a:lnSpc>
                <a:spcPct val="100000"/>
              </a:lnSpc>
              <a:spcBef>
                <a:spcPts val="820"/>
              </a:spcBef>
              <a:buChar char="-"/>
              <a:tabLst>
                <a:tab pos="581025" algn="l"/>
              </a:tabLst>
            </a:pPr>
            <a:r>
              <a:rPr sz="1500" dirty="0">
                <a:latin typeface="Arial Unicode MS"/>
                <a:cs typeface="Arial Unicode MS"/>
              </a:rPr>
              <a:t>Agrega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complejidad</a:t>
            </a:r>
            <a:r>
              <a:rPr sz="1500" spc="50" dirty="0">
                <a:latin typeface="Arial Unicode MS"/>
                <a:cs typeface="Arial Unicode MS"/>
              </a:rPr>
              <a:t> para </a:t>
            </a:r>
            <a:r>
              <a:rPr sz="1500" spc="55" dirty="0">
                <a:latin typeface="Arial Unicode MS"/>
                <a:cs typeface="Arial Unicode MS"/>
              </a:rPr>
              <a:t>discriminar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fuente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falla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tierra</a:t>
            </a:r>
            <a:endParaRPr sz="1500">
              <a:latin typeface="Arial Unicode MS"/>
              <a:cs typeface="Arial Unicode MS"/>
            </a:endParaRPr>
          </a:p>
          <a:p>
            <a:pPr marL="1155700" marR="5080" indent="-228600">
              <a:lnSpc>
                <a:spcPts val="2160"/>
              </a:lnSpc>
              <a:spcBef>
                <a:spcPts val="560"/>
              </a:spcBef>
              <a:tabLst>
                <a:tab pos="1155065" algn="l"/>
              </a:tabLst>
            </a:pPr>
            <a:r>
              <a:rPr sz="2000" spc="-50" dirty="0"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	</a:t>
            </a:r>
            <a:r>
              <a:rPr sz="1400" spc="-90" dirty="0">
                <a:latin typeface="Arial Unicode MS"/>
                <a:cs typeface="Arial Unicode MS"/>
              </a:rPr>
              <a:t>Se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necesitan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spc="-105" dirty="0">
                <a:latin typeface="Arial Unicode MS"/>
                <a:cs typeface="Arial Unicode MS"/>
              </a:rPr>
              <a:t>TC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especiales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para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elementos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sobrecorriente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tierra </a:t>
            </a:r>
            <a:r>
              <a:rPr sz="1400" dirty="0">
                <a:latin typeface="Arial Unicode MS"/>
                <a:cs typeface="Arial Unicode MS"/>
              </a:rPr>
              <a:t>direccional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y</a:t>
            </a:r>
            <a:r>
              <a:rPr sz="1400" spc="1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4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sensibilidad</a:t>
            </a:r>
            <a:endParaRPr sz="1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5930" y="1745358"/>
            <a:ext cx="5286375" cy="528600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38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31767" y="1208278"/>
            <a:ext cx="272542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90" dirty="0">
                <a:solidFill>
                  <a:srgbClr val="EC34F1"/>
                </a:solidFill>
                <a:latin typeface="Arial Unicode MS"/>
                <a:cs typeface="Arial Unicode MS"/>
              </a:rPr>
              <a:t>Unidad</a:t>
            </a:r>
            <a:r>
              <a:rPr sz="25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40" dirty="0">
                <a:solidFill>
                  <a:srgbClr val="EC34F1"/>
                </a:solidFill>
                <a:latin typeface="Arial Unicode MS"/>
                <a:cs typeface="Arial Unicode MS"/>
              </a:rPr>
              <a:t>conectada</a:t>
            </a:r>
            <a:endParaRPr sz="2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39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50339" y="1274826"/>
            <a:ext cx="7682865" cy="5146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3725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Descripción</a:t>
            </a:r>
            <a:r>
              <a:rPr sz="2000" spc="65" dirty="0">
                <a:solidFill>
                  <a:srgbClr val="EC34F1"/>
                </a:solidFill>
                <a:latin typeface="Arial Unicode MS"/>
                <a:cs typeface="Arial Unicode MS"/>
              </a:rPr>
              <a:t> general</a:t>
            </a:r>
            <a:r>
              <a:rPr sz="2000" spc="7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5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000" spc="7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sz="2000" spc="70" dirty="0">
                <a:solidFill>
                  <a:srgbClr val="EC34F1"/>
                </a:solidFill>
                <a:latin typeface="Arial Unicode MS"/>
                <a:cs typeface="Arial Unicode MS"/>
              </a:rPr>
              <a:t> protección </a:t>
            </a:r>
            <a:r>
              <a:rPr sz="20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000" spc="70" dirty="0">
                <a:solidFill>
                  <a:srgbClr val="EC34F1"/>
                </a:solidFill>
                <a:latin typeface="Arial Unicode MS"/>
                <a:cs typeface="Arial Unicode MS"/>
              </a:rPr>
              <a:t> generador</a:t>
            </a:r>
            <a:endParaRPr sz="2000">
              <a:latin typeface="Arial Unicode MS"/>
              <a:cs typeface="Arial Unicode MS"/>
            </a:endParaRPr>
          </a:p>
          <a:p>
            <a:pPr marL="298450" marR="1741170" indent="-285750">
              <a:lnSpc>
                <a:spcPct val="113799"/>
              </a:lnSpc>
              <a:spcBef>
                <a:spcPts val="1945"/>
              </a:spcBef>
              <a:buSzPct val="140000"/>
              <a:buChar char="-"/>
              <a:tabLst>
                <a:tab pos="297815" algn="l"/>
                <a:tab pos="298450" algn="l"/>
              </a:tabLst>
            </a:pP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-35" dirty="0">
                <a:latin typeface="Arial Unicode MS"/>
                <a:cs typeface="Arial Unicode MS"/>
              </a:rPr>
              <a:t> </a:t>
            </a:r>
            <a:r>
              <a:rPr sz="2000" spc="70" dirty="0">
                <a:latin typeface="Arial Unicode MS"/>
                <a:cs typeface="Arial Unicode MS"/>
              </a:rPr>
              <a:t>generadores</a:t>
            </a:r>
            <a:r>
              <a:rPr sz="2000" spc="-35" dirty="0">
                <a:latin typeface="Arial Unicode MS"/>
                <a:cs typeface="Arial Unicode MS"/>
              </a:rPr>
              <a:t> </a:t>
            </a:r>
            <a:r>
              <a:rPr sz="2000" spc="80" dirty="0">
                <a:latin typeface="Arial Unicode MS"/>
                <a:cs typeface="Arial Unicode MS"/>
              </a:rPr>
              <a:t>experimentan</a:t>
            </a:r>
            <a:r>
              <a:rPr sz="2000" spc="-35" dirty="0">
                <a:latin typeface="Arial Unicode MS"/>
                <a:cs typeface="Arial Unicode MS"/>
              </a:rPr>
              <a:t> </a:t>
            </a:r>
            <a:r>
              <a:rPr sz="2000" spc="65" dirty="0">
                <a:latin typeface="Arial Unicode MS"/>
                <a:cs typeface="Arial Unicode MS"/>
              </a:rPr>
              <a:t>cortocircuitos</a:t>
            </a:r>
            <a:r>
              <a:rPr sz="2000" spc="-30" dirty="0">
                <a:latin typeface="Arial Unicode MS"/>
                <a:cs typeface="Arial Unicode MS"/>
              </a:rPr>
              <a:t> </a:t>
            </a:r>
            <a:r>
              <a:rPr sz="2000" spc="-50" dirty="0">
                <a:latin typeface="Arial Unicode MS"/>
                <a:cs typeface="Arial Unicode MS"/>
              </a:rPr>
              <a:t>y </a:t>
            </a:r>
            <a:r>
              <a:rPr sz="2000" dirty="0">
                <a:latin typeface="Arial Unicode MS"/>
                <a:cs typeface="Arial Unicode MS"/>
              </a:rPr>
              <a:t>condiciones</a:t>
            </a:r>
            <a:r>
              <a:rPr sz="2000" spc="3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eléctricas</a:t>
            </a:r>
            <a:r>
              <a:rPr sz="2000" spc="395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anormales</a:t>
            </a:r>
            <a:endParaRPr sz="2000">
              <a:latin typeface="Arial Unicode MS"/>
              <a:cs typeface="Arial Unicode MS"/>
            </a:endParaRPr>
          </a:p>
          <a:p>
            <a:pPr marL="298450" marR="749300" indent="-285750">
              <a:lnSpc>
                <a:spcPct val="107900"/>
              </a:lnSpc>
              <a:spcBef>
                <a:spcPts val="229"/>
              </a:spcBef>
              <a:buSzPct val="127272"/>
              <a:buChar char="-"/>
              <a:tabLst>
                <a:tab pos="297815" algn="l"/>
                <a:tab pos="298450" algn="l"/>
              </a:tabLst>
            </a:pPr>
            <a:r>
              <a:rPr sz="2200" dirty="0">
                <a:latin typeface="Arial Unicode MS"/>
                <a:cs typeface="Arial Unicode MS"/>
              </a:rPr>
              <a:t>La</a:t>
            </a:r>
            <a:r>
              <a:rPr sz="2200" spc="10" dirty="0">
                <a:latin typeface="Arial Unicode MS"/>
                <a:cs typeface="Arial Unicode MS"/>
              </a:rPr>
              <a:t> </a:t>
            </a:r>
            <a:r>
              <a:rPr sz="2200" spc="80" dirty="0">
                <a:latin typeface="Arial Unicode MS"/>
                <a:cs typeface="Arial Unicode MS"/>
              </a:rPr>
              <a:t>protección</a:t>
            </a:r>
            <a:r>
              <a:rPr sz="2200" spc="1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adecuada</a:t>
            </a:r>
            <a:r>
              <a:rPr sz="2200" spc="15" dirty="0">
                <a:latin typeface="Arial Unicode MS"/>
                <a:cs typeface="Arial Unicode MS"/>
              </a:rPr>
              <a:t> </a:t>
            </a:r>
            <a:r>
              <a:rPr sz="2200" spc="85" dirty="0">
                <a:latin typeface="Arial Unicode MS"/>
                <a:cs typeface="Arial Unicode MS"/>
              </a:rPr>
              <a:t>puede</a:t>
            </a:r>
            <a:r>
              <a:rPr sz="2200" spc="15" dirty="0">
                <a:latin typeface="Arial Unicode MS"/>
                <a:cs typeface="Arial Unicode MS"/>
              </a:rPr>
              <a:t> </a:t>
            </a:r>
            <a:r>
              <a:rPr sz="2200" spc="120" dirty="0">
                <a:latin typeface="Arial Unicode MS"/>
                <a:cs typeface="Arial Unicode MS"/>
              </a:rPr>
              <a:t>mitigar</a:t>
            </a:r>
            <a:r>
              <a:rPr sz="2200" spc="1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el</a:t>
            </a:r>
            <a:r>
              <a:rPr sz="2200" spc="15" dirty="0">
                <a:latin typeface="Arial Unicode MS"/>
                <a:cs typeface="Arial Unicode MS"/>
              </a:rPr>
              <a:t> </a:t>
            </a:r>
            <a:r>
              <a:rPr sz="2200" spc="85" dirty="0">
                <a:latin typeface="Arial Unicode MS"/>
                <a:cs typeface="Arial Unicode MS"/>
              </a:rPr>
              <a:t>daño</a:t>
            </a:r>
            <a:r>
              <a:rPr sz="2200" spc="1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</a:t>
            </a:r>
            <a:r>
              <a:rPr sz="2200" spc="10" dirty="0">
                <a:latin typeface="Arial Unicode MS"/>
                <a:cs typeface="Arial Unicode MS"/>
              </a:rPr>
              <a:t> </a:t>
            </a:r>
            <a:r>
              <a:rPr sz="2200" spc="-35" dirty="0">
                <a:latin typeface="Arial Unicode MS"/>
                <a:cs typeface="Arial Unicode MS"/>
              </a:rPr>
              <a:t>la </a:t>
            </a:r>
            <a:r>
              <a:rPr sz="2200" spc="65" dirty="0">
                <a:latin typeface="Arial Unicode MS"/>
                <a:cs typeface="Arial Unicode MS"/>
              </a:rPr>
              <a:t>máquina.</a:t>
            </a:r>
            <a:endParaRPr sz="2200">
              <a:latin typeface="Arial Unicode MS"/>
              <a:cs typeface="Arial Unicode MS"/>
            </a:endParaRPr>
          </a:p>
          <a:p>
            <a:pPr marL="298450" marR="1010919" indent="-285750">
              <a:lnSpc>
                <a:spcPts val="3020"/>
              </a:lnSpc>
              <a:spcBef>
                <a:spcPts val="840"/>
              </a:spcBef>
              <a:buSzPct val="155555"/>
              <a:buChar char="-"/>
              <a:tabLst>
                <a:tab pos="297815" algn="l"/>
                <a:tab pos="298450" algn="l"/>
              </a:tabLst>
            </a:pPr>
            <a:r>
              <a:rPr sz="1800" dirty="0">
                <a:latin typeface="Arial Unicode MS"/>
                <a:cs typeface="Arial Unicode MS"/>
              </a:rPr>
              <a:t>Una</a:t>
            </a:r>
            <a:r>
              <a:rPr sz="1800" spc="35" dirty="0">
                <a:latin typeface="Arial Unicode MS"/>
                <a:cs typeface="Arial Unicode MS"/>
              </a:rPr>
              <a:t> </a:t>
            </a:r>
            <a:r>
              <a:rPr sz="1800" spc="65" dirty="0">
                <a:latin typeface="Arial Unicode MS"/>
                <a:cs typeface="Arial Unicode MS"/>
              </a:rPr>
              <a:t>protección</a:t>
            </a:r>
            <a:r>
              <a:rPr sz="1800" spc="3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adecuada</a:t>
            </a:r>
            <a:r>
              <a:rPr sz="1800" spc="35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puede</a:t>
            </a:r>
            <a:r>
              <a:rPr sz="1800" spc="35" dirty="0">
                <a:latin typeface="Arial Unicode MS"/>
                <a:cs typeface="Arial Unicode MS"/>
              </a:rPr>
              <a:t> </a:t>
            </a:r>
            <a:r>
              <a:rPr sz="1800" spc="85" dirty="0">
                <a:latin typeface="Arial Unicode MS"/>
                <a:cs typeface="Arial Unicode MS"/>
              </a:rPr>
              <a:t>mejorar</a:t>
            </a:r>
            <a:r>
              <a:rPr sz="1800" spc="3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la</a:t>
            </a:r>
            <a:r>
              <a:rPr sz="1800" spc="35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seguridad</a:t>
            </a:r>
            <a:r>
              <a:rPr sz="1800" spc="35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35" dirty="0">
                <a:latin typeface="Arial Unicode MS"/>
                <a:cs typeface="Arial Unicode MS"/>
              </a:rPr>
              <a:t> </a:t>
            </a:r>
            <a:r>
              <a:rPr sz="1800" spc="-25" dirty="0">
                <a:latin typeface="Arial Unicode MS"/>
                <a:cs typeface="Arial Unicode MS"/>
              </a:rPr>
              <a:t>la </a:t>
            </a:r>
            <a:r>
              <a:rPr sz="1800" spc="50" dirty="0">
                <a:latin typeface="Arial Unicode MS"/>
                <a:cs typeface="Arial Unicode MS"/>
              </a:rPr>
              <a:t>generación</a:t>
            </a:r>
            <a:endParaRPr sz="1800">
              <a:latin typeface="Arial Unicode MS"/>
              <a:cs typeface="Arial Unicode MS"/>
            </a:endParaRPr>
          </a:p>
          <a:p>
            <a:pPr marL="298450" indent="-285750">
              <a:lnSpc>
                <a:spcPct val="100000"/>
              </a:lnSpc>
              <a:spcBef>
                <a:spcPts val="295"/>
              </a:spcBef>
              <a:buSzPct val="133333"/>
              <a:buChar char="-"/>
              <a:tabLst>
                <a:tab pos="297815" algn="l"/>
                <a:tab pos="298450" algn="l"/>
              </a:tabLst>
            </a:pPr>
            <a:r>
              <a:rPr sz="2100" dirty="0">
                <a:latin typeface="Arial Unicode MS"/>
                <a:cs typeface="Arial Unicode MS"/>
              </a:rPr>
              <a:t>Protección</a:t>
            </a:r>
            <a:r>
              <a:rPr sz="2100" spc="204" dirty="0">
                <a:latin typeface="Arial Unicode MS"/>
                <a:cs typeface="Arial Unicode MS"/>
              </a:rPr>
              <a:t> </a:t>
            </a:r>
            <a:r>
              <a:rPr sz="2100" spc="65" dirty="0">
                <a:latin typeface="Arial Unicode MS"/>
                <a:cs typeface="Arial Unicode MS"/>
              </a:rPr>
              <a:t>del</a:t>
            </a:r>
            <a:r>
              <a:rPr sz="2100" spc="210" dirty="0">
                <a:latin typeface="Arial Unicode MS"/>
                <a:cs typeface="Arial Unicode MS"/>
              </a:rPr>
              <a:t> </a:t>
            </a:r>
            <a:r>
              <a:rPr sz="2100" spc="70" dirty="0">
                <a:latin typeface="Arial Unicode MS"/>
                <a:cs typeface="Arial Unicode MS"/>
              </a:rPr>
              <a:t>generador:</a:t>
            </a:r>
            <a:endParaRPr sz="2100">
              <a:latin typeface="Arial Unicode MS"/>
              <a:cs typeface="Arial Unicode MS"/>
            </a:endParaRPr>
          </a:p>
          <a:p>
            <a:pPr marL="698500" lvl="1" indent="-228600">
              <a:lnSpc>
                <a:spcPct val="100000"/>
              </a:lnSpc>
              <a:spcBef>
                <a:spcPts val="300"/>
              </a:spcBef>
              <a:buSzPct val="109090"/>
              <a:buChar char="-"/>
              <a:tabLst>
                <a:tab pos="697865" algn="l"/>
                <a:tab pos="698500" algn="l"/>
              </a:tabLst>
            </a:pPr>
            <a:r>
              <a:rPr sz="2200" spc="65" dirty="0">
                <a:latin typeface="Arial Unicode MS"/>
                <a:cs typeface="Arial Unicode MS"/>
              </a:rPr>
              <a:t>Cortocircuitos</a:t>
            </a:r>
            <a:r>
              <a:rPr sz="2200" dirty="0">
                <a:latin typeface="Arial Unicode MS"/>
                <a:cs typeface="Arial Unicode MS"/>
              </a:rPr>
              <a:t> </a:t>
            </a:r>
            <a:r>
              <a:rPr sz="2200" spc="70" dirty="0">
                <a:latin typeface="Arial Unicode MS"/>
                <a:cs typeface="Arial Unicode MS"/>
              </a:rPr>
              <a:t>en</a:t>
            </a:r>
            <a:r>
              <a:rPr sz="2200" dirty="0">
                <a:latin typeface="Arial Unicode MS"/>
                <a:cs typeface="Arial Unicode MS"/>
              </a:rPr>
              <a:t> el </a:t>
            </a:r>
            <a:r>
              <a:rPr sz="2200" spc="75" dirty="0">
                <a:latin typeface="Arial Unicode MS"/>
                <a:cs typeface="Arial Unicode MS"/>
              </a:rPr>
              <a:t>generador</a:t>
            </a:r>
            <a:endParaRPr sz="2200">
              <a:latin typeface="Arial Unicode MS"/>
              <a:cs typeface="Arial Unicode MS"/>
            </a:endParaRPr>
          </a:p>
          <a:p>
            <a:pPr marL="698500" lvl="1" indent="-228600">
              <a:lnSpc>
                <a:spcPct val="100000"/>
              </a:lnSpc>
              <a:spcBef>
                <a:spcPts val="290"/>
              </a:spcBef>
              <a:buSzPct val="133333"/>
              <a:buChar char="-"/>
              <a:tabLst>
                <a:tab pos="697865" algn="l"/>
                <a:tab pos="698500" algn="l"/>
              </a:tabLst>
            </a:pPr>
            <a:r>
              <a:rPr sz="1800" spc="-10" dirty="0">
                <a:latin typeface="Arial Unicode MS"/>
                <a:cs typeface="Arial Unicode MS"/>
              </a:rPr>
              <a:t>Fallas</a:t>
            </a:r>
            <a:r>
              <a:rPr sz="1800" spc="75" dirty="0">
                <a:latin typeface="Arial Unicode MS"/>
                <a:cs typeface="Arial Unicode MS"/>
              </a:rPr>
              <a:t> </a:t>
            </a:r>
            <a:r>
              <a:rPr sz="1800" spc="90" dirty="0">
                <a:latin typeface="Arial Unicode MS"/>
                <a:cs typeface="Arial Unicode MS"/>
              </a:rPr>
              <a:t>no</a:t>
            </a:r>
            <a:r>
              <a:rPr sz="1800" spc="7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solucionadas</a:t>
            </a:r>
            <a:r>
              <a:rPr sz="1800" spc="8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en</a:t>
            </a:r>
            <a:r>
              <a:rPr sz="1800" spc="7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el</a:t>
            </a:r>
            <a:r>
              <a:rPr sz="1800" spc="75" dirty="0">
                <a:latin typeface="Arial Unicode MS"/>
                <a:cs typeface="Arial Unicode MS"/>
              </a:rPr>
              <a:t> </a:t>
            </a:r>
            <a:r>
              <a:rPr sz="1800" spc="-10" dirty="0">
                <a:latin typeface="Arial Unicode MS"/>
                <a:cs typeface="Arial Unicode MS"/>
              </a:rPr>
              <a:t>sistema</a:t>
            </a:r>
            <a:endParaRPr sz="1800">
              <a:latin typeface="Arial Unicode MS"/>
              <a:cs typeface="Arial Unicode MS"/>
            </a:endParaRPr>
          </a:p>
          <a:p>
            <a:pPr marL="698500" marR="5080" lvl="1" indent="-228600">
              <a:lnSpc>
                <a:spcPts val="2590"/>
              </a:lnSpc>
              <a:spcBef>
                <a:spcPts val="560"/>
              </a:spcBef>
              <a:buSzPct val="133333"/>
              <a:buChar char="-"/>
              <a:tabLst>
                <a:tab pos="697865" algn="l"/>
                <a:tab pos="698500" algn="l"/>
              </a:tabLst>
            </a:pPr>
            <a:r>
              <a:rPr sz="1800" dirty="0">
                <a:latin typeface="Arial Unicode MS"/>
                <a:cs typeface="Arial Unicode MS"/>
              </a:rPr>
              <a:t>Las</a:t>
            </a:r>
            <a:r>
              <a:rPr sz="1800" spc="7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condiciones</a:t>
            </a:r>
            <a:r>
              <a:rPr sz="1800" spc="7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eléctricas</a:t>
            </a:r>
            <a:r>
              <a:rPr sz="1800" spc="75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anormales</a:t>
            </a:r>
            <a:r>
              <a:rPr sz="1800" spc="80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pueden</a:t>
            </a:r>
            <a:r>
              <a:rPr sz="1800" spc="7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ser</a:t>
            </a:r>
            <a:r>
              <a:rPr sz="1800" spc="7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causadas</a:t>
            </a:r>
            <a:r>
              <a:rPr sz="1800" spc="75" dirty="0">
                <a:latin typeface="Arial Unicode MS"/>
                <a:cs typeface="Arial Unicode MS"/>
              </a:rPr>
              <a:t> </a:t>
            </a:r>
            <a:r>
              <a:rPr sz="1800" spc="100" dirty="0">
                <a:latin typeface="Arial Unicode MS"/>
                <a:cs typeface="Arial Unicode MS"/>
              </a:rPr>
              <a:t>por</a:t>
            </a:r>
            <a:r>
              <a:rPr sz="1800" spc="80" dirty="0">
                <a:latin typeface="Arial Unicode MS"/>
                <a:cs typeface="Arial Unicode MS"/>
              </a:rPr>
              <a:t> </a:t>
            </a:r>
            <a:r>
              <a:rPr sz="1800" spc="-25" dirty="0">
                <a:latin typeface="Arial Unicode MS"/>
                <a:cs typeface="Arial Unicode MS"/>
              </a:rPr>
              <a:t>el </a:t>
            </a:r>
            <a:r>
              <a:rPr sz="1800" spc="70" dirty="0">
                <a:latin typeface="Arial Unicode MS"/>
                <a:cs typeface="Arial Unicode MS"/>
              </a:rPr>
              <a:t>generador</a:t>
            </a:r>
            <a:r>
              <a:rPr sz="1800" spc="-5" dirty="0">
                <a:latin typeface="Arial Unicode MS"/>
                <a:cs typeface="Arial Unicode MS"/>
              </a:rPr>
              <a:t> </a:t>
            </a:r>
            <a:r>
              <a:rPr sz="1800" spc="80" dirty="0">
                <a:latin typeface="Arial Unicode MS"/>
                <a:cs typeface="Arial Unicode MS"/>
              </a:rPr>
              <a:t>o</a:t>
            </a:r>
            <a:r>
              <a:rPr sz="1800" spc="-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el </a:t>
            </a:r>
            <a:r>
              <a:rPr sz="1800" spc="-10" dirty="0">
                <a:latin typeface="Arial Unicode MS"/>
                <a:cs typeface="Arial Unicode MS"/>
              </a:rPr>
              <a:t>sistema.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514600" y="1763824"/>
            <a:ext cx="5029200" cy="42447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AR" sz="200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Descripción</a:t>
            </a:r>
            <a:r>
              <a:rPr lang="es-AR" sz="2000" spc="65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 general</a:t>
            </a:r>
            <a:r>
              <a:rPr lang="es-AR" sz="2000" spc="7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lang="es-AR" sz="2000" spc="55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lang="es-AR" sz="2000" spc="7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lang="es-AR" sz="200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lang="es-AR" sz="2000" spc="7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 protección </a:t>
            </a:r>
            <a:r>
              <a:rPr lang="es-AR" sz="2000" spc="6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lang="es-AR" sz="2000" spc="70" dirty="0" smtClean="0">
                <a:solidFill>
                  <a:srgbClr val="EC34F1"/>
                </a:solidFill>
                <a:latin typeface="Arial Unicode MS"/>
                <a:cs typeface="Arial Unicode MS"/>
              </a:rPr>
              <a:t> generador</a:t>
            </a:r>
          </a:p>
          <a:p>
            <a:pPr marL="12700">
              <a:lnSpc>
                <a:spcPct val="100000"/>
              </a:lnSpc>
            </a:pPr>
            <a:endParaRPr lang="es-AR" sz="2000" spc="70" dirty="0" smtClean="0">
              <a:solidFill>
                <a:srgbClr val="EC34F1"/>
              </a:solidFill>
              <a:latin typeface="Arial Unicode MS"/>
              <a:cs typeface="Arial Unicode MS"/>
            </a:endParaRPr>
          </a:p>
          <a:p>
            <a:pPr marL="342265" marR="314325" indent="-342265" algn="l">
              <a:lnSpc>
                <a:spcPct val="100000"/>
              </a:lnSpc>
              <a:spcBef>
                <a:spcPts val="1115"/>
              </a:spcBef>
              <a:buSzPct val="118518"/>
              <a:buChar char="-"/>
              <a:tabLst>
                <a:tab pos="342265" algn="l"/>
                <a:tab pos="343535" algn="l"/>
              </a:tabLst>
            </a:pPr>
            <a:r>
              <a:rPr lang="es-AR" sz="2700" spc="75" dirty="0" smtClean="0">
                <a:latin typeface="Arial Unicode MS"/>
                <a:cs typeface="Arial Unicode MS"/>
              </a:rPr>
              <a:t>Corto</a:t>
            </a:r>
            <a:r>
              <a:rPr lang="es-AR" sz="2700" spc="-30" dirty="0" smtClean="0">
                <a:latin typeface="Arial Unicode MS"/>
                <a:cs typeface="Arial Unicode MS"/>
              </a:rPr>
              <a:t> </a:t>
            </a:r>
            <a:r>
              <a:rPr lang="es-AR" sz="2700" spc="65" dirty="0" smtClean="0">
                <a:latin typeface="Arial Unicode MS"/>
                <a:cs typeface="Arial Unicode MS"/>
              </a:rPr>
              <a:t>circuitos</a:t>
            </a:r>
            <a:endParaRPr lang="es-AR" sz="2700" dirty="0" smtClean="0">
              <a:latin typeface="Arial Unicode MS"/>
              <a:cs typeface="Arial Unicode MS"/>
            </a:endParaRPr>
          </a:p>
          <a:p>
            <a:pPr marL="285115" marR="382905" lvl="1" indent="-285115" algn="l">
              <a:lnSpc>
                <a:spcPct val="100000"/>
              </a:lnSpc>
              <a:spcBef>
                <a:spcPts val="1475"/>
              </a:spcBef>
              <a:buSzPct val="121739"/>
              <a:buChar char="-"/>
              <a:tabLst>
                <a:tab pos="285115" algn="l"/>
                <a:tab pos="285750" algn="l"/>
              </a:tabLst>
            </a:pPr>
            <a:r>
              <a:rPr lang="es-AR" sz="2300" spc="75" dirty="0" smtClean="0">
                <a:latin typeface="Arial Unicode MS"/>
                <a:cs typeface="Arial Unicode MS"/>
              </a:rPr>
              <a:t>en</a:t>
            </a:r>
            <a:r>
              <a:rPr lang="es-AR" sz="2300" spc="-45" dirty="0" smtClean="0">
                <a:latin typeface="Arial Unicode MS"/>
                <a:cs typeface="Arial Unicode MS"/>
              </a:rPr>
              <a:t> </a:t>
            </a:r>
            <a:r>
              <a:rPr lang="es-AR" sz="2300" spc="80" dirty="0" smtClean="0">
                <a:latin typeface="Arial Unicode MS"/>
                <a:cs typeface="Arial Unicode MS"/>
              </a:rPr>
              <a:t>generador</a:t>
            </a:r>
            <a:endParaRPr lang="es-AR" sz="2300" dirty="0" smtClean="0">
              <a:latin typeface="Arial Unicode MS"/>
              <a:cs typeface="Arial Unicode MS"/>
            </a:endParaRPr>
          </a:p>
          <a:p>
            <a:pPr marL="1096645" lvl="2" indent="-170180">
              <a:lnSpc>
                <a:spcPct val="100000"/>
              </a:lnSpc>
              <a:spcBef>
                <a:spcPts val="600"/>
              </a:spcBef>
              <a:buChar char="•"/>
              <a:tabLst>
                <a:tab pos="1097280" algn="l"/>
              </a:tabLst>
            </a:pPr>
            <a:r>
              <a:rPr lang="es-AR" sz="2100" spc="-10" dirty="0" smtClean="0">
                <a:latin typeface="Arial Unicode MS"/>
                <a:cs typeface="Arial Unicode MS"/>
              </a:rPr>
              <a:t>Fallas</a:t>
            </a:r>
            <a:r>
              <a:rPr lang="es-AR" sz="2100" spc="-65" dirty="0" smtClean="0">
                <a:latin typeface="Arial Unicode MS"/>
                <a:cs typeface="Arial Unicode MS"/>
              </a:rPr>
              <a:t> </a:t>
            </a:r>
            <a:r>
              <a:rPr lang="es-AR" sz="2100" spc="55" dirty="0" smtClean="0">
                <a:latin typeface="Arial Unicode MS"/>
                <a:cs typeface="Arial Unicode MS"/>
              </a:rPr>
              <a:t>de</a:t>
            </a:r>
            <a:r>
              <a:rPr lang="es-AR" sz="2100" spc="-65" dirty="0" smtClean="0">
                <a:latin typeface="Arial Unicode MS"/>
                <a:cs typeface="Arial Unicode MS"/>
              </a:rPr>
              <a:t> </a:t>
            </a:r>
            <a:r>
              <a:rPr lang="es-AR" sz="2100" spc="-20" dirty="0" smtClean="0">
                <a:latin typeface="Arial Unicode MS"/>
                <a:cs typeface="Arial Unicode MS"/>
              </a:rPr>
              <a:t>Fase</a:t>
            </a:r>
            <a:endParaRPr lang="es-AR" sz="2100" dirty="0" smtClean="0">
              <a:latin typeface="Arial Unicode MS"/>
              <a:cs typeface="Arial Unicode MS"/>
            </a:endParaRPr>
          </a:p>
          <a:p>
            <a:pPr marL="1112520" lvl="2" indent="-186055">
              <a:lnSpc>
                <a:spcPct val="100000"/>
              </a:lnSpc>
              <a:spcBef>
                <a:spcPts val="445"/>
              </a:spcBef>
              <a:buChar char="•"/>
              <a:tabLst>
                <a:tab pos="1113155" algn="l"/>
              </a:tabLst>
            </a:pPr>
            <a:r>
              <a:rPr lang="es-AR" sz="2300" spc="-10" dirty="0" smtClean="0">
                <a:latin typeface="Arial Unicode MS"/>
                <a:cs typeface="Arial Unicode MS"/>
              </a:rPr>
              <a:t>Fallas</a:t>
            </a:r>
            <a:r>
              <a:rPr lang="es-AR" sz="2300" spc="-80" dirty="0" smtClean="0">
                <a:latin typeface="Arial Unicode MS"/>
                <a:cs typeface="Arial Unicode MS"/>
              </a:rPr>
              <a:t> </a:t>
            </a:r>
            <a:r>
              <a:rPr lang="es-AR" sz="2300" dirty="0" smtClean="0">
                <a:latin typeface="Arial Unicode MS"/>
                <a:cs typeface="Arial Unicode MS"/>
              </a:rPr>
              <a:t>a</a:t>
            </a:r>
            <a:r>
              <a:rPr lang="es-AR" sz="2300" spc="-75" dirty="0" smtClean="0">
                <a:latin typeface="Arial Unicode MS"/>
                <a:cs typeface="Arial Unicode MS"/>
              </a:rPr>
              <a:t> </a:t>
            </a:r>
            <a:r>
              <a:rPr lang="es-AR" sz="2300" spc="40" dirty="0" smtClean="0">
                <a:latin typeface="Arial Unicode MS"/>
                <a:cs typeface="Arial Unicode MS"/>
              </a:rPr>
              <a:t>Tierra</a:t>
            </a:r>
            <a:endParaRPr lang="es-AR" sz="2300" dirty="0" smtClean="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1475"/>
              </a:spcBef>
              <a:buSzPct val="133333"/>
              <a:buChar char="-"/>
              <a:tabLst>
                <a:tab pos="755015" algn="l"/>
                <a:tab pos="755650" algn="l"/>
              </a:tabLst>
            </a:pPr>
            <a:r>
              <a:rPr lang="es-AR" sz="2100" spc="70" dirty="0" smtClean="0">
                <a:latin typeface="Arial Unicode MS"/>
                <a:cs typeface="Arial Unicode MS"/>
              </a:rPr>
              <a:t>en</a:t>
            </a:r>
            <a:r>
              <a:rPr lang="es-AR" sz="2100" dirty="0" smtClean="0">
                <a:latin typeface="Arial Unicode MS"/>
                <a:cs typeface="Arial Unicode MS"/>
              </a:rPr>
              <a:t> el </a:t>
            </a:r>
            <a:r>
              <a:rPr lang="es-AR" sz="2100" spc="40" dirty="0" smtClean="0">
                <a:latin typeface="Arial Unicode MS"/>
                <a:cs typeface="Arial Unicode MS"/>
              </a:rPr>
              <a:t>sistema</a:t>
            </a:r>
            <a:endParaRPr lang="es-AR" sz="2100" dirty="0" smtClean="0">
              <a:latin typeface="Arial Unicode MS"/>
              <a:cs typeface="Arial Unicode MS"/>
            </a:endParaRPr>
          </a:p>
          <a:p>
            <a:pPr marL="1096645" lvl="2" indent="-170180">
              <a:lnSpc>
                <a:spcPct val="100000"/>
              </a:lnSpc>
              <a:spcBef>
                <a:spcPts val="600"/>
              </a:spcBef>
              <a:buChar char="•"/>
              <a:tabLst>
                <a:tab pos="1097280" algn="l"/>
              </a:tabLst>
            </a:pPr>
            <a:r>
              <a:rPr lang="es-AR" sz="2100" spc="-10" dirty="0" smtClean="0">
                <a:latin typeface="Arial Unicode MS"/>
                <a:cs typeface="Arial Unicode MS"/>
              </a:rPr>
              <a:t>Fallas</a:t>
            </a:r>
            <a:r>
              <a:rPr lang="es-AR" sz="2100" spc="-65" dirty="0" smtClean="0">
                <a:latin typeface="Arial Unicode MS"/>
                <a:cs typeface="Arial Unicode MS"/>
              </a:rPr>
              <a:t> </a:t>
            </a:r>
            <a:r>
              <a:rPr lang="es-AR" sz="2100" spc="55" dirty="0" smtClean="0">
                <a:latin typeface="Arial Unicode MS"/>
                <a:cs typeface="Arial Unicode MS"/>
              </a:rPr>
              <a:t>de</a:t>
            </a:r>
            <a:r>
              <a:rPr lang="es-AR" sz="2100" spc="-65" dirty="0" smtClean="0">
                <a:latin typeface="Arial Unicode MS"/>
                <a:cs typeface="Arial Unicode MS"/>
              </a:rPr>
              <a:t> </a:t>
            </a:r>
            <a:r>
              <a:rPr lang="es-AR" sz="2100" spc="-20" dirty="0" smtClean="0">
                <a:latin typeface="Arial Unicode MS"/>
                <a:cs typeface="Arial Unicode MS"/>
              </a:rPr>
              <a:t>Fase</a:t>
            </a:r>
            <a:endParaRPr lang="es-AR" sz="2100" dirty="0" smtClean="0">
              <a:latin typeface="Arial Unicode MS"/>
              <a:cs typeface="Arial Unicode MS"/>
            </a:endParaRPr>
          </a:p>
          <a:p>
            <a:pPr marL="1112520" lvl="2" indent="-186055">
              <a:lnSpc>
                <a:spcPct val="100000"/>
              </a:lnSpc>
              <a:spcBef>
                <a:spcPts val="445"/>
              </a:spcBef>
              <a:buChar char="•"/>
              <a:tabLst>
                <a:tab pos="1113155" algn="l"/>
              </a:tabLst>
            </a:pPr>
            <a:r>
              <a:rPr lang="es-AR" sz="2300" spc="-10" dirty="0" smtClean="0">
                <a:latin typeface="Arial Unicode MS"/>
                <a:cs typeface="Arial Unicode MS"/>
              </a:rPr>
              <a:t>Fallas</a:t>
            </a:r>
            <a:r>
              <a:rPr lang="es-AR" sz="2300" spc="-80" dirty="0" smtClean="0">
                <a:latin typeface="Arial Unicode MS"/>
                <a:cs typeface="Arial Unicode MS"/>
              </a:rPr>
              <a:t> </a:t>
            </a:r>
            <a:r>
              <a:rPr lang="es-AR" sz="2300" dirty="0" smtClean="0">
                <a:latin typeface="Arial Unicode MS"/>
                <a:cs typeface="Arial Unicode MS"/>
              </a:rPr>
              <a:t>a</a:t>
            </a:r>
            <a:r>
              <a:rPr lang="es-AR" sz="2300" spc="-75" dirty="0" smtClean="0">
                <a:latin typeface="Arial Unicode MS"/>
                <a:cs typeface="Arial Unicode MS"/>
              </a:rPr>
              <a:t> </a:t>
            </a:r>
            <a:r>
              <a:rPr lang="es-AR" sz="2300" spc="40" dirty="0" smtClean="0">
                <a:latin typeface="Arial Unicode MS"/>
                <a:cs typeface="Arial Unicode MS"/>
              </a:rPr>
              <a:t>Tierra</a:t>
            </a:r>
            <a:endParaRPr lang="es-AR" sz="2300" dirty="0" smtClean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17072" y="2154104"/>
            <a:ext cx="7506970" cy="3947795"/>
            <a:chOff x="1517072" y="2154104"/>
            <a:chExt cx="7506970" cy="3947795"/>
          </a:xfrm>
        </p:grpSpPr>
        <p:sp>
          <p:nvSpPr>
            <p:cNvPr id="3" name="object 3"/>
            <p:cNvSpPr/>
            <p:nvPr/>
          </p:nvSpPr>
          <p:spPr>
            <a:xfrm>
              <a:off x="1544573" y="2181606"/>
              <a:ext cx="7451725" cy="3892550"/>
            </a:xfrm>
            <a:custGeom>
              <a:avLst/>
              <a:gdLst/>
              <a:ahLst/>
              <a:cxnLst/>
              <a:rect l="l" t="t" r="r" b="b"/>
              <a:pathLst>
                <a:path w="7451725" h="3892550">
                  <a:moveTo>
                    <a:pt x="7451598" y="3892295"/>
                  </a:moveTo>
                  <a:lnTo>
                    <a:pt x="7451598" y="0"/>
                  </a:lnTo>
                  <a:lnTo>
                    <a:pt x="0" y="0"/>
                  </a:lnTo>
                  <a:lnTo>
                    <a:pt x="0" y="3892296"/>
                  </a:lnTo>
                  <a:lnTo>
                    <a:pt x="7451598" y="3892295"/>
                  </a:lnTo>
                  <a:close/>
                </a:path>
              </a:pathLst>
            </a:custGeom>
            <a:solidFill>
              <a:srgbClr val="DBEE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4573" y="2181606"/>
              <a:ext cx="7451725" cy="3892550"/>
            </a:xfrm>
            <a:custGeom>
              <a:avLst/>
              <a:gdLst/>
              <a:ahLst/>
              <a:cxnLst/>
              <a:rect l="l" t="t" r="r" b="b"/>
              <a:pathLst>
                <a:path w="7451725" h="3892550">
                  <a:moveTo>
                    <a:pt x="0" y="0"/>
                  </a:moveTo>
                  <a:lnTo>
                    <a:pt x="0" y="3892296"/>
                  </a:lnTo>
                  <a:lnTo>
                    <a:pt x="7451598" y="3892296"/>
                  </a:lnTo>
                  <a:lnTo>
                    <a:pt x="7451598" y="0"/>
                  </a:lnTo>
                  <a:lnTo>
                    <a:pt x="0" y="0"/>
                  </a:lnTo>
                  <a:close/>
                </a:path>
              </a:pathLst>
            </a:custGeom>
            <a:ln w="55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24194" y="4051554"/>
              <a:ext cx="698500" cy="303530"/>
            </a:xfrm>
            <a:custGeom>
              <a:avLst/>
              <a:gdLst/>
              <a:ahLst/>
              <a:cxnLst/>
              <a:rect l="l" t="t" r="r" b="b"/>
              <a:pathLst>
                <a:path w="698500" h="303529">
                  <a:moveTo>
                    <a:pt x="0" y="303275"/>
                  </a:moveTo>
                  <a:lnTo>
                    <a:pt x="697992" y="0"/>
                  </a:lnTo>
                </a:path>
              </a:pathLst>
            </a:custGeom>
            <a:ln w="3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822185" y="4051554"/>
              <a:ext cx="0" cy="424815"/>
            </a:xfrm>
            <a:custGeom>
              <a:avLst/>
              <a:gdLst/>
              <a:ahLst/>
              <a:cxnLst/>
              <a:rect l="l" t="t" r="r" b="b"/>
              <a:pathLst>
                <a:path h="424814">
                  <a:moveTo>
                    <a:pt x="0" y="424434"/>
                  </a:moveTo>
                  <a:lnTo>
                    <a:pt x="0" y="0"/>
                  </a:lnTo>
                </a:path>
              </a:pathLst>
            </a:custGeom>
            <a:ln w="3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22185" y="4051554"/>
              <a:ext cx="697230" cy="303530"/>
            </a:xfrm>
            <a:custGeom>
              <a:avLst/>
              <a:gdLst/>
              <a:ahLst/>
              <a:cxnLst/>
              <a:rect l="l" t="t" r="r" b="b"/>
              <a:pathLst>
                <a:path w="697229" h="303529">
                  <a:moveTo>
                    <a:pt x="697229" y="303275"/>
                  </a:moveTo>
                  <a:lnTo>
                    <a:pt x="0" y="0"/>
                  </a:lnTo>
                </a:path>
              </a:pathLst>
            </a:custGeom>
            <a:ln w="3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822185" y="4051554"/>
              <a:ext cx="1051560" cy="0"/>
            </a:xfrm>
            <a:custGeom>
              <a:avLst/>
              <a:gdLst/>
              <a:ahLst/>
              <a:cxnLst/>
              <a:rect l="l" t="t" r="r" b="b"/>
              <a:pathLst>
                <a:path w="1051559">
                  <a:moveTo>
                    <a:pt x="1051559" y="0"/>
                  </a:moveTo>
                  <a:lnTo>
                    <a:pt x="0" y="0"/>
                  </a:lnTo>
                </a:path>
              </a:pathLst>
            </a:custGeom>
            <a:ln w="3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822185" y="3748277"/>
              <a:ext cx="697230" cy="303530"/>
            </a:xfrm>
            <a:custGeom>
              <a:avLst/>
              <a:gdLst/>
              <a:ahLst/>
              <a:cxnLst/>
              <a:rect l="l" t="t" r="r" b="b"/>
              <a:pathLst>
                <a:path w="697229" h="303529">
                  <a:moveTo>
                    <a:pt x="697229" y="0"/>
                  </a:moveTo>
                  <a:lnTo>
                    <a:pt x="0" y="303276"/>
                  </a:lnTo>
                </a:path>
              </a:pathLst>
            </a:custGeom>
            <a:ln w="3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22185" y="3596640"/>
              <a:ext cx="0" cy="455295"/>
            </a:xfrm>
            <a:custGeom>
              <a:avLst/>
              <a:gdLst/>
              <a:ahLst/>
              <a:cxnLst/>
              <a:rect l="l" t="t" r="r" b="b"/>
              <a:pathLst>
                <a:path h="455295">
                  <a:moveTo>
                    <a:pt x="0" y="0"/>
                  </a:moveTo>
                  <a:lnTo>
                    <a:pt x="0" y="454914"/>
                  </a:lnTo>
                </a:path>
              </a:pathLst>
            </a:custGeom>
            <a:ln w="3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24194" y="3748277"/>
              <a:ext cx="698500" cy="303530"/>
            </a:xfrm>
            <a:custGeom>
              <a:avLst/>
              <a:gdLst/>
              <a:ahLst/>
              <a:cxnLst/>
              <a:rect l="l" t="t" r="r" b="b"/>
              <a:pathLst>
                <a:path w="698500" h="303529">
                  <a:moveTo>
                    <a:pt x="0" y="0"/>
                  </a:moveTo>
                  <a:lnTo>
                    <a:pt x="697992" y="303275"/>
                  </a:lnTo>
                </a:path>
              </a:pathLst>
            </a:custGeom>
            <a:ln w="3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70626" y="4051554"/>
              <a:ext cx="1051560" cy="0"/>
            </a:xfrm>
            <a:custGeom>
              <a:avLst/>
              <a:gdLst/>
              <a:ahLst/>
              <a:cxnLst/>
              <a:rect l="l" t="t" r="r" b="b"/>
              <a:pathLst>
                <a:path w="1051559">
                  <a:moveTo>
                    <a:pt x="0" y="0"/>
                  </a:moveTo>
                  <a:lnTo>
                    <a:pt x="1051560" y="0"/>
                  </a:lnTo>
                </a:path>
              </a:pathLst>
            </a:custGeom>
            <a:ln w="3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21629" y="4051554"/>
              <a:ext cx="2805684" cy="91363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421629" y="3448812"/>
              <a:ext cx="2803525" cy="1213485"/>
            </a:xfrm>
            <a:custGeom>
              <a:avLst/>
              <a:gdLst/>
              <a:ahLst/>
              <a:cxnLst/>
              <a:rect l="l" t="t" r="r" b="b"/>
              <a:pathLst>
                <a:path w="2803525" h="1213485">
                  <a:moveTo>
                    <a:pt x="2803398" y="606551"/>
                  </a:moveTo>
                  <a:lnTo>
                    <a:pt x="2797337" y="549741"/>
                  </a:lnTo>
                  <a:lnTo>
                    <a:pt x="2779515" y="494416"/>
                  </a:lnTo>
                  <a:lnTo>
                    <a:pt x="2750471" y="440809"/>
                  </a:lnTo>
                  <a:lnTo>
                    <a:pt x="2710746" y="389153"/>
                  </a:lnTo>
                  <a:lnTo>
                    <a:pt x="2660879" y="339678"/>
                  </a:lnTo>
                  <a:lnTo>
                    <a:pt x="2601411" y="292618"/>
                  </a:lnTo>
                  <a:lnTo>
                    <a:pt x="2568245" y="270066"/>
                  </a:lnTo>
                  <a:lnTo>
                    <a:pt x="2532881" y="248204"/>
                  </a:lnTo>
                  <a:lnTo>
                    <a:pt x="2495387" y="227062"/>
                  </a:lnTo>
                  <a:lnTo>
                    <a:pt x="2455830" y="206669"/>
                  </a:lnTo>
                  <a:lnTo>
                    <a:pt x="2414278" y="187053"/>
                  </a:lnTo>
                  <a:lnTo>
                    <a:pt x="2370798" y="168243"/>
                  </a:lnTo>
                  <a:lnTo>
                    <a:pt x="2325457" y="150270"/>
                  </a:lnTo>
                  <a:lnTo>
                    <a:pt x="2278324" y="133161"/>
                  </a:lnTo>
                  <a:lnTo>
                    <a:pt x="2229465" y="116945"/>
                  </a:lnTo>
                  <a:lnTo>
                    <a:pt x="2178949" y="101652"/>
                  </a:lnTo>
                  <a:lnTo>
                    <a:pt x="2126842" y="87311"/>
                  </a:lnTo>
                  <a:lnTo>
                    <a:pt x="2073212" y="73950"/>
                  </a:lnTo>
                  <a:lnTo>
                    <a:pt x="2018127" y="61599"/>
                  </a:lnTo>
                  <a:lnTo>
                    <a:pt x="1961653" y="50287"/>
                  </a:lnTo>
                  <a:lnTo>
                    <a:pt x="1903860" y="40042"/>
                  </a:lnTo>
                  <a:lnTo>
                    <a:pt x="1844814" y="30894"/>
                  </a:lnTo>
                  <a:lnTo>
                    <a:pt x="1784582" y="22872"/>
                  </a:lnTo>
                  <a:lnTo>
                    <a:pt x="1723233" y="16004"/>
                  </a:lnTo>
                  <a:lnTo>
                    <a:pt x="1660833" y="10320"/>
                  </a:lnTo>
                  <a:lnTo>
                    <a:pt x="1597450" y="5848"/>
                  </a:lnTo>
                  <a:lnTo>
                    <a:pt x="1533152" y="2618"/>
                  </a:lnTo>
                  <a:lnTo>
                    <a:pt x="1468006" y="659"/>
                  </a:lnTo>
                  <a:lnTo>
                    <a:pt x="1402080" y="0"/>
                  </a:lnTo>
                  <a:lnTo>
                    <a:pt x="1336090" y="659"/>
                  </a:lnTo>
                  <a:lnTo>
                    <a:pt x="1270884" y="2618"/>
                  </a:lnTo>
                  <a:lnTo>
                    <a:pt x="1206529" y="5848"/>
                  </a:lnTo>
                  <a:lnTo>
                    <a:pt x="1143094" y="10320"/>
                  </a:lnTo>
                  <a:lnTo>
                    <a:pt x="1080644" y="16004"/>
                  </a:lnTo>
                  <a:lnTo>
                    <a:pt x="1019248" y="22872"/>
                  </a:lnTo>
                  <a:lnTo>
                    <a:pt x="958973" y="30894"/>
                  </a:lnTo>
                  <a:lnTo>
                    <a:pt x="899887" y="40042"/>
                  </a:lnTo>
                  <a:lnTo>
                    <a:pt x="842056" y="50287"/>
                  </a:lnTo>
                  <a:lnTo>
                    <a:pt x="785548" y="61599"/>
                  </a:lnTo>
                  <a:lnTo>
                    <a:pt x="730431" y="73950"/>
                  </a:lnTo>
                  <a:lnTo>
                    <a:pt x="676772" y="87311"/>
                  </a:lnTo>
                  <a:lnTo>
                    <a:pt x="624638" y="101652"/>
                  </a:lnTo>
                  <a:lnTo>
                    <a:pt x="574096" y="116945"/>
                  </a:lnTo>
                  <a:lnTo>
                    <a:pt x="525215" y="133161"/>
                  </a:lnTo>
                  <a:lnTo>
                    <a:pt x="478062" y="150270"/>
                  </a:lnTo>
                  <a:lnTo>
                    <a:pt x="432703" y="168243"/>
                  </a:lnTo>
                  <a:lnTo>
                    <a:pt x="389206" y="187053"/>
                  </a:lnTo>
                  <a:lnTo>
                    <a:pt x="347639" y="206669"/>
                  </a:lnTo>
                  <a:lnTo>
                    <a:pt x="308070" y="227062"/>
                  </a:lnTo>
                  <a:lnTo>
                    <a:pt x="270564" y="248204"/>
                  </a:lnTo>
                  <a:lnTo>
                    <a:pt x="235191" y="270066"/>
                  </a:lnTo>
                  <a:lnTo>
                    <a:pt x="202017" y="292618"/>
                  </a:lnTo>
                  <a:lnTo>
                    <a:pt x="171109" y="315832"/>
                  </a:lnTo>
                  <a:lnTo>
                    <a:pt x="116364" y="364128"/>
                  </a:lnTo>
                  <a:lnTo>
                    <a:pt x="71493" y="414723"/>
                  </a:lnTo>
                  <a:lnTo>
                    <a:pt x="37038" y="467383"/>
                  </a:lnTo>
                  <a:lnTo>
                    <a:pt x="13535" y="521878"/>
                  </a:lnTo>
                  <a:lnTo>
                    <a:pt x="1526" y="577975"/>
                  </a:lnTo>
                  <a:lnTo>
                    <a:pt x="0" y="606551"/>
                  </a:lnTo>
                  <a:lnTo>
                    <a:pt x="1526" y="635067"/>
                  </a:lnTo>
                  <a:lnTo>
                    <a:pt x="13535" y="691061"/>
                  </a:lnTo>
                  <a:lnTo>
                    <a:pt x="37038" y="745480"/>
                  </a:lnTo>
                  <a:lnTo>
                    <a:pt x="71493" y="798088"/>
                  </a:lnTo>
                  <a:lnTo>
                    <a:pt x="116364" y="848650"/>
                  </a:lnTo>
                  <a:lnTo>
                    <a:pt x="171109" y="896933"/>
                  </a:lnTo>
                  <a:lnTo>
                    <a:pt x="202017" y="920146"/>
                  </a:lnTo>
                  <a:lnTo>
                    <a:pt x="235191" y="942702"/>
                  </a:lnTo>
                  <a:lnTo>
                    <a:pt x="270564" y="964570"/>
                  </a:lnTo>
                  <a:lnTo>
                    <a:pt x="308070" y="985721"/>
                  </a:lnTo>
                  <a:lnTo>
                    <a:pt x="347639" y="1006126"/>
                  </a:lnTo>
                  <a:lnTo>
                    <a:pt x="389206" y="1025757"/>
                  </a:lnTo>
                  <a:lnTo>
                    <a:pt x="432703" y="1044582"/>
                  </a:lnTo>
                  <a:lnTo>
                    <a:pt x="478062" y="1062574"/>
                  </a:lnTo>
                  <a:lnTo>
                    <a:pt x="525215" y="1079702"/>
                  </a:lnTo>
                  <a:lnTo>
                    <a:pt x="574096" y="1095938"/>
                  </a:lnTo>
                  <a:lnTo>
                    <a:pt x="624638" y="1111252"/>
                  </a:lnTo>
                  <a:lnTo>
                    <a:pt x="676772" y="1125615"/>
                  </a:lnTo>
                  <a:lnTo>
                    <a:pt x="730431" y="1138998"/>
                  </a:lnTo>
                  <a:lnTo>
                    <a:pt x="785548" y="1151370"/>
                  </a:lnTo>
                  <a:lnTo>
                    <a:pt x="842056" y="1162704"/>
                  </a:lnTo>
                  <a:lnTo>
                    <a:pt x="899887" y="1172969"/>
                  </a:lnTo>
                  <a:lnTo>
                    <a:pt x="958973" y="1182136"/>
                  </a:lnTo>
                  <a:lnTo>
                    <a:pt x="1019248" y="1190176"/>
                  </a:lnTo>
                  <a:lnTo>
                    <a:pt x="1080644" y="1197059"/>
                  </a:lnTo>
                  <a:lnTo>
                    <a:pt x="1143094" y="1202757"/>
                  </a:lnTo>
                  <a:lnTo>
                    <a:pt x="1206529" y="1207240"/>
                  </a:lnTo>
                  <a:lnTo>
                    <a:pt x="1270884" y="1210478"/>
                  </a:lnTo>
                  <a:lnTo>
                    <a:pt x="1336090" y="1212442"/>
                  </a:lnTo>
                  <a:lnTo>
                    <a:pt x="1402080" y="1213103"/>
                  </a:lnTo>
                  <a:lnTo>
                    <a:pt x="1468006" y="1212442"/>
                  </a:lnTo>
                  <a:lnTo>
                    <a:pt x="1533152" y="1210478"/>
                  </a:lnTo>
                  <a:lnTo>
                    <a:pt x="1597450" y="1207240"/>
                  </a:lnTo>
                  <a:lnTo>
                    <a:pt x="1660833" y="1202757"/>
                  </a:lnTo>
                  <a:lnTo>
                    <a:pt x="1723233" y="1197059"/>
                  </a:lnTo>
                  <a:lnTo>
                    <a:pt x="1784582" y="1190176"/>
                  </a:lnTo>
                  <a:lnTo>
                    <a:pt x="1844814" y="1182136"/>
                  </a:lnTo>
                  <a:lnTo>
                    <a:pt x="1903860" y="1172969"/>
                  </a:lnTo>
                  <a:lnTo>
                    <a:pt x="1961653" y="1162704"/>
                  </a:lnTo>
                  <a:lnTo>
                    <a:pt x="2018127" y="1151370"/>
                  </a:lnTo>
                  <a:lnTo>
                    <a:pt x="2073212" y="1138998"/>
                  </a:lnTo>
                  <a:lnTo>
                    <a:pt x="2126842" y="1125615"/>
                  </a:lnTo>
                  <a:lnTo>
                    <a:pt x="2178949" y="1111252"/>
                  </a:lnTo>
                  <a:lnTo>
                    <a:pt x="2229465" y="1095938"/>
                  </a:lnTo>
                  <a:lnTo>
                    <a:pt x="2278324" y="1079702"/>
                  </a:lnTo>
                  <a:lnTo>
                    <a:pt x="2325457" y="1062574"/>
                  </a:lnTo>
                  <a:lnTo>
                    <a:pt x="2370798" y="1044582"/>
                  </a:lnTo>
                  <a:lnTo>
                    <a:pt x="2414278" y="1025757"/>
                  </a:lnTo>
                  <a:lnTo>
                    <a:pt x="2455830" y="1006126"/>
                  </a:lnTo>
                  <a:lnTo>
                    <a:pt x="2495387" y="985721"/>
                  </a:lnTo>
                  <a:lnTo>
                    <a:pt x="2532881" y="964570"/>
                  </a:lnTo>
                  <a:lnTo>
                    <a:pt x="2568245" y="942702"/>
                  </a:lnTo>
                  <a:lnTo>
                    <a:pt x="2601411" y="920146"/>
                  </a:lnTo>
                  <a:lnTo>
                    <a:pt x="2632311" y="896933"/>
                  </a:lnTo>
                  <a:lnTo>
                    <a:pt x="2687046" y="848650"/>
                  </a:lnTo>
                  <a:lnTo>
                    <a:pt x="2731910" y="798088"/>
                  </a:lnTo>
                  <a:lnTo>
                    <a:pt x="2766362" y="745480"/>
                  </a:lnTo>
                  <a:lnTo>
                    <a:pt x="2789862" y="691061"/>
                  </a:lnTo>
                  <a:lnTo>
                    <a:pt x="2801871" y="635067"/>
                  </a:lnTo>
                  <a:lnTo>
                    <a:pt x="2803398" y="606551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421629" y="3448812"/>
              <a:ext cx="2806065" cy="1516380"/>
            </a:xfrm>
            <a:custGeom>
              <a:avLst/>
              <a:gdLst/>
              <a:ahLst/>
              <a:cxnLst/>
              <a:rect l="l" t="t" r="r" b="b"/>
              <a:pathLst>
                <a:path w="2806065" h="1516379">
                  <a:moveTo>
                    <a:pt x="5334" y="602742"/>
                  </a:moveTo>
                  <a:lnTo>
                    <a:pt x="5334" y="906018"/>
                  </a:lnTo>
                  <a:lnTo>
                    <a:pt x="0" y="909828"/>
                  </a:lnTo>
                  <a:lnTo>
                    <a:pt x="1526" y="938343"/>
                  </a:lnTo>
                  <a:lnTo>
                    <a:pt x="13535" y="994337"/>
                  </a:lnTo>
                  <a:lnTo>
                    <a:pt x="37038" y="1048756"/>
                  </a:lnTo>
                  <a:lnTo>
                    <a:pt x="71493" y="1101364"/>
                  </a:lnTo>
                  <a:lnTo>
                    <a:pt x="116364" y="1151926"/>
                  </a:lnTo>
                  <a:lnTo>
                    <a:pt x="171109" y="1200209"/>
                  </a:lnTo>
                  <a:lnTo>
                    <a:pt x="202017" y="1223422"/>
                  </a:lnTo>
                  <a:lnTo>
                    <a:pt x="235191" y="1245978"/>
                  </a:lnTo>
                  <a:lnTo>
                    <a:pt x="270564" y="1267846"/>
                  </a:lnTo>
                  <a:lnTo>
                    <a:pt x="308070" y="1288997"/>
                  </a:lnTo>
                  <a:lnTo>
                    <a:pt x="347639" y="1309402"/>
                  </a:lnTo>
                  <a:lnTo>
                    <a:pt x="389206" y="1329033"/>
                  </a:lnTo>
                  <a:lnTo>
                    <a:pt x="432703" y="1347858"/>
                  </a:lnTo>
                  <a:lnTo>
                    <a:pt x="478062" y="1365850"/>
                  </a:lnTo>
                  <a:lnTo>
                    <a:pt x="525215" y="1382978"/>
                  </a:lnTo>
                  <a:lnTo>
                    <a:pt x="574096" y="1399214"/>
                  </a:lnTo>
                  <a:lnTo>
                    <a:pt x="624638" y="1414528"/>
                  </a:lnTo>
                  <a:lnTo>
                    <a:pt x="676772" y="1428891"/>
                  </a:lnTo>
                  <a:lnTo>
                    <a:pt x="730431" y="1442274"/>
                  </a:lnTo>
                  <a:lnTo>
                    <a:pt x="785548" y="1454646"/>
                  </a:lnTo>
                  <a:lnTo>
                    <a:pt x="842056" y="1465980"/>
                  </a:lnTo>
                  <a:lnTo>
                    <a:pt x="899887" y="1476245"/>
                  </a:lnTo>
                  <a:lnTo>
                    <a:pt x="958973" y="1485412"/>
                  </a:lnTo>
                  <a:lnTo>
                    <a:pt x="1019248" y="1493452"/>
                  </a:lnTo>
                  <a:lnTo>
                    <a:pt x="1080644" y="1500335"/>
                  </a:lnTo>
                  <a:lnTo>
                    <a:pt x="1143094" y="1506033"/>
                  </a:lnTo>
                  <a:lnTo>
                    <a:pt x="1206529" y="1510516"/>
                  </a:lnTo>
                  <a:lnTo>
                    <a:pt x="1270884" y="1513754"/>
                  </a:lnTo>
                  <a:lnTo>
                    <a:pt x="1336090" y="1515718"/>
                  </a:lnTo>
                  <a:lnTo>
                    <a:pt x="1402080" y="1516380"/>
                  </a:lnTo>
                  <a:lnTo>
                    <a:pt x="1468006" y="1515718"/>
                  </a:lnTo>
                  <a:lnTo>
                    <a:pt x="1533152" y="1513754"/>
                  </a:lnTo>
                  <a:lnTo>
                    <a:pt x="1597450" y="1510516"/>
                  </a:lnTo>
                  <a:lnTo>
                    <a:pt x="1660833" y="1506033"/>
                  </a:lnTo>
                  <a:lnTo>
                    <a:pt x="1723233" y="1500335"/>
                  </a:lnTo>
                  <a:lnTo>
                    <a:pt x="1784582" y="1493452"/>
                  </a:lnTo>
                  <a:lnTo>
                    <a:pt x="1844814" y="1485412"/>
                  </a:lnTo>
                  <a:lnTo>
                    <a:pt x="1903860" y="1476245"/>
                  </a:lnTo>
                  <a:lnTo>
                    <a:pt x="1961653" y="1465980"/>
                  </a:lnTo>
                  <a:lnTo>
                    <a:pt x="2018127" y="1454646"/>
                  </a:lnTo>
                  <a:lnTo>
                    <a:pt x="2073212" y="1442274"/>
                  </a:lnTo>
                  <a:lnTo>
                    <a:pt x="2126842" y="1428891"/>
                  </a:lnTo>
                  <a:lnTo>
                    <a:pt x="2178949" y="1414528"/>
                  </a:lnTo>
                  <a:lnTo>
                    <a:pt x="2229465" y="1399214"/>
                  </a:lnTo>
                  <a:lnTo>
                    <a:pt x="2278324" y="1382978"/>
                  </a:lnTo>
                  <a:lnTo>
                    <a:pt x="2325457" y="1365850"/>
                  </a:lnTo>
                  <a:lnTo>
                    <a:pt x="2370798" y="1347858"/>
                  </a:lnTo>
                  <a:lnTo>
                    <a:pt x="2414278" y="1329033"/>
                  </a:lnTo>
                  <a:lnTo>
                    <a:pt x="2455830" y="1309402"/>
                  </a:lnTo>
                  <a:lnTo>
                    <a:pt x="2495387" y="1288997"/>
                  </a:lnTo>
                  <a:lnTo>
                    <a:pt x="2532881" y="1267846"/>
                  </a:lnTo>
                  <a:lnTo>
                    <a:pt x="2568245" y="1245978"/>
                  </a:lnTo>
                  <a:lnTo>
                    <a:pt x="2601411" y="1223422"/>
                  </a:lnTo>
                  <a:lnTo>
                    <a:pt x="2632311" y="1200209"/>
                  </a:lnTo>
                  <a:lnTo>
                    <a:pt x="2687046" y="1151926"/>
                  </a:lnTo>
                  <a:lnTo>
                    <a:pt x="2731910" y="1101364"/>
                  </a:lnTo>
                  <a:lnTo>
                    <a:pt x="2766362" y="1048756"/>
                  </a:lnTo>
                  <a:lnTo>
                    <a:pt x="2789862" y="994337"/>
                  </a:lnTo>
                  <a:lnTo>
                    <a:pt x="2801871" y="938343"/>
                  </a:lnTo>
                  <a:lnTo>
                    <a:pt x="2803398" y="909828"/>
                  </a:lnTo>
                  <a:lnTo>
                    <a:pt x="2805684" y="906018"/>
                  </a:lnTo>
                  <a:lnTo>
                    <a:pt x="2805684" y="602742"/>
                  </a:lnTo>
                  <a:lnTo>
                    <a:pt x="2803398" y="606552"/>
                  </a:lnTo>
                  <a:lnTo>
                    <a:pt x="2801871" y="577975"/>
                  </a:lnTo>
                  <a:lnTo>
                    <a:pt x="2789862" y="521878"/>
                  </a:lnTo>
                  <a:lnTo>
                    <a:pt x="2766362" y="467383"/>
                  </a:lnTo>
                  <a:lnTo>
                    <a:pt x="2731910" y="414723"/>
                  </a:lnTo>
                  <a:lnTo>
                    <a:pt x="2687046" y="364128"/>
                  </a:lnTo>
                  <a:lnTo>
                    <a:pt x="2632311" y="315832"/>
                  </a:lnTo>
                  <a:lnTo>
                    <a:pt x="2601411" y="292618"/>
                  </a:lnTo>
                  <a:lnTo>
                    <a:pt x="2568245" y="270066"/>
                  </a:lnTo>
                  <a:lnTo>
                    <a:pt x="2532881" y="248204"/>
                  </a:lnTo>
                  <a:lnTo>
                    <a:pt x="2495387" y="227062"/>
                  </a:lnTo>
                  <a:lnTo>
                    <a:pt x="2455830" y="206669"/>
                  </a:lnTo>
                  <a:lnTo>
                    <a:pt x="2414278" y="187053"/>
                  </a:lnTo>
                  <a:lnTo>
                    <a:pt x="2370798" y="168243"/>
                  </a:lnTo>
                  <a:lnTo>
                    <a:pt x="2325457" y="150270"/>
                  </a:lnTo>
                  <a:lnTo>
                    <a:pt x="2278324" y="133161"/>
                  </a:lnTo>
                  <a:lnTo>
                    <a:pt x="2229465" y="116945"/>
                  </a:lnTo>
                  <a:lnTo>
                    <a:pt x="2178949" y="101652"/>
                  </a:lnTo>
                  <a:lnTo>
                    <a:pt x="2126842" y="87311"/>
                  </a:lnTo>
                  <a:lnTo>
                    <a:pt x="2073212" y="73950"/>
                  </a:lnTo>
                  <a:lnTo>
                    <a:pt x="2018127" y="61599"/>
                  </a:lnTo>
                  <a:lnTo>
                    <a:pt x="1961653" y="50287"/>
                  </a:lnTo>
                  <a:lnTo>
                    <a:pt x="1903860" y="40042"/>
                  </a:lnTo>
                  <a:lnTo>
                    <a:pt x="1844814" y="30894"/>
                  </a:lnTo>
                  <a:lnTo>
                    <a:pt x="1784582" y="22872"/>
                  </a:lnTo>
                  <a:lnTo>
                    <a:pt x="1723233" y="16004"/>
                  </a:lnTo>
                  <a:lnTo>
                    <a:pt x="1660833" y="10320"/>
                  </a:lnTo>
                  <a:lnTo>
                    <a:pt x="1597450" y="5848"/>
                  </a:lnTo>
                  <a:lnTo>
                    <a:pt x="1533152" y="2618"/>
                  </a:lnTo>
                  <a:lnTo>
                    <a:pt x="1468006" y="659"/>
                  </a:lnTo>
                  <a:lnTo>
                    <a:pt x="1402080" y="0"/>
                  </a:lnTo>
                  <a:lnTo>
                    <a:pt x="1336090" y="659"/>
                  </a:lnTo>
                  <a:lnTo>
                    <a:pt x="1270884" y="2618"/>
                  </a:lnTo>
                  <a:lnTo>
                    <a:pt x="1206529" y="5848"/>
                  </a:lnTo>
                  <a:lnTo>
                    <a:pt x="1143094" y="10320"/>
                  </a:lnTo>
                  <a:lnTo>
                    <a:pt x="1080644" y="16004"/>
                  </a:lnTo>
                  <a:lnTo>
                    <a:pt x="1019248" y="22872"/>
                  </a:lnTo>
                  <a:lnTo>
                    <a:pt x="958973" y="30894"/>
                  </a:lnTo>
                  <a:lnTo>
                    <a:pt x="899887" y="40042"/>
                  </a:lnTo>
                  <a:lnTo>
                    <a:pt x="842056" y="50287"/>
                  </a:lnTo>
                  <a:lnTo>
                    <a:pt x="785548" y="61599"/>
                  </a:lnTo>
                  <a:lnTo>
                    <a:pt x="730431" y="73950"/>
                  </a:lnTo>
                  <a:lnTo>
                    <a:pt x="676772" y="87311"/>
                  </a:lnTo>
                  <a:lnTo>
                    <a:pt x="624638" y="101652"/>
                  </a:lnTo>
                  <a:lnTo>
                    <a:pt x="574096" y="116945"/>
                  </a:lnTo>
                  <a:lnTo>
                    <a:pt x="525215" y="133161"/>
                  </a:lnTo>
                  <a:lnTo>
                    <a:pt x="478062" y="150270"/>
                  </a:lnTo>
                  <a:lnTo>
                    <a:pt x="432703" y="168243"/>
                  </a:lnTo>
                  <a:lnTo>
                    <a:pt x="389206" y="187053"/>
                  </a:lnTo>
                  <a:lnTo>
                    <a:pt x="347639" y="206669"/>
                  </a:lnTo>
                  <a:lnTo>
                    <a:pt x="308070" y="227062"/>
                  </a:lnTo>
                  <a:lnTo>
                    <a:pt x="270564" y="248204"/>
                  </a:lnTo>
                  <a:lnTo>
                    <a:pt x="235191" y="270066"/>
                  </a:lnTo>
                  <a:lnTo>
                    <a:pt x="202017" y="292618"/>
                  </a:lnTo>
                  <a:lnTo>
                    <a:pt x="171109" y="315832"/>
                  </a:lnTo>
                  <a:lnTo>
                    <a:pt x="116364" y="364128"/>
                  </a:lnTo>
                  <a:lnTo>
                    <a:pt x="71493" y="414723"/>
                  </a:lnTo>
                  <a:lnTo>
                    <a:pt x="37038" y="467383"/>
                  </a:lnTo>
                  <a:lnTo>
                    <a:pt x="13535" y="521878"/>
                  </a:lnTo>
                  <a:lnTo>
                    <a:pt x="1526" y="577975"/>
                  </a:lnTo>
                  <a:lnTo>
                    <a:pt x="0" y="606552"/>
                  </a:lnTo>
                </a:path>
              </a:pathLst>
            </a:custGeom>
            <a:ln w="9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6691" y="3344418"/>
              <a:ext cx="2295525" cy="1718310"/>
            </a:xfrm>
            <a:custGeom>
              <a:avLst/>
              <a:gdLst/>
              <a:ahLst/>
              <a:cxnLst/>
              <a:rect l="l" t="t" r="r" b="b"/>
              <a:pathLst>
                <a:path w="2295525" h="1718310">
                  <a:moveTo>
                    <a:pt x="2295143" y="1718310"/>
                  </a:moveTo>
                  <a:lnTo>
                    <a:pt x="2295143" y="0"/>
                  </a:lnTo>
                  <a:lnTo>
                    <a:pt x="0" y="0"/>
                  </a:lnTo>
                  <a:lnTo>
                    <a:pt x="0" y="1718310"/>
                  </a:lnTo>
                  <a:lnTo>
                    <a:pt x="2295143" y="17183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26691" y="3344418"/>
              <a:ext cx="2295525" cy="1718310"/>
            </a:xfrm>
            <a:custGeom>
              <a:avLst/>
              <a:gdLst/>
              <a:ahLst/>
              <a:cxnLst/>
              <a:rect l="l" t="t" r="r" b="b"/>
              <a:pathLst>
                <a:path w="2295525" h="1718310">
                  <a:moveTo>
                    <a:pt x="0" y="1718310"/>
                  </a:moveTo>
                  <a:lnTo>
                    <a:pt x="2295143" y="1718310"/>
                  </a:lnTo>
                  <a:lnTo>
                    <a:pt x="2295143" y="0"/>
                  </a:lnTo>
                  <a:lnTo>
                    <a:pt x="0" y="0"/>
                  </a:lnTo>
                  <a:lnTo>
                    <a:pt x="0" y="1718310"/>
                  </a:lnTo>
                  <a:close/>
                </a:path>
              </a:pathLst>
            </a:custGeom>
            <a:ln w="16179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15361" y="4203192"/>
              <a:ext cx="1698625" cy="0"/>
            </a:xfrm>
            <a:custGeom>
              <a:avLst/>
              <a:gdLst/>
              <a:ahLst/>
              <a:cxnLst/>
              <a:rect l="l" t="t" r="r" b="b"/>
              <a:pathLst>
                <a:path w="1698625">
                  <a:moveTo>
                    <a:pt x="0" y="0"/>
                  </a:moveTo>
                  <a:lnTo>
                    <a:pt x="1213103" y="0"/>
                  </a:lnTo>
                </a:path>
                <a:path w="1698625">
                  <a:moveTo>
                    <a:pt x="1395221" y="0"/>
                  </a:moveTo>
                  <a:lnTo>
                    <a:pt x="1698498" y="0"/>
                  </a:lnTo>
                </a:path>
              </a:pathLst>
            </a:custGeom>
            <a:ln w="29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410455" y="3960876"/>
              <a:ext cx="177800" cy="486409"/>
            </a:xfrm>
            <a:custGeom>
              <a:avLst/>
              <a:gdLst/>
              <a:ahLst/>
              <a:cxnLst/>
              <a:rect l="l" t="t" r="r" b="b"/>
              <a:pathLst>
                <a:path w="177800" h="486410">
                  <a:moveTo>
                    <a:pt x="177546" y="0"/>
                  </a:moveTo>
                  <a:lnTo>
                    <a:pt x="55626" y="0"/>
                  </a:lnTo>
                  <a:lnTo>
                    <a:pt x="60960" y="762"/>
                  </a:lnTo>
                  <a:lnTo>
                    <a:pt x="37290" y="5572"/>
                  </a:lnTo>
                  <a:lnTo>
                    <a:pt x="17907" y="18669"/>
                  </a:lnTo>
                  <a:lnTo>
                    <a:pt x="4810" y="38052"/>
                  </a:lnTo>
                  <a:lnTo>
                    <a:pt x="0" y="61722"/>
                  </a:lnTo>
                  <a:lnTo>
                    <a:pt x="4810" y="85272"/>
                  </a:lnTo>
                  <a:lnTo>
                    <a:pt x="17907" y="104393"/>
                  </a:lnTo>
                  <a:lnTo>
                    <a:pt x="37290" y="117228"/>
                  </a:lnTo>
                  <a:lnTo>
                    <a:pt x="60960" y="121920"/>
                  </a:lnTo>
                  <a:lnTo>
                    <a:pt x="37290" y="126730"/>
                  </a:lnTo>
                  <a:lnTo>
                    <a:pt x="17907" y="139827"/>
                  </a:lnTo>
                  <a:lnTo>
                    <a:pt x="4810" y="159210"/>
                  </a:lnTo>
                  <a:lnTo>
                    <a:pt x="0" y="182880"/>
                  </a:lnTo>
                  <a:lnTo>
                    <a:pt x="4810" y="206430"/>
                  </a:lnTo>
                  <a:lnTo>
                    <a:pt x="17907" y="225551"/>
                  </a:lnTo>
                  <a:lnTo>
                    <a:pt x="37290" y="238386"/>
                  </a:lnTo>
                  <a:lnTo>
                    <a:pt x="60960" y="243078"/>
                  </a:lnTo>
                  <a:lnTo>
                    <a:pt x="37290" y="247888"/>
                  </a:lnTo>
                  <a:lnTo>
                    <a:pt x="17907" y="260985"/>
                  </a:lnTo>
                  <a:lnTo>
                    <a:pt x="4810" y="280368"/>
                  </a:lnTo>
                  <a:lnTo>
                    <a:pt x="0" y="304038"/>
                  </a:lnTo>
                  <a:lnTo>
                    <a:pt x="4810" y="327707"/>
                  </a:lnTo>
                  <a:lnTo>
                    <a:pt x="17907" y="347091"/>
                  </a:lnTo>
                  <a:lnTo>
                    <a:pt x="37290" y="360187"/>
                  </a:lnTo>
                  <a:lnTo>
                    <a:pt x="60960" y="364998"/>
                  </a:lnTo>
                  <a:lnTo>
                    <a:pt x="37290" y="369689"/>
                  </a:lnTo>
                  <a:lnTo>
                    <a:pt x="17907" y="382524"/>
                  </a:lnTo>
                  <a:lnTo>
                    <a:pt x="4810" y="401645"/>
                  </a:lnTo>
                  <a:lnTo>
                    <a:pt x="0" y="425195"/>
                  </a:lnTo>
                  <a:lnTo>
                    <a:pt x="4810" y="448865"/>
                  </a:lnTo>
                  <a:lnTo>
                    <a:pt x="17907" y="468249"/>
                  </a:lnTo>
                  <a:lnTo>
                    <a:pt x="37290" y="481345"/>
                  </a:lnTo>
                  <a:lnTo>
                    <a:pt x="60960" y="486156"/>
                  </a:lnTo>
                  <a:lnTo>
                    <a:pt x="55626" y="485394"/>
                  </a:lnTo>
                  <a:lnTo>
                    <a:pt x="177546" y="485394"/>
                  </a:lnTo>
                </a:path>
              </a:pathLst>
            </a:custGeom>
            <a:ln w="29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102607" y="3960876"/>
              <a:ext cx="186690" cy="486409"/>
            </a:xfrm>
            <a:custGeom>
              <a:avLst/>
              <a:gdLst/>
              <a:ahLst/>
              <a:cxnLst/>
              <a:rect l="l" t="t" r="r" b="b"/>
              <a:pathLst>
                <a:path w="186689" h="486410">
                  <a:moveTo>
                    <a:pt x="0" y="0"/>
                  </a:moveTo>
                  <a:lnTo>
                    <a:pt x="121157" y="0"/>
                  </a:lnTo>
                  <a:lnTo>
                    <a:pt x="168783" y="18668"/>
                  </a:lnTo>
                  <a:lnTo>
                    <a:pt x="186690" y="61721"/>
                  </a:lnTo>
                  <a:lnTo>
                    <a:pt x="181879" y="85272"/>
                  </a:lnTo>
                  <a:lnTo>
                    <a:pt x="168783" y="104393"/>
                  </a:lnTo>
                  <a:lnTo>
                    <a:pt x="149399" y="117228"/>
                  </a:lnTo>
                  <a:lnTo>
                    <a:pt x="125730" y="121920"/>
                  </a:lnTo>
                  <a:lnTo>
                    <a:pt x="149399" y="126730"/>
                  </a:lnTo>
                  <a:lnTo>
                    <a:pt x="168783" y="139827"/>
                  </a:lnTo>
                  <a:lnTo>
                    <a:pt x="181879" y="159210"/>
                  </a:lnTo>
                  <a:lnTo>
                    <a:pt x="186690" y="182879"/>
                  </a:lnTo>
                  <a:lnTo>
                    <a:pt x="181879" y="206430"/>
                  </a:lnTo>
                  <a:lnTo>
                    <a:pt x="168783" y="225551"/>
                  </a:lnTo>
                  <a:lnTo>
                    <a:pt x="149399" y="238386"/>
                  </a:lnTo>
                  <a:lnTo>
                    <a:pt x="125730" y="243078"/>
                  </a:lnTo>
                  <a:lnTo>
                    <a:pt x="149399" y="247888"/>
                  </a:lnTo>
                  <a:lnTo>
                    <a:pt x="168783" y="260985"/>
                  </a:lnTo>
                  <a:lnTo>
                    <a:pt x="181879" y="280368"/>
                  </a:lnTo>
                  <a:lnTo>
                    <a:pt x="186690" y="304038"/>
                  </a:lnTo>
                  <a:lnTo>
                    <a:pt x="181879" y="327707"/>
                  </a:lnTo>
                  <a:lnTo>
                    <a:pt x="168783" y="347091"/>
                  </a:lnTo>
                  <a:lnTo>
                    <a:pt x="149399" y="360187"/>
                  </a:lnTo>
                  <a:lnTo>
                    <a:pt x="125730" y="364998"/>
                  </a:lnTo>
                  <a:lnTo>
                    <a:pt x="149399" y="369689"/>
                  </a:lnTo>
                  <a:lnTo>
                    <a:pt x="168783" y="382524"/>
                  </a:lnTo>
                  <a:lnTo>
                    <a:pt x="181879" y="401645"/>
                  </a:lnTo>
                  <a:lnTo>
                    <a:pt x="186690" y="425195"/>
                  </a:lnTo>
                  <a:lnTo>
                    <a:pt x="181879" y="448865"/>
                  </a:lnTo>
                  <a:lnTo>
                    <a:pt x="168783" y="468249"/>
                  </a:lnTo>
                  <a:lnTo>
                    <a:pt x="149399" y="481345"/>
                  </a:lnTo>
                  <a:lnTo>
                    <a:pt x="125730" y="486156"/>
                  </a:lnTo>
                  <a:lnTo>
                    <a:pt x="121158" y="485394"/>
                  </a:lnTo>
                  <a:lnTo>
                    <a:pt x="0" y="485394"/>
                  </a:lnTo>
                </a:path>
              </a:pathLst>
            </a:custGeom>
            <a:ln w="29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20451" y="3960875"/>
              <a:ext cx="59690" cy="485775"/>
            </a:xfrm>
            <a:custGeom>
              <a:avLst/>
              <a:gdLst/>
              <a:ahLst/>
              <a:cxnLst/>
              <a:rect l="l" t="t" r="r" b="b"/>
              <a:pathLst>
                <a:path w="59689" h="485775">
                  <a:moveTo>
                    <a:pt x="29121" y="0"/>
                  </a:moveTo>
                  <a:lnTo>
                    <a:pt x="0" y="0"/>
                  </a:lnTo>
                  <a:lnTo>
                    <a:pt x="0" y="485406"/>
                  </a:lnTo>
                  <a:lnTo>
                    <a:pt x="29121" y="485406"/>
                  </a:lnTo>
                  <a:lnTo>
                    <a:pt x="29121" y="0"/>
                  </a:lnTo>
                  <a:close/>
                </a:path>
                <a:path w="59689" h="485775">
                  <a:moveTo>
                    <a:pt x="59601" y="0"/>
                  </a:moveTo>
                  <a:lnTo>
                    <a:pt x="30480" y="0"/>
                  </a:lnTo>
                  <a:lnTo>
                    <a:pt x="30480" y="485406"/>
                  </a:lnTo>
                  <a:lnTo>
                    <a:pt x="59601" y="485406"/>
                  </a:lnTo>
                  <a:lnTo>
                    <a:pt x="596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466082" y="4203192"/>
              <a:ext cx="961390" cy="0"/>
            </a:xfrm>
            <a:custGeom>
              <a:avLst/>
              <a:gdLst/>
              <a:ahLst/>
              <a:cxnLst/>
              <a:rect l="l" t="t" r="r" b="b"/>
              <a:pathLst>
                <a:path w="961389">
                  <a:moveTo>
                    <a:pt x="0" y="0"/>
                  </a:moveTo>
                  <a:lnTo>
                    <a:pt x="960882" y="0"/>
                  </a:lnTo>
                </a:path>
              </a:pathLst>
            </a:custGeom>
            <a:ln w="29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28466" y="4112514"/>
              <a:ext cx="182245" cy="182245"/>
            </a:xfrm>
            <a:custGeom>
              <a:avLst/>
              <a:gdLst/>
              <a:ahLst/>
              <a:cxnLst/>
              <a:rect l="l" t="t" r="r" b="b"/>
              <a:pathLst>
                <a:path w="182245" h="182245">
                  <a:moveTo>
                    <a:pt x="0" y="0"/>
                  </a:moveTo>
                  <a:lnTo>
                    <a:pt x="0" y="182117"/>
                  </a:lnTo>
                  <a:lnTo>
                    <a:pt x="182118" y="182117"/>
                  </a:lnTo>
                  <a:lnTo>
                    <a:pt x="182118" y="0"/>
                  </a:lnTo>
                  <a:lnTo>
                    <a:pt x="0" y="0"/>
                  </a:lnTo>
                  <a:close/>
                </a:path>
              </a:pathLst>
            </a:custGeom>
            <a:ln w="29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029968" y="3960876"/>
              <a:ext cx="485775" cy="485775"/>
            </a:xfrm>
            <a:custGeom>
              <a:avLst/>
              <a:gdLst/>
              <a:ahLst/>
              <a:cxnLst/>
              <a:rect l="l" t="t" r="r" b="b"/>
              <a:pathLst>
                <a:path w="485775" h="485775">
                  <a:moveTo>
                    <a:pt x="485394" y="343661"/>
                  </a:moveTo>
                  <a:lnTo>
                    <a:pt x="485394" y="141731"/>
                  </a:lnTo>
                  <a:lnTo>
                    <a:pt x="0" y="0"/>
                  </a:lnTo>
                  <a:lnTo>
                    <a:pt x="0" y="485394"/>
                  </a:lnTo>
                  <a:lnTo>
                    <a:pt x="485394" y="3436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029968" y="3960876"/>
              <a:ext cx="485775" cy="485775"/>
            </a:xfrm>
            <a:custGeom>
              <a:avLst/>
              <a:gdLst/>
              <a:ahLst/>
              <a:cxnLst/>
              <a:rect l="l" t="t" r="r" b="b"/>
              <a:pathLst>
                <a:path w="485775" h="485775">
                  <a:moveTo>
                    <a:pt x="0" y="0"/>
                  </a:moveTo>
                  <a:lnTo>
                    <a:pt x="0" y="485394"/>
                  </a:lnTo>
                  <a:lnTo>
                    <a:pt x="485394" y="343661"/>
                  </a:lnTo>
                  <a:lnTo>
                    <a:pt x="485394" y="141731"/>
                  </a:lnTo>
                  <a:lnTo>
                    <a:pt x="0" y="0"/>
                  </a:lnTo>
                </a:path>
              </a:pathLst>
            </a:custGeom>
            <a:ln w="16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029968" y="3717798"/>
              <a:ext cx="0" cy="151765"/>
            </a:xfrm>
            <a:custGeom>
              <a:avLst/>
              <a:gdLst/>
              <a:ahLst/>
              <a:cxnLst/>
              <a:rect l="l" t="t" r="r" b="b"/>
              <a:pathLst>
                <a:path h="151764">
                  <a:moveTo>
                    <a:pt x="0" y="0"/>
                  </a:moveTo>
                  <a:lnTo>
                    <a:pt x="0" y="151638"/>
                  </a:lnTo>
                </a:path>
              </a:pathLst>
            </a:custGeom>
            <a:ln w="16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110739" y="4203192"/>
              <a:ext cx="232410" cy="0"/>
            </a:xfrm>
            <a:custGeom>
              <a:avLst/>
              <a:gdLst/>
              <a:ahLst/>
              <a:cxnLst/>
              <a:rect l="l" t="t" r="r" b="b"/>
              <a:pathLst>
                <a:path w="232410">
                  <a:moveTo>
                    <a:pt x="0" y="0"/>
                  </a:moveTo>
                  <a:lnTo>
                    <a:pt x="232410" y="0"/>
                  </a:lnTo>
                </a:path>
              </a:pathLst>
            </a:custGeom>
            <a:ln w="16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515361" y="4304538"/>
              <a:ext cx="0" cy="293370"/>
            </a:xfrm>
            <a:custGeom>
              <a:avLst/>
              <a:gdLst/>
              <a:ahLst/>
              <a:cxnLst/>
              <a:rect l="l" t="t" r="r" b="b"/>
              <a:pathLst>
                <a:path h="293370">
                  <a:moveTo>
                    <a:pt x="0" y="0"/>
                  </a:moveTo>
                  <a:lnTo>
                    <a:pt x="0" y="293370"/>
                  </a:lnTo>
                </a:path>
              </a:pathLst>
            </a:custGeom>
            <a:ln w="16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979676" y="3859529"/>
              <a:ext cx="586105" cy="829310"/>
            </a:xfrm>
            <a:custGeom>
              <a:avLst/>
              <a:gdLst/>
              <a:ahLst/>
              <a:cxnLst/>
              <a:rect l="l" t="t" r="r" b="b"/>
              <a:pathLst>
                <a:path w="586105" h="829310">
                  <a:moveTo>
                    <a:pt x="100584" y="0"/>
                  </a:moveTo>
                  <a:lnTo>
                    <a:pt x="0" y="0"/>
                  </a:lnTo>
                  <a:lnTo>
                    <a:pt x="50292" y="101346"/>
                  </a:lnTo>
                  <a:lnTo>
                    <a:pt x="100584" y="0"/>
                  </a:lnTo>
                  <a:close/>
                </a:path>
                <a:path w="586105" h="829310">
                  <a:moveTo>
                    <a:pt x="454914" y="343662"/>
                  </a:moveTo>
                  <a:lnTo>
                    <a:pt x="353568" y="293370"/>
                  </a:lnTo>
                  <a:lnTo>
                    <a:pt x="353568" y="394716"/>
                  </a:lnTo>
                  <a:lnTo>
                    <a:pt x="454914" y="343662"/>
                  </a:lnTo>
                  <a:close/>
                </a:path>
                <a:path w="586105" h="829310">
                  <a:moveTo>
                    <a:pt x="585978" y="727710"/>
                  </a:moveTo>
                  <a:lnTo>
                    <a:pt x="484632" y="727710"/>
                  </a:lnTo>
                  <a:lnTo>
                    <a:pt x="535686" y="829056"/>
                  </a:lnTo>
                  <a:lnTo>
                    <a:pt x="585978" y="7277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759201" y="3961638"/>
              <a:ext cx="485775" cy="485775"/>
            </a:xfrm>
            <a:custGeom>
              <a:avLst/>
              <a:gdLst/>
              <a:ahLst/>
              <a:cxnLst/>
              <a:rect l="l" t="t" r="r" b="b"/>
              <a:pathLst>
                <a:path w="485775" h="485775">
                  <a:moveTo>
                    <a:pt x="485394" y="242315"/>
                  </a:moveTo>
                  <a:lnTo>
                    <a:pt x="480449" y="193617"/>
                  </a:lnTo>
                  <a:lnTo>
                    <a:pt x="466272" y="148197"/>
                  </a:lnTo>
                  <a:lnTo>
                    <a:pt x="443844" y="107044"/>
                  </a:lnTo>
                  <a:lnTo>
                    <a:pt x="414147" y="71151"/>
                  </a:lnTo>
                  <a:lnTo>
                    <a:pt x="378163" y="41509"/>
                  </a:lnTo>
                  <a:lnTo>
                    <a:pt x="336875" y="19109"/>
                  </a:lnTo>
                  <a:lnTo>
                    <a:pt x="291265" y="4942"/>
                  </a:lnTo>
                  <a:lnTo>
                    <a:pt x="242315" y="0"/>
                  </a:lnTo>
                  <a:lnTo>
                    <a:pt x="193617" y="4942"/>
                  </a:lnTo>
                  <a:lnTo>
                    <a:pt x="148197" y="19109"/>
                  </a:lnTo>
                  <a:lnTo>
                    <a:pt x="107044" y="41509"/>
                  </a:lnTo>
                  <a:lnTo>
                    <a:pt x="71151" y="71151"/>
                  </a:lnTo>
                  <a:lnTo>
                    <a:pt x="41509" y="107044"/>
                  </a:lnTo>
                  <a:lnTo>
                    <a:pt x="19109" y="148197"/>
                  </a:lnTo>
                  <a:lnTo>
                    <a:pt x="4942" y="193617"/>
                  </a:lnTo>
                  <a:lnTo>
                    <a:pt x="0" y="242315"/>
                  </a:lnTo>
                  <a:lnTo>
                    <a:pt x="4942" y="291265"/>
                  </a:lnTo>
                  <a:lnTo>
                    <a:pt x="19109" y="336875"/>
                  </a:lnTo>
                  <a:lnTo>
                    <a:pt x="41509" y="378163"/>
                  </a:lnTo>
                  <a:lnTo>
                    <a:pt x="71151" y="414146"/>
                  </a:lnTo>
                  <a:lnTo>
                    <a:pt x="107044" y="443844"/>
                  </a:lnTo>
                  <a:lnTo>
                    <a:pt x="148197" y="466272"/>
                  </a:lnTo>
                  <a:lnTo>
                    <a:pt x="193617" y="480449"/>
                  </a:lnTo>
                  <a:lnTo>
                    <a:pt x="242315" y="485393"/>
                  </a:lnTo>
                  <a:lnTo>
                    <a:pt x="291265" y="480449"/>
                  </a:lnTo>
                  <a:lnTo>
                    <a:pt x="336875" y="466272"/>
                  </a:lnTo>
                  <a:lnTo>
                    <a:pt x="378163" y="443844"/>
                  </a:lnTo>
                  <a:lnTo>
                    <a:pt x="414146" y="414146"/>
                  </a:lnTo>
                  <a:lnTo>
                    <a:pt x="443844" y="378163"/>
                  </a:lnTo>
                  <a:lnTo>
                    <a:pt x="466272" y="336875"/>
                  </a:lnTo>
                  <a:lnTo>
                    <a:pt x="480449" y="291265"/>
                  </a:lnTo>
                  <a:lnTo>
                    <a:pt x="485394" y="2423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759201" y="3961638"/>
              <a:ext cx="485775" cy="485775"/>
            </a:xfrm>
            <a:custGeom>
              <a:avLst/>
              <a:gdLst/>
              <a:ahLst/>
              <a:cxnLst/>
              <a:rect l="l" t="t" r="r" b="b"/>
              <a:pathLst>
                <a:path w="485775" h="485775">
                  <a:moveTo>
                    <a:pt x="0" y="242315"/>
                  </a:moveTo>
                  <a:lnTo>
                    <a:pt x="4942" y="193617"/>
                  </a:lnTo>
                  <a:lnTo>
                    <a:pt x="19109" y="148197"/>
                  </a:lnTo>
                  <a:lnTo>
                    <a:pt x="41509" y="107044"/>
                  </a:lnTo>
                  <a:lnTo>
                    <a:pt x="71151" y="71151"/>
                  </a:lnTo>
                  <a:lnTo>
                    <a:pt x="107044" y="41509"/>
                  </a:lnTo>
                  <a:lnTo>
                    <a:pt x="148197" y="19109"/>
                  </a:lnTo>
                  <a:lnTo>
                    <a:pt x="193617" y="4942"/>
                  </a:lnTo>
                  <a:lnTo>
                    <a:pt x="242315" y="0"/>
                  </a:lnTo>
                  <a:lnTo>
                    <a:pt x="291265" y="4942"/>
                  </a:lnTo>
                  <a:lnTo>
                    <a:pt x="336875" y="19109"/>
                  </a:lnTo>
                  <a:lnTo>
                    <a:pt x="378163" y="41509"/>
                  </a:lnTo>
                  <a:lnTo>
                    <a:pt x="414147" y="71151"/>
                  </a:lnTo>
                  <a:lnTo>
                    <a:pt x="443844" y="107044"/>
                  </a:lnTo>
                  <a:lnTo>
                    <a:pt x="466272" y="148197"/>
                  </a:lnTo>
                  <a:lnTo>
                    <a:pt x="480449" y="193617"/>
                  </a:lnTo>
                  <a:lnTo>
                    <a:pt x="485394" y="242315"/>
                  </a:lnTo>
                  <a:lnTo>
                    <a:pt x="480449" y="291265"/>
                  </a:lnTo>
                  <a:lnTo>
                    <a:pt x="466272" y="336875"/>
                  </a:lnTo>
                  <a:lnTo>
                    <a:pt x="443844" y="378163"/>
                  </a:lnTo>
                  <a:lnTo>
                    <a:pt x="414146" y="414146"/>
                  </a:lnTo>
                  <a:lnTo>
                    <a:pt x="378163" y="443844"/>
                  </a:lnTo>
                  <a:lnTo>
                    <a:pt x="336875" y="466272"/>
                  </a:lnTo>
                  <a:lnTo>
                    <a:pt x="291265" y="480449"/>
                  </a:lnTo>
                  <a:lnTo>
                    <a:pt x="242315" y="485393"/>
                  </a:lnTo>
                  <a:lnTo>
                    <a:pt x="193617" y="480449"/>
                  </a:lnTo>
                  <a:lnTo>
                    <a:pt x="148197" y="466272"/>
                  </a:lnTo>
                  <a:lnTo>
                    <a:pt x="107044" y="443844"/>
                  </a:lnTo>
                  <a:lnTo>
                    <a:pt x="71151" y="414146"/>
                  </a:lnTo>
                  <a:lnTo>
                    <a:pt x="41509" y="378163"/>
                  </a:lnTo>
                  <a:lnTo>
                    <a:pt x="19109" y="336875"/>
                  </a:lnTo>
                  <a:lnTo>
                    <a:pt x="4942" y="291265"/>
                  </a:lnTo>
                  <a:lnTo>
                    <a:pt x="0" y="242315"/>
                  </a:lnTo>
                  <a:close/>
                </a:path>
              </a:pathLst>
            </a:custGeom>
            <a:ln w="29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93313" y="4066032"/>
              <a:ext cx="214122" cy="23926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252977" y="2909316"/>
              <a:ext cx="596900" cy="1051560"/>
            </a:xfrm>
            <a:custGeom>
              <a:avLst/>
              <a:gdLst/>
              <a:ahLst/>
              <a:cxnLst/>
              <a:rect l="l" t="t" r="r" b="b"/>
              <a:pathLst>
                <a:path w="596900" h="1051560">
                  <a:moveTo>
                    <a:pt x="596646" y="0"/>
                  </a:moveTo>
                  <a:lnTo>
                    <a:pt x="0" y="1051560"/>
                  </a:lnTo>
                </a:path>
              </a:pathLst>
            </a:custGeom>
            <a:ln w="1617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12591" y="3918204"/>
              <a:ext cx="91439" cy="113537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2697480" y="4617720"/>
              <a:ext cx="273050" cy="839469"/>
            </a:xfrm>
            <a:custGeom>
              <a:avLst/>
              <a:gdLst/>
              <a:ahLst/>
              <a:cxnLst/>
              <a:rect l="l" t="t" r="r" b="b"/>
              <a:pathLst>
                <a:path w="273050" h="839470">
                  <a:moveTo>
                    <a:pt x="0" y="838962"/>
                  </a:moveTo>
                  <a:lnTo>
                    <a:pt x="272795" y="0"/>
                  </a:lnTo>
                </a:path>
              </a:pathLst>
            </a:custGeom>
            <a:ln w="1617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6173" y="4546854"/>
              <a:ext cx="95250" cy="11125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154673" y="2939796"/>
              <a:ext cx="556260" cy="637540"/>
            </a:xfrm>
            <a:custGeom>
              <a:avLst/>
              <a:gdLst/>
              <a:ahLst/>
              <a:cxnLst/>
              <a:rect l="l" t="t" r="r" b="b"/>
              <a:pathLst>
                <a:path w="556259" h="637539">
                  <a:moveTo>
                    <a:pt x="0" y="0"/>
                  </a:moveTo>
                  <a:lnTo>
                    <a:pt x="556260" y="637032"/>
                  </a:lnTo>
                </a:path>
              </a:pathLst>
            </a:custGeom>
            <a:ln w="1617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49973" y="3525774"/>
              <a:ext cx="111251" cy="11125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063996" y="4698492"/>
              <a:ext cx="586105" cy="758190"/>
            </a:xfrm>
            <a:custGeom>
              <a:avLst/>
              <a:gdLst/>
              <a:ahLst/>
              <a:cxnLst/>
              <a:rect l="l" t="t" r="r" b="b"/>
              <a:pathLst>
                <a:path w="586104" h="758189">
                  <a:moveTo>
                    <a:pt x="0" y="758189"/>
                  </a:moveTo>
                  <a:lnTo>
                    <a:pt x="585977" y="0"/>
                  </a:lnTo>
                </a:path>
              </a:pathLst>
            </a:custGeom>
            <a:ln w="1617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89776" y="4638294"/>
              <a:ext cx="111251" cy="111251"/>
            </a:xfrm>
            <a:prstGeom prst="rect">
              <a:avLst/>
            </a:prstGeom>
          </p:spPr>
        </p:pic>
      </p:grp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45" name="object 45"/>
          <p:cNvSpPr txBox="1"/>
          <p:nvPr/>
        </p:nvSpPr>
        <p:spPr>
          <a:xfrm>
            <a:off x="2184145" y="1427226"/>
            <a:ext cx="61353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Descripción</a:t>
            </a:r>
            <a:r>
              <a:rPr sz="2000" spc="65" dirty="0">
                <a:solidFill>
                  <a:srgbClr val="EC34F1"/>
                </a:solidFill>
                <a:latin typeface="Arial Unicode MS"/>
                <a:cs typeface="Arial Unicode MS"/>
              </a:rPr>
              <a:t> general</a:t>
            </a:r>
            <a:r>
              <a:rPr sz="2000" spc="7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5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000" spc="7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sz="2000" spc="70" dirty="0">
                <a:solidFill>
                  <a:srgbClr val="EC34F1"/>
                </a:solidFill>
                <a:latin typeface="Arial Unicode MS"/>
                <a:cs typeface="Arial Unicode MS"/>
              </a:rPr>
              <a:t> protección </a:t>
            </a:r>
            <a:r>
              <a:rPr sz="20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000" spc="70" dirty="0">
                <a:solidFill>
                  <a:srgbClr val="EC34F1"/>
                </a:solidFill>
                <a:latin typeface="Arial Unicode MS"/>
                <a:cs typeface="Arial Unicode MS"/>
              </a:rPr>
              <a:t> generador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898391" y="2552955"/>
            <a:ext cx="727710" cy="61785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55"/>
              </a:spcBef>
            </a:pPr>
            <a:r>
              <a:rPr sz="1350" spc="40" dirty="0">
                <a:solidFill>
                  <a:srgbClr val="FF0000"/>
                </a:solidFill>
                <a:latin typeface="Arial Unicode MS"/>
                <a:cs typeface="Arial Unicode MS"/>
              </a:rPr>
              <a:t>estator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25"/>
              </a:spcBef>
            </a:pPr>
            <a:r>
              <a:rPr sz="1300" spc="-10" dirty="0">
                <a:solidFill>
                  <a:srgbClr val="FF0000"/>
                </a:solidFill>
                <a:latin typeface="Arial Unicode MS"/>
                <a:cs typeface="Arial Unicode MS"/>
              </a:rPr>
              <a:t>Terrestre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347715" y="2575704"/>
            <a:ext cx="727710" cy="6248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">
              <a:lnSpc>
                <a:spcPct val="100000"/>
              </a:lnSpc>
              <a:spcBef>
                <a:spcPts val="865"/>
              </a:spcBef>
            </a:pPr>
            <a:r>
              <a:rPr sz="1400" spc="-10" dirty="0">
                <a:solidFill>
                  <a:srgbClr val="0000FF"/>
                </a:solidFill>
                <a:latin typeface="Arial Unicode MS"/>
                <a:cs typeface="Arial Unicode MS"/>
              </a:rPr>
              <a:t>Sistema</a:t>
            </a:r>
            <a:endParaRPr sz="14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r>
              <a:rPr sz="1300" spc="-10" dirty="0">
                <a:solidFill>
                  <a:srgbClr val="0000FF"/>
                </a:solidFill>
                <a:latin typeface="Arial Unicode MS"/>
                <a:cs typeface="Arial Unicode MS"/>
              </a:rPr>
              <a:t>Terrestre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606039" y="3536441"/>
            <a:ext cx="788670" cy="333375"/>
          </a:xfrm>
          <a:prstGeom prst="rect">
            <a:avLst/>
          </a:prstGeom>
          <a:ln w="16179">
            <a:solidFill>
              <a:srgbClr val="000000"/>
            </a:solidFill>
          </a:ln>
        </p:spPr>
        <p:txBody>
          <a:bodyPr vert="horz" wrap="square" lIns="0" tIns="107314" rIns="0" bIns="0" rtlCol="0">
            <a:spAutoFit/>
          </a:bodyPr>
          <a:lstStyle/>
          <a:p>
            <a:pPr marL="125730">
              <a:lnSpc>
                <a:spcPct val="100000"/>
              </a:lnSpc>
              <a:spcBef>
                <a:spcPts val="844"/>
              </a:spcBef>
            </a:pPr>
            <a:r>
              <a:rPr sz="850" b="1" spc="-10" dirty="0">
                <a:latin typeface="Trebuchet MS"/>
                <a:cs typeface="Trebuchet MS"/>
              </a:rPr>
              <a:t>Excitante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086861" y="3833734"/>
            <a:ext cx="1384300" cy="589280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402590">
              <a:lnSpc>
                <a:spcPct val="100000"/>
              </a:lnSpc>
              <a:spcBef>
                <a:spcPts val="844"/>
              </a:spcBef>
            </a:pPr>
            <a:r>
              <a:rPr sz="1150" b="1" spc="-10" dirty="0">
                <a:latin typeface="Trebuchet MS"/>
                <a:cs typeface="Trebuchet MS"/>
              </a:rPr>
              <a:t>"Salvaje"</a:t>
            </a:r>
            <a:endParaRPr sz="11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r>
              <a:rPr sz="1250" b="1" spc="60" dirty="0">
                <a:latin typeface="Trebuchet MS"/>
                <a:cs typeface="Trebuchet MS"/>
              </a:rPr>
              <a:t>Sistema</a:t>
            </a:r>
            <a:r>
              <a:rPr sz="1250" b="1" spc="-5" dirty="0">
                <a:latin typeface="Trebuchet MS"/>
                <a:cs typeface="Trebuchet MS"/>
              </a:rPr>
              <a:t> </a:t>
            </a:r>
            <a:r>
              <a:rPr sz="1250" b="1" dirty="0">
                <a:latin typeface="Trebuchet MS"/>
                <a:cs typeface="Trebuchet MS"/>
              </a:rPr>
              <a:t>de</a:t>
            </a:r>
            <a:r>
              <a:rPr sz="1250" b="1" spc="-5" dirty="0">
                <a:latin typeface="Trebuchet MS"/>
                <a:cs typeface="Trebuchet MS"/>
              </a:rPr>
              <a:t> </a:t>
            </a:r>
            <a:r>
              <a:rPr sz="1250" b="1" spc="-10" dirty="0">
                <a:latin typeface="Trebuchet MS"/>
                <a:cs typeface="Trebuchet MS"/>
              </a:rPr>
              <a:t>poder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035301" y="5186077"/>
            <a:ext cx="586105" cy="54737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85"/>
              </a:spcBef>
            </a:pPr>
            <a:r>
              <a:rPr sz="1350" spc="40" dirty="0">
                <a:solidFill>
                  <a:srgbClr val="FF0000"/>
                </a:solidFill>
                <a:latin typeface="Arial Unicode MS"/>
                <a:cs typeface="Arial Unicode MS"/>
              </a:rPr>
              <a:t>estator</a:t>
            </a:r>
            <a:endParaRPr sz="1350">
              <a:latin typeface="Arial Unicode MS"/>
              <a:cs typeface="Arial Unicode MS"/>
            </a:endParaRPr>
          </a:p>
          <a:p>
            <a:pPr marL="17145">
              <a:lnSpc>
                <a:spcPct val="100000"/>
              </a:lnSpc>
              <a:spcBef>
                <a:spcPts val="120"/>
              </a:spcBef>
            </a:pPr>
            <a:r>
              <a:rPr sz="1900" spc="-20" dirty="0">
                <a:solidFill>
                  <a:srgbClr val="FF0000"/>
                </a:solidFill>
                <a:latin typeface="Arial Unicode MS"/>
                <a:cs typeface="Arial Unicode MS"/>
              </a:rPr>
              <a:t>Fase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292852" y="5190743"/>
            <a:ext cx="671830" cy="542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0000FF"/>
                </a:solidFill>
                <a:latin typeface="Arial Unicode MS"/>
                <a:cs typeface="Arial Unicode MS"/>
              </a:rPr>
              <a:t>Sistema</a:t>
            </a:r>
            <a:endParaRPr sz="1400">
              <a:latin typeface="Arial Unicode MS"/>
              <a:cs typeface="Arial Unicode MS"/>
            </a:endParaRPr>
          </a:p>
          <a:p>
            <a:pPr marL="127000">
              <a:lnSpc>
                <a:spcPct val="100000"/>
              </a:lnSpc>
              <a:spcBef>
                <a:spcPts val="110"/>
              </a:spcBef>
            </a:pPr>
            <a:r>
              <a:rPr sz="1900" spc="-20" dirty="0">
                <a:solidFill>
                  <a:srgbClr val="0000FF"/>
                </a:solidFill>
                <a:latin typeface="Arial Unicode MS"/>
                <a:cs typeface="Arial Unicode MS"/>
              </a:rPr>
              <a:t>Fase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529076" y="6527036"/>
            <a:ext cx="449072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65" dirty="0">
                <a:latin typeface="Arial Unicode MS"/>
                <a:cs typeface="Arial Unicode MS"/>
              </a:rPr>
              <a:t>Cortocircuitos</a:t>
            </a:r>
            <a:r>
              <a:rPr sz="2200" spc="-15" dirty="0">
                <a:latin typeface="Arial Unicode MS"/>
                <a:cs typeface="Arial Unicode MS"/>
              </a:rPr>
              <a:t> </a:t>
            </a:r>
            <a:r>
              <a:rPr sz="2200" spc="95" dirty="0">
                <a:latin typeface="Arial Unicode MS"/>
                <a:cs typeface="Arial Unicode MS"/>
              </a:rPr>
              <a:t>Internos</a:t>
            </a:r>
            <a:r>
              <a:rPr sz="2200" spc="-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y</a:t>
            </a:r>
            <a:r>
              <a:rPr sz="2200" spc="-10" dirty="0">
                <a:latin typeface="Arial Unicode MS"/>
                <a:cs typeface="Arial Unicode MS"/>
              </a:rPr>
              <a:t> Externos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43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0755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42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20216" y="1274826"/>
            <a:ext cx="7480300" cy="5142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763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Descripción</a:t>
            </a:r>
            <a:r>
              <a:rPr sz="2000" spc="65" dirty="0">
                <a:solidFill>
                  <a:srgbClr val="EC34F1"/>
                </a:solidFill>
                <a:latin typeface="Arial Unicode MS"/>
                <a:cs typeface="Arial Unicode MS"/>
              </a:rPr>
              <a:t> general</a:t>
            </a:r>
            <a:r>
              <a:rPr sz="2000" spc="7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5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000" spc="7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sz="2000" spc="70" dirty="0">
                <a:solidFill>
                  <a:srgbClr val="EC34F1"/>
                </a:solidFill>
                <a:latin typeface="Arial Unicode MS"/>
                <a:cs typeface="Arial Unicode MS"/>
              </a:rPr>
              <a:t> protección </a:t>
            </a:r>
            <a:r>
              <a:rPr sz="20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000" spc="70" dirty="0">
                <a:solidFill>
                  <a:srgbClr val="EC34F1"/>
                </a:solidFill>
                <a:latin typeface="Arial Unicode MS"/>
                <a:cs typeface="Arial Unicode MS"/>
              </a:rPr>
              <a:t> generador</a:t>
            </a:r>
            <a:endParaRPr sz="20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2350"/>
              </a:spcBef>
              <a:buSzPct val="152380"/>
              <a:buChar char="-"/>
              <a:tabLst>
                <a:tab pos="354965" algn="l"/>
                <a:tab pos="356235" algn="l"/>
              </a:tabLst>
            </a:pPr>
            <a:r>
              <a:rPr sz="2100" dirty="0">
                <a:latin typeface="Arial Unicode MS"/>
                <a:cs typeface="Arial Unicode MS"/>
              </a:rPr>
              <a:t>Condiciones</a:t>
            </a:r>
            <a:r>
              <a:rPr sz="2100" spc="120" dirty="0">
                <a:latin typeface="Arial Unicode MS"/>
                <a:cs typeface="Arial Unicode MS"/>
              </a:rPr>
              <a:t> </a:t>
            </a:r>
            <a:r>
              <a:rPr sz="2100" spc="55" dirty="0">
                <a:latin typeface="Arial Unicode MS"/>
                <a:cs typeface="Arial Unicode MS"/>
              </a:rPr>
              <a:t>de</a:t>
            </a:r>
            <a:r>
              <a:rPr sz="2100" spc="125" dirty="0">
                <a:latin typeface="Arial Unicode MS"/>
                <a:cs typeface="Arial Unicode MS"/>
              </a:rPr>
              <a:t> </a:t>
            </a:r>
            <a:r>
              <a:rPr sz="2100" spc="90" dirty="0">
                <a:latin typeface="Arial Unicode MS"/>
                <a:cs typeface="Arial Unicode MS"/>
              </a:rPr>
              <a:t>funcionamiento</a:t>
            </a:r>
            <a:r>
              <a:rPr sz="2100" spc="125" dirty="0">
                <a:latin typeface="Arial Unicode MS"/>
                <a:cs typeface="Arial Unicode MS"/>
              </a:rPr>
              <a:t> </a:t>
            </a:r>
            <a:r>
              <a:rPr sz="2100" spc="55" dirty="0">
                <a:latin typeface="Arial Unicode MS"/>
                <a:cs typeface="Arial Unicode MS"/>
              </a:rPr>
              <a:t>anormales</a:t>
            </a:r>
            <a:endParaRPr sz="21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310"/>
              </a:spcBef>
              <a:buSzPct val="104347"/>
              <a:buChar char="-"/>
              <a:tabLst>
                <a:tab pos="755015" algn="l"/>
                <a:tab pos="755650" algn="l"/>
              </a:tabLst>
            </a:pPr>
            <a:r>
              <a:rPr sz="2300" dirty="0">
                <a:latin typeface="Arial Unicode MS"/>
                <a:cs typeface="Arial Unicode MS"/>
              </a:rPr>
              <a:t>Frecuencia</a:t>
            </a:r>
            <a:r>
              <a:rPr sz="2300" spc="180" dirty="0">
                <a:latin typeface="Arial Unicode MS"/>
                <a:cs typeface="Arial Unicode MS"/>
              </a:rPr>
              <a:t> </a:t>
            </a:r>
            <a:r>
              <a:rPr sz="2300" spc="95" dirty="0">
                <a:latin typeface="Arial Unicode MS"/>
                <a:cs typeface="Arial Unicode MS"/>
              </a:rPr>
              <a:t>anormal</a:t>
            </a:r>
            <a:endParaRPr sz="23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285"/>
              </a:spcBef>
              <a:buSzPct val="104347"/>
              <a:buChar char="-"/>
              <a:tabLst>
                <a:tab pos="755015" algn="l"/>
                <a:tab pos="755650" algn="l"/>
              </a:tabLst>
            </a:pPr>
            <a:r>
              <a:rPr sz="2300" dirty="0">
                <a:latin typeface="Arial Unicode MS"/>
                <a:cs typeface="Arial Unicode MS"/>
              </a:rPr>
              <a:t>Voltaje</a:t>
            </a:r>
            <a:r>
              <a:rPr sz="2300" spc="235" dirty="0">
                <a:latin typeface="Arial Unicode MS"/>
                <a:cs typeface="Arial Unicode MS"/>
              </a:rPr>
              <a:t> </a:t>
            </a:r>
            <a:r>
              <a:rPr sz="2300" spc="95" dirty="0">
                <a:latin typeface="Arial Unicode MS"/>
                <a:cs typeface="Arial Unicode MS"/>
              </a:rPr>
              <a:t>anormal</a:t>
            </a:r>
            <a:endParaRPr sz="23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290"/>
              </a:spcBef>
              <a:buSzPct val="120000"/>
              <a:buChar char="-"/>
              <a:tabLst>
                <a:tab pos="755015" algn="l"/>
                <a:tab pos="755650" algn="l"/>
              </a:tabLst>
            </a:pPr>
            <a:r>
              <a:rPr sz="2000" spc="-10" dirty="0">
                <a:latin typeface="Arial Unicode MS"/>
                <a:cs typeface="Arial Unicode MS"/>
              </a:rPr>
              <a:t>Sobreexcitación</a:t>
            </a:r>
            <a:endParaRPr sz="20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285"/>
              </a:spcBef>
              <a:buSzPct val="200000"/>
              <a:buChar char="-"/>
              <a:tabLst>
                <a:tab pos="755015" algn="l"/>
                <a:tab pos="755650" algn="l"/>
              </a:tabLst>
            </a:pPr>
            <a:r>
              <a:rPr sz="1200" dirty="0">
                <a:latin typeface="Arial Unicode MS"/>
                <a:cs typeface="Arial Unicode MS"/>
              </a:rPr>
              <a:t>Pérdida</a:t>
            </a:r>
            <a:r>
              <a:rPr sz="1200" spc="11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110" dirty="0">
                <a:latin typeface="Arial Unicode MS"/>
                <a:cs typeface="Arial Unicode MS"/>
              </a:rPr>
              <a:t> </a:t>
            </a:r>
            <a:r>
              <a:rPr sz="1200" spc="-10" dirty="0">
                <a:latin typeface="Arial Unicode MS"/>
                <a:cs typeface="Arial Unicode MS"/>
              </a:rPr>
              <a:t>campo</a:t>
            </a:r>
            <a:endParaRPr sz="12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290"/>
              </a:spcBef>
              <a:buSzPct val="126315"/>
              <a:buChar char="-"/>
              <a:tabLst>
                <a:tab pos="755015" algn="l"/>
                <a:tab pos="755650" algn="l"/>
              </a:tabLst>
            </a:pPr>
            <a:r>
              <a:rPr sz="1900" dirty="0">
                <a:latin typeface="Arial Unicode MS"/>
                <a:cs typeface="Arial Unicode MS"/>
              </a:rPr>
              <a:t>Pérdida</a:t>
            </a:r>
            <a:r>
              <a:rPr sz="1900" spc="13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130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Sincronismo</a:t>
            </a:r>
            <a:endParaRPr sz="19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290"/>
              </a:spcBef>
              <a:buSzPct val="120000"/>
              <a:buChar char="-"/>
              <a:tabLst>
                <a:tab pos="755015" algn="l"/>
                <a:tab pos="755650" algn="l"/>
              </a:tabLst>
            </a:pPr>
            <a:r>
              <a:rPr sz="2000" dirty="0">
                <a:latin typeface="Arial Unicode MS"/>
                <a:cs typeface="Arial Unicode MS"/>
              </a:rPr>
              <a:t>Energizante</a:t>
            </a:r>
            <a:r>
              <a:rPr sz="2000" spc="385" dirty="0">
                <a:latin typeface="Arial Unicode MS"/>
                <a:cs typeface="Arial Unicode MS"/>
              </a:rPr>
              <a:t> </a:t>
            </a:r>
            <a:r>
              <a:rPr sz="2000" spc="80" dirty="0">
                <a:latin typeface="Arial Unicode MS"/>
                <a:cs typeface="Arial Unicode MS"/>
              </a:rPr>
              <a:t>involuntario</a:t>
            </a:r>
            <a:endParaRPr sz="20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285"/>
              </a:spcBef>
              <a:buSzPct val="141176"/>
              <a:buChar char="-"/>
              <a:tabLst>
                <a:tab pos="755015" algn="l"/>
                <a:tab pos="755650" algn="l"/>
              </a:tabLst>
            </a:pPr>
            <a:r>
              <a:rPr sz="1700" dirty="0">
                <a:latin typeface="Arial Unicode MS"/>
                <a:cs typeface="Arial Unicode MS"/>
              </a:rPr>
              <a:t>Falla</a:t>
            </a:r>
            <a:r>
              <a:rPr sz="1700" spc="-5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del</a:t>
            </a:r>
            <a:r>
              <a:rPr sz="1700" spc="-50" dirty="0">
                <a:latin typeface="Arial Unicode MS"/>
                <a:cs typeface="Arial Unicode MS"/>
              </a:rPr>
              <a:t> </a:t>
            </a:r>
            <a:r>
              <a:rPr sz="1700" spc="85" dirty="0">
                <a:latin typeface="Arial Unicode MS"/>
                <a:cs typeface="Arial Unicode MS"/>
              </a:rPr>
              <a:t>interruptor</a:t>
            </a:r>
            <a:endParaRPr sz="17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290"/>
              </a:spcBef>
              <a:buSzPct val="150000"/>
              <a:buChar char="-"/>
              <a:tabLst>
                <a:tab pos="755015" algn="l"/>
                <a:tab pos="755650" algn="l"/>
              </a:tabLst>
            </a:pPr>
            <a:r>
              <a:rPr sz="1600" dirty="0">
                <a:latin typeface="Arial Unicode MS"/>
                <a:cs typeface="Arial Unicode MS"/>
              </a:rPr>
              <a:t>Pérdida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spc="110" dirty="0">
                <a:latin typeface="Arial Unicode MS"/>
                <a:cs typeface="Arial Unicode MS"/>
              </a:rPr>
              <a:t>motor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spc="45" dirty="0">
                <a:latin typeface="Arial Unicode MS"/>
                <a:cs typeface="Arial Unicode MS"/>
              </a:rPr>
              <a:t>principal</a:t>
            </a:r>
            <a:endParaRPr sz="16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285"/>
              </a:spcBef>
              <a:buSzPct val="150000"/>
              <a:buChar char="-"/>
              <a:tabLst>
                <a:tab pos="755015" algn="l"/>
                <a:tab pos="755650" algn="l"/>
              </a:tabLst>
            </a:pPr>
            <a:r>
              <a:rPr sz="1600" dirty="0">
                <a:latin typeface="Arial Unicode MS"/>
                <a:cs typeface="Arial Unicode MS"/>
              </a:rPr>
              <a:t>Fusibles</a:t>
            </a:r>
            <a:r>
              <a:rPr sz="1600" spc="5" dirty="0">
                <a:latin typeface="Arial Unicode MS"/>
                <a:cs typeface="Arial Unicode MS"/>
              </a:rPr>
              <a:t> </a:t>
            </a:r>
            <a:r>
              <a:rPr sz="1600" spc="-110" dirty="0">
                <a:latin typeface="Arial Unicode MS"/>
                <a:cs typeface="Arial Unicode MS"/>
              </a:rPr>
              <a:t>VT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spc="45" dirty="0">
                <a:latin typeface="Arial Unicode MS"/>
                <a:cs typeface="Arial Unicode MS"/>
              </a:rPr>
              <a:t>quemados</a:t>
            </a:r>
            <a:endParaRPr sz="16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290"/>
              </a:spcBef>
              <a:buSzPct val="133333"/>
              <a:buChar char="-"/>
              <a:tabLst>
                <a:tab pos="755015" algn="l"/>
                <a:tab pos="755650" algn="l"/>
              </a:tabLst>
            </a:pPr>
            <a:r>
              <a:rPr sz="1800" dirty="0">
                <a:latin typeface="Arial Unicode MS"/>
                <a:cs typeface="Arial Unicode MS"/>
              </a:rPr>
              <a:t>Circuitos</a:t>
            </a:r>
            <a:r>
              <a:rPr sz="1800" spc="85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Abiertos</a:t>
            </a:r>
            <a:r>
              <a:rPr sz="1800" spc="90" dirty="0">
                <a:latin typeface="Arial Unicode MS"/>
                <a:cs typeface="Arial Unicode MS"/>
              </a:rPr>
              <a:t> </a:t>
            </a:r>
            <a:r>
              <a:rPr sz="1800" spc="165" dirty="0">
                <a:latin typeface="Arial Unicode MS"/>
                <a:cs typeface="Arial Unicode MS"/>
              </a:rPr>
              <a:t>/</a:t>
            </a:r>
            <a:r>
              <a:rPr sz="1800" spc="90" dirty="0">
                <a:latin typeface="Arial Unicode MS"/>
                <a:cs typeface="Arial Unicode MS"/>
              </a:rPr>
              <a:t> </a:t>
            </a:r>
            <a:r>
              <a:rPr sz="1800" spc="-10" dirty="0">
                <a:latin typeface="Arial Unicode MS"/>
                <a:cs typeface="Arial Unicode MS"/>
              </a:rPr>
              <a:t>Conductores</a:t>
            </a:r>
            <a:endParaRPr sz="1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88402" y="1978012"/>
            <a:ext cx="7319009" cy="4106545"/>
            <a:chOff x="1288402" y="1978012"/>
            <a:chExt cx="7319009" cy="4106545"/>
          </a:xfrm>
        </p:grpSpPr>
        <p:sp>
          <p:nvSpPr>
            <p:cNvPr id="3" name="object 3"/>
            <p:cNvSpPr/>
            <p:nvPr/>
          </p:nvSpPr>
          <p:spPr>
            <a:xfrm>
              <a:off x="1315211" y="2004821"/>
              <a:ext cx="7265034" cy="4052570"/>
            </a:xfrm>
            <a:custGeom>
              <a:avLst/>
              <a:gdLst/>
              <a:ahLst/>
              <a:cxnLst/>
              <a:rect l="l" t="t" r="r" b="b"/>
              <a:pathLst>
                <a:path w="7265034" h="4052570">
                  <a:moveTo>
                    <a:pt x="7264907" y="4052315"/>
                  </a:moveTo>
                  <a:lnTo>
                    <a:pt x="7264907" y="0"/>
                  </a:lnTo>
                  <a:lnTo>
                    <a:pt x="0" y="0"/>
                  </a:lnTo>
                  <a:lnTo>
                    <a:pt x="0" y="4052316"/>
                  </a:lnTo>
                  <a:lnTo>
                    <a:pt x="7264907" y="4052315"/>
                  </a:lnTo>
                  <a:close/>
                </a:path>
              </a:pathLst>
            </a:custGeom>
            <a:solidFill>
              <a:srgbClr val="DBEE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5211" y="2004821"/>
              <a:ext cx="7265034" cy="4052570"/>
            </a:xfrm>
            <a:custGeom>
              <a:avLst/>
              <a:gdLst/>
              <a:ahLst/>
              <a:cxnLst/>
              <a:rect l="l" t="t" r="r" b="b"/>
              <a:pathLst>
                <a:path w="7265034" h="4052570">
                  <a:moveTo>
                    <a:pt x="0" y="0"/>
                  </a:moveTo>
                  <a:lnTo>
                    <a:pt x="0" y="4052316"/>
                  </a:lnTo>
                  <a:lnTo>
                    <a:pt x="7264908" y="4052316"/>
                  </a:lnTo>
                  <a:lnTo>
                    <a:pt x="7264908" y="0"/>
                  </a:lnTo>
                  <a:lnTo>
                    <a:pt x="0" y="0"/>
                  </a:lnTo>
                  <a:close/>
                </a:path>
              </a:pathLst>
            </a:custGeom>
            <a:ln w="53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770625" y="4085081"/>
              <a:ext cx="680720" cy="295910"/>
            </a:xfrm>
            <a:custGeom>
              <a:avLst/>
              <a:gdLst/>
              <a:ahLst/>
              <a:cxnLst/>
              <a:rect l="l" t="t" r="r" b="b"/>
              <a:pathLst>
                <a:path w="680720" h="295910">
                  <a:moveTo>
                    <a:pt x="0" y="295656"/>
                  </a:moveTo>
                  <a:lnTo>
                    <a:pt x="68046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51091" y="4085081"/>
              <a:ext cx="0" cy="414020"/>
            </a:xfrm>
            <a:custGeom>
              <a:avLst/>
              <a:gdLst/>
              <a:ahLst/>
              <a:cxnLst/>
              <a:rect l="l" t="t" r="r" b="b"/>
              <a:pathLst>
                <a:path h="414020">
                  <a:moveTo>
                    <a:pt x="0" y="41376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451091" y="4085081"/>
              <a:ext cx="680720" cy="295910"/>
            </a:xfrm>
            <a:custGeom>
              <a:avLst/>
              <a:gdLst/>
              <a:ahLst/>
              <a:cxnLst/>
              <a:rect l="l" t="t" r="r" b="b"/>
              <a:pathLst>
                <a:path w="680720" h="295910">
                  <a:moveTo>
                    <a:pt x="680465" y="2956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51091" y="4085081"/>
              <a:ext cx="1024890" cy="0"/>
            </a:xfrm>
            <a:custGeom>
              <a:avLst/>
              <a:gdLst/>
              <a:ahLst/>
              <a:cxnLst/>
              <a:rect l="l" t="t" r="r" b="b"/>
              <a:pathLst>
                <a:path w="1024890">
                  <a:moveTo>
                    <a:pt x="102488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51091" y="3789425"/>
              <a:ext cx="680720" cy="295910"/>
            </a:xfrm>
            <a:custGeom>
              <a:avLst/>
              <a:gdLst/>
              <a:ahLst/>
              <a:cxnLst/>
              <a:rect l="l" t="t" r="r" b="b"/>
              <a:pathLst>
                <a:path w="680720" h="295910">
                  <a:moveTo>
                    <a:pt x="680465" y="0"/>
                  </a:moveTo>
                  <a:lnTo>
                    <a:pt x="0" y="29565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51091" y="3641597"/>
              <a:ext cx="0" cy="443865"/>
            </a:xfrm>
            <a:custGeom>
              <a:avLst/>
              <a:gdLst/>
              <a:ahLst/>
              <a:cxnLst/>
              <a:rect l="l" t="t" r="r" b="b"/>
              <a:pathLst>
                <a:path h="443864">
                  <a:moveTo>
                    <a:pt x="0" y="0"/>
                  </a:moveTo>
                  <a:lnTo>
                    <a:pt x="0" y="4434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70625" y="3789425"/>
              <a:ext cx="680720" cy="295910"/>
            </a:xfrm>
            <a:custGeom>
              <a:avLst/>
              <a:gdLst/>
              <a:ahLst/>
              <a:cxnLst/>
              <a:rect l="l" t="t" r="r" b="b"/>
              <a:pathLst>
                <a:path w="680720" h="295910">
                  <a:moveTo>
                    <a:pt x="0" y="0"/>
                  </a:moveTo>
                  <a:lnTo>
                    <a:pt x="680466" y="2956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26202" y="4085081"/>
              <a:ext cx="1024890" cy="0"/>
            </a:xfrm>
            <a:custGeom>
              <a:avLst/>
              <a:gdLst/>
              <a:ahLst/>
              <a:cxnLst/>
              <a:rect l="l" t="t" r="r" b="b"/>
              <a:pathLst>
                <a:path w="1024889">
                  <a:moveTo>
                    <a:pt x="0" y="0"/>
                  </a:moveTo>
                  <a:lnTo>
                    <a:pt x="102489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81016" y="4085081"/>
              <a:ext cx="2740152" cy="89077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083302" y="3496817"/>
              <a:ext cx="2733675" cy="1183005"/>
            </a:xfrm>
            <a:custGeom>
              <a:avLst/>
              <a:gdLst/>
              <a:ahLst/>
              <a:cxnLst/>
              <a:rect l="l" t="t" r="r" b="b"/>
              <a:pathLst>
                <a:path w="2733675" h="1183004">
                  <a:moveTo>
                    <a:pt x="2733294" y="591311"/>
                  </a:moveTo>
                  <a:lnTo>
                    <a:pt x="2727037" y="534313"/>
                  </a:lnTo>
                  <a:lnTo>
                    <a:pt x="2708650" y="478859"/>
                  </a:lnTo>
                  <a:lnTo>
                    <a:pt x="2678703" y="425195"/>
                  </a:lnTo>
                  <a:lnTo>
                    <a:pt x="2637770" y="373568"/>
                  </a:lnTo>
                  <a:lnTo>
                    <a:pt x="2586423" y="324225"/>
                  </a:lnTo>
                  <a:lnTo>
                    <a:pt x="2525234" y="277412"/>
                  </a:lnTo>
                  <a:lnTo>
                    <a:pt x="2491127" y="255032"/>
                  </a:lnTo>
                  <a:lnTo>
                    <a:pt x="2454775" y="233377"/>
                  </a:lnTo>
                  <a:lnTo>
                    <a:pt x="2416248" y="212477"/>
                  </a:lnTo>
                  <a:lnTo>
                    <a:pt x="2375618" y="192364"/>
                  </a:lnTo>
                  <a:lnTo>
                    <a:pt x="2332958" y="173069"/>
                  </a:lnTo>
                  <a:lnTo>
                    <a:pt x="2288337" y="154622"/>
                  </a:lnTo>
                  <a:lnTo>
                    <a:pt x="2241829" y="137054"/>
                  </a:lnTo>
                  <a:lnTo>
                    <a:pt x="2193503" y="120396"/>
                  </a:lnTo>
                  <a:lnTo>
                    <a:pt x="2143433" y="104679"/>
                  </a:lnTo>
                  <a:lnTo>
                    <a:pt x="2091689" y="89934"/>
                  </a:lnTo>
                  <a:lnTo>
                    <a:pt x="2038343" y="76191"/>
                  </a:lnTo>
                  <a:lnTo>
                    <a:pt x="1983467" y="63481"/>
                  </a:lnTo>
                  <a:lnTo>
                    <a:pt x="1927132" y="51836"/>
                  </a:lnTo>
                  <a:lnTo>
                    <a:pt x="1869409" y="41286"/>
                  </a:lnTo>
                  <a:lnTo>
                    <a:pt x="1810370" y="31861"/>
                  </a:lnTo>
                  <a:lnTo>
                    <a:pt x="1750087" y="23593"/>
                  </a:lnTo>
                  <a:lnTo>
                    <a:pt x="1688632" y="16512"/>
                  </a:lnTo>
                  <a:lnTo>
                    <a:pt x="1626075" y="10650"/>
                  </a:lnTo>
                  <a:lnTo>
                    <a:pt x="1562488" y="6037"/>
                  </a:lnTo>
                  <a:lnTo>
                    <a:pt x="1497943" y="2703"/>
                  </a:lnTo>
                  <a:lnTo>
                    <a:pt x="1432512" y="681"/>
                  </a:lnTo>
                  <a:lnTo>
                    <a:pt x="1366266" y="0"/>
                  </a:lnTo>
                  <a:lnTo>
                    <a:pt x="1300084" y="681"/>
                  </a:lnTo>
                  <a:lnTo>
                    <a:pt x="1234714" y="2703"/>
                  </a:lnTo>
                  <a:lnTo>
                    <a:pt x="1170227" y="6037"/>
                  </a:lnTo>
                  <a:lnTo>
                    <a:pt x="1106695" y="10650"/>
                  </a:lnTo>
                  <a:lnTo>
                    <a:pt x="1044188" y="16512"/>
                  </a:lnTo>
                  <a:lnTo>
                    <a:pt x="982780" y="23593"/>
                  </a:lnTo>
                  <a:lnTo>
                    <a:pt x="922541" y="31861"/>
                  </a:lnTo>
                  <a:lnTo>
                    <a:pt x="863543" y="41286"/>
                  </a:lnTo>
                  <a:lnTo>
                    <a:pt x="805859" y="51836"/>
                  </a:lnTo>
                  <a:lnTo>
                    <a:pt x="749558" y="63481"/>
                  </a:lnTo>
                  <a:lnTo>
                    <a:pt x="694714" y="76191"/>
                  </a:lnTo>
                  <a:lnTo>
                    <a:pt x="641397" y="89934"/>
                  </a:lnTo>
                  <a:lnTo>
                    <a:pt x="589680" y="104679"/>
                  </a:lnTo>
                  <a:lnTo>
                    <a:pt x="539634" y="120396"/>
                  </a:lnTo>
                  <a:lnTo>
                    <a:pt x="491331" y="137054"/>
                  </a:lnTo>
                  <a:lnTo>
                    <a:pt x="444843" y="154622"/>
                  </a:lnTo>
                  <a:lnTo>
                    <a:pt x="400240" y="173069"/>
                  </a:lnTo>
                  <a:lnTo>
                    <a:pt x="357595" y="192364"/>
                  </a:lnTo>
                  <a:lnTo>
                    <a:pt x="316980" y="212477"/>
                  </a:lnTo>
                  <a:lnTo>
                    <a:pt x="278465" y="233377"/>
                  </a:lnTo>
                  <a:lnTo>
                    <a:pt x="242123" y="255032"/>
                  </a:lnTo>
                  <a:lnTo>
                    <a:pt x="208026" y="277412"/>
                  </a:lnTo>
                  <a:lnTo>
                    <a:pt x="176245" y="300487"/>
                  </a:lnTo>
                  <a:lnTo>
                    <a:pt x="119916" y="348596"/>
                  </a:lnTo>
                  <a:lnTo>
                    <a:pt x="73712" y="399112"/>
                  </a:lnTo>
                  <a:lnTo>
                    <a:pt x="38205" y="451788"/>
                  </a:lnTo>
                  <a:lnTo>
                    <a:pt x="13969" y="506378"/>
                  </a:lnTo>
                  <a:lnTo>
                    <a:pt x="1575" y="562635"/>
                  </a:lnTo>
                  <a:lnTo>
                    <a:pt x="0" y="591312"/>
                  </a:lnTo>
                  <a:lnTo>
                    <a:pt x="1575" y="619988"/>
                  </a:lnTo>
                  <a:lnTo>
                    <a:pt x="13969" y="676245"/>
                  </a:lnTo>
                  <a:lnTo>
                    <a:pt x="38205" y="730835"/>
                  </a:lnTo>
                  <a:lnTo>
                    <a:pt x="73712" y="783511"/>
                  </a:lnTo>
                  <a:lnTo>
                    <a:pt x="119916" y="834027"/>
                  </a:lnTo>
                  <a:lnTo>
                    <a:pt x="176245" y="882136"/>
                  </a:lnTo>
                  <a:lnTo>
                    <a:pt x="208026" y="905211"/>
                  </a:lnTo>
                  <a:lnTo>
                    <a:pt x="242123" y="927591"/>
                  </a:lnTo>
                  <a:lnTo>
                    <a:pt x="278465" y="949246"/>
                  </a:lnTo>
                  <a:lnTo>
                    <a:pt x="316980" y="970146"/>
                  </a:lnTo>
                  <a:lnTo>
                    <a:pt x="357595" y="990259"/>
                  </a:lnTo>
                  <a:lnTo>
                    <a:pt x="400240" y="1009554"/>
                  </a:lnTo>
                  <a:lnTo>
                    <a:pt x="444843" y="1028001"/>
                  </a:lnTo>
                  <a:lnTo>
                    <a:pt x="491331" y="1045569"/>
                  </a:lnTo>
                  <a:lnTo>
                    <a:pt x="539634" y="1062227"/>
                  </a:lnTo>
                  <a:lnTo>
                    <a:pt x="589680" y="1077944"/>
                  </a:lnTo>
                  <a:lnTo>
                    <a:pt x="641397" y="1092689"/>
                  </a:lnTo>
                  <a:lnTo>
                    <a:pt x="694714" y="1106432"/>
                  </a:lnTo>
                  <a:lnTo>
                    <a:pt x="749558" y="1119142"/>
                  </a:lnTo>
                  <a:lnTo>
                    <a:pt x="805859" y="1130787"/>
                  </a:lnTo>
                  <a:lnTo>
                    <a:pt x="863543" y="1141337"/>
                  </a:lnTo>
                  <a:lnTo>
                    <a:pt x="922541" y="1150762"/>
                  </a:lnTo>
                  <a:lnTo>
                    <a:pt x="982780" y="1159030"/>
                  </a:lnTo>
                  <a:lnTo>
                    <a:pt x="1044188" y="1166111"/>
                  </a:lnTo>
                  <a:lnTo>
                    <a:pt x="1106695" y="1171973"/>
                  </a:lnTo>
                  <a:lnTo>
                    <a:pt x="1170227" y="1176586"/>
                  </a:lnTo>
                  <a:lnTo>
                    <a:pt x="1234714" y="1179920"/>
                  </a:lnTo>
                  <a:lnTo>
                    <a:pt x="1300084" y="1181942"/>
                  </a:lnTo>
                  <a:lnTo>
                    <a:pt x="1366266" y="1182624"/>
                  </a:lnTo>
                  <a:lnTo>
                    <a:pt x="1432512" y="1181942"/>
                  </a:lnTo>
                  <a:lnTo>
                    <a:pt x="1497943" y="1179920"/>
                  </a:lnTo>
                  <a:lnTo>
                    <a:pt x="1562488" y="1176586"/>
                  </a:lnTo>
                  <a:lnTo>
                    <a:pt x="1626075" y="1171973"/>
                  </a:lnTo>
                  <a:lnTo>
                    <a:pt x="1688632" y="1166111"/>
                  </a:lnTo>
                  <a:lnTo>
                    <a:pt x="1750087" y="1159030"/>
                  </a:lnTo>
                  <a:lnTo>
                    <a:pt x="1810370" y="1150762"/>
                  </a:lnTo>
                  <a:lnTo>
                    <a:pt x="1869409" y="1141337"/>
                  </a:lnTo>
                  <a:lnTo>
                    <a:pt x="1927132" y="1130787"/>
                  </a:lnTo>
                  <a:lnTo>
                    <a:pt x="1983467" y="1119142"/>
                  </a:lnTo>
                  <a:lnTo>
                    <a:pt x="2038343" y="1106432"/>
                  </a:lnTo>
                  <a:lnTo>
                    <a:pt x="2091689" y="1092689"/>
                  </a:lnTo>
                  <a:lnTo>
                    <a:pt x="2143433" y="1077944"/>
                  </a:lnTo>
                  <a:lnTo>
                    <a:pt x="2193503" y="1062227"/>
                  </a:lnTo>
                  <a:lnTo>
                    <a:pt x="2241829" y="1045569"/>
                  </a:lnTo>
                  <a:lnTo>
                    <a:pt x="2288337" y="1028001"/>
                  </a:lnTo>
                  <a:lnTo>
                    <a:pt x="2332958" y="1009554"/>
                  </a:lnTo>
                  <a:lnTo>
                    <a:pt x="2375618" y="990259"/>
                  </a:lnTo>
                  <a:lnTo>
                    <a:pt x="2416248" y="970146"/>
                  </a:lnTo>
                  <a:lnTo>
                    <a:pt x="2454775" y="949246"/>
                  </a:lnTo>
                  <a:lnTo>
                    <a:pt x="2491127" y="927591"/>
                  </a:lnTo>
                  <a:lnTo>
                    <a:pt x="2525234" y="905211"/>
                  </a:lnTo>
                  <a:lnTo>
                    <a:pt x="2557023" y="882136"/>
                  </a:lnTo>
                  <a:lnTo>
                    <a:pt x="2613362" y="834027"/>
                  </a:lnTo>
                  <a:lnTo>
                    <a:pt x="2659574" y="783511"/>
                  </a:lnTo>
                  <a:lnTo>
                    <a:pt x="2695085" y="730835"/>
                  </a:lnTo>
                  <a:lnTo>
                    <a:pt x="2719324" y="676245"/>
                  </a:lnTo>
                  <a:lnTo>
                    <a:pt x="2731717" y="619988"/>
                  </a:lnTo>
                  <a:lnTo>
                    <a:pt x="2733294" y="591311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81016" y="3496817"/>
              <a:ext cx="2740660" cy="1479550"/>
            </a:xfrm>
            <a:custGeom>
              <a:avLst/>
              <a:gdLst/>
              <a:ahLst/>
              <a:cxnLst/>
              <a:rect l="l" t="t" r="r" b="b"/>
              <a:pathLst>
                <a:path w="2740659" h="1479550">
                  <a:moveTo>
                    <a:pt x="0" y="588263"/>
                  </a:moveTo>
                  <a:lnTo>
                    <a:pt x="0" y="883919"/>
                  </a:lnTo>
                  <a:lnTo>
                    <a:pt x="2286" y="886967"/>
                  </a:lnTo>
                  <a:lnTo>
                    <a:pt x="3861" y="915646"/>
                  </a:lnTo>
                  <a:lnTo>
                    <a:pt x="16255" y="971918"/>
                  </a:lnTo>
                  <a:lnTo>
                    <a:pt x="40491" y="1026536"/>
                  </a:lnTo>
                  <a:lnTo>
                    <a:pt x="75998" y="1079251"/>
                  </a:lnTo>
                  <a:lnTo>
                    <a:pt x="122202" y="1129815"/>
                  </a:lnTo>
                  <a:lnTo>
                    <a:pt x="178531" y="1177979"/>
                  </a:lnTo>
                  <a:lnTo>
                    <a:pt x="210312" y="1201084"/>
                  </a:lnTo>
                  <a:lnTo>
                    <a:pt x="244409" y="1223496"/>
                  </a:lnTo>
                  <a:lnTo>
                    <a:pt x="280751" y="1245184"/>
                  </a:lnTo>
                  <a:lnTo>
                    <a:pt x="319266" y="1266116"/>
                  </a:lnTo>
                  <a:lnTo>
                    <a:pt x="359881" y="1286262"/>
                  </a:lnTo>
                  <a:lnTo>
                    <a:pt x="402526" y="1305591"/>
                  </a:lnTo>
                  <a:lnTo>
                    <a:pt x="447129" y="1324072"/>
                  </a:lnTo>
                  <a:lnTo>
                    <a:pt x="493617" y="1341673"/>
                  </a:lnTo>
                  <a:lnTo>
                    <a:pt x="541920" y="1358364"/>
                  </a:lnTo>
                  <a:lnTo>
                    <a:pt x="591966" y="1374113"/>
                  </a:lnTo>
                  <a:lnTo>
                    <a:pt x="643683" y="1388889"/>
                  </a:lnTo>
                  <a:lnTo>
                    <a:pt x="697000" y="1402662"/>
                  </a:lnTo>
                  <a:lnTo>
                    <a:pt x="751844" y="1415401"/>
                  </a:lnTo>
                  <a:lnTo>
                    <a:pt x="808145" y="1427073"/>
                  </a:lnTo>
                  <a:lnTo>
                    <a:pt x="865829" y="1437649"/>
                  </a:lnTo>
                  <a:lnTo>
                    <a:pt x="924827" y="1447097"/>
                  </a:lnTo>
                  <a:lnTo>
                    <a:pt x="985066" y="1455385"/>
                  </a:lnTo>
                  <a:lnTo>
                    <a:pt x="1046474" y="1462484"/>
                  </a:lnTo>
                  <a:lnTo>
                    <a:pt x="1108981" y="1468362"/>
                  </a:lnTo>
                  <a:lnTo>
                    <a:pt x="1172513" y="1472988"/>
                  </a:lnTo>
                  <a:lnTo>
                    <a:pt x="1237000" y="1476330"/>
                  </a:lnTo>
                  <a:lnTo>
                    <a:pt x="1302370" y="1478359"/>
                  </a:lnTo>
                  <a:lnTo>
                    <a:pt x="1368552" y="1479042"/>
                  </a:lnTo>
                  <a:lnTo>
                    <a:pt x="1434798" y="1478359"/>
                  </a:lnTo>
                  <a:lnTo>
                    <a:pt x="1500229" y="1476330"/>
                  </a:lnTo>
                  <a:lnTo>
                    <a:pt x="1564774" y="1472988"/>
                  </a:lnTo>
                  <a:lnTo>
                    <a:pt x="1628361" y="1468362"/>
                  </a:lnTo>
                  <a:lnTo>
                    <a:pt x="1690918" y="1462484"/>
                  </a:lnTo>
                  <a:lnTo>
                    <a:pt x="1752373" y="1455385"/>
                  </a:lnTo>
                  <a:lnTo>
                    <a:pt x="1812656" y="1447097"/>
                  </a:lnTo>
                  <a:lnTo>
                    <a:pt x="1871695" y="1437649"/>
                  </a:lnTo>
                  <a:lnTo>
                    <a:pt x="1929418" y="1427073"/>
                  </a:lnTo>
                  <a:lnTo>
                    <a:pt x="1985753" y="1415401"/>
                  </a:lnTo>
                  <a:lnTo>
                    <a:pt x="2040629" y="1402662"/>
                  </a:lnTo>
                  <a:lnTo>
                    <a:pt x="2093975" y="1388889"/>
                  </a:lnTo>
                  <a:lnTo>
                    <a:pt x="2145719" y="1374113"/>
                  </a:lnTo>
                  <a:lnTo>
                    <a:pt x="2195789" y="1358364"/>
                  </a:lnTo>
                  <a:lnTo>
                    <a:pt x="2244115" y="1341673"/>
                  </a:lnTo>
                  <a:lnTo>
                    <a:pt x="2290623" y="1324072"/>
                  </a:lnTo>
                  <a:lnTo>
                    <a:pt x="2335244" y="1305591"/>
                  </a:lnTo>
                  <a:lnTo>
                    <a:pt x="2377904" y="1286262"/>
                  </a:lnTo>
                  <a:lnTo>
                    <a:pt x="2418534" y="1266116"/>
                  </a:lnTo>
                  <a:lnTo>
                    <a:pt x="2457061" y="1245184"/>
                  </a:lnTo>
                  <a:lnTo>
                    <a:pt x="2493413" y="1223496"/>
                  </a:lnTo>
                  <a:lnTo>
                    <a:pt x="2527520" y="1201084"/>
                  </a:lnTo>
                  <a:lnTo>
                    <a:pt x="2559309" y="1177979"/>
                  </a:lnTo>
                  <a:lnTo>
                    <a:pt x="2615648" y="1129815"/>
                  </a:lnTo>
                  <a:lnTo>
                    <a:pt x="2661860" y="1079251"/>
                  </a:lnTo>
                  <a:lnTo>
                    <a:pt x="2697371" y="1026536"/>
                  </a:lnTo>
                  <a:lnTo>
                    <a:pt x="2721610" y="971918"/>
                  </a:lnTo>
                  <a:lnTo>
                    <a:pt x="2734003" y="915646"/>
                  </a:lnTo>
                  <a:lnTo>
                    <a:pt x="2735580" y="886967"/>
                  </a:lnTo>
                  <a:lnTo>
                    <a:pt x="2740152" y="883919"/>
                  </a:lnTo>
                  <a:lnTo>
                    <a:pt x="2740152" y="588263"/>
                  </a:lnTo>
                  <a:lnTo>
                    <a:pt x="2735580" y="591311"/>
                  </a:lnTo>
                  <a:lnTo>
                    <a:pt x="2734003" y="562635"/>
                  </a:lnTo>
                  <a:lnTo>
                    <a:pt x="2721610" y="506378"/>
                  </a:lnTo>
                  <a:lnTo>
                    <a:pt x="2697371" y="451788"/>
                  </a:lnTo>
                  <a:lnTo>
                    <a:pt x="2661860" y="399112"/>
                  </a:lnTo>
                  <a:lnTo>
                    <a:pt x="2615648" y="348596"/>
                  </a:lnTo>
                  <a:lnTo>
                    <a:pt x="2559309" y="300487"/>
                  </a:lnTo>
                  <a:lnTo>
                    <a:pt x="2527520" y="277412"/>
                  </a:lnTo>
                  <a:lnTo>
                    <a:pt x="2493413" y="255032"/>
                  </a:lnTo>
                  <a:lnTo>
                    <a:pt x="2457061" y="233377"/>
                  </a:lnTo>
                  <a:lnTo>
                    <a:pt x="2418534" y="212477"/>
                  </a:lnTo>
                  <a:lnTo>
                    <a:pt x="2377904" y="192364"/>
                  </a:lnTo>
                  <a:lnTo>
                    <a:pt x="2335244" y="173069"/>
                  </a:lnTo>
                  <a:lnTo>
                    <a:pt x="2290623" y="154622"/>
                  </a:lnTo>
                  <a:lnTo>
                    <a:pt x="2244115" y="137054"/>
                  </a:lnTo>
                  <a:lnTo>
                    <a:pt x="2195789" y="120396"/>
                  </a:lnTo>
                  <a:lnTo>
                    <a:pt x="2145719" y="104679"/>
                  </a:lnTo>
                  <a:lnTo>
                    <a:pt x="2093975" y="89934"/>
                  </a:lnTo>
                  <a:lnTo>
                    <a:pt x="2040629" y="76191"/>
                  </a:lnTo>
                  <a:lnTo>
                    <a:pt x="1985753" y="63481"/>
                  </a:lnTo>
                  <a:lnTo>
                    <a:pt x="1929418" y="51836"/>
                  </a:lnTo>
                  <a:lnTo>
                    <a:pt x="1871695" y="41286"/>
                  </a:lnTo>
                  <a:lnTo>
                    <a:pt x="1812656" y="31861"/>
                  </a:lnTo>
                  <a:lnTo>
                    <a:pt x="1752373" y="23593"/>
                  </a:lnTo>
                  <a:lnTo>
                    <a:pt x="1690918" y="16512"/>
                  </a:lnTo>
                  <a:lnTo>
                    <a:pt x="1628361" y="10650"/>
                  </a:lnTo>
                  <a:lnTo>
                    <a:pt x="1564774" y="6037"/>
                  </a:lnTo>
                  <a:lnTo>
                    <a:pt x="1500229" y="2703"/>
                  </a:lnTo>
                  <a:lnTo>
                    <a:pt x="1434798" y="681"/>
                  </a:lnTo>
                  <a:lnTo>
                    <a:pt x="1368552" y="0"/>
                  </a:lnTo>
                  <a:lnTo>
                    <a:pt x="1302370" y="681"/>
                  </a:lnTo>
                  <a:lnTo>
                    <a:pt x="1237000" y="2703"/>
                  </a:lnTo>
                  <a:lnTo>
                    <a:pt x="1172513" y="6037"/>
                  </a:lnTo>
                  <a:lnTo>
                    <a:pt x="1108981" y="10650"/>
                  </a:lnTo>
                  <a:lnTo>
                    <a:pt x="1046474" y="16512"/>
                  </a:lnTo>
                  <a:lnTo>
                    <a:pt x="985066" y="23593"/>
                  </a:lnTo>
                  <a:lnTo>
                    <a:pt x="924827" y="31861"/>
                  </a:lnTo>
                  <a:lnTo>
                    <a:pt x="865829" y="41286"/>
                  </a:lnTo>
                  <a:lnTo>
                    <a:pt x="808145" y="51836"/>
                  </a:lnTo>
                  <a:lnTo>
                    <a:pt x="751844" y="63481"/>
                  </a:lnTo>
                  <a:lnTo>
                    <a:pt x="697000" y="76191"/>
                  </a:lnTo>
                  <a:lnTo>
                    <a:pt x="643683" y="89934"/>
                  </a:lnTo>
                  <a:lnTo>
                    <a:pt x="591966" y="104679"/>
                  </a:lnTo>
                  <a:lnTo>
                    <a:pt x="541920" y="120396"/>
                  </a:lnTo>
                  <a:lnTo>
                    <a:pt x="493617" y="137054"/>
                  </a:lnTo>
                  <a:lnTo>
                    <a:pt x="447129" y="154622"/>
                  </a:lnTo>
                  <a:lnTo>
                    <a:pt x="402526" y="173069"/>
                  </a:lnTo>
                  <a:lnTo>
                    <a:pt x="359881" y="192364"/>
                  </a:lnTo>
                  <a:lnTo>
                    <a:pt x="319266" y="212477"/>
                  </a:lnTo>
                  <a:lnTo>
                    <a:pt x="280751" y="233377"/>
                  </a:lnTo>
                  <a:lnTo>
                    <a:pt x="244409" y="255032"/>
                  </a:lnTo>
                  <a:lnTo>
                    <a:pt x="210312" y="277412"/>
                  </a:lnTo>
                  <a:lnTo>
                    <a:pt x="178531" y="300487"/>
                  </a:lnTo>
                  <a:lnTo>
                    <a:pt x="122202" y="348596"/>
                  </a:lnTo>
                  <a:lnTo>
                    <a:pt x="75998" y="399112"/>
                  </a:lnTo>
                  <a:lnTo>
                    <a:pt x="40491" y="451788"/>
                  </a:lnTo>
                  <a:lnTo>
                    <a:pt x="16255" y="506378"/>
                  </a:lnTo>
                  <a:lnTo>
                    <a:pt x="3861" y="562635"/>
                  </a:lnTo>
                  <a:lnTo>
                    <a:pt x="2286" y="591311"/>
                  </a:lnTo>
                </a:path>
              </a:pathLst>
            </a:custGeom>
            <a:ln w="94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92757" y="3374897"/>
              <a:ext cx="2238375" cy="1676400"/>
            </a:xfrm>
            <a:custGeom>
              <a:avLst/>
              <a:gdLst/>
              <a:ahLst/>
              <a:cxnLst/>
              <a:rect l="l" t="t" r="r" b="b"/>
              <a:pathLst>
                <a:path w="2238375" h="1676400">
                  <a:moveTo>
                    <a:pt x="2237993" y="1676400"/>
                  </a:moveTo>
                  <a:lnTo>
                    <a:pt x="2237993" y="0"/>
                  </a:lnTo>
                  <a:lnTo>
                    <a:pt x="0" y="0"/>
                  </a:lnTo>
                  <a:lnTo>
                    <a:pt x="0" y="1676400"/>
                  </a:lnTo>
                  <a:lnTo>
                    <a:pt x="2237993" y="1676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92757" y="3374897"/>
              <a:ext cx="2238375" cy="1676400"/>
            </a:xfrm>
            <a:custGeom>
              <a:avLst/>
              <a:gdLst/>
              <a:ahLst/>
              <a:cxnLst/>
              <a:rect l="l" t="t" r="r" b="b"/>
              <a:pathLst>
                <a:path w="2238375" h="1676400">
                  <a:moveTo>
                    <a:pt x="0" y="1676400"/>
                  </a:moveTo>
                  <a:lnTo>
                    <a:pt x="2237993" y="1676400"/>
                  </a:lnTo>
                  <a:lnTo>
                    <a:pt x="2237993" y="0"/>
                  </a:lnTo>
                  <a:lnTo>
                    <a:pt x="0" y="0"/>
                  </a:lnTo>
                  <a:lnTo>
                    <a:pt x="0" y="1676400"/>
                  </a:lnTo>
                  <a:close/>
                </a:path>
              </a:pathLst>
            </a:custGeom>
            <a:ln w="15773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1615" y="4213097"/>
              <a:ext cx="1656080" cy="0"/>
            </a:xfrm>
            <a:custGeom>
              <a:avLst/>
              <a:gdLst/>
              <a:ahLst/>
              <a:cxnLst/>
              <a:rect l="l" t="t" r="r" b="b"/>
              <a:pathLst>
                <a:path w="1656079">
                  <a:moveTo>
                    <a:pt x="0" y="0"/>
                  </a:moveTo>
                  <a:lnTo>
                    <a:pt x="1183385" y="0"/>
                  </a:lnTo>
                </a:path>
                <a:path w="1656079">
                  <a:moveTo>
                    <a:pt x="1360169" y="0"/>
                  </a:moveTo>
                  <a:lnTo>
                    <a:pt x="1655826" y="0"/>
                  </a:lnTo>
                </a:path>
              </a:pathLst>
            </a:custGeom>
            <a:ln w="28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09465" y="3976877"/>
              <a:ext cx="173355" cy="474345"/>
            </a:xfrm>
            <a:custGeom>
              <a:avLst/>
              <a:gdLst/>
              <a:ahLst/>
              <a:cxnLst/>
              <a:rect l="l" t="t" r="r" b="b"/>
              <a:pathLst>
                <a:path w="173354" h="474345">
                  <a:moveTo>
                    <a:pt x="172974" y="0"/>
                  </a:moveTo>
                  <a:lnTo>
                    <a:pt x="54864" y="0"/>
                  </a:lnTo>
                  <a:lnTo>
                    <a:pt x="59436" y="762"/>
                  </a:lnTo>
                  <a:lnTo>
                    <a:pt x="36325" y="5322"/>
                  </a:lnTo>
                  <a:lnTo>
                    <a:pt x="17430" y="17811"/>
                  </a:lnTo>
                  <a:lnTo>
                    <a:pt x="4679" y="36445"/>
                  </a:lnTo>
                  <a:lnTo>
                    <a:pt x="0" y="59436"/>
                  </a:lnTo>
                  <a:lnTo>
                    <a:pt x="4679" y="82546"/>
                  </a:lnTo>
                  <a:lnTo>
                    <a:pt x="17430" y="101441"/>
                  </a:lnTo>
                  <a:lnTo>
                    <a:pt x="36325" y="114192"/>
                  </a:lnTo>
                  <a:lnTo>
                    <a:pt x="59436" y="118872"/>
                  </a:lnTo>
                  <a:lnTo>
                    <a:pt x="36325" y="123551"/>
                  </a:lnTo>
                  <a:lnTo>
                    <a:pt x="17430" y="136302"/>
                  </a:lnTo>
                  <a:lnTo>
                    <a:pt x="4679" y="155197"/>
                  </a:lnTo>
                  <a:lnTo>
                    <a:pt x="0" y="178308"/>
                  </a:lnTo>
                  <a:lnTo>
                    <a:pt x="4679" y="200977"/>
                  </a:lnTo>
                  <a:lnTo>
                    <a:pt x="17430" y="219646"/>
                  </a:lnTo>
                  <a:lnTo>
                    <a:pt x="36325" y="232314"/>
                  </a:lnTo>
                  <a:lnTo>
                    <a:pt x="59436" y="236982"/>
                  </a:lnTo>
                  <a:lnTo>
                    <a:pt x="36325" y="241661"/>
                  </a:lnTo>
                  <a:lnTo>
                    <a:pt x="17430" y="254412"/>
                  </a:lnTo>
                  <a:lnTo>
                    <a:pt x="4679" y="273307"/>
                  </a:lnTo>
                  <a:lnTo>
                    <a:pt x="0" y="296418"/>
                  </a:lnTo>
                  <a:lnTo>
                    <a:pt x="4679" y="319408"/>
                  </a:lnTo>
                  <a:lnTo>
                    <a:pt x="17430" y="338042"/>
                  </a:lnTo>
                  <a:lnTo>
                    <a:pt x="36325" y="350531"/>
                  </a:lnTo>
                  <a:lnTo>
                    <a:pt x="59436" y="355092"/>
                  </a:lnTo>
                  <a:lnTo>
                    <a:pt x="36325" y="359771"/>
                  </a:lnTo>
                  <a:lnTo>
                    <a:pt x="17430" y="372522"/>
                  </a:lnTo>
                  <a:lnTo>
                    <a:pt x="4679" y="391417"/>
                  </a:lnTo>
                  <a:lnTo>
                    <a:pt x="0" y="414528"/>
                  </a:lnTo>
                  <a:lnTo>
                    <a:pt x="4679" y="437638"/>
                  </a:lnTo>
                  <a:lnTo>
                    <a:pt x="17430" y="456533"/>
                  </a:lnTo>
                  <a:lnTo>
                    <a:pt x="36325" y="469284"/>
                  </a:lnTo>
                  <a:lnTo>
                    <a:pt x="59436" y="473964"/>
                  </a:lnTo>
                  <a:lnTo>
                    <a:pt x="54864" y="473202"/>
                  </a:lnTo>
                  <a:lnTo>
                    <a:pt x="172974" y="473202"/>
                  </a:lnTo>
                </a:path>
              </a:pathLst>
            </a:custGeom>
            <a:ln w="28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09237" y="3976877"/>
              <a:ext cx="182245" cy="474345"/>
            </a:xfrm>
            <a:custGeom>
              <a:avLst/>
              <a:gdLst/>
              <a:ahLst/>
              <a:cxnLst/>
              <a:rect l="l" t="t" r="r" b="b"/>
              <a:pathLst>
                <a:path w="182245" h="474345">
                  <a:moveTo>
                    <a:pt x="0" y="0"/>
                  </a:moveTo>
                  <a:lnTo>
                    <a:pt x="118110" y="0"/>
                  </a:lnTo>
                  <a:lnTo>
                    <a:pt x="164782" y="17811"/>
                  </a:lnTo>
                  <a:lnTo>
                    <a:pt x="182118" y="59435"/>
                  </a:lnTo>
                  <a:lnTo>
                    <a:pt x="177450" y="82546"/>
                  </a:lnTo>
                  <a:lnTo>
                    <a:pt x="164782" y="101441"/>
                  </a:lnTo>
                  <a:lnTo>
                    <a:pt x="146113" y="114192"/>
                  </a:lnTo>
                  <a:lnTo>
                    <a:pt x="123444" y="118872"/>
                  </a:lnTo>
                  <a:lnTo>
                    <a:pt x="146113" y="123551"/>
                  </a:lnTo>
                  <a:lnTo>
                    <a:pt x="164782" y="136302"/>
                  </a:lnTo>
                  <a:lnTo>
                    <a:pt x="177450" y="155197"/>
                  </a:lnTo>
                  <a:lnTo>
                    <a:pt x="182118" y="178308"/>
                  </a:lnTo>
                  <a:lnTo>
                    <a:pt x="177450" y="200977"/>
                  </a:lnTo>
                  <a:lnTo>
                    <a:pt x="164782" y="219646"/>
                  </a:lnTo>
                  <a:lnTo>
                    <a:pt x="146113" y="232314"/>
                  </a:lnTo>
                  <a:lnTo>
                    <a:pt x="123444" y="236982"/>
                  </a:lnTo>
                  <a:lnTo>
                    <a:pt x="146113" y="241661"/>
                  </a:lnTo>
                  <a:lnTo>
                    <a:pt x="164782" y="254412"/>
                  </a:lnTo>
                  <a:lnTo>
                    <a:pt x="177450" y="273307"/>
                  </a:lnTo>
                  <a:lnTo>
                    <a:pt x="182118" y="296418"/>
                  </a:lnTo>
                  <a:lnTo>
                    <a:pt x="177450" y="319408"/>
                  </a:lnTo>
                  <a:lnTo>
                    <a:pt x="164782" y="338042"/>
                  </a:lnTo>
                  <a:lnTo>
                    <a:pt x="146113" y="350531"/>
                  </a:lnTo>
                  <a:lnTo>
                    <a:pt x="123444" y="355092"/>
                  </a:lnTo>
                  <a:lnTo>
                    <a:pt x="146113" y="359771"/>
                  </a:lnTo>
                  <a:lnTo>
                    <a:pt x="164782" y="372522"/>
                  </a:lnTo>
                  <a:lnTo>
                    <a:pt x="177450" y="391417"/>
                  </a:lnTo>
                  <a:lnTo>
                    <a:pt x="182118" y="414528"/>
                  </a:lnTo>
                  <a:lnTo>
                    <a:pt x="177450" y="437638"/>
                  </a:lnTo>
                  <a:lnTo>
                    <a:pt x="164782" y="456533"/>
                  </a:lnTo>
                  <a:lnTo>
                    <a:pt x="146113" y="469284"/>
                  </a:lnTo>
                  <a:lnTo>
                    <a:pt x="123444" y="473964"/>
                  </a:lnTo>
                  <a:lnTo>
                    <a:pt x="118110" y="473202"/>
                  </a:lnTo>
                  <a:lnTo>
                    <a:pt x="0" y="473202"/>
                  </a:lnTo>
                </a:path>
              </a:pathLst>
            </a:custGeom>
            <a:ln w="28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22115" y="3976877"/>
              <a:ext cx="57785" cy="473709"/>
            </a:xfrm>
            <a:custGeom>
              <a:avLst/>
              <a:gdLst/>
              <a:ahLst/>
              <a:cxnLst/>
              <a:rect l="l" t="t" r="r" b="b"/>
              <a:pathLst>
                <a:path w="57785" h="473710">
                  <a:moveTo>
                    <a:pt x="28384" y="0"/>
                  </a:moveTo>
                  <a:lnTo>
                    <a:pt x="0" y="0"/>
                  </a:lnTo>
                  <a:lnTo>
                    <a:pt x="0" y="473202"/>
                  </a:lnTo>
                  <a:lnTo>
                    <a:pt x="28384" y="473202"/>
                  </a:lnTo>
                  <a:lnTo>
                    <a:pt x="28384" y="0"/>
                  </a:lnTo>
                  <a:close/>
                </a:path>
                <a:path w="57785" h="473710">
                  <a:moveTo>
                    <a:pt x="57340" y="0"/>
                  </a:moveTo>
                  <a:lnTo>
                    <a:pt x="28956" y="0"/>
                  </a:lnTo>
                  <a:lnTo>
                    <a:pt x="28956" y="473202"/>
                  </a:lnTo>
                  <a:lnTo>
                    <a:pt x="57340" y="473202"/>
                  </a:lnTo>
                  <a:lnTo>
                    <a:pt x="573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64330" y="4213097"/>
              <a:ext cx="936625" cy="0"/>
            </a:xfrm>
            <a:custGeom>
              <a:avLst/>
              <a:gdLst/>
              <a:ahLst/>
              <a:cxnLst/>
              <a:rect l="l" t="t" r="r" b="b"/>
              <a:pathLst>
                <a:path w="936625">
                  <a:moveTo>
                    <a:pt x="0" y="0"/>
                  </a:moveTo>
                  <a:lnTo>
                    <a:pt x="936497" y="0"/>
                  </a:lnTo>
                </a:path>
              </a:pathLst>
            </a:custGeom>
            <a:ln w="28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445002" y="4124705"/>
              <a:ext cx="177165" cy="177800"/>
            </a:xfrm>
            <a:custGeom>
              <a:avLst/>
              <a:gdLst/>
              <a:ahLst/>
              <a:cxnLst/>
              <a:rect l="l" t="t" r="r" b="b"/>
              <a:pathLst>
                <a:path w="177164" h="177800">
                  <a:moveTo>
                    <a:pt x="0" y="0"/>
                  </a:moveTo>
                  <a:lnTo>
                    <a:pt x="0" y="177546"/>
                  </a:lnTo>
                  <a:lnTo>
                    <a:pt x="176784" y="177546"/>
                  </a:lnTo>
                  <a:lnTo>
                    <a:pt x="176784" y="0"/>
                  </a:lnTo>
                  <a:lnTo>
                    <a:pt x="0" y="0"/>
                  </a:lnTo>
                  <a:close/>
                </a:path>
              </a:pathLst>
            </a:custGeom>
            <a:ln w="28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88413" y="3976877"/>
              <a:ext cx="473709" cy="473709"/>
            </a:xfrm>
            <a:custGeom>
              <a:avLst/>
              <a:gdLst/>
              <a:ahLst/>
              <a:cxnLst/>
              <a:rect l="l" t="t" r="r" b="b"/>
              <a:pathLst>
                <a:path w="473710" h="473710">
                  <a:moveTo>
                    <a:pt x="473202" y="334517"/>
                  </a:moveTo>
                  <a:lnTo>
                    <a:pt x="473202" y="137921"/>
                  </a:lnTo>
                  <a:lnTo>
                    <a:pt x="0" y="0"/>
                  </a:lnTo>
                  <a:lnTo>
                    <a:pt x="0" y="473202"/>
                  </a:lnTo>
                  <a:lnTo>
                    <a:pt x="473202" y="3345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88413" y="3976877"/>
              <a:ext cx="473709" cy="473709"/>
            </a:xfrm>
            <a:custGeom>
              <a:avLst/>
              <a:gdLst/>
              <a:ahLst/>
              <a:cxnLst/>
              <a:rect l="l" t="t" r="r" b="b"/>
              <a:pathLst>
                <a:path w="473710" h="473710">
                  <a:moveTo>
                    <a:pt x="0" y="0"/>
                  </a:moveTo>
                  <a:lnTo>
                    <a:pt x="0" y="473202"/>
                  </a:lnTo>
                  <a:lnTo>
                    <a:pt x="473202" y="334517"/>
                  </a:lnTo>
                  <a:lnTo>
                    <a:pt x="473202" y="137921"/>
                  </a:lnTo>
                  <a:lnTo>
                    <a:pt x="0" y="0"/>
                  </a:lnTo>
                </a:path>
              </a:pathLst>
            </a:custGeom>
            <a:ln w="157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88413" y="3739895"/>
              <a:ext cx="0" cy="147955"/>
            </a:xfrm>
            <a:custGeom>
              <a:avLst/>
              <a:gdLst/>
              <a:ahLst/>
              <a:cxnLst/>
              <a:rect l="l" t="t" r="r" b="b"/>
              <a:pathLst>
                <a:path h="147954">
                  <a:moveTo>
                    <a:pt x="0" y="0"/>
                  </a:moveTo>
                  <a:lnTo>
                    <a:pt x="0" y="147828"/>
                  </a:lnTo>
                </a:path>
              </a:pathLst>
            </a:custGeom>
            <a:ln w="157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867661" y="4213097"/>
              <a:ext cx="226695" cy="0"/>
            </a:xfrm>
            <a:custGeom>
              <a:avLst/>
              <a:gdLst/>
              <a:ahLst/>
              <a:cxnLst/>
              <a:rect l="l" t="t" r="r" b="b"/>
              <a:pathLst>
                <a:path w="226694">
                  <a:moveTo>
                    <a:pt x="0" y="0"/>
                  </a:moveTo>
                  <a:lnTo>
                    <a:pt x="226314" y="0"/>
                  </a:lnTo>
                </a:path>
              </a:pathLst>
            </a:custGeom>
            <a:ln w="157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261615" y="4311395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57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739646" y="3877817"/>
              <a:ext cx="571500" cy="808990"/>
            </a:xfrm>
            <a:custGeom>
              <a:avLst/>
              <a:gdLst/>
              <a:ahLst/>
              <a:cxnLst/>
              <a:rect l="l" t="t" r="r" b="b"/>
              <a:pathLst>
                <a:path w="571500" h="808989">
                  <a:moveTo>
                    <a:pt x="98298" y="0"/>
                  </a:moveTo>
                  <a:lnTo>
                    <a:pt x="0" y="0"/>
                  </a:lnTo>
                  <a:lnTo>
                    <a:pt x="48768" y="99060"/>
                  </a:lnTo>
                  <a:lnTo>
                    <a:pt x="98298" y="0"/>
                  </a:lnTo>
                  <a:close/>
                </a:path>
                <a:path w="571500" h="808989">
                  <a:moveTo>
                    <a:pt x="443484" y="335280"/>
                  </a:moveTo>
                  <a:lnTo>
                    <a:pt x="344424" y="285750"/>
                  </a:lnTo>
                  <a:lnTo>
                    <a:pt x="344424" y="384810"/>
                  </a:lnTo>
                  <a:lnTo>
                    <a:pt x="443484" y="335280"/>
                  </a:lnTo>
                  <a:close/>
                </a:path>
                <a:path w="571500" h="808989">
                  <a:moveTo>
                    <a:pt x="571500" y="710184"/>
                  </a:moveTo>
                  <a:lnTo>
                    <a:pt x="473202" y="710184"/>
                  </a:lnTo>
                  <a:lnTo>
                    <a:pt x="521970" y="808482"/>
                  </a:lnTo>
                  <a:lnTo>
                    <a:pt x="571500" y="7101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499359" y="3977639"/>
              <a:ext cx="473709" cy="473709"/>
            </a:xfrm>
            <a:custGeom>
              <a:avLst/>
              <a:gdLst/>
              <a:ahLst/>
              <a:cxnLst/>
              <a:rect l="l" t="t" r="r" b="b"/>
              <a:pathLst>
                <a:path w="473710" h="473710">
                  <a:moveTo>
                    <a:pt x="473202" y="236220"/>
                  </a:moveTo>
                  <a:lnTo>
                    <a:pt x="468396" y="188658"/>
                  </a:lnTo>
                  <a:lnTo>
                    <a:pt x="454616" y="144339"/>
                  </a:lnTo>
                  <a:lnTo>
                    <a:pt x="432817" y="104216"/>
                  </a:lnTo>
                  <a:lnTo>
                    <a:pt x="403955" y="69246"/>
                  </a:lnTo>
                  <a:lnTo>
                    <a:pt x="368985" y="40384"/>
                  </a:lnTo>
                  <a:lnTo>
                    <a:pt x="328862" y="18585"/>
                  </a:lnTo>
                  <a:lnTo>
                    <a:pt x="284543" y="4805"/>
                  </a:lnTo>
                  <a:lnTo>
                    <a:pt x="236982" y="0"/>
                  </a:lnTo>
                  <a:lnTo>
                    <a:pt x="189169" y="4805"/>
                  </a:lnTo>
                  <a:lnTo>
                    <a:pt x="144660" y="18585"/>
                  </a:lnTo>
                  <a:lnTo>
                    <a:pt x="104402" y="40384"/>
                  </a:lnTo>
                  <a:lnTo>
                    <a:pt x="69342" y="69246"/>
                  </a:lnTo>
                  <a:lnTo>
                    <a:pt x="40424" y="104216"/>
                  </a:lnTo>
                  <a:lnTo>
                    <a:pt x="18597" y="144339"/>
                  </a:lnTo>
                  <a:lnTo>
                    <a:pt x="4807" y="188658"/>
                  </a:lnTo>
                  <a:lnTo>
                    <a:pt x="0" y="236220"/>
                  </a:lnTo>
                  <a:lnTo>
                    <a:pt x="4807" y="284032"/>
                  </a:lnTo>
                  <a:lnTo>
                    <a:pt x="18597" y="328541"/>
                  </a:lnTo>
                  <a:lnTo>
                    <a:pt x="40424" y="368799"/>
                  </a:lnTo>
                  <a:lnTo>
                    <a:pt x="69342" y="403860"/>
                  </a:lnTo>
                  <a:lnTo>
                    <a:pt x="104402" y="432777"/>
                  </a:lnTo>
                  <a:lnTo>
                    <a:pt x="144660" y="454604"/>
                  </a:lnTo>
                  <a:lnTo>
                    <a:pt x="189169" y="468394"/>
                  </a:lnTo>
                  <a:lnTo>
                    <a:pt x="236982" y="473202"/>
                  </a:lnTo>
                  <a:lnTo>
                    <a:pt x="284543" y="468394"/>
                  </a:lnTo>
                  <a:lnTo>
                    <a:pt x="328862" y="454604"/>
                  </a:lnTo>
                  <a:lnTo>
                    <a:pt x="368985" y="432777"/>
                  </a:lnTo>
                  <a:lnTo>
                    <a:pt x="403955" y="403860"/>
                  </a:lnTo>
                  <a:lnTo>
                    <a:pt x="432817" y="368799"/>
                  </a:lnTo>
                  <a:lnTo>
                    <a:pt x="454616" y="328541"/>
                  </a:lnTo>
                  <a:lnTo>
                    <a:pt x="468396" y="284032"/>
                  </a:lnTo>
                  <a:lnTo>
                    <a:pt x="473202" y="2362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499359" y="3977639"/>
              <a:ext cx="473709" cy="473709"/>
            </a:xfrm>
            <a:custGeom>
              <a:avLst/>
              <a:gdLst/>
              <a:ahLst/>
              <a:cxnLst/>
              <a:rect l="l" t="t" r="r" b="b"/>
              <a:pathLst>
                <a:path w="473710" h="473710">
                  <a:moveTo>
                    <a:pt x="0" y="236220"/>
                  </a:moveTo>
                  <a:lnTo>
                    <a:pt x="4807" y="188658"/>
                  </a:lnTo>
                  <a:lnTo>
                    <a:pt x="18597" y="144339"/>
                  </a:lnTo>
                  <a:lnTo>
                    <a:pt x="40424" y="104216"/>
                  </a:lnTo>
                  <a:lnTo>
                    <a:pt x="69342" y="69246"/>
                  </a:lnTo>
                  <a:lnTo>
                    <a:pt x="104402" y="40384"/>
                  </a:lnTo>
                  <a:lnTo>
                    <a:pt x="144660" y="18585"/>
                  </a:lnTo>
                  <a:lnTo>
                    <a:pt x="189169" y="4805"/>
                  </a:lnTo>
                  <a:lnTo>
                    <a:pt x="236982" y="0"/>
                  </a:lnTo>
                  <a:lnTo>
                    <a:pt x="284543" y="4805"/>
                  </a:lnTo>
                  <a:lnTo>
                    <a:pt x="328862" y="18585"/>
                  </a:lnTo>
                  <a:lnTo>
                    <a:pt x="368985" y="40384"/>
                  </a:lnTo>
                  <a:lnTo>
                    <a:pt x="403955" y="69246"/>
                  </a:lnTo>
                  <a:lnTo>
                    <a:pt x="432817" y="104216"/>
                  </a:lnTo>
                  <a:lnTo>
                    <a:pt x="454616" y="144339"/>
                  </a:lnTo>
                  <a:lnTo>
                    <a:pt x="468396" y="188658"/>
                  </a:lnTo>
                  <a:lnTo>
                    <a:pt x="473202" y="236220"/>
                  </a:lnTo>
                  <a:lnTo>
                    <a:pt x="468396" y="284032"/>
                  </a:lnTo>
                  <a:lnTo>
                    <a:pt x="454616" y="328541"/>
                  </a:lnTo>
                  <a:lnTo>
                    <a:pt x="432817" y="368799"/>
                  </a:lnTo>
                  <a:lnTo>
                    <a:pt x="403955" y="403860"/>
                  </a:lnTo>
                  <a:lnTo>
                    <a:pt x="368985" y="432777"/>
                  </a:lnTo>
                  <a:lnTo>
                    <a:pt x="328862" y="454604"/>
                  </a:lnTo>
                  <a:lnTo>
                    <a:pt x="284543" y="468394"/>
                  </a:lnTo>
                  <a:lnTo>
                    <a:pt x="236982" y="473202"/>
                  </a:lnTo>
                  <a:lnTo>
                    <a:pt x="189169" y="468394"/>
                  </a:lnTo>
                  <a:lnTo>
                    <a:pt x="144660" y="454604"/>
                  </a:lnTo>
                  <a:lnTo>
                    <a:pt x="104402" y="432777"/>
                  </a:lnTo>
                  <a:lnTo>
                    <a:pt x="69342" y="403860"/>
                  </a:lnTo>
                  <a:lnTo>
                    <a:pt x="40424" y="368799"/>
                  </a:lnTo>
                  <a:lnTo>
                    <a:pt x="18597" y="328541"/>
                  </a:lnTo>
                  <a:lnTo>
                    <a:pt x="4807" y="284032"/>
                  </a:lnTo>
                  <a:lnTo>
                    <a:pt x="0" y="236220"/>
                  </a:lnTo>
                  <a:close/>
                </a:path>
              </a:pathLst>
            </a:custGeom>
            <a:ln w="28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0423" y="4078985"/>
              <a:ext cx="208787" cy="23317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784347" y="2833115"/>
              <a:ext cx="611505" cy="670560"/>
            </a:xfrm>
            <a:custGeom>
              <a:avLst/>
              <a:gdLst/>
              <a:ahLst/>
              <a:cxnLst/>
              <a:rect l="l" t="t" r="r" b="b"/>
              <a:pathLst>
                <a:path w="611504" h="670560">
                  <a:moveTo>
                    <a:pt x="611124" y="0"/>
                  </a:moveTo>
                  <a:lnTo>
                    <a:pt x="0" y="670560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34817" y="3454145"/>
              <a:ext cx="102869" cy="108203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6401561" y="2596133"/>
              <a:ext cx="119380" cy="986155"/>
            </a:xfrm>
            <a:custGeom>
              <a:avLst/>
              <a:gdLst/>
              <a:ahLst/>
              <a:cxnLst/>
              <a:rect l="l" t="t" r="r" b="b"/>
              <a:pathLst>
                <a:path w="119379" h="986154">
                  <a:moveTo>
                    <a:pt x="118872" y="0"/>
                  </a:moveTo>
                  <a:lnTo>
                    <a:pt x="0" y="986028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58890" y="3552443"/>
              <a:ext cx="102108" cy="10896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030474" y="3158489"/>
              <a:ext cx="414655" cy="325755"/>
            </a:xfrm>
            <a:custGeom>
              <a:avLst/>
              <a:gdLst/>
              <a:ahLst/>
              <a:cxnLst/>
              <a:rect l="l" t="t" r="r" b="b"/>
              <a:pathLst>
                <a:path w="414654" h="325754">
                  <a:moveTo>
                    <a:pt x="414527" y="0"/>
                  </a:moveTo>
                  <a:lnTo>
                    <a:pt x="0" y="325374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71799" y="3434333"/>
              <a:ext cx="108204" cy="9829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975865" y="2478023"/>
              <a:ext cx="759460" cy="1370330"/>
            </a:xfrm>
            <a:custGeom>
              <a:avLst/>
              <a:gdLst/>
              <a:ahLst/>
              <a:cxnLst/>
              <a:rect l="l" t="t" r="r" b="b"/>
              <a:pathLst>
                <a:path w="759460" h="1370329">
                  <a:moveTo>
                    <a:pt x="758951" y="0"/>
                  </a:moveTo>
                  <a:lnTo>
                    <a:pt x="0" y="1370076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36241" y="3799331"/>
              <a:ext cx="91439" cy="108203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6687311" y="4834127"/>
              <a:ext cx="365125" cy="365125"/>
            </a:xfrm>
            <a:custGeom>
              <a:avLst/>
              <a:gdLst/>
              <a:ahLst/>
              <a:cxnLst/>
              <a:rect l="l" t="t" r="r" b="b"/>
              <a:pathLst>
                <a:path w="365125" h="365125">
                  <a:moveTo>
                    <a:pt x="364998" y="364998"/>
                  </a:moveTo>
                  <a:lnTo>
                    <a:pt x="0" y="0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38543" y="4785359"/>
              <a:ext cx="98298" cy="100583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337047" y="2478023"/>
              <a:ext cx="335280" cy="1282065"/>
            </a:xfrm>
            <a:custGeom>
              <a:avLst/>
              <a:gdLst/>
              <a:ahLst/>
              <a:cxnLst/>
              <a:rect l="l" t="t" r="r" b="b"/>
              <a:pathLst>
                <a:path w="335279" h="1282064">
                  <a:moveTo>
                    <a:pt x="0" y="0"/>
                  </a:moveTo>
                  <a:lnTo>
                    <a:pt x="335280" y="1281684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12891" y="3728465"/>
              <a:ext cx="99060" cy="109727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5810249" y="4735829"/>
              <a:ext cx="0" cy="828675"/>
            </a:xfrm>
            <a:custGeom>
              <a:avLst/>
              <a:gdLst/>
              <a:ahLst/>
              <a:cxnLst/>
              <a:rect l="l" t="t" r="r" b="b"/>
              <a:pathLst>
                <a:path h="828675">
                  <a:moveTo>
                    <a:pt x="0" y="828294"/>
                  </a:moveTo>
                  <a:lnTo>
                    <a:pt x="0" y="0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56910" y="4666487"/>
              <a:ext cx="102869" cy="9906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601974" y="4430267"/>
              <a:ext cx="365125" cy="661035"/>
            </a:xfrm>
            <a:custGeom>
              <a:avLst/>
              <a:gdLst/>
              <a:ahLst/>
              <a:cxnLst/>
              <a:rect l="l" t="t" r="r" b="b"/>
              <a:pathLst>
                <a:path w="365125" h="661035">
                  <a:moveTo>
                    <a:pt x="364998" y="660653"/>
                  </a:moveTo>
                  <a:lnTo>
                    <a:pt x="0" y="0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63111" y="4360925"/>
              <a:ext cx="91439" cy="11048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7180325" y="3188207"/>
              <a:ext cx="207645" cy="749300"/>
            </a:xfrm>
            <a:custGeom>
              <a:avLst/>
              <a:gdLst/>
              <a:ahLst/>
              <a:cxnLst/>
              <a:rect l="l" t="t" r="r" b="b"/>
              <a:pathLst>
                <a:path w="207645" h="749300">
                  <a:moveTo>
                    <a:pt x="207264" y="0"/>
                  </a:moveTo>
                  <a:lnTo>
                    <a:pt x="0" y="749046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41463" y="3906011"/>
              <a:ext cx="98298" cy="109727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064257" y="4479035"/>
              <a:ext cx="552450" cy="788670"/>
            </a:xfrm>
            <a:custGeom>
              <a:avLst/>
              <a:gdLst/>
              <a:ahLst/>
              <a:cxnLst/>
              <a:rect l="l" t="t" r="r" b="b"/>
              <a:pathLst>
                <a:path w="552450" h="788670">
                  <a:moveTo>
                    <a:pt x="552450" y="788670"/>
                  </a:moveTo>
                  <a:lnTo>
                    <a:pt x="0" y="0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025395" y="4420361"/>
              <a:ext cx="98298" cy="108966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3533393" y="4469129"/>
              <a:ext cx="621030" cy="1331595"/>
            </a:xfrm>
            <a:custGeom>
              <a:avLst/>
              <a:gdLst/>
              <a:ahLst/>
              <a:cxnLst/>
              <a:rect l="l" t="t" r="r" b="b"/>
              <a:pathLst>
                <a:path w="621029" h="1331595">
                  <a:moveTo>
                    <a:pt x="621029" y="1331214"/>
                  </a:moveTo>
                  <a:lnTo>
                    <a:pt x="0" y="0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02152" y="4410455"/>
              <a:ext cx="90677" cy="108203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985771" y="4558283"/>
              <a:ext cx="680720" cy="1271905"/>
            </a:xfrm>
            <a:custGeom>
              <a:avLst/>
              <a:gdLst/>
              <a:ahLst/>
              <a:cxnLst/>
              <a:rect l="l" t="t" r="r" b="b"/>
              <a:pathLst>
                <a:path w="680719" h="1271904">
                  <a:moveTo>
                    <a:pt x="680466" y="1271777"/>
                  </a:moveTo>
                  <a:lnTo>
                    <a:pt x="0" y="0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55291" y="4498847"/>
              <a:ext cx="89916" cy="108966"/>
            </a:xfrm>
            <a:prstGeom prst="rect">
              <a:avLst/>
            </a:prstGeom>
          </p:spPr>
        </p:pic>
      </p:grpSp>
      <p:sp>
        <p:nvSpPr>
          <p:cNvPr id="60" name="object 6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6" name="object 76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43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031745" y="1274826"/>
            <a:ext cx="61353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Descripción</a:t>
            </a:r>
            <a:r>
              <a:rPr sz="2000" spc="65" dirty="0">
                <a:solidFill>
                  <a:srgbClr val="EC34F1"/>
                </a:solidFill>
                <a:latin typeface="Arial Unicode MS"/>
                <a:cs typeface="Arial Unicode MS"/>
              </a:rPr>
              <a:t> general</a:t>
            </a:r>
            <a:r>
              <a:rPr sz="2000" spc="7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5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000" spc="7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sz="2000" spc="70" dirty="0">
                <a:solidFill>
                  <a:srgbClr val="EC34F1"/>
                </a:solidFill>
                <a:latin typeface="Arial Unicode MS"/>
                <a:cs typeface="Arial Unicode MS"/>
              </a:rPr>
              <a:t> protección </a:t>
            </a:r>
            <a:r>
              <a:rPr sz="20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000" spc="70" dirty="0">
                <a:solidFill>
                  <a:srgbClr val="EC34F1"/>
                </a:solidFill>
                <a:latin typeface="Arial Unicode MS"/>
                <a:cs typeface="Arial Unicode MS"/>
              </a:rPr>
              <a:t> generador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724397" y="2228349"/>
            <a:ext cx="556260" cy="45021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600"/>
              </a:spcBef>
            </a:pPr>
            <a:r>
              <a:rPr sz="900" spc="-10" dirty="0">
                <a:solidFill>
                  <a:srgbClr val="0000FF"/>
                </a:solidFill>
                <a:latin typeface="Arial Unicode MS"/>
                <a:cs typeface="Arial Unicode MS"/>
              </a:rPr>
              <a:t>Abierto</a:t>
            </a:r>
            <a:endParaRPr sz="900">
              <a:latin typeface="Arial Unicode MS"/>
              <a:cs typeface="Arial Unicode MS"/>
            </a:endParaRPr>
          </a:p>
          <a:p>
            <a:pPr marR="27305" algn="r">
              <a:lnSpc>
                <a:spcPct val="100000"/>
              </a:lnSpc>
              <a:spcBef>
                <a:spcPts val="560"/>
              </a:spcBef>
            </a:pPr>
            <a:r>
              <a:rPr sz="1000" spc="-10" dirty="0">
                <a:solidFill>
                  <a:srgbClr val="0000FF"/>
                </a:solidFill>
                <a:latin typeface="Arial Unicode MS"/>
                <a:cs typeface="Arial Unicode MS"/>
              </a:rPr>
              <a:t>Circuitos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782061" y="2377440"/>
            <a:ext cx="1055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0000FF"/>
                </a:solidFill>
                <a:latin typeface="Arial Unicode MS"/>
                <a:cs typeface="Arial Unicode MS"/>
              </a:rPr>
              <a:t>Sobreexcitación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567678" y="2534411"/>
            <a:ext cx="87947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0000FF"/>
                </a:solidFill>
                <a:latin typeface="Arial Unicode MS"/>
                <a:cs typeface="Arial Unicode MS"/>
              </a:rPr>
              <a:t>Pérdida</a:t>
            </a:r>
            <a:r>
              <a:rPr sz="800" spc="75" dirty="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0000FF"/>
                </a:solidFill>
                <a:latin typeface="Arial Unicode MS"/>
                <a:cs typeface="Arial Unicode MS"/>
              </a:rPr>
              <a:t>de</a:t>
            </a:r>
            <a:r>
              <a:rPr sz="800" spc="75" dirty="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sz="800" spc="-20" dirty="0">
                <a:solidFill>
                  <a:srgbClr val="0000FF"/>
                </a:solidFill>
                <a:latin typeface="Arial Unicode MS"/>
                <a:cs typeface="Arial Unicode MS"/>
              </a:rPr>
              <a:t>campo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447288" y="2770632"/>
            <a:ext cx="1099820" cy="480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0000FF"/>
                </a:solidFill>
                <a:latin typeface="Arial Unicode MS"/>
                <a:cs typeface="Arial Unicode MS"/>
              </a:rPr>
              <a:t>Pérdida</a:t>
            </a:r>
            <a:r>
              <a:rPr sz="800" spc="75" dirty="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0000FF"/>
                </a:solidFill>
                <a:latin typeface="Arial Unicode MS"/>
                <a:cs typeface="Arial Unicode MS"/>
              </a:rPr>
              <a:t>de</a:t>
            </a:r>
            <a:r>
              <a:rPr sz="800" spc="75" dirty="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sz="800" spc="-20" dirty="0">
                <a:solidFill>
                  <a:srgbClr val="0000FF"/>
                </a:solidFill>
                <a:latin typeface="Arial Unicode MS"/>
                <a:cs typeface="Arial Unicode MS"/>
              </a:rPr>
              <a:t>campo</a:t>
            </a:r>
            <a:endParaRPr sz="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700">
              <a:latin typeface="Arial Unicode MS"/>
              <a:cs typeface="Arial Unicode MS"/>
            </a:endParaRPr>
          </a:p>
          <a:p>
            <a:pPr marL="44450">
              <a:lnSpc>
                <a:spcPct val="100000"/>
              </a:lnSpc>
            </a:pPr>
            <a:r>
              <a:rPr sz="1100" spc="-10" dirty="0">
                <a:solidFill>
                  <a:srgbClr val="0000FF"/>
                </a:solidFill>
                <a:latin typeface="Arial Unicode MS"/>
                <a:cs typeface="Arial Unicode MS"/>
              </a:rPr>
              <a:t>Sobreexcitación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439406" y="2897686"/>
            <a:ext cx="754380" cy="49530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75"/>
              </a:spcBef>
            </a:pPr>
            <a:r>
              <a:rPr sz="1350" spc="45" dirty="0">
                <a:solidFill>
                  <a:srgbClr val="0000FF"/>
                </a:solidFill>
                <a:latin typeface="Arial Unicode MS"/>
                <a:cs typeface="Arial Unicode MS"/>
              </a:rPr>
              <a:t>Anormal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r>
              <a:rPr sz="1150" spc="-10" dirty="0">
                <a:solidFill>
                  <a:srgbClr val="0000FF"/>
                </a:solidFill>
                <a:latin typeface="Arial Unicode MS"/>
                <a:cs typeface="Arial Unicode MS"/>
              </a:rPr>
              <a:t>Frecuencia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350770" y="3562350"/>
            <a:ext cx="768985" cy="325755"/>
          </a:xfrm>
          <a:prstGeom prst="rect">
            <a:avLst/>
          </a:prstGeom>
          <a:ln w="15773">
            <a:solidFill>
              <a:srgbClr val="000000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121285">
              <a:lnSpc>
                <a:spcPct val="100000"/>
              </a:lnSpc>
              <a:spcBef>
                <a:spcPts val="805"/>
              </a:spcBef>
            </a:pPr>
            <a:r>
              <a:rPr sz="850" b="1" spc="-10" dirty="0">
                <a:latin typeface="Trebuchet MS"/>
                <a:cs typeface="Trebuchet MS"/>
              </a:rPr>
              <a:t>Excitante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638791" y="3812297"/>
            <a:ext cx="1329690" cy="57531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393065">
              <a:lnSpc>
                <a:spcPct val="100000"/>
              </a:lnSpc>
              <a:spcBef>
                <a:spcPts val="850"/>
              </a:spcBef>
            </a:pPr>
            <a:r>
              <a:rPr sz="1100" b="1" spc="-10" dirty="0">
                <a:latin typeface="Trebuchet MS"/>
                <a:cs typeface="Trebuchet MS"/>
              </a:rPr>
              <a:t>"Salvaje"</a:t>
            </a:r>
            <a:endParaRPr sz="1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r>
              <a:rPr sz="1200" b="1" spc="60" dirty="0">
                <a:latin typeface="Trebuchet MS"/>
                <a:cs typeface="Trebuchet MS"/>
              </a:rPr>
              <a:t>Sistema</a:t>
            </a:r>
            <a:r>
              <a:rPr sz="1200" b="1" spc="-1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de</a:t>
            </a:r>
            <a:r>
              <a:rPr sz="1200" b="1" spc="-10" dirty="0">
                <a:latin typeface="Trebuchet MS"/>
                <a:cs typeface="Trebuchet MS"/>
              </a:rPr>
              <a:t> poder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023359" y="4697449"/>
            <a:ext cx="1024255" cy="70802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R="5080">
              <a:lnSpc>
                <a:spcPct val="140600"/>
              </a:lnSpc>
              <a:spcBef>
                <a:spcPts val="30"/>
              </a:spcBef>
            </a:pPr>
            <a:r>
              <a:rPr sz="1200" spc="40" dirty="0">
                <a:solidFill>
                  <a:srgbClr val="0000FF"/>
                </a:solidFill>
                <a:latin typeface="Arial Unicode MS"/>
                <a:cs typeface="Arial Unicode MS"/>
              </a:rPr>
              <a:t>Inadvertido </a:t>
            </a:r>
            <a:r>
              <a:rPr sz="1050" spc="-10" dirty="0">
                <a:solidFill>
                  <a:srgbClr val="0000FF"/>
                </a:solidFill>
                <a:latin typeface="Arial Unicode MS"/>
                <a:cs typeface="Arial Unicode MS"/>
              </a:rPr>
              <a:t>energizante, </a:t>
            </a:r>
            <a:r>
              <a:rPr sz="900" dirty="0">
                <a:solidFill>
                  <a:srgbClr val="0000FF"/>
                </a:solidFill>
                <a:latin typeface="Arial Unicode MS"/>
                <a:cs typeface="Arial Unicode MS"/>
              </a:rPr>
              <a:t>Flashover</a:t>
            </a:r>
            <a:r>
              <a:rPr sz="900" spc="60" dirty="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0000FF"/>
                </a:solidFill>
                <a:latin typeface="Arial Unicode MS"/>
                <a:cs typeface="Arial Unicode MS"/>
              </a:rPr>
              <a:t>de</a:t>
            </a:r>
            <a:r>
              <a:rPr sz="900" spc="65" dirty="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sz="900" spc="-10" dirty="0">
                <a:solidFill>
                  <a:srgbClr val="0000FF"/>
                </a:solidFill>
                <a:latin typeface="Arial Unicode MS"/>
                <a:cs typeface="Arial Unicode MS"/>
              </a:rPr>
              <a:t>poste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663951" y="4982517"/>
            <a:ext cx="754380" cy="49530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75"/>
              </a:spcBef>
            </a:pPr>
            <a:r>
              <a:rPr sz="1350" spc="45" dirty="0">
                <a:solidFill>
                  <a:srgbClr val="0000FF"/>
                </a:solidFill>
                <a:latin typeface="Arial Unicode MS"/>
                <a:cs typeface="Arial Unicode MS"/>
              </a:rPr>
              <a:t>Anormal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r>
              <a:rPr sz="1150" spc="-10" dirty="0">
                <a:solidFill>
                  <a:srgbClr val="0000FF"/>
                </a:solidFill>
                <a:latin typeface="Arial Unicode MS"/>
                <a:cs typeface="Arial Unicode MS"/>
              </a:rPr>
              <a:t>Frecuencia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7099554" y="5098541"/>
            <a:ext cx="1055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0000FF"/>
                </a:solidFill>
                <a:latin typeface="Arial Unicode MS"/>
                <a:cs typeface="Arial Unicode MS"/>
              </a:rPr>
              <a:t>Sobreexcitación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863590" y="5370073"/>
            <a:ext cx="936625" cy="39941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sz="750" dirty="0">
                <a:solidFill>
                  <a:srgbClr val="0000FF"/>
                </a:solidFill>
                <a:latin typeface="Arial Unicode MS"/>
                <a:cs typeface="Arial Unicode MS"/>
              </a:rPr>
              <a:t>Pérdida</a:t>
            </a:r>
            <a:r>
              <a:rPr sz="750" spc="110" dirty="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sz="750" spc="-25" dirty="0">
                <a:solidFill>
                  <a:srgbClr val="0000FF"/>
                </a:solidFill>
                <a:latin typeface="Arial Unicode MS"/>
                <a:cs typeface="Arial Unicode MS"/>
              </a:rPr>
              <a:t>de</a:t>
            </a:r>
            <a:endParaRPr sz="7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40"/>
              </a:spcBef>
            </a:pPr>
            <a:r>
              <a:rPr sz="1250" spc="-10" dirty="0">
                <a:solidFill>
                  <a:srgbClr val="0000FF"/>
                </a:solidFill>
                <a:latin typeface="Arial Unicode MS"/>
                <a:cs typeface="Arial Unicode MS"/>
              </a:rPr>
              <a:t>Sincronismo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714244" y="5728715"/>
            <a:ext cx="10902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0000FF"/>
                </a:solidFill>
                <a:latin typeface="Arial Unicode MS"/>
                <a:cs typeface="Arial Unicode MS"/>
              </a:rPr>
              <a:t>Potencia</a:t>
            </a:r>
            <a:r>
              <a:rPr sz="1100" spc="150" dirty="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sz="1100" spc="-10" dirty="0">
                <a:solidFill>
                  <a:srgbClr val="0000FF"/>
                </a:solidFill>
                <a:latin typeface="Arial Unicode MS"/>
                <a:cs typeface="Arial Unicode MS"/>
              </a:rPr>
              <a:t>inversa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207764" y="5724397"/>
            <a:ext cx="10820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000FF"/>
                </a:solidFill>
                <a:latin typeface="Arial Unicode MS"/>
                <a:cs typeface="Arial Unicode MS"/>
              </a:rPr>
              <a:t>Falla</a:t>
            </a:r>
            <a:r>
              <a:rPr sz="900" spc="10" dirty="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0000FF"/>
                </a:solidFill>
                <a:latin typeface="Arial Unicode MS"/>
                <a:cs typeface="Arial Unicode MS"/>
              </a:rPr>
              <a:t>del</a:t>
            </a:r>
            <a:r>
              <a:rPr sz="900" spc="10" dirty="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sz="900" spc="40" dirty="0">
                <a:solidFill>
                  <a:srgbClr val="0000FF"/>
                </a:solidFill>
                <a:latin typeface="Arial Unicode MS"/>
                <a:cs typeface="Arial Unicode MS"/>
              </a:rPr>
              <a:t>interruptor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765296" y="6527036"/>
            <a:ext cx="41154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Condiciones</a:t>
            </a:r>
            <a:r>
              <a:rPr sz="1600" spc="1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4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funcionamiento</a:t>
            </a:r>
            <a:r>
              <a:rPr sz="1600" spc="14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anormales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688340" y="1220978"/>
            <a:ext cx="5374640" cy="1085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54225">
              <a:lnSpc>
                <a:spcPct val="100000"/>
              </a:lnSpc>
              <a:spcBef>
                <a:spcPts val="100"/>
              </a:spcBef>
            </a:pPr>
            <a:r>
              <a:rPr sz="3000" spc="120" dirty="0">
                <a:solidFill>
                  <a:srgbClr val="EC34F1"/>
                </a:solidFill>
                <a:latin typeface="Arial Unicode MS"/>
                <a:cs typeface="Arial Unicode MS"/>
              </a:rPr>
              <a:t>Normas</a:t>
            </a:r>
            <a:r>
              <a:rPr sz="300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000" spc="-75" dirty="0">
                <a:solidFill>
                  <a:srgbClr val="EC34F1"/>
                </a:solidFill>
                <a:latin typeface="Arial Unicode MS"/>
                <a:cs typeface="Arial Unicode MS"/>
              </a:rPr>
              <a:t>ANSI/IEEE</a:t>
            </a:r>
            <a:endParaRPr sz="30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  <a:tabLst>
                <a:tab pos="354965" algn="l"/>
              </a:tabLst>
            </a:pPr>
            <a:r>
              <a:rPr sz="2000" spc="-50" dirty="0"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	</a:t>
            </a:r>
            <a:r>
              <a:rPr sz="1800" b="1" spc="90" dirty="0">
                <a:latin typeface="Trebuchet MS"/>
                <a:cs typeface="Trebuchet MS"/>
              </a:rPr>
              <a:t>Últimos</a:t>
            </a:r>
            <a:r>
              <a:rPr sz="1800" b="1" spc="75" dirty="0">
                <a:latin typeface="Trebuchet MS"/>
                <a:cs typeface="Trebuchet MS"/>
              </a:rPr>
              <a:t> </a:t>
            </a:r>
            <a:r>
              <a:rPr sz="1800" b="1" spc="65" dirty="0">
                <a:latin typeface="Trebuchet MS"/>
                <a:cs typeface="Trebuchet MS"/>
              </a:rPr>
              <a:t>desarrollos</a:t>
            </a:r>
            <a:r>
              <a:rPr sz="1800" b="1" spc="7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reflejados</a:t>
            </a:r>
            <a:r>
              <a:rPr sz="1800" b="1" spc="75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en: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5539" y="2743454"/>
            <a:ext cx="6449695" cy="3079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ts val="1780"/>
              </a:lnSpc>
              <a:buSzPct val="200000"/>
              <a:buChar char="-"/>
              <a:tabLst>
                <a:tab pos="297815" algn="l"/>
                <a:tab pos="298450" algn="l"/>
              </a:tabLst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estándar</a:t>
            </a:r>
            <a:r>
              <a:rPr sz="1200" u="sng" spc="12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242:</a:t>
            </a:r>
            <a:r>
              <a:rPr sz="1200" spc="13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Libro</a:t>
            </a:r>
            <a:r>
              <a:rPr sz="1200" spc="12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130" dirty="0">
                <a:latin typeface="Arial Unicode MS"/>
                <a:cs typeface="Arial Unicode MS"/>
              </a:rPr>
              <a:t> </a:t>
            </a:r>
            <a:r>
              <a:rPr sz="1200" spc="-10" dirty="0">
                <a:latin typeface="Arial Unicode MS"/>
                <a:cs typeface="Arial Unicode MS"/>
              </a:rPr>
              <a:t>aficionado</a:t>
            </a:r>
            <a:endParaRPr sz="1200">
              <a:latin typeface="Arial Unicode MS"/>
              <a:cs typeface="Arial Unicode MS"/>
            </a:endParaRPr>
          </a:p>
          <a:p>
            <a:pPr marL="297815" indent="-285750">
              <a:lnSpc>
                <a:spcPct val="100000"/>
              </a:lnSpc>
              <a:spcBef>
                <a:spcPts val="2880"/>
              </a:spcBef>
              <a:buSzPct val="126315"/>
              <a:buChar char="-"/>
              <a:tabLst>
                <a:tab pos="297815" algn="l"/>
                <a:tab pos="298450" algn="l"/>
              </a:tabLst>
            </a:pPr>
            <a:r>
              <a:rPr sz="190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C37.102</a:t>
            </a:r>
            <a:r>
              <a:rPr sz="1900" spc="-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:</a:t>
            </a:r>
            <a:r>
              <a:rPr sz="1900" spc="-3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Guía</a:t>
            </a:r>
            <a:r>
              <a:rPr sz="1900" spc="-40" dirty="0">
                <a:latin typeface="Arial Unicode MS"/>
                <a:cs typeface="Arial Unicode MS"/>
              </a:rPr>
              <a:t> </a:t>
            </a:r>
            <a:r>
              <a:rPr sz="1900" spc="-135" dirty="0">
                <a:latin typeface="Arial Unicode MS"/>
                <a:cs typeface="Arial Unicode MS"/>
              </a:rPr>
              <a:t>IEEE</a:t>
            </a:r>
            <a:r>
              <a:rPr sz="1900" spc="-35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para</a:t>
            </a:r>
            <a:r>
              <a:rPr sz="1900" spc="-4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la</a:t>
            </a:r>
            <a:r>
              <a:rPr sz="1900" spc="-35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protección</a:t>
            </a:r>
            <a:r>
              <a:rPr sz="1900" spc="-4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40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generadores</a:t>
            </a:r>
            <a:endParaRPr sz="1900">
              <a:latin typeface="Arial Unicode MS"/>
              <a:cs typeface="Arial Unicode MS"/>
            </a:endParaRPr>
          </a:p>
          <a:p>
            <a:pPr marL="298450" marR="425450" indent="-285750">
              <a:lnSpc>
                <a:spcPct val="107400"/>
              </a:lnSpc>
              <a:spcBef>
                <a:spcPts val="2665"/>
              </a:spcBef>
              <a:buSzPct val="126315"/>
              <a:buChar char="-"/>
              <a:tabLst>
                <a:tab pos="297815" algn="l"/>
                <a:tab pos="298450" algn="l"/>
              </a:tabLst>
            </a:pPr>
            <a:r>
              <a:rPr sz="190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C37.101</a:t>
            </a:r>
            <a:r>
              <a:rPr sz="1900" spc="-4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:</a:t>
            </a:r>
            <a:r>
              <a:rPr sz="1900" spc="-4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Guía</a:t>
            </a:r>
            <a:r>
              <a:rPr sz="1900" spc="-35" dirty="0">
                <a:latin typeface="Arial Unicode MS"/>
                <a:cs typeface="Arial Unicode MS"/>
              </a:rPr>
              <a:t> </a:t>
            </a:r>
            <a:r>
              <a:rPr sz="1900" spc="-135" dirty="0">
                <a:latin typeface="Arial Unicode MS"/>
                <a:cs typeface="Arial Unicode MS"/>
              </a:rPr>
              <a:t>IEEE</a:t>
            </a:r>
            <a:r>
              <a:rPr sz="1900" spc="-35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para</a:t>
            </a:r>
            <a:r>
              <a:rPr sz="1900" spc="-3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la</a:t>
            </a:r>
            <a:r>
              <a:rPr sz="1900" spc="-40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protección</a:t>
            </a:r>
            <a:r>
              <a:rPr sz="1900" spc="-3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40" dirty="0">
                <a:latin typeface="Arial Unicode MS"/>
                <a:cs typeface="Arial Unicode MS"/>
              </a:rPr>
              <a:t> </a:t>
            </a:r>
            <a:r>
              <a:rPr sz="1900" spc="85" dirty="0">
                <a:latin typeface="Arial Unicode MS"/>
                <a:cs typeface="Arial Unicode MS"/>
              </a:rPr>
              <a:t>tierra</a:t>
            </a:r>
            <a:r>
              <a:rPr sz="1900" spc="-35" dirty="0">
                <a:latin typeface="Arial Unicode MS"/>
                <a:cs typeface="Arial Unicode MS"/>
              </a:rPr>
              <a:t> </a:t>
            </a:r>
            <a:r>
              <a:rPr sz="1900" spc="30" dirty="0">
                <a:latin typeface="Arial Unicode MS"/>
                <a:cs typeface="Arial Unicode MS"/>
              </a:rPr>
              <a:t>del </a:t>
            </a:r>
            <a:r>
              <a:rPr sz="1900" spc="75" dirty="0">
                <a:latin typeface="Arial Unicode MS"/>
                <a:cs typeface="Arial Unicode MS"/>
              </a:rPr>
              <a:t>generador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25" dirty="0">
                <a:latin typeface="Arial Unicode MS"/>
                <a:cs typeface="Arial Unicode MS"/>
              </a:rPr>
              <a:t> CA</a:t>
            </a:r>
            <a:endParaRPr sz="19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Arial Unicode MS"/>
              <a:buChar char="-"/>
            </a:pPr>
            <a:endParaRPr sz="1550">
              <a:latin typeface="Arial Unicode MS"/>
              <a:cs typeface="Arial Unicode MS"/>
            </a:endParaRPr>
          </a:p>
          <a:p>
            <a:pPr marL="298450" marR="533400" indent="-285750">
              <a:lnSpc>
                <a:spcPct val="107400"/>
              </a:lnSpc>
              <a:buSzPct val="126315"/>
              <a:buChar char="-"/>
              <a:tabLst>
                <a:tab pos="297815" algn="l"/>
                <a:tab pos="298450" algn="l"/>
              </a:tabLst>
            </a:pPr>
            <a:r>
              <a:rPr sz="190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C37.106</a:t>
            </a:r>
            <a:r>
              <a:rPr sz="1900" spc="-6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:</a:t>
            </a:r>
            <a:r>
              <a:rPr sz="1900" spc="-5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Guía</a:t>
            </a:r>
            <a:r>
              <a:rPr sz="1900" spc="-50" dirty="0">
                <a:latin typeface="Arial Unicode MS"/>
                <a:cs typeface="Arial Unicode MS"/>
              </a:rPr>
              <a:t> </a:t>
            </a:r>
            <a:r>
              <a:rPr sz="1900" spc="-135" dirty="0">
                <a:latin typeface="Arial Unicode MS"/>
                <a:cs typeface="Arial Unicode MS"/>
              </a:rPr>
              <a:t>IEEE</a:t>
            </a:r>
            <a:r>
              <a:rPr sz="1900" spc="-35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para</a:t>
            </a:r>
            <a:r>
              <a:rPr sz="1900" spc="-50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protección</a:t>
            </a:r>
            <a:r>
              <a:rPr sz="1900" spc="-5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50" dirty="0">
                <a:latin typeface="Arial Unicode MS"/>
                <a:cs typeface="Arial Unicode MS"/>
              </a:rPr>
              <a:t> </a:t>
            </a:r>
            <a:r>
              <a:rPr sz="1900" spc="40" dirty="0">
                <a:latin typeface="Arial Unicode MS"/>
                <a:cs typeface="Arial Unicode MS"/>
              </a:rPr>
              <a:t>frecuencia </a:t>
            </a:r>
            <a:r>
              <a:rPr sz="1900" spc="85" dirty="0">
                <a:latin typeface="Arial Unicode MS"/>
                <a:cs typeface="Arial Unicode MS"/>
              </a:rPr>
              <a:t>anormal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para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plantas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generadoras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energía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78050" y="6307930"/>
            <a:ext cx="4700905" cy="58674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365250" marR="5080" indent="-1353185">
              <a:lnSpc>
                <a:spcPts val="2160"/>
              </a:lnSpc>
              <a:spcBef>
                <a:spcPts val="250"/>
              </a:spcBef>
            </a:pPr>
            <a:r>
              <a:rPr sz="1850" b="1" i="1" spc="-1295" dirty="0">
                <a:solidFill>
                  <a:srgbClr val="333399"/>
                </a:solidFill>
                <a:latin typeface="Trebuchet MS"/>
                <a:cs typeface="Trebuchet MS"/>
              </a:rPr>
              <a:t>T</a:t>
            </a:r>
            <a:r>
              <a:rPr sz="1850" b="1" i="1" spc="25" dirty="0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sz="1850" b="1" i="1" spc="-570" dirty="0">
                <a:solidFill>
                  <a:srgbClr val="333399"/>
                </a:solidFill>
                <a:latin typeface="Trebuchet MS"/>
                <a:cs typeface="Trebuchet MS"/>
              </a:rPr>
              <a:t>l</a:t>
            </a:r>
            <a:r>
              <a:rPr sz="1850" b="1" i="1" spc="25" dirty="0">
                <a:solidFill>
                  <a:srgbClr val="333399"/>
                </a:solidFill>
                <a:latin typeface="Trebuchet MS"/>
                <a:cs typeface="Trebuchet MS"/>
              </a:rPr>
              <a:t>é</a:t>
            </a:r>
            <a:r>
              <a:rPr sz="1850" b="1" i="1" spc="-570" dirty="0">
                <a:solidFill>
                  <a:srgbClr val="333399"/>
                </a:solidFill>
                <a:latin typeface="Trebuchet MS"/>
                <a:cs typeface="Trebuchet MS"/>
              </a:rPr>
              <a:t>l</a:t>
            </a:r>
            <a:r>
              <a:rPr sz="1850" b="1" i="1" spc="-40" dirty="0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sz="1850" b="1" i="1" spc="30" dirty="0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sz="1850" b="1" i="1" spc="-935" dirty="0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sz="700" b="1" i="1" spc="10" dirty="0">
                <a:solidFill>
                  <a:srgbClr val="333399"/>
                </a:solidFill>
                <a:latin typeface="Trebuchet MS"/>
                <a:cs typeface="Trebuchet MS"/>
              </a:rPr>
              <a:t>cad</a:t>
            </a:r>
            <a:r>
              <a:rPr sz="700" b="1" i="1" spc="-150" dirty="0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sz="1850" b="1" i="1" spc="-790" dirty="0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sz="700" b="1" i="1" spc="60" dirty="0">
                <a:solidFill>
                  <a:srgbClr val="333399"/>
                </a:solidFill>
                <a:latin typeface="Trebuchet MS"/>
                <a:cs typeface="Trebuchet MS"/>
              </a:rPr>
              <a:t>u</a:t>
            </a:r>
            <a:r>
              <a:rPr sz="700" b="1" i="1" spc="-105" dirty="0">
                <a:solidFill>
                  <a:srgbClr val="333399"/>
                </a:solidFill>
                <a:latin typeface="Trebuchet MS"/>
                <a:cs typeface="Trebuchet MS"/>
              </a:rPr>
              <a:t>n</a:t>
            </a:r>
            <a:r>
              <a:rPr sz="1850" b="1" i="1" spc="-685" dirty="0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sz="700" b="1" i="1" spc="40" dirty="0">
                <a:solidFill>
                  <a:srgbClr val="333399"/>
                </a:solidFill>
                <a:latin typeface="Trebuchet MS"/>
                <a:cs typeface="Trebuchet MS"/>
              </a:rPr>
              <a:t>o</a:t>
            </a:r>
            <a:r>
              <a:rPr sz="1850" b="1" i="1" spc="-955" dirty="0">
                <a:solidFill>
                  <a:srgbClr val="333399"/>
                </a:solidFill>
                <a:latin typeface="Trebuchet MS"/>
                <a:cs typeface="Trebuchet MS"/>
              </a:rPr>
              <a:t>C</a:t>
            </a:r>
            <a:r>
              <a:rPr sz="1850" b="1" i="1" spc="-30" dirty="0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sz="1850" b="1" i="1" spc="-915" dirty="0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sz="1850" b="1" i="1" spc="-780" dirty="0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sz="1850" b="1" i="1" spc="-5" dirty="0">
                <a:solidFill>
                  <a:srgbClr val="333399"/>
                </a:solidFill>
                <a:latin typeface="Trebuchet MS"/>
                <a:cs typeface="Trebuchet MS"/>
              </a:rPr>
              <a:t>c</a:t>
            </a:r>
            <a:r>
              <a:rPr sz="1850" b="1" i="1" spc="-75" dirty="0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sz="700" b="1" i="1" spc="-310" dirty="0">
                <a:solidFill>
                  <a:srgbClr val="333399"/>
                </a:solidFill>
                <a:latin typeface="Trebuchet MS"/>
                <a:cs typeface="Trebuchet MS"/>
              </a:rPr>
              <a:t>c</a:t>
            </a:r>
            <a:r>
              <a:rPr sz="1850" b="1" i="1" spc="-530" dirty="0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sz="700" b="1" i="1" dirty="0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sz="700" b="1" i="1" spc="-350" dirty="0">
                <a:solidFill>
                  <a:srgbClr val="333399"/>
                </a:solidFill>
                <a:latin typeface="Trebuchet MS"/>
                <a:cs typeface="Trebuchet MS"/>
              </a:rPr>
              <a:t>d</a:t>
            </a:r>
            <a:r>
              <a:rPr sz="1850" b="1" i="1" spc="-900" dirty="0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sz="1850" b="1" i="1" spc="-894" dirty="0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sz="700" b="1" i="1" dirty="0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sz="700" b="1" i="1" spc="55" dirty="0">
                <a:solidFill>
                  <a:srgbClr val="333399"/>
                </a:solidFill>
                <a:latin typeface="Trebuchet MS"/>
                <a:cs typeface="Trebuchet MS"/>
              </a:rPr>
              <a:t> </a:t>
            </a:r>
            <a:r>
              <a:rPr sz="700" b="1" i="1" spc="-135" dirty="0">
                <a:solidFill>
                  <a:srgbClr val="333399"/>
                </a:solidFill>
                <a:latin typeface="Trebuchet MS"/>
                <a:cs typeface="Trebuchet MS"/>
              </a:rPr>
              <a:t>u</a:t>
            </a:r>
            <a:r>
              <a:rPr sz="1850" b="1" i="1" spc="-630" dirty="0">
                <a:solidFill>
                  <a:srgbClr val="333399"/>
                </a:solidFill>
                <a:latin typeface="Trebuchet MS"/>
                <a:cs typeface="Trebuchet MS"/>
              </a:rPr>
              <a:t>t</a:t>
            </a:r>
            <a:r>
              <a:rPr sz="700" b="1" i="1" spc="-85" dirty="0">
                <a:solidFill>
                  <a:srgbClr val="333399"/>
                </a:solidFill>
                <a:latin typeface="Trebuchet MS"/>
                <a:cs typeface="Trebuchet MS"/>
              </a:rPr>
              <a:t>n</a:t>
            </a:r>
            <a:r>
              <a:rPr sz="700" b="1" i="1" spc="-235" dirty="0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sz="700" b="1" i="1" spc="-280" dirty="0">
                <a:solidFill>
                  <a:srgbClr val="333399"/>
                </a:solidFill>
                <a:latin typeface="Trebuchet MS"/>
                <a:cs typeface="Trebuchet MS"/>
              </a:rPr>
              <a:t>o</a:t>
            </a:r>
            <a:r>
              <a:rPr sz="1850" b="1" i="1" spc="-690" dirty="0">
                <a:solidFill>
                  <a:srgbClr val="333399"/>
                </a:solidFill>
                <a:latin typeface="Trebuchet MS"/>
                <a:cs typeface="Trebuchet MS"/>
              </a:rPr>
              <a:t>t</a:t>
            </a:r>
            <a:r>
              <a:rPr sz="700" b="1" i="1" spc="25" dirty="0">
                <a:solidFill>
                  <a:srgbClr val="333399"/>
                </a:solidFill>
                <a:latin typeface="Trebuchet MS"/>
                <a:cs typeface="Trebuchet MS"/>
              </a:rPr>
              <a:t>d</a:t>
            </a:r>
            <a:r>
              <a:rPr sz="700" b="1" i="1" spc="-250" dirty="0">
                <a:solidFill>
                  <a:srgbClr val="333399"/>
                </a:solidFill>
                <a:latin typeface="Trebuchet MS"/>
                <a:cs typeface="Trebuchet MS"/>
              </a:rPr>
              <a:t>u</a:t>
            </a:r>
            <a:r>
              <a:rPr sz="1850" b="1" i="1" spc="-1095" dirty="0">
                <a:solidFill>
                  <a:srgbClr val="333399"/>
                </a:solidFill>
                <a:latin typeface="Trebuchet MS"/>
                <a:cs typeface="Trebuchet MS"/>
              </a:rPr>
              <a:t>d</a:t>
            </a:r>
            <a:r>
              <a:rPr sz="1850" b="1" i="1" spc="-790" dirty="0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sz="700" b="1" i="1" spc="10" dirty="0">
                <a:solidFill>
                  <a:srgbClr val="333399"/>
                </a:solidFill>
                <a:latin typeface="Trebuchet MS"/>
                <a:cs typeface="Trebuchet MS"/>
              </a:rPr>
              <a:t>ca</a:t>
            </a:r>
            <a:r>
              <a:rPr sz="700" b="1" i="1" spc="-270" dirty="0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sz="1850" b="1" i="1" spc="-290" dirty="0">
                <a:solidFill>
                  <a:srgbClr val="333399"/>
                </a:solidFill>
                <a:latin typeface="Trebuchet MS"/>
                <a:cs typeface="Trebuchet MS"/>
              </a:rPr>
              <a:t>/</a:t>
            </a:r>
            <a:r>
              <a:rPr sz="1850" b="1" i="1" spc="-1310" dirty="0">
                <a:solidFill>
                  <a:srgbClr val="333399"/>
                </a:solidFill>
                <a:latin typeface="Trebuchet MS"/>
                <a:cs typeface="Trebuchet MS"/>
              </a:rPr>
              <a:t>m</a:t>
            </a:r>
            <a:r>
              <a:rPr sz="1850" b="1" i="1" spc="-5" dirty="0">
                <a:solidFill>
                  <a:srgbClr val="333399"/>
                </a:solidFill>
                <a:latin typeface="Trebuchet MS"/>
                <a:cs typeface="Trebuchet MS"/>
              </a:rPr>
              <a:t>/</a:t>
            </a:r>
            <a:r>
              <a:rPr sz="1850" b="1" i="1" spc="-1019" dirty="0">
                <a:solidFill>
                  <a:srgbClr val="333399"/>
                </a:solidFill>
                <a:latin typeface="Trebuchet MS"/>
                <a:cs typeface="Trebuchet MS"/>
              </a:rPr>
              <a:t>m</a:t>
            </a:r>
            <a:r>
              <a:rPr sz="1850" b="1" i="1" spc="-1005" dirty="0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sz="1850" b="1" i="1" spc="-60" dirty="0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sz="1850" b="1" i="1" spc="-610" dirty="0">
                <a:solidFill>
                  <a:srgbClr val="333399"/>
                </a:solidFill>
                <a:latin typeface="Trebuchet MS"/>
                <a:cs typeface="Trebuchet MS"/>
              </a:rPr>
              <a:t>i</a:t>
            </a:r>
            <a:r>
              <a:rPr sz="1850" b="1" i="1" spc="-1350" dirty="0">
                <a:solidFill>
                  <a:srgbClr val="333399"/>
                </a:solidFill>
                <a:latin typeface="Trebuchet MS"/>
                <a:cs typeface="Trebuchet MS"/>
              </a:rPr>
              <a:t>m</a:t>
            </a:r>
            <a:r>
              <a:rPr sz="1850" b="1" i="1" spc="-790" dirty="0">
                <a:solidFill>
                  <a:srgbClr val="333399"/>
                </a:solidFill>
                <a:latin typeface="Trebuchet MS"/>
                <a:cs typeface="Trebuchet MS"/>
              </a:rPr>
              <a:t>n</a:t>
            </a:r>
            <a:r>
              <a:rPr sz="1850" b="1" i="1" spc="-190" dirty="0">
                <a:solidFill>
                  <a:srgbClr val="333399"/>
                </a:solidFill>
                <a:latin typeface="Trebuchet MS"/>
                <a:cs typeface="Trebuchet MS"/>
              </a:rPr>
              <a:t>n</a:t>
            </a:r>
            <a:r>
              <a:rPr sz="1850" b="1" i="1" spc="-495" dirty="0">
                <a:solidFill>
                  <a:srgbClr val="333399"/>
                </a:solidFill>
                <a:latin typeface="Trebuchet MS"/>
                <a:cs typeface="Trebuchet MS"/>
              </a:rPr>
              <a:t>t</a:t>
            </a:r>
            <a:r>
              <a:rPr sz="1850" b="1" i="1" spc="-955" dirty="0">
                <a:solidFill>
                  <a:srgbClr val="333399"/>
                </a:solidFill>
                <a:latin typeface="Trebuchet MS"/>
                <a:cs typeface="Trebuchet MS"/>
              </a:rPr>
              <a:t>á</a:t>
            </a:r>
            <a:r>
              <a:rPr sz="1850" b="1" i="1" spc="-910" dirty="0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sz="1850" b="1" i="1" spc="-50" dirty="0">
                <a:solidFill>
                  <a:srgbClr val="333399"/>
                </a:solidFill>
                <a:latin typeface="Trebuchet MS"/>
                <a:cs typeface="Trebuchet MS"/>
              </a:rPr>
              <a:t>t</a:t>
            </a:r>
            <a:r>
              <a:rPr sz="1850" b="1" i="1" spc="-940" dirty="0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sz="1850" b="1" i="1" spc="-365" dirty="0">
                <a:solidFill>
                  <a:srgbClr val="333399"/>
                </a:solidFill>
                <a:latin typeface="Trebuchet MS"/>
                <a:cs typeface="Trebuchet MS"/>
              </a:rPr>
              <a:t>i</a:t>
            </a:r>
            <a:r>
              <a:rPr sz="700" b="1" i="1" spc="-105" dirty="0">
                <a:solidFill>
                  <a:srgbClr val="333399"/>
                </a:solidFill>
                <a:latin typeface="Trebuchet MS"/>
                <a:cs typeface="Trebuchet MS"/>
              </a:rPr>
              <a:t>n</a:t>
            </a:r>
            <a:r>
              <a:rPr sz="1850" b="1" i="1" spc="-910" dirty="0">
                <a:solidFill>
                  <a:srgbClr val="333399"/>
                </a:solidFill>
                <a:latin typeface="Trebuchet MS"/>
                <a:cs typeface="Trebuchet MS"/>
              </a:rPr>
              <a:t>n</a:t>
            </a:r>
            <a:r>
              <a:rPr sz="700" b="1" i="1" spc="35" dirty="0">
                <a:solidFill>
                  <a:srgbClr val="333399"/>
                </a:solidFill>
                <a:latin typeface="Trebuchet MS"/>
                <a:cs typeface="Trebuchet MS"/>
              </a:rPr>
              <a:t>o</a:t>
            </a:r>
            <a:r>
              <a:rPr sz="700" b="1" i="1" spc="-105" dirty="0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sz="700" b="1" i="1" spc="-275" dirty="0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sz="700" b="1" i="1" spc="-120" dirty="0">
                <a:solidFill>
                  <a:srgbClr val="333399"/>
                </a:solidFill>
                <a:latin typeface="Trebuchet MS"/>
                <a:cs typeface="Trebuchet MS"/>
              </a:rPr>
              <a:t>d</a:t>
            </a:r>
            <a:r>
              <a:rPr sz="700" b="1" i="1" spc="-280" dirty="0">
                <a:solidFill>
                  <a:srgbClr val="333399"/>
                </a:solidFill>
                <a:latin typeface="Trebuchet MS"/>
                <a:cs typeface="Trebuchet MS"/>
              </a:rPr>
              <a:t>d</a:t>
            </a:r>
            <a:r>
              <a:rPr sz="700" b="1" i="1" spc="-85" dirty="0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sz="700" b="1" i="1" spc="-280" dirty="0">
                <a:solidFill>
                  <a:srgbClr val="333399"/>
                </a:solidFill>
                <a:latin typeface="Trebuchet MS"/>
                <a:cs typeface="Trebuchet MS"/>
              </a:rPr>
              <a:t>u</a:t>
            </a:r>
            <a:r>
              <a:rPr sz="700" b="1" i="1" spc="-290" dirty="0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sz="700" b="1" i="1" spc="-105" dirty="0">
                <a:solidFill>
                  <a:srgbClr val="333399"/>
                </a:solidFill>
                <a:latin typeface="Trebuchet MS"/>
                <a:cs typeface="Trebuchet MS"/>
              </a:rPr>
              <a:t>b</a:t>
            </a:r>
            <a:r>
              <a:rPr sz="700" b="1" i="1" spc="-215" dirty="0">
                <a:solidFill>
                  <a:srgbClr val="333399"/>
                </a:solidFill>
                <a:latin typeface="Trebuchet MS"/>
                <a:cs typeface="Trebuchet MS"/>
              </a:rPr>
              <a:t>c</a:t>
            </a:r>
            <a:r>
              <a:rPr sz="700" b="1" i="1" spc="-245" dirty="0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sz="700" b="1" i="1" spc="-330" dirty="0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sz="700" b="1" i="1" spc="-229" dirty="0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sz="700" b="1" i="1" spc="-90" dirty="0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sz="700" b="1" i="1" spc="-195" dirty="0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sz="700" b="1" i="1" dirty="0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sz="1850" b="1" i="1" spc="-940" dirty="0">
                <a:solidFill>
                  <a:srgbClr val="333399"/>
                </a:solidFill>
                <a:latin typeface="Trebuchet MS"/>
                <a:cs typeface="Trebuchet MS"/>
              </a:rPr>
              <a:t>p</a:t>
            </a:r>
            <a:r>
              <a:rPr sz="700" b="1" i="1" spc="25" dirty="0">
                <a:solidFill>
                  <a:srgbClr val="333399"/>
                </a:solidFill>
                <a:latin typeface="Trebuchet MS"/>
                <a:cs typeface="Trebuchet MS"/>
              </a:rPr>
              <a:t>d</a:t>
            </a:r>
            <a:r>
              <a:rPr sz="700" b="1" i="1" spc="55" dirty="0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sz="1350" b="1" i="1" spc="-740" dirty="0">
                <a:solidFill>
                  <a:srgbClr val="333399"/>
                </a:solidFill>
                <a:latin typeface="Trebuchet MS"/>
                <a:cs typeface="Trebuchet MS"/>
              </a:rPr>
              <a:t>y</a:t>
            </a:r>
            <a:r>
              <a:rPr sz="1850" b="1" i="1" spc="-980" dirty="0">
                <a:solidFill>
                  <a:srgbClr val="333399"/>
                </a:solidFill>
                <a:latin typeface="Trebuchet MS"/>
                <a:cs typeface="Trebuchet MS"/>
              </a:rPr>
              <a:t>o</a:t>
            </a:r>
            <a:r>
              <a:rPr sz="700" b="1" i="1" spc="20" dirty="0">
                <a:solidFill>
                  <a:srgbClr val="333399"/>
                </a:solidFill>
                <a:latin typeface="Trebuchet MS"/>
                <a:cs typeface="Trebuchet MS"/>
              </a:rPr>
              <a:t>da</a:t>
            </a:r>
            <a:r>
              <a:rPr sz="700" b="1" i="1" spc="-240" dirty="0">
                <a:solidFill>
                  <a:srgbClr val="333399"/>
                </a:solidFill>
                <a:latin typeface="Trebuchet MS"/>
                <a:cs typeface="Trebuchet MS"/>
              </a:rPr>
              <a:t>t</a:t>
            </a:r>
            <a:r>
              <a:rPr sz="1350" b="1" i="1" spc="-525" dirty="0">
                <a:solidFill>
                  <a:srgbClr val="333399"/>
                </a:solidFill>
                <a:latin typeface="Trebuchet MS"/>
                <a:cs typeface="Trebuchet MS"/>
              </a:rPr>
              <a:t>t</a:t>
            </a:r>
            <a:r>
              <a:rPr sz="1850" b="1" i="1" spc="-690" dirty="0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sz="700" b="1" i="1" spc="-80" dirty="0">
                <a:solidFill>
                  <a:srgbClr val="333399"/>
                </a:solidFill>
                <a:latin typeface="Trebuchet MS"/>
                <a:cs typeface="Trebuchet MS"/>
              </a:rPr>
              <a:t>o</a:t>
            </a:r>
            <a:r>
              <a:rPr sz="1350" b="1" i="1" spc="-490" dirty="0">
                <a:solidFill>
                  <a:srgbClr val="333399"/>
                </a:solidFill>
                <a:latin typeface="Trebuchet MS"/>
                <a:cs typeface="Trebuchet MS"/>
              </a:rPr>
              <a:t>t</a:t>
            </a:r>
            <a:r>
              <a:rPr sz="700" b="1" i="1" spc="25" dirty="0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sz="1850" b="1" i="1" spc="-950" dirty="0">
                <a:solidFill>
                  <a:srgbClr val="333399"/>
                </a:solidFill>
                <a:latin typeface="Trebuchet MS"/>
                <a:cs typeface="Trebuchet MS"/>
              </a:rPr>
              <a:t>é</a:t>
            </a:r>
            <a:r>
              <a:rPr sz="1350" b="1" i="1" spc="175" dirty="0">
                <a:solidFill>
                  <a:srgbClr val="333399"/>
                </a:solidFill>
                <a:latin typeface="Trebuchet MS"/>
                <a:cs typeface="Trebuchet MS"/>
              </a:rPr>
              <a:t>h</a:t>
            </a:r>
            <a:r>
              <a:rPr sz="1850" b="1" i="1" spc="-570" dirty="0">
                <a:solidFill>
                  <a:srgbClr val="333399"/>
                </a:solidFill>
                <a:latin typeface="Trebuchet MS"/>
                <a:cs typeface="Trebuchet MS"/>
              </a:rPr>
              <a:t>l</a:t>
            </a:r>
            <a:r>
              <a:rPr sz="1450" b="1" i="1" spc="5" dirty="0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sz="1450" b="1" i="1" spc="100" dirty="0">
                <a:solidFill>
                  <a:srgbClr val="333399"/>
                </a:solidFill>
                <a:latin typeface="Trebuchet MS"/>
                <a:cs typeface="Trebuchet MS"/>
              </a:rPr>
              <a:t> </a:t>
            </a:r>
            <a:r>
              <a:rPr sz="1450" b="1" i="1" spc="145" dirty="0">
                <a:solidFill>
                  <a:srgbClr val="333399"/>
                </a:solidFill>
                <a:latin typeface="Trebuchet MS"/>
                <a:cs typeface="Trebuchet MS"/>
              </a:rPr>
              <a:t>I</a:t>
            </a:r>
            <a:r>
              <a:rPr sz="1450" b="1" i="1" spc="-140" dirty="0">
                <a:solidFill>
                  <a:srgbClr val="333399"/>
                </a:solidFill>
                <a:latin typeface="Trebuchet MS"/>
                <a:cs typeface="Trebuchet MS"/>
              </a:rPr>
              <a:t>I</a:t>
            </a:r>
            <a:r>
              <a:rPr sz="700" b="1" i="1" spc="-130" dirty="0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sz="1450" b="1" i="1" spc="-750" dirty="0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sz="700" b="1" i="1" spc="-35" dirty="0">
                <a:solidFill>
                  <a:srgbClr val="333399"/>
                </a:solidFill>
                <a:latin typeface="Trebuchet MS"/>
                <a:cs typeface="Trebuchet MS"/>
              </a:rPr>
              <a:t>E.</a:t>
            </a:r>
            <a:r>
              <a:rPr sz="700" b="1" i="1" spc="-240" dirty="0">
                <a:solidFill>
                  <a:srgbClr val="333399"/>
                </a:solidFill>
                <a:latin typeface="Trebuchet MS"/>
                <a:cs typeface="Trebuchet MS"/>
              </a:rPr>
              <a:t>U</a:t>
            </a:r>
            <a:r>
              <a:rPr sz="700" b="1" i="1" spc="-95" dirty="0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sz="700" b="1" i="1" spc="-375" dirty="0">
                <a:solidFill>
                  <a:srgbClr val="333399"/>
                </a:solidFill>
                <a:latin typeface="Trebuchet MS"/>
                <a:cs typeface="Trebuchet MS"/>
              </a:rPr>
              <a:t>U</a:t>
            </a:r>
            <a:r>
              <a:rPr sz="700" b="1" i="1" spc="-15" dirty="0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sz="700" b="1" i="1" spc="-190" dirty="0">
                <a:solidFill>
                  <a:srgbClr val="333399"/>
                </a:solidFill>
                <a:latin typeface="Trebuchet MS"/>
                <a:cs typeface="Trebuchet MS"/>
              </a:rPr>
              <a:t>.</a:t>
            </a:r>
            <a:r>
              <a:rPr sz="700" b="1" i="1" spc="-105" dirty="0">
                <a:solidFill>
                  <a:srgbClr val="333399"/>
                </a:solidFill>
                <a:latin typeface="Trebuchet MS"/>
                <a:cs typeface="Trebuchet MS"/>
              </a:rPr>
              <a:t>.</a:t>
            </a:r>
            <a:r>
              <a:rPr sz="700" b="1" i="1" spc="-240" dirty="0">
                <a:solidFill>
                  <a:srgbClr val="333399"/>
                </a:solidFill>
                <a:latin typeface="Trebuchet MS"/>
                <a:cs typeface="Trebuchet MS"/>
              </a:rPr>
              <a:t>U</a:t>
            </a:r>
            <a:r>
              <a:rPr sz="1850" b="1" i="1" spc="-1245" dirty="0">
                <a:solidFill>
                  <a:srgbClr val="333399"/>
                </a:solidFill>
                <a:latin typeface="Trebuchet MS"/>
                <a:cs typeface="Trebuchet MS"/>
              </a:rPr>
              <a:t>m</a:t>
            </a:r>
            <a:r>
              <a:rPr sz="700" b="1" i="1" spc="15" dirty="0">
                <a:solidFill>
                  <a:srgbClr val="333399"/>
                </a:solidFill>
                <a:latin typeface="Trebuchet MS"/>
                <a:cs typeface="Trebuchet MS"/>
              </a:rPr>
              <a:t>U.</a:t>
            </a:r>
            <a:r>
              <a:rPr sz="700" b="1" i="1" spc="320" dirty="0">
                <a:solidFill>
                  <a:srgbClr val="333399"/>
                </a:solidFill>
                <a:latin typeface="Trebuchet MS"/>
                <a:cs typeface="Trebuchet MS"/>
              </a:rPr>
              <a:t>  </a:t>
            </a:r>
            <a:r>
              <a:rPr sz="1850" b="1" i="1" spc="-50" dirty="0">
                <a:solidFill>
                  <a:srgbClr val="333399"/>
                </a:solidFill>
                <a:latin typeface="Trebuchet MS"/>
                <a:cs typeface="Trebuchet MS"/>
              </a:rPr>
              <a:t>i </a:t>
            </a:r>
            <a:r>
              <a:rPr sz="1850" b="1" i="1" spc="-1135" dirty="0">
                <a:solidFill>
                  <a:srgbClr val="333399"/>
                </a:solidFill>
                <a:latin typeface="Trebuchet MS"/>
                <a:cs typeface="Trebuchet MS"/>
              </a:rPr>
              <a:t>P</a:t>
            </a:r>
            <a:r>
              <a:rPr sz="700" b="1" i="1" spc="40" dirty="0">
                <a:solidFill>
                  <a:srgbClr val="333399"/>
                </a:solidFill>
                <a:latin typeface="Trebuchet MS"/>
                <a:cs typeface="Trebuchet MS"/>
              </a:rPr>
              <a:t>ED</a:t>
            </a:r>
            <a:r>
              <a:rPr sz="700" b="1" i="1" spc="-235" dirty="0">
                <a:solidFill>
                  <a:srgbClr val="333399"/>
                </a:solidFill>
                <a:latin typeface="Trebuchet MS"/>
                <a:cs typeface="Trebuchet MS"/>
              </a:rPr>
              <a:t>U</a:t>
            </a:r>
            <a:r>
              <a:rPr sz="1850" b="1" i="1" spc="-1120" dirty="0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sz="1850" b="1" i="1" spc="-915" dirty="0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sz="700" b="1" i="1" spc="25" dirty="0">
                <a:solidFill>
                  <a:srgbClr val="333399"/>
                </a:solidFill>
                <a:latin typeface="Trebuchet MS"/>
                <a:cs typeface="Trebuchet MS"/>
              </a:rPr>
              <a:t>C</a:t>
            </a:r>
            <a:r>
              <a:rPr sz="700" b="1" i="1" spc="-95" dirty="0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sz="1850" b="1" i="1" spc="-810" dirty="0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sz="700" b="1" i="1" spc="-420" dirty="0">
                <a:solidFill>
                  <a:srgbClr val="333399"/>
                </a:solidFill>
                <a:latin typeface="Trebuchet MS"/>
                <a:cs typeface="Trebuchet MS"/>
              </a:rPr>
              <a:t>C</a:t>
            </a:r>
            <a:r>
              <a:rPr sz="1850" b="1" i="1" spc="-1285" dirty="0">
                <a:solidFill>
                  <a:srgbClr val="333399"/>
                </a:solidFill>
                <a:latin typeface="Trebuchet MS"/>
                <a:cs typeface="Trebuchet MS"/>
              </a:rPr>
              <a:t>G</a:t>
            </a:r>
            <a:r>
              <a:rPr sz="1850" b="1" i="1" spc="-560" dirty="0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sz="700" b="1" i="1" spc="110" dirty="0">
                <a:solidFill>
                  <a:srgbClr val="333399"/>
                </a:solidFill>
                <a:latin typeface="Trebuchet MS"/>
                <a:cs typeface="Trebuchet MS"/>
              </a:rPr>
              <a:t>I</a:t>
            </a:r>
            <a:r>
              <a:rPr sz="700" b="1" i="1" spc="-180" dirty="0">
                <a:solidFill>
                  <a:srgbClr val="333399"/>
                </a:solidFill>
                <a:latin typeface="Trebuchet MS"/>
                <a:cs typeface="Trebuchet MS"/>
              </a:rPr>
              <a:t>Ó</a:t>
            </a:r>
            <a:r>
              <a:rPr sz="1850" b="1" i="1" spc="-885" dirty="0">
                <a:solidFill>
                  <a:srgbClr val="333399"/>
                </a:solidFill>
                <a:latin typeface="Trebuchet MS"/>
                <a:cs typeface="Trebuchet MS"/>
              </a:rPr>
              <a:t>P</a:t>
            </a:r>
            <a:r>
              <a:rPr sz="700" b="1" i="1" spc="-425" dirty="0">
                <a:solidFill>
                  <a:srgbClr val="333399"/>
                </a:solidFill>
                <a:latin typeface="Trebuchet MS"/>
                <a:cs typeface="Trebuchet MS"/>
              </a:rPr>
              <a:t>N</a:t>
            </a:r>
            <a:r>
              <a:rPr sz="1850" b="1" i="1" spc="-545" dirty="0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sz="1850" b="1" i="1" spc="-840" dirty="0">
                <a:solidFill>
                  <a:srgbClr val="333399"/>
                </a:solidFill>
                <a:latin typeface="Trebuchet MS"/>
                <a:cs typeface="Trebuchet MS"/>
              </a:rPr>
              <a:t>P</a:t>
            </a:r>
            <a:r>
              <a:rPr sz="700" b="1" i="1" spc="50" dirty="0">
                <a:solidFill>
                  <a:srgbClr val="333399"/>
                </a:solidFill>
                <a:latin typeface="Trebuchet MS"/>
                <a:cs typeface="Trebuchet MS"/>
              </a:rPr>
              <a:t>FÍ</a:t>
            </a:r>
            <a:r>
              <a:rPr sz="700" b="1" i="1" spc="-150" dirty="0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sz="1850" b="1" i="1" spc="-1165" dirty="0">
                <a:solidFill>
                  <a:srgbClr val="333399"/>
                </a:solidFill>
                <a:latin typeface="Trebuchet MS"/>
                <a:cs typeface="Trebuchet MS"/>
              </a:rPr>
              <a:t>D</a:t>
            </a:r>
            <a:r>
              <a:rPr sz="1850" b="1" i="1" spc="-1085" dirty="0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sz="700" b="1" i="1" spc="70" dirty="0">
                <a:solidFill>
                  <a:srgbClr val="333399"/>
                </a:solidFill>
                <a:latin typeface="Trebuchet MS"/>
                <a:cs typeface="Trebuchet MS"/>
              </a:rPr>
              <a:t>IC</a:t>
            </a:r>
            <a:r>
              <a:rPr sz="700" b="1" i="1" spc="-85" dirty="0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sz="1850" b="1" i="1" spc="-955" dirty="0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sz="1850" b="1" i="1" spc="80" dirty="0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sz="1850" b="1" i="1" spc="-40" dirty="0">
                <a:solidFill>
                  <a:srgbClr val="333399"/>
                </a:solidFill>
                <a:latin typeface="Trebuchet MS"/>
                <a:cs typeface="Trebuchet MS"/>
              </a:rPr>
              <a:t>C</a:t>
            </a:r>
            <a:r>
              <a:rPr sz="1850" b="1" i="1" spc="-10" dirty="0">
                <a:solidFill>
                  <a:srgbClr val="333399"/>
                </a:solidFill>
                <a:latin typeface="Trebuchet MS"/>
                <a:cs typeface="Trebuchet MS"/>
              </a:rPr>
              <a:t> </a:t>
            </a:r>
            <a:r>
              <a:rPr sz="1850" b="1" i="1" spc="-1135" dirty="0">
                <a:solidFill>
                  <a:srgbClr val="333399"/>
                </a:solidFill>
                <a:latin typeface="Trebuchet MS"/>
                <a:cs typeface="Trebuchet MS"/>
              </a:rPr>
              <a:t>&amp;</a:t>
            </a:r>
            <a:r>
              <a:rPr sz="1550" b="1" i="1" spc="-30" dirty="0">
                <a:solidFill>
                  <a:srgbClr val="333399"/>
                </a:solidFill>
                <a:latin typeface="Trebuchet MS"/>
                <a:cs typeface="Trebuchet MS"/>
              </a:rPr>
              <a:t>y</a:t>
            </a:r>
            <a:r>
              <a:rPr sz="1550" b="1" i="1" spc="-15" dirty="0">
                <a:solidFill>
                  <a:srgbClr val="333399"/>
                </a:solidFill>
                <a:latin typeface="Trebuchet MS"/>
                <a:cs typeface="Trebuchet MS"/>
              </a:rPr>
              <a:t> </a:t>
            </a:r>
            <a:r>
              <a:rPr sz="1550" b="1" i="1" spc="55" dirty="0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sz="1550" b="1" i="1" spc="-350" dirty="0">
                <a:solidFill>
                  <a:srgbClr val="333399"/>
                </a:solidFill>
                <a:latin typeface="Trebuchet MS"/>
                <a:cs typeface="Trebuchet MS"/>
              </a:rPr>
              <a:t>I</a:t>
            </a:r>
            <a:r>
              <a:rPr sz="1850" b="1" i="1" spc="-625" dirty="0">
                <a:solidFill>
                  <a:srgbClr val="333399"/>
                </a:solidFill>
                <a:latin typeface="Trebuchet MS"/>
                <a:cs typeface="Trebuchet MS"/>
              </a:rPr>
              <a:t>C</a:t>
            </a:r>
            <a:r>
              <a:rPr sz="1550" b="1" i="1" spc="215" dirty="0">
                <a:solidFill>
                  <a:srgbClr val="333399"/>
                </a:solidFill>
                <a:latin typeface="Trebuchet MS"/>
                <a:cs typeface="Trebuchet MS"/>
              </a:rPr>
              <a:t>I</a:t>
            </a:r>
            <a:r>
              <a:rPr sz="1850" b="1" i="1" spc="-1225" dirty="0">
                <a:solidFill>
                  <a:srgbClr val="333399"/>
                </a:solidFill>
                <a:latin typeface="Trebuchet MS"/>
                <a:cs typeface="Trebuchet MS"/>
              </a:rPr>
              <a:t>O</a:t>
            </a:r>
            <a:r>
              <a:rPr sz="1850" b="1" i="1" spc="40" dirty="0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sz="1850" b="1" i="1" spc="-220" dirty="0">
                <a:solidFill>
                  <a:srgbClr val="333399"/>
                </a:solidFill>
                <a:latin typeface="Trebuchet MS"/>
                <a:cs typeface="Trebuchet MS"/>
              </a:rPr>
              <a:t> </a:t>
            </a:r>
            <a:r>
              <a:rPr sz="1850" b="1" i="1" spc="150" dirty="0">
                <a:solidFill>
                  <a:srgbClr val="333399"/>
                </a:solidFill>
                <a:latin typeface="Trebuchet MS"/>
                <a:cs typeface="Trebuchet MS"/>
              </a:rPr>
              <a:t>MO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46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2261362"/>
            <a:ext cx="6273040" cy="405629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1441196" y="1442719"/>
            <a:ext cx="647446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Protección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75" dirty="0">
                <a:solidFill>
                  <a:srgbClr val="EC34F1"/>
                </a:solidFill>
                <a:latin typeface="Arial Unicode MS"/>
                <a:cs typeface="Arial Unicode MS"/>
              </a:rPr>
              <a:t>máquinas</a:t>
            </a:r>
            <a:r>
              <a:rPr sz="2100" spc="6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EC34F1"/>
                </a:solidFill>
                <a:latin typeface="Arial Unicode MS"/>
                <a:cs typeface="Arial Unicode MS"/>
              </a:rPr>
              <a:t>pequeñas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-150" dirty="0">
                <a:solidFill>
                  <a:srgbClr val="EC34F1"/>
                </a:solidFill>
                <a:latin typeface="Arial Unicode MS"/>
                <a:cs typeface="Arial Unicode MS"/>
              </a:rPr>
              <a:t>IEEE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85" dirty="0">
                <a:solidFill>
                  <a:srgbClr val="EC34F1"/>
                </a:solidFill>
                <a:latin typeface="Arial Unicode MS"/>
                <a:cs typeface="Arial Unicode MS"/>
              </a:rPr>
              <a:t>"Buff</a:t>
            </a:r>
            <a:r>
              <a:rPr sz="2100" spc="6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EC34F1"/>
                </a:solidFill>
                <a:latin typeface="Arial Unicode MS"/>
                <a:cs typeface="Arial Unicode MS"/>
              </a:rPr>
              <a:t>Book"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10182" y="6422398"/>
            <a:ext cx="4198620" cy="586105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1400" b="1" dirty="0">
                <a:latin typeface="Trebuchet MS"/>
                <a:cs typeface="Trebuchet MS"/>
              </a:rPr>
              <a:t>Pequeño:</a:t>
            </a:r>
            <a:r>
              <a:rPr sz="1400" b="1" spc="-35" dirty="0">
                <a:latin typeface="Trebuchet MS"/>
                <a:cs typeface="Trebuchet MS"/>
              </a:rPr>
              <a:t> </a:t>
            </a:r>
            <a:r>
              <a:rPr sz="1400" b="1" spc="80" dirty="0">
                <a:latin typeface="Trebuchet MS"/>
                <a:cs typeface="Trebuchet MS"/>
              </a:rPr>
              <a:t>hasta</a:t>
            </a:r>
            <a:r>
              <a:rPr sz="1400" b="1" spc="-35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1</a:t>
            </a:r>
            <a:r>
              <a:rPr sz="1400" b="1" spc="-35" dirty="0">
                <a:latin typeface="Trebuchet MS"/>
                <a:cs typeface="Trebuchet MS"/>
              </a:rPr>
              <a:t> </a:t>
            </a:r>
            <a:r>
              <a:rPr sz="1400" b="1" spc="190" dirty="0">
                <a:latin typeface="Trebuchet MS"/>
                <a:cs typeface="Trebuchet MS"/>
              </a:rPr>
              <a:t>MW</a:t>
            </a:r>
            <a:r>
              <a:rPr sz="1400" b="1" spc="-35" dirty="0">
                <a:latin typeface="Trebuchet MS"/>
                <a:cs typeface="Trebuchet MS"/>
              </a:rPr>
              <a:t> </a:t>
            </a:r>
            <a:r>
              <a:rPr sz="1400" b="1" spc="95" dirty="0">
                <a:latin typeface="Trebuchet MS"/>
                <a:cs typeface="Trebuchet MS"/>
              </a:rPr>
              <a:t>a</a:t>
            </a:r>
            <a:r>
              <a:rPr sz="1400" b="1" spc="-35" dirty="0">
                <a:latin typeface="Trebuchet MS"/>
                <a:cs typeface="Trebuchet MS"/>
              </a:rPr>
              <a:t> </a:t>
            </a:r>
            <a:r>
              <a:rPr sz="1400" b="1" spc="-20" dirty="0">
                <a:latin typeface="Trebuchet MS"/>
                <a:cs typeface="Trebuchet MS"/>
              </a:rPr>
              <a:t>600</a:t>
            </a:r>
            <a:r>
              <a:rPr sz="1400" b="1" spc="-35" dirty="0">
                <a:latin typeface="Trebuchet MS"/>
                <a:cs typeface="Trebuchet MS"/>
              </a:rPr>
              <a:t> </a:t>
            </a:r>
            <a:r>
              <a:rPr sz="1400" b="1" spc="-45" dirty="0">
                <a:latin typeface="Trebuchet MS"/>
                <a:cs typeface="Trebuchet MS"/>
              </a:rPr>
              <a:t>V,</a:t>
            </a:r>
            <a:r>
              <a:rPr sz="1400" b="1" spc="-30" dirty="0">
                <a:latin typeface="Trebuchet MS"/>
                <a:cs typeface="Trebuchet MS"/>
              </a:rPr>
              <a:t> </a:t>
            </a:r>
            <a:r>
              <a:rPr sz="1400" b="1" spc="-20" dirty="0">
                <a:latin typeface="Trebuchet MS"/>
                <a:cs typeface="Trebuchet MS"/>
              </a:rPr>
              <a:t>500</a:t>
            </a:r>
            <a:r>
              <a:rPr sz="1400" b="1" spc="-35" dirty="0">
                <a:latin typeface="Trebuchet MS"/>
                <a:cs typeface="Trebuchet MS"/>
              </a:rPr>
              <a:t> </a:t>
            </a:r>
            <a:r>
              <a:rPr sz="1400" b="1" spc="65" dirty="0">
                <a:latin typeface="Trebuchet MS"/>
                <a:cs typeface="Trebuchet MS"/>
              </a:rPr>
              <a:t>kVA</a:t>
            </a:r>
            <a:r>
              <a:rPr sz="1400" b="1" spc="-35" dirty="0">
                <a:latin typeface="Trebuchet MS"/>
                <a:cs typeface="Trebuchet MS"/>
              </a:rPr>
              <a:t> </a:t>
            </a:r>
            <a:r>
              <a:rPr sz="1400" b="1" spc="50" dirty="0">
                <a:latin typeface="Trebuchet MS"/>
                <a:cs typeface="Trebuchet MS"/>
              </a:rPr>
              <a:t>si</a:t>
            </a:r>
            <a:r>
              <a:rPr sz="1400" b="1" spc="-35" dirty="0">
                <a:latin typeface="Trebuchet MS"/>
                <a:cs typeface="Trebuchet MS"/>
              </a:rPr>
              <a:t> </a:t>
            </a:r>
            <a:r>
              <a:rPr sz="1400" b="1" spc="-20" dirty="0">
                <a:latin typeface="Trebuchet MS"/>
                <a:cs typeface="Trebuchet MS"/>
              </a:rPr>
              <a:t>&gt;600</a:t>
            </a:r>
            <a:r>
              <a:rPr sz="1400" b="1" spc="-35" dirty="0">
                <a:latin typeface="Trebuchet MS"/>
                <a:cs typeface="Trebuchet MS"/>
              </a:rPr>
              <a:t> </a:t>
            </a:r>
            <a:r>
              <a:rPr sz="1400" b="1" spc="-50" dirty="0">
                <a:latin typeface="Trebuchet MS"/>
                <a:cs typeface="Trebuchet MS"/>
              </a:rPr>
              <a:t>V</a:t>
            </a:r>
            <a:endParaRPr sz="1400">
              <a:latin typeface="Trebuchet MS"/>
              <a:cs typeface="Trebuchet MS"/>
            </a:endParaRPr>
          </a:p>
          <a:p>
            <a:pPr marL="1096645">
              <a:lnSpc>
                <a:spcPct val="100000"/>
              </a:lnSpc>
              <a:spcBef>
                <a:spcPts val="585"/>
              </a:spcBef>
            </a:pPr>
            <a:r>
              <a:rPr sz="1250" b="1" dirty="0">
                <a:latin typeface="Trebuchet MS"/>
                <a:cs typeface="Trebuchet MS"/>
              </a:rPr>
              <a:t>Conexión</a:t>
            </a:r>
            <a:r>
              <a:rPr sz="1250" b="1" spc="254" dirty="0">
                <a:latin typeface="Trebuchet MS"/>
                <a:cs typeface="Trebuchet MS"/>
              </a:rPr>
              <a:t> </a:t>
            </a:r>
            <a:r>
              <a:rPr sz="1250" b="1" dirty="0">
                <a:latin typeface="Trebuchet MS"/>
                <a:cs typeface="Trebuchet MS"/>
              </a:rPr>
              <a:t>directa</a:t>
            </a:r>
            <a:r>
              <a:rPr sz="1250" b="1" spc="260" dirty="0">
                <a:latin typeface="Trebuchet MS"/>
                <a:cs typeface="Trebuchet MS"/>
              </a:rPr>
              <a:t> </a:t>
            </a:r>
            <a:r>
              <a:rPr sz="1250" b="1" spc="-10" dirty="0">
                <a:latin typeface="Trebuchet MS"/>
                <a:cs typeface="Trebuchet MS"/>
              </a:rPr>
              <a:t>(autobús)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47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1913918"/>
            <a:ext cx="5522025" cy="497303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1577594" y="1255267"/>
            <a:ext cx="647446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Protección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75" dirty="0">
                <a:solidFill>
                  <a:srgbClr val="EC34F1"/>
                </a:solidFill>
                <a:latin typeface="Arial Unicode MS"/>
                <a:cs typeface="Arial Unicode MS"/>
              </a:rPr>
              <a:t>máquinas</a:t>
            </a:r>
            <a:r>
              <a:rPr sz="2100" spc="6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EC34F1"/>
                </a:solidFill>
                <a:latin typeface="Arial Unicode MS"/>
                <a:cs typeface="Arial Unicode MS"/>
              </a:rPr>
              <a:t>pequeñas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-150" dirty="0">
                <a:solidFill>
                  <a:srgbClr val="EC34F1"/>
                </a:solidFill>
                <a:latin typeface="Arial Unicode MS"/>
                <a:cs typeface="Arial Unicode MS"/>
              </a:rPr>
              <a:t>IEEE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85" dirty="0">
                <a:solidFill>
                  <a:srgbClr val="EC34F1"/>
                </a:solidFill>
                <a:latin typeface="Arial Unicode MS"/>
                <a:cs typeface="Arial Unicode MS"/>
              </a:rPr>
              <a:t>"Buff</a:t>
            </a:r>
            <a:r>
              <a:rPr sz="2100" spc="6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EC34F1"/>
                </a:solidFill>
                <a:latin typeface="Arial Unicode MS"/>
                <a:cs typeface="Arial Unicode MS"/>
              </a:rPr>
              <a:t>Book"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49038" y="6224279"/>
            <a:ext cx="2361565" cy="561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 marR="5080" indent="-52069">
              <a:lnSpc>
                <a:spcPct val="117300"/>
              </a:lnSpc>
              <a:spcBef>
                <a:spcPts val="100"/>
              </a:spcBef>
            </a:pPr>
            <a:r>
              <a:rPr sz="1500" b="1" spc="50" dirty="0">
                <a:latin typeface="Trebuchet MS"/>
                <a:cs typeface="Trebuchet MS"/>
              </a:rPr>
              <a:t>Medio:</a:t>
            </a:r>
            <a:r>
              <a:rPr sz="1500" b="1" spc="-50" dirty="0">
                <a:latin typeface="Trebuchet MS"/>
                <a:cs typeface="Trebuchet MS"/>
              </a:rPr>
              <a:t> </a:t>
            </a:r>
            <a:r>
              <a:rPr sz="1500" b="1" spc="85" dirty="0">
                <a:latin typeface="Trebuchet MS"/>
                <a:cs typeface="Trebuchet MS"/>
              </a:rPr>
              <a:t>hasta</a:t>
            </a:r>
            <a:r>
              <a:rPr sz="1500" b="1" spc="-40" dirty="0">
                <a:latin typeface="Trebuchet MS"/>
                <a:cs typeface="Trebuchet MS"/>
              </a:rPr>
              <a:t> </a:t>
            </a:r>
            <a:r>
              <a:rPr sz="1500" b="1" spc="-55" dirty="0">
                <a:latin typeface="Trebuchet MS"/>
                <a:cs typeface="Trebuchet MS"/>
              </a:rPr>
              <a:t>12,5</a:t>
            </a:r>
            <a:r>
              <a:rPr sz="1500" b="1" spc="-35" dirty="0">
                <a:latin typeface="Trebuchet MS"/>
                <a:cs typeface="Trebuchet MS"/>
              </a:rPr>
              <a:t> </a:t>
            </a:r>
            <a:r>
              <a:rPr sz="1500" b="1" spc="180" dirty="0">
                <a:latin typeface="Trebuchet MS"/>
                <a:cs typeface="Trebuchet MS"/>
              </a:rPr>
              <a:t>MW </a:t>
            </a:r>
            <a:r>
              <a:rPr sz="1500" b="1" spc="50" dirty="0">
                <a:latin typeface="Trebuchet MS"/>
                <a:cs typeface="Trebuchet MS"/>
              </a:rPr>
              <a:t>Directo</a:t>
            </a:r>
            <a:r>
              <a:rPr sz="1500" b="1" spc="4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(Bus)</a:t>
            </a:r>
            <a:r>
              <a:rPr sz="1500" b="1" spc="45" dirty="0">
                <a:latin typeface="Trebuchet MS"/>
                <a:cs typeface="Trebuchet MS"/>
              </a:rPr>
              <a:t> Conectado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48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5379" y="1893739"/>
            <a:ext cx="4405731" cy="535245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1577594" y="1272793"/>
            <a:ext cx="647446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Protección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75" dirty="0">
                <a:solidFill>
                  <a:srgbClr val="EC34F1"/>
                </a:solidFill>
                <a:latin typeface="Arial Unicode MS"/>
                <a:cs typeface="Arial Unicode MS"/>
              </a:rPr>
              <a:t>máquinas</a:t>
            </a:r>
            <a:r>
              <a:rPr sz="2100" spc="6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EC34F1"/>
                </a:solidFill>
                <a:latin typeface="Arial Unicode MS"/>
                <a:cs typeface="Arial Unicode MS"/>
              </a:rPr>
              <a:t>pequeñas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-150" dirty="0">
                <a:solidFill>
                  <a:srgbClr val="EC34F1"/>
                </a:solidFill>
                <a:latin typeface="Arial Unicode MS"/>
                <a:cs typeface="Arial Unicode MS"/>
              </a:rPr>
              <a:t>IEEE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85" dirty="0">
                <a:solidFill>
                  <a:srgbClr val="EC34F1"/>
                </a:solidFill>
                <a:latin typeface="Arial Unicode MS"/>
                <a:cs typeface="Arial Unicode MS"/>
              </a:rPr>
              <a:t>"Buff</a:t>
            </a:r>
            <a:r>
              <a:rPr sz="2100" spc="6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EC34F1"/>
                </a:solidFill>
                <a:latin typeface="Arial Unicode MS"/>
                <a:cs typeface="Arial Unicode MS"/>
              </a:rPr>
              <a:t>Book"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02561" y="6272772"/>
            <a:ext cx="2157095" cy="561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1605">
              <a:lnSpc>
                <a:spcPct val="125699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Grande:</a:t>
            </a:r>
            <a:r>
              <a:rPr sz="1400" b="1" spc="20" dirty="0">
                <a:latin typeface="Trebuchet MS"/>
                <a:cs typeface="Trebuchet MS"/>
              </a:rPr>
              <a:t> </a:t>
            </a:r>
            <a:r>
              <a:rPr sz="1400" b="1" spc="80" dirty="0">
                <a:latin typeface="Trebuchet MS"/>
                <a:cs typeface="Trebuchet MS"/>
              </a:rPr>
              <a:t>hasta</a:t>
            </a:r>
            <a:r>
              <a:rPr sz="1400" b="1" spc="25" dirty="0">
                <a:latin typeface="Trebuchet MS"/>
                <a:cs typeface="Trebuchet MS"/>
              </a:rPr>
              <a:t> </a:t>
            </a:r>
            <a:r>
              <a:rPr sz="1400" b="1" spc="-10" dirty="0">
                <a:latin typeface="Trebuchet MS"/>
                <a:cs typeface="Trebuchet MS"/>
              </a:rPr>
              <a:t>50</a:t>
            </a:r>
            <a:r>
              <a:rPr sz="1400" b="1" spc="25" dirty="0">
                <a:latin typeface="Trebuchet MS"/>
                <a:cs typeface="Trebuchet MS"/>
              </a:rPr>
              <a:t> </a:t>
            </a:r>
            <a:r>
              <a:rPr sz="1400" b="1" spc="165" dirty="0">
                <a:latin typeface="Trebuchet MS"/>
                <a:cs typeface="Trebuchet MS"/>
              </a:rPr>
              <a:t>MW </a:t>
            </a:r>
            <a:r>
              <a:rPr sz="1400" b="1" dirty="0">
                <a:latin typeface="Trebuchet MS"/>
                <a:cs typeface="Trebuchet MS"/>
              </a:rPr>
              <a:t>Directo</a:t>
            </a:r>
            <a:r>
              <a:rPr sz="1400" b="1" spc="204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(Bus)</a:t>
            </a:r>
            <a:r>
              <a:rPr sz="1400" b="1" spc="204" dirty="0">
                <a:latin typeface="Trebuchet MS"/>
                <a:cs typeface="Trebuchet MS"/>
              </a:rPr>
              <a:t> </a:t>
            </a:r>
            <a:r>
              <a:rPr sz="1400" b="1" spc="40" dirty="0">
                <a:latin typeface="Trebuchet MS"/>
                <a:cs typeface="Trebuchet MS"/>
              </a:rPr>
              <a:t>Conectado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49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54140" y="1541526"/>
            <a:ext cx="2623566" cy="219151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202091" y="2613571"/>
            <a:ext cx="191135" cy="397510"/>
            <a:chOff x="2202091" y="2613571"/>
            <a:chExt cx="191135" cy="39751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2091" y="2613571"/>
              <a:ext cx="190677" cy="1914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57044" y="2676905"/>
              <a:ext cx="79247" cy="333756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8675" y="1828711"/>
            <a:ext cx="190677" cy="40090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903387" y="3250603"/>
            <a:ext cx="191135" cy="441325"/>
            <a:chOff x="1903387" y="3250603"/>
            <a:chExt cx="191135" cy="441325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03387" y="3250603"/>
              <a:ext cx="190677" cy="19220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49196" y="3286506"/>
              <a:ext cx="105155" cy="3337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58340" y="3362706"/>
              <a:ext cx="79247" cy="329184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04811" y="1338745"/>
            <a:ext cx="190677" cy="397090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872401" y="482345"/>
            <a:ext cx="1050925" cy="4577080"/>
            <a:chOff x="872401" y="482345"/>
            <a:chExt cx="1050925" cy="4577080"/>
          </a:xfrm>
        </p:grpSpPr>
        <p:sp>
          <p:nvSpPr>
            <p:cNvPr id="13" name="object 13"/>
            <p:cNvSpPr/>
            <p:nvPr/>
          </p:nvSpPr>
          <p:spPr>
            <a:xfrm>
              <a:off x="1712975" y="482345"/>
              <a:ext cx="0" cy="310515"/>
            </a:xfrm>
            <a:custGeom>
              <a:avLst/>
              <a:gdLst/>
              <a:ahLst/>
              <a:cxnLst/>
              <a:rect l="l" t="t" r="r" b="b"/>
              <a:pathLst>
                <a:path h="310515">
                  <a:moveTo>
                    <a:pt x="0" y="0"/>
                  </a:moveTo>
                  <a:lnTo>
                    <a:pt x="0" y="310134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05355" y="588263"/>
              <a:ext cx="32384" cy="57150"/>
            </a:xfrm>
            <a:custGeom>
              <a:avLst/>
              <a:gdLst/>
              <a:ahLst/>
              <a:cxnLst/>
              <a:rect l="l" t="t" r="r" b="b"/>
              <a:pathLst>
                <a:path w="32385" h="57150">
                  <a:moveTo>
                    <a:pt x="7619" y="57150"/>
                  </a:moveTo>
                  <a:lnTo>
                    <a:pt x="16001" y="57150"/>
                  </a:lnTo>
                  <a:lnTo>
                    <a:pt x="28373" y="45128"/>
                  </a:lnTo>
                  <a:lnTo>
                    <a:pt x="32389" y="39843"/>
                  </a:lnTo>
                  <a:lnTo>
                    <a:pt x="32212" y="33114"/>
                  </a:lnTo>
                  <a:lnTo>
                    <a:pt x="32003" y="16763"/>
                  </a:lnTo>
                  <a:lnTo>
                    <a:pt x="32003" y="8382"/>
                  </a:lnTo>
                  <a:lnTo>
                    <a:pt x="24383" y="8382"/>
                  </a:lnTo>
                  <a:lnTo>
                    <a:pt x="24383" y="0"/>
                  </a:ln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96974" y="645413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40">
                  <a:moveTo>
                    <a:pt x="16001" y="65531"/>
                  </a:moveTo>
                  <a:lnTo>
                    <a:pt x="16001" y="57149"/>
                  </a:lnTo>
                  <a:lnTo>
                    <a:pt x="32765" y="57149"/>
                  </a:lnTo>
                  <a:lnTo>
                    <a:pt x="32765" y="49529"/>
                  </a:lnTo>
                  <a:lnTo>
                    <a:pt x="40385" y="49529"/>
                  </a:lnTo>
                  <a:lnTo>
                    <a:pt x="40385" y="16763"/>
                  </a:lnTo>
                  <a:lnTo>
                    <a:pt x="32765" y="8381"/>
                  </a:lnTo>
                  <a:lnTo>
                    <a:pt x="24383" y="0"/>
                  </a:lnTo>
                  <a:lnTo>
                    <a:pt x="8381" y="0"/>
                  </a:lnTo>
                </a:path>
                <a:path w="40639" h="66040">
                  <a:moveTo>
                    <a:pt x="16001" y="65531"/>
                  </a:moveTo>
                  <a:lnTo>
                    <a:pt x="0" y="65531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96974" y="645413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>
                  <a:moveTo>
                    <a:pt x="16001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96974" y="588263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>
                  <a:moveTo>
                    <a:pt x="16001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32204" y="792479"/>
              <a:ext cx="154305" cy="155575"/>
            </a:xfrm>
            <a:custGeom>
              <a:avLst/>
              <a:gdLst/>
              <a:ahLst/>
              <a:cxnLst/>
              <a:rect l="l" t="t" r="r" b="b"/>
              <a:pathLst>
                <a:path w="154305" h="155575">
                  <a:moveTo>
                    <a:pt x="0" y="0"/>
                  </a:moveTo>
                  <a:lnTo>
                    <a:pt x="0" y="155448"/>
                  </a:lnTo>
                  <a:lnTo>
                    <a:pt x="153924" y="155448"/>
                  </a:lnTo>
                  <a:lnTo>
                    <a:pt x="153924" y="0"/>
                  </a:lnTo>
                  <a:lnTo>
                    <a:pt x="0" y="0"/>
                  </a:lnTo>
                  <a:close/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86305" y="835913"/>
              <a:ext cx="54864" cy="38404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705355" y="947927"/>
              <a:ext cx="7620" cy="392430"/>
            </a:xfrm>
            <a:custGeom>
              <a:avLst/>
              <a:gdLst/>
              <a:ahLst/>
              <a:cxnLst/>
              <a:rect l="l" t="t" r="r" b="b"/>
              <a:pathLst>
                <a:path w="7619" h="392430">
                  <a:moveTo>
                    <a:pt x="7619" y="0"/>
                  </a:moveTo>
                  <a:lnTo>
                    <a:pt x="0" y="39243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705355" y="1086612"/>
              <a:ext cx="32384" cy="66040"/>
            </a:xfrm>
            <a:custGeom>
              <a:avLst/>
              <a:gdLst/>
              <a:ahLst/>
              <a:cxnLst/>
              <a:rect l="l" t="t" r="r" b="b"/>
              <a:pathLst>
                <a:path w="32385" h="66040">
                  <a:moveTo>
                    <a:pt x="0" y="65531"/>
                  </a:moveTo>
                  <a:lnTo>
                    <a:pt x="7620" y="65531"/>
                  </a:lnTo>
                  <a:lnTo>
                    <a:pt x="16002" y="57149"/>
                  </a:lnTo>
                  <a:lnTo>
                    <a:pt x="24384" y="57149"/>
                  </a:lnTo>
                  <a:lnTo>
                    <a:pt x="24384" y="49529"/>
                  </a:lnTo>
                  <a:lnTo>
                    <a:pt x="32004" y="49529"/>
                  </a:lnTo>
                  <a:lnTo>
                    <a:pt x="32004" y="25145"/>
                  </a:lnTo>
                  <a:lnTo>
                    <a:pt x="24383" y="16763"/>
                  </a:lnTo>
                  <a:lnTo>
                    <a:pt x="16001" y="8381"/>
                  </a:lnTo>
                  <a:lnTo>
                    <a:pt x="7619" y="8381"/>
                  </a:ln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96974" y="1152144"/>
              <a:ext cx="40640" cy="57150"/>
            </a:xfrm>
            <a:custGeom>
              <a:avLst/>
              <a:gdLst/>
              <a:ahLst/>
              <a:cxnLst/>
              <a:rect l="l" t="t" r="r" b="b"/>
              <a:pathLst>
                <a:path w="40639" h="57150">
                  <a:moveTo>
                    <a:pt x="8381" y="57150"/>
                  </a:moveTo>
                  <a:lnTo>
                    <a:pt x="24383" y="57150"/>
                  </a:lnTo>
                  <a:lnTo>
                    <a:pt x="32765" y="49530"/>
                  </a:lnTo>
                  <a:lnTo>
                    <a:pt x="40385" y="41148"/>
                  </a:lnTo>
                  <a:lnTo>
                    <a:pt x="40385" y="16763"/>
                  </a:lnTo>
                  <a:lnTo>
                    <a:pt x="32765" y="16763"/>
                  </a:lnTo>
                  <a:lnTo>
                    <a:pt x="32765" y="8382"/>
                  </a:lnTo>
                  <a:lnTo>
                    <a:pt x="24383" y="8382"/>
                  </a:lnTo>
                  <a:lnTo>
                    <a:pt x="24383" y="0"/>
                  </a:lnTo>
                  <a:lnTo>
                    <a:pt x="8381" y="0"/>
                  </a:lnTo>
                </a:path>
                <a:path w="40639" h="57150">
                  <a:moveTo>
                    <a:pt x="8381" y="57150"/>
                  </a:moveTo>
                  <a:lnTo>
                    <a:pt x="0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96974" y="115214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8381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696974" y="1086612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8381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87017" y="1331976"/>
              <a:ext cx="435914" cy="12268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705355" y="1454657"/>
              <a:ext cx="0" cy="3604260"/>
            </a:xfrm>
            <a:custGeom>
              <a:avLst/>
              <a:gdLst/>
              <a:ahLst/>
              <a:cxnLst/>
              <a:rect l="l" t="t" r="r" b="b"/>
              <a:pathLst>
                <a:path h="3604260">
                  <a:moveTo>
                    <a:pt x="0" y="0"/>
                  </a:moveTo>
                  <a:lnTo>
                    <a:pt x="0" y="360426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05355" y="1683257"/>
              <a:ext cx="24765" cy="57150"/>
            </a:xfrm>
            <a:custGeom>
              <a:avLst/>
              <a:gdLst/>
              <a:ahLst/>
              <a:cxnLst/>
              <a:rect l="l" t="t" r="r" b="b"/>
              <a:pathLst>
                <a:path w="24764" h="57150">
                  <a:moveTo>
                    <a:pt x="0" y="57150"/>
                  </a:moveTo>
                  <a:lnTo>
                    <a:pt x="7620" y="57150"/>
                  </a:lnTo>
                  <a:lnTo>
                    <a:pt x="20565" y="45519"/>
                  </a:lnTo>
                  <a:lnTo>
                    <a:pt x="24755" y="39800"/>
                  </a:lnTo>
                  <a:lnTo>
                    <a:pt x="24568" y="32659"/>
                  </a:lnTo>
                  <a:lnTo>
                    <a:pt x="24383" y="16763"/>
                  </a:lnTo>
                  <a:lnTo>
                    <a:pt x="24383" y="8382"/>
                  </a:lnTo>
                  <a:lnTo>
                    <a:pt x="16001" y="8382"/>
                  </a:lnTo>
                  <a:lnTo>
                    <a:pt x="16001" y="0"/>
                  </a:ln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688591" y="1740407"/>
              <a:ext cx="41910" cy="58419"/>
            </a:xfrm>
            <a:custGeom>
              <a:avLst/>
              <a:gdLst/>
              <a:ahLst/>
              <a:cxnLst/>
              <a:rect l="l" t="t" r="r" b="b"/>
              <a:pathLst>
                <a:path w="41910" h="58419">
                  <a:moveTo>
                    <a:pt x="16763" y="57912"/>
                  </a:moveTo>
                  <a:lnTo>
                    <a:pt x="32765" y="57912"/>
                  </a:lnTo>
                  <a:lnTo>
                    <a:pt x="32765" y="49530"/>
                  </a:lnTo>
                  <a:lnTo>
                    <a:pt x="41147" y="49530"/>
                  </a:lnTo>
                  <a:lnTo>
                    <a:pt x="41147" y="41148"/>
                  </a:lnTo>
                  <a:lnTo>
                    <a:pt x="41364" y="24501"/>
                  </a:lnTo>
                  <a:lnTo>
                    <a:pt x="41471" y="17797"/>
                  </a:lnTo>
                  <a:lnTo>
                    <a:pt x="37226" y="12481"/>
                  </a:lnTo>
                  <a:lnTo>
                    <a:pt x="24383" y="0"/>
                  </a:lnTo>
                  <a:lnTo>
                    <a:pt x="16763" y="0"/>
                  </a:lnTo>
                </a:path>
                <a:path w="41910" h="58419">
                  <a:moveTo>
                    <a:pt x="16763" y="57912"/>
                  </a:moveTo>
                  <a:lnTo>
                    <a:pt x="0" y="5791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88591" y="1740407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88591" y="1683257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12748" y="1472945"/>
              <a:ext cx="128778" cy="5562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69492" y="1563623"/>
              <a:ext cx="414527" cy="16916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200912" y="1528571"/>
              <a:ext cx="512445" cy="269875"/>
            </a:xfrm>
            <a:custGeom>
              <a:avLst/>
              <a:gdLst/>
              <a:ahLst/>
              <a:cxnLst/>
              <a:rect l="l" t="t" r="r" b="b"/>
              <a:pathLst>
                <a:path w="512444" h="269875">
                  <a:moveTo>
                    <a:pt x="512063" y="269748"/>
                  </a:moveTo>
                  <a:lnTo>
                    <a:pt x="0" y="269748"/>
                  </a:ln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200912" y="1086612"/>
              <a:ext cx="512445" cy="245745"/>
            </a:xfrm>
            <a:custGeom>
              <a:avLst/>
              <a:gdLst/>
              <a:ahLst/>
              <a:cxnLst/>
              <a:rect l="l" t="t" r="r" b="b"/>
              <a:pathLst>
                <a:path w="512444" h="245744">
                  <a:moveTo>
                    <a:pt x="512063" y="0"/>
                  </a:moveTo>
                  <a:lnTo>
                    <a:pt x="0" y="0"/>
                  </a:lnTo>
                  <a:lnTo>
                    <a:pt x="0" y="245364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615440" y="1086612"/>
              <a:ext cx="81915" cy="123189"/>
            </a:xfrm>
            <a:custGeom>
              <a:avLst/>
              <a:gdLst/>
              <a:ahLst/>
              <a:cxnLst/>
              <a:rect l="l" t="t" r="r" b="b"/>
              <a:pathLst>
                <a:path w="81914" h="123190">
                  <a:moveTo>
                    <a:pt x="81534" y="122681"/>
                  </a:moveTo>
                  <a:lnTo>
                    <a:pt x="0" y="122681"/>
                  </a:ln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23822" y="579881"/>
              <a:ext cx="81915" cy="123189"/>
            </a:xfrm>
            <a:custGeom>
              <a:avLst/>
              <a:gdLst/>
              <a:ahLst/>
              <a:cxnLst/>
              <a:rect l="l" t="t" r="r" b="b"/>
              <a:pathLst>
                <a:path w="81914" h="123190">
                  <a:moveTo>
                    <a:pt x="81534" y="122681"/>
                  </a:moveTo>
                  <a:lnTo>
                    <a:pt x="0" y="122681"/>
                  </a:ln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76300" y="579881"/>
              <a:ext cx="821055" cy="1243330"/>
            </a:xfrm>
            <a:custGeom>
              <a:avLst/>
              <a:gdLst/>
              <a:ahLst/>
              <a:cxnLst/>
              <a:rect l="l" t="t" r="r" b="b"/>
              <a:pathLst>
                <a:path w="821055" h="1243330">
                  <a:moveTo>
                    <a:pt x="820674" y="0"/>
                  </a:moveTo>
                  <a:lnTo>
                    <a:pt x="0" y="0"/>
                  </a:lnTo>
                  <a:lnTo>
                    <a:pt x="0" y="124282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54608" y="1987295"/>
              <a:ext cx="128778" cy="5562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41070" y="2077973"/>
              <a:ext cx="353568" cy="169163"/>
            </a:xfrm>
            <a:prstGeom prst="rect">
              <a:avLst/>
            </a:prstGeom>
          </p:spPr>
        </p:pic>
      </p:grpSp>
      <p:grpSp>
        <p:nvGrpSpPr>
          <p:cNvPr id="40" name="object 40"/>
          <p:cNvGrpSpPr/>
          <p:nvPr/>
        </p:nvGrpSpPr>
        <p:grpSpPr>
          <a:xfrm>
            <a:off x="961555" y="758190"/>
            <a:ext cx="3698240" cy="2040889"/>
            <a:chOff x="961555" y="758190"/>
            <a:chExt cx="3698240" cy="2040889"/>
          </a:xfrm>
        </p:grpSpPr>
        <p:sp>
          <p:nvSpPr>
            <p:cNvPr id="41" name="object 41"/>
            <p:cNvSpPr/>
            <p:nvPr/>
          </p:nvSpPr>
          <p:spPr>
            <a:xfrm>
              <a:off x="2185415" y="1046226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80" h="184150">
                  <a:moveTo>
                    <a:pt x="0" y="91440"/>
                  </a:moveTo>
                  <a:lnTo>
                    <a:pt x="7215" y="55935"/>
                  </a:lnTo>
                  <a:lnTo>
                    <a:pt x="26860" y="26860"/>
                  </a:lnTo>
                  <a:lnTo>
                    <a:pt x="55935" y="7215"/>
                  </a:lnTo>
                  <a:lnTo>
                    <a:pt x="91440" y="0"/>
                  </a:lnTo>
                  <a:lnTo>
                    <a:pt x="126944" y="7215"/>
                  </a:lnTo>
                  <a:lnTo>
                    <a:pt x="156019" y="26860"/>
                  </a:lnTo>
                  <a:lnTo>
                    <a:pt x="175664" y="55935"/>
                  </a:lnTo>
                  <a:lnTo>
                    <a:pt x="182880" y="91440"/>
                  </a:lnTo>
                  <a:lnTo>
                    <a:pt x="175664" y="127384"/>
                  </a:lnTo>
                  <a:lnTo>
                    <a:pt x="156019" y="156686"/>
                  </a:lnTo>
                  <a:lnTo>
                    <a:pt x="126944" y="176414"/>
                  </a:lnTo>
                  <a:lnTo>
                    <a:pt x="91440" y="183642"/>
                  </a:lnTo>
                  <a:lnTo>
                    <a:pt x="55935" y="176414"/>
                  </a:lnTo>
                  <a:lnTo>
                    <a:pt x="26860" y="156686"/>
                  </a:lnTo>
                  <a:lnTo>
                    <a:pt x="7215" y="127384"/>
                  </a:lnTo>
                  <a:lnTo>
                    <a:pt x="0" y="9144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37231" y="1105662"/>
              <a:ext cx="73152" cy="329184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959863" y="825246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80" h="184150">
                  <a:moveTo>
                    <a:pt x="0" y="92201"/>
                  </a:moveTo>
                  <a:lnTo>
                    <a:pt x="7215" y="56257"/>
                  </a:lnTo>
                  <a:lnTo>
                    <a:pt x="26860" y="26955"/>
                  </a:lnTo>
                  <a:lnTo>
                    <a:pt x="55935" y="7227"/>
                  </a:lnTo>
                  <a:lnTo>
                    <a:pt x="91439" y="0"/>
                  </a:lnTo>
                  <a:lnTo>
                    <a:pt x="126944" y="7227"/>
                  </a:lnTo>
                  <a:lnTo>
                    <a:pt x="156019" y="26955"/>
                  </a:lnTo>
                  <a:lnTo>
                    <a:pt x="175664" y="56257"/>
                  </a:lnTo>
                  <a:lnTo>
                    <a:pt x="182880" y="92201"/>
                  </a:lnTo>
                  <a:lnTo>
                    <a:pt x="175664" y="127706"/>
                  </a:lnTo>
                  <a:lnTo>
                    <a:pt x="156019" y="156781"/>
                  </a:lnTo>
                  <a:lnTo>
                    <a:pt x="126944" y="176426"/>
                  </a:lnTo>
                  <a:lnTo>
                    <a:pt x="91440" y="183641"/>
                  </a:lnTo>
                  <a:lnTo>
                    <a:pt x="55935" y="176426"/>
                  </a:lnTo>
                  <a:lnTo>
                    <a:pt x="26860" y="156781"/>
                  </a:lnTo>
                  <a:lnTo>
                    <a:pt x="7215" y="127706"/>
                  </a:lnTo>
                  <a:lnTo>
                    <a:pt x="0" y="92201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10917" y="884682"/>
              <a:ext cx="79247" cy="333756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1949195" y="980694"/>
              <a:ext cx="40640" cy="41275"/>
            </a:xfrm>
            <a:custGeom>
              <a:avLst/>
              <a:gdLst/>
              <a:ahLst/>
              <a:cxnLst/>
              <a:rect l="l" t="t" r="r" b="b"/>
              <a:pathLst>
                <a:path w="40639" h="41275">
                  <a:moveTo>
                    <a:pt x="0" y="41148"/>
                  </a:moveTo>
                  <a:lnTo>
                    <a:pt x="40386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176272" y="1209294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19">
                  <a:moveTo>
                    <a:pt x="0" y="32766"/>
                  </a:moveTo>
                  <a:lnTo>
                    <a:pt x="32766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949195" y="1021842"/>
              <a:ext cx="227329" cy="220345"/>
            </a:xfrm>
            <a:custGeom>
              <a:avLst/>
              <a:gdLst/>
              <a:ahLst/>
              <a:cxnLst/>
              <a:rect l="l" t="t" r="r" b="b"/>
              <a:pathLst>
                <a:path w="227330" h="220344">
                  <a:moveTo>
                    <a:pt x="0" y="0"/>
                  </a:moveTo>
                  <a:lnTo>
                    <a:pt x="227076" y="220218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851659" y="1127760"/>
              <a:ext cx="203200" cy="204470"/>
            </a:xfrm>
            <a:custGeom>
              <a:avLst/>
              <a:gdLst/>
              <a:ahLst/>
              <a:cxnLst/>
              <a:rect l="l" t="t" r="r" b="b"/>
              <a:pathLst>
                <a:path w="203200" h="204469">
                  <a:moveTo>
                    <a:pt x="202692" y="0"/>
                  </a:moveTo>
                  <a:lnTo>
                    <a:pt x="0" y="204215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110739" y="758190"/>
              <a:ext cx="926591" cy="11430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378201" y="1008888"/>
              <a:ext cx="249936" cy="338327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550413" y="1299209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40">
                  <a:moveTo>
                    <a:pt x="0" y="65532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583179" y="1307591"/>
              <a:ext cx="0" cy="48895"/>
            </a:xfrm>
            <a:custGeom>
              <a:avLst/>
              <a:gdLst/>
              <a:ahLst/>
              <a:cxnLst/>
              <a:rect l="l" t="t" r="r" b="b"/>
              <a:pathLst>
                <a:path h="48894">
                  <a:moveTo>
                    <a:pt x="0" y="48767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526029" y="1291590"/>
              <a:ext cx="0" cy="90170"/>
            </a:xfrm>
            <a:custGeom>
              <a:avLst/>
              <a:gdLst/>
              <a:ahLst/>
              <a:cxnLst/>
              <a:rect l="l" t="t" r="r" b="b"/>
              <a:pathLst>
                <a:path h="90169">
                  <a:moveTo>
                    <a:pt x="0" y="89915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273808" y="1331976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0"/>
                  </a:moveTo>
                  <a:lnTo>
                    <a:pt x="0" y="73914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183129" y="1408938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80" h="184150">
                  <a:moveTo>
                    <a:pt x="0" y="92201"/>
                  </a:moveTo>
                  <a:lnTo>
                    <a:pt x="7215" y="56257"/>
                  </a:lnTo>
                  <a:lnTo>
                    <a:pt x="26860" y="26955"/>
                  </a:lnTo>
                  <a:lnTo>
                    <a:pt x="55935" y="7227"/>
                  </a:lnTo>
                  <a:lnTo>
                    <a:pt x="91439" y="0"/>
                  </a:lnTo>
                  <a:lnTo>
                    <a:pt x="126944" y="7227"/>
                  </a:lnTo>
                  <a:lnTo>
                    <a:pt x="156019" y="26955"/>
                  </a:lnTo>
                  <a:lnTo>
                    <a:pt x="175664" y="56257"/>
                  </a:lnTo>
                  <a:lnTo>
                    <a:pt x="182880" y="92201"/>
                  </a:lnTo>
                  <a:lnTo>
                    <a:pt x="175664" y="127706"/>
                  </a:lnTo>
                  <a:lnTo>
                    <a:pt x="156019" y="156781"/>
                  </a:lnTo>
                  <a:lnTo>
                    <a:pt x="126944" y="176426"/>
                  </a:lnTo>
                  <a:lnTo>
                    <a:pt x="91440" y="183641"/>
                  </a:lnTo>
                  <a:lnTo>
                    <a:pt x="55935" y="176426"/>
                  </a:lnTo>
                  <a:lnTo>
                    <a:pt x="26860" y="156781"/>
                  </a:lnTo>
                  <a:lnTo>
                    <a:pt x="7215" y="127706"/>
                  </a:lnTo>
                  <a:lnTo>
                    <a:pt x="0" y="92201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235708" y="1430273"/>
              <a:ext cx="73152" cy="33375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202179" y="1505712"/>
              <a:ext cx="136397" cy="338327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2183129" y="1597151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80" h="184150">
                  <a:moveTo>
                    <a:pt x="0" y="91439"/>
                  </a:moveTo>
                  <a:lnTo>
                    <a:pt x="7215" y="55935"/>
                  </a:lnTo>
                  <a:lnTo>
                    <a:pt x="26860" y="26860"/>
                  </a:lnTo>
                  <a:lnTo>
                    <a:pt x="55935" y="7215"/>
                  </a:lnTo>
                  <a:lnTo>
                    <a:pt x="91440" y="0"/>
                  </a:lnTo>
                  <a:lnTo>
                    <a:pt x="126944" y="7215"/>
                  </a:lnTo>
                  <a:lnTo>
                    <a:pt x="156019" y="26860"/>
                  </a:lnTo>
                  <a:lnTo>
                    <a:pt x="175664" y="55935"/>
                  </a:lnTo>
                  <a:lnTo>
                    <a:pt x="182880" y="91439"/>
                  </a:lnTo>
                  <a:lnTo>
                    <a:pt x="175664" y="127384"/>
                  </a:lnTo>
                  <a:lnTo>
                    <a:pt x="156019" y="156686"/>
                  </a:lnTo>
                  <a:lnTo>
                    <a:pt x="126944" y="176414"/>
                  </a:lnTo>
                  <a:lnTo>
                    <a:pt x="91440" y="183641"/>
                  </a:lnTo>
                  <a:lnTo>
                    <a:pt x="55935" y="176414"/>
                  </a:lnTo>
                  <a:lnTo>
                    <a:pt x="26860" y="156686"/>
                  </a:lnTo>
                  <a:lnTo>
                    <a:pt x="7215" y="127384"/>
                  </a:lnTo>
                  <a:lnTo>
                    <a:pt x="0" y="91439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235708" y="1628393"/>
              <a:ext cx="73152" cy="33375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202179" y="1704593"/>
              <a:ext cx="142494" cy="338327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1916429" y="1331976"/>
              <a:ext cx="609600" cy="0"/>
            </a:xfrm>
            <a:custGeom>
              <a:avLst/>
              <a:gdLst/>
              <a:ahLst/>
              <a:cxnLst/>
              <a:rect l="l" t="t" r="r" b="b"/>
              <a:pathLst>
                <a:path w="609600">
                  <a:moveTo>
                    <a:pt x="609600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151887" y="1307591"/>
              <a:ext cx="66040" cy="33020"/>
            </a:xfrm>
            <a:custGeom>
              <a:avLst/>
              <a:gdLst/>
              <a:ahLst/>
              <a:cxnLst/>
              <a:rect l="l" t="t" r="r" b="b"/>
              <a:pathLst>
                <a:path w="66039" h="33019">
                  <a:moveTo>
                    <a:pt x="65531" y="32765"/>
                  </a:moveTo>
                  <a:lnTo>
                    <a:pt x="57149" y="24383"/>
                  </a:lnTo>
                  <a:lnTo>
                    <a:pt x="57149" y="8381"/>
                  </a:lnTo>
                  <a:lnTo>
                    <a:pt x="48767" y="8381"/>
                  </a:lnTo>
                  <a:lnTo>
                    <a:pt x="41147" y="0"/>
                  </a:lnTo>
                  <a:lnTo>
                    <a:pt x="16763" y="0"/>
                  </a:lnTo>
                  <a:lnTo>
                    <a:pt x="16763" y="8381"/>
                  </a:lnTo>
                  <a:lnTo>
                    <a:pt x="8381" y="8381"/>
                  </a:lnTo>
                  <a:lnTo>
                    <a:pt x="8381" y="16001"/>
                  </a:lnTo>
                  <a:lnTo>
                    <a:pt x="0" y="24383"/>
                  </a:lnTo>
                  <a:lnTo>
                    <a:pt x="0" y="32765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217419" y="1307591"/>
              <a:ext cx="56515" cy="41275"/>
            </a:xfrm>
            <a:custGeom>
              <a:avLst/>
              <a:gdLst/>
              <a:ahLst/>
              <a:cxnLst/>
              <a:rect l="l" t="t" r="r" b="b"/>
              <a:pathLst>
                <a:path w="56514" h="41275">
                  <a:moveTo>
                    <a:pt x="56387" y="32765"/>
                  </a:moveTo>
                  <a:lnTo>
                    <a:pt x="56387" y="16001"/>
                  </a:lnTo>
                  <a:lnTo>
                    <a:pt x="48767" y="8381"/>
                  </a:lnTo>
                  <a:lnTo>
                    <a:pt x="40385" y="8381"/>
                  </a:lnTo>
                  <a:lnTo>
                    <a:pt x="40385" y="0"/>
                  </a:lnTo>
                  <a:lnTo>
                    <a:pt x="16001" y="0"/>
                  </a:lnTo>
                  <a:lnTo>
                    <a:pt x="7619" y="8381"/>
                  </a:lnTo>
                  <a:lnTo>
                    <a:pt x="0" y="8381"/>
                  </a:lnTo>
                  <a:lnTo>
                    <a:pt x="0" y="32765"/>
                  </a:lnTo>
                </a:path>
                <a:path w="56514" h="41275">
                  <a:moveTo>
                    <a:pt x="56387" y="32765"/>
                  </a:moveTo>
                  <a:lnTo>
                    <a:pt x="56387" y="41147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217419" y="134035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8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151887" y="134035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8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603665" y="1323594"/>
              <a:ext cx="121335" cy="241642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397251" y="1641348"/>
              <a:ext cx="676655" cy="11430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538983" y="1732787"/>
              <a:ext cx="396240" cy="169163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965453" y="1920240"/>
              <a:ext cx="3690620" cy="875030"/>
            </a:xfrm>
            <a:custGeom>
              <a:avLst/>
              <a:gdLst/>
              <a:ahLst/>
              <a:cxnLst/>
              <a:rect l="l" t="t" r="r" b="b"/>
              <a:pathLst>
                <a:path w="3690620" h="875030">
                  <a:moveTo>
                    <a:pt x="0" y="0"/>
                  </a:moveTo>
                  <a:lnTo>
                    <a:pt x="3690366" y="0"/>
                  </a:lnTo>
                  <a:lnTo>
                    <a:pt x="3690366" y="874775"/>
                  </a:lnTo>
                  <a:lnTo>
                    <a:pt x="3495294" y="874775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0" name="object 70"/>
          <p:cNvGrpSpPr/>
          <p:nvPr/>
        </p:nvGrpSpPr>
        <p:grpSpPr>
          <a:xfrm>
            <a:off x="1284643" y="5512980"/>
            <a:ext cx="191135" cy="397510"/>
            <a:chOff x="1284643" y="5512980"/>
            <a:chExt cx="191135" cy="397510"/>
          </a:xfrm>
        </p:grpSpPr>
        <p:pic>
          <p:nvPicPr>
            <p:cNvPr id="71" name="object 7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84643" y="5512980"/>
              <a:ext cx="190677" cy="191439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41119" y="5576315"/>
              <a:ext cx="79247" cy="333756"/>
            </a:xfrm>
            <a:prstGeom prst="rect">
              <a:avLst/>
            </a:prstGeom>
          </p:spPr>
        </p:pic>
      </p:grpSp>
      <p:grpSp>
        <p:nvGrpSpPr>
          <p:cNvPr id="73" name="object 73"/>
          <p:cNvGrpSpPr/>
          <p:nvPr/>
        </p:nvGrpSpPr>
        <p:grpSpPr>
          <a:xfrm>
            <a:off x="979843" y="5519077"/>
            <a:ext cx="191135" cy="397510"/>
            <a:chOff x="979843" y="5519077"/>
            <a:chExt cx="191135" cy="397510"/>
          </a:xfrm>
        </p:grpSpPr>
        <p:pic>
          <p:nvPicPr>
            <p:cNvPr id="74" name="object 7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79843" y="5519077"/>
              <a:ext cx="190677" cy="191439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11173" y="5582411"/>
              <a:ext cx="124968" cy="333756"/>
            </a:xfrm>
            <a:prstGeom prst="rect">
              <a:avLst/>
            </a:prstGeom>
          </p:spPr>
        </p:pic>
      </p:grpSp>
      <p:grpSp>
        <p:nvGrpSpPr>
          <p:cNvPr id="76" name="object 76"/>
          <p:cNvGrpSpPr/>
          <p:nvPr/>
        </p:nvGrpSpPr>
        <p:grpSpPr>
          <a:xfrm>
            <a:off x="1005839" y="5333149"/>
            <a:ext cx="496570" cy="65405"/>
            <a:chOff x="1005839" y="5333149"/>
            <a:chExt cx="496570" cy="65405"/>
          </a:xfrm>
        </p:grpSpPr>
        <p:sp>
          <p:nvSpPr>
            <p:cNvPr id="77" name="object 77"/>
            <p:cNvSpPr/>
            <p:nvPr/>
          </p:nvSpPr>
          <p:spPr>
            <a:xfrm>
              <a:off x="1477517" y="5337048"/>
              <a:ext cx="0" cy="41275"/>
            </a:xfrm>
            <a:custGeom>
              <a:avLst/>
              <a:gdLst/>
              <a:ahLst/>
              <a:cxnLst/>
              <a:rect l="l" t="t" r="r" b="b"/>
              <a:pathLst>
                <a:path h="41275">
                  <a:moveTo>
                    <a:pt x="0" y="0"/>
                  </a:moveTo>
                  <a:lnTo>
                    <a:pt x="0" y="41148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477517" y="5337048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>
                  <a:moveTo>
                    <a:pt x="24384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306829" y="5369814"/>
              <a:ext cx="138430" cy="24765"/>
            </a:xfrm>
            <a:custGeom>
              <a:avLst/>
              <a:gdLst/>
              <a:ahLst/>
              <a:cxnLst/>
              <a:rect l="l" t="t" r="r" b="b"/>
              <a:pathLst>
                <a:path w="138430" h="24764">
                  <a:moveTo>
                    <a:pt x="0" y="0"/>
                  </a:moveTo>
                  <a:lnTo>
                    <a:pt x="0" y="24383"/>
                  </a:lnTo>
                  <a:lnTo>
                    <a:pt x="137922" y="24383"/>
                  </a:lnTo>
                  <a:lnTo>
                    <a:pt x="137922" y="0"/>
                  </a:lnTo>
                  <a:lnTo>
                    <a:pt x="0" y="0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005839" y="5378196"/>
              <a:ext cx="300990" cy="0"/>
            </a:xfrm>
            <a:custGeom>
              <a:avLst/>
              <a:gdLst/>
              <a:ahLst/>
              <a:cxnLst/>
              <a:rect l="l" t="t" r="r" b="b"/>
              <a:pathLst>
                <a:path w="300990">
                  <a:moveTo>
                    <a:pt x="0" y="0"/>
                  </a:moveTo>
                  <a:lnTo>
                    <a:pt x="30099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1005839" y="4924717"/>
            <a:ext cx="540385" cy="608330"/>
            <a:chOff x="1005839" y="4924717"/>
            <a:chExt cx="540385" cy="608330"/>
          </a:xfrm>
        </p:grpSpPr>
        <p:sp>
          <p:nvSpPr>
            <p:cNvPr id="82" name="object 82"/>
            <p:cNvSpPr/>
            <p:nvPr/>
          </p:nvSpPr>
          <p:spPr>
            <a:xfrm>
              <a:off x="1493519" y="5051298"/>
              <a:ext cx="48895" cy="73660"/>
            </a:xfrm>
            <a:custGeom>
              <a:avLst/>
              <a:gdLst/>
              <a:ahLst/>
              <a:cxnLst/>
              <a:rect l="l" t="t" r="r" b="b"/>
              <a:pathLst>
                <a:path w="48894" h="73660">
                  <a:moveTo>
                    <a:pt x="16763" y="73151"/>
                  </a:moveTo>
                  <a:lnTo>
                    <a:pt x="24383" y="73151"/>
                  </a:lnTo>
                  <a:lnTo>
                    <a:pt x="24383" y="64769"/>
                  </a:lnTo>
                  <a:lnTo>
                    <a:pt x="41147" y="64769"/>
                  </a:lnTo>
                  <a:lnTo>
                    <a:pt x="41147" y="57149"/>
                  </a:lnTo>
                  <a:lnTo>
                    <a:pt x="48767" y="57149"/>
                  </a:lnTo>
                  <a:lnTo>
                    <a:pt x="48767" y="16001"/>
                  </a:lnTo>
                  <a:lnTo>
                    <a:pt x="41147" y="7619"/>
                  </a:lnTo>
                  <a:lnTo>
                    <a:pt x="32765" y="7619"/>
                  </a:lnTo>
                  <a:lnTo>
                    <a:pt x="24383" y="0"/>
                  </a:lnTo>
                  <a:lnTo>
                    <a:pt x="16763" y="0"/>
                  </a:lnTo>
                </a:path>
                <a:path w="48894" h="73660">
                  <a:moveTo>
                    <a:pt x="16763" y="73151"/>
                  </a:moveTo>
                  <a:lnTo>
                    <a:pt x="0" y="73151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493519" y="5051298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510283" y="5124450"/>
              <a:ext cx="32384" cy="139065"/>
            </a:xfrm>
            <a:custGeom>
              <a:avLst/>
              <a:gdLst/>
              <a:ahLst/>
              <a:cxnLst/>
              <a:rect l="l" t="t" r="r" b="b"/>
              <a:pathLst>
                <a:path w="32384" h="139064">
                  <a:moveTo>
                    <a:pt x="0" y="138684"/>
                  </a:moveTo>
                  <a:lnTo>
                    <a:pt x="7620" y="138684"/>
                  </a:lnTo>
                  <a:lnTo>
                    <a:pt x="16002" y="131064"/>
                  </a:lnTo>
                  <a:lnTo>
                    <a:pt x="24384" y="131064"/>
                  </a:lnTo>
                  <a:lnTo>
                    <a:pt x="32004" y="122682"/>
                  </a:lnTo>
                  <a:lnTo>
                    <a:pt x="32003" y="81534"/>
                  </a:lnTo>
                  <a:lnTo>
                    <a:pt x="24383" y="81534"/>
                  </a:lnTo>
                  <a:lnTo>
                    <a:pt x="24383" y="73914"/>
                  </a:lnTo>
                  <a:lnTo>
                    <a:pt x="7619" y="73914"/>
                  </a:lnTo>
                  <a:lnTo>
                    <a:pt x="7619" y="65532"/>
                  </a:lnTo>
                  <a:lnTo>
                    <a:pt x="0" y="65532"/>
                  </a:lnTo>
                  <a:lnTo>
                    <a:pt x="16001" y="65532"/>
                  </a:lnTo>
                  <a:lnTo>
                    <a:pt x="24383" y="57150"/>
                  </a:lnTo>
                  <a:lnTo>
                    <a:pt x="32003" y="48768"/>
                  </a:lnTo>
                  <a:lnTo>
                    <a:pt x="32003" y="16764"/>
                  </a:lnTo>
                  <a:lnTo>
                    <a:pt x="24383" y="8382"/>
                  </a:lnTo>
                  <a:lnTo>
                    <a:pt x="16001" y="0"/>
                  </a:ln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493519" y="5263134"/>
              <a:ext cx="48895" cy="74295"/>
            </a:xfrm>
            <a:custGeom>
              <a:avLst/>
              <a:gdLst/>
              <a:ahLst/>
              <a:cxnLst/>
              <a:rect l="l" t="t" r="r" b="b"/>
              <a:pathLst>
                <a:path w="48894" h="74295">
                  <a:moveTo>
                    <a:pt x="16763" y="73913"/>
                  </a:moveTo>
                  <a:lnTo>
                    <a:pt x="24383" y="73913"/>
                  </a:lnTo>
                  <a:lnTo>
                    <a:pt x="24383" y="65531"/>
                  </a:lnTo>
                  <a:lnTo>
                    <a:pt x="41147" y="65531"/>
                  </a:lnTo>
                  <a:lnTo>
                    <a:pt x="41147" y="57911"/>
                  </a:lnTo>
                  <a:lnTo>
                    <a:pt x="48767" y="57911"/>
                  </a:lnTo>
                  <a:lnTo>
                    <a:pt x="48767" y="16763"/>
                  </a:lnTo>
                  <a:lnTo>
                    <a:pt x="41147" y="8381"/>
                  </a:lnTo>
                  <a:lnTo>
                    <a:pt x="32765" y="0"/>
                  </a:lnTo>
                  <a:lnTo>
                    <a:pt x="16763" y="0"/>
                  </a:lnTo>
                </a:path>
                <a:path w="48894" h="74295">
                  <a:moveTo>
                    <a:pt x="16763" y="73913"/>
                  </a:moveTo>
                  <a:lnTo>
                    <a:pt x="0" y="73913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493519" y="526313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493519" y="5189982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493519" y="5124450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444751" y="5378196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19">
                  <a:moveTo>
                    <a:pt x="0" y="0"/>
                  </a:moveTo>
                  <a:lnTo>
                    <a:pt x="32766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493519" y="5010150"/>
              <a:ext cx="0" cy="41275"/>
            </a:xfrm>
            <a:custGeom>
              <a:avLst/>
              <a:gdLst/>
              <a:ahLst/>
              <a:cxnLst/>
              <a:rect l="l" t="t" r="r" b="b"/>
              <a:pathLst>
                <a:path h="41275">
                  <a:moveTo>
                    <a:pt x="0" y="41148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249679" y="5010150"/>
              <a:ext cx="243840" cy="0"/>
            </a:xfrm>
            <a:custGeom>
              <a:avLst/>
              <a:gdLst/>
              <a:ahLst/>
              <a:cxnLst/>
              <a:rect l="l" t="t" r="r" b="b"/>
              <a:pathLst>
                <a:path w="243840">
                  <a:moveTo>
                    <a:pt x="0" y="0"/>
                  </a:moveTo>
                  <a:lnTo>
                    <a:pt x="24384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095755" y="4928616"/>
              <a:ext cx="154305" cy="154940"/>
            </a:xfrm>
            <a:custGeom>
              <a:avLst/>
              <a:gdLst/>
              <a:ahLst/>
              <a:cxnLst/>
              <a:rect l="l" t="t" r="r" b="b"/>
              <a:pathLst>
                <a:path w="154305" h="154939">
                  <a:moveTo>
                    <a:pt x="0" y="0"/>
                  </a:moveTo>
                  <a:lnTo>
                    <a:pt x="0" y="154686"/>
                  </a:lnTo>
                  <a:lnTo>
                    <a:pt x="153924" y="154686"/>
                  </a:lnTo>
                  <a:lnTo>
                    <a:pt x="153924" y="0"/>
                  </a:lnTo>
                  <a:lnTo>
                    <a:pt x="0" y="0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27759" y="4971288"/>
              <a:ext cx="79247" cy="374904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1005839" y="5010150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69">
                  <a:moveTo>
                    <a:pt x="89915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322831" y="5394198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4">
                  <a:moveTo>
                    <a:pt x="0" y="0"/>
                  </a:moveTo>
                  <a:lnTo>
                    <a:pt x="0" y="138684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1420367" y="5394198"/>
              <a:ext cx="0" cy="131445"/>
            </a:xfrm>
            <a:custGeom>
              <a:avLst/>
              <a:gdLst/>
              <a:ahLst/>
              <a:cxnLst/>
              <a:rect l="l" t="t" r="r" b="b"/>
              <a:pathLst>
                <a:path h="131445">
                  <a:moveTo>
                    <a:pt x="0" y="0"/>
                  </a:moveTo>
                  <a:lnTo>
                    <a:pt x="0" y="131064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7" name="object 97"/>
          <p:cNvGrpSpPr/>
          <p:nvPr/>
        </p:nvGrpSpPr>
        <p:grpSpPr>
          <a:xfrm>
            <a:off x="951738" y="5743194"/>
            <a:ext cx="243840" cy="429259"/>
            <a:chOff x="951738" y="5743194"/>
            <a:chExt cx="243840" cy="429259"/>
          </a:xfrm>
        </p:grpSpPr>
        <p:pic>
          <p:nvPicPr>
            <p:cNvPr id="98" name="object 9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98220" y="5743194"/>
              <a:ext cx="158495" cy="333756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51738" y="5833872"/>
              <a:ext cx="243839" cy="338327"/>
            </a:xfrm>
            <a:prstGeom prst="rect">
              <a:avLst/>
            </a:prstGeom>
          </p:spPr>
        </p:pic>
      </p:grpSp>
      <p:grpSp>
        <p:nvGrpSpPr>
          <p:cNvPr id="100" name="object 100"/>
          <p:cNvGrpSpPr/>
          <p:nvPr/>
        </p:nvGrpSpPr>
        <p:grpSpPr>
          <a:xfrm>
            <a:off x="1054519" y="5355247"/>
            <a:ext cx="41910" cy="170180"/>
            <a:chOff x="1054519" y="5355247"/>
            <a:chExt cx="41910" cy="170180"/>
          </a:xfrm>
        </p:grpSpPr>
        <p:sp>
          <p:nvSpPr>
            <p:cNvPr id="101" name="object 101"/>
            <p:cNvSpPr/>
            <p:nvPr/>
          </p:nvSpPr>
          <p:spPr>
            <a:xfrm>
              <a:off x="1071371" y="5378196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147065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058417" y="5359146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33528" y="25907"/>
                  </a:moveTo>
                  <a:lnTo>
                    <a:pt x="33528" y="7619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3527"/>
                  </a:lnTo>
                  <a:lnTo>
                    <a:pt x="25908" y="33527"/>
                  </a:lnTo>
                  <a:lnTo>
                    <a:pt x="33528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058417" y="5359146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3528" y="7619"/>
                  </a:lnTo>
                  <a:lnTo>
                    <a:pt x="33528" y="16763"/>
                  </a:lnTo>
                  <a:lnTo>
                    <a:pt x="33528" y="25907"/>
                  </a:lnTo>
                  <a:lnTo>
                    <a:pt x="25908" y="33527"/>
                  </a:lnTo>
                  <a:lnTo>
                    <a:pt x="16764" y="33527"/>
                  </a:lnTo>
                  <a:lnTo>
                    <a:pt x="7620" y="33527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" name="object 104"/>
          <p:cNvSpPr/>
          <p:nvPr/>
        </p:nvSpPr>
        <p:spPr>
          <a:xfrm>
            <a:off x="1712976" y="2068067"/>
            <a:ext cx="2748280" cy="0"/>
          </a:xfrm>
          <a:custGeom>
            <a:avLst/>
            <a:gdLst/>
            <a:ahLst/>
            <a:cxnLst/>
            <a:rect l="l" t="t" r="r" b="b"/>
            <a:pathLst>
              <a:path w="2748279">
                <a:moveTo>
                  <a:pt x="0" y="0"/>
                </a:moveTo>
                <a:lnTo>
                  <a:pt x="2747772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5" name="object 105"/>
          <p:cNvGrpSpPr/>
          <p:nvPr/>
        </p:nvGrpSpPr>
        <p:grpSpPr>
          <a:xfrm>
            <a:off x="1712976" y="2128939"/>
            <a:ext cx="878205" cy="478155"/>
            <a:chOff x="1712976" y="2128939"/>
            <a:chExt cx="878205" cy="478155"/>
          </a:xfrm>
        </p:grpSpPr>
        <p:pic>
          <p:nvPicPr>
            <p:cNvPr id="106" name="object 10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208187" y="2128939"/>
              <a:ext cx="190677" cy="192201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263140" y="2164841"/>
              <a:ext cx="79247" cy="405384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1997964" y="2468117"/>
              <a:ext cx="593090" cy="0"/>
            </a:xfrm>
            <a:custGeom>
              <a:avLst/>
              <a:gdLst/>
              <a:ahLst/>
              <a:cxnLst/>
              <a:rect l="l" t="t" r="r" b="b"/>
              <a:pathLst>
                <a:path w="593089">
                  <a:moveTo>
                    <a:pt x="592836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712976" y="2398687"/>
              <a:ext cx="284988" cy="130479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2298192" y="2312669"/>
              <a:ext cx="0" cy="294640"/>
            </a:xfrm>
            <a:custGeom>
              <a:avLst/>
              <a:gdLst/>
              <a:ahLst/>
              <a:cxnLst/>
              <a:rect l="l" t="t" r="r" b="b"/>
              <a:pathLst>
                <a:path h="294639">
                  <a:moveTo>
                    <a:pt x="0" y="294132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1" name="object 111"/>
          <p:cNvGrpSpPr/>
          <p:nvPr/>
        </p:nvGrpSpPr>
        <p:grpSpPr>
          <a:xfrm>
            <a:off x="1945297" y="2803398"/>
            <a:ext cx="857885" cy="216535"/>
            <a:chOff x="1945297" y="2803398"/>
            <a:chExt cx="857885" cy="216535"/>
          </a:xfrm>
        </p:grpSpPr>
        <p:sp>
          <p:nvSpPr>
            <p:cNvPr id="112" name="object 112"/>
            <p:cNvSpPr/>
            <p:nvPr/>
          </p:nvSpPr>
          <p:spPr>
            <a:xfrm>
              <a:off x="2298192" y="2803398"/>
              <a:ext cx="0" cy="163195"/>
            </a:xfrm>
            <a:custGeom>
              <a:avLst/>
              <a:gdLst/>
              <a:ahLst/>
              <a:cxnLst/>
              <a:rect l="l" t="t" r="r" b="b"/>
              <a:pathLst>
                <a:path h="163194">
                  <a:moveTo>
                    <a:pt x="0" y="0"/>
                  </a:moveTo>
                  <a:lnTo>
                    <a:pt x="0" y="163068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997964" y="2958846"/>
              <a:ext cx="805180" cy="0"/>
            </a:xfrm>
            <a:custGeom>
              <a:avLst/>
              <a:gdLst/>
              <a:ahLst/>
              <a:cxnLst/>
              <a:rect l="l" t="t" r="r" b="b"/>
              <a:pathLst>
                <a:path w="805180">
                  <a:moveTo>
                    <a:pt x="804671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949196" y="2958846"/>
              <a:ext cx="32384" cy="57150"/>
            </a:xfrm>
            <a:custGeom>
              <a:avLst/>
              <a:gdLst/>
              <a:ahLst/>
              <a:cxnLst/>
              <a:rect l="l" t="t" r="r" b="b"/>
              <a:pathLst>
                <a:path w="32385" h="57150">
                  <a:moveTo>
                    <a:pt x="32004" y="0"/>
                  </a:moveTo>
                  <a:lnTo>
                    <a:pt x="16002" y="0"/>
                  </a:lnTo>
                  <a:lnTo>
                    <a:pt x="7620" y="7620"/>
                  </a:lnTo>
                  <a:lnTo>
                    <a:pt x="7620" y="16002"/>
                  </a:lnTo>
                  <a:lnTo>
                    <a:pt x="0" y="24384"/>
                  </a:lnTo>
                  <a:lnTo>
                    <a:pt x="0" y="32766"/>
                  </a:lnTo>
                  <a:lnTo>
                    <a:pt x="7620" y="32766"/>
                  </a:lnTo>
                  <a:lnTo>
                    <a:pt x="7620" y="48768"/>
                  </a:lnTo>
                  <a:lnTo>
                    <a:pt x="16002" y="48768"/>
                  </a:lnTo>
                  <a:lnTo>
                    <a:pt x="16002" y="57150"/>
                  </a:lnTo>
                  <a:lnTo>
                    <a:pt x="32004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949196" y="2893314"/>
              <a:ext cx="48895" cy="66040"/>
            </a:xfrm>
            <a:custGeom>
              <a:avLst/>
              <a:gdLst/>
              <a:ahLst/>
              <a:cxnLst/>
              <a:rect l="l" t="t" r="r" b="b"/>
              <a:pathLst>
                <a:path w="48894" h="66039">
                  <a:moveTo>
                    <a:pt x="32004" y="0"/>
                  </a:moveTo>
                  <a:lnTo>
                    <a:pt x="24384" y="0"/>
                  </a:lnTo>
                  <a:lnTo>
                    <a:pt x="16002" y="8382"/>
                  </a:lnTo>
                  <a:lnTo>
                    <a:pt x="7620" y="8382"/>
                  </a:lnTo>
                  <a:lnTo>
                    <a:pt x="7620" y="24384"/>
                  </a:lnTo>
                  <a:lnTo>
                    <a:pt x="0" y="32766"/>
                  </a:lnTo>
                  <a:lnTo>
                    <a:pt x="7620" y="41148"/>
                  </a:lnTo>
                  <a:lnTo>
                    <a:pt x="7620" y="48768"/>
                  </a:lnTo>
                  <a:lnTo>
                    <a:pt x="16002" y="57150"/>
                  </a:lnTo>
                  <a:lnTo>
                    <a:pt x="32004" y="57150"/>
                  </a:lnTo>
                  <a:lnTo>
                    <a:pt x="32004" y="65532"/>
                  </a:lnTo>
                </a:path>
                <a:path w="48894" h="66039">
                  <a:moveTo>
                    <a:pt x="32004" y="0"/>
                  </a:moveTo>
                  <a:lnTo>
                    <a:pt x="48768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981200" y="2958846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0" y="0"/>
                  </a:moveTo>
                  <a:lnTo>
                    <a:pt x="16764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981200" y="3015996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0" y="0"/>
                  </a:moveTo>
                  <a:lnTo>
                    <a:pt x="16764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1712976" y="2889415"/>
            <a:ext cx="223520" cy="130810"/>
            <a:chOff x="1712976" y="2889415"/>
            <a:chExt cx="223520" cy="130810"/>
          </a:xfrm>
        </p:grpSpPr>
        <p:sp>
          <p:nvSpPr>
            <p:cNvPr id="119" name="object 119"/>
            <p:cNvSpPr/>
            <p:nvPr/>
          </p:nvSpPr>
          <p:spPr>
            <a:xfrm>
              <a:off x="1712976" y="2950464"/>
              <a:ext cx="179070" cy="0"/>
            </a:xfrm>
            <a:custGeom>
              <a:avLst/>
              <a:gdLst/>
              <a:ahLst/>
              <a:cxnLst/>
              <a:rect l="l" t="t" r="r" b="b"/>
              <a:pathLst>
                <a:path w="179069">
                  <a:moveTo>
                    <a:pt x="0" y="0"/>
                  </a:moveTo>
                  <a:lnTo>
                    <a:pt x="17907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900428" y="2893314"/>
              <a:ext cx="32384" cy="57150"/>
            </a:xfrm>
            <a:custGeom>
              <a:avLst/>
              <a:gdLst/>
              <a:ahLst/>
              <a:cxnLst/>
              <a:rect l="l" t="t" r="r" b="b"/>
              <a:pathLst>
                <a:path w="32385" h="57150">
                  <a:moveTo>
                    <a:pt x="0" y="57150"/>
                  </a:moveTo>
                  <a:lnTo>
                    <a:pt x="16002" y="57150"/>
                  </a:lnTo>
                  <a:lnTo>
                    <a:pt x="24384" y="48768"/>
                  </a:lnTo>
                  <a:lnTo>
                    <a:pt x="24384" y="41148"/>
                  </a:lnTo>
                  <a:lnTo>
                    <a:pt x="32004" y="32766"/>
                  </a:lnTo>
                  <a:lnTo>
                    <a:pt x="32004" y="24384"/>
                  </a:lnTo>
                  <a:lnTo>
                    <a:pt x="24383" y="24384"/>
                  </a:lnTo>
                  <a:lnTo>
                    <a:pt x="24383" y="8382"/>
                  </a:lnTo>
                  <a:lnTo>
                    <a:pt x="16001" y="8382"/>
                  </a:lnTo>
                  <a:lnTo>
                    <a:pt x="16001" y="0"/>
                  </a:ln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883664" y="2950464"/>
              <a:ext cx="48895" cy="66040"/>
            </a:xfrm>
            <a:custGeom>
              <a:avLst/>
              <a:gdLst/>
              <a:ahLst/>
              <a:cxnLst/>
              <a:rect l="l" t="t" r="r" b="b"/>
              <a:pathLst>
                <a:path w="48894" h="66039">
                  <a:moveTo>
                    <a:pt x="16763" y="65532"/>
                  </a:moveTo>
                  <a:lnTo>
                    <a:pt x="24383" y="65532"/>
                  </a:lnTo>
                  <a:lnTo>
                    <a:pt x="32765" y="57150"/>
                  </a:lnTo>
                  <a:lnTo>
                    <a:pt x="41147" y="57150"/>
                  </a:lnTo>
                  <a:lnTo>
                    <a:pt x="41147" y="41148"/>
                  </a:lnTo>
                  <a:lnTo>
                    <a:pt x="48767" y="32766"/>
                  </a:lnTo>
                  <a:lnTo>
                    <a:pt x="41147" y="24384"/>
                  </a:lnTo>
                  <a:lnTo>
                    <a:pt x="41147" y="16002"/>
                  </a:lnTo>
                  <a:lnTo>
                    <a:pt x="32765" y="8382"/>
                  </a:lnTo>
                  <a:lnTo>
                    <a:pt x="16763" y="8382"/>
                  </a:lnTo>
                  <a:lnTo>
                    <a:pt x="16763" y="0"/>
                  </a:lnTo>
                </a:path>
                <a:path w="48894" h="66039">
                  <a:moveTo>
                    <a:pt x="16763" y="65532"/>
                  </a:moveTo>
                  <a:lnTo>
                    <a:pt x="0" y="6553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883664" y="295046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883664" y="289331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4" name="object 124"/>
          <p:cNvGrpSpPr/>
          <p:nvPr/>
        </p:nvGrpSpPr>
        <p:grpSpPr>
          <a:xfrm>
            <a:off x="1686979" y="2443645"/>
            <a:ext cx="40640" cy="40640"/>
            <a:chOff x="1686979" y="2443645"/>
            <a:chExt cx="40640" cy="40640"/>
          </a:xfrm>
        </p:grpSpPr>
        <p:sp>
          <p:nvSpPr>
            <p:cNvPr id="125" name="object 125"/>
            <p:cNvSpPr/>
            <p:nvPr/>
          </p:nvSpPr>
          <p:spPr>
            <a:xfrm>
              <a:off x="1690877" y="2447543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19">
                  <a:moveTo>
                    <a:pt x="32766" y="25907"/>
                  </a:moveTo>
                  <a:lnTo>
                    <a:pt x="32766" y="7619"/>
                  </a:lnTo>
                  <a:lnTo>
                    <a:pt x="25146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2765"/>
                  </a:lnTo>
                  <a:lnTo>
                    <a:pt x="25146" y="32765"/>
                  </a:lnTo>
                  <a:lnTo>
                    <a:pt x="32766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1690877" y="2447543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19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002" y="0"/>
                  </a:lnTo>
                  <a:lnTo>
                    <a:pt x="25146" y="0"/>
                  </a:lnTo>
                  <a:lnTo>
                    <a:pt x="32766" y="7619"/>
                  </a:lnTo>
                  <a:lnTo>
                    <a:pt x="32766" y="16763"/>
                  </a:lnTo>
                  <a:lnTo>
                    <a:pt x="32766" y="25907"/>
                  </a:lnTo>
                  <a:lnTo>
                    <a:pt x="25146" y="32765"/>
                  </a:lnTo>
                  <a:lnTo>
                    <a:pt x="16002" y="32765"/>
                  </a:lnTo>
                  <a:lnTo>
                    <a:pt x="7620" y="32765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7" name="object 127"/>
          <p:cNvGrpSpPr/>
          <p:nvPr/>
        </p:nvGrpSpPr>
        <p:grpSpPr>
          <a:xfrm>
            <a:off x="2276767" y="2443645"/>
            <a:ext cx="40640" cy="40640"/>
            <a:chOff x="2276767" y="2443645"/>
            <a:chExt cx="40640" cy="40640"/>
          </a:xfrm>
        </p:grpSpPr>
        <p:sp>
          <p:nvSpPr>
            <p:cNvPr id="128" name="object 128"/>
            <p:cNvSpPr/>
            <p:nvPr/>
          </p:nvSpPr>
          <p:spPr>
            <a:xfrm>
              <a:off x="2280665" y="2447543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19">
                  <a:moveTo>
                    <a:pt x="32766" y="25907"/>
                  </a:moveTo>
                  <a:lnTo>
                    <a:pt x="32766" y="7619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2765"/>
                  </a:lnTo>
                  <a:lnTo>
                    <a:pt x="25908" y="32765"/>
                  </a:lnTo>
                  <a:lnTo>
                    <a:pt x="32766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2280665" y="2447543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19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2766" y="7619"/>
                  </a:lnTo>
                  <a:lnTo>
                    <a:pt x="32766" y="16763"/>
                  </a:lnTo>
                  <a:lnTo>
                    <a:pt x="32766" y="25907"/>
                  </a:lnTo>
                  <a:lnTo>
                    <a:pt x="25908" y="32765"/>
                  </a:lnTo>
                  <a:lnTo>
                    <a:pt x="16764" y="32765"/>
                  </a:lnTo>
                  <a:lnTo>
                    <a:pt x="7620" y="32765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0" name="object 130"/>
          <p:cNvGrpSpPr/>
          <p:nvPr/>
        </p:nvGrpSpPr>
        <p:grpSpPr>
          <a:xfrm>
            <a:off x="1686979" y="2933611"/>
            <a:ext cx="40640" cy="41910"/>
            <a:chOff x="1686979" y="2933611"/>
            <a:chExt cx="40640" cy="41910"/>
          </a:xfrm>
        </p:grpSpPr>
        <p:sp>
          <p:nvSpPr>
            <p:cNvPr id="131" name="object 131"/>
            <p:cNvSpPr/>
            <p:nvPr/>
          </p:nvSpPr>
          <p:spPr>
            <a:xfrm>
              <a:off x="1690877" y="2937509"/>
              <a:ext cx="33020" cy="33655"/>
            </a:xfrm>
            <a:custGeom>
              <a:avLst/>
              <a:gdLst/>
              <a:ahLst/>
              <a:cxnLst/>
              <a:rect l="l" t="t" r="r" b="b"/>
              <a:pathLst>
                <a:path w="33019" h="33655">
                  <a:moveTo>
                    <a:pt x="32766" y="25907"/>
                  </a:moveTo>
                  <a:lnTo>
                    <a:pt x="32766" y="7619"/>
                  </a:lnTo>
                  <a:lnTo>
                    <a:pt x="25146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3527"/>
                  </a:lnTo>
                  <a:lnTo>
                    <a:pt x="25146" y="33527"/>
                  </a:lnTo>
                  <a:lnTo>
                    <a:pt x="32766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1690877" y="2937509"/>
              <a:ext cx="33020" cy="33655"/>
            </a:xfrm>
            <a:custGeom>
              <a:avLst/>
              <a:gdLst/>
              <a:ahLst/>
              <a:cxnLst/>
              <a:rect l="l" t="t" r="r" b="b"/>
              <a:pathLst>
                <a:path w="33019" h="33655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002" y="0"/>
                  </a:lnTo>
                  <a:lnTo>
                    <a:pt x="25146" y="0"/>
                  </a:lnTo>
                  <a:lnTo>
                    <a:pt x="32766" y="7619"/>
                  </a:lnTo>
                  <a:lnTo>
                    <a:pt x="32766" y="16763"/>
                  </a:lnTo>
                  <a:lnTo>
                    <a:pt x="32766" y="25907"/>
                  </a:lnTo>
                  <a:lnTo>
                    <a:pt x="25146" y="33527"/>
                  </a:lnTo>
                  <a:lnTo>
                    <a:pt x="16002" y="33527"/>
                  </a:lnTo>
                  <a:lnTo>
                    <a:pt x="7620" y="33527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3" name="object 133"/>
          <p:cNvGrpSpPr/>
          <p:nvPr/>
        </p:nvGrpSpPr>
        <p:grpSpPr>
          <a:xfrm>
            <a:off x="2276767" y="2934373"/>
            <a:ext cx="40640" cy="40640"/>
            <a:chOff x="2276767" y="2934373"/>
            <a:chExt cx="40640" cy="40640"/>
          </a:xfrm>
        </p:grpSpPr>
        <p:sp>
          <p:nvSpPr>
            <p:cNvPr id="134" name="object 134"/>
            <p:cNvSpPr/>
            <p:nvPr/>
          </p:nvSpPr>
          <p:spPr>
            <a:xfrm>
              <a:off x="2280665" y="293827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19">
                  <a:moveTo>
                    <a:pt x="32766" y="25145"/>
                  </a:moveTo>
                  <a:lnTo>
                    <a:pt x="32766" y="6857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6857"/>
                  </a:lnTo>
                  <a:lnTo>
                    <a:pt x="0" y="16001"/>
                  </a:lnTo>
                  <a:lnTo>
                    <a:pt x="0" y="25145"/>
                  </a:lnTo>
                  <a:lnTo>
                    <a:pt x="7620" y="32765"/>
                  </a:lnTo>
                  <a:lnTo>
                    <a:pt x="25908" y="32765"/>
                  </a:lnTo>
                  <a:lnTo>
                    <a:pt x="32766" y="251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280665" y="293827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19">
                  <a:moveTo>
                    <a:pt x="0" y="16001"/>
                  </a:moveTo>
                  <a:lnTo>
                    <a:pt x="0" y="6857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2766" y="6857"/>
                  </a:lnTo>
                  <a:lnTo>
                    <a:pt x="32766" y="16001"/>
                  </a:lnTo>
                  <a:lnTo>
                    <a:pt x="32766" y="25145"/>
                  </a:lnTo>
                  <a:lnTo>
                    <a:pt x="25908" y="32765"/>
                  </a:lnTo>
                  <a:lnTo>
                    <a:pt x="16764" y="32765"/>
                  </a:lnTo>
                  <a:lnTo>
                    <a:pt x="7620" y="32765"/>
                  </a:lnTo>
                  <a:lnTo>
                    <a:pt x="0" y="25145"/>
                  </a:lnTo>
                  <a:lnTo>
                    <a:pt x="0" y="16001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6" name="object 136"/>
          <p:cNvSpPr/>
          <p:nvPr/>
        </p:nvSpPr>
        <p:spPr>
          <a:xfrm>
            <a:off x="2802635" y="2950464"/>
            <a:ext cx="0" cy="1471930"/>
          </a:xfrm>
          <a:custGeom>
            <a:avLst/>
            <a:gdLst/>
            <a:ahLst/>
            <a:cxnLst/>
            <a:rect l="l" t="t" r="r" b="b"/>
            <a:pathLst>
              <a:path h="1471929">
                <a:moveTo>
                  <a:pt x="0" y="0"/>
                </a:moveTo>
                <a:lnTo>
                  <a:pt x="0" y="1471422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7" name="object 137"/>
          <p:cNvGrpSpPr/>
          <p:nvPr/>
        </p:nvGrpSpPr>
        <p:grpSpPr>
          <a:xfrm>
            <a:off x="2458211" y="2631185"/>
            <a:ext cx="268605" cy="425450"/>
            <a:chOff x="2458211" y="2631185"/>
            <a:chExt cx="268605" cy="425450"/>
          </a:xfrm>
        </p:grpSpPr>
        <p:pic>
          <p:nvPicPr>
            <p:cNvPr id="138" name="object 13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459735" y="2631185"/>
              <a:ext cx="256031" cy="425195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458211" y="2722625"/>
              <a:ext cx="268223" cy="333756"/>
            </a:xfrm>
            <a:prstGeom prst="rect">
              <a:avLst/>
            </a:prstGeom>
          </p:spPr>
        </p:pic>
      </p:grpSp>
      <p:grpSp>
        <p:nvGrpSpPr>
          <p:cNvPr id="140" name="object 140"/>
          <p:cNvGrpSpPr/>
          <p:nvPr/>
        </p:nvGrpSpPr>
        <p:grpSpPr>
          <a:xfrm>
            <a:off x="2464307" y="2139695"/>
            <a:ext cx="250190" cy="422275"/>
            <a:chOff x="2464307" y="2139695"/>
            <a:chExt cx="250190" cy="422275"/>
          </a:xfrm>
        </p:grpSpPr>
        <p:pic>
          <p:nvPicPr>
            <p:cNvPr id="141" name="object 14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464307" y="2139695"/>
              <a:ext cx="249936" cy="422148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584703" y="2232659"/>
              <a:ext cx="85343" cy="329184"/>
            </a:xfrm>
            <a:prstGeom prst="rect">
              <a:avLst/>
            </a:prstGeom>
          </p:spPr>
        </p:pic>
      </p:grpSp>
      <p:pic>
        <p:nvPicPr>
          <p:cNvPr id="143" name="object 143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684693" y="3338995"/>
            <a:ext cx="223354" cy="130479"/>
          </a:xfrm>
          <a:prstGeom prst="rect">
            <a:avLst/>
          </a:prstGeom>
        </p:spPr>
      </p:pic>
      <p:grpSp>
        <p:nvGrpSpPr>
          <p:cNvPr id="144" name="object 144"/>
          <p:cNvGrpSpPr/>
          <p:nvPr/>
        </p:nvGrpSpPr>
        <p:grpSpPr>
          <a:xfrm>
            <a:off x="2083219" y="3338995"/>
            <a:ext cx="401320" cy="702310"/>
            <a:chOff x="2083219" y="3338995"/>
            <a:chExt cx="401320" cy="702310"/>
          </a:xfrm>
        </p:grpSpPr>
        <p:sp>
          <p:nvSpPr>
            <p:cNvPr id="145" name="object 145"/>
            <p:cNvSpPr/>
            <p:nvPr/>
          </p:nvSpPr>
          <p:spPr>
            <a:xfrm>
              <a:off x="2087118" y="3342893"/>
              <a:ext cx="308610" cy="294640"/>
            </a:xfrm>
            <a:custGeom>
              <a:avLst/>
              <a:gdLst/>
              <a:ahLst/>
              <a:cxnLst/>
              <a:rect l="l" t="t" r="r" b="b"/>
              <a:pathLst>
                <a:path w="308610" h="294639">
                  <a:moveTo>
                    <a:pt x="0" y="0"/>
                  </a:moveTo>
                  <a:lnTo>
                    <a:pt x="308610" y="0"/>
                  </a:lnTo>
                  <a:lnTo>
                    <a:pt x="308610" y="29413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14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93531" y="3643033"/>
              <a:ext cx="190677" cy="192201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349246" y="3707129"/>
              <a:ext cx="79247" cy="333756"/>
            </a:xfrm>
            <a:prstGeom prst="rect">
              <a:avLst/>
            </a:prstGeom>
          </p:spPr>
        </p:pic>
      </p:grpSp>
      <p:grpSp>
        <p:nvGrpSpPr>
          <p:cNvPr id="148" name="object 148"/>
          <p:cNvGrpSpPr/>
          <p:nvPr/>
        </p:nvGrpSpPr>
        <p:grpSpPr>
          <a:xfrm>
            <a:off x="2297341" y="3832859"/>
            <a:ext cx="191135" cy="695960"/>
            <a:chOff x="2297341" y="3832859"/>
            <a:chExt cx="191135" cy="695960"/>
          </a:xfrm>
        </p:grpSpPr>
        <p:pic>
          <p:nvPicPr>
            <p:cNvPr id="149" name="object 14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297341" y="4131474"/>
              <a:ext cx="190677" cy="192201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350770" y="4194809"/>
              <a:ext cx="85343" cy="333756"/>
            </a:xfrm>
            <a:prstGeom prst="rect">
              <a:avLst/>
            </a:prstGeom>
          </p:spPr>
        </p:pic>
        <p:sp>
          <p:nvSpPr>
            <p:cNvPr id="151" name="object 151"/>
            <p:cNvSpPr/>
            <p:nvPr/>
          </p:nvSpPr>
          <p:spPr>
            <a:xfrm>
              <a:off x="2395728" y="3832859"/>
              <a:ext cx="0" cy="295275"/>
            </a:xfrm>
            <a:custGeom>
              <a:avLst/>
              <a:gdLst/>
              <a:ahLst/>
              <a:cxnLst/>
              <a:rect l="l" t="t" r="r" b="b"/>
              <a:pathLst>
                <a:path h="295275">
                  <a:moveTo>
                    <a:pt x="0" y="0"/>
                  </a:moveTo>
                  <a:lnTo>
                    <a:pt x="0" y="294894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2" name="object 152"/>
          <p:cNvGrpSpPr/>
          <p:nvPr/>
        </p:nvGrpSpPr>
        <p:grpSpPr>
          <a:xfrm>
            <a:off x="3067723" y="3348901"/>
            <a:ext cx="191135" cy="397510"/>
            <a:chOff x="3067723" y="3348901"/>
            <a:chExt cx="191135" cy="397510"/>
          </a:xfrm>
        </p:grpSpPr>
        <p:pic>
          <p:nvPicPr>
            <p:cNvPr id="153" name="object 15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067723" y="3348901"/>
              <a:ext cx="190677" cy="192201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124199" y="3412235"/>
              <a:ext cx="67056" cy="333756"/>
            </a:xfrm>
            <a:prstGeom prst="rect">
              <a:avLst/>
            </a:prstGeom>
          </p:spPr>
        </p:pic>
      </p:grpSp>
      <p:grpSp>
        <p:nvGrpSpPr>
          <p:cNvPr id="155" name="object 155"/>
          <p:cNvGrpSpPr/>
          <p:nvPr/>
        </p:nvGrpSpPr>
        <p:grpSpPr>
          <a:xfrm>
            <a:off x="3073819" y="3937165"/>
            <a:ext cx="191135" cy="441325"/>
            <a:chOff x="3073819" y="3937165"/>
            <a:chExt cx="191135" cy="441325"/>
          </a:xfrm>
        </p:grpSpPr>
        <p:pic>
          <p:nvPicPr>
            <p:cNvPr id="156" name="object 15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73819" y="3937165"/>
              <a:ext cx="190677" cy="192201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128772" y="3973068"/>
              <a:ext cx="79247" cy="405384"/>
            </a:xfrm>
            <a:prstGeom prst="rect">
              <a:avLst/>
            </a:prstGeom>
          </p:spPr>
        </p:pic>
      </p:grpSp>
      <p:sp>
        <p:nvSpPr>
          <p:cNvPr id="158" name="object 158"/>
          <p:cNvSpPr/>
          <p:nvPr/>
        </p:nvSpPr>
        <p:spPr>
          <a:xfrm>
            <a:off x="2477261" y="3735323"/>
            <a:ext cx="325755" cy="0"/>
          </a:xfrm>
          <a:custGeom>
            <a:avLst/>
            <a:gdLst/>
            <a:ahLst/>
            <a:cxnLst/>
            <a:rect l="l" t="t" r="r" b="b"/>
            <a:pathLst>
              <a:path w="325755">
                <a:moveTo>
                  <a:pt x="0" y="0"/>
                </a:moveTo>
                <a:lnTo>
                  <a:pt x="325374" y="0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485644" y="4225290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>
                <a:moveTo>
                  <a:pt x="0" y="0"/>
                </a:moveTo>
                <a:lnTo>
                  <a:pt x="316992" y="0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802635" y="3441191"/>
            <a:ext cx="268605" cy="0"/>
          </a:xfrm>
          <a:custGeom>
            <a:avLst/>
            <a:gdLst/>
            <a:ahLst/>
            <a:cxnLst/>
            <a:rect l="l" t="t" r="r" b="b"/>
            <a:pathLst>
              <a:path w="268605">
                <a:moveTo>
                  <a:pt x="268224" y="0"/>
                </a:moveTo>
                <a:lnTo>
                  <a:pt x="0" y="0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802635" y="4029455"/>
            <a:ext cx="276225" cy="0"/>
          </a:xfrm>
          <a:custGeom>
            <a:avLst/>
            <a:gdLst/>
            <a:ahLst/>
            <a:cxnLst/>
            <a:rect l="l" t="t" r="r" b="b"/>
            <a:pathLst>
              <a:path w="276225">
                <a:moveTo>
                  <a:pt x="275844" y="0"/>
                </a:moveTo>
                <a:lnTo>
                  <a:pt x="0" y="0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2" name="object 162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3293364" y="3412997"/>
            <a:ext cx="351282" cy="70866"/>
          </a:xfrm>
          <a:prstGeom prst="rect">
            <a:avLst/>
          </a:prstGeom>
        </p:spPr>
      </p:pic>
      <p:pic>
        <p:nvPicPr>
          <p:cNvPr id="163" name="object 163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3286505" y="4002023"/>
            <a:ext cx="163829" cy="329184"/>
          </a:xfrm>
          <a:prstGeom prst="rect">
            <a:avLst/>
          </a:prstGeom>
        </p:spPr>
      </p:pic>
      <p:grpSp>
        <p:nvGrpSpPr>
          <p:cNvPr id="164" name="object 164"/>
          <p:cNvGrpSpPr/>
          <p:nvPr/>
        </p:nvGrpSpPr>
        <p:grpSpPr>
          <a:xfrm>
            <a:off x="1865376" y="3721608"/>
            <a:ext cx="433070" cy="338455"/>
            <a:chOff x="1865376" y="3721608"/>
            <a:chExt cx="433070" cy="338455"/>
          </a:xfrm>
        </p:grpSpPr>
        <p:pic>
          <p:nvPicPr>
            <p:cNvPr id="165" name="object 165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964436" y="3721608"/>
              <a:ext cx="243839" cy="338327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865376" y="3813048"/>
              <a:ext cx="432815" cy="214884"/>
            </a:xfrm>
            <a:prstGeom prst="rect">
              <a:avLst/>
            </a:prstGeom>
          </p:spPr>
        </p:pic>
      </p:grpSp>
      <p:grpSp>
        <p:nvGrpSpPr>
          <p:cNvPr id="167" name="object 167"/>
          <p:cNvGrpSpPr/>
          <p:nvPr/>
        </p:nvGrpSpPr>
        <p:grpSpPr>
          <a:xfrm>
            <a:off x="2025395" y="4212335"/>
            <a:ext cx="243840" cy="426084"/>
            <a:chOff x="2025395" y="4212335"/>
            <a:chExt cx="243840" cy="426084"/>
          </a:xfrm>
        </p:grpSpPr>
        <p:pic>
          <p:nvPicPr>
            <p:cNvPr id="168" name="object 16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025395" y="4212335"/>
              <a:ext cx="243839" cy="338327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065019" y="4304537"/>
              <a:ext cx="158495" cy="333756"/>
            </a:xfrm>
            <a:prstGeom prst="rect">
              <a:avLst/>
            </a:prstGeom>
          </p:spPr>
        </p:pic>
      </p:grpSp>
      <p:grpSp>
        <p:nvGrpSpPr>
          <p:cNvPr id="170" name="object 170"/>
          <p:cNvGrpSpPr/>
          <p:nvPr/>
        </p:nvGrpSpPr>
        <p:grpSpPr>
          <a:xfrm>
            <a:off x="2369731" y="3060865"/>
            <a:ext cx="451484" cy="401955"/>
            <a:chOff x="2369731" y="3060865"/>
            <a:chExt cx="451484" cy="401955"/>
          </a:xfrm>
        </p:grpSpPr>
        <p:sp>
          <p:nvSpPr>
            <p:cNvPr id="171" name="object 171"/>
            <p:cNvSpPr/>
            <p:nvPr/>
          </p:nvSpPr>
          <p:spPr>
            <a:xfrm>
              <a:off x="2373630" y="3064764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80" h="184150">
                  <a:moveTo>
                    <a:pt x="0" y="92201"/>
                  </a:moveTo>
                  <a:lnTo>
                    <a:pt x="7108" y="56257"/>
                  </a:lnTo>
                  <a:lnTo>
                    <a:pt x="26574" y="26955"/>
                  </a:lnTo>
                  <a:lnTo>
                    <a:pt x="55614" y="7227"/>
                  </a:lnTo>
                  <a:lnTo>
                    <a:pt x="91439" y="0"/>
                  </a:lnTo>
                  <a:lnTo>
                    <a:pt x="126944" y="7227"/>
                  </a:lnTo>
                  <a:lnTo>
                    <a:pt x="156019" y="26955"/>
                  </a:lnTo>
                  <a:lnTo>
                    <a:pt x="175664" y="56257"/>
                  </a:lnTo>
                  <a:lnTo>
                    <a:pt x="182880" y="92201"/>
                  </a:lnTo>
                  <a:lnTo>
                    <a:pt x="175664" y="127706"/>
                  </a:lnTo>
                  <a:lnTo>
                    <a:pt x="156019" y="156781"/>
                  </a:lnTo>
                  <a:lnTo>
                    <a:pt x="126944" y="176426"/>
                  </a:lnTo>
                  <a:lnTo>
                    <a:pt x="91440" y="183641"/>
                  </a:lnTo>
                  <a:lnTo>
                    <a:pt x="55614" y="176426"/>
                  </a:lnTo>
                  <a:lnTo>
                    <a:pt x="26574" y="156781"/>
                  </a:lnTo>
                  <a:lnTo>
                    <a:pt x="7108" y="127706"/>
                  </a:lnTo>
                  <a:lnTo>
                    <a:pt x="0" y="92201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2" name="object 17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426208" y="3124200"/>
              <a:ext cx="79247" cy="333756"/>
            </a:xfrm>
            <a:prstGeom prst="rect">
              <a:avLst/>
            </a:prstGeom>
          </p:spPr>
        </p:pic>
        <p:sp>
          <p:nvSpPr>
            <p:cNvPr id="173" name="object 173"/>
            <p:cNvSpPr/>
            <p:nvPr/>
          </p:nvSpPr>
          <p:spPr>
            <a:xfrm>
              <a:off x="2558796" y="3154680"/>
              <a:ext cx="243840" cy="0"/>
            </a:xfrm>
            <a:custGeom>
              <a:avLst/>
              <a:gdLst/>
              <a:ahLst/>
              <a:cxnLst/>
              <a:rect l="l" t="t" r="r" b="b"/>
              <a:pathLst>
                <a:path w="243839">
                  <a:moveTo>
                    <a:pt x="0" y="0"/>
                  </a:moveTo>
                  <a:lnTo>
                    <a:pt x="24384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2783586" y="3140202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5" h="33019">
                  <a:moveTo>
                    <a:pt x="33528" y="25907"/>
                  </a:moveTo>
                  <a:lnTo>
                    <a:pt x="33528" y="7619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2765"/>
                  </a:lnTo>
                  <a:lnTo>
                    <a:pt x="25908" y="32765"/>
                  </a:lnTo>
                  <a:lnTo>
                    <a:pt x="33528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2783586" y="3140202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5" h="33019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3528" y="7619"/>
                  </a:lnTo>
                  <a:lnTo>
                    <a:pt x="33528" y="16763"/>
                  </a:lnTo>
                  <a:lnTo>
                    <a:pt x="33528" y="25907"/>
                  </a:lnTo>
                  <a:lnTo>
                    <a:pt x="25908" y="32765"/>
                  </a:lnTo>
                  <a:lnTo>
                    <a:pt x="16764" y="32765"/>
                  </a:lnTo>
                  <a:lnTo>
                    <a:pt x="7620" y="32765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2783586" y="3425952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5" h="33020">
                  <a:moveTo>
                    <a:pt x="33528" y="25145"/>
                  </a:moveTo>
                  <a:lnTo>
                    <a:pt x="33528" y="6857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6857"/>
                  </a:lnTo>
                  <a:lnTo>
                    <a:pt x="0" y="16001"/>
                  </a:lnTo>
                  <a:lnTo>
                    <a:pt x="0" y="25145"/>
                  </a:lnTo>
                  <a:lnTo>
                    <a:pt x="7620" y="32765"/>
                  </a:lnTo>
                  <a:lnTo>
                    <a:pt x="25908" y="32765"/>
                  </a:lnTo>
                  <a:lnTo>
                    <a:pt x="33528" y="251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2783586" y="3425952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5" h="33020">
                  <a:moveTo>
                    <a:pt x="0" y="16001"/>
                  </a:moveTo>
                  <a:lnTo>
                    <a:pt x="0" y="6857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3528" y="6857"/>
                  </a:lnTo>
                  <a:lnTo>
                    <a:pt x="33528" y="16001"/>
                  </a:lnTo>
                  <a:lnTo>
                    <a:pt x="33528" y="25145"/>
                  </a:lnTo>
                  <a:lnTo>
                    <a:pt x="25908" y="32765"/>
                  </a:lnTo>
                  <a:lnTo>
                    <a:pt x="16764" y="32765"/>
                  </a:lnTo>
                  <a:lnTo>
                    <a:pt x="7620" y="32765"/>
                  </a:lnTo>
                  <a:lnTo>
                    <a:pt x="0" y="25145"/>
                  </a:lnTo>
                  <a:lnTo>
                    <a:pt x="0" y="16001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8" name="object 178"/>
          <p:cNvGrpSpPr/>
          <p:nvPr/>
        </p:nvGrpSpPr>
        <p:grpSpPr>
          <a:xfrm>
            <a:off x="1684693" y="4515523"/>
            <a:ext cx="45085" cy="130810"/>
            <a:chOff x="1684693" y="4515523"/>
            <a:chExt cx="45085" cy="130810"/>
          </a:xfrm>
        </p:grpSpPr>
        <p:sp>
          <p:nvSpPr>
            <p:cNvPr id="179" name="object 179"/>
            <p:cNvSpPr/>
            <p:nvPr/>
          </p:nvSpPr>
          <p:spPr>
            <a:xfrm>
              <a:off x="1688591" y="4584954"/>
              <a:ext cx="33020" cy="57150"/>
            </a:xfrm>
            <a:custGeom>
              <a:avLst/>
              <a:gdLst/>
              <a:ahLst/>
              <a:cxnLst/>
              <a:rect l="l" t="t" r="r" b="b"/>
              <a:pathLst>
                <a:path w="33019" h="57150">
                  <a:moveTo>
                    <a:pt x="32766" y="0"/>
                  </a:moveTo>
                  <a:lnTo>
                    <a:pt x="16764" y="0"/>
                  </a:lnTo>
                  <a:lnTo>
                    <a:pt x="0" y="16764"/>
                  </a:lnTo>
                  <a:lnTo>
                    <a:pt x="0" y="49530"/>
                  </a:lnTo>
                  <a:lnTo>
                    <a:pt x="8382" y="49530"/>
                  </a:lnTo>
                  <a:lnTo>
                    <a:pt x="8382" y="57150"/>
                  </a:lnTo>
                  <a:lnTo>
                    <a:pt x="32766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1688591" y="4519422"/>
              <a:ext cx="41275" cy="66040"/>
            </a:xfrm>
            <a:custGeom>
              <a:avLst/>
              <a:gdLst/>
              <a:ahLst/>
              <a:cxnLst/>
              <a:rect l="l" t="t" r="r" b="b"/>
              <a:pathLst>
                <a:path w="41275" h="66039">
                  <a:moveTo>
                    <a:pt x="32766" y="0"/>
                  </a:moveTo>
                  <a:lnTo>
                    <a:pt x="24384" y="8382"/>
                  </a:lnTo>
                  <a:lnTo>
                    <a:pt x="8382" y="8382"/>
                  </a:lnTo>
                  <a:lnTo>
                    <a:pt x="8382" y="16764"/>
                  </a:lnTo>
                  <a:lnTo>
                    <a:pt x="0" y="16764"/>
                  </a:lnTo>
                  <a:lnTo>
                    <a:pt x="0" y="49530"/>
                  </a:lnTo>
                  <a:lnTo>
                    <a:pt x="8382" y="57150"/>
                  </a:lnTo>
                  <a:lnTo>
                    <a:pt x="16764" y="65532"/>
                  </a:lnTo>
                  <a:lnTo>
                    <a:pt x="32766" y="65532"/>
                  </a:lnTo>
                </a:path>
                <a:path w="41275" h="66039">
                  <a:moveTo>
                    <a:pt x="32766" y="0"/>
                  </a:moveTo>
                  <a:lnTo>
                    <a:pt x="41148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1721357" y="458495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1721357" y="464210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3" name="object 183"/>
          <p:cNvGrpSpPr/>
          <p:nvPr/>
        </p:nvGrpSpPr>
        <p:grpSpPr>
          <a:xfrm>
            <a:off x="1567027" y="5056987"/>
            <a:ext cx="276860" cy="278765"/>
            <a:chOff x="1567027" y="5056987"/>
            <a:chExt cx="276860" cy="278765"/>
          </a:xfrm>
        </p:grpSpPr>
        <p:sp>
          <p:nvSpPr>
            <p:cNvPr id="184" name="object 184"/>
            <p:cNvSpPr/>
            <p:nvPr/>
          </p:nvSpPr>
          <p:spPr>
            <a:xfrm>
              <a:off x="1573530" y="5063489"/>
              <a:ext cx="264160" cy="265430"/>
            </a:xfrm>
            <a:custGeom>
              <a:avLst/>
              <a:gdLst/>
              <a:ahLst/>
              <a:cxnLst/>
              <a:rect l="l" t="t" r="r" b="b"/>
              <a:pathLst>
                <a:path w="264160" h="265429">
                  <a:moveTo>
                    <a:pt x="0" y="132587"/>
                  </a:moveTo>
                  <a:lnTo>
                    <a:pt x="6687" y="90708"/>
                  </a:lnTo>
                  <a:lnTo>
                    <a:pt x="25334" y="54315"/>
                  </a:lnTo>
                  <a:lnTo>
                    <a:pt x="53821" y="25603"/>
                  </a:lnTo>
                  <a:lnTo>
                    <a:pt x="90025" y="6766"/>
                  </a:lnTo>
                  <a:lnTo>
                    <a:pt x="131826" y="0"/>
                  </a:lnTo>
                  <a:lnTo>
                    <a:pt x="173333" y="6766"/>
                  </a:lnTo>
                  <a:lnTo>
                    <a:pt x="209501" y="25603"/>
                  </a:lnTo>
                  <a:lnTo>
                    <a:pt x="238097" y="54315"/>
                  </a:lnTo>
                  <a:lnTo>
                    <a:pt x="256891" y="90708"/>
                  </a:lnTo>
                  <a:lnTo>
                    <a:pt x="263652" y="132587"/>
                  </a:lnTo>
                  <a:lnTo>
                    <a:pt x="256891" y="174467"/>
                  </a:lnTo>
                  <a:lnTo>
                    <a:pt x="238097" y="210860"/>
                  </a:lnTo>
                  <a:lnTo>
                    <a:pt x="209501" y="239572"/>
                  </a:lnTo>
                  <a:lnTo>
                    <a:pt x="173333" y="258409"/>
                  </a:lnTo>
                  <a:lnTo>
                    <a:pt x="131826" y="265175"/>
                  </a:lnTo>
                  <a:lnTo>
                    <a:pt x="90025" y="258409"/>
                  </a:lnTo>
                  <a:lnTo>
                    <a:pt x="53821" y="239572"/>
                  </a:lnTo>
                  <a:lnTo>
                    <a:pt x="25334" y="210860"/>
                  </a:lnTo>
                  <a:lnTo>
                    <a:pt x="6687" y="174467"/>
                  </a:lnTo>
                  <a:lnTo>
                    <a:pt x="0" y="132587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5" name="object 18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621891" y="5156809"/>
              <a:ext cx="166928" cy="76250"/>
            </a:xfrm>
            <a:prstGeom prst="rect">
              <a:avLst/>
            </a:prstGeom>
          </p:spPr>
        </p:pic>
      </p:grpSp>
      <p:grpSp>
        <p:nvGrpSpPr>
          <p:cNvPr id="186" name="object 186"/>
          <p:cNvGrpSpPr/>
          <p:nvPr/>
        </p:nvGrpSpPr>
        <p:grpSpPr>
          <a:xfrm>
            <a:off x="1725841" y="4515523"/>
            <a:ext cx="432434" cy="1416685"/>
            <a:chOff x="1725841" y="4515523"/>
            <a:chExt cx="432434" cy="1416685"/>
          </a:xfrm>
        </p:grpSpPr>
        <p:pic>
          <p:nvPicPr>
            <p:cNvPr id="187" name="object 18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967395" y="5531269"/>
              <a:ext cx="190677" cy="400900"/>
            </a:xfrm>
            <a:prstGeom prst="rect">
              <a:avLst/>
            </a:prstGeom>
          </p:spPr>
        </p:pic>
        <p:sp>
          <p:nvSpPr>
            <p:cNvPr id="188" name="object 188"/>
            <p:cNvSpPr/>
            <p:nvPr/>
          </p:nvSpPr>
          <p:spPr>
            <a:xfrm>
              <a:off x="1729740" y="4519422"/>
              <a:ext cx="341630" cy="1005840"/>
            </a:xfrm>
            <a:custGeom>
              <a:avLst/>
              <a:gdLst/>
              <a:ahLst/>
              <a:cxnLst/>
              <a:rect l="l" t="t" r="r" b="b"/>
              <a:pathLst>
                <a:path w="341630" h="1005839">
                  <a:moveTo>
                    <a:pt x="0" y="0"/>
                  </a:moveTo>
                  <a:lnTo>
                    <a:pt x="341376" y="0"/>
                  </a:lnTo>
                  <a:lnTo>
                    <a:pt x="341376" y="100584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1824990" y="4818126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80" h="184150">
                  <a:moveTo>
                    <a:pt x="0" y="92201"/>
                  </a:moveTo>
                  <a:lnTo>
                    <a:pt x="7108" y="56257"/>
                  </a:lnTo>
                  <a:lnTo>
                    <a:pt x="26574" y="26955"/>
                  </a:lnTo>
                  <a:lnTo>
                    <a:pt x="55614" y="7227"/>
                  </a:lnTo>
                  <a:lnTo>
                    <a:pt x="91440" y="0"/>
                  </a:lnTo>
                  <a:lnTo>
                    <a:pt x="126944" y="7227"/>
                  </a:lnTo>
                  <a:lnTo>
                    <a:pt x="156019" y="26955"/>
                  </a:lnTo>
                  <a:lnTo>
                    <a:pt x="175664" y="56257"/>
                  </a:lnTo>
                  <a:lnTo>
                    <a:pt x="182880" y="92201"/>
                  </a:lnTo>
                  <a:lnTo>
                    <a:pt x="175664" y="127706"/>
                  </a:lnTo>
                  <a:lnTo>
                    <a:pt x="156019" y="156781"/>
                  </a:lnTo>
                  <a:lnTo>
                    <a:pt x="126944" y="176426"/>
                  </a:lnTo>
                  <a:lnTo>
                    <a:pt x="91440" y="183641"/>
                  </a:lnTo>
                  <a:lnTo>
                    <a:pt x="55614" y="176426"/>
                  </a:lnTo>
                  <a:lnTo>
                    <a:pt x="26574" y="156781"/>
                  </a:lnTo>
                  <a:lnTo>
                    <a:pt x="7108" y="127706"/>
                  </a:lnTo>
                  <a:lnTo>
                    <a:pt x="0" y="92201"/>
                  </a:lnTo>
                </a:path>
              </a:pathLst>
            </a:custGeom>
            <a:ln w="7797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0" name="object 190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874520" y="4877562"/>
              <a:ext cx="85343" cy="333756"/>
            </a:xfrm>
            <a:prstGeom prst="rect">
              <a:avLst/>
            </a:prstGeom>
          </p:spPr>
        </p:pic>
        <p:sp>
          <p:nvSpPr>
            <p:cNvPr id="191" name="object 191"/>
            <p:cNvSpPr/>
            <p:nvPr/>
          </p:nvSpPr>
          <p:spPr>
            <a:xfrm>
              <a:off x="1778508" y="4985766"/>
              <a:ext cx="97790" cy="97790"/>
            </a:xfrm>
            <a:custGeom>
              <a:avLst/>
              <a:gdLst/>
              <a:ahLst/>
              <a:cxnLst/>
              <a:rect l="l" t="t" r="r" b="b"/>
              <a:pathLst>
                <a:path w="97789" h="97789">
                  <a:moveTo>
                    <a:pt x="0" y="97536"/>
                  </a:moveTo>
                  <a:lnTo>
                    <a:pt x="97535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2" name="object 192"/>
          <p:cNvGrpSpPr/>
          <p:nvPr/>
        </p:nvGrpSpPr>
        <p:grpSpPr>
          <a:xfrm>
            <a:off x="2262377" y="4323588"/>
            <a:ext cx="274320" cy="963930"/>
            <a:chOff x="2262377" y="4323588"/>
            <a:chExt cx="274320" cy="963930"/>
          </a:xfrm>
        </p:grpSpPr>
        <p:pic>
          <p:nvPicPr>
            <p:cNvPr id="193" name="object 19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02675" y="4623727"/>
              <a:ext cx="190677" cy="192201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359151" y="4687824"/>
              <a:ext cx="79247" cy="333756"/>
            </a:xfrm>
            <a:prstGeom prst="rect">
              <a:avLst/>
            </a:prstGeom>
          </p:spPr>
        </p:pic>
        <p:sp>
          <p:nvSpPr>
            <p:cNvPr id="195" name="object 195"/>
            <p:cNvSpPr/>
            <p:nvPr/>
          </p:nvSpPr>
          <p:spPr>
            <a:xfrm>
              <a:off x="2395727" y="4323588"/>
              <a:ext cx="0" cy="294640"/>
            </a:xfrm>
            <a:custGeom>
              <a:avLst/>
              <a:gdLst/>
              <a:ahLst/>
              <a:cxnLst/>
              <a:rect l="l" t="t" r="r" b="b"/>
              <a:pathLst>
                <a:path h="294639">
                  <a:moveTo>
                    <a:pt x="0" y="0"/>
                  </a:moveTo>
                  <a:lnTo>
                    <a:pt x="0" y="29413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6" name="object 19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262377" y="4862322"/>
              <a:ext cx="274319" cy="333756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2295905" y="4953762"/>
              <a:ext cx="213359" cy="333756"/>
            </a:xfrm>
            <a:prstGeom prst="rect">
              <a:avLst/>
            </a:prstGeom>
          </p:spPr>
        </p:pic>
      </p:grpSp>
      <p:grpSp>
        <p:nvGrpSpPr>
          <p:cNvPr id="198" name="object 198"/>
          <p:cNvGrpSpPr/>
          <p:nvPr/>
        </p:nvGrpSpPr>
        <p:grpSpPr>
          <a:xfrm>
            <a:off x="2185416" y="5548121"/>
            <a:ext cx="352425" cy="147955"/>
            <a:chOff x="2185416" y="5548121"/>
            <a:chExt cx="352425" cy="147955"/>
          </a:xfrm>
        </p:grpSpPr>
        <p:pic>
          <p:nvPicPr>
            <p:cNvPr id="199" name="object 199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193798" y="5548121"/>
              <a:ext cx="338327" cy="56387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185416" y="5639561"/>
              <a:ext cx="352044" cy="56387"/>
            </a:xfrm>
            <a:prstGeom prst="rect">
              <a:avLst/>
            </a:prstGeom>
          </p:spPr>
        </p:pic>
      </p:grpSp>
      <p:grpSp>
        <p:nvGrpSpPr>
          <p:cNvPr id="201" name="object 201"/>
          <p:cNvGrpSpPr/>
          <p:nvPr/>
        </p:nvGrpSpPr>
        <p:grpSpPr>
          <a:xfrm>
            <a:off x="2733205" y="4421885"/>
            <a:ext cx="130175" cy="1527810"/>
            <a:chOff x="2733205" y="4421885"/>
            <a:chExt cx="130175" cy="1527810"/>
          </a:xfrm>
        </p:grpSpPr>
        <p:sp>
          <p:nvSpPr>
            <p:cNvPr id="202" name="object 202"/>
            <p:cNvSpPr/>
            <p:nvPr/>
          </p:nvSpPr>
          <p:spPr>
            <a:xfrm>
              <a:off x="2802635" y="4707635"/>
              <a:ext cx="0" cy="1242060"/>
            </a:xfrm>
            <a:custGeom>
              <a:avLst/>
              <a:gdLst/>
              <a:ahLst/>
              <a:cxnLst/>
              <a:rect l="l" t="t" r="r" b="b"/>
              <a:pathLst>
                <a:path h="1242060">
                  <a:moveTo>
                    <a:pt x="0" y="124206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3" name="object 203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733205" y="4421885"/>
              <a:ext cx="129717" cy="285749"/>
            </a:xfrm>
            <a:prstGeom prst="rect">
              <a:avLst/>
            </a:prstGeom>
          </p:spPr>
        </p:pic>
      </p:grpSp>
      <p:pic>
        <p:nvPicPr>
          <p:cNvPr id="204" name="object 204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2942844" y="4626102"/>
            <a:ext cx="445007" cy="214884"/>
          </a:xfrm>
          <a:prstGeom prst="rect">
            <a:avLst/>
          </a:prstGeom>
        </p:spPr>
      </p:pic>
      <p:grpSp>
        <p:nvGrpSpPr>
          <p:cNvPr id="205" name="object 205"/>
          <p:cNvGrpSpPr/>
          <p:nvPr/>
        </p:nvGrpSpPr>
        <p:grpSpPr>
          <a:xfrm>
            <a:off x="1677073" y="5328665"/>
            <a:ext cx="1219200" cy="1139190"/>
            <a:chOff x="1677073" y="5328665"/>
            <a:chExt cx="1219200" cy="1139190"/>
          </a:xfrm>
        </p:grpSpPr>
        <p:sp>
          <p:nvSpPr>
            <p:cNvPr id="206" name="object 206"/>
            <p:cNvSpPr/>
            <p:nvPr/>
          </p:nvSpPr>
          <p:spPr>
            <a:xfrm>
              <a:off x="1705355" y="5328665"/>
              <a:ext cx="0" cy="1111885"/>
            </a:xfrm>
            <a:custGeom>
              <a:avLst/>
              <a:gdLst/>
              <a:ahLst/>
              <a:cxnLst/>
              <a:rect l="l" t="t" r="r" b="b"/>
              <a:pathLst>
                <a:path h="1111885">
                  <a:moveTo>
                    <a:pt x="0" y="0"/>
                  </a:moveTo>
                  <a:lnTo>
                    <a:pt x="0" y="1111758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1705355" y="6170675"/>
              <a:ext cx="24765" cy="57150"/>
            </a:xfrm>
            <a:custGeom>
              <a:avLst/>
              <a:gdLst/>
              <a:ahLst/>
              <a:cxnLst/>
              <a:rect l="l" t="t" r="r" b="b"/>
              <a:pathLst>
                <a:path w="24764" h="57150">
                  <a:moveTo>
                    <a:pt x="0" y="57150"/>
                  </a:moveTo>
                  <a:lnTo>
                    <a:pt x="7620" y="57150"/>
                  </a:lnTo>
                  <a:lnTo>
                    <a:pt x="20462" y="44885"/>
                  </a:lnTo>
                  <a:lnTo>
                    <a:pt x="24726" y="40214"/>
                  </a:lnTo>
                  <a:lnTo>
                    <a:pt x="24629" y="33914"/>
                  </a:lnTo>
                  <a:lnTo>
                    <a:pt x="24383" y="16763"/>
                  </a:lnTo>
                  <a:lnTo>
                    <a:pt x="24383" y="8382"/>
                  </a:lnTo>
                  <a:lnTo>
                    <a:pt x="16001" y="8382"/>
                  </a:lnTo>
                  <a:lnTo>
                    <a:pt x="16001" y="0"/>
                  </a:ln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1688591" y="6227825"/>
              <a:ext cx="41910" cy="57150"/>
            </a:xfrm>
            <a:custGeom>
              <a:avLst/>
              <a:gdLst/>
              <a:ahLst/>
              <a:cxnLst/>
              <a:rect l="l" t="t" r="r" b="b"/>
              <a:pathLst>
                <a:path w="41910" h="57150">
                  <a:moveTo>
                    <a:pt x="16763" y="57150"/>
                  </a:moveTo>
                  <a:lnTo>
                    <a:pt x="32765" y="57150"/>
                  </a:lnTo>
                  <a:lnTo>
                    <a:pt x="32765" y="49530"/>
                  </a:lnTo>
                  <a:lnTo>
                    <a:pt x="41147" y="49530"/>
                  </a:lnTo>
                  <a:lnTo>
                    <a:pt x="41147" y="41148"/>
                  </a:lnTo>
                  <a:lnTo>
                    <a:pt x="41323" y="24411"/>
                  </a:lnTo>
                  <a:lnTo>
                    <a:pt x="41400" y="17692"/>
                  </a:lnTo>
                  <a:lnTo>
                    <a:pt x="37160" y="12414"/>
                  </a:lnTo>
                  <a:lnTo>
                    <a:pt x="24383" y="0"/>
                  </a:lnTo>
                  <a:lnTo>
                    <a:pt x="16763" y="0"/>
                  </a:lnTo>
                </a:path>
                <a:path w="41910" h="57150">
                  <a:moveTo>
                    <a:pt x="16763" y="57150"/>
                  </a:moveTo>
                  <a:lnTo>
                    <a:pt x="0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1688591" y="6227825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1688591" y="6170675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1680971" y="5737859"/>
              <a:ext cx="32384" cy="57150"/>
            </a:xfrm>
            <a:custGeom>
              <a:avLst/>
              <a:gdLst/>
              <a:ahLst/>
              <a:cxnLst/>
              <a:rect l="l" t="t" r="r" b="b"/>
              <a:pathLst>
                <a:path w="32385" h="57150">
                  <a:moveTo>
                    <a:pt x="32004" y="0"/>
                  </a:moveTo>
                  <a:lnTo>
                    <a:pt x="16002" y="0"/>
                  </a:lnTo>
                  <a:lnTo>
                    <a:pt x="16002" y="7620"/>
                  </a:lnTo>
                  <a:lnTo>
                    <a:pt x="7620" y="7620"/>
                  </a:lnTo>
                  <a:lnTo>
                    <a:pt x="7620" y="24384"/>
                  </a:lnTo>
                  <a:lnTo>
                    <a:pt x="0" y="24384"/>
                  </a:lnTo>
                  <a:lnTo>
                    <a:pt x="0" y="32004"/>
                  </a:lnTo>
                  <a:lnTo>
                    <a:pt x="7620" y="40386"/>
                  </a:lnTo>
                  <a:lnTo>
                    <a:pt x="7620" y="48768"/>
                  </a:lnTo>
                  <a:lnTo>
                    <a:pt x="16002" y="57150"/>
                  </a:lnTo>
                  <a:lnTo>
                    <a:pt x="32004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1680971" y="5679947"/>
              <a:ext cx="48895" cy="58419"/>
            </a:xfrm>
            <a:custGeom>
              <a:avLst/>
              <a:gdLst/>
              <a:ahLst/>
              <a:cxnLst/>
              <a:rect l="l" t="t" r="r" b="b"/>
              <a:pathLst>
                <a:path w="48894" h="58420">
                  <a:moveTo>
                    <a:pt x="32004" y="0"/>
                  </a:moveTo>
                  <a:lnTo>
                    <a:pt x="16002" y="0"/>
                  </a:lnTo>
                  <a:lnTo>
                    <a:pt x="7620" y="8382"/>
                  </a:lnTo>
                  <a:lnTo>
                    <a:pt x="7620" y="16764"/>
                  </a:lnTo>
                  <a:lnTo>
                    <a:pt x="0" y="25146"/>
                  </a:lnTo>
                  <a:lnTo>
                    <a:pt x="0" y="32766"/>
                  </a:lnTo>
                  <a:lnTo>
                    <a:pt x="7620" y="32766"/>
                  </a:lnTo>
                  <a:lnTo>
                    <a:pt x="7620" y="49530"/>
                  </a:lnTo>
                  <a:lnTo>
                    <a:pt x="16002" y="49530"/>
                  </a:lnTo>
                  <a:lnTo>
                    <a:pt x="16002" y="57912"/>
                  </a:lnTo>
                  <a:lnTo>
                    <a:pt x="32004" y="57912"/>
                  </a:lnTo>
                </a:path>
                <a:path w="48894" h="58420">
                  <a:moveTo>
                    <a:pt x="32004" y="0"/>
                  </a:moveTo>
                  <a:lnTo>
                    <a:pt x="48768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1712975" y="573785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0" y="0"/>
                  </a:moveTo>
                  <a:lnTo>
                    <a:pt x="16764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1712975" y="579500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0" y="0"/>
                  </a:moveTo>
                  <a:lnTo>
                    <a:pt x="16764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1729739" y="6039611"/>
              <a:ext cx="487680" cy="0"/>
            </a:xfrm>
            <a:custGeom>
              <a:avLst/>
              <a:gdLst/>
              <a:ahLst/>
              <a:cxnLst/>
              <a:rect l="l" t="t" r="r" b="b"/>
              <a:pathLst>
                <a:path w="487680">
                  <a:moveTo>
                    <a:pt x="0" y="0"/>
                  </a:moveTo>
                  <a:lnTo>
                    <a:pt x="48768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6" name="object 2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11235" y="5948082"/>
              <a:ext cx="190677" cy="191439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264663" y="6011417"/>
              <a:ext cx="85343" cy="333756"/>
            </a:xfrm>
            <a:prstGeom prst="rect">
              <a:avLst/>
            </a:prstGeom>
          </p:spPr>
        </p:pic>
        <p:sp>
          <p:nvSpPr>
            <p:cNvPr id="218" name="object 218"/>
            <p:cNvSpPr/>
            <p:nvPr/>
          </p:nvSpPr>
          <p:spPr>
            <a:xfrm>
              <a:off x="2395727" y="6039611"/>
              <a:ext cx="309880" cy="8890"/>
            </a:xfrm>
            <a:custGeom>
              <a:avLst/>
              <a:gdLst/>
              <a:ahLst/>
              <a:cxnLst/>
              <a:rect l="l" t="t" r="r" b="b"/>
              <a:pathLst>
                <a:path w="309880" h="8889">
                  <a:moveTo>
                    <a:pt x="309371" y="8381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9" name="object 2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05011" y="5948844"/>
              <a:ext cx="190677" cy="191439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749295" y="5974079"/>
              <a:ext cx="106679" cy="329184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2736341" y="6050279"/>
              <a:ext cx="134112" cy="333756"/>
            </a:xfrm>
            <a:prstGeom prst="rect">
              <a:avLst/>
            </a:prstGeom>
          </p:spPr>
        </p:pic>
        <p:sp>
          <p:nvSpPr>
            <p:cNvPr id="222" name="object 222"/>
            <p:cNvSpPr/>
            <p:nvPr/>
          </p:nvSpPr>
          <p:spPr>
            <a:xfrm>
              <a:off x="1680971" y="5982461"/>
              <a:ext cx="32384" cy="57150"/>
            </a:xfrm>
            <a:custGeom>
              <a:avLst/>
              <a:gdLst/>
              <a:ahLst/>
              <a:cxnLst/>
              <a:rect l="l" t="t" r="r" b="b"/>
              <a:pathLst>
                <a:path w="32385" h="57150">
                  <a:moveTo>
                    <a:pt x="32004" y="0"/>
                  </a:moveTo>
                  <a:lnTo>
                    <a:pt x="24384" y="0"/>
                  </a:lnTo>
                  <a:lnTo>
                    <a:pt x="16002" y="8382"/>
                  </a:lnTo>
                  <a:lnTo>
                    <a:pt x="7620" y="8382"/>
                  </a:lnTo>
                  <a:lnTo>
                    <a:pt x="7620" y="25146"/>
                  </a:lnTo>
                  <a:lnTo>
                    <a:pt x="0" y="25146"/>
                  </a:lnTo>
                  <a:lnTo>
                    <a:pt x="0" y="32766"/>
                  </a:lnTo>
                  <a:lnTo>
                    <a:pt x="7620" y="41148"/>
                  </a:lnTo>
                  <a:lnTo>
                    <a:pt x="7620" y="49530"/>
                  </a:lnTo>
                  <a:lnTo>
                    <a:pt x="16002" y="57150"/>
                  </a:lnTo>
                  <a:lnTo>
                    <a:pt x="32004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1680971" y="5925311"/>
              <a:ext cx="48895" cy="57150"/>
            </a:xfrm>
            <a:custGeom>
              <a:avLst/>
              <a:gdLst/>
              <a:ahLst/>
              <a:cxnLst/>
              <a:rect l="l" t="t" r="r" b="b"/>
              <a:pathLst>
                <a:path w="48894" h="57150">
                  <a:moveTo>
                    <a:pt x="32004" y="0"/>
                  </a:moveTo>
                  <a:lnTo>
                    <a:pt x="16002" y="0"/>
                  </a:lnTo>
                  <a:lnTo>
                    <a:pt x="7620" y="8382"/>
                  </a:lnTo>
                  <a:lnTo>
                    <a:pt x="7620" y="16764"/>
                  </a:lnTo>
                  <a:lnTo>
                    <a:pt x="0" y="24384"/>
                  </a:lnTo>
                  <a:lnTo>
                    <a:pt x="0" y="32766"/>
                  </a:lnTo>
                  <a:lnTo>
                    <a:pt x="7620" y="32766"/>
                  </a:lnTo>
                  <a:lnTo>
                    <a:pt x="7620" y="49530"/>
                  </a:lnTo>
                  <a:lnTo>
                    <a:pt x="16002" y="49530"/>
                  </a:lnTo>
                  <a:lnTo>
                    <a:pt x="16002" y="57150"/>
                  </a:lnTo>
                  <a:lnTo>
                    <a:pt x="32004" y="57150"/>
                  </a:lnTo>
                </a:path>
                <a:path w="48894" h="57150">
                  <a:moveTo>
                    <a:pt x="32004" y="0"/>
                  </a:moveTo>
                  <a:lnTo>
                    <a:pt x="48768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1712975" y="5982461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0" y="0"/>
                  </a:moveTo>
                  <a:lnTo>
                    <a:pt x="16764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1712975" y="6039611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0" y="0"/>
                  </a:moveTo>
                  <a:lnTo>
                    <a:pt x="16764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6" name="object 226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2156459" y="6162293"/>
              <a:ext cx="292608" cy="214884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132837" y="6252971"/>
              <a:ext cx="335279" cy="214884"/>
            </a:xfrm>
            <a:prstGeom prst="rect">
              <a:avLst/>
            </a:prstGeom>
          </p:spPr>
        </p:pic>
      </p:grpSp>
      <p:grpSp>
        <p:nvGrpSpPr>
          <p:cNvPr id="228" name="object 228"/>
          <p:cNvGrpSpPr/>
          <p:nvPr/>
        </p:nvGrpSpPr>
        <p:grpSpPr>
          <a:xfrm>
            <a:off x="2959607" y="5980938"/>
            <a:ext cx="265430" cy="604520"/>
            <a:chOff x="2959607" y="5980938"/>
            <a:chExt cx="265430" cy="604520"/>
          </a:xfrm>
        </p:grpSpPr>
        <p:pic>
          <p:nvPicPr>
            <p:cNvPr id="229" name="object 229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969513" y="5980938"/>
              <a:ext cx="249936" cy="429768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959607" y="6073140"/>
              <a:ext cx="256032" cy="512063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2987039" y="6164580"/>
              <a:ext cx="237744" cy="420623"/>
            </a:xfrm>
            <a:prstGeom prst="rect">
              <a:avLst/>
            </a:prstGeom>
          </p:spPr>
        </p:pic>
      </p:grpSp>
      <p:grpSp>
        <p:nvGrpSpPr>
          <p:cNvPr id="232" name="object 232"/>
          <p:cNvGrpSpPr/>
          <p:nvPr/>
        </p:nvGrpSpPr>
        <p:grpSpPr>
          <a:xfrm>
            <a:off x="1802129" y="5278373"/>
            <a:ext cx="189230" cy="513080"/>
            <a:chOff x="1802129" y="5278373"/>
            <a:chExt cx="189230" cy="513080"/>
          </a:xfrm>
        </p:grpSpPr>
        <p:pic>
          <p:nvPicPr>
            <p:cNvPr id="233" name="object 233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823465" y="5278373"/>
              <a:ext cx="150113" cy="338327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802129" y="5370575"/>
              <a:ext cx="188975" cy="420623"/>
            </a:xfrm>
            <a:prstGeom prst="rect">
              <a:avLst/>
            </a:prstGeom>
          </p:spPr>
        </p:pic>
      </p:grpSp>
      <p:sp>
        <p:nvSpPr>
          <p:cNvPr id="235" name="object 235"/>
          <p:cNvSpPr/>
          <p:nvPr/>
        </p:nvSpPr>
        <p:spPr>
          <a:xfrm>
            <a:off x="876300" y="2018538"/>
            <a:ext cx="829310" cy="4266565"/>
          </a:xfrm>
          <a:custGeom>
            <a:avLst/>
            <a:gdLst/>
            <a:ahLst/>
            <a:cxnLst/>
            <a:rect l="l" t="t" r="r" b="b"/>
            <a:pathLst>
              <a:path w="829310" h="4266565">
                <a:moveTo>
                  <a:pt x="829056" y="4266438"/>
                </a:moveTo>
                <a:lnTo>
                  <a:pt x="0" y="4266438"/>
                </a:lnTo>
                <a:lnTo>
                  <a:pt x="0" y="0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6" name="object 236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1608937" y="6383273"/>
            <a:ext cx="192074" cy="77812"/>
          </a:xfrm>
          <a:prstGeom prst="rect">
            <a:avLst/>
          </a:prstGeom>
        </p:spPr>
      </p:pic>
      <p:grpSp>
        <p:nvGrpSpPr>
          <p:cNvPr id="237" name="object 237"/>
          <p:cNvGrpSpPr/>
          <p:nvPr/>
        </p:nvGrpSpPr>
        <p:grpSpPr>
          <a:xfrm>
            <a:off x="2001685" y="6542443"/>
            <a:ext cx="32384" cy="225425"/>
            <a:chOff x="2001685" y="6542443"/>
            <a:chExt cx="32384" cy="225425"/>
          </a:xfrm>
        </p:grpSpPr>
        <p:sp>
          <p:nvSpPr>
            <p:cNvPr id="238" name="object 238"/>
            <p:cNvSpPr/>
            <p:nvPr/>
          </p:nvSpPr>
          <p:spPr>
            <a:xfrm>
              <a:off x="2005584" y="6546342"/>
              <a:ext cx="24765" cy="139700"/>
            </a:xfrm>
            <a:custGeom>
              <a:avLst/>
              <a:gdLst/>
              <a:ahLst/>
              <a:cxnLst/>
              <a:rect l="l" t="t" r="r" b="b"/>
              <a:pathLst>
                <a:path w="24764" h="139700">
                  <a:moveTo>
                    <a:pt x="24383" y="139445"/>
                  </a:moveTo>
                  <a:lnTo>
                    <a:pt x="24383" y="0"/>
                  </a:lnTo>
                  <a:lnTo>
                    <a:pt x="0" y="0"/>
                  </a:lnTo>
                  <a:lnTo>
                    <a:pt x="0" y="139445"/>
                  </a:lnTo>
                  <a:lnTo>
                    <a:pt x="24383" y="139445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2022348" y="6685788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h="81915">
                  <a:moveTo>
                    <a:pt x="0" y="81533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0" name="object 240"/>
          <p:cNvSpPr/>
          <p:nvPr/>
        </p:nvSpPr>
        <p:spPr>
          <a:xfrm>
            <a:off x="1770126" y="6505956"/>
            <a:ext cx="40640" cy="73660"/>
          </a:xfrm>
          <a:custGeom>
            <a:avLst/>
            <a:gdLst/>
            <a:ahLst/>
            <a:cxnLst/>
            <a:rect l="l" t="t" r="r" b="b"/>
            <a:pathLst>
              <a:path w="40639" h="73659">
                <a:moveTo>
                  <a:pt x="40386" y="0"/>
                </a:moveTo>
                <a:lnTo>
                  <a:pt x="32766" y="8382"/>
                </a:lnTo>
                <a:lnTo>
                  <a:pt x="16002" y="8382"/>
                </a:lnTo>
                <a:lnTo>
                  <a:pt x="16002" y="16002"/>
                </a:lnTo>
                <a:lnTo>
                  <a:pt x="8382" y="16002"/>
                </a:lnTo>
                <a:lnTo>
                  <a:pt x="8382" y="32766"/>
                </a:lnTo>
                <a:lnTo>
                  <a:pt x="0" y="32766"/>
                </a:lnTo>
                <a:lnTo>
                  <a:pt x="0" y="40386"/>
                </a:lnTo>
                <a:lnTo>
                  <a:pt x="8382" y="48768"/>
                </a:lnTo>
                <a:lnTo>
                  <a:pt x="8382" y="57150"/>
                </a:lnTo>
                <a:lnTo>
                  <a:pt x="16002" y="65532"/>
                </a:lnTo>
                <a:lnTo>
                  <a:pt x="24384" y="73152"/>
                </a:lnTo>
                <a:lnTo>
                  <a:pt x="40386" y="73152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1" name="object 241"/>
          <p:cNvGrpSpPr/>
          <p:nvPr/>
        </p:nvGrpSpPr>
        <p:grpSpPr>
          <a:xfrm>
            <a:off x="1763623" y="6572605"/>
            <a:ext cx="53975" cy="153035"/>
            <a:chOff x="1763623" y="6572605"/>
            <a:chExt cx="53975" cy="153035"/>
          </a:xfrm>
        </p:grpSpPr>
        <p:sp>
          <p:nvSpPr>
            <p:cNvPr id="242" name="object 242"/>
            <p:cNvSpPr/>
            <p:nvPr/>
          </p:nvSpPr>
          <p:spPr>
            <a:xfrm>
              <a:off x="1770125" y="6653022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40">
                  <a:moveTo>
                    <a:pt x="40386" y="0"/>
                  </a:moveTo>
                  <a:lnTo>
                    <a:pt x="24384" y="0"/>
                  </a:lnTo>
                  <a:lnTo>
                    <a:pt x="8382" y="16001"/>
                  </a:lnTo>
                  <a:lnTo>
                    <a:pt x="8382" y="24383"/>
                  </a:lnTo>
                  <a:lnTo>
                    <a:pt x="0" y="32765"/>
                  </a:lnTo>
                  <a:lnTo>
                    <a:pt x="8382" y="41147"/>
                  </a:lnTo>
                  <a:lnTo>
                    <a:pt x="8382" y="48767"/>
                  </a:lnTo>
                  <a:lnTo>
                    <a:pt x="16002" y="57149"/>
                  </a:lnTo>
                  <a:lnTo>
                    <a:pt x="24384" y="65531"/>
                  </a:lnTo>
                  <a:lnTo>
                    <a:pt x="40386" y="65531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1770125" y="6579108"/>
              <a:ext cx="40640" cy="74295"/>
            </a:xfrm>
            <a:custGeom>
              <a:avLst/>
              <a:gdLst/>
              <a:ahLst/>
              <a:cxnLst/>
              <a:rect l="l" t="t" r="r" b="b"/>
              <a:pathLst>
                <a:path w="40639" h="74295">
                  <a:moveTo>
                    <a:pt x="40386" y="0"/>
                  </a:moveTo>
                  <a:lnTo>
                    <a:pt x="24384" y="0"/>
                  </a:lnTo>
                  <a:lnTo>
                    <a:pt x="24384" y="8382"/>
                  </a:lnTo>
                  <a:lnTo>
                    <a:pt x="16002" y="8382"/>
                  </a:lnTo>
                  <a:lnTo>
                    <a:pt x="8382" y="16764"/>
                  </a:lnTo>
                  <a:lnTo>
                    <a:pt x="8382" y="25146"/>
                  </a:lnTo>
                  <a:lnTo>
                    <a:pt x="0" y="32766"/>
                  </a:lnTo>
                  <a:lnTo>
                    <a:pt x="0" y="41148"/>
                  </a:lnTo>
                  <a:lnTo>
                    <a:pt x="8382" y="41148"/>
                  </a:lnTo>
                  <a:lnTo>
                    <a:pt x="8382" y="57150"/>
                  </a:lnTo>
                  <a:lnTo>
                    <a:pt x="16002" y="57150"/>
                  </a:lnTo>
                  <a:lnTo>
                    <a:pt x="16002" y="65532"/>
                  </a:lnTo>
                  <a:lnTo>
                    <a:pt x="24384" y="65532"/>
                  </a:lnTo>
                  <a:lnTo>
                    <a:pt x="32766" y="73914"/>
                  </a:lnTo>
                  <a:lnTo>
                    <a:pt x="40386" y="73914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4" name="object 244"/>
          <p:cNvSpPr/>
          <p:nvPr/>
        </p:nvSpPr>
        <p:spPr>
          <a:xfrm>
            <a:off x="1810511" y="6505956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382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810511" y="6579107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382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810511" y="6653021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382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810511" y="67185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382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8" name="object 248"/>
          <p:cNvGrpSpPr/>
          <p:nvPr/>
        </p:nvGrpSpPr>
        <p:grpSpPr>
          <a:xfrm>
            <a:off x="1705355" y="6499453"/>
            <a:ext cx="55880" cy="226060"/>
            <a:chOff x="1705355" y="6499453"/>
            <a:chExt cx="55880" cy="226060"/>
          </a:xfrm>
        </p:grpSpPr>
        <p:sp>
          <p:nvSpPr>
            <p:cNvPr id="249" name="object 249"/>
            <p:cNvSpPr/>
            <p:nvPr/>
          </p:nvSpPr>
          <p:spPr>
            <a:xfrm>
              <a:off x="1721357" y="6505956"/>
              <a:ext cx="33020" cy="147320"/>
            </a:xfrm>
            <a:custGeom>
              <a:avLst/>
              <a:gdLst/>
              <a:ahLst/>
              <a:cxnLst/>
              <a:rect l="l" t="t" r="r" b="b"/>
              <a:pathLst>
                <a:path w="33019" h="147320">
                  <a:moveTo>
                    <a:pt x="0" y="147065"/>
                  </a:moveTo>
                  <a:lnTo>
                    <a:pt x="8382" y="147065"/>
                  </a:lnTo>
                  <a:lnTo>
                    <a:pt x="8382" y="138683"/>
                  </a:lnTo>
                  <a:lnTo>
                    <a:pt x="24384" y="138683"/>
                  </a:lnTo>
                  <a:lnTo>
                    <a:pt x="24384" y="130301"/>
                  </a:lnTo>
                  <a:lnTo>
                    <a:pt x="32766" y="130301"/>
                  </a:lnTo>
                  <a:lnTo>
                    <a:pt x="32765" y="89915"/>
                  </a:lnTo>
                  <a:lnTo>
                    <a:pt x="24383" y="81533"/>
                  </a:lnTo>
                  <a:lnTo>
                    <a:pt x="16001" y="81533"/>
                  </a:lnTo>
                  <a:lnTo>
                    <a:pt x="8381" y="73151"/>
                  </a:lnTo>
                  <a:lnTo>
                    <a:pt x="0" y="73151"/>
                  </a:lnTo>
                  <a:lnTo>
                    <a:pt x="16001" y="73151"/>
                  </a:lnTo>
                  <a:lnTo>
                    <a:pt x="24383" y="65531"/>
                  </a:lnTo>
                  <a:lnTo>
                    <a:pt x="32765" y="57149"/>
                  </a:lnTo>
                  <a:lnTo>
                    <a:pt x="32765" y="16001"/>
                  </a:lnTo>
                  <a:lnTo>
                    <a:pt x="24383" y="16001"/>
                  </a:lnTo>
                  <a:lnTo>
                    <a:pt x="24383" y="8381"/>
                  </a:lnTo>
                  <a:lnTo>
                    <a:pt x="8381" y="8381"/>
                  </a:ln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1721357" y="6653022"/>
              <a:ext cx="33020" cy="66040"/>
            </a:xfrm>
            <a:custGeom>
              <a:avLst/>
              <a:gdLst/>
              <a:ahLst/>
              <a:cxnLst/>
              <a:rect l="l" t="t" r="r" b="b"/>
              <a:pathLst>
                <a:path w="33019" h="66040">
                  <a:moveTo>
                    <a:pt x="0" y="65532"/>
                  </a:moveTo>
                  <a:lnTo>
                    <a:pt x="16002" y="65532"/>
                  </a:lnTo>
                  <a:lnTo>
                    <a:pt x="24384" y="57150"/>
                  </a:lnTo>
                  <a:lnTo>
                    <a:pt x="24384" y="48768"/>
                  </a:lnTo>
                  <a:lnTo>
                    <a:pt x="32766" y="48768"/>
                  </a:lnTo>
                  <a:lnTo>
                    <a:pt x="32765" y="16002"/>
                  </a:lnTo>
                  <a:lnTo>
                    <a:pt x="24383" y="16002"/>
                  </a:lnTo>
                  <a:lnTo>
                    <a:pt x="24383" y="8382"/>
                  </a:lnTo>
                  <a:lnTo>
                    <a:pt x="16001" y="0"/>
                  </a:ln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1712975" y="671855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1705355" y="6653022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>
                  <a:moveTo>
                    <a:pt x="16001" y="0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1705355" y="6579108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>
                  <a:moveTo>
                    <a:pt x="16001" y="0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1705355" y="6505956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>
                  <a:moveTo>
                    <a:pt x="16001" y="0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5" name="object 255"/>
          <p:cNvSpPr/>
          <p:nvPr/>
        </p:nvSpPr>
        <p:spPr>
          <a:xfrm>
            <a:off x="2022348" y="6473190"/>
            <a:ext cx="0" cy="73660"/>
          </a:xfrm>
          <a:custGeom>
            <a:avLst/>
            <a:gdLst/>
            <a:ahLst/>
            <a:cxnLst/>
            <a:rect l="l" t="t" r="r" b="b"/>
            <a:pathLst>
              <a:path h="73659">
                <a:moveTo>
                  <a:pt x="0" y="73151"/>
                </a:moveTo>
                <a:lnTo>
                  <a:pt x="0" y="0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6" name="object 256"/>
          <p:cNvGrpSpPr/>
          <p:nvPr/>
        </p:nvGrpSpPr>
        <p:grpSpPr>
          <a:xfrm>
            <a:off x="1664207" y="6718554"/>
            <a:ext cx="90170" cy="178435"/>
            <a:chOff x="1664207" y="6718554"/>
            <a:chExt cx="90170" cy="178435"/>
          </a:xfrm>
        </p:grpSpPr>
        <p:sp>
          <p:nvSpPr>
            <p:cNvPr id="257" name="object 257"/>
            <p:cNvSpPr/>
            <p:nvPr/>
          </p:nvSpPr>
          <p:spPr>
            <a:xfrm>
              <a:off x="1705355" y="6718554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114300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1672589" y="6865620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69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1688591" y="6890004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0" y="0"/>
                  </a:moveTo>
                  <a:lnTo>
                    <a:pt x="41148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1664207" y="6832854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69">
                  <a:moveTo>
                    <a:pt x="0" y="0"/>
                  </a:moveTo>
                  <a:lnTo>
                    <a:pt x="89916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1" name="object 261"/>
          <p:cNvSpPr/>
          <p:nvPr/>
        </p:nvSpPr>
        <p:spPr>
          <a:xfrm>
            <a:off x="1827276" y="6473190"/>
            <a:ext cx="414655" cy="48895"/>
          </a:xfrm>
          <a:custGeom>
            <a:avLst/>
            <a:gdLst/>
            <a:ahLst/>
            <a:cxnLst/>
            <a:rect l="l" t="t" r="r" b="b"/>
            <a:pathLst>
              <a:path w="414655" h="48895">
                <a:moveTo>
                  <a:pt x="0" y="32765"/>
                </a:moveTo>
                <a:lnTo>
                  <a:pt x="0" y="0"/>
                </a:lnTo>
                <a:lnTo>
                  <a:pt x="414528" y="0"/>
                </a:lnTo>
                <a:lnTo>
                  <a:pt x="414528" y="48767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2" name="object 262"/>
          <p:cNvGrpSpPr/>
          <p:nvPr/>
        </p:nvGrpSpPr>
        <p:grpSpPr>
          <a:xfrm>
            <a:off x="1818043" y="6518058"/>
            <a:ext cx="516890" cy="930275"/>
            <a:chOff x="1818043" y="6518058"/>
            <a:chExt cx="516890" cy="930275"/>
          </a:xfrm>
        </p:grpSpPr>
        <p:sp>
          <p:nvSpPr>
            <p:cNvPr id="263" name="object 263"/>
            <p:cNvSpPr/>
            <p:nvPr/>
          </p:nvSpPr>
          <p:spPr>
            <a:xfrm>
              <a:off x="1827275" y="6710171"/>
              <a:ext cx="414655" cy="57150"/>
            </a:xfrm>
            <a:custGeom>
              <a:avLst/>
              <a:gdLst/>
              <a:ahLst/>
              <a:cxnLst/>
              <a:rect l="l" t="t" r="r" b="b"/>
              <a:pathLst>
                <a:path w="414655" h="57150">
                  <a:moveTo>
                    <a:pt x="0" y="8381"/>
                  </a:moveTo>
                  <a:lnTo>
                    <a:pt x="0" y="57149"/>
                  </a:lnTo>
                  <a:lnTo>
                    <a:pt x="414528" y="57149"/>
                  </a:lnTo>
                  <a:lnTo>
                    <a:pt x="414528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4" name="object 264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2144179" y="6518058"/>
              <a:ext cx="190677" cy="401662"/>
            </a:xfrm>
            <a:prstGeom prst="rect">
              <a:avLst/>
            </a:prstGeom>
          </p:spPr>
        </p:pic>
        <p:sp>
          <p:nvSpPr>
            <p:cNvPr id="265" name="object 265"/>
            <p:cNvSpPr/>
            <p:nvPr/>
          </p:nvSpPr>
          <p:spPr>
            <a:xfrm>
              <a:off x="2022347" y="6767321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11430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1989581" y="6906005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69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1997963" y="6938771"/>
              <a:ext cx="40640" cy="0"/>
            </a:xfrm>
            <a:custGeom>
              <a:avLst/>
              <a:gdLst/>
              <a:ahLst/>
              <a:cxnLst/>
              <a:rect l="l" t="t" r="r" b="b"/>
              <a:pathLst>
                <a:path w="40639">
                  <a:moveTo>
                    <a:pt x="0" y="0"/>
                  </a:moveTo>
                  <a:lnTo>
                    <a:pt x="40386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1973579" y="6881621"/>
              <a:ext cx="89535" cy="0"/>
            </a:xfrm>
            <a:custGeom>
              <a:avLst/>
              <a:gdLst/>
              <a:ahLst/>
              <a:cxnLst/>
              <a:rect l="l" t="t" r="r" b="b"/>
              <a:pathLst>
                <a:path w="89535">
                  <a:moveTo>
                    <a:pt x="0" y="0"/>
                  </a:moveTo>
                  <a:lnTo>
                    <a:pt x="89154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1851659" y="6742937"/>
              <a:ext cx="64769" cy="33020"/>
            </a:xfrm>
            <a:custGeom>
              <a:avLst/>
              <a:gdLst/>
              <a:ahLst/>
              <a:cxnLst/>
              <a:rect l="l" t="t" r="r" b="b"/>
              <a:pathLst>
                <a:path w="64769" h="33020">
                  <a:moveTo>
                    <a:pt x="64769" y="32765"/>
                  </a:moveTo>
                  <a:lnTo>
                    <a:pt x="64769" y="24383"/>
                  </a:lnTo>
                  <a:lnTo>
                    <a:pt x="56387" y="16001"/>
                  </a:lnTo>
                  <a:lnTo>
                    <a:pt x="56387" y="8381"/>
                  </a:lnTo>
                  <a:lnTo>
                    <a:pt x="48767" y="8381"/>
                  </a:lnTo>
                  <a:lnTo>
                    <a:pt x="40385" y="0"/>
                  </a:lnTo>
                  <a:lnTo>
                    <a:pt x="24383" y="0"/>
                  </a:lnTo>
                  <a:lnTo>
                    <a:pt x="24383" y="8381"/>
                  </a:lnTo>
                  <a:lnTo>
                    <a:pt x="16001" y="8381"/>
                  </a:lnTo>
                  <a:lnTo>
                    <a:pt x="7619" y="16001"/>
                  </a:lnTo>
                  <a:lnTo>
                    <a:pt x="7619" y="24383"/>
                  </a:lnTo>
                  <a:lnTo>
                    <a:pt x="0" y="24383"/>
                  </a:lnTo>
                  <a:lnTo>
                    <a:pt x="0" y="32765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1916430" y="6742937"/>
              <a:ext cx="57150" cy="41275"/>
            </a:xfrm>
            <a:custGeom>
              <a:avLst/>
              <a:gdLst/>
              <a:ahLst/>
              <a:cxnLst/>
              <a:rect l="l" t="t" r="r" b="b"/>
              <a:pathLst>
                <a:path w="57150" h="41275">
                  <a:moveTo>
                    <a:pt x="57150" y="32765"/>
                  </a:moveTo>
                  <a:lnTo>
                    <a:pt x="57150" y="16001"/>
                  </a:lnTo>
                  <a:lnTo>
                    <a:pt x="48768" y="8381"/>
                  </a:lnTo>
                  <a:lnTo>
                    <a:pt x="40386" y="8381"/>
                  </a:lnTo>
                  <a:lnTo>
                    <a:pt x="40386" y="0"/>
                  </a:lnTo>
                  <a:lnTo>
                    <a:pt x="24384" y="0"/>
                  </a:lnTo>
                  <a:lnTo>
                    <a:pt x="16001" y="8381"/>
                  </a:lnTo>
                  <a:lnTo>
                    <a:pt x="8382" y="8381"/>
                  </a:lnTo>
                  <a:lnTo>
                    <a:pt x="8382" y="16001"/>
                  </a:lnTo>
                  <a:lnTo>
                    <a:pt x="0" y="16001"/>
                  </a:lnTo>
                  <a:lnTo>
                    <a:pt x="0" y="32765"/>
                  </a:lnTo>
                </a:path>
                <a:path w="57150" h="41275">
                  <a:moveTo>
                    <a:pt x="57150" y="32765"/>
                  </a:moveTo>
                  <a:lnTo>
                    <a:pt x="57150" y="41147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1916430" y="677570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8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1851659" y="677570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8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1916430" y="6784085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599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1821941" y="7012685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80" h="184150">
                  <a:moveTo>
                    <a:pt x="0" y="91439"/>
                  </a:moveTo>
                  <a:lnTo>
                    <a:pt x="7215" y="55935"/>
                  </a:lnTo>
                  <a:lnTo>
                    <a:pt x="26860" y="26860"/>
                  </a:lnTo>
                  <a:lnTo>
                    <a:pt x="55935" y="7215"/>
                  </a:lnTo>
                  <a:lnTo>
                    <a:pt x="91440" y="0"/>
                  </a:lnTo>
                  <a:lnTo>
                    <a:pt x="126944" y="7215"/>
                  </a:lnTo>
                  <a:lnTo>
                    <a:pt x="156019" y="26860"/>
                  </a:lnTo>
                  <a:lnTo>
                    <a:pt x="175664" y="55935"/>
                  </a:lnTo>
                  <a:lnTo>
                    <a:pt x="182880" y="91439"/>
                  </a:lnTo>
                  <a:lnTo>
                    <a:pt x="175664" y="127384"/>
                  </a:lnTo>
                  <a:lnTo>
                    <a:pt x="156019" y="156686"/>
                  </a:lnTo>
                  <a:lnTo>
                    <a:pt x="126944" y="176414"/>
                  </a:lnTo>
                  <a:lnTo>
                    <a:pt x="91440" y="183641"/>
                  </a:lnTo>
                  <a:lnTo>
                    <a:pt x="55935" y="176414"/>
                  </a:lnTo>
                  <a:lnTo>
                    <a:pt x="26860" y="156686"/>
                  </a:lnTo>
                  <a:lnTo>
                    <a:pt x="7215" y="127384"/>
                  </a:lnTo>
                  <a:lnTo>
                    <a:pt x="0" y="91439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5" name="object 27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863851" y="7034021"/>
              <a:ext cx="105155" cy="333756"/>
            </a:xfrm>
            <a:prstGeom prst="rect">
              <a:avLst/>
            </a:prstGeom>
          </p:spPr>
        </p:pic>
        <p:pic>
          <p:nvPicPr>
            <p:cNvPr id="276" name="object 276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845563" y="7109459"/>
              <a:ext cx="138684" cy="338327"/>
            </a:xfrm>
            <a:prstGeom prst="rect">
              <a:avLst/>
            </a:prstGeom>
          </p:spPr>
        </p:pic>
      </p:grpSp>
      <p:grpSp>
        <p:nvGrpSpPr>
          <p:cNvPr id="277" name="object 277"/>
          <p:cNvGrpSpPr/>
          <p:nvPr/>
        </p:nvGrpSpPr>
        <p:grpSpPr>
          <a:xfrm>
            <a:off x="2356866" y="6491478"/>
            <a:ext cx="402590" cy="426084"/>
            <a:chOff x="2356866" y="6491478"/>
            <a:chExt cx="402590" cy="426084"/>
          </a:xfrm>
        </p:grpSpPr>
        <p:pic>
          <p:nvPicPr>
            <p:cNvPr id="278" name="object 278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390394" y="6491478"/>
              <a:ext cx="338327" cy="56387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2441448" y="6583680"/>
              <a:ext cx="237743" cy="333756"/>
            </a:xfrm>
            <a:prstGeom prst="rect">
              <a:avLst/>
            </a:prstGeom>
          </p:spPr>
        </p:pic>
        <p:pic>
          <p:nvPicPr>
            <p:cNvPr id="280" name="object 280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356866" y="6674358"/>
              <a:ext cx="402335" cy="214884"/>
            </a:xfrm>
            <a:prstGeom prst="rect">
              <a:avLst/>
            </a:prstGeom>
          </p:spPr>
        </p:pic>
      </p:grpSp>
      <p:grpSp>
        <p:nvGrpSpPr>
          <p:cNvPr id="281" name="object 281"/>
          <p:cNvGrpSpPr/>
          <p:nvPr/>
        </p:nvGrpSpPr>
        <p:grpSpPr>
          <a:xfrm>
            <a:off x="2033016" y="6986016"/>
            <a:ext cx="396240" cy="426084"/>
            <a:chOff x="2033016" y="6986016"/>
            <a:chExt cx="396240" cy="426084"/>
          </a:xfrm>
        </p:grpSpPr>
        <p:pic>
          <p:nvPicPr>
            <p:cNvPr id="282" name="object 282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062734" y="6986016"/>
              <a:ext cx="338327" cy="56387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113788" y="7078218"/>
              <a:ext cx="237743" cy="333756"/>
            </a:xfrm>
            <a:prstGeom prst="rect">
              <a:avLst/>
            </a:prstGeom>
          </p:spPr>
        </p:pic>
        <p:pic>
          <p:nvPicPr>
            <p:cNvPr id="284" name="object 284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2033016" y="7168896"/>
              <a:ext cx="396240" cy="169163"/>
            </a:xfrm>
            <a:prstGeom prst="rect">
              <a:avLst/>
            </a:prstGeom>
          </p:spPr>
        </p:pic>
      </p:grpSp>
      <p:grpSp>
        <p:nvGrpSpPr>
          <p:cNvPr id="285" name="object 285"/>
          <p:cNvGrpSpPr/>
          <p:nvPr/>
        </p:nvGrpSpPr>
        <p:grpSpPr>
          <a:xfrm>
            <a:off x="2000923" y="6454812"/>
            <a:ext cx="40640" cy="41910"/>
            <a:chOff x="2000923" y="6454812"/>
            <a:chExt cx="40640" cy="41910"/>
          </a:xfrm>
        </p:grpSpPr>
        <p:sp>
          <p:nvSpPr>
            <p:cNvPr id="286" name="object 286"/>
            <p:cNvSpPr/>
            <p:nvPr/>
          </p:nvSpPr>
          <p:spPr>
            <a:xfrm>
              <a:off x="2004821" y="6458711"/>
              <a:ext cx="33020" cy="33655"/>
            </a:xfrm>
            <a:custGeom>
              <a:avLst/>
              <a:gdLst/>
              <a:ahLst/>
              <a:cxnLst/>
              <a:rect l="l" t="t" r="r" b="b"/>
              <a:pathLst>
                <a:path w="33019" h="33654">
                  <a:moveTo>
                    <a:pt x="32766" y="25907"/>
                  </a:moveTo>
                  <a:lnTo>
                    <a:pt x="32766" y="7619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3527"/>
                  </a:lnTo>
                  <a:lnTo>
                    <a:pt x="25908" y="33527"/>
                  </a:lnTo>
                  <a:lnTo>
                    <a:pt x="32766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2004821" y="6458711"/>
              <a:ext cx="33020" cy="33655"/>
            </a:xfrm>
            <a:custGeom>
              <a:avLst/>
              <a:gdLst/>
              <a:ahLst/>
              <a:cxnLst/>
              <a:rect l="l" t="t" r="r" b="b"/>
              <a:pathLst>
                <a:path w="33019" h="33654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2766" y="7619"/>
                  </a:lnTo>
                  <a:lnTo>
                    <a:pt x="32766" y="16763"/>
                  </a:lnTo>
                  <a:lnTo>
                    <a:pt x="32766" y="25907"/>
                  </a:lnTo>
                  <a:lnTo>
                    <a:pt x="25908" y="33527"/>
                  </a:lnTo>
                  <a:lnTo>
                    <a:pt x="16764" y="33527"/>
                  </a:lnTo>
                  <a:lnTo>
                    <a:pt x="7620" y="33527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8" name="object 288"/>
          <p:cNvGrpSpPr/>
          <p:nvPr/>
        </p:nvGrpSpPr>
        <p:grpSpPr>
          <a:xfrm>
            <a:off x="1999399" y="6746658"/>
            <a:ext cx="41910" cy="40640"/>
            <a:chOff x="1999399" y="6746658"/>
            <a:chExt cx="41910" cy="40640"/>
          </a:xfrm>
        </p:grpSpPr>
        <p:sp>
          <p:nvSpPr>
            <p:cNvPr id="289" name="object 289"/>
            <p:cNvSpPr/>
            <p:nvPr/>
          </p:nvSpPr>
          <p:spPr>
            <a:xfrm>
              <a:off x="2003297" y="6750557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5" h="33020">
                  <a:moveTo>
                    <a:pt x="33528" y="25908"/>
                  </a:moveTo>
                  <a:lnTo>
                    <a:pt x="33528" y="7620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7620"/>
                  </a:lnTo>
                  <a:lnTo>
                    <a:pt x="0" y="16764"/>
                  </a:lnTo>
                  <a:lnTo>
                    <a:pt x="0" y="25908"/>
                  </a:lnTo>
                  <a:lnTo>
                    <a:pt x="7620" y="32766"/>
                  </a:lnTo>
                  <a:lnTo>
                    <a:pt x="25908" y="32766"/>
                  </a:lnTo>
                  <a:lnTo>
                    <a:pt x="33528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2003297" y="6750557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5" h="33020">
                  <a:moveTo>
                    <a:pt x="0" y="16764"/>
                  </a:moveTo>
                  <a:lnTo>
                    <a:pt x="0" y="7620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3528" y="7620"/>
                  </a:lnTo>
                  <a:lnTo>
                    <a:pt x="33528" y="16764"/>
                  </a:lnTo>
                  <a:lnTo>
                    <a:pt x="33528" y="25908"/>
                  </a:lnTo>
                  <a:lnTo>
                    <a:pt x="25908" y="32766"/>
                  </a:lnTo>
                  <a:lnTo>
                    <a:pt x="16764" y="32766"/>
                  </a:lnTo>
                  <a:lnTo>
                    <a:pt x="7620" y="32766"/>
                  </a:lnTo>
                  <a:lnTo>
                    <a:pt x="0" y="25908"/>
                  </a:lnTo>
                  <a:lnTo>
                    <a:pt x="0" y="16764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1" name="object 291"/>
          <p:cNvGrpSpPr/>
          <p:nvPr/>
        </p:nvGrpSpPr>
        <p:grpSpPr>
          <a:xfrm>
            <a:off x="3791623" y="2488603"/>
            <a:ext cx="602615" cy="618490"/>
            <a:chOff x="3791623" y="2488603"/>
            <a:chExt cx="602615" cy="618490"/>
          </a:xfrm>
        </p:grpSpPr>
        <p:sp>
          <p:nvSpPr>
            <p:cNvPr id="292" name="object 292"/>
            <p:cNvSpPr/>
            <p:nvPr/>
          </p:nvSpPr>
          <p:spPr>
            <a:xfrm>
              <a:off x="3795522" y="2713482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79" h="184150">
                  <a:moveTo>
                    <a:pt x="182879" y="92201"/>
                  </a:moveTo>
                  <a:lnTo>
                    <a:pt x="175771" y="56257"/>
                  </a:lnTo>
                  <a:lnTo>
                    <a:pt x="156305" y="26955"/>
                  </a:lnTo>
                  <a:lnTo>
                    <a:pt x="127265" y="7227"/>
                  </a:lnTo>
                  <a:lnTo>
                    <a:pt x="91439" y="0"/>
                  </a:lnTo>
                  <a:lnTo>
                    <a:pt x="55935" y="7227"/>
                  </a:lnTo>
                  <a:lnTo>
                    <a:pt x="26860" y="26955"/>
                  </a:lnTo>
                  <a:lnTo>
                    <a:pt x="7215" y="56257"/>
                  </a:lnTo>
                  <a:lnTo>
                    <a:pt x="0" y="92201"/>
                  </a:lnTo>
                  <a:lnTo>
                    <a:pt x="7215" y="127706"/>
                  </a:lnTo>
                  <a:lnTo>
                    <a:pt x="26860" y="156781"/>
                  </a:lnTo>
                  <a:lnTo>
                    <a:pt x="55935" y="176426"/>
                  </a:lnTo>
                  <a:lnTo>
                    <a:pt x="91439" y="183641"/>
                  </a:lnTo>
                  <a:lnTo>
                    <a:pt x="127265" y="176426"/>
                  </a:lnTo>
                  <a:lnTo>
                    <a:pt x="156305" y="156781"/>
                  </a:lnTo>
                  <a:lnTo>
                    <a:pt x="175771" y="127706"/>
                  </a:lnTo>
                  <a:lnTo>
                    <a:pt x="182879" y="92201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3" name="object 293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3847338" y="2772918"/>
              <a:ext cx="79247" cy="333756"/>
            </a:xfrm>
            <a:prstGeom prst="rect">
              <a:avLst/>
            </a:prstGeom>
          </p:spPr>
        </p:pic>
        <p:sp>
          <p:nvSpPr>
            <p:cNvPr id="294" name="object 294"/>
            <p:cNvSpPr/>
            <p:nvPr/>
          </p:nvSpPr>
          <p:spPr>
            <a:xfrm>
              <a:off x="4021074" y="2492502"/>
              <a:ext cx="182880" cy="184785"/>
            </a:xfrm>
            <a:custGeom>
              <a:avLst/>
              <a:gdLst/>
              <a:ahLst/>
              <a:cxnLst/>
              <a:rect l="l" t="t" r="r" b="b"/>
              <a:pathLst>
                <a:path w="182879" h="184785">
                  <a:moveTo>
                    <a:pt x="182879" y="92201"/>
                  </a:moveTo>
                  <a:lnTo>
                    <a:pt x="175771" y="56257"/>
                  </a:lnTo>
                  <a:lnTo>
                    <a:pt x="156305" y="26955"/>
                  </a:lnTo>
                  <a:lnTo>
                    <a:pt x="127265" y="7227"/>
                  </a:lnTo>
                  <a:lnTo>
                    <a:pt x="91439" y="0"/>
                  </a:lnTo>
                  <a:lnTo>
                    <a:pt x="55935" y="7227"/>
                  </a:lnTo>
                  <a:lnTo>
                    <a:pt x="26860" y="26955"/>
                  </a:lnTo>
                  <a:lnTo>
                    <a:pt x="7215" y="56257"/>
                  </a:lnTo>
                  <a:lnTo>
                    <a:pt x="0" y="92201"/>
                  </a:lnTo>
                  <a:lnTo>
                    <a:pt x="7215" y="128146"/>
                  </a:lnTo>
                  <a:lnTo>
                    <a:pt x="26860" y="157448"/>
                  </a:lnTo>
                  <a:lnTo>
                    <a:pt x="55935" y="177176"/>
                  </a:lnTo>
                  <a:lnTo>
                    <a:pt x="91439" y="184403"/>
                  </a:lnTo>
                  <a:lnTo>
                    <a:pt x="127265" y="177176"/>
                  </a:lnTo>
                  <a:lnTo>
                    <a:pt x="156305" y="157448"/>
                  </a:lnTo>
                  <a:lnTo>
                    <a:pt x="175771" y="128146"/>
                  </a:lnTo>
                  <a:lnTo>
                    <a:pt x="182879" y="92201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5" name="object 29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72890" y="2552700"/>
              <a:ext cx="73152" cy="329184"/>
            </a:xfrm>
            <a:prstGeom prst="rect">
              <a:avLst/>
            </a:prstGeom>
          </p:spPr>
        </p:pic>
        <p:sp>
          <p:nvSpPr>
            <p:cNvPr id="296" name="object 296"/>
            <p:cNvSpPr/>
            <p:nvPr/>
          </p:nvSpPr>
          <p:spPr>
            <a:xfrm>
              <a:off x="4175760" y="2647950"/>
              <a:ext cx="33020" cy="41275"/>
            </a:xfrm>
            <a:custGeom>
              <a:avLst/>
              <a:gdLst/>
              <a:ahLst/>
              <a:cxnLst/>
              <a:rect l="l" t="t" r="r" b="b"/>
              <a:pathLst>
                <a:path w="33020" h="41275">
                  <a:moveTo>
                    <a:pt x="32765" y="41148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3948684" y="2876550"/>
              <a:ext cx="40640" cy="33020"/>
            </a:xfrm>
            <a:custGeom>
              <a:avLst/>
              <a:gdLst/>
              <a:ahLst/>
              <a:cxnLst/>
              <a:rect l="l" t="t" r="r" b="b"/>
              <a:pathLst>
                <a:path w="40639" h="33019">
                  <a:moveTo>
                    <a:pt x="40386" y="32765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3989070" y="2689098"/>
              <a:ext cx="219710" cy="220345"/>
            </a:xfrm>
            <a:custGeom>
              <a:avLst/>
              <a:gdLst/>
              <a:ahLst/>
              <a:cxnLst/>
              <a:rect l="l" t="t" r="r" b="b"/>
              <a:pathLst>
                <a:path w="219710" h="220344">
                  <a:moveTo>
                    <a:pt x="219455" y="0"/>
                  </a:moveTo>
                  <a:lnTo>
                    <a:pt x="0" y="220218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4110990" y="2795016"/>
              <a:ext cx="203835" cy="204470"/>
            </a:xfrm>
            <a:custGeom>
              <a:avLst/>
              <a:gdLst/>
              <a:ahLst/>
              <a:cxnLst/>
              <a:rect l="l" t="t" r="r" b="b"/>
              <a:pathLst>
                <a:path w="203835" h="204469">
                  <a:moveTo>
                    <a:pt x="0" y="0"/>
                  </a:moveTo>
                  <a:lnTo>
                    <a:pt x="203454" y="204215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4322064" y="3023616"/>
              <a:ext cx="66040" cy="33020"/>
            </a:xfrm>
            <a:custGeom>
              <a:avLst/>
              <a:gdLst/>
              <a:ahLst/>
              <a:cxnLst/>
              <a:rect l="l" t="t" r="r" b="b"/>
              <a:pathLst>
                <a:path w="66039" h="33019">
                  <a:moveTo>
                    <a:pt x="0" y="0"/>
                  </a:moveTo>
                  <a:lnTo>
                    <a:pt x="0" y="16764"/>
                  </a:lnTo>
                  <a:lnTo>
                    <a:pt x="8382" y="25146"/>
                  </a:lnTo>
                  <a:lnTo>
                    <a:pt x="16764" y="25146"/>
                  </a:lnTo>
                  <a:lnTo>
                    <a:pt x="16764" y="32766"/>
                  </a:lnTo>
                  <a:lnTo>
                    <a:pt x="48768" y="32765"/>
                  </a:lnTo>
                  <a:lnTo>
                    <a:pt x="48768" y="25145"/>
                  </a:lnTo>
                  <a:lnTo>
                    <a:pt x="57150" y="25145"/>
                  </a:lnTo>
                  <a:lnTo>
                    <a:pt x="57150" y="16763"/>
                  </a:lnTo>
                  <a:lnTo>
                    <a:pt x="65532" y="16763"/>
                  </a:lnTo>
                  <a:lnTo>
                    <a:pt x="65532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1" name="object 301"/>
          <p:cNvGrpSpPr/>
          <p:nvPr/>
        </p:nvGrpSpPr>
        <p:grpSpPr>
          <a:xfrm>
            <a:off x="4381093" y="3017113"/>
            <a:ext cx="151130" cy="46355"/>
            <a:chOff x="4381093" y="3017113"/>
            <a:chExt cx="151130" cy="46355"/>
          </a:xfrm>
        </p:grpSpPr>
        <p:sp>
          <p:nvSpPr>
            <p:cNvPr id="302" name="object 302"/>
            <p:cNvSpPr/>
            <p:nvPr/>
          </p:nvSpPr>
          <p:spPr>
            <a:xfrm>
              <a:off x="4460747" y="3023615"/>
              <a:ext cx="64769" cy="33020"/>
            </a:xfrm>
            <a:custGeom>
              <a:avLst/>
              <a:gdLst/>
              <a:ahLst/>
              <a:cxnLst/>
              <a:rect l="l" t="t" r="r" b="b"/>
              <a:pathLst>
                <a:path w="64770" h="33019">
                  <a:moveTo>
                    <a:pt x="0" y="0"/>
                  </a:moveTo>
                  <a:lnTo>
                    <a:pt x="0" y="16764"/>
                  </a:lnTo>
                  <a:lnTo>
                    <a:pt x="7620" y="16764"/>
                  </a:lnTo>
                  <a:lnTo>
                    <a:pt x="7620" y="25146"/>
                  </a:lnTo>
                  <a:lnTo>
                    <a:pt x="16002" y="25146"/>
                  </a:lnTo>
                  <a:lnTo>
                    <a:pt x="16002" y="32766"/>
                  </a:lnTo>
                  <a:lnTo>
                    <a:pt x="48768" y="32765"/>
                  </a:lnTo>
                  <a:lnTo>
                    <a:pt x="48768" y="25145"/>
                  </a:lnTo>
                  <a:lnTo>
                    <a:pt x="56388" y="25145"/>
                  </a:lnTo>
                  <a:lnTo>
                    <a:pt x="56388" y="16763"/>
                  </a:lnTo>
                  <a:lnTo>
                    <a:pt x="64769" y="16763"/>
                  </a:lnTo>
                  <a:lnTo>
                    <a:pt x="64769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4387595" y="3023615"/>
              <a:ext cx="73660" cy="33020"/>
            </a:xfrm>
            <a:custGeom>
              <a:avLst/>
              <a:gdLst/>
              <a:ahLst/>
              <a:cxnLst/>
              <a:rect l="l" t="t" r="r" b="b"/>
              <a:pathLst>
                <a:path w="73660" h="33019">
                  <a:moveTo>
                    <a:pt x="0" y="0"/>
                  </a:moveTo>
                  <a:lnTo>
                    <a:pt x="0" y="8382"/>
                  </a:lnTo>
                  <a:lnTo>
                    <a:pt x="7620" y="16764"/>
                  </a:lnTo>
                  <a:lnTo>
                    <a:pt x="16002" y="25146"/>
                  </a:lnTo>
                  <a:lnTo>
                    <a:pt x="24384" y="32766"/>
                  </a:lnTo>
                  <a:lnTo>
                    <a:pt x="48768" y="32765"/>
                  </a:lnTo>
                  <a:lnTo>
                    <a:pt x="73152" y="8381"/>
                  </a:lnTo>
                  <a:lnTo>
                    <a:pt x="73152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4" name="object 304"/>
          <p:cNvGrpSpPr/>
          <p:nvPr/>
        </p:nvGrpSpPr>
        <p:grpSpPr>
          <a:xfrm>
            <a:off x="4242409" y="3007614"/>
            <a:ext cx="86360" cy="55880"/>
            <a:chOff x="4242409" y="3007614"/>
            <a:chExt cx="86360" cy="55880"/>
          </a:xfrm>
        </p:grpSpPr>
        <p:sp>
          <p:nvSpPr>
            <p:cNvPr id="305" name="object 305"/>
            <p:cNvSpPr/>
            <p:nvPr/>
          </p:nvSpPr>
          <p:spPr>
            <a:xfrm>
              <a:off x="4248912" y="3007614"/>
              <a:ext cx="73660" cy="48895"/>
            </a:xfrm>
            <a:custGeom>
              <a:avLst/>
              <a:gdLst/>
              <a:ahLst/>
              <a:cxnLst/>
              <a:rect l="l" t="t" r="r" b="b"/>
              <a:pathLst>
                <a:path w="73660" h="48894">
                  <a:moveTo>
                    <a:pt x="0" y="16001"/>
                  </a:moveTo>
                  <a:lnTo>
                    <a:pt x="0" y="24383"/>
                  </a:lnTo>
                  <a:lnTo>
                    <a:pt x="8382" y="32765"/>
                  </a:lnTo>
                  <a:lnTo>
                    <a:pt x="8382" y="41147"/>
                  </a:lnTo>
                  <a:lnTo>
                    <a:pt x="16764" y="41147"/>
                  </a:lnTo>
                  <a:lnTo>
                    <a:pt x="24384" y="48767"/>
                  </a:lnTo>
                  <a:lnTo>
                    <a:pt x="48768" y="48767"/>
                  </a:lnTo>
                  <a:lnTo>
                    <a:pt x="57150" y="41147"/>
                  </a:lnTo>
                  <a:lnTo>
                    <a:pt x="65532" y="32765"/>
                  </a:lnTo>
                  <a:lnTo>
                    <a:pt x="65532" y="24383"/>
                  </a:lnTo>
                  <a:lnTo>
                    <a:pt x="73152" y="16001"/>
                  </a:lnTo>
                </a:path>
                <a:path w="73660" h="48894">
                  <a:moveTo>
                    <a:pt x="0" y="16001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4322064" y="3007614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16001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7" name="object 307"/>
          <p:cNvSpPr/>
          <p:nvPr/>
        </p:nvSpPr>
        <p:spPr>
          <a:xfrm>
            <a:off x="4387596" y="3007614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001"/>
                </a:moveTo>
                <a:lnTo>
                  <a:pt x="0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4460747" y="3007614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001"/>
                </a:moveTo>
                <a:lnTo>
                  <a:pt x="0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4525517" y="3007614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001"/>
                </a:moveTo>
                <a:lnTo>
                  <a:pt x="0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0" name="object 310"/>
          <p:cNvGrpSpPr/>
          <p:nvPr/>
        </p:nvGrpSpPr>
        <p:grpSpPr>
          <a:xfrm>
            <a:off x="4519015" y="3007614"/>
            <a:ext cx="159385" cy="113030"/>
            <a:chOff x="4519015" y="3007614"/>
            <a:chExt cx="159385" cy="113030"/>
          </a:xfrm>
        </p:grpSpPr>
        <p:sp>
          <p:nvSpPr>
            <p:cNvPr id="311" name="object 311"/>
            <p:cNvSpPr/>
            <p:nvPr/>
          </p:nvSpPr>
          <p:spPr>
            <a:xfrm>
              <a:off x="4598670" y="3023616"/>
              <a:ext cx="73660" cy="33020"/>
            </a:xfrm>
            <a:custGeom>
              <a:avLst/>
              <a:gdLst/>
              <a:ahLst/>
              <a:cxnLst/>
              <a:rect l="l" t="t" r="r" b="b"/>
              <a:pathLst>
                <a:path w="73660" h="33019">
                  <a:moveTo>
                    <a:pt x="0" y="0"/>
                  </a:moveTo>
                  <a:lnTo>
                    <a:pt x="0" y="8382"/>
                  </a:lnTo>
                  <a:lnTo>
                    <a:pt x="8382" y="16764"/>
                  </a:lnTo>
                  <a:lnTo>
                    <a:pt x="8382" y="25146"/>
                  </a:lnTo>
                  <a:lnTo>
                    <a:pt x="16002" y="25146"/>
                  </a:lnTo>
                  <a:lnTo>
                    <a:pt x="24384" y="32766"/>
                  </a:lnTo>
                  <a:lnTo>
                    <a:pt x="48768" y="32765"/>
                  </a:lnTo>
                  <a:lnTo>
                    <a:pt x="57150" y="25145"/>
                  </a:lnTo>
                  <a:lnTo>
                    <a:pt x="64769" y="16763"/>
                  </a:lnTo>
                  <a:lnTo>
                    <a:pt x="64769" y="8381"/>
                  </a:lnTo>
                  <a:lnTo>
                    <a:pt x="73152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4525518" y="3007614"/>
              <a:ext cx="73660" cy="48895"/>
            </a:xfrm>
            <a:custGeom>
              <a:avLst/>
              <a:gdLst/>
              <a:ahLst/>
              <a:cxnLst/>
              <a:rect l="l" t="t" r="r" b="b"/>
              <a:pathLst>
                <a:path w="73660" h="48894">
                  <a:moveTo>
                    <a:pt x="0" y="16001"/>
                  </a:moveTo>
                  <a:lnTo>
                    <a:pt x="8382" y="24383"/>
                  </a:lnTo>
                  <a:lnTo>
                    <a:pt x="8382" y="32765"/>
                  </a:lnTo>
                  <a:lnTo>
                    <a:pt x="16002" y="41147"/>
                  </a:lnTo>
                  <a:lnTo>
                    <a:pt x="24384" y="48767"/>
                  </a:lnTo>
                  <a:lnTo>
                    <a:pt x="48768" y="48767"/>
                  </a:lnTo>
                  <a:lnTo>
                    <a:pt x="57150" y="41147"/>
                  </a:lnTo>
                  <a:lnTo>
                    <a:pt x="64769" y="41147"/>
                  </a:lnTo>
                  <a:lnTo>
                    <a:pt x="64769" y="32765"/>
                  </a:lnTo>
                  <a:lnTo>
                    <a:pt x="73152" y="24383"/>
                  </a:lnTo>
                  <a:lnTo>
                    <a:pt x="73152" y="16001"/>
                  </a:lnTo>
                </a:path>
                <a:path w="73660" h="48894">
                  <a:moveTo>
                    <a:pt x="0" y="16001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4598670" y="3007614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16001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4671822" y="3007614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16001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4525518" y="3081528"/>
              <a:ext cx="73660" cy="32384"/>
            </a:xfrm>
            <a:custGeom>
              <a:avLst/>
              <a:gdLst/>
              <a:ahLst/>
              <a:cxnLst/>
              <a:rect l="l" t="t" r="r" b="b"/>
              <a:pathLst>
                <a:path w="73660" h="32385">
                  <a:moveTo>
                    <a:pt x="73151" y="32003"/>
                  </a:moveTo>
                  <a:lnTo>
                    <a:pt x="73151" y="24383"/>
                  </a:lnTo>
                  <a:lnTo>
                    <a:pt x="64769" y="16001"/>
                  </a:lnTo>
                  <a:lnTo>
                    <a:pt x="64769" y="7619"/>
                  </a:lnTo>
                  <a:lnTo>
                    <a:pt x="57149" y="0"/>
                  </a:lnTo>
                  <a:lnTo>
                    <a:pt x="16001" y="0"/>
                  </a:lnTo>
                  <a:lnTo>
                    <a:pt x="16001" y="7619"/>
                  </a:lnTo>
                  <a:lnTo>
                    <a:pt x="8381" y="7619"/>
                  </a:lnTo>
                  <a:lnTo>
                    <a:pt x="8381" y="24383"/>
                  </a:lnTo>
                  <a:lnTo>
                    <a:pt x="0" y="24383"/>
                  </a:lnTo>
                  <a:lnTo>
                    <a:pt x="0" y="32003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6" name="object 316"/>
          <p:cNvGrpSpPr/>
          <p:nvPr/>
        </p:nvGrpSpPr>
        <p:grpSpPr>
          <a:xfrm>
            <a:off x="4381093" y="3075025"/>
            <a:ext cx="151130" cy="45085"/>
            <a:chOff x="4381093" y="3075025"/>
            <a:chExt cx="151130" cy="45085"/>
          </a:xfrm>
        </p:grpSpPr>
        <p:sp>
          <p:nvSpPr>
            <p:cNvPr id="317" name="object 317"/>
            <p:cNvSpPr/>
            <p:nvPr/>
          </p:nvSpPr>
          <p:spPr>
            <a:xfrm>
              <a:off x="4387595" y="3081528"/>
              <a:ext cx="73660" cy="32384"/>
            </a:xfrm>
            <a:custGeom>
              <a:avLst/>
              <a:gdLst/>
              <a:ahLst/>
              <a:cxnLst/>
              <a:rect l="l" t="t" r="r" b="b"/>
              <a:pathLst>
                <a:path w="73660" h="32385">
                  <a:moveTo>
                    <a:pt x="73151" y="32003"/>
                  </a:moveTo>
                  <a:lnTo>
                    <a:pt x="73151" y="24383"/>
                  </a:lnTo>
                  <a:lnTo>
                    <a:pt x="64769" y="16001"/>
                  </a:lnTo>
                  <a:lnTo>
                    <a:pt x="64769" y="7619"/>
                  </a:lnTo>
                  <a:lnTo>
                    <a:pt x="56387" y="7619"/>
                  </a:lnTo>
                  <a:lnTo>
                    <a:pt x="56387" y="0"/>
                  </a:lnTo>
                  <a:lnTo>
                    <a:pt x="16001" y="0"/>
                  </a:lnTo>
                  <a:lnTo>
                    <a:pt x="16001" y="7619"/>
                  </a:lnTo>
                  <a:lnTo>
                    <a:pt x="7619" y="7619"/>
                  </a:lnTo>
                  <a:lnTo>
                    <a:pt x="7619" y="16001"/>
                  </a:lnTo>
                  <a:lnTo>
                    <a:pt x="0" y="24383"/>
                  </a:lnTo>
                  <a:lnTo>
                    <a:pt x="0" y="32003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4460747" y="3081528"/>
              <a:ext cx="64769" cy="32384"/>
            </a:xfrm>
            <a:custGeom>
              <a:avLst/>
              <a:gdLst/>
              <a:ahLst/>
              <a:cxnLst/>
              <a:rect l="l" t="t" r="r" b="b"/>
              <a:pathLst>
                <a:path w="64770" h="32385">
                  <a:moveTo>
                    <a:pt x="64770" y="32003"/>
                  </a:moveTo>
                  <a:lnTo>
                    <a:pt x="64770" y="16001"/>
                  </a:lnTo>
                  <a:lnTo>
                    <a:pt x="48768" y="0"/>
                  </a:lnTo>
                  <a:lnTo>
                    <a:pt x="16002" y="0"/>
                  </a:lnTo>
                  <a:lnTo>
                    <a:pt x="7620" y="7619"/>
                  </a:lnTo>
                  <a:lnTo>
                    <a:pt x="0" y="16001"/>
                  </a:lnTo>
                  <a:lnTo>
                    <a:pt x="0" y="32003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9" name="object 319"/>
          <p:cNvGrpSpPr/>
          <p:nvPr/>
        </p:nvGrpSpPr>
        <p:grpSpPr>
          <a:xfrm>
            <a:off x="4592167" y="3075025"/>
            <a:ext cx="86360" cy="46990"/>
            <a:chOff x="4592167" y="3075025"/>
            <a:chExt cx="86360" cy="46990"/>
          </a:xfrm>
        </p:grpSpPr>
        <p:sp>
          <p:nvSpPr>
            <p:cNvPr id="320" name="object 320"/>
            <p:cNvSpPr/>
            <p:nvPr/>
          </p:nvSpPr>
          <p:spPr>
            <a:xfrm>
              <a:off x="4598670" y="3081528"/>
              <a:ext cx="73660" cy="40640"/>
            </a:xfrm>
            <a:custGeom>
              <a:avLst/>
              <a:gdLst/>
              <a:ahLst/>
              <a:cxnLst/>
              <a:rect l="l" t="t" r="r" b="b"/>
              <a:pathLst>
                <a:path w="73660" h="40639">
                  <a:moveTo>
                    <a:pt x="73151" y="32003"/>
                  </a:moveTo>
                  <a:lnTo>
                    <a:pt x="73151" y="24383"/>
                  </a:lnTo>
                  <a:lnTo>
                    <a:pt x="64769" y="24383"/>
                  </a:lnTo>
                  <a:lnTo>
                    <a:pt x="64769" y="7619"/>
                  </a:lnTo>
                  <a:lnTo>
                    <a:pt x="57149" y="7619"/>
                  </a:lnTo>
                  <a:lnTo>
                    <a:pt x="57149" y="0"/>
                  </a:lnTo>
                  <a:lnTo>
                    <a:pt x="16001" y="0"/>
                  </a:lnTo>
                  <a:lnTo>
                    <a:pt x="0" y="16001"/>
                  </a:lnTo>
                  <a:lnTo>
                    <a:pt x="0" y="32003"/>
                  </a:lnTo>
                </a:path>
                <a:path w="73660" h="40639">
                  <a:moveTo>
                    <a:pt x="73151" y="32003"/>
                  </a:moveTo>
                  <a:lnTo>
                    <a:pt x="73151" y="40385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4598670" y="3113532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382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2" name="object 322"/>
          <p:cNvSpPr/>
          <p:nvPr/>
        </p:nvSpPr>
        <p:spPr>
          <a:xfrm>
            <a:off x="4525517" y="3113532"/>
            <a:ext cx="0" cy="8890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82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4460747" y="3113532"/>
            <a:ext cx="0" cy="8890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82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4387596" y="3113532"/>
            <a:ext cx="0" cy="8890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82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5" name="object 325"/>
          <p:cNvGrpSpPr/>
          <p:nvPr/>
        </p:nvGrpSpPr>
        <p:grpSpPr>
          <a:xfrm>
            <a:off x="4242409" y="3075025"/>
            <a:ext cx="151765" cy="46990"/>
            <a:chOff x="4242409" y="3075025"/>
            <a:chExt cx="151765" cy="46990"/>
          </a:xfrm>
        </p:grpSpPr>
        <p:sp>
          <p:nvSpPr>
            <p:cNvPr id="326" name="object 326"/>
            <p:cNvSpPr/>
            <p:nvPr/>
          </p:nvSpPr>
          <p:spPr>
            <a:xfrm>
              <a:off x="4248912" y="3081528"/>
              <a:ext cx="73660" cy="32384"/>
            </a:xfrm>
            <a:custGeom>
              <a:avLst/>
              <a:gdLst/>
              <a:ahLst/>
              <a:cxnLst/>
              <a:rect l="l" t="t" r="r" b="b"/>
              <a:pathLst>
                <a:path w="73660" h="32385">
                  <a:moveTo>
                    <a:pt x="73151" y="32003"/>
                  </a:moveTo>
                  <a:lnTo>
                    <a:pt x="73151" y="24383"/>
                  </a:lnTo>
                  <a:lnTo>
                    <a:pt x="65531" y="24383"/>
                  </a:lnTo>
                  <a:lnTo>
                    <a:pt x="65531" y="7619"/>
                  </a:lnTo>
                  <a:lnTo>
                    <a:pt x="57149" y="7619"/>
                  </a:lnTo>
                  <a:lnTo>
                    <a:pt x="57149" y="0"/>
                  </a:lnTo>
                  <a:lnTo>
                    <a:pt x="16763" y="0"/>
                  </a:lnTo>
                  <a:lnTo>
                    <a:pt x="8381" y="7619"/>
                  </a:lnTo>
                  <a:lnTo>
                    <a:pt x="0" y="16001"/>
                  </a:lnTo>
                  <a:lnTo>
                    <a:pt x="0" y="32003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4322064" y="3081528"/>
              <a:ext cx="66040" cy="40640"/>
            </a:xfrm>
            <a:custGeom>
              <a:avLst/>
              <a:gdLst/>
              <a:ahLst/>
              <a:cxnLst/>
              <a:rect l="l" t="t" r="r" b="b"/>
              <a:pathLst>
                <a:path w="66039" h="40639">
                  <a:moveTo>
                    <a:pt x="65532" y="32003"/>
                  </a:moveTo>
                  <a:lnTo>
                    <a:pt x="65532" y="16001"/>
                  </a:lnTo>
                  <a:lnTo>
                    <a:pt x="57150" y="7619"/>
                  </a:lnTo>
                  <a:lnTo>
                    <a:pt x="48768" y="0"/>
                  </a:lnTo>
                  <a:lnTo>
                    <a:pt x="16764" y="0"/>
                  </a:lnTo>
                  <a:lnTo>
                    <a:pt x="8382" y="7619"/>
                  </a:lnTo>
                  <a:lnTo>
                    <a:pt x="0" y="7619"/>
                  </a:lnTo>
                  <a:lnTo>
                    <a:pt x="0" y="32003"/>
                  </a:lnTo>
                </a:path>
                <a:path w="66039" h="40639">
                  <a:moveTo>
                    <a:pt x="65532" y="32003"/>
                  </a:moveTo>
                  <a:lnTo>
                    <a:pt x="65532" y="40385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4322064" y="3113532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382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4248912" y="3113532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382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0" name="object 330"/>
          <p:cNvSpPr/>
          <p:nvPr/>
        </p:nvSpPr>
        <p:spPr>
          <a:xfrm>
            <a:off x="4460747" y="2068067"/>
            <a:ext cx="0" cy="931544"/>
          </a:xfrm>
          <a:custGeom>
            <a:avLst/>
            <a:gdLst/>
            <a:ahLst/>
            <a:cxnLst/>
            <a:rect l="l" t="t" r="r" b="b"/>
            <a:pathLst>
              <a:path h="931544">
                <a:moveTo>
                  <a:pt x="0" y="931163"/>
                </a:moveTo>
                <a:lnTo>
                  <a:pt x="0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1" name="object 331"/>
          <p:cNvGrpSpPr/>
          <p:nvPr/>
        </p:nvGrpSpPr>
        <p:grpSpPr>
          <a:xfrm>
            <a:off x="4074324" y="2946565"/>
            <a:ext cx="122555" cy="253365"/>
            <a:chOff x="4074324" y="2946565"/>
            <a:chExt cx="122555" cy="253365"/>
          </a:xfrm>
        </p:grpSpPr>
        <p:sp>
          <p:nvSpPr>
            <p:cNvPr id="332" name="object 332"/>
            <p:cNvSpPr/>
            <p:nvPr/>
          </p:nvSpPr>
          <p:spPr>
            <a:xfrm>
              <a:off x="4078223" y="3154679"/>
              <a:ext cx="57150" cy="41275"/>
            </a:xfrm>
            <a:custGeom>
              <a:avLst/>
              <a:gdLst/>
              <a:ahLst/>
              <a:cxnLst/>
              <a:rect l="l" t="t" r="r" b="b"/>
              <a:pathLst>
                <a:path w="57150" h="41275">
                  <a:moveTo>
                    <a:pt x="57150" y="0"/>
                  </a:moveTo>
                  <a:lnTo>
                    <a:pt x="0" y="41148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4135373" y="3097530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h="5715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4135373" y="3154679"/>
              <a:ext cx="57150" cy="41275"/>
            </a:xfrm>
            <a:custGeom>
              <a:avLst/>
              <a:gdLst/>
              <a:ahLst/>
              <a:cxnLst/>
              <a:rect l="l" t="t" r="r" b="b"/>
              <a:pathLst>
                <a:path w="57150" h="41275">
                  <a:moveTo>
                    <a:pt x="57150" y="41148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4086605" y="2950464"/>
              <a:ext cx="97790" cy="114300"/>
            </a:xfrm>
            <a:custGeom>
              <a:avLst/>
              <a:gdLst/>
              <a:ahLst/>
              <a:cxnLst/>
              <a:rect l="l" t="t" r="r" b="b"/>
              <a:pathLst>
                <a:path w="97789" h="114300">
                  <a:moveTo>
                    <a:pt x="97536" y="0"/>
                  </a:moveTo>
                  <a:lnTo>
                    <a:pt x="97536" y="114300"/>
                  </a:lnTo>
                  <a:lnTo>
                    <a:pt x="0" y="57150"/>
                  </a:lnTo>
                  <a:lnTo>
                    <a:pt x="97536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36" name="object 336"/>
          <p:cNvPicPr/>
          <p:nvPr/>
        </p:nvPicPr>
        <p:blipFill>
          <a:blip r:embed="rId82" cstate="print"/>
          <a:stretch>
            <a:fillRect/>
          </a:stretch>
        </p:blipFill>
        <p:spPr>
          <a:xfrm>
            <a:off x="3814571" y="2382011"/>
            <a:ext cx="420623" cy="169163"/>
          </a:xfrm>
          <a:prstGeom prst="rect">
            <a:avLst/>
          </a:prstGeom>
        </p:spPr>
      </p:pic>
      <p:grpSp>
        <p:nvGrpSpPr>
          <p:cNvPr id="337" name="object 337"/>
          <p:cNvGrpSpPr/>
          <p:nvPr/>
        </p:nvGrpSpPr>
        <p:grpSpPr>
          <a:xfrm>
            <a:off x="3415284" y="2683764"/>
            <a:ext cx="335280" cy="425450"/>
            <a:chOff x="3415284" y="2683764"/>
            <a:chExt cx="335280" cy="425450"/>
          </a:xfrm>
        </p:grpSpPr>
        <p:pic>
          <p:nvPicPr>
            <p:cNvPr id="338" name="object 338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415284" y="2683764"/>
              <a:ext cx="335279" cy="169163"/>
            </a:xfrm>
            <a:prstGeom prst="rect">
              <a:avLst/>
            </a:prstGeom>
          </p:spPr>
        </p:pic>
        <p:pic>
          <p:nvPicPr>
            <p:cNvPr id="339" name="object 339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3434334" y="2775204"/>
              <a:ext cx="298704" cy="333756"/>
            </a:xfrm>
            <a:prstGeom prst="rect">
              <a:avLst/>
            </a:prstGeom>
          </p:spPr>
        </p:pic>
      </p:grpSp>
      <p:pic>
        <p:nvPicPr>
          <p:cNvPr id="340" name="object 340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4728209" y="3032760"/>
            <a:ext cx="145542" cy="55626"/>
          </a:xfrm>
          <a:prstGeom prst="rect">
            <a:avLst/>
          </a:prstGeom>
        </p:spPr>
      </p:pic>
      <p:grpSp>
        <p:nvGrpSpPr>
          <p:cNvPr id="341" name="object 341"/>
          <p:cNvGrpSpPr/>
          <p:nvPr/>
        </p:nvGrpSpPr>
        <p:grpSpPr>
          <a:xfrm>
            <a:off x="4432465" y="2161705"/>
            <a:ext cx="44450" cy="130810"/>
            <a:chOff x="4432465" y="2161705"/>
            <a:chExt cx="44450" cy="130810"/>
          </a:xfrm>
        </p:grpSpPr>
        <p:sp>
          <p:nvSpPr>
            <p:cNvPr id="342" name="object 342"/>
            <p:cNvSpPr/>
            <p:nvPr/>
          </p:nvSpPr>
          <p:spPr>
            <a:xfrm>
              <a:off x="4436364" y="2231135"/>
              <a:ext cx="32384" cy="57150"/>
            </a:xfrm>
            <a:custGeom>
              <a:avLst/>
              <a:gdLst/>
              <a:ahLst/>
              <a:cxnLst/>
              <a:rect l="l" t="t" r="r" b="b"/>
              <a:pathLst>
                <a:path w="32385" h="57150">
                  <a:moveTo>
                    <a:pt x="32003" y="0"/>
                  </a:moveTo>
                  <a:lnTo>
                    <a:pt x="16001" y="0"/>
                  </a:lnTo>
                  <a:lnTo>
                    <a:pt x="16001" y="8382"/>
                  </a:lnTo>
                  <a:lnTo>
                    <a:pt x="7619" y="8382"/>
                  </a:lnTo>
                  <a:lnTo>
                    <a:pt x="7619" y="16764"/>
                  </a:lnTo>
                  <a:lnTo>
                    <a:pt x="0" y="16764"/>
                  </a:lnTo>
                  <a:lnTo>
                    <a:pt x="0" y="41148"/>
                  </a:lnTo>
                  <a:lnTo>
                    <a:pt x="16001" y="57150"/>
                  </a:lnTo>
                  <a:lnTo>
                    <a:pt x="32003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4436364" y="2165603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39">
                  <a:moveTo>
                    <a:pt x="32003" y="0"/>
                  </a:moveTo>
                  <a:lnTo>
                    <a:pt x="24383" y="8382"/>
                  </a:lnTo>
                  <a:lnTo>
                    <a:pt x="16001" y="8382"/>
                  </a:lnTo>
                  <a:lnTo>
                    <a:pt x="0" y="24384"/>
                  </a:lnTo>
                  <a:lnTo>
                    <a:pt x="0" y="49530"/>
                  </a:lnTo>
                  <a:lnTo>
                    <a:pt x="7619" y="49530"/>
                  </a:lnTo>
                  <a:lnTo>
                    <a:pt x="7619" y="57150"/>
                  </a:lnTo>
                  <a:lnTo>
                    <a:pt x="16001" y="57150"/>
                  </a:lnTo>
                  <a:lnTo>
                    <a:pt x="16001" y="65532"/>
                  </a:lnTo>
                  <a:lnTo>
                    <a:pt x="32003" y="65532"/>
                  </a:lnTo>
                </a:path>
                <a:path w="40639" h="66039">
                  <a:moveTo>
                    <a:pt x="32003" y="0"/>
                  </a:moveTo>
                  <a:lnTo>
                    <a:pt x="40385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4468368" y="223113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4468368" y="228828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6" name="object 346"/>
          <p:cNvGrpSpPr/>
          <p:nvPr/>
        </p:nvGrpSpPr>
        <p:grpSpPr>
          <a:xfrm>
            <a:off x="4432465" y="2668435"/>
            <a:ext cx="44450" cy="130810"/>
            <a:chOff x="4432465" y="2668435"/>
            <a:chExt cx="44450" cy="130810"/>
          </a:xfrm>
        </p:grpSpPr>
        <p:sp>
          <p:nvSpPr>
            <p:cNvPr id="347" name="object 347"/>
            <p:cNvSpPr/>
            <p:nvPr/>
          </p:nvSpPr>
          <p:spPr>
            <a:xfrm>
              <a:off x="4436364" y="2729484"/>
              <a:ext cx="32384" cy="66040"/>
            </a:xfrm>
            <a:custGeom>
              <a:avLst/>
              <a:gdLst/>
              <a:ahLst/>
              <a:cxnLst/>
              <a:rect l="l" t="t" r="r" b="b"/>
              <a:pathLst>
                <a:path w="32385" h="66039">
                  <a:moveTo>
                    <a:pt x="32003" y="0"/>
                  </a:moveTo>
                  <a:lnTo>
                    <a:pt x="24383" y="0"/>
                  </a:lnTo>
                  <a:lnTo>
                    <a:pt x="16001" y="8382"/>
                  </a:lnTo>
                  <a:lnTo>
                    <a:pt x="7619" y="8382"/>
                  </a:lnTo>
                  <a:lnTo>
                    <a:pt x="7619" y="16764"/>
                  </a:lnTo>
                  <a:lnTo>
                    <a:pt x="0" y="16764"/>
                  </a:lnTo>
                  <a:lnTo>
                    <a:pt x="0" y="41148"/>
                  </a:lnTo>
                  <a:lnTo>
                    <a:pt x="7619" y="49530"/>
                  </a:lnTo>
                  <a:lnTo>
                    <a:pt x="16001" y="57150"/>
                  </a:lnTo>
                  <a:lnTo>
                    <a:pt x="24383" y="57150"/>
                  </a:lnTo>
                  <a:lnTo>
                    <a:pt x="24383" y="65532"/>
                  </a:lnTo>
                  <a:lnTo>
                    <a:pt x="32003" y="6553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4436364" y="2672334"/>
              <a:ext cx="40640" cy="57150"/>
            </a:xfrm>
            <a:custGeom>
              <a:avLst/>
              <a:gdLst/>
              <a:ahLst/>
              <a:cxnLst/>
              <a:rect l="l" t="t" r="r" b="b"/>
              <a:pathLst>
                <a:path w="40639" h="57150">
                  <a:moveTo>
                    <a:pt x="32003" y="0"/>
                  </a:moveTo>
                  <a:lnTo>
                    <a:pt x="16001" y="0"/>
                  </a:lnTo>
                  <a:lnTo>
                    <a:pt x="7619" y="8382"/>
                  </a:lnTo>
                  <a:lnTo>
                    <a:pt x="0" y="16764"/>
                  </a:lnTo>
                  <a:lnTo>
                    <a:pt x="0" y="41148"/>
                  </a:lnTo>
                  <a:lnTo>
                    <a:pt x="7619" y="41148"/>
                  </a:lnTo>
                  <a:lnTo>
                    <a:pt x="7619" y="49530"/>
                  </a:lnTo>
                  <a:lnTo>
                    <a:pt x="16001" y="49530"/>
                  </a:lnTo>
                  <a:lnTo>
                    <a:pt x="16001" y="57150"/>
                  </a:lnTo>
                  <a:lnTo>
                    <a:pt x="32003" y="57150"/>
                  </a:lnTo>
                </a:path>
                <a:path w="40639" h="57150">
                  <a:moveTo>
                    <a:pt x="32003" y="0"/>
                  </a:moveTo>
                  <a:lnTo>
                    <a:pt x="40385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4468368" y="272948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4468368" y="279501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1" name="object 351"/>
          <p:cNvGrpSpPr/>
          <p:nvPr/>
        </p:nvGrpSpPr>
        <p:grpSpPr>
          <a:xfrm>
            <a:off x="4432465" y="2415451"/>
            <a:ext cx="1202690" cy="1520190"/>
            <a:chOff x="4432465" y="2415451"/>
            <a:chExt cx="1202690" cy="1520190"/>
          </a:xfrm>
        </p:grpSpPr>
        <p:sp>
          <p:nvSpPr>
            <p:cNvPr id="352" name="object 352"/>
            <p:cNvSpPr/>
            <p:nvPr/>
          </p:nvSpPr>
          <p:spPr>
            <a:xfrm>
              <a:off x="4436364" y="2484881"/>
              <a:ext cx="32384" cy="57150"/>
            </a:xfrm>
            <a:custGeom>
              <a:avLst/>
              <a:gdLst/>
              <a:ahLst/>
              <a:cxnLst/>
              <a:rect l="l" t="t" r="r" b="b"/>
              <a:pathLst>
                <a:path w="32385" h="57150">
                  <a:moveTo>
                    <a:pt x="32003" y="0"/>
                  </a:moveTo>
                  <a:lnTo>
                    <a:pt x="16001" y="0"/>
                  </a:lnTo>
                  <a:lnTo>
                    <a:pt x="7619" y="7620"/>
                  </a:lnTo>
                  <a:lnTo>
                    <a:pt x="0" y="16002"/>
                  </a:lnTo>
                  <a:lnTo>
                    <a:pt x="0" y="40386"/>
                  </a:lnTo>
                  <a:lnTo>
                    <a:pt x="7619" y="40386"/>
                  </a:lnTo>
                  <a:lnTo>
                    <a:pt x="7619" y="48768"/>
                  </a:lnTo>
                  <a:lnTo>
                    <a:pt x="16001" y="48768"/>
                  </a:lnTo>
                  <a:lnTo>
                    <a:pt x="16001" y="57150"/>
                  </a:lnTo>
                  <a:lnTo>
                    <a:pt x="32003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4436364" y="2419349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39">
                  <a:moveTo>
                    <a:pt x="32003" y="0"/>
                  </a:moveTo>
                  <a:lnTo>
                    <a:pt x="24383" y="0"/>
                  </a:lnTo>
                  <a:lnTo>
                    <a:pt x="16001" y="7620"/>
                  </a:lnTo>
                  <a:lnTo>
                    <a:pt x="7619" y="7620"/>
                  </a:lnTo>
                  <a:lnTo>
                    <a:pt x="7619" y="16002"/>
                  </a:lnTo>
                  <a:lnTo>
                    <a:pt x="0" y="16002"/>
                  </a:lnTo>
                  <a:lnTo>
                    <a:pt x="0" y="40386"/>
                  </a:lnTo>
                  <a:lnTo>
                    <a:pt x="7619" y="48768"/>
                  </a:lnTo>
                  <a:lnTo>
                    <a:pt x="16001" y="57150"/>
                  </a:lnTo>
                  <a:lnTo>
                    <a:pt x="24383" y="57150"/>
                  </a:lnTo>
                  <a:lnTo>
                    <a:pt x="24383" y="65532"/>
                  </a:lnTo>
                  <a:lnTo>
                    <a:pt x="32003" y="65532"/>
                  </a:lnTo>
                </a:path>
                <a:path w="40639" h="66039">
                  <a:moveTo>
                    <a:pt x="32003" y="0"/>
                  </a:moveTo>
                  <a:lnTo>
                    <a:pt x="40385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4468368" y="248488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4468368" y="254203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4485132" y="2419349"/>
              <a:ext cx="1146175" cy="1511935"/>
            </a:xfrm>
            <a:custGeom>
              <a:avLst/>
              <a:gdLst/>
              <a:ahLst/>
              <a:cxnLst/>
              <a:rect l="l" t="t" r="r" b="b"/>
              <a:pathLst>
                <a:path w="1146175" h="1511935">
                  <a:moveTo>
                    <a:pt x="0" y="0"/>
                  </a:moveTo>
                  <a:lnTo>
                    <a:pt x="1146048" y="0"/>
                  </a:lnTo>
                  <a:lnTo>
                    <a:pt x="1146048" y="1511808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7" name="object 357"/>
          <p:cNvGrpSpPr/>
          <p:nvPr/>
        </p:nvGrpSpPr>
        <p:grpSpPr>
          <a:xfrm>
            <a:off x="4485132" y="2074075"/>
            <a:ext cx="1104900" cy="451484"/>
            <a:chOff x="4485132" y="2074075"/>
            <a:chExt cx="1104900" cy="451484"/>
          </a:xfrm>
        </p:grpSpPr>
        <p:sp>
          <p:nvSpPr>
            <p:cNvPr id="358" name="object 358"/>
            <p:cNvSpPr/>
            <p:nvPr/>
          </p:nvSpPr>
          <p:spPr>
            <a:xfrm>
              <a:off x="4485132" y="2165604"/>
              <a:ext cx="463550" cy="0"/>
            </a:xfrm>
            <a:custGeom>
              <a:avLst/>
              <a:gdLst/>
              <a:ahLst/>
              <a:cxnLst/>
              <a:rect l="l" t="t" r="r" b="b"/>
              <a:pathLst>
                <a:path w="463550">
                  <a:moveTo>
                    <a:pt x="0" y="0"/>
                  </a:moveTo>
                  <a:lnTo>
                    <a:pt x="463295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9" name="object 35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942243" y="2074075"/>
              <a:ext cx="190677" cy="191439"/>
            </a:xfrm>
            <a:prstGeom prst="rect">
              <a:avLst/>
            </a:prstGeom>
          </p:spPr>
        </p:pic>
        <p:pic>
          <p:nvPicPr>
            <p:cNvPr id="360" name="object 360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4998720" y="2115312"/>
              <a:ext cx="79247" cy="333756"/>
            </a:xfrm>
            <a:prstGeom prst="rect">
              <a:avLst/>
            </a:prstGeom>
          </p:spPr>
        </p:pic>
        <p:pic>
          <p:nvPicPr>
            <p:cNvPr id="361" name="object 361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4998720" y="2191512"/>
              <a:ext cx="67056" cy="333756"/>
            </a:xfrm>
            <a:prstGeom prst="rect">
              <a:avLst/>
            </a:prstGeom>
          </p:spPr>
        </p:pic>
        <p:pic>
          <p:nvPicPr>
            <p:cNvPr id="362" name="object 362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5169408" y="2141220"/>
              <a:ext cx="420624" cy="210311"/>
            </a:xfrm>
            <a:prstGeom prst="rect">
              <a:avLst/>
            </a:prstGeom>
          </p:spPr>
        </p:pic>
      </p:grpSp>
      <p:sp>
        <p:nvSpPr>
          <p:cNvPr id="363" name="object 363"/>
          <p:cNvSpPr/>
          <p:nvPr/>
        </p:nvSpPr>
        <p:spPr>
          <a:xfrm>
            <a:off x="4460747" y="3121914"/>
            <a:ext cx="0" cy="858519"/>
          </a:xfrm>
          <a:custGeom>
            <a:avLst/>
            <a:gdLst/>
            <a:ahLst/>
            <a:cxnLst/>
            <a:rect l="l" t="t" r="r" b="b"/>
            <a:pathLst>
              <a:path h="858520">
                <a:moveTo>
                  <a:pt x="0" y="0"/>
                </a:moveTo>
                <a:lnTo>
                  <a:pt x="0" y="858012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4" name="object 364"/>
          <p:cNvGrpSpPr/>
          <p:nvPr/>
        </p:nvGrpSpPr>
        <p:grpSpPr>
          <a:xfrm>
            <a:off x="4667923" y="3126397"/>
            <a:ext cx="675005" cy="760095"/>
            <a:chOff x="4667923" y="3126397"/>
            <a:chExt cx="675005" cy="760095"/>
          </a:xfrm>
        </p:grpSpPr>
        <p:sp>
          <p:nvSpPr>
            <p:cNvPr id="365" name="object 365"/>
            <p:cNvSpPr/>
            <p:nvPr/>
          </p:nvSpPr>
          <p:spPr>
            <a:xfrm>
              <a:off x="4671822" y="3130296"/>
              <a:ext cx="73660" cy="433070"/>
            </a:xfrm>
            <a:custGeom>
              <a:avLst/>
              <a:gdLst/>
              <a:ahLst/>
              <a:cxnLst/>
              <a:rect l="l" t="t" r="r" b="b"/>
              <a:pathLst>
                <a:path w="73660" h="433070">
                  <a:moveTo>
                    <a:pt x="0" y="0"/>
                  </a:moveTo>
                  <a:lnTo>
                    <a:pt x="73152" y="0"/>
                  </a:lnTo>
                  <a:lnTo>
                    <a:pt x="73152" y="432816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4720590" y="3310128"/>
              <a:ext cx="33020" cy="57150"/>
            </a:xfrm>
            <a:custGeom>
              <a:avLst/>
              <a:gdLst/>
              <a:ahLst/>
              <a:cxnLst/>
              <a:rect l="l" t="t" r="r" b="b"/>
              <a:pathLst>
                <a:path w="33020" h="57150">
                  <a:moveTo>
                    <a:pt x="32765" y="0"/>
                  </a:moveTo>
                  <a:lnTo>
                    <a:pt x="16001" y="0"/>
                  </a:lnTo>
                  <a:lnTo>
                    <a:pt x="16001" y="8382"/>
                  </a:lnTo>
                  <a:lnTo>
                    <a:pt x="8381" y="8382"/>
                  </a:lnTo>
                  <a:lnTo>
                    <a:pt x="8381" y="16002"/>
                  </a:lnTo>
                  <a:lnTo>
                    <a:pt x="0" y="24384"/>
                  </a:lnTo>
                  <a:lnTo>
                    <a:pt x="0" y="41148"/>
                  </a:lnTo>
                  <a:lnTo>
                    <a:pt x="8381" y="41148"/>
                  </a:lnTo>
                  <a:lnTo>
                    <a:pt x="8381" y="48768"/>
                  </a:lnTo>
                  <a:lnTo>
                    <a:pt x="16001" y="57150"/>
                  </a:lnTo>
                  <a:lnTo>
                    <a:pt x="32765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4720590" y="3244596"/>
              <a:ext cx="48895" cy="66040"/>
            </a:xfrm>
            <a:custGeom>
              <a:avLst/>
              <a:gdLst/>
              <a:ahLst/>
              <a:cxnLst/>
              <a:rect l="l" t="t" r="r" b="b"/>
              <a:pathLst>
                <a:path w="48895" h="66039">
                  <a:moveTo>
                    <a:pt x="32765" y="0"/>
                  </a:moveTo>
                  <a:lnTo>
                    <a:pt x="32765" y="8382"/>
                  </a:lnTo>
                  <a:lnTo>
                    <a:pt x="16001" y="8382"/>
                  </a:lnTo>
                  <a:lnTo>
                    <a:pt x="8381" y="16764"/>
                  </a:lnTo>
                  <a:lnTo>
                    <a:pt x="8381" y="24384"/>
                  </a:lnTo>
                  <a:lnTo>
                    <a:pt x="0" y="24384"/>
                  </a:lnTo>
                  <a:lnTo>
                    <a:pt x="0" y="41148"/>
                  </a:lnTo>
                  <a:lnTo>
                    <a:pt x="8381" y="48768"/>
                  </a:lnTo>
                  <a:lnTo>
                    <a:pt x="8381" y="57150"/>
                  </a:lnTo>
                  <a:lnTo>
                    <a:pt x="16001" y="57150"/>
                  </a:lnTo>
                  <a:lnTo>
                    <a:pt x="16001" y="65532"/>
                  </a:lnTo>
                  <a:lnTo>
                    <a:pt x="32765" y="65532"/>
                  </a:lnTo>
                </a:path>
                <a:path w="48895" h="66039">
                  <a:moveTo>
                    <a:pt x="32765" y="0"/>
                  </a:moveTo>
                  <a:lnTo>
                    <a:pt x="48767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4753356" y="3310128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>
                  <a:moveTo>
                    <a:pt x="0" y="0"/>
                  </a:moveTo>
                  <a:lnTo>
                    <a:pt x="1600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4753356" y="3367278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>
                  <a:moveTo>
                    <a:pt x="0" y="0"/>
                  </a:moveTo>
                  <a:lnTo>
                    <a:pt x="1600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4753356" y="3367278"/>
              <a:ext cx="195580" cy="0"/>
            </a:xfrm>
            <a:custGeom>
              <a:avLst/>
              <a:gdLst/>
              <a:ahLst/>
              <a:cxnLst/>
              <a:rect l="l" t="t" r="r" b="b"/>
              <a:pathLst>
                <a:path w="195579">
                  <a:moveTo>
                    <a:pt x="195072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4946142" y="3279648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79" h="184150">
                  <a:moveTo>
                    <a:pt x="0" y="91439"/>
                  </a:moveTo>
                  <a:lnTo>
                    <a:pt x="7108" y="55935"/>
                  </a:lnTo>
                  <a:lnTo>
                    <a:pt x="26574" y="26860"/>
                  </a:lnTo>
                  <a:lnTo>
                    <a:pt x="55614" y="7215"/>
                  </a:lnTo>
                  <a:lnTo>
                    <a:pt x="91440" y="0"/>
                  </a:lnTo>
                  <a:lnTo>
                    <a:pt x="126944" y="7215"/>
                  </a:lnTo>
                  <a:lnTo>
                    <a:pt x="156019" y="26860"/>
                  </a:lnTo>
                  <a:lnTo>
                    <a:pt x="175664" y="55935"/>
                  </a:lnTo>
                  <a:lnTo>
                    <a:pt x="182880" y="91439"/>
                  </a:lnTo>
                  <a:lnTo>
                    <a:pt x="175664" y="127384"/>
                  </a:lnTo>
                  <a:lnTo>
                    <a:pt x="156019" y="156686"/>
                  </a:lnTo>
                  <a:lnTo>
                    <a:pt x="126944" y="176414"/>
                  </a:lnTo>
                  <a:lnTo>
                    <a:pt x="91440" y="183641"/>
                  </a:lnTo>
                  <a:lnTo>
                    <a:pt x="55614" y="176414"/>
                  </a:lnTo>
                  <a:lnTo>
                    <a:pt x="26574" y="156686"/>
                  </a:lnTo>
                  <a:lnTo>
                    <a:pt x="7108" y="127384"/>
                  </a:lnTo>
                  <a:lnTo>
                    <a:pt x="0" y="91439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2" name="object 372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4998720" y="3300984"/>
              <a:ext cx="67056" cy="333756"/>
            </a:xfrm>
            <a:prstGeom prst="rect">
              <a:avLst/>
            </a:prstGeom>
          </p:spPr>
        </p:pic>
        <p:pic>
          <p:nvPicPr>
            <p:cNvPr id="373" name="object 373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4964430" y="3376422"/>
              <a:ext cx="137159" cy="338327"/>
            </a:xfrm>
            <a:prstGeom prst="rect">
              <a:avLst/>
            </a:prstGeom>
          </p:spPr>
        </p:pic>
        <p:sp>
          <p:nvSpPr>
            <p:cNvPr id="374" name="object 374"/>
            <p:cNvSpPr/>
            <p:nvPr/>
          </p:nvSpPr>
          <p:spPr>
            <a:xfrm>
              <a:off x="5135118" y="3279648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79" h="184150">
                  <a:moveTo>
                    <a:pt x="0" y="91439"/>
                  </a:moveTo>
                  <a:lnTo>
                    <a:pt x="7108" y="55935"/>
                  </a:lnTo>
                  <a:lnTo>
                    <a:pt x="26574" y="26860"/>
                  </a:lnTo>
                  <a:lnTo>
                    <a:pt x="55614" y="7215"/>
                  </a:lnTo>
                  <a:lnTo>
                    <a:pt x="91440" y="0"/>
                  </a:lnTo>
                  <a:lnTo>
                    <a:pt x="126944" y="7215"/>
                  </a:lnTo>
                  <a:lnTo>
                    <a:pt x="156019" y="26860"/>
                  </a:lnTo>
                  <a:lnTo>
                    <a:pt x="175664" y="55935"/>
                  </a:lnTo>
                  <a:lnTo>
                    <a:pt x="182880" y="91439"/>
                  </a:lnTo>
                  <a:lnTo>
                    <a:pt x="175664" y="127384"/>
                  </a:lnTo>
                  <a:lnTo>
                    <a:pt x="156019" y="156686"/>
                  </a:lnTo>
                  <a:lnTo>
                    <a:pt x="126944" y="176414"/>
                  </a:lnTo>
                  <a:lnTo>
                    <a:pt x="91440" y="183641"/>
                  </a:lnTo>
                  <a:lnTo>
                    <a:pt x="55614" y="176414"/>
                  </a:lnTo>
                  <a:lnTo>
                    <a:pt x="26574" y="156686"/>
                  </a:lnTo>
                  <a:lnTo>
                    <a:pt x="7108" y="127384"/>
                  </a:lnTo>
                  <a:lnTo>
                    <a:pt x="0" y="91439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5" name="object 375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5187696" y="3300984"/>
              <a:ext cx="67056" cy="333756"/>
            </a:xfrm>
            <a:prstGeom prst="rect">
              <a:avLst/>
            </a:prstGeom>
          </p:spPr>
        </p:pic>
        <p:pic>
          <p:nvPicPr>
            <p:cNvPr id="376" name="object 376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5153406" y="3376422"/>
              <a:ext cx="143256" cy="338327"/>
            </a:xfrm>
            <a:prstGeom prst="rect">
              <a:avLst/>
            </a:prstGeom>
          </p:spPr>
        </p:pic>
        <p:sp>
          <p:nvSpPr>
            <p:cNvPr id="377" name="object 377"/>
            <p:cNvSpPr/>
            <p:nvPr/>
          </p:nvSpPr>
          <p:spPr>
            <a:xfrm>
              <a:off x="4728972" y="3563112"/>
              <a:ext cx="24765" cy="147320"/>
            </a:xfrm>
            <a:custGeom>
              <a:avLst/>
              <a:gdLst/>
              <a:ahLst/>
              <a:cxnLst/>
              <a:rect l="l" t="t" r="r" b="b"/>
              <a:pathLst>
                <a:path w="24764" h="147320">
                  <a:moveTo>
                    <a:pt x="24384" y="147065"/>
                  </a:moveTo>
                  <a:lnTo>
                    <a:pt x="24384" y="0"/>
                  </a:lnTo>
                  <a:lnTo>
                    <a:pt x="0" y="0"/>
                  </a:lnTo>
                  <a:lnTo>
                    <a:pt x="0" y="147065"/>
                  </a:lnTo>
                  <a:lnTo>
                    <a:pt x="24384" y="147065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4744974" y="3710178"/>
              <a:ext cx="0" cy="115570"/>
            </a:xfrm>
            <a:custGeom>
              <a:avLst/>
              <a:gdLst/>
              <a:ahLst/>
              <a:cxnLst/>
              <a:rect l="l" t="t" r="r" b="b"/>
              <a:pathLst>
                <a:path h="115570">
                  <a:moveTo>
                    <a:pt x="0" y="115062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4712208" y="3849624"/>
              <a:ext cx="66040" cy="0"/>
            </a:xfrm>
            <a:custGeom>
              <a:avLst/>
              <a:gdLst/>
              <a:ahLst/>
              <a:cxnLst/>
              <a:rect l="l" t="t" r="r" b="b"/>
              <a:pathLst>
                <a:path w="66039">
                  <a:moveTo>
                    <a:pt x="0" y="0"/>
                  </a:moveTo>
                  <a:lnTo>
                    <a:pt x="6553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4720590" y="3882390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768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4696206" y="3825240"/>
              <a:ext cx="89535" cy="0"/>
            </a:xfrm>
            <a:custGeom>
              <a:avLst/>
              <a:gdLst/>
              <a:ahLst/>
              <a:cxnLst/>
              <a:rect l="l" t="t" r="r" b="b"/>
              <a:pathLst>
                <a:path w="89535">
                  <a:moveTo>
                    <a:pt x="0" y="0"/>
                  </a:moveTo>
                  <a:lnTo>
                    <a:pt x="89154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2" name="object 382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4933950" y="3510534"/>
              <a:ext cx="408431" cy="169163"/>
            </a:xfrm>
            <a:prstGeom prst="rect">
              <a:avLst/>
            </a:prstGeom>
          </p:spPr>
        </p:pic>
        <p:pic>
          <p:nvPicPr>
            <p:cNvPr id="383" name="object 383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4940046" y="3601212"/>
              <a:ext cx="396240" cy="169163"/>
            </a:xfrm>
            <a:prstGeom prst="rect">
              <a:avLst/>
            </a:prstGeom>
          </p:spPr>
        </p:pic>
      </p:grpSp>
      <p:grpSp>
        <p:nvGrpSpPr>
          <p:cNvPr id="384" name="object 384"/>
          <p:cNvGrpSpPr/>
          <p:nvPr/>
        </p:nvGrpSpPr>
        <p:grpSpPr>
          <a:xfrm>
            <a:off x="3734561" y="3456343"/>
            <a:ext cx="548640" cy="556895"/>
            <a:chOff x="3734561" y="3456343"/>
            <a:chExt cx="548640" cy="556895"/>
          </a:xfrm>
        </p:grpSpPr>
        <p:pic>
          <p:nvPicPr>
            <p:cNvPr id="385" name="object 385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3791711" y="3660648"/>
              <a:ext cx="438911" cy="214884"/>
            </a:xfrm>
            <a:prstGeom prst="rect">
              <a:avLst/>
            </a:prstGeom>
          </p:spPr>
        </p:pic>
        <p:pic>
          <p:nvPicPr>
            <p:cNvPr id="386" name="object 386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3734561" y="3752088"/>
              <a:ext cx="548639" cy="169163"/>
            </a:xfrm>
            <a:prstGeom prst="rect">
              <a:avLst/>
            </a:prstGeom>
          </p:spPr>
        </p:pic>
        <p:pic>
          <p:nvPicPr>
            <p:cNvPr id="387" name="object 387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3809999" y="3843528"/>
              <a:ext cx="396240" cy="169163"/>
            </a:xfrm>
            <a:prstGeom prst="rect">
              <a:avLst/>
            </a:prstGeom>
          </p:spPr>
        </p:pic>
        <p:sp>
          <p:nvSpPr>
            <p:cNvPr id="388" name="object 388"/>
            <p:cNvSpPr/>
            <p:nvPr/>
          </p:nvSpPr>
          <p:spPr>
            <a:xfrm>
              <a:off x="4074413" y="3460242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79" h="184150">
                  <a:moveTo>
                    <a:pt x="0" y="91439"/>
                  </a:moveTo>
                  <a:lnTo>
                    <a:pt x="7108" y="55935"/>
                  </a:lnTo>
                  <a:lnTo>
                    <a:pt x="26574" y="26860"/>
                  </a:lnTo>
                  <a:lnTo>
                    <a:pt x="55614" y="7215"/>
                  </a:lnTo>
                  <a:lnTo>
                    <a:pt x="91440" y="0"/>
                  </a:lnTo>
                  <a:lnTo>
                    <a:pt x="126944" y="7215"/>
                  </a:lnTo>
                  <a:lnTo>
                    <a:pt x="156019" y="26860"/>
                  </a:lnTo>
                  <a:lnTo>
                    <a:pt x="175664" y="55935"/>
                  </a:lnTo>
                  <a:lnTo>
                    <a:pt x="182880" y="91439"/>
                  </a:lnTo>
                  <a:lnTo>
                    <a:pt x="175664" y="127384"/>
                  </a:lnTo>
                  <a:lnTo>
                    <a:pt x="156019" y="156686"/>
                  </a:lnTo>
                  <a:lnTo>
                    <a:pt x="126944" y="176414"/>
                  </a:lnTo>
                  <a:lnTo>
                    <a:pt x="91440" y="183641"/>
                  </a:lnTo>
                  <a:lnTo>
                    <a:pt x="55614" y="176414"/>
                  </a:lnTo>
                  <a:lnTo>
                    <a:pt x="26574" y="156686"/>
                  </a:lnTo>
                  <a:lnTo>
                    <a:pt x="7108" y="127384"/>
                  </a:lnTo>
                  <a:lnTo>
                    <a:pt x="0" y="91439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9" name="object 389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4126991" y="3519678"/>
              <a:ext cx="67056" cy="333756"/>
            </a:xfrm>
            <a:prstGeom prst="rect">
              <a:avLst/>
            </a:prstGeom>
          </p:spPr>
        </p:pic>
      </p:grpSp>
      <p:grpSp>
        <p:nvGrpSpPr>
          <p:cNvPr id="390" name="object 390"/>
          <p:cNvGrpSpPr/>
          <p:nvPr/>
        </p:nvGrpSpPr>
        <p:grpSpPr>
          <a:xfrm>
            <a:off x="4257294" y="3543211"/>
            <a:ext cx="231775" cy="130810"/>
            <a:chOff x="4257294" y="3543211"/>
            <a:chExt cx="231775" cy="130810"/>
          </a:xfrm>
        </p:grpSpPr>
        <p:sp>
          <p:nvSpPr>
            <p:cNvPr id="391" name="object 391"/>
            <p:cNvSpPr/>
            <p:nvPr/>
          </p:nvSpPr>
          <p:spPr>
            <a:xfrm>
              <a:off x="4452366" y="3612642"/>
              <a:ext cx="33020" cy="57150"/>
            </a:xfrm>
            <a:custGeom>
              <a:avLst/>
              <a:gdLst/>
              <a:ahLst/>
              <a:cxnLst/>
              <a:rect l="l" t="t" r="r" b="b"/>
              <a:pathLst>
                <a:path w="33020" h="57150">
                  <a:moveTo>
                    <a:pt x="0" y="0"/>
                  </a:moveTo>
                  <a:lnTo>
                    <a:pt x="16002" y="0"/>
                  </a:lnTo>
                  <a:lnTo>
                    <a:pt x="16002" y="8381"/>
                  </a:lnTo>
                  <a:lnTo>
                    <a:pt x="24384" y="8381"/>
                  </a:lnTo>
                  <a:lnTo>
                    <a:pt x="24384" y="16001"/>
                  </a:lnTo>
                  <a:lnTo>
                    <a:pt x="32766" y="24383"/>
                  </a:lnTo>
                  <a:lnTo>
                    <a:pt x="32766" y="40386"/>
                  </a:lnTo>
                  <a:lnTo>
                    <a:pt x="24384" y="40386"/>
                  </a:lnTo>
                  <a:lnTo>
                    <a:pt x="24384" y="48768"/>
                  </a:lnTo>
                  <a:lnTo>
                    <a:pt x="16002" y="57150"/>
                  </a:lnTo>
                  <a:lnTo>
                    <a:pt x="0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4436364" y="3547110"/>
              <a:ext cx="48895" cy="66040"/>
            </a:xfrm>
            <a:custGeom>
              <a:avLst/>
              <a:gdLst/>
              <a:ahLst/>
              <a:cxnLst/>
              <a:rect l="l" t="t" r="r" b="b"/>
              <a:pathLst>
                <a:path w="48895" h="66039">
                  <a:moveTo>
                    <a:pt x="16001" y="0"/>
                  </a:moveTo>
                  <a:lnTo>
                    <a:pt x="16001" y="8382"/>
                  </a:lnTo>
                  <a:lnTo>
                    <a:pt x="32003" y="8381"/>
                  </a:lnTo>
                  <a:lnTo>
                    <a:pt x="40385" y="16001"/>
                  </a:lnTo>
                  <a:lnTo>
                    <a:pt x="40385" y="24383"/>
                  </a:lnTo>
                  <a:lnTo>
                    <a:pt x="48767" y="24383"/>
                  </a:lnTo>
                  <a:lnTo>
                    <a:pt x="48767" y="41148"/>
                  </a:lnTo>
                  <a:lnTo>
                    <a:pt x="40385" y="48768"/>
                  </a:lnTo>
                  <a:lnTo>
                    <a:pt x="40385" y="57150"/>
                  </a:lnTo>
                  <a:lnTo>
                    <a:pt x="32003" y="57150"/>
                  </a:lnTo>
                  <a:lnTo>
                    <a:pt x="32003" y="65532"/>
                  </a:lnTo>
                  <a:lnTo>
                    <a:pt x="16001" y="65532"/>
                  </a:lnTo>
                </a:path>
                <a:path w="48895" h="66039">
                  <a:moveTo>
                    <a:pt x="16001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4436364" y="3612642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>
                  <a:moveTo>
                    <a:pt x="16001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4436364" y="3669792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>
                  <a:moveTo>
                    <a:pt x="16001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4257294" y="3555492"/>
              <a:ext cx="195580" cy="0"/>
            </a:xfrm>
            <a:custGeom>
              <a:avLst/>
              <a:gdLst/>
              <a:ahLst/>
              <a:cxnLst/>
              <a:rect l="l" t="t" r="r" b="b"/>
              <a:pathLst>
                <a:path w="195579">
                  <a:moveTo>
                    <a:pt x="0" y="0"/>
                  </a:moveTo>
                  <a:lnTo>
                    <a:pt x="19507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6" name="object 396"/>
          <p:cNvGrpSpPr/>
          <p:nvPr/>
        </p:nvGrpSpPr>
        <p:grpSpPr>
          <a:xfrm>
            <a:off x="4293780" y="3931068"/>
            <a:ext cx="1430655" cy="638175"/>
            <a:chOff x="4293780" y="3931068"/>
            <a:chExt cx="1430655" cy="638175"/>
          </a:xfrm>
        </p:grpSpPr>
        <p:sp>
          <p:nvSpPr>
            <p:cNvPr id="397" name="object 397"/>
            <p:cNvSpPr/>
            <p:nvPr/>
          </p:nvSpPr>
          <p:spPr>
            <a:xfrm>
              <a:off x="4297679" y="3979925"/>
              <a:ext cx="317500" cy="123189"/>
            </a:xfrm>
            <a:custGeom>
              <a:avLst/>
              <a:gdLst/>
              <a:ahLst/>
              <a:cxnLst/>
              <a:rect l="l" t="t" r="r" b="b"/>
              <a:pathLst>
                <a:path w="317500" h="123189">
                  <a:moveTo>
                    <a:pt x="0" y="0"/>
                  </a:moveTo>
                  <a:lnTo>
                    <a:pt x="0" y="122682"/>
                  </a:lnTo>
                  <a:lnTo>
                    <a:pt x="316992" y="122682"/>
                  </a:lnTo>
                  <a:lnTo>
                    <a:pt x="316992" y="0"/>
                  </a:lnTo>
                  <a:lnTo>
                    <a:pt x="0" y="0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8" name="object 398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4427219" y="4008881"/>
              <a:ext cx="60960" cy="374904"/>
            </a:xfrm>
            <a:prstGeom prst="rect">
              <a:avLst/>
            </a:prstGeom>
          </p:spPr>
        </p:pic>
        <p:sp>
          <p:nvSpPr>
            <p:cNvPr id="399" name="object 399"/>
            <p:cNvSpPr/>
            <p:nvPr/>
          </p:nvSpPr>
          <p:spPr>
            <a:xfrm>
              <a:off x="4460747" y="4102607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0"/>
                  </a:moveTo>
                  <a:lnTo>
                    <a:pt x="0" y="466344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4436363" y="4413503"/>
              <a:ext cx="32384" cy="57150"/>
            </a:xfrm>
            <a:custGeom>
              <a:avLst/>
              <a:gdLst/>
              <a:ahLst/>
              <a:cxnLst/>
              <a:rect l="l" t="t" r="r" b="b"/>
              <a:pathLst>
                <a:path w="32385" h="57150">
                  <a:moveTo>
                    <a:pt x="32003" y="0"/>
                  </a:moveTo>
                  <a:lnTo>
                    <a:pt x="16001" y="0"/>
                  </a:lnTo>
                  <a:lnTo>
                    <a:pt x="0" y="16002"/>
                  </a:lnTo>
                  <a:lnTo>
                    <a:pt x="0" y="48768"/>
                  </a:lnTo>
                  <a:lnTo>
                    <a:pt x="7619" y="48768"/>
                  </a:lnTo>
                  <a:lnTo>
                    <a:pt x="7619" y="57150"/>
                  </a:lnTo>
                  <a:lnTo>
                    <a:pt x="32003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4436363" y="4347971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39">
                  <a:moveTo>
                    <a:pt x="32003" y="0"/>
                  </a:moveTo>
                  <a:lnTo>
                    <a:pt x="24383" y="8382"/>
                  </a:lnTo>
                  <a:lnTo>
                    <a:pt x="7619" y="8382"/>
                  </a:lnTo>
                  <a:lnTo>
                    <a:pt x="7619" y="16764"/>
                  </a:lnTo>
                  <a:lnTo>
                    <a:pt x="0" y="16764"/>
                  </a:lnTo>
                  <a:lnTo>
                    <a:pt x="0" y="48768"/>
                  </a:lnTo>
                  <a:lnTo>
                    <a:pt x="7619" y="57150"/>
                  </a:lnTo>
                  <a:lnTo>
                    <a:pt x="16001" y="65532"/>
                  </a:lnTo>
                  <a:lnTo>
                    <a:pt x="32003" y="65532"/>
                  </a:lnTo>
                </a:path>
                <a:path w="40639" h="66039">
                  <a:moveTo>
                    <a:pt x="32003" y="0"/>
                  </a:moveTo>
                  <a:lnTo>
                    <a:pt x="40385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4468367" y="441350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4468367" y="447065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4460747" y="4119371"/>
              <a:ext cx="1170940" cy="351790"/>
            </a:xfrm>
            <a:custGeom>
              <a:avLst/>
              <a:gdLst/>
              <a:ahLst/>
              <a:cxnLst/>
              <a:rect l="l" t="t" r="r" b="b"/>
              <a:pathLst>
                <a:path w="1170939" h="351789">
                  <a:moveTo>
                    <a:pt x="1170431" y="0"/>
                  </a:moveTo>
                  <a:lnTo>
                    <a:pt x="1170431" y="351282"/>
                  </a:lnTo>
                  <a:lnTo>
                    <a:pt x="0" y="35128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4485131" y="4347971"/>
              <a:ext cx="73660" cy="123189"/>
            </a:xfrm>
            <a:custGeom>
              <a:avLst/>
              <a:gdLst/>
              <a:ahLst/>
              <a:cxnLst/>
              <a:rect l="l" t="t" r="r" b="b"/>
              <a:pathLst>
                <a:path w="73660" h="123189">
                  <a:moveTo>
                    <a:pt x="0" y="0"/>
                  </a:moveTo>
                  <a:lnTo>
                    <a:pt x="73152" y="0"/>
                  </a:lnTo>
                  <a:lnTo>
                    <a:pt x="73152" y="12268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6" name="object 406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5533554" y="3931068"/>
              <a:ext cx="190677" cy="192201"/>
            </a:xfrm>
            <a:prstGeom prst="rect">
              <a:avLst/>
            </a:prstGeom>
          </p:spPr>
        </p:pic>
        <p:pic>
          <p:nvPicPr>
            <p:cNvPr id="407" name="object 407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5566409" y="3995165"/>
              <a:ext cx="131063" cy="333756"/>
            </a:xfrm>
            <a:prstGeom prst="rect">
              <a:avLst/>
            </a:prstGeom>
          </p:spPr>
        </p:pic>
      </p:grpSp>
      <p:grpSp>
        <p:nvGrpSpPr>
          <p:cNvPr id="408" name="object 408"/>
          <p:cNvGrpSpPr/>
          <p:nvPr/>
        </p:nvGrpSpPr>
        <p:grpSpPr>
          <a:xfrm>
            <a:off x="5745479" y="3951732"/>
            <a:ext cx="352425" cy="147320"/>
            <a:chOff x="5745479" y="3951732"/>
            <a:chExt cx="352425" cy="147320"/>
          </a:xfrm>
        </p:grpSpPr>
        <p:pic>
          <p:nvPicPr>
            <p:cNvPr id="409" name="object 409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5851397" y="3951732"/>
              <a:ext cx="144780" cy="55626"/>
            </a:xfrm>
            <a:prstGeom prst="rect">
              <a:avLst/>
            </a:prstGeom>
          </p:spPr>
        </p:pic>
        <p:pic>
          <p:nvPicPr>
            <p:cNvPr id="410" name="object 410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5745479" y="4042410"/>
              <a:ext cx="352044" cy="56387"/>
            </a:xfrm>
            <a:prstGeom prst="rect">
              <a:avLst/>
            </a:prstGeom>
          </p:spPr>
        </p:pic>
      </p:grpSp>
      <p:grpSp>
        <p:nvGrpSpPr>
          <p:cNvPr id="411" name="object 411"/>
          <p:cNvGrpSpPr/>
          <p:nvPr/>
        </p:nvGrpSpPr>
        <p:grpSpPr>
          <a:xfrm>
            <a:off x="1252727" y="5744717"/>
            <a:ext cx="265430" cy="421005"/>
            <a:chOff x="1252727" y="5744717"/>
            <a:chExt cx="265430" cy="421005"/>
          </a:xfrm>
        </p:grpSpPr>
        <p:pic>
          <p:nvPicPr>
            <p:cNvPr id="412" name="object 412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252727" y="5744717"/>
              <a:ext cx="18288" cy="70103"/>
            </a:xfrm>
            <a:prstGeom prst="rect">
              <a:avLst/>
            </a:prstGeom>
          </p:spPr>
        </p:pic>
        <p:pic>
          <p:nvPicPr>
            <p:cNvPr id="413" name="object 413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280159" y="5744717"/>
              <a:ext cx="237744" cy="420623"/>
            </a:xfrm>
            <a:prstGeom prst="rect">
              <a:avLst/>
            </a:prstGeom>
          </p:spPr>
        </p:pic>
      </p:grpSp>
      <p:grpSp>
        <p:nvGrpSpPr>
          <p:cNvPr id="414" name="object 414"/>
          <p:cNvGrpSpPr/>
          <p:nvPr/>
        </p:nvGrpSpPr>
        <p:grpSpPr>
          <a:xfrm>
            <a:off x="1780032" y="3461003"/>
            <a:ext cx="441959" cy="512445"/>
            <a:chOff x="1780032" y="3461003"/>
            <a:chExt cx="441959" cy="512445"/>
          </a:xfrm>
        </p:grpSpPr>
        <p:pic>
          <p:nvPicPr>
            <p:cNvPr id="415" name="object 415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780032" y="3461003"/>
              <a:ext cx="197357" cy="512063"/>
            </a:xfrm>
            <a:prstGeom prst="rect">
              <a:avLst/>
            </a:prstGeom>
          </p:spPr>
        </p:pic>
        <p:pic>
          <p:nvPicPr>
            <p:cNvPr id="416" name="object 416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2007108" y="3461003"/>
              <a:ext cx="214883" cy="425195"/>
            </a:xfrm>
            <a:prstGeom prst="rect">
              <a:avLst/>
            </a:prstGeom>
          </p:spPr>
        </p:pic>
        <p:pic>
          <p:nvPicPr>
            <p:cNvPr id="417" name="object 417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1892808" y="3552443"/>
              <a:ext cx="238506" cy="420623"/>
            </a:xfrm>
            <a:prstGeom prst="rect">
              <a:avLst/>
            </a:prstGeom>
          </p:spPr>
        </p:pic>
      </p:grpSp>
      <p:grpSp>
        <p:nvGrpSpPr>
          <p:cNvPr id="418" name="object 418"/>
          <p:cNvGrpSpPr/>
          <p:nvPr/>
        </p:nvGrpSpPr>
        <p:grpSpPr>
          <a:xfrm>
            <a:off x="2779687" y="3718471"/>
            <a:ext cx="41910" cy="41910"/>
            <a:chOff x="2779687" y="3718471"/>
            <a:chExt cx="41910" cy="41910"/>
          </a:xfrm>
        </p:grpSpPr>
        <p:sp>
          <p:nvSpPr>
            <p:cNvPr id="419" name="object 419"/>
            <p:cNvSpPr/>
            <p:nvPr/>
          </p:nvSpPr>
          <p:spPr>
            <a:xfrm>
              <a:off x="2783586" y="3722369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33528" y="25907"/>
                  </a:moveTo>
                  <a:lnTo>
                    <a:pt x="33528" y="7619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3527"/>
                  </a:lnTo>
                  <a:lnTo>
                    <a:pt x="25908" y="33527"/>
                  </a:lnTo>
                  <a:lnTo>
                    <a:pt x="33528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2783586" y="3722369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3528" y="7619"/>
                  </a:lnTo>
                  <a:lnTo>
                    <a:pt x="33528" y="16763"/>
                  </a:lnTo>
                  <a:lnTo>
                    <a:pt x="33528" y="25907"/>
                  </a:lnTo>
                  <a:lnTo>
                    <a:pt x="25908" y="33527"/>
                  </a:lnTo>
                  <a:lnTo>
                    <a:pt x="16764" y="33527"/>
                  </a:lnTo>
                  <a:lnTo>
                    <a:pt x="7620" y="33527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1" name="object 421"/>
          <p:cNvGrpSpPr/>
          <p:nvPr/>
        </p:nvGrpSpPr>
        <p:grpSpPr>
          <a:xfrm>
            <a:off x="2779687" y="4012603"/>
            <a:ext cx="41910" cy="41910"/>
            <a:chOff x="2779687" y="4012603"/>
            <a:chExt cx="41910" cy="41910"/>
          </a:xfrm>
        </p:grpSpPr>
        <p:sp>
          <p:nvSpPr>
            <p:cNvPr id="422" name="object 422"/>
            <p:cNvSpPr/>
            <p:nvPr/>
          </p:nvSpPr>
          <p:spPr>
            <a:xfrm>
              <a:off x="2783586" y="4016502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33528" y="25907"/>
                  </a:moveTo>
                  <a:lnTo>
                    <a:pt x="33528" y="7619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3527"/>
                  </a:lnTo>
                  <a:lnTo>
                    <a:pt x="25908" y="33527"/>
                  </a:lnTo>
                  <a:lnTo>
                    <a:pt x="33528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2783586" y="4016502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3528" y="7619"/>
                  </a:lnTo>
                  <a:lnTo>
                    <a:pt x="33528" y="16763"/>
                  </a:lnTo>
                  <a:lnTo>
                    <a:pt x="33528" y="25907"/>
                  </a:lnTo>
                  <a:lnTo>
                    <a:pt x="25908" y="33527"/>
                  </a:lnTo>
                  <a:lnTo>
                    <a:pt x="16764" y="33527"/>
                  </a:lnTo>
                  <a:lnTo>
                    <a:pt x="7620" y="33527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4" name="object 424"/>
          <p:cNvGrpSpPr/>
          <p:nvPr/>
        </p:nvGrpSpPr>
        <p:grpSpPr>
          <a:xfrm>
            <a:off x="2779687" y="4206151"/>
            <a:ext cx="41910" cy="41910"/>
            <a:chOff x="2779687" y="4206151"/>
            <a:chExt cx="41910" cy="41910"/>
          </a:xfrm>
        </p:grpSpPr>
        <p:sp>
          <p:nvSpPr>
            <p:cNvPr id="425" name="object 425"/>
            <p:cNvSpPr/>
            <p:nvPr/>
          </p:nvSpPr>
          <p:spPr>
            <a:xfrm>
              <a:off x="2783586" y="4210049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33528" y="25907"/>
                  </a:moveTo>
                  <a:lnTo>
                    <a:pt x="33528" y="7619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3527"/>
                  </a:lnTo>
                  <a:lnTo>
                    <a:pt x="25908" y="33527"/>
                  </a:lnTo>
                  <a:lnTo>
                    <a:pt x="33528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2783586" y="4210049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3528" y="7619"/>
                  </a:lnTo>
                  <a:lnTo>
                    <a:pt x="33528" y="16763"/>
                  </a:lnTo>
                  <a:lnTo>
                    <a:pt x="33528" y="25907"/>
                  </a:lnTo>
                  <a:lnTo>
                    <a:pt x="25908" y="33527"/>
                  </a:lnTo>
                  <a:lnTo>
                    <a:pt x="16764" y="33527"/>
                  </a:lnTo>
                  <a:lnTo>
                    <a:pt x="7620" y="33527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7" name="object 427"/>
          <p:cNvSpPr/>
          <p:nvPr/>
        </p:nvSpPr>
        <p:spPr>
          <a:xfrm>
            <a:off x="2241804" y="6473190"/>
            <a:ext cx="878205" cy="48895"/>
          </a:xfrm>
          <a:custGeom>
            <a:avLst/>
            <a:gdLst/>
            <a:ahLst/>
            <a:cxnLst/>
            <a:rect l="l" t="t" r="r" b="b"/>
            <a:pathLst>
              <a:path w="878205" h="48895">
                <a:moveTo>
                  <a:pt x="0" y="0"/>
                </a:moveTo>
                <a:lnTo>
                  <a:pt x="877824" y="0"/>
                </a:lnTo>
                <a:lnTo>
                  <a:pt x="877824" y="48767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8" name="object 428"/>
          <p:cNvGrpSpPr/>
          <p:nvPr/>
        </p:nvGrpSpPr>
        <p:grpSpPr>
          <a:xfrm>
            <a:off x="2237905" y="6526441"/>
            <a:ext cx="971550" cy="431165"/>
            <a:chOff x="2237905" y="6526441"/>
            <a:chExt cx="971550" cy="431165"/>
          </a:xfrm>
        </p:grpSpPr>
        <p:sp>
          <p:nvSpPr>
            <p:cNvPr id="429" name="object 429"/>
            <p:cNvSpPr/>
            <p:nvPr/>
          </p:nvSpPr>
          <p:spPr>
            <a:xfrm>
              <a:off x="2241803" y="6718554"/>
              <a:ext cx="878205" cy="48895"/>
            </a:xfrm>
            <a:custGeom>
              <a:avLst/>
              <a:gdLst/>
              <a:ahLst/>
              <a:cxnLst/>
              <a:rect l="l" t="t" r="r" b="b"/>
              <a:pathLst>
                <a:path w="878205" h="48895">
                  <a:moveTo>
                    <a:pt x="0" y="48768"/>
                  </a:moveTo>
                  <a:lnTo>
                    <a:pt x="877824" y="48767"/>
                  </a:lnTo>
                  <a:lnTo>
                    <a:pt x="877824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0" name="object 430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3018193" y="6526441"/>
              <a:ext cx="190677" cy="191439"/>
            </a:xfrm>
            <a:prstGeom prst="rect">
              <a:avLst/>
            </a:prstGeom>
          </p:spPr>
        </p:pic>
        <p:pic>
          <p:nvPicPr>
            <p:cNvPr id="431" name="object 4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73145" y="6551676"/>
              <a:ext cx="79247" cy="329184"/>
            </a:xfrm>
            <a:prstGeom prst="rect">
              <a:avLst/>
            </a:prstGeom>
          </p:spPr>
        </p:pic>
        <p:pic>
          <p:nvPicPr>
            <p:cNvPr id="432" name="object 432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3064001" y="6627876"/>
              <a:ext cx="97535" cy="329184"/>
            </a:xfrm>
            <a:prstGeom prst="rect">
              <a:avLst/>
            </a:prstGeom>
          </p:spPr>
        </p:pic>
      </p:grpSp>
      <p:grpSp>
        <p:nvGrpSpPr>
          <p:cNvPr id="433" name="object 433"/>
          <p:cNvGrpSpPr/>
          <p:nvPr/>
        </p:nvGrpSpPr>
        <p:grpSpPr>
          <a:xfrm>
            <a:off x="3278123" y="6503669"/>
            <a:ext cx="469900" cy="604520"/>
            <a:chOff x="3278123" y="6503669"/>
            <a:chExt cx="469900" cy="604520"/>
          </a:xfrm>
        </p:grpSpPr>
        <p:pic>
          <p:nvPicPr>
            <p:cNvPr id="434" name="object 434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3316223" y="6503669"/>
              <a:ext cx="115061" cy="55626"/>
            </a:xfrm>
            <a:prstGeom prst="rect">
              <a:avLst/>
            </a:prstGeom>
          </p:spPr>
        </p:pic>
        <p:pic>
          <p:nvPicPr>
            <p:cNvPr id="435" name="object 435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3461765" y="6503669"/>
              <a:ext cx="256032" cy="333756"/>
            </a:xfrm>
            <a:prstGeom prst="rect">
              <a:avLst/>
            </a:prstGeom>
          </p:spPr>
        </p:pic>
        <p:pic>
          <p:nvPicPr>
            <p:cNvPr id="436" name="object 436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3278123" y="6594347"/>
              <a:ext cx="469391" cy="513587"/>
            </a:xfrm>
            <a:prstGeom prst="rect">
              <a:avLst/>
            </a:prstGeom>
          </p:spPr>
        </p:pic>
        <p:pic>
          <p:nvPicPr>
            <p:cNvPr id="437" name="object 437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3406901" y="6687311"/>
              <a:ext cx="237744" cy="420623"/>
            </a:xfrm>
            <a:prstGeom prst="rect">
              <a:avLst/>
            </a:prstGeom>
          </p:spPr>
        </p:pic>
      </p:grpSp>
      <p:grpSp>
        <p:nvGrpSpPr>
          <p:cNvPr id="438" name="object 438"/>
          <p:cNvGrpSpPr/>
          <p:nvPr/>
        </p:nvGrpSpPr>
        <p:grpSpPr>
          <a:xfrm>
            <a:off x="4061459" y="6521957"/>
            <a:ext cx="2059939" cy="722630"/>
            <a:chOff x="4061459" y="6521957"/>
            <a:chExt cx="2059939" cy="722630"/>
          </a:xfrm>
        </p:grpSpPr>
        <p:pic>
          <p:nvPicPr>
            <p:cNvPr id="439" name="object 439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4092701" y="6636257"/>
              <a:ext cx="890015" cy="420624"/>
            </a:xfrm>
            <a:prstGeom prst="rect">
              <a:avLst/>
            </a:prstGeom>
          </p:spPr>
        </p:pic>
        <p:pic>
          <p:nvPicPr>
            <p:cNvPr id="440" name="object 440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4430267" y="6727697"/>
              <a:ext cx="73152" cy="329184"/>
            </a:xfrm>
            <a:prstGeom prst="rect">
              <a:avLst/>
            </a:prstGeom>
          </p:spPr>
        </p:pic>
        <p:pic>
          <p:nvPicPr>
            <p:cNvPr id="441" name="object 441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4094225" y="6727697"/>
              <a:ext cx="312420" cy="425196"/>
            </a:xfrm>
            <a:prstGeom prst="rect">
              <a:avLst/>
            </a:prstGeom>
          </p:spPr>
        </p:pic>
        <p:pic>
          <p:nvPicPr>
            <p:cNvPr id="442" name="object 442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4538471" y="6727697"/>
              <a:ext cx="768095" cy="141731"/>
            </a:xfrm>
            <a:prstGeom prst="rect">
              <a:avLst/>
            </a:prstGeom>
          </p:spPr>
        </p:pic>
        <p:pic>
          <p:nvPicPr>
            <p:cNvPr id="443" name="object 443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5333999" y="6726935"/>
              <a:ext cx="567689" cy="329946"/>
            </a:xfrm>
            <a:prstGeom prst="rect">
              <a:avLst/>
            </a:prstGeom>
          </p:spPr>
        </p:pic>
        <p:pic>
          <p:nvPicPr>
            <p:cNvPr id="444" name="object 444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4091177" y="6818375"/>
              <a:ext cx="632460" cy="417575"/>
            </a:xfrm>
            <a:prstGeom prst="rect">
              <a:avLst/>
            </a:prstGeom>
          </p:spPr>
        </p:pic>
        <p:pic>
          <p:nvPicPr>
            <p:cNvPr id="445" name="object 445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4753355" y="6819137"/>
              <a:ext cx="310895" cy="214884"/>
            </a:xfrm>
            <a:prstGeom prst="rect">
              <a:avLst/>
            </a:prstGeom>
          </p:spPr>
        </p:pic>
        <p:pic>
          <p:nvPicPr>
            <p:cNvPr id="446" name="object 446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5098541" y="6819137"/>
              <a:ext cx="115823" cy="333756"/>
            </a:xfrm>
            <a:prstGeom prst="rect">
              <a:avLst/>
            </a:prstGeom>
          </p:spPr>
        </p:pic>
        <p:pic>
          <p:nvPicPr>
            <p:cNvPr id="447" name="object 447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5241797" y="6819137"/>
              <a:ext cx="879347" cy="109728"/>
            </a:xfrm>
            <a:prstGeom prst="rect">
              <a:avLst/>
            </a:prstGeom>
          </p:spPr>
        </p:pic>
        <p:pic>
          <p:nvPicPr>
            <p:cNvPr id="448" name="object 448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4181093" y="6910577"/>
              <a:ext cx="225552" cy="333756"/>
            </a:xfrm>
            <a:prstGeom prst="rect">
              <a:avLst/>
            </a:prstGeom>
          </p:spPr>
        </p:pic>
        <p:pic>
          <p:nvPicPr>
            <p:cNvPr id="449" name="object 449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4431791" y="6910577"/>
              <a:ext cx="79247" cy="333756"/>
            </a:xfrm>
            <a:prstGeom prst="rect">
              <a:avLst/>
            </a:prstGeom>
          </p:spPr>
        </p:pic>
        <p:pic>
          <p:nvPicPr>
            <p:cNvPr id="450" name="object 450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4538471" y="6910577"/>
              <a:ext cx="768095" cy="141731"/>
            </a:xfrm>
            <a:prstGeom prst="rect">
              <a:avLst/>
            </a:prstGeom>
          </p:spPr>
        </p:pic>
        <p:pic>
          <p:nvPicPr>
            <p:cNvPr id="451" name="object 451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5333999" y="6909815"/>
              <a:ext cx="567689" cy="329946"/>
            </a:xfrm>
            <a:prstGeom prst="rect">
              <a:avLst/>
            </a:prstGeom>
          </p:spPr>
        </p:pic>
        <p:pic>
          <p:nvPicPr>
            <p:cNvPr id="452" name="object 452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4061459" y="6521957"/>
              <a:ext cx="211073" cy="333756"/>
            </a:xfrm>
            <a:prstGeom prst="rect">
              <a:avLst/>
            </a:prstGeom>
          </p:spPr>
        </p:pic>
      </p:grpSp>
      <p:grpSp>
        <p:nvGrpSpPr>
          <p:cNvPr id="453" name="object 453"/>
          <p:cNvGrpSpPr/>
          <p:nvPr/>
        </p:nvGrpSpPr>
        <p:grpSpPr>
          <a:xfrm>
            <a:off x="2481745" y="4440085"/>
            <a:ext cx="341630" cy="280035"/>
            <a:chOff x="2481745" y="4440085"/>
            <a:chExt cx="341630" cy="280035"/>
          </a:xfrm>
        </p:grpSpPr>
        <p:sp>
          <p:nvSpPr>
            <p:cNvPr id="454" name="object 454"/>
            <p:cNvSpPr/>
            <p:nvPr/>
          </p:nvSpPr>
          <p:spPr>
            <a:xfrm>
              <a:off x="2485643" y="4462272"/>
              <a:ext cx="317500" cy="254000"/>
            </a:xfrm>
            <a:custGeom>
              <a:avLst/>
              <a:gdLst/>
              <a:ahLst/>
              <a:cxnLst/>
              <a:rect l="l" t="t" r="r" b="b"/>
              <a:pathLst>
                <a:path w="317500" h="254000">
                  <a:moveTo>
                    <a:pt x="0" y="253746"/>
                  </a:moveTo>
                  <a:lnTo>
                    <a:pt x="121920" y="253746"/>
                  </a:lnTo>
                  <a:lnTo>
                    <a:pt x="121919" y="0"/>
                  </a:lnTo>
                  <a:lnTo>
                    <a:pt x="31699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2785871" y="4443984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33528" y="25907"/>
                  </a:moveTo>
                  <a:lnTo>
                    <a:pt x="33528" y="7619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3527"/>
                  </a:lnTo>
                  <a:lnTo>
                    <a:pt x="25908" y="33527"/>
                  </a:lnTo>
                  <a:lnTo>
                    <a:pt x="33528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2785871" y="4443984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3528" y="7619"/>
                  </a:lnTo>
                  <a:lnTo>
                    <a:pt x="33528" y="16763"/>
                  </a:lnTo>
                  <a:lnTo>
                    <a:pt x="33528" y="25907"/>
                  </a:lnTo>
                  <a:lnTo>
                    <a:pt x="25908" y="33527"/>
                  </a:lnTo>
                  <a:lnTo>
                    <a:pt x="16764" y="33527"/>
                  </a:lnTo>
                  <a:lnTo>
                    <a:pt x="7620" y="33527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7" name="object 457"/>
          <p:cNvSpPr/>
          <p:nvPr/>
        </p:nvSpPr>
        <p:spPr>
          <a:xfrm>
            <a:off x="1705355" y="5721096"/>
            <a:ext cx="365760" cy="74295"/>
          </a:xfrm>
          <a:custGeom>
            <a:avLst/>
            <a:gdLst/>
            <a:ahLst/>
            <a:cxnLst/>
            <a:rect l="l" t="t" r="r" b="b"/>
            <a:pathLst>
              <a:path w="365760" h="74295">
                <a:moveTo>
                  <a:pt x="0" y="73913"/>
                </a:moveTo>
                <a:lnTo>
                  <a:pt x="365760" y="73913"/>
                </a:lnTo>
                <a:lnTo>
                  <a:pt x="365760" y="0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1705355" y="6448805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57150"/>
                </a:moveTo>
                <a:lnTo>
                  <a:pt x="0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1761744" y="596645"/>
            <a:ext cx="114300" cy="98425"/>
          </a:xfrm>
          <a:custGeom>
            <a:avLst/>
            <a:gdLst/>
            <a:ahLst/>
            <a:cxnLst/>
            <a:rect l="l" t="t" r="r" b="b"/>
            <a:pathLst>
              <a:path w="114300" h="98425">
                <a:moveTo>
                  <a:pt x="0" y="98298"/>
                </a:moveTo>
                <a:lnTo>
                  <a:pt x="114300" y="98298"/>
                </a:lnTo>
                <a:lnTo>
                  <a:pt x="57149" y="0"/>
                </a:lnTo>
                <a:lnTo>
                  <a:pt x="0" y="98298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1761744" y="1103375"/>
            <a:ext cx="114300" cy="98425"/>
          </a:xfrm>
          <a:custGeom>
            <a:avLst/>
            <a:gdLst/>
            <a:ahLst/>
            <a:cxnLst/>
            <a:rect l="l" t="t" r="r" b="b"/>
            <a:pathLst>
              <a:path w="114300" h="98425">
                <a:moveTo>
                  <a:pt x="0" y="98298"/>
                </a:moveTo>
                <a:lnTo>
                  <a:pt x="114300" y="98298"/>
                </a:lnTo>
                <a:lnTo>
                  <a:pt x="57149" y="0"/>
                </a:lnTo>
                <a:lnTo>
                  <a:pt x="0" y="98298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290059" y="4364735"/>
            <a:ext cx="113664" cy="90170"/>
          </a:xfrm>
          <a:custGeom>
            <a:avLst/>
            <a:gdLst/>
            <a:ahLst/>
            <a:cxnLst/>
            <a:rect l="l" t="t" r="r" b="b"/>
            <a:pathLst>
              <a:path w="113664" h="90170">
                <a:moveTo>
                  <a:pt x="0" y="89915"/>
                </a:moveTo>
                <a:lnTo>
                  <a:pt x="113538" y="89915"/>
                </a:lnTo>
                <a:lnTo>
                  <a:pt x="56388" y="0"/>
                </a:lnTo>
                <a:lnTo>
                  <a:pt x="0" y="89915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2" name="object 462"/>
          <p:cNvGrpSpPr/>
          <p:nvPr/>
        </p:nvGrpSpPr>
        <p:grpSpPr>
          <a:xfrm>
            <a:off x="1048511" y="4737353"/>
            <a:ext cx="262255" cy="425450"/>
            <a:chOff x="1048511" y="4737353"/>
            <a:chExt cx="262255" cy="425450"/>
          </a:xfrm>
        </p:grpSpPr>
        <p:pic>
          <p:nvPicPr>
            <p:cNvPr id="463" name="object 46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98803" y="4737353"/>
              <a:ext cx="158495" cy="333756"/>
            </a:xfrm>
            <a:prstGeom prst="rect">
              <a:avLst/>
            </a:prstGeom>
          </p:spPr>
        </p:pic>
        <p:pic>
          <p:nvPicPr>
            <p:cNvPr id="464" name="object 464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048511" y="4828793"/>
              <a:ext cx="262128" cy="333756"/>
            </a:xfrm>
            <a:prstGeom prst="rect">
              <a:avLst/>
            </a:prstGeom>
          </p:spPr>
        </p:pic>
      </p:grpSp>
      <p:pic>
        <p:nvPicPr>
          <p:cNvPr id="465" name="object 465"/>
          <p:cNvPicPr/>
          <p:nvPr/>
        </p:nvPicPr>
        <p:blipFill>
          <a:blip r:embed="rId125" cstate="print"/>
          <a:stretch>
            <a:fillRect/>
          </a:stretch>
        </p:blipFill>
        <p:spPr>
          <a:xfrm>
            <a:off x="1944623" y="3123438"/>
            <a:ext cx="402335" cy="214884"/>
          </a:xfrm>
          <a:prstGeom prst="rect">
            <a:avLst/>
          </a:prstGeom>
        </p:spPr>
      </p:pic>
      <p:grpSp>
        <p:nvGrpSpPr>
          <p:cNvPr id="466" name="object 466"/>
          <p:cNvGrpSpPr/>
          <p:nvPr/>
        </p:nvGrpSpPr>
        <p:grpSpPr>
          <a:xfrm>
            <a:off x="2218093" y="6454812"/>
            <a:ext cx="40640" cy="41910"/>
            <a:chOff x="2218093" y="6454812"/>
            <a:chExt cx="40640" cy="41910"/>
          </a:xfrm>
        </p:grpSpPr>
        <p:sp>
          <p:nvSpPr>
            <p:cNvPr id="467" name="object 467"/>
            <p:cNvSpPr/>
            <p:nvPr/>
          </p:nvSpPr>
          <p:spPr>
            <a:xfrm>
              <a:off x="2221991" y="6458711"/>
              <a:ext cx="33020" cy="33655"/>
            </a:xfrm>
            <a:custGeom>
              <a:avLst/>
              <a:gdLst/>
              <a:ahLst/>
              <a:cxnLst/>
              <a:rect l="l" t="t" r="r" b="b"/>
              <a:pathLst>
                <a:path w="33019" h="33654">
                  <a:moveTo>
                    <a:pt x="32766" y="25907"/>
                  </a:moveTo>
                  <a:lnTo>
                    <a:pt x="32766" y="7619"/>
                  </a:lnTo>
                  <a:lnTo>
                    <a:pt x="25146" y="0"/>
                  </a:lnTo>
                  <a:lnTo>
                    <a:pt x="6857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6858" y="33527"/>
                  </a:lnTo>
                  <a:lnTo>
                    <a:pt x="25146" y="33527"/>
                  </a:lnTo>
                  <a:lnTo>
                    <a:pt x="32766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2221991" y="6458711"/>
              <a:ext cx="33020" cy="33655"/>
            </a:xfrm>
            <a:custGeom>
              <a:avLst/>
              <a:gdLst/>
              <a:ahLst/>
              <a:cxnLst/>
              <a:rect l="l" t="t" r="r" b="b"/>
              <a:pathLst>
                <a:path w="33019" h="33654">
                  <a:moveTo>
                    <a:pt x="0" y="16763"/>
                  </a:moveTo>
                  <a:lnTo>
                    <a:pt x="0" y="7619"/>
                  </a:lnTo>
                  <a:lnTo>
                    <a:pt x="6857" y="0"/>
                  </a:lnTo>
                  <a:lnTo>
                    <a:pt x="16002" y="0"/>
                  </a:lnTo>
                  <a:lnTo>
                    <a:pt x="25146" y="0"/>
                  </a:lnTo>
                  <a:lnTo>
                    <a:pt x="32766" y="7619"/>
                  </a:lnTo>
                  <a:lnTo>
                    <a:pt x="32766" y="16763"/>
                  </a:lnTo>
                  <a:lnTo>
                    <a:pt x="32766" y="25907"/>
                  </a:lnTo>
                  <a:lnTo>
                    <a:pt x="25146" y="33527"/>
                  </a:lnTo>
                  <a:lnTo>
                    <a:pt x="16002" y="33527"/>
                  </a:lnTo>
                  <a:lnTo>
                    <a:pt x="6858" y="33527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9" name="object 469"/>
          <p:cNvGrpSpPr/>
          <p:nvPr/>
        </p:nvGrpSpPr>
        <p:grpSpPr>
          <a:xfrm>
            <a:off x="2216569" y="6746658"/>
            <a:ext cx="40640" cy="40640"/>
            <a:chOff x="2216569" y="6746658"/>
            <a:chExt cx="40640" cy="40640"/>
          </a:xfrm>
        </p:grpSpPr>
        <p:sp>
          <p:nvSpPr>
            <p:cNvPr id="470" name="object 470"/>
            <p:cNvSpPr/>
            <p:nvPr/>
          </p:nvSpPr>
          <p:spPr>
            <a:xfrm>
              <a:off x="2220468" y="675055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32766" y="25908"/>
                  </a:moveTo>
                  <a:lnTo>
                    <a:pt x="32766" y="7620"/>
                  </a:lnTo>
                  <a:lnTo>
                    <a:pt x="25146" y="0"/>
                  </a:lnTo>
                  <a:lnTo>
                    <a:pt x="7619" y="0"/>
                  </a:lnTo>
                  <a:lnTo>
                    <a:pt x="0" y="7620"/>
                  </a:lnTo>
                  <a:lnTo>
                    <a:pt x="0" y="16764"/>
                  </a:lnTo>
                  <a:lnTo>
                    <a:pt x="0" y="25908"/>
                  </a:lnTo>
                  <a:lnTo>
                    <a:pt x="7620" y="32766"/>
                  </a:lnTo>
                  <a:lnTo>
                    <a:pt x="25146" y="32766"/>
                  </a:lnTo>
                  <a:lnTo>
                    <a:pt x="32766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2220468" y="675055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764"/>
                  </a:moveTo>
                  <a:lnTo>
                    <a:pt x="0" y="7620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146" y="0"/>
                  </a:lnTo>
                  <a:lnTo>
                    <a:pt x="32766" y="7620"/>
                  </a:lnTo>
                  <a:lnTo>
                    <a:pt x="32766" y="16764"/>
                  </a:lnTo>
                  <a:lnTo>
                    <a:pt x="32766" y="25908"/>
                  </a:lnTo>
                  <a:lnTo>
                    <a:pt x="25146" y="32766"/>
                  </a:lnTo>
                  <a:lnTo>
                    <a:pt x="16764" y="32766"/>
                  </a:lnTo>
                  <a:lnTo>
                    <a:pt x="7620" y="32766"/>
                  </a:lnTo>
                  <a:lnTo>
                    <a:pt x="0" y="25908"/>
                  </a:lnTo>
                  <a:lnTo>
                    <a:pt x="0" y="16764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2" name="object 472"/>
          <p:cNvSpPr txBox="1"/>
          <p:nvPr/>
        </p:nvSpPr>
        <p:spPr>
          <a:xfrm>
            <a:off x="4755903" y="5305349"/>
            <a:ext cx="1587500" cy="505459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695"/>
              </a:spcBef>
            </a:pPr>
            <a:r>
              <a:rPr sz="1250" b="1" spc="55" dirty="0">
                <a:latin typeface="Trebuchet MS"/>
                <a:cs typeface="Trebuchet MS"/>
              </a:rPr>
              <a:t>unidad</a:t>
            </a:r>
            <a:r>
              <a:rPr sz="1250" b="1" spc="-30" dirty="0">
                <a:latin typeface="Trebuchet MS"/>
                <a:cs typeface="Trebuchet MS"/>
              </a:rPr>
              <a:t> </a:t>
            </a:r>
            <a:r>
              <a:rPr sz="1250" b="1" spc="-10" dirty="0">
                <a:latin typeface="Trebuchet MS"/>
                <a:cs typeface="Trebuchet MS"/>
              </a:rPr>
              <a:t>conectada,</a:t>
            </a:r>
            <a:endParaRPr sz="1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000" b="1" dirty="0">
                <a:latin typeface="Trebuchet MS"/>
                <a:cs typeface="Trebuchet MS"/>
              </a:rPr>
              <a:t>Alto</a:t>
            </a:r>
            <a:r>
              <a:rPr sz="1000" b="1" spc="80" dirty="0">
                <a:latin typeface="Trebuchet MS"/>
                <a:cs typeface="Trebuchet MS"/>
              </a:rPr>
              <a:t> </a:t>
            </a:r>
            <a:r>
              <a:rPr sz="1000" b="1" dirty="0">
                <a:latin typeface="Trebuchet MS"/>
                <a:cs typeface="Trebuchet MS"/>
              </a:rPr>
              <a:t>Z</a:t>
            </a:r>
            <a:r>
              <a:rPr sz="1000" b="1" spc="85" dirty="0">
                <a:latin typeface="Trebuchet MS"/>
                <a:cs typeface="Trebuchet MS"/>
              </a:rPr>
              <a:t> </a:t>
            </a:r>
            <a:r>
              <a:rPr sz="1000" b="1" dirty="0">
                <a:latin typeface="Trebuchet MS"/>
                <a:cs typeface="Trebuchet MS"/>
              </a:rPr>
              <a:t>conectado</a:t>
            </a:r>
            <a:r>
              <a:rPr sz="1000" b="1" spc="80" dirty="0">
                <a:latin typeface="Trebuchet MS"/>
                <a:cs typeface="Trebuchet MS"/>
              </a:rPr>
              <a:t> </a:t>
            </a:r>
            <a:r>
              <a:rPr sz="1000" b="1" spc="65" dirty="0">
                <a:latin typeface="Trebuchet MS"/>
                <a:cs typeface="Trebuchet MS"/>
              </a:rPr>
              <a:t>a</a:t>
            </a:r>
            <a:r>
              <a:rPr sz="1000" b="1" spc="85" dirty="0">
                <a:latin typeface="Trebuchet MS"/>
                <a:cs typeface="Trebuchet MS"/>
              </a:rPr>
              <a:t> </a:t>
            </a:r>
            <a:r>
              <a:rPr sz="1000" b="1" spc="-10" dirty="0">
                <a:latin typeface="Trebuchet MS"/>
                <a:cs typeface="Trebuchet MS"/>
              </a:rPr>
              <a:t>tierra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73" name="object 473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48</a:t>
            </a:fld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49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97939" y="1133008"/>
            <a:ext cx="7424420" cy="5375910"/>
          </a:xfrm>
          <a:prstGeom prst="rect">
            <a:avLst/>
          </a:prstGeom>
        </p:spPr>
        <p:txBody>
          <a:bodyPr vert="horz" wrap="square" lIns="0" tIns="179070" rIns="0" bIns="0" rtlCol="0">
            <a:spAutoFit/>
          </a:bodyPr>
          <a:lstStyle/>
          <a:p>
            <a:pPr marL="79375" algn="ctr">
              <a:lnSpc>
                <a:spcPct val="100000"/>
              </a:lnSpc>
              <a:spcBef>
                <a:spcPts val="1410"/>
              </a:spcBef>
            </a:pPr>
            <a:r>
              <a:rPr sz="2200" b="1" spc="75" dirty="0">
                <a:solidFill>
                  <a:srgbClr val="EC34F1"/>
                </a:solidFill>
                <a:latin typeface="Trebuchet MS"/>
                <a:cs typeface="Trebuchet MS"/>
              </a:rPr>
              <a:t>Consideraciones</a:t>
            </a:r>
            <a:r>
              <a:rPr sz="2200" b="1" spc="-7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60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200" b="1" spc="-7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55" dirty="0">
                <a:solidFill>
                  <a:srgbClr val="EC34F1"/>
                </a:solidFill>
                <a:latin typeface="Trebuchet MS"/>
                <a:cs typeface="Trebuchet MS"/>
              </a:rPr>
              <a:t>protección</a:t>
            </a:r>
            <a:endParaRPr sz="2200">
              <a:latin typeface="Trebuchet MS"/>
              <a:cs typeface="Trebuchet MS"/>
            </a:endParaRPr>
          </a:p>
          <a:p>
            <a:pPr marL="355600" marR="78740" indent="-342900">
              <a:lnSpc>
                <a:spcPts val="2590"/>
              </a:lnSpc>
              <a:spcBef>
                <a:spcPts val="1760"/>
              </a:spcBef>
              <a:buSzPct val="109090"/>
              <a:buChar char="-"/>
              <a:tabLst>
                <a:tab pos="354965" algn="l"/>
                <a:tab pos="355600" algn="l"/>
              </a:tabLst>
            </a:pPr>
            <a:r>
              <a:rPr sz="2200" spc="75" dirty="0">
                <a:latin typeface="Arial Unicode MS"/>
                <a:cs typeface="Arial Unicode MS"/>
              </a:rPr>
              <a:t>Iniciar</a:t>
            </a:r>
            <a:r>
              <a:rPr sz="2200" spc="-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acciones </a:t>
            </a:r>
            <a:r>
              <a:rPr sz="2200" spc="60" dirty="0">
                <a:latin typeface="Arial Unicode MS"/>
                <a:cs typeface="Arial Unicode MS"/>
              </a:rPr>
              <a:t>solo</a:t>
            </a:r>
            <a:r>
              <a:rPr sz="2200" dirty="0">
                <a:latin typeface="Arial Unicode MS"/>
                <a:cs typeface="Arial Unicode MS"/>
              </a:rPr>
              <a:t> </a:t>
            </a:r>
            <a:r>
              <a:rPr sz="2200" spc="75" dirty="0">
                <a:latin typeface="Arial Unicode MS"/>
                <a:cs typeface="Arial Unicode MS"/>
              </a:rPr>
              <a:t>para</a:t>
            </a:r>
            <a:r>
              <a:rPr sz="2200" dirty="0">
                <a:latin typeface="Arial Unicode MS"/>
                <a:cs typeface="Arial Unicode MS"/>
              </a:rPr>
              <a:t> el </a:t>
            </a:r>
            <a:r>
              <a:rPr sz="2200" spc="100" dirty="0">
                <a:latin typeface="Arial Unicode MS"/>
                <a:cs typeface="Arial Unicode MS"/>
              </a:rPr>
              <a:t>propósito</a:t>
            </a:r>
            <a:r>
              <a:rPr sz="2200" dirty="0">
                <a:latin typeface="Arial Unicode MS"/>
                <a:cs typeface="Arial Unicode MS"/>
              </a:rPr>
              <a:t> </a:t>
            </a:r>
            <a:r>
              <a:rPr sz="2200" spc="75" dirty="0">
                <a:latin typeface="Arial Unicode MS"/>
                <a:cs typeface="Arial Unicode MS"/>
              </a:rPr>
              <a:t>previsto</a:t>
            </a:r>
            <a:r>
              <a:rPr sz="2200" dirty="0">
                <a:latin typeface="Arial Unicode MS"/>
                <a:cs typeface="Arial Unicode MS"/>
              </a:rPr>
              <a:t> y </a:t>
            </a:r>
            <a:r>
              <a:rPr sz="2200" spc="55" dirty="0">
                <a:latin typeface="Arial Unicode MS"/>
                <a:cs typeface="Arial Unicode MS"/>
              </a:rPr>
              <a:t>para </a:t>
            </a:r>
            <a:r>
              <a:rPr sz="2200" dirty="0">
                <a:latin typeface="Arial Unicode MS"/>
                <a:cs typeface="Arial Unicode MS"/>
              </a:rPr>
              <a:t>el</a:t>
            </a:r>
            <a:r>
              <a:rPr sz="2200" spc="5" dirty="0">
                <a:latin typeface="Arial Unicode MS"/>
                <a:cs typeface="Arial Unicode MS"/>
              </a:rPr>
              <a:t> </a:t>
            </a:r>
            <a:r>
              <a:rPr sz="2200" spc="95" dirty="0">
                <a:latin typeface="Arial Unicode MS"/>
                <a:cs typeface="Arial Unicode MS"/>
              </a:rPr>
              <a:t>equipo</a:t>
            </a:r>
            <a:r>
              <a:rPr sz="2200" spc="5" dirty="0">
                <a:latin typeface="Arial Unicode MS"/>
                <a:cs typeface="Arial Unicode MS"/>
              </a:rPr>
              <a:t> </a:t>
            </a:r>
            <a:r>
              <a:rPr sz="2200" spc="105" dirty="0">
                <a:latin typeface="Arial Unicode MS"/>
                <a:cs typeface="Arial Unicode MS"/>
              </a:rPr>
              <a:t>y/o</a:t>
            </a:r>
            <a:r>
              <a:rPr sz="2200" spc="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zona</a:t>
            </a:r>
            <a:r>
              <a:rPr sz="2200" spc="5" dirty="0">
                <a:latin typeface="Arial Unicode MS"/>
                <a:cs typeface="Arial Unicode MS"/>
              </a:rPr>
              <a:t> </a:t>
            </a:r>
            <a:r>
              <a:rPr sz="2200" spc="55" dirty="0">
                <a:latin typeface="Arial Unicode MS"/>
                <a:cs typeface="Arial Unicode MS"/>
              </a:rPr>
              <a:t>diseñada</a:t>
            </a:r>
            <a:r>
              <a:rPr sz="2200" spc="5" dirty="0">
                <a:latin typeface="Arial Unicode MS"/>
                <a:cs typeface="Arial Unicode MS"/>
              </a:rPr>
              <a:t> </a:t>
            </a:r>
            <a:r>
              <a:rPr sz="2200" spc="75" dirty="0">
                <a:latin typeface="Arial Unicode MS"/>
                <a:cs typeface="Arial Unicode MS"/>
              </a:rPr>
              <a:t>para</a:t>
            </a:r>
            <a:r>
              <a:rPr sz="2200" spc="5" dirty="0">
                <a:latin typeface="Arial Unicode MS"/>
                <a:cs typeface="Arial Unicode MS"/>
              </a:rPr>
              <a:t> </a:t>
            </a:r>
            <a:r>
              <a:rPr sz="2200" spc="100" dirty="0">
                <a:latin typeface="Arial Unicode MS"/>
                <a:cs typeface="Arial Unicode MS"/>
              </a:rPr>
              <a:t>proteger</a:t>
            </a:r>
            <a:endParaRPr sz="2200">
              <a:latin typeface="Arial Unicode MS"/>
              <a:cs typeface="Arial Unicode MS"/>
            </a:endParaRPr>
          </a:p>
          <a:p>
            <a:pPr marL="355600" marR="410209" indent="-342900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Arial Unicode MS"/>
                <a:cs typeface="Arial Unicode MS"/>
              </a:rPr>
              <a:t>Estandarización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spc="70" dirty="0">
                <a:latin typeface="Arial Unicode MS"/>
                <a:cs typeface="Arial Unicode MS"/>
              </a:rPr>
              <a:t>criterios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aplicación,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spc="60" dirty="0">
                <a:latin typeface="Arial Unicode MS"/>
                <a:cs typeface="Arial Unicode MS"/>
              </a:rPr>
              <a:t>derivación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spc="30" dirty="0">
                <a:latin typeface="Arial Unicode MS"/>
                <a:cs typeface="Arial Unicode MS"/>
              </a:rPr>
              <a:t>de </a:t>
            </a:r>
            <a:r>
              <a:rPr sz="2000" spc="90" dirty="0">
                <a:latin typeface="Arial Unicode MS"/>
                <a:cs typeface="Arial Unicode MS"/>
              </a:rPr>
              <a:t>puntos</a:t>
            </a:r>
            <a:r>
              <a:rPr sz="2000" spc="-3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</a:t>
            </a:r>
            <a:r>
              <a:rPr sz="2000" spc="-3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ajuste</a:t>
            </a:r>
            <a:r>
              <a:rPr sz="2000" spc="-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-3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coordinación</a:t>
            </a:r>
            <a:endParaRPr sz="2000">
              <a:latin typeface="Arial Unicode MS"/>
              <a:cs typeface="Arial Unicode MS"/>
            </a:endParaRPr>
          </a:p>
          <a:p>
            <a:pPr marL="355600" marR="1244600" indent="-342900">
              <a:lnSpc>
                <a:spcPts val="2590"/>
              </a:lnSpc>
              <a:spcBef>
                <a:spcPts val="695"/>
              </a:spcBef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sz="1600" dirty="0">
                <a:latin typeface="Arial Unicode MS"/>
                <a:cs typeface="Arial Unicode MS"/>
              </a:rPr>
              <a:t>Prácticas</a:t>
            </a:r>
            <a:r>
              <a:rPr sz="1600" spc="5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implementadas</a:t>
            </a:r>
            <a:r>
              <a:rPr sz="1600" spc="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para</a:t>
            </a:r>
            <a:r>
              <a:rPr sz="1600" spc="5" dirty="0">
                <a:latin typeface="Arial Unicode MS"/>
                <a:cs typeface="Arial Unicode MS"/>
              </a:rPr>
              <a:t> </a:t>
            </a:r>
            <a:r>
              <a:rPr sz="1600" spc="80" dirty="0">
                <a:latin typeface="Arial Unicode MS"/>
                <a:cs typeface="Arial Unicode MS"/>
              </a:rPr>
              <a:t>lograr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una</a:t>
            </a:r>
            <a:r>
              <a:rPr sz="1600" spc="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operación</a:t>
            </a:r>
            <a:r>
              <a:rPr sz="1600" spc="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eficiente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sistema</a:t>
            </a:r>
            <a:endParaRPr sz="16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54"/>
              </a:spcBef>
              <a:buSzPct val="109090"/>
              <a:buChar char="-"/>
              <a:tabLst>
                <a:tab pos="354965" algn="l"/>
                <a:tab pos="355600" algn="l"/>
              </a:tabLst>
            </a:pPr>
            <a:r>
              <a:rPr sz="2200" dirty="0">
                <a:latin typeface="Arial Unicode MS"/>
                <a:cs typeface="Arial Unicode MS"/>
              </a:rPr>
              <a:t>Experiencia</a:t>
            </a:r>
            <a:r>
              <a:rPr sz="2200" spc="300" dirty="0">
                <a:latin typeface="Arial Unicode MS"/>
                <a:cs typeface="Arial Unicode MS"/>
              </a:rPr>
              <a:t> </a:t>
            </a:r>
            <a:r>
              <a:rPr sz="2200" spc="60" dirty="0">
                <a:latin typeface="Arial Unicode MS"/>
                <a:cs typeface="Arial Unicode MS"/>
              </a:rPr>
              <a:t>histórica</a:t>
            </a:r>
            <a:endParaRPr sz="2200">
              <a:latin typeface="Arial Unicode MS"/>
              <a:cs typeface="Arial Unicode MS"/>
            </a:endParaRPr>
          </a:p>
          <a:p>
            <a:pPr marL="355600" marR="5080" indent="-342900">
              <a:lnSpc>
                <a:spcPts val="2590"/>
              </a:lnSpc>
              <a:spcBef>
                <a:spcPts val="615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sz="1900" dirty="0">
                <a:latin typeface="Arial Unicode MS"/>
                <a:cs typeface="Arial Unicode MS"/>
              </a:rPr>
              <a:t>Experiencia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previa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y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anticipación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los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tipos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problemas </a:t>
            </a:r>
            <a:r>
              <a:rPr sz="1900" spc="70" dirty="0">
                <a:latin typeface="Arial Unicode MS"/>
                <a:cs typeface="Arial Unicode MS"/>
              </a:rPr>
              <a:t>que</a:t>
            </a:r>
            <a:r>
              <a:rPr sz="1900" spc="15" dirty="0">
                <a:latin typeface="Arial Unicode MS"/>
                <a:cs typeface="Arial Unicode MS"/>
              </a:rPr>
              <a:t> </a:t>
            </a:r>
            <a:r>
              <a:rPr sz="1900" spc="85" dirty="0">
                <a:latin typeface="Arial Unicode MS"/>
                <a:cs typeface="Arial Unicode MS"/>
              </a:rPr>
              <a:t>probablemente</a:t>
            </a:r>
            <a:r>
              <a:rPr sz="1900" spc="1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se</a:t>
            </a:r>
            <a:r>
              <a:rPr sz="1900" spc="15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encontrarán</a:t>
            </a:r>
            <a:r>
              <a:rPr sz="1900" spc="20" dirty="0">
                <a:latin typeface="Arial Unicode MS"/>
                <a:cs typeface="Arial Unicode MS"/>
              </a:rPr>
              <a:t> </a:t>
            </a:r>
            <a:r>
              <a:rPr sz="1900" spc="105" dirty="0">
                <a:latin typeface="Arial Unicode MS"/>
                <a:cs typeface="Arial Unicode MS"/>
              </a:rPr>
              <a:t>dentro</a:t>
            </a:r>
            <a:r>
              <a:rPr sz="1900" spc="15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del</a:t>
            </a:r>
            <a:r>
              <a:rPr sz="1900" spc="1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sistema</a:t>
            </a:r>
            <a:r>
              <a:rPr sz="1900" spc="15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para</a:t>
            </a:r>
            <a:r>
              <a:rPr sz="1900" spc="20" dirty="0">
                <a:latin typeface="Arial Unicode MS"/>
                <a:cs typeface="Arial Unicode MS"/>
              </a:rPr>
              <a:t> </a:t>
            </a:r>
            <a:r>
              <a:rPr sz="1900" spc="-25" dirty="0">
                <a:latin typeface="Arial Unicode MS"/>
                <a:cs typeface="Arial Unicode MS"/>
              </a:rPr>
              <a:t>el </a:t>
            </a:r>
            <a:r>
              <a:rPr sz="1900" dirty="0">
                <a:latin typeface="Arial Unicode MS"/>
                <a:cs typeface="Arial Unicode MS"/>
              </a:rPr>
              <a:t>cual</a:t>
            </a:r>
            <a:r>
              <a:rPr sz="1900" spc="3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se</a:t>
            </a:r>
            <a:r>
              <a:rPr sz="1900" spc="3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espera</a:t>
            </a:r>
            <a:r>
              <a:rPr sz="1900" spc="40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que</a:t>
            </a:r>
            <a:r>
              <a:rPr sz="1900" spc="35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funcione</a:t>
            </a:r>
            <a:r>
              <a:rPr sz="1900" spc="4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la</a:t>
            </a:r>
            <a:r>
              <a:rPr sz="1900" spc="35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protección</a:t>
            </a:r>
            <a:endParaRPr sz="1900">
              <a:latin typeface="Arial Unicode MS"/>
              <a:cs typeface="Arial Unicode MS"/>
            </a:endParaRPr>
          </a:p>
          <a:p>
            <a:pPr marL="355600">
              <a:lnSpc>
                <a:spcPct val="100000"/>
              </a:lnSpc>
              <a:spcBef>
                <a:spcPts val="480"/>
              </a:spcBef>
            </a:pPr>
            <a:r>
              <a:rPr sz="1600" spc="-10" dirty="0">
                <a:latin typeface="Arial Unicode MS"/>
                <a:cs typeface="Arial Unicode MS"/>
              </a:rPr>
              <a:t>precisamente</a:t>
            </a:r>
            <a:endParaRPr sz="1600">
              <a:latin typeface="Arial Unicode MS"/>
              <a:cs typeface="Arial Unicode MS"/>
            </a:endParaRPr>
          </a:p>
          <a:p>
            <a:pPr marL="355600" marR="928369" indent="-342900">
              <a:lnSpc>
                <a:spcPct val="110800"/>
              </a:lnSpc>
              <a:spcBef>
                <a:spcPts val="135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sz="1800" dirty="0">
                <a:latin typeface="Arial Unicode MS"/>
                <a:cs typeface="Arial Unicode MS"/>
              </a:rPr>
              <a:t>Costos:</a:t>
            </a:r>
            <a:r>
              <a:rPr sz="1800" spc="50" dirty="0">
                <a:latin typeface="Arial Unicode MS"/>
                <a:cs typeface="Arial Unicode MS"/>
              </a:rPr>
              <a:t> capital </a:t>
            </a:r>
            <a:r>
              <a:rPr sz="1800" dirty="0">
                <a:latin typeface="Arial Unicode MS"/>
                <a:cs typeface="Arial Unicode MS"/>
              </a:rPr>
              <a:t>inicial,</a:t>
            </a:r>
            <a:r>
              <a:rPr sz="1800" spc="55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operación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spc="85" dirty="0">
                <a:latin typeface="Arial Unicode MS"/>
                <a:cs typeface="Arial Unicode MS"/>
              </a:rPr>
              <a:t>durante</a:t>
            </a:r>
            <a:r>
              <a:rPr sz="1800" spc="5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el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ciclo</a:t>
            </a:r>
            <a:r>
              <a:rPr sz="1800" spc="50" dirty="0">
                <a:latin typeface="Arial Unicode MS"/>
                <a:cs typeface="Arial Unicode MS"/>
              </a:rPr>
              <a:t> de</a:t>
            </a:r>
            <a:r>
              <a:rPr sz="1800" spc="5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vida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spc="-50" dirty="0">
                <a:latin typeface="Arial Unicode MS"/>
                <a:cs typeface="Arial Unicode MS"/>
              </a:rPr>
              <a:t>y </a:t>
            </a:r>
            <a:r>
              <a:rPr sz="1800" spc="80" dirty="0">
                <a:latin typeface="Arial Unicode MS"/>
                <a:cs typeface="Arial Unicode MS"/>
              </a:rPr>
              <a:t>mantenimiento</a:t>
            </a:r>
            <a:endParaRPr sz="1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297939" y="1198224"/>
            <a:ext cx="7032625" cy="480949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396875" algn="ctr">
              <a:lnSpc>
                <a:spcPct val="100000"/>
              </a:lnSpc>
              <a:spcBef>
                <a:spcPts val="590"/>
              </a:spcBef>
            </a:pPr>
            <a:r>
              <a:rPr sz="2200" b="1" spc="75" dirty="0">
                <a:solidFill>
                  <a:srgbClr val="EC34F1"/>
                </a:solidFill>
                <a:latin typeface="Trebuchet MS"/>
                <a:cs typeface="Trebuchet MS"/>
              </a:rPr>
              <a:t>Consideraciones</a:t>
            </a:r>
            <a:r>
              <a:rPr sz="2200" b="1" spc="-7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60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200" b="1" spc="-7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55" dirty="0">
                <a:solidFill>
                  <a:srgbClr val="EC34F1"/>
                </a:solidFill>
                <a:latin typeface="Trebuchet MS"/>
                <a:cs typeface="Trebuchet MS"/>
              </a:rPr>
              <a:t>protección</a:t>
            </a:r>
            <a:endParaRPr sz="22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540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sz="1700" spc="-55" dirty="0">
                <a:latin typeface="Arial Unicode MS"/>
                <a:cs typeface="Arial Unicode MS"/>
              </a:rPr>
              <a:t>El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diseño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varios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esquemas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protección </a:t>
            </a:r>
            <a:r>
              <a:rPr sz="1700" spc="65" dirty="0">
                <a:latin typeface="Arial Unicode MS"/>
                <a:cs typeface="Arial Unicode MS"/>
              </a:rPr>
              <a:t>difiere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ampliamente</a:t>
            </a:r>
            <a:endParaRPr sz="1700">
              <a:latin typeface="Arial Unicode MS"/>
              <a:cs typeface="Arial Unicode MS"/>
            </a:endParaRPr>
          </a:p>
          <a:p>
            <a:pPr marL="355600" marR="459105" indent="-342900">
              <a:lnSpc>
                <a:spcPct val="107400"/>
              </a:lnSpc>
              <a:spcBef>
                <a:spcPts val="75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sz="1900" dirty="0">
                <a:latin typeface="Arial Unicode MS"/>
                <a:cs typeface="Arial Unicode MS"/>
              </a:rPr>
              <a:t>La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Ingeniería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3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Generadores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y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Transmisión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puede</a:t>
            </a:r>
            <a:r>
              <a:rPr sz="1900" spc="35" dirty="0">
                <a:latin typeface="Arial Unicode MS"/>
                <a:cs typeface="Arial Unicode MS"/>
              </a:rPr>
              <a:t> </a:t>
            </a:r>
            <a:r>
              <a:rPr sz="1900" spc="-25" dirty="0">
                <a:latin typeface="Arial Unicode MS"/>
                <a:cs typeface="Arial Unicode MS"/>
              </a:rPr>
              <a:t>ser </a:t>
            </a:r>
            <a:r>
              <a:rPr sz="1900" spc="-10" dirty="0">
                <a:latin typeface="Arial Unicode MS"/>
                <a:cs typeface="Arial Unicode MS"/>
              </a:rPr>
              <a:t>desacoplada</a:t>
            </a:r>
            <a:endParaRPr sz="19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SzPct val="104347"/>
              <a:buChar char="-"/>
              <a:tabLst>
                <a:tab pos="354965" algn="l"/>
                <a:tab pos="355600" algn="l"/>
              </a:tabLst>
            </a:pPr>
            <a:r>
              <a:rPr sz="2300" dirty="0">
                <a:latin typeface="Arial Unicode MS"/>
                <a:cs typeface="Arial Unicode MS"/>
              </a:rPr>
              <a:t>fallas</a:t>
            </a:r>
            <a:r>
              <a:rPr sz="2300" spc="220" dirty="0">
                <a:latin typeface="Arial Unicode MS"/>
                <a:cs typeface="Arial Unicode MS"/>
              </a:rPr>
              <a:t> </a:t>
            </a:r>
            <a:r>
              <a:rPr sz="2300" spc="50" dirty="0">
                <a:latin typeface="Arial Unicode MS"/>
                <a:cs typeface="Arial Unicode MS"/>
              </a:rPr>
              <a:t>ocultas</a:t>
            </a:r>
            <a:endParaRPr sz="23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sz="1800" spc="55" dirty="0">
                <a:latin typeface="Arial Unicode MS"/>
                <a:cs typeface="Arial Unicode MS"/>
              </a:rPr>
              <a:t>Configuración</a:t>
            </a:r>
            <a:r>
              <a:rPr sz="1800" spc="-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y </a:t>
            </a:r>
            <a:r>
              <a:rPr sz="1800" spc="55" dirty="0">
                <a:latin typeface="Arial Unicode MS"/>
                <a:cs typeface="Arial Unicode MS"/>
              </a:rPr>
              <a:t>coordinación</a:t>
            </a:r>
            <a:r>
              <a:rPr sz="180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dirty="0">
                <a:latin typeface="Arial Unicode MS"/>
                <a:cs typeface="Arial Unicode MS"/>
              </a:rPr>
              <a:t> </a:t>
            </a:r>
            <a:r>
              <a:rPr sz="1800" spc="-10" dirty="0">
                <a:latin typeface="Arial Unicode MS"/>
                <a:cs typeface="Arial Unicode MS"/>
              </a:rPr>
              <a:t>relés</a:t>
            </a:r>
            <a:endParaRPr sz="1800">
              <a:latin typeface="Arial Unicode MS"/>
              <a:cs typeface="Arial Unicode MS"/>
            </a:endParaRPr>
          </a:p>
          <a:p>
            <a:pPr marL="355600" marR="5080" indent="-342900">
              <a:lnSpc>
                <a:spcPts val="2590"/>
              </a:lnSpc>
              <a:spcBef>
                <a:spcPts val="615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sz="1700" spc="60" dirty="0">
                <a:latin typeface="Arial Unicode MS"/>
                <a:cs typeface="Arial Unicode MS"/>
              </a:rPr>
              <a:t>Rendimiento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protección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para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condiciones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las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que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85" dirty="0">
                <a:latin typeface="Arial Unicode MS"/>
                <a:cs typeface="Arial Unicode MS"/>
              </a:rPr>
              <a:t>no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se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40" dirty="0">
                <a:latin typeface="Arial Unicode MS"/>
                <a:cs typeface="Arial Unicode MS"/>
              </a:rPr>
              <a:t>han </a:t>
            </a:r>
            <a:r>
              <a:rPr sz="1700" spc="60" dirty="0">
                <a:latin typeface="Arial Unicode MS"/>
                <a:cs typeface="Arial Unicode MS"/>
              </a:rPr>
              <a:t>desarrollado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los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criterios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configuración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del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-20" dirty="0">
                <a:latin typeface="Arial Unicode MS"/>
                <a:cs typeface="Arial Unicode MS"/>
              </a:rPr>
              <a:t>relé</a:t>
            </a:r>
            <a:endParaRPr sz="1700">
              <a:latin typeface="Arial Unicode MS"/>
              <a:cs typeface="Arial Unicode MS"/>
            </a:endParaRPr>
          </a:p>
          <a:p>
            <a:pPr marL="755015" lvl="1" indent="-285750">
              <a:lnSpc>
                <a:spcPct val="100000"/>
              </a:lnSpc>
              <a:spcBef>
                <a:spcPts val="215"/>
              </a:spcBef>
              <a:buSzPct val="117647"/>
              <a:buChar char="-"/>
              <a:tabLst>
                <a:tab pos="755015" algn="l"/>
                <a:tab pos="755650" algn="l"/>
              </a:tabLst>
            </a:pPr>
            <a:r>
              <a:rPr sz="1700" spc="65" dirty="0">
                <a:latin typeface="Arial Unicode MS"/>
                <a:cs typeface="Arial Unicode MS"/>
              </a:rPr>
              <a:t>Múltiples</a:t>
            </a:r>
            <a:r>
              <a:rPr sz="1700" spc="-20" dirty="0">
                <a:latin typeface="Arial Unicode MS"/>
                <a:cs typeface="Arial Unicode MS"/>
              </a:rPr>
              <a:t> </a:t>
            </a:r>
            <a:r>
              <a:rPr sz="1700" spc="35" dirty="0">
                <a:latin typeface="Arial Unicode MS"/>
                <a:cs typeface="Arial Unicode MS"/>
              </a:rPr>
              <a:t>contingencias</a:t>
            </a:r>
            <a:endParaRPr sz="1700">
              <a:latin typeface="Arial Unicode MS"/>
              <a:cs typeface="Arial Unicode MS"/>
            </a:endParaRPr>
          </a:p>
          <a:p>
            <a:pPr marL="755015" marR="125095" lvl="1" indent="-285750">
              <a:lnSpc>
                <a:spcPct val="106700"/>
              </a:lnSpc>
              <a:spcBef>
                <a:spcPts val="80"/>
              </a:spcBef>
              <a:buSzPct val="125000"/>
              <a:buChar char="-"/>
              <a:tabLst>
                <a:tab pos="755015" algn="l"/>
                <a:tab pos="755650" algn="l"/>
              </a:tabLst>
            </a:pPr>
            <a:r>
              <a:rPr sz="1600" dirty="0">
                <a:latin typeface="Arial Unicode MS"/>
                <a:cs typeface="Arial Unicode MS"/>
              </a:rPr>
              <a:t>Condiciones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estresadas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sistema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como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resultado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operar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el </a:t>
            </a:r>
            <a:r>
              <a:rPr sz="1600" dirty="0">
                <a:latin typeface="Arial Unicode MS"/>
                <a:cs typeface="Arial Unicode MS"/>
              </a:rPr>
              <a:t>sistema</a:t>
            </a:r>
            <a:r>
              <a:rPr sz="1600" spc="1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cerca</a:t>
            </a:r>
            <a:r>
              <a:rPr sz="1600" spc="1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13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límite</a:t>
            </a:r>
            <a:endParaRPr sz="16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359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sz="1700" dirty="0">
                <a:latin typeface="Arial Unicode MS"/>
                <a:cs typeface="Arial Unicode MS"/>
              </a:rPr>
              <a:t>Estrategias</a:t>
            </a:r>
            <a:r>
              <a:rPr sz="1700" spc="18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energéticas</a:t>
            </a:r>
            <a:r>
              <a:rPr sz="1700" spc="19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y</a:t>
            </a:r>
            <a:r>
              <a:rPr sz="1700" spc="18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19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mercado</a:t>
            </a:r>
            <a:endParaRPr sz="1700">
              <a:latin typeface="Arial Unicode MS"/>
              <a:cs typeface="Arial Unicode MS"/>
            </a:endParaRPr>
          </a:p>
          <a:p>
            <a:pPr marL="755015" lvl="1" indent="-285750">
              <a:lnSpc>
                <a:spcPct val="100000"/>
              </a:lnSpc>
              <a:spcBef>
                <a:spcPts val="250"/>
              </a:spcBef>
              <a:buSzPct val="142857"/>
              <a:buChar char="-"/>
              <a:tabLst>
                <a:tab pos="755015" algn="l"/>
                <a:tab pos="755650" algn="l"/>
              </a:tabLst>
            </a:pPr>
            <a:r>
              <a:rPr sz="1400" dirty="0">
                <a:latin typeface="Arial Unicode MS"/>
                <a:cs typeface="Arial Unicode MS"/>
              </a:rPr>
              <a:t>Problemas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soporte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reactivo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y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transporte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carga.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50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916939" y="1146851"/>
            <a:ext cx="7733665" cy="539242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149225">
              <a:lnSpc>
                <a:spcPct val="100000"/>
              </a:lnSpc>
              <a:spcBef>
                <a:spcPts val="1420"/>
              </a:spcBef>
            </a:pPr>
            <a:r>
              <a:rPr sz="1900" b="1" dirty="0">
                <a:solidFill>
                  <a:srgbClr val="EC34F1"/>
                </a:solidFill>
                <a:latin typeface="Trebuchet MS"/>
                <a:cs typeface="Trebuchet MS"/>
              </a:rPr>
              <a:t>Fallo</a:t>
            </a:r>
            <a:r>
              <a:rPr sz="1900" b="1" spc="-4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900" b="1" spc="130" dirty="0">
                <a:solidFill>
                  <a:srgbClr val="EC34F1"/>
                </a:solidFill>
                <a:latin typeface="Trebuchet MS"/>
                <a:cs typeface="Trebuchet MS"/>
              </a:rPr>
              <a:t>a</a:t>
            </a:r>
            <a:r>
              <a:rPr sz="1900" b="1" spc="-4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900" b="1" spc="50" dirty="0">
                <a:solidFill>
                  <a:srgbClr val="EC34F1"/>
                </a:solidFill>
                <a:latin typeface="Trebuchet MS"/>
                <a:cs typeface="Trebuchet MS"/>
              </a:rPr>
              <a:t>tierra</a:t>
            </a:r>
            <a:r>
              <a:rPr sz="1900" b="1" spc="-4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900" b="1" dirty="0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sz="1900" b="1" spc="-4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900" b="1" spc="50" dirty="0">
                <a:solidFill>
                  <a:srgbClr val="EC34F1"/>
                </a:solidFill>
                <a:latin typeface="Trebuchet MS"/>
                <a:cs typeface="Trebuchet MS"/>
              </a:rPr>
              <a:t>estator:</a:t>
            </a:r>
            <a:r>
              <a:rPr sz="1900" b="1" spc="-4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900" b="1" spc="114" dirty="0">
                <a:solidFill>
                  <a:srgbClr val="EC34F1"/>
                </a:solidFill>
                <a:latin typeface="Trebuchet MS"/>
                <a:cs typeface="Trebuchet MS"/>
              </a:rPr>
              <a:t>máquinas</a:t>
            </a:r>
            <a:r>
              <a:rPr sz="1900" b="1" spc="-4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900" b="1" spc="70" dirty="0">
                <a:solidFill>
                  <a:srgbClr val="EC34F1"/>
                </a:solidFill>
                <a:latin typeface="Trebuchet MS"/>
                <a:cs typeface="Trebuchet MS"/>
              </a:rPr>
              <a:t>con</a:t>
            </a:r>
            <a:r>
              <a:rPr sz="1900" b="1" spc="-4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900" b="1" spc="60" dirty="0">
                <a:solidFill>
                  <a:srgbClr val="EC34F1"/>
                </a:solidFill>
                <a:latin typeface="Trebuchet MS"/>
                <a:cs typeface="Trebuchet MS"/>
              </a:rPr>
              <a:t>conexión</a:t>
            </a:r>
            <a:r>
              <a:rPr sz="1900" b="1" spc="-4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900" b="1" spc="130" dirty="0">
                <a:solidFill>
                  <a:srgbClr val="EC34F1"/>
                </a:solidFill>
                <a:latin typeface="Trebuchet MS"/>
                <a:cs typeface="Trebuchet MS"/>
              </a:rPr>
              <a:t>a</a:t>
            </a:r>
            <a:r>
              <a:rPr sz="1900" b="1" spc="-4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900" b="1" spc="50" dirty="0">
                <a:solidFill>
                  <a:srgbClr val="EC34F1"/>
                </a:solidFill>
                <a:latin typeface="Trebuchet MS"/>
                <a:cs typeface="Trebuchet MS"/>
              </a:rPr>
              <a:t>tierra</a:t>
            </a:r>
            <a:r>
              <a:rPr sz="1900" b="1" spc="-4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900" b="1" dirty="0">
                <a:solidFill>
                  <a:srgbClr val="EC34F1"/>
                </a:solidFill>
                <a:latin typeface="Trebuchet MS"/>
                <a:cs typeface="Trebuchet MS"/>
              </a:rPr>
              <a:t>Z</a:t>
            </a:r>
            <a:r>
              <a:rPr sz="1900" b="1" spc="-4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900" b="1" spc="60" dirty="0">
                <a:solidFill>
                  <a:srgbClr val="EC34F1"/>
                </a:solidFill>
                <a:latin typeface="Trebuchet MS"/>
                <a:cs typeface="Trebuchet MS"/>
              </a:rPr>
              <a:t>alta</a:t>
            </a:r>
            <a:endParaRPr sz="1900">
              <a:latin typeface="Trebuchet MS"/>
              <a:cs typeface="Trebuchet MS"/>
            </a:endParaRPr>
          </a:p>
          <a:p>
            <a:pPr marL="355600" marR="2247900" indent="-342900">
              <a:lnSpc>
                <a:spcPct val="114300"/>
              </a:lnSpc>
              <a:spcBef>
                <a:spcPts val="1260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sz="1700" dirty="0">
                <a:latin typeface="Arial Unicode MS"/>
                <a:cs typeface="Arial Unicode MS"/>
              </a:rPr>
              <a:t>95%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falla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tierra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del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estator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proporcionada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por </a:t>
            </a:r>
            <a:r>
              <a:rPr sz="1700" dirty="0">
                <a:latin typeface="Arial Unicode MS"/>
                <a:cs typeface="Arial Unicode MS"/>
              </a:rPr>
              <a:t>59G</a:t>
            </a:r>
            <a:r>
              <a:rPr sz="1700" spc="15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Sintonizado</a:t>
            </a:r>
            <a:r>
              <a:rPr sz="1700" spc="15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</a:t>
            </a:r>
            <a:r>
              <a:rPr sz="1700" spc="15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15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frecuencia</a:t>
            </a:r>
            <a:r>
              <a:rPr sz="1700" spc="15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fundamental</a:t>
            </a:r>
            <a:endParaRPr sz="1700">
              <a:latin typeface="Arial Unicode MS"/>
              <a:cs typeface="Arial Unicode MS"/>
            </a:endParaRPr>
          </a:p>
          <a:p>
            <a:pPr marL="755015" marR="1966595" lvl="1" indent="-285750">
              <a:lnSpc>
                <a:spcPct val="120000"/>
              </a:lnSpc>
              <a:spcBef>
                <a:spcPts val="530"/>
              </a:spcBef>
              <a:buChar char="•"/>
              <a:tabLst>
                <a:tab pos="591185" algn="l"/>
              </a:tabLst>
            </a:pPr>
            <a:r>
              <a:rPr sz="1500" dirty="0">
                <a:latin typeface="Arial Unicode MS"/>
                <a:cs typeface="Arial Unicode MS"/>
              </a:rPr>
              <a:t>Debe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funcionar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correctamente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10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80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Hz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para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spc="70" dirty="0">
                <a:latin typeface="Arial Unicode MS"/>
                <a:cs typeface="Arial Unicode MS"/>
              </a:rPr>
              <a:t>brindar </a:t>
            </a:r>
            <a:r>
              <a:rPr sz="1500" spc="55" dirty="0">
                <a:latin typeface="Arial Unicode MS"/>
                <a:cs typeface="Arial Unicode MS"/>
              </a:rPr>
              <a:t>protección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70" dirty="0">
                <a:latin typeface="Arial Unicode MS"/>
                <a:cs typeface="Arial Unicode MS"/>
              </a:rPr>
              <a:t>durante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 </a:t>
            </a:r>
            <a:r>
              <a:rPr sz="1500" spc="50" dirty="0">
                <a:latin typeface="Arial Unicode MS"/>
                <a:cs typeface="Arial Unicode MS"/>
              </a:rPr>
              <a:t>arranque</a:t>
            </a:r>
            <a:endParaRPr sz="15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 Unicode MS"/>
              <a:buChar char="•"/>
            </a:pPr>
            <a:endParaRPr sz="1500">
              <a:latin typeface="Arial Unicode MS"/>
              <a:cs typeface="Arial Unicode MS"/>
            </a:endParaRPr>
          </a:p>
          <a:p>
            <a:pPr marL="355600" marR="2623185" indent="-342900">
              <a:lnSpc>
                <a:spcPct val="110800"/>
              </a:lnSpc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sz="1800" spc="60" dirty="0">
                <a:latin typeface="Arial Unicode MS"/>
                <a:cs typeface="Arial Unicode MS"/>
              </a:rPr>
              <a:t>Cobertura</a:t>
            </a:r>
            <a:r>
              <a:rPr sz="1800" spc="4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adicional</a:t>
            </a:r>
            <a:r>
              <a:rPr sz="1800" spc="4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casi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spc="75" dirty="0">
                <a:latin typeface="Arial Unicode MS"/>
                <a:cs typeface="Arial Unicode MS"/>
              </a:rPr>
              <a:t>neutral</a:t>
            </a:r>
            <a:r>
              <a:rPr sz="1800" spc="45" dirty="0">
                <a:latin typeface="Arial Unicode MS"/>
                <a:cs typeface="Arial Unicode MS"/>
              </a:rPr>
              <a:t> </a:t>
            </a:r>
            <a:r>
              <a:rPr sz="1800" spc="80" dirty="0">
                <a:latin typeface="Arial Unicode MS"/>
                <a:cs typeface="Arial Unicode MS"/>
              </a:rPr>
              <a:t>(último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5</a:t>
            </a:r>
            <a:r>
              <a:rPr sz="1800" spc="45" dirty="0">
                <a:latin typeface="Arial Unicode MS"/>
                <a:cs typeface="Arial Unicode MS"/>
              </a:rPr>
              <a:t> </a:t>
            </a:r>
            <a:r>
              <a:rPr sz="1800" spc="-25" dirty="0">
                <a:latin typeface="Arial Unicode MS"/>
                <a:cs typeface="Arial Unicode MS"/>
              </a:rPr>
              <a:t>%) </a:t>
            </a:r>
            <a:r>
              <a:rPr sz="1800" spc="70" dirty="0">
                <a:latin typeface="Arial Unicode MS"/>
                <a:cs typeface="Arial Unicode MS"/>
              </a:rPr>
              <a:t>proporcionada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por:</a:t>
            </a:r>
            <a:endParaRPr sz="1800">
              <a:latin typeface="Arial Unicode MS"/>
              <a:cs typeface="Arial Unicode MS"/>
            </a:endParaRPr>
          </a:p>
          <a:p>
            <a:pPr marL="622935" lvl="1" indent="-153670">
              <a:lnSpc>
                <a:spcPct val="100000"/>
              </a:lnSpc>
              <a:spcBef>
                <a:spcPts val="470"/>
              </a:spcBef>
              <a:buChar char="•"/>
              <a:tabLst>
                <a:tab pos="623570" algn="l"/>
              </a:tabLst>
            </a:pPr>
            <a:r>
              <a:rPr sz="1900" dirty="0">
                <a:latin typeface="Arial Unicode MS"/>
                <a:cs typeface="Arial Unicode MS"/>
              </a:rPr>
              <a:t>27TN:</a:t>
            </a:r>
            <a:r>
              <a:rPr sz="1900" spc="-10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3</a:t>
            </a:r>
            <a:r>
              <a:rPr sz="1300" spc="60" dirty="0">
                <a:latin typeface="Arial Unicode MS"/>
                <a:cs typeface="Arial Unicode MS"/>
              </a:rPr>
              <a:t>rd</a:t>
            </a:r>
            <a:r>
              <a:rPr sz="1900" spc="60" dirty="0">
                <a:latin typeface="Arial Unicode MS"/>
                <a:cs typeface="Arial Unicode MS"/>
              </a:rPr>
              <a:t>subtensión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armónica</a:t>
            </a:r>
            <a:endParaRPr sz="1900">
              <a:latin typeface="Arial Unicode MS"/>
              <a:cs typeface="Arial Unicode MS"/>
            </a:endParaRPr>
          </a:p>
          <a:p>
            <a:pPr marL="755015" marR="1316355" lvl="1" indent="-285750">
              <a:lnSpc>
                <a:spcPct val="120000"/>
              </a:lnSpc>
              <a:spcBef>
                <a:spcPts val="400"/>
              </a:spcBef>
              <a:buChar char="•"/>
              <a:tabLst>
                <a:tab pos="591185" algn="l"/>
              </a:tabLst>
            </a:pPr>
            <a:r>
              <a:rPr sz="1500" dirty="0">
                <a:latin typeface="Arial Unicode MS"/>
                <a:cs typeface="Arial Unicode MS"/>
              </a:rPr>
              <a:t>59D: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relación</a:t>
            </a:r>
            <a:r>
              <a:rPr sz="1500" spc="3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3er</a:t>
            </a:r>
            <a:r>
              <a:rPr sz="1500" spc="3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armónico</a:t>
            </a:r>
            <a:r>
              <a:rPr sz="1500" spc="3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en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los</a:t>
            </a:r>
            <a:r>
              <a:rPr sz="1500" spc="3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extremos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spc="70" dirty="0">
                <a:latin typeface="Arial Unicode MS"/>
                <a:cs typeface="Arial Unicode MS"/>
              </a:rPr>
              <a:t>terminal</a:t>
            </a:r>
            <a:r>
              <a:rPr sz="1500" spc="3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y</a:t>
            </a:r>
            <a:r>
              <a:rPr sz="1500" spc="3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neutral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devanado</a:t>
            </a:r>
            <a:endParaRPr sz="15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 Unicode MS"/>
              <a:buChar char="•"/>
            </a:pPr>
            <a:endParaRPr sz="17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160000"/>
              <a:buChar char="-"/>
              <a:tabLst>
                <a:tab pos="354965" algn="l"/>
                <a:tab pos="355600" algn="l"/>
              </a:tabLst>
            </a:pPr>
            <a:r>
              <a:rPr sz="1500" spc="50" dirty="0">
                <a:latin typeface="Arial Unicode MS"/>
                <a:cs typeface="Arial Unicode MS"/>
              </a:rPr>
              <a:t>Cobertura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completa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100%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estator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85" dirty="0">
                <a:latin typeface="Arial Unicode MS"/>
                <a:cs typeface="Arial Unicode MS"/>
              </a:rPr>
              <a:t>por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64S</a:t>
            </a:r>
            <a:endParaRPr sz="1500">
              <a:latin typeface="Arial Unicode MS"/>
              <a:cs typeface="Arial Unicode MS"/>
            </a:endParaRPr>
          </a:p>
          <a:p>
            <a:pPr marL="598805" lvl="1" indent="-129539">
              <a:lnSpc>
                <a:spcPct val="100000"/>
              </a:lnSpc>
              <a:spcBef>
                <a:spcPts val="650"/>
              </a:spcBef>
              <a:buChar char="•"/>
              <a:tabLst>
                <a:tab pos="599440" algn="l"/>
              </a:tabLst>
            </a:pPr>
            <a:r>
              <a:rPr sz="1600" dirty="0">
                <a:latin typeface="Arial Unicode MS"/>
                <a:cs typeface="Arial Unicode MS"/>
              </a:rPr>
              <a:t>Uso</a:t>
            </a:r>
            <a:r>
              <a:rPr sz="1600" spc="1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inyección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10" dirty="0">
                <a:latin typeface="Arial Unicode MS"/>
                <a:cs typeface="Arial Unicode MS"/>
              </a:rPr>
              <a:t> </a:t>
            </a:r>
            <a:r>
              <a:rPr sz="1600" spc="45" dirty="0">
                <a:latin typeface="Arial Unicode MS"/>
                <a:cs typeface="Arial Unicode MS"/>
              </a:rPr>
              <a:t>subarmónicos</a:t>
            </a:r>
            <a:endParaRPr sz="1600">
              <a:latin typeface="Arial Unicode MS"/>
              <a:cs typeface="Arial Unicode MS"/>
            </a:endParaRPr>
          </a:p>
          <a:p>
            <a:pPr marL="578485" lvl="1" indent="-109220">
              <a:lnSpc>
                <a:spcPct val="100000"/>
              </a:lnSpc>
              <a:spcBef>
                <a:spcPts val="969"/>
              </a:spcBef>
              <a:buChar char="•"/>
              <a:tabLst>
                <a:tab pos="579120" algn="l"/>
              </a:tabLst>
            </a:pPr>
            <a:r>
              <a:rPr sz="1350" dirty="0">
                <a:latin typeface="Arial Unicode MS"/>
                <a:cs typeface="Arial Unicode MS"/>
              </a:rPr>
              <a:t>Puede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usarse</a:t>
            </a:r>
            <a:r>
              <a:rPr sz="1350" spc="6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cuando</a:t>
            </a:r>
            <a:r>
              <a:rPr sz="1350" spc="6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el</a:t>
            </a:r>
            <a:r>
              <a:rPr sz="1350" spc="65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generador</a:t>
            </a:r>
            <a:r>
              <a:rPr sz="1350" spc="6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está</a:t>
            </a:r>
            <a:r>
              <a:rPr sz="1350" spc="65" dirty="0">
                <a:latin typeface="Arial Unicode MS"/>
                <a:cs typeface="Arial Unicode MS"/>
              </a:rPr>
              <a:t> </a:t>
            </a:r>
            <a:r>
              <a:rPr sz="1350" spc="55" dirty="0">
                <a:latin typeface="Arial Unicode MS"/>
                <a:cs typeface="Arial Unicode MS"/>
              </a:rPr>
              <a:t>fuera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65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línea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74139" y="6573508"/>
            <a:ext cx="503174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 indent="-153670">
              <a:lnSpc>
                <a:spcPct val="100000"/>
              </a:lnSpc>
              <a:spcBef>
                <a:spcPts val="100"/>
              </a:spcBef>
              <a:buChar char="•"/>
              <a:tabLst>
                <a:tab pos="166370" algn="l"/>
              </a:tabLst>
            </a:pPr>
            <a:r>
              <a:rPr sz="1900" spc="105" dirty="0">
                <a:latin typeface="Arial Unicode MS"/>
                <a:cs typeface="Arial Unicode MS"/>
              </a:rPr>
              <a:t>Inmune</a:t>
            </a:r>
            <a:r>
              <a:rPr sz="1900" spc="1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a</a:t>
            </a:r>
            <a:r>
              <a:rPr sz="1900" spc="1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cambios</a:t>
            </a:r>
            <a:r>
              <a:rPr sz="1900" spc="10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en</a:t>
            </a:r>
            <a:r>
              <a:rPr sz="1900" spc="1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la</a:t>
            </a:r>
            <a:r>
              <a:rPr sz="1900" spc="1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carga</a:t>
            </a:r>
            <a:r>
              <a:rPr sz="1900" spc="1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(MW,</a:t>
            </a:r>
            <a:r>
              <a:rPr sz="1900" spc="15" dirty="0">
                <a:latin typeface="Arial Unicode MS"/>
                <a:cs typeface="Arial Unicode MS"/>
              </a:rPr>
              <a:t> </a:t>
            </a:r>
            <a:r>
              <a:rPr sz="1900" spc="-25" dirty="0">
                <a:latin typeface="Arial Unicode MS"/>
                <a:cs typeface="Arial Unicode MS"/>
              </a:rPr>
              <a:t>MVAR)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53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9780" y="1406652"/>
            <a:ext cx="4476115" cy="5394325"/>
            <a:chOff x="619780" y="1406652"/>
            <a:chExt cx="4476115" cy="53943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780" y="1406652"/>
              <a:ext cx="4475747" cy="539373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514600" y="5672328"/>
              <a:ext cx="457200" cy="424180"/>
            </a:xfrm>
            <a:custGeom>
              <a:avLst/>
              <a:gdLst/>
              <a:ahLst/>
              <a:cxnLst/>
              <a:rect l="l" t="t" r="r" b="b"/>
              <a:pathLst>
                <a:path w="457200" h="424179">
                  <a:moveTo>
                    <a:pt x="457200" y="211836"/>
                  </a:moveTo>
                  <a:lnTo>
                    <a:pt x="452565" y="169260"/>
                  </a:lnTo>
                  <a:lnTo>
                    <a:pt x="439269" y="129551"/>
                  </a:lnTo>
                  <a:lnTo>
                    <a:pt x="418221" y="93575"/>
                  </a:lnTo>
                  <a:lnTo>
                    <a:pt x="390334" y="62198"/>
                  </a:lnTo>
                  <a:lnTo>
                    <a:pt x="356517" y="36285"/>
                  </a:lnTo>
                  <a:lnTo>
                    <a:pt x="317682" y="16704"/>
                  </a:lnTo>
                  <a:lnTo>
                    <a:pt x="274739" y="4320"/>
                  </a:lnTo>
                  <a:lnTo>
                    <a:pt x="228600" y="0"/>
                  </a:lnTo>
                  <a:lnTo>
                    <a:pt x="182679" y="4320"/>
                  </a:lnTo>
                  <a:lnTo>
                    <a:pt x="139838" y="16704"/>
                  </a:lnTo>
                  <a:lnTo>
                    <a:pt x="101017" y="36285"/>
                  </a:lnTo>
                  <a:lnTo>
                    <a:pt x="67151" y="62198"/>
                  </a:lnTo>
                  <a:lnTo>
                    <a:pt x="39179" y="93575"/>
                  </a:lnTo>
                  <a:lnTo>
                    <a:pt x="18037" y="129551"/>
                  </a:lnTo>
                  <a:lnTo>
                    <a:pt x="4665" y="169260"/>
                  </a:lnTo>
                  <a:lnTo>
                    <a:pt x="0" y="211836"/>
                  </a:lnTo>
                  <a:lnTo>
                    <a:pt x="4665" y="254630"/>
                  </a:lnTo>
                  <a:lnTo>
                    <a:pt x="18037" y="294441"/>
                  </a:lnTo>
                  <a:lnTo>
                    <a:pt x="39179" y="330431"/>
                  </a:lnTo>
                  <a:lnTo>
                    <a:pt x="67151" y="361759"/>
                  </a:lnTo>
                  <a:lnTo>
                    <a:pt x="101017" y="387587"/>
                  </a:lnTo>
                  <a:lnTo>
                    <a:pt x="139838" y="407074"/>
                  </a:lnTo>
                  <a:lnTo>
                    <a:pt x="182679" y="419382"/>
                  </a:lnTo>
                  <a:lnTo>
                    <a:pt x="228600" y="423672"/>
                  </a:lnTo>
                  <a:lnTo>
                    <a:pt x="274739" y="419382"/>
                  </a:lnTo>
                  <a:lnTo>
                    <a:pt x="317682" y="407074"/>
                  </a:lnTo>
                  <a:lnTo>
                    <a:pt x="356517" y="387587"/>
                  </a:lnTo>
                  <a:lnTo>
                    <a:pt x="390334" y="361759"/>
                  </a:lnTo>
                  <a:lnTo>
                    <a:pt x="418221" y="330431"/>
                  </a:lnTo>
                  <a:lnTo>
                    <a:pt x="439269" y="294441"/>
                  </a:lnTo>
                  <a:lnTo>
                    <a:pt x="452565" y="254630"/>
                  </a:lnTo>
                  <a:lnTo>
                    <a:pt x="457200" y="2118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05455" y="5663588"/>
              <a:ext cx="476250" cy="441959"/>
            </a:xfrm>
            <a:custGeom>
              <a:avLst/>
              <a:gdLst/>
              <a:ahLst/>
              <a:cxnLst/>
              <a:rect l="l" t="t" r="r" b="b"/>
              <a:pathLst>
                <a:path w="476250" h="441960">
                  <a:moveTo>
                    <a:pt x="476250" y="220575"/>
                  </a:moveTo>
                  <a:lnTo>
                    <a:pt x="465084" y="156145"/>
                  </a:lnTo>
                  <a:lnTo>
                    <a:pt x="449544" y="119479"/>
                  </a:lnTo>
                  <a:lnTo>
                    <a:pt x="403720" y="60854"/>
                  </a:lnTo>
                  <a:lnTo>
                    <a:pt x="343165" y="21825"/>
                  </a:lnTo>
                  <a:lnTo>
                    <a:pt x="273791" y="2381"/>
                  </a:lnTo>
                  <a:lnTo>
                    <a:pt x="237643" y="0"/>
                  </a:lnTo>
                  <a:lnTo>
                    <a:pt x="201508" y="2509"/>
                  </a:lnTo>
                  <a:lnTo>
                    <a:pt x="132229" y="22195"/>
                  </a:lnTo>
                  <a:lnTo>
                    <a:pt x="71864" y="61427"/>
                  </a:lnTo>
                  <a:lnTo>
                    <a:pt x="26325" y="120192"/>
                  </a:lnTo>
                  <a:lnTo>
                    <a:pt x="10963" y="156895"/>
                  </a:lnTo>
                  <a:lnTo>
                    <a:pt x="1523" y="198477"/>
                  </a:lnTo>
                  <a:lnTo>
                    <a:pt x="0" y="209907"/>
                  </a:lnTo>
                  <a:lnTo>
                    <a:pt x="0" y="232767"/>
                  </a:lnTo>
                  <a:lnTo>
                    <a:pt x="3048" y="254865"/>
                  </a:lnTo>
                  <a:lnTo>
                    <a:pt x="14371" y="294575"/>
                  </a:lnTo>
                  <a:lnTo>
                    <a:pt x="19050" y="304431"/>
                  </a:lnTo>
                  <a:lnTo>
                    <a:pt x="19050" y="209907"/>
                  </a:lnTo>
                  <a:lnTo>
                    <a:pt x="19812" y="200001"/>
                  </a:lnTo>
                  <a:lnTo>
                    <a:pt x="30000" y="159094"/>
                  </a:lnTo>
                  <a:lnTo>
                    <a:pt x="46303" y="123451"/>
                  </a:lnTo>
                  <a:lnTo>
                    <a:pt x="93914" y="67902"/>
                  </a:lnTo>
                  <a:lnTo>
                    <a:pt x="155969" y="33235"/>
                  </a:lnTo>
                  <a:lnTo>
                    <a:pt x="225794" y="19336"/>
                  </a:lnTo>
                  <a:lnTo>
                    <a:pt x="261535" y="20138"/>
                  </a:lnTo>
                  <a:lnTo>
                    <a:pt x="330500" y="37171"/>
                  </a:lnTo>
                  <a:lnTo>
                    <a:pt x="390549" y="74682"/>
                  </a:lnTo>
                  <a:lnTo>
                    <a:pt x="435007" y="132553"/>
                  </a:lnTo>
                  <a:lnTo>
                    <a:pt x="449304" y="169088"/>
                  </a:lnTo>
                  <a:lnTo>
                    <a:pt x="457200" y="210669"/>
                  </a:lnTo>
                  <a:lnTo>
                    <a:pt x="457200" y="305580"/>
                  </a:lnTo>
                  <a:lnTo>
                    <a:pt x="460368" y="299127"/>
                  </a:lnTo>
                  <a:lnTo>
                    <a:pt x="471278" y="261940"/>
                  </a:lnTo>
                  <a:lnTo>
                    <a:pt x="476250" y="220575"/>
                  </a:lnTo>
                  <a:close/>
                </a:path>
                <a:path w="476250" h="441960">
                  <a:moveTo>
                    <a:pt x="457200" y="305580"/>
                  </a:moveTo>
                  <a:lnTo>
                    <a:pt x="457200" y="231243"/>
                  </a:lnTo>
                  <a:lnTo>
                    <a:pt x="449451" y="272038"/>
                  </a:lnTo>
                  <a:lnTo>
                    <a:pt x="435493" y="308020"/>
                  </a:lnTo>
                  <a:lnTo>
                    <a:pt x="392129" y="365435"/>
                  </a:lnTo>
                  <a:lnTo>
                    <a:pt x="333464" y="403261"/>
                  </a:lnTo>
                  <a:lnTo>
                    <a:pt x="265853" y="421272"/>
                  </a:lnTo>
                  <a:lnTo>
                    <a:pt x="230679" y="422776"/>
                  </a:lnTo>
                  <a:lnTo>
                    <a:pt x="195653" y="419242"/>
                  </a:lnTo>
                  <a:lnTo>
                    <a:pt x="129221" y="396946"/>
                  </a:lnTo>
                  <a:lnTo>
                    <a:pt x="72912" y="354157"/>
                  </a:lnTo>
                  <a:lnTo>
                    <a:pt x="33083" y="290649"/>
                  </a:lnTo>
                  <a:lnTo>
                    <a:pt x="21336" y="251055"/>
                  </a:lnTo>
                  <a:lnTo>
                    <a:pt x="19050" y="231243"/>
                  </a:lnTo>
                  <a:lnTo>
                    <a:pt x="19050" y="304431"/>
                  </a:lnTo>
                  <a:lnTo>
                    <a:pt x="52061" y="359545"/>
                  </a:lnTo>
                  <a:lnTo>
                    <a:pt x="105425" y="405502"/>
                  </a:lnTo>
                  <a:lnTo>
                    <a:pt x="169207" y="432751"/>
                  </a:lnTo>
                  <a:lnTo>
                    <a:pt x="238149" y="441600"/>
                  </a:lnTo>
                  <a:lnTo>
                    <a:pt x="272912" y="439221"/>
                  </a:lnTo>
                  <a:lnTo>
                    <a:pt x="339736" y="421045"/>
                  </a:lnTo>
                  <a:lnTo>
                    <a:pt x="398577" y="385235"/>
                  </a:lnTo>
                  <a:lnTo>
                    <a:pt x="444177" y="332098"/>
                  </a:lnTo>
                  <a:lnTo>
                    <a:pt x="457200" y="3055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3" name="object 13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52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84245" y="1247140"/>
            <a:ext cx="4170679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EC34F1"/>
                </a:solidFill>
                <a:latin typeface="Trebuchet MS"/>
                <a:cs typeface="Trebuchet MS"/>
              </a:rPr>
              <a:t>Fallo</a:t>
            </a:r>
            <a:r>
              <a:rPr sz="2200" b="1" spc="-4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150" dirty="0">
                <a:solidFill>
                  <a:srgbClr val="EC34F1"/>
                </a:solidFill>
                <a:latin typeface="Trebuchet MS"/>
                <a:cs typeface="Trebuchet MS"/>
              </a:rPr>
              <a:t>a</a:t>
            </a:r>
            <a:r>
              <a:rPr sz="2200" b="1" spc="-4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55" dirty="0">
                <a:solidFill>
                  <a:srgbClr val="EC34F1"/>
                </a:solidFill>
                <a:latin typeface="Trebuchet MS"/>
                <a:cs typeface="Trebuchet MS"/>
              </a:rPr>
              <a:t>tierra</a:t>
            </a:r>
            <a:r>
              <a:rPr sz="2200" b="1" spc="-4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50" dirty="0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sz="2200" b="1" spc="-4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90" dirty="0">
                <a:solidFill>
                  <a:srgbClr val="EC34F1"/>
                </a:solidFill>
                <a:latin typeface="Trebuchet MS"/>
                <a:cs typeface="Trebuchet MS"/>
              </a:rPr>
              <a:t>estator</a:t>
            </a:r>
            <a:r>
              <a:rPr sz="2200" b="1" spc="-4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-10" dirty="0">
                <a:solidFill>
                  <a:srgbClr val="EC34F1"/>
                </a:solidFill>
                <a:latin typeface="Trebuchet MS"/>
                <a:cs typeface="Trebuchet MS"/>
              </a:rPr>
              <a:t>(59G)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50740" y="2075938"/>
            <a:ext cx="4523105" cy="350329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355600" marR="52705" indent="-343535">
              <a:lnSpc>
                <a:spcPts val="2160"/>
              </a:lnSpc>
              <a:spcBef>
                <a:spcPts val="290"/>
              </a:spcBef>
              <a:buSzPct val="166666"/>
              <a:buChar char="-"/>
              <a:tabLst>
                <a:tab pos="354965" algn="l"/>
                <a:tab pos="356235" algn="l"/>
              </a:tabLst>
            </a:pPr>
            <a:r>
              <a:rPr sz="1200" dirty="0">
                <a:latin typeface="Arial Unicode MS"/>
                <a:cs typeface="Arial Unicode MS"/>
              </a:rPr>
              <a:t>La</a:t>
            </a:r>
            <a:r>
              <a:rPr sz="1200" spc="7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conexión</a:t>
            </a:r>
            <a:r>
              <a:rPr sz="1200" spc="7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a</a:t>
            </a:r>
            <a:r>
              <a:rPr sz="1200" spc="75" dirty="0">
                <a:latin typeface="Arial Unicode MS"/>
                <a:cs typeface="Arial Unicode MS"/>
              </a:rPr>
              <a:t> </a:t>
            </a:r>
            <a:r>
              <a:rPr sz="1200" spc="50" dirty="0">
                <a:latin typeface="Arial Unicode MS"/>
                <a:cs typeface="Arial Unicode MS"/>
              </a:rPr>
              <a:t>tierra</a:t>
            </a:r>
            <a:r>
              <a:rPr sz="1200" spc="7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7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alta</a:t>
            </a:r>
            <a:r>
              <a:rPr sz="1200" spc="7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impedancia</a:t>
            </a:r>
            <a:r>
              <a:rPr sz="1200" spc="75" dirty="0">
                <a:latin typeface="Arial Unicode MS"/>
                <a:cs typeface="Arial Unicode MS"/>
              </a:rPr>
              <a:t> </a:t>
            </a:r>
            <a:r>
              <a:rPr sz="1200" spc="55" dirty="0">
                <a:latin typeface="Arial Unicode MS"/>
                <a:cs typeface="Arial Unicode MS"/>
              </a:rPr>
              <a:t>limita</a:t>
            </a:r>
            <a:r>
              <a:rPr sz="1200" spc="7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la</a:t>
            </a:r>
            <a:r>
              <a:rPr sz="1200" spc="75" dirty="0">
                <a:latin typeface="Arial Unicode MS"/>
                <a:cs typeface="Arial Unicode MS"/>
              </a:rPr>
              <a:t> </a:t>
            </a:r>
            <a:r>
              <a:rPr sz="1200" spc="-10" dirty="0">
                <a:latin typeface="Arial Unicode MS"/>
                <a:cs typeface="Arial Unicode MS"/>
              </a:rPr>
              <a:t>corriente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2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falla</a:t>
            </a:r>
            <a:r>
              <a:rPr sz="1200" spc="2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a</a:t>
            </a:r>
            <a:r>
              <a:rPr sz="1200" spc="25" dirty="0">
                <a:latin typeface="Arial Unicode MS"/>
                <a:cs typeface="Arial Unicode MS"/>
              </a:rPr>
              <a:t> </a:t>
            </a:r>
            <a:r>
              <a:rPr sz="1200" spc="50" dirty="0">
                <a:latin typeface="Arial Unicode MS"/>
                <a:cs typeface="Arial Unicode MS"/>
              </a:rPr>
              <a:t>tierra</a:t>
            </a:r>
            <a:r>
              <a:rPr sz="1200" spc="2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a</a:t>
            </a:r>
            <a:r>
              <a:rPr sz="1200" spc="25" dirty="0">
                <a:latin typeface="Arial Unicode MS"/>
                <a:cs typeface="Arial Unicode MS"/>
              </a:rPr>
              <a:t> </a:t>
            </a:r>
            <a:r>
              <a:rPr sz="1200" spc="50" dirty="0">
                <a:latin typeface="Arial Unicode MS"/>
                <a:cs typeface="Arial Unicode MS"/>
              </a:rPr>
              <a:t>alrededor</a:t>
            </a:r>
            <a:r>
              <a:rPr sz="1200" spc="2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25" dirty="0">
                <a:latin typeface="Arial Unicode MS"/>
                <a:cs typeface="Arial Unicode MS"/>
              </a:rPr>
              <a:t> </a:t>
            </a:r>
            <a:r>
              <a:rPr sz="1200" spc="-25" dirty="0">
                <a:latin typeface="Arial Unicode MS"/>
                <a:cs typeface="Arial Unicode MS"/>
              </a:rPr>
              <a:t>10A</a:t>
            </a:r>
            <a:endParaRPr sz="1200">
              <a:latin typeface="Arial Unicode MS"/>
              <a:cs typeface="Arial Unicode MS"/>
            </a:endParaRPr>
          </a:p>
          <a:p>
            <a:pPr marL="607060" lvl="1" indent="-137795">
              <a:lnSpc>
                <a:spcPct val="100000"/>
              </a:lnSpc>
              <a:spcBef>
                <a:spcPts val="295"/>
              </a:spcBef>
              <a:buChar char="•"/>
              <a:tabLst>
                <a:tab pos="607695" algn="l"/>
              </a:tabLst>
            </a:pPr>
            <a:r>
              <a:rPr sz="1700" spc="60" dirty="0">
                <a:latin typeface="Arial Unicode MS"/>
                <a:cs typeface="Arial Unicode MS"/>
              </a:rPr>
              <a:t>Limita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el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daño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95" dirty="0">
                <a:latin typeface="Arial Unicode MS"/>
                <a:cs typeface="Arial Unicode MS"/>
              </a:rPr>
              <a:t>por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falla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tierra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interna</a:t>
            </a:r>
            <a:endParaRPr sz="1700">
              <a:latin typeface="Arial Unicode MS"/>
              <a:cs typeface="Arial Unicode MS"/>
            </a:endParaRPr>
          </a:p>
          <a:p>
            <a:pPr marL="355600" marR="97155" indent="-343535">
              <a:lnSpc>
                <a:spcPct val="117100"/>
              </a:lnSpc>
              <a:spcBef>
                <a:spcPts val="1785"/>
              </a:spcBef>
              <a:buSzPct val="148148"/>
              <a:buChar char="-"/>
              <a:tabLst>
                <a:tab pos="354965" algn="l"/>
                <a:tab pos="356235" algn="l"/>
              </a:tabLst>
            </a:pPr>
            <a:r>
              <a:rPr sz="1350" spc="-45" dirty="0">
                <a:latin typeface="Arial Unicode MS"/>
                <a:cs typeface="Arial Unicode MS"/>
              </a:rPr>
              <a:t>El</a:t>
            </a:r>
            <a:r>
              <a:rPr sz="1350" spc="13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relé</a:t>
            </a:r>
            <a:r>
              <a:rPr sz="1350" spc="13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13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sobretensión</a:t>
            </a:r>
            <a:r>
              <a:rPr sz="1350" spc="130" dirty="0">
                <a:latin typeface="Arial Unicode MS"/>
                <a:cs typeface="Arial Unicode MS"/>
              </a:rPr>
              <a:t> </a:t>
            </a:r>
            <a:r>
              <a:rPr sz="1350" spc="55" dirty="0">
                <a:latin typeface="Arial Unicode MS"/>
                <a:cs typeface="Arial Unicode MS"/>
              </a:rPr>
              <a:t>neutral</a:t>
            </a:r>
            <a:r>
              <a:rPr sz="1350" spc="130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convencional </a:t>
            </a:r>
            <a:r>
              <a:rPr sz="1350" spc="55" dirty="0">
                <a:latin typeface="Arial Unicode MS"/>
                <a:cs typeface="Arial Unicode MS"/>
              </a:rPr>
              <a:t>proporciona</a:t>
            </a:r>
            <a:r>
              <a:rPr sz="1350" spc="30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una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spc="55" dirty="0">
                <a:latin typeface="Arial Unicode MS"/>
                <a:cs typeface="Arial Unicode MS"/>
              </a:rPr>
              <a:t>cobertura</a:t>
            </a:r>
            <a:r>
              <a:rPr sz="1350" spc="3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del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estator</a:t>
            </a:r>
            <a:r>
              <a:rPr sz="1350" spc="3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del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90-95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spc="-50" dirty="0">
                <a:latin typeface="Arial Unicode MS"/>
                <a:cs typeface="Arial Unicode MS"/>
              </a:rPr>
              <a:t>%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Unicode MS"/>
              <a:buChar char="-"/>
            </a:pPr>
            <a:endParaRPr sz="14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117647"/>
              <a:buChar char="-"/>
              <a:tabLst>
                <a:tab pos="354965" algn="l"/>
                <a:tab pos="356235" algn="l"/>
              </a:tabLst>
            </a:pPr>
            <a:r>
              <a:rPr sz="1700" spc="85" dirty="0">
                <a:latin typeface="Arial Unicode MS"/>
                <a:cs typeface="Arial Unicode MS"/>
              </a:rPr>
              <a:t>Último</a:t>
            </a:r>
            <a:r>
              <a:rPr sz="1700" spc="-40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5-</a:t>
            </a:r>
            <a:r>
              <a:rPr sz="1700" dirty="0">
                <a:latin typeface="Arial Unicode MS"/>
                <a:cs typeface="Arial Unicode MS"/>
              </a:rPr>
              <a:t>10%</a:t>
            </a:r>
            <a:r>
              <a:rPr sz="1700" spc="-3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casi</a:t>
            </a:r>
            <a:r>
              <a:rPr sz="1700" spc="-40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neutral</a:t>
            </a:r>
            <a:r>
              <a:rPr sz="1700" spc="-35" dirty="0">
                <a:latin typeface="Arial Unicode MS"/>
                <a:cs typeface="Arial Unicode MS"/>
              </a:rPr>
              <a:t> </a:t>
            </a:r>
            <a:r>
              <a:rPr sz="1700" spc="85" dirty="0">
                <a:latin typeface="Arial Unicode MS"/>
                <a:cs typeface="Arial Unicode MS"/>
              </a:rPr>
              <a:t>no</a:t>
            </a:r>
            <a:r>
              <a:rPr sz="1700" spc="-3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cubierto</a:t>
            </a:r>
            <a:endParaRPr sz="1700">
              <a:latin typeface="Arial Unicode MS"/>
              <a:cs typeface="Arial Unicode MS"/>
            </a:endParaRPr>
          </a:p>
          <a:p>
            <a:pPr marL="355600" marR="5715" indent="-343535">
              <a:lnSpc>
                <a:spcPct val="128800"/>
              </a:lnSpc>
              <a:spcBef>
                <a:spcPts val="1710"/>
              </a:spcBef>
              <a:buSzPct val="153846"/>
              <a:buChar char="-"/>
              <a:tabLst>
                <a:tab pos="354965" algn="l"/>
                <a:tab pos="356235" algn="l"/>
              </a:tabLst>
            </a:pPr>
            <a:r>
              <a:rPr sz="1300" spc="-30" dirty="0">
                <a:latin typeface="Arial Unicode MS"/>
                <a:cs typeface="Arial Unicode MS"/>
              </a:rPr>
              <a:t>¡Las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tierras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spc="65" dirty="0">
                <a:latin typeface="Arial Unicode MS"/>
                <a:cs typeface="Arial Unicode MS"/>
              </a:rPr>
              <a:t>no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detectadas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en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esta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spc="60" dirty="0">
                <a:latin typeface="Arial Unicode MS"/>
                <a:cs typeface="Arial Unicode MS"/>
              </a:rPr>
              <a:t>región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derivan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spc="-25" dirty="0">
                <a:latin typeface="Arial Unicode MS"/>
                <a:cs typeface="Arial Unicode MS"/>
              </a:rPr>
              <a:t>el </a:t>
            </a:r>
            <a:r>
              <a:rPr sz="1300" spc="65" dirty="0">
                <a:latin typeface="Arial Unicode MS"/>
                <a:cs typeface="Arial Unicode MS"/>
              </a:rPr>
              <a:t>transformador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puesta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a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tierra,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conectando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a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spc="45" dirty="0">
                <a:latin typeface="Arial Unicode MS"/>
                <a:cs typeface="Arial Unicode MS"/>
              </a:rPr>
              <a:t>tierra </a:t>
            </a:r>
            <a:r>
              <a:rPr sz="1300" dirty="0">
                <a:latin typeface="Arial Unicode MS"/>
                <a:cs typeface="Arial Unicode MS"/>
              </a:rPr>
              <a:t>sólidamente</a:t>
            </a:r>
            <a:r>
              <a:rPr sz="1300" spc="24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la</a:t>
            </a:r>
            <a:r>
              <a:rPr sz="1300" spc="245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máquina!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98673" y="5782056"/>
            <a:ext cx="2863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latin typeface="Trebuchet MS"/>
                <a:cs typeface="Trebuchet MS"/>
              </a:rPr>
              <a:t>59G</a:t>
            </a:r>
            <a:endParaRPr sz="1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76172" y="2175510"/>
            <a:ext cx="1883410" cy="4260850"/>
            <a:chOff x="1376172" y="2175510"/>
            <a:chExt cx="1883410" cy="4260850"/>
          </a:xfrm>
        </p:grpSpPr>
        <p:sp>
          <p:nvSpPr>
            <p:cNvPr id="3" name="object 3"/>
            <p:cNvSpPr/>
            <p:nvPr/>
          </p:nvSpPr>
          <p:spPr>
            <a:xfrm>
              <a:off x="1402080" y="2802636"/>
              <a:ext cx="1828800" cy="1823720"/>
            </a:xfrm>
            <a:custGeom>
              <a:avLst/>
              <a:gdLst/>
              <a:ahLst/>
              <a:cxnLst/>
              <a:rect l="l" t="t" r="r" b="b"/>
              <a:pathLst>
                <a:path w="1828800" h="1823720">
                  <a:moveTo>
                    <a:pt x="0" y="911351"/>
                  </a:moveTo>
                  <a:lnTo>
                    <a:pt x="1266" y="862918"/>
                  </a:lnTo>
                  <a:lnTo>
                    <a:pt x="5025" y="815147"/>
                  </a:lnTo>
                  <a:lnTo>
                    <a:pt x="11212" y="768101"/>
                  </a:lnTo>
                  <a:lnTo>
                    <a:pt x="19765" y="721843"/>
                  </a:lnTo>
                  <a:lnTo>
                    <a:pt x="30620" y="676435"/>
                  </a:lnTo>
                  <a:lnTo>
                    <a:pt x="43715" y="631941"/>
                  </a:lnTo>
                  <a:lnTo>
                    <a:pt x="58986" y="588422"/>
                  </a:lnTo>
                  <a:lnTo>
                    <a:pt x="76371" y="545943"/>
                  </a:lnTo>
                  <a:lnTo>
                    <a:pt x="95805" y="504565"/>
                  </a:lnTo>
                  <a:lnTo>
                    <a:pt x="117227" y="464351"/>
                  </a:lnTo>
                  <a:lnTo>
                    <a:pt x="140573" y="425365"/>
                  </a:lnTo>
                  <a:lnTo>
                    <a:pt x="165779" y="387668"/>
                  </a:lnTo>
                  <a:lnTo>
                    <a:pt x="192784" y="351324"/>
                  </a:lnTo>
                  <a:lnTo>
                    <a:pt x="221523" y="316396"/>
                  </a:lnTo>
                  <a:lnTo>
                    <a:pt x="251934" y="282946"/>
                  </a:lnTo>
                  <a:lnTo>
                    <a:pt x="283954" y="251037"/>
                  </a:lnTo>
                  <a:lnTo>
                    <a:pt x="317520" y="220731"/>
                  </a:lnTo>
                  <a:lnTo>
                    <a:pt x="352568" y="192092"/>
                  </a:lnTo>
                  <a:lnTo>
                    <a:pt x="389035" y="165183"/>
                  </a:lnTo>
                  <a:lnTo>
                    <a:pt x="426859" y="140065"/>
                  </a:lnTo>
                  <a:lnTo>
                    <a:pt x="465976" y="116802"/>
                  </a:lnTo>
                  <a:lnTo>
                    <a:pt x="506323" y="95457"/>
                  </a:lnTo>
                  <a:lnTo>
                    <a:pt x="547837" y="76092"/>
                  </a:lnTo>
                  <a:lnTo>
                    <a:pt x="590456" y="58771"/>
                  </a:lnTo>
                  <a:lnTo>
                    <a:pt x="634115" y="43555"/>
                  </a:lnTo>
                  <a:lnTo>
                    <a:pt x="678752" y="30508"/>
                  </a:lnTo>
                  <a:lnTo>
                    <a:pt x="724304" y="19692"/>
                  </a:lnTo>
                  <a:lnTo>
                    <a:pt x="770708" y="11171"/>
                  </a:lnTo>
                  <a:lnTo>
                    <a:pt x="817901" y="5006"/>
                  </a:lnTo>
                  <a:lnTo>
                    <a:pt x="865819" y="1262"/>
                  </a:lnTo>
                  <a:lnTo>
                    <a:pt x="914400" y="0"/>
                  </a:lnTo>
                  <a:lnTo>
                    <a:pt x="962980" y="1262"/>
                  </a:lnTo>
                  <a:lnTo>
                    <a:pt x="1010898" y="5006"/>
                  </a:lnTo>
                  <a:lnTo>
                    <a:pt x="1058091" y="11171"/>
                  </a:lnTo>
                  <a:lnTo>
                    <a:pt x="1104495" y="19692"/>
                  </a:lnTo>
                  <a:lnTo>
                    <a:pt x="1150047" y="30508"/>
                  </a:lnTo>
                  <a:lnTo>
                    <a:pt x="1194684" y="43555"/>
                  </a:lnTo>
                  <a:lnTo>
                    <a:pt x="1238343" y="58771"/>
                  </a:lnTo>
                  <a:lnTo>
                    <a:pt x="1280962" y="76092"/>
                  </a:lnTo>
                  <a:lnTo>
                    <a:pt x="1322476" y="95457"/>
                  </a:lnTo>
                  <a:lnTo>
                    <a:pt x="1362823" y="116802"/>
                  </a:lnTo>
                  <a:lnTo>
                    <a:pt x="1401940" y="140065"/>
                  </a:lnTo>
                  <a:lnTo>
                    <a:pt x="1439764" y="165183"/>
                  </a:lnTo>
                  <a:lnTo>
                    <a:pt x="1476231" y="192092"/>
                  </a:lnTo>
                  <a:lnTo>
                    <a:pt x="1511279" y="220731"/>
                  </a:lnTo>
                  <a:lnTo>
                    <a:pt x="1544845" y="251037"/>
                  </a:lnTo>
                  <a:lnTo>
                    <a:pt x="1576865" y="282946"/>
                  </a:lnTo>
                  <a:lnTo>
                    <a:pt x="1607276" y="316396"/>
                  </a:lnTo>
                  <a:lnTo>
                    <a:pt x="1636015" y="351324"/>
                  </a:lnTo>
                  <a:lnTo>
                    <a:pt x="1663020" y="387668"/>
                  </a:lnTo>
                  <a:lnTo>
                    <a:pt x="1688226" y="425365"/>
                  </a:lnTo>
                  <a:lnTo>
                    <a:pt x="1711572" y="464351"/>
                  </a:lnTo>
                  <a:lnTo>
                    <a:pt x="1732994" y="504565"/>
                  </a:lnTo>
                  <a:lnTo>
                    <a:pt x="1752428" y="545943"/>
                  </a:lnTo>
                  <a:lnTo>
                    <a:pt x="1769813" y="588422"/>
                  </a:lnTo>
                  <a:lnTo>
                    <a:pt x="1785084" y="631941"/>
                  </a:lnTo>
                  <a:lnTo>
                    <a:pt x="1798179" y="676435"/>
                  </a:lnTo>
                  <a:lnTo>
                    <a:pt x="1809034" y="721843"/>
                  </a:lnTo>
                  <a:lnTo>
                    <a:pt x="1817587" y="768101"/>
                  </a:lnTo>
                  <a:lnTo>
                    <a:pt x="1823774" y="815147"/>
                  </a:lnTo>
                  <a:lnTo>
                    <a:pt x="1827533" y="862918"/>
                  </a:lnTo>
                  <a:lnTo>
                    <a:pt x="1828800" y="911351"/>
                  </a:lnTo>
                  <a:lnTo>
                    <a:pt x="1827533" y="959787"/>
                  </a:lnTo>
                  <a:lnTo>
                    <a:pt x="1823774" y="1007565"/>
                  </a:lnTo>
                  <a:lnTo>
                    <a:pt x="1817587" y="1054622"/>
                  </a:lnTo>
                  <a:lnTo>
                    <a:pt x="1809034" y="1100895"/>
                  </a:lnTo>
                  <a:lnTo>
                    <a:pt x="1798179" y="1146321"/>
                  </a:lnTo>
                  <a:lnTo>
                    <a:pt x="1785084" y="1190837"/>
                  </a:lnTo>
                  <a:lnTo>
                    <a:pt x="1769813" y="1234380"/>
                  </a:lnTo>
                  <a:lnTo>
                    <a:pt x="1752428" y="1276886"/>
                  </a:lnTo>
                  <a:lnTo>
                    <a:pt x="1732994" y="1318293"/>
                  </a:lnTo>
                  <a:lnTo>
                    <a:pt x="1711572" y="1358538"/>
                  </a:lnTo>
                  <a:lnTo>
                    <a:pt x="1688226" y="1397558"/>
                  </a:lnTo>
                  <a:lnTo>
                    <a:pt x="1663020" y="1435289"/>
                  </a:lnTo>
                  <a:lnTo>
                    <a:pt x="1636015" y="1471668"/>
                  </a:lnTo>
                  <a:lnTo>
                    <a:pt x="1607276" y="1506633"/>
                  </a:lnTo>
                  <a:lnTo>
                    <a:pt x="1576865" y="1540120"/>
                  </a:lnTo>
                  <a:lnTo>
                    <a:pt x="1544845" y="1572066"/>
                  </a:lnTo>
                  <a:lnTo>
                    <a:pt x="1511279" y="1602408"/>
                  </a:lnTo>
                  <a:lnTo>
                    <a:pt x="1476231" y="1631083"/>
                  </a:lnTo>
                  <a:lnTo>
                    <a:pt x="1439764" y="1658028"/>
                  </a:lnTo>
                  <a:lnTo>
                    <a:pt x="1401940" y="1683180"/>
                  </a:lnTo>
                  <a:lnTo>
                    <a:pt x="1362823" y="1706476"/>
                  </a:lnTo>
                  <a:lnTo>
                    <a:pt x="1322476" y="1727852"/>
                  </a:lnTo>
                  <a:lnTo>
                    <a:pt x="1280962" y="1747247"/>
                  </a:lnTo>
                  <a:lnTo>
                    <a:pt x="1238343" y="1764595"/>
                  </a:lnTo>
                  <a:lnTo>
                    <a:pt x="1194684" y="1779835"/>
                  </a:lnTo>
                  <a:lnTo>
                    <a:pt x="1150047" y="1792904"/>
                  </a:lnTo>
                  <a:lnTo>
                    <a:pt x="1104495" y="1803738"/>
                  </a:lnTo>
                  <a:lnTo>
                    <a:pt x="1058091" y="1812274"/>
                  </a:lnTo>
                  <a:lnTo>
                    <a:pt x="1010898" y="1818450"/>
                  </a:lnTo>
                  <a:lnTo>
                    <a:pt x="962980" y="1822201"/>
                  </a:lnTo>
                  <a:lnTo>
                    <a:pt x="914400" y="1823465"/>
                  </a:lnTo>
                  <a:lnTo>
                    <a:pt x="865819" y="1822201"/>
                  </a:lnTo>
                  <a:lnTo>
                    <a:pt x="817901" y="1818450"/>
                  </a:lnTo>
                  <a:lnTo>
                    <a:pt x="770708" y="1812274"/>
                  </a:lnTo>
                  <a:lnTo>
                    <a:pt x="724304" y="1803738"/>
                  </a:lnTo>
                  <a:lnTo>
                    <a:pt x="678752" y="1792904"/>
                  </a:lnTo>
                  <a:lnTo>
                    <a:pt x="634115" y="1779835"/>
                  </a:lnTo>
                  <a:lnTo>
                    <a:pt x="590456" y="1764595"/>
                  </a:lnTo>
                  <a:lnTo>
                    <a:pt x="547837" y="1747247"/>
                  </a:lnTo>
                  <a:lnTo>
                    <a:pt x="506323" y="1727852"/>
                  </a:lnTo>
                  <a:lnTo>
                    <a:pt x="465976" y="1706476"/>
                  </a:lnTo>
                  <a:lnTo>
                    <a:pt x="426859" y="1683180"/>
                  </a:lnTo>
                  <a:lnTo>
                    <a:pt x="389035" y="1658028"/>
                  </a:lnTo>
                  <a:lnTo>
                    <a:pt x="352568" y="1631083"/>
                  </a:lnTo>
                  <a:lnTo>
                    <a:pt x="317520" y="1602408"/>
                  </a:lnTo>
                  <a:lnTo>
                    <a:pt x="283954" y="1572066"/>
                  </a:lnTo>
                  <a:lnTo>
                    <a:pt x="251934" y="1540120"/>
                  </a:lnTo>
                  <a:lnTo>
                    <a:pt x="221523" y="1506633"/>
                  </a:lnTo>
                  <a:lnTo>
                    <a:pt x="192784" y="1471668"/>
                  </a:lnTo>
                  <a:lnTo>
                    <a:pt x="165779" y="1435289"/>
                  </a:lnTo>
                  <a:lnTo>
                    <a:pt x="140573" y="1397558"/>
                  </a:lnTo>
                  <a:lnTo>
                    <a:pt x="117227" y="1358538"/>
                  </a:lnTo>
                  <a:lnTo>
                    <a:pt x="95805" y="1318293"/>
                  </a:lnTo>
                  <a:lnTo>
                    <a:pt x="76371" y="1276886"/>
                  </a:lnTo>
                  <a:lnTo>
                    <a:pt x="58986" y="1234380"/>
                  </a:lnTo>
                  <a:lnTo>
                    <a:pt x="43715" y="1190837"/>
                  </a:lnTo>
                  <a:lnTo>
                    <a:pt x="30620" y="1146321"/>
                  </a:lnTo>
                  <a:lnTo>
                    <a:pt x="19765" y="1100895"/>
                  </a:lnTo>
                  <a:lnTo>
                    <a:pt x="11212" y="1054622"/>
                  </a:lnTo>
                  <a:lnTo>
                    <a:pt x="5025" y="1007565"/>
                  </a:lnTo>
                  <a:lnTo>
                    <a:pt x="1266" y="959787"/>
                  </a:lnTo>
                  <a:lnTo>
                    <a:pt x="0" y="911351"/>
                  </a:lnTo>
                  <a:close/>
                </a:path>
              </a:pathLst>
            </a:custGeom>
            <a:ln w="518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99081" y="3688080"/>
              <a:ext cx="174625" cy="567690"/>
            </a:xfrm>
            <a:custGeom>
              <a:avLst/>
              <a:gdLst/>
              <a:ahLst/>
              <a:cxnLst/>
              <a:rect l="l" t="t" r="r" b="b"/>
              <a:pathLst>
                <a:path w="174625" h="567689">
                  <a:moveTo>
                    <a:pt x="87630" y="567689"/>
                  </a:moveTo>
                  <a:lnTo>
                    <a:pt x="0" y="520445"/>
                  </a:lnTo>
                  <a:lnTo>
                    <a:pt x="174498" y="425957"/>
                  </a:lnTo>
                  <a:lnTo>
                    <a:pt x="0" y="331469"/>
                  </a:lnTo>
                  <a:lnTo>
                    <a:pt x="174498" y="236219"/>
                  </a:lnTo>
                  <a:lnTo>
                    <a:pt x="0" y="141731"/>
                  </a:lnTo>
                  <a:lnTo>
                    <a:pt x="174498" y="47243"/>
                  </a:lnTo>
                  <a:lnTo>
                    <a:pt x="8763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9081" y="3115818"/>
              <a:ext cx="174625" cy="567690"/>
            </a:xfrm>
            <a:custGeom>
              <a:avLst/>
              <a:gdLst/>
              <a:ahLst/>
              <a:cxnLst/>
              <a:rect l="l" t="t" r="r" b="b"/>
              <a:pathLst>
                <a:path w="174625" h="567689">
                  <a:moveTo>
                    <a:pt x="87630" y="567689"/>
                  </a:moveTo>
                  <a:lnTo>
                    <a:pt x="0" y="520445"/>
                  </a:lnTo>
                  <a:lnTo>
                    <a:pt x="174498" y="425957"/>
                  </a:lnTo>
                  <a:lnTo>
                    <a:pt x="0" y="331469"/>
                  </a:lnTo>
                  <a:lnTo>
                    <a:pt x="174498" y="236219"/>
                  </a:lnTo>
                  <a:lnTo>
                    <a:pt x="0" y="141731"/>
                  </a:lnTo>
                  <a:lnTo>
                    <a:pt x="174498" y="47243"/>
                  </a:lnTo>
                  <a:lnTo>
                    <a:pt x="8763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29611" y="3688080"/>
              <a:ext cx="173990" cy="567690"/>
            </a:xfrm>
            <a:custGeom>
              <a:avLst/>
              <a:gdLst/>
              <a:ahLst/>
              <a:cxnLst/>
              <a:rect l="l" t="t" r="r" b="b"/>
              <a:pathLst>
                <a:path w="173989" h="567689">
                  <a:moveTo>
                    <a:pt x="86868" y="567689"/>
                  </a:moveTo>
                  <a:lnTo>
                    <a:pt x="0" y="520445"/>
                  </a:lnTo>
                  <a:lnTo>
                    <a:pt x="173736" y="425957"/>
                  </a:lnTo>
                  <a:lnTo>
                    <a:pt x="0" y="331469"/>
                  </a:lnTo>
                  <a:lnTo>
                    <a:pt x="173736" y="236219"/>
                  </a:lnTo>
                  <a:lnTo>
                    <a:pt x="0" y="141731"/>
                  </a:lnTo>
                  <a:lnTo>
                    <a:pt x="173736" y="47243"/>
                  </a:lnTo>
                  <a:lnTo>
                    <a:pt x="86868" y="0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29611" y="3115818"/>
              <a:ext cx="173990" cy="567690"/>
            </a:xfrm>
            <a:custGeom>
              <a:avLst/>
              <a:gdLst/>
              <a:ahLst/>
              <a:cxnLst/>
              <a:rect l="l" t="t" r="r" b="b"/>
              <a:pathLst>
                <a:path w="173989" h="567689">
                  <a:moveTo>
                    <a:pt x="86868" y="567689"/>
                  </a:moveTo>
                  <a:lnTo>
                    <a:pt x="0" y="520445"/>
                  </a:lnTo>
                  <a:lnTo>
                    <a:pt x="173736" y="425957"/>
                  </a:lnTo>
                  <a:lnTo>
                    <a:pt x="0" y="331469"/>
                  </a:lnTo>
                  <a:lnTo>
                    <a:pt x="173736" y="236219"/>
                  </a:lnTo>
                  <a:lnTo>
                    <a:pt x="0" y="141731"/>
                  </a:lnTo>
                  <a:lnTo>
                    <a:pt x="173736" y="47243"/>
                  </a:lnTo>
                  <a:lnTo>
                    <a:pt x="86868" y="0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87574" y="3688080"/>
              <a:ext cx="174625" cy="567690"/>
            </a:xfrm>
            <a:custGeom>
              <a:avLst/>
              <a:gdLst/>
              <a:ahLst/>
              <a:cxnLst/>
              <a:rect l="l" t="t" r="r" b="b"/>
              <a:pathLst>
                <a:path w="174625" h="567689">
                  <a:moveTo>
                    <a:pt x="87630" y="567689"/>
                  </a:moveTo>
                  <a:lnTo>
                    <a:pt x="0" y="520445"/>
                  </a:lnTo>
                  <a:lnTo>
                    <a:pt x="174498" y="425957"/>
                  </a:lnTo>
                  <a:lnTo>
                    <a:pt x="0" y="331469"/>
                  </a:lnTo>
                  <a:lnTo>
                    <a:pt x="174498" y="236219"/>
                  </a:lnTo>
                  <a:lnTo>
                    <a:pt x="0" y="141731"/>
                  </a:lnTo>
                  <a:lnTo>
                    <a:pt x="174498" y="47243"/>
                  </a:lnTo>
                  <a:lnTo>
                    <a:pt x="8763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87574" y="3115818"/>
              <a:ext cx="174625" cy="567690"/>
            </a:xfrm>
            <a:custGeom>
              <a:avLst/>
              <a:gdLst/>
              <a:ahLst/>
              <a:cxnLst/>
              <a:rect l="l" t="t" r="r" b="b"/>
              <a:pathLst>
                <a:path w="174625" h="567689">
                  <a:moveTo>
                    <a:pt x="87630" y="567689"/>
                  </a:moveTo>
                  <a:lnTo>
                    <a:pt x="0" y="520445"/>
                  </a:lnTo>
                  <a:lnTo>
                    <a:pt x="174498" y="425957"/>
                  </a:lnTo>
                  <a:lnTo>
                    <a:pt x="0" y="331469"/>
                  </a:lnTo>
                  <a:lnTo>
                    <a:pt x="174498" y="236219"/>
                  </a:lnTo>
                  <a:lnTo>
                    <a:pt x="0" y="141731"/>
                  </a:lnTo>
                  <a:lnTo>
                    <a:pt x="174498" y="47243"/>
                  </a:lnTo>
                  <a:lnTo>
                    <a:pt x="8763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86712" y="4255770"/>
              <a:ext cx="0" cy="748665"/>
            </a:xfrm>
            <a:custGeom>
              <a:avLst/>
              <a:gdLst/>
              <a:ahLst/>
              <a:cxnLst/>
              <a:rect l="l" t="t" r="r" b="b"/>
              <a:pathLst>
                <a:path h="748664">
                  <a:moveTo>
                    <a:pt x="0" y="0"/>
                  </a:moveTo>
                  <a:lnTo>
                    <a:pt x="0" y="748284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16480" y="4255770"/>
              <a:ext cx="0" cy="748665"/>
            </a:xfrm>
            <a:custGeom>
              <a:avLst/>
              <a:gdLst/>
              <a:ahLst/>
              <a:cxnLst/>
              <a:rect l="l" t="t" r="r" b="b"/>
              <a:pathLst>
                <a:path h="748664">
                  <a:moveTo>
                    <a:pt x="0" y="0"/>
                  </a:moveTo>
                  <a:lnTo>
                    <a:pt x="0" y="748284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773680" y="4255770"/>
              <a:ext cx="1905" cy="741045"/>
            </a:xfrm>
            <a:custGeom>
              <a:avLst/>
              <a:gdLst/>
              <a:ahLst/>
              <a:cxnLst/>
              <a:rect l="l" t="t" r="r" b="b"/>
              <a:pathLst>
                <a:path w="1905" h="741045">
                  <a:moveTo>
                    <a:pt x="1524" y="0"/>
                  </a:moveTo>
                  <a:lnTo>
                    <a:pt x="0" y="740664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886712" y="4996433"/>
              <a:ext cx="887094" cy="0"/>
            </a:xfrm>
            <a:custGeom>
              <a:avLst/>
              <a:gdLst/>
              <a:ahLst/>
              <a:cxnLst/>
              <a:rect l="l" t="t" r="r" b="b"/>
              <a:pathLst>
                <a:path w="887094">
                  <a:moveTo>
                    <a:pt x="0" y="0"/>
                  </a:moveTo>
                  <a:lnTo>
                    <a:pt x="886968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886712" y="2375154"/>
              <a:ext cx="0" cy="748030"/>
            </a:xfrm>
            <a:custGeom>
              <a:avLst/>
              <a:gdLst/>
              <a:ahLst/>
              <a:cxnLst/>
              <a:rect l="l" t="t" r="r" b="b"/>
              <a:pathLst>
                <a:path h="748030">
                  <a:moveTo>
                    <a:pt x="0" y="0"/>
                  </a:moveTo>
                  <a:lnTo>
                    <a:pt x="0" y="747522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16480" y="2175510"/>
              <a:ext cx="0" cy="947419"/>
            </a:xfrm>
            <a:custGeom>
              <a:avLst/>
              <a:gdLst/>
              <a:ahLst/>
              <a:cxnLst/>
              <a:rect l="l" t="t" r="r" b="b"/>
              <a:pathLst>
                <a:path h="947419">
                  <a:moveTo>
                    <a:pt x="0" y="0"/>
                  </a:moveTo>
                  <a:lnTo>
                    <a:pt x="0" y="947166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773680" y="2375154"/>
              <a:ext cx="1905" cy="741045"/>
            </a:xfrm>
            <a:custGeom>
              <a:avLst/>
              <a:gdLst/>
              <a:ahLst/>
              <a:cxnLst/>
              <a:rect l="l" t="t" r="r" b="b"/>
              <a:pathLst>
                <a:path w="1905" h="741044">
                  <a:moveTo>
                    <a:pt x="1524" y="0"/>
                  </a:moveTo>
                  <a:lnTo>
                    <a:pt x="0" y="740664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16480" y="4996433"/>
              <a:ext cx="0" cy="499109"/>
            </a:xfrm>
            <a:custGeom>
              <a:avLst/>
              <a:gdLst/>
              <a:ahLst/>
              <a:cxnLst/>
              <a:rect l="l" t="t" r="r" b="b"/>
              <a:pathLst>
                <a:path h="499110">
                  <a:moveTo>
                    <a:pt x="0" y="0"/>
                  </a:moveTo>
                  <a:lnTo>
                    <a:pt x="0" y="49911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897124" y="5495544"/>
              <a:ext cx="348615" cy="927100"/>
            </a:xfrm>
            <a:custGeom>
              <a:avLst/>
              <a:gdLst/>
              <a:ahLst/>
              <a:cxnLst/>
              <a:rect l="l" t="t" r="r" b="b"/>
              <a:pathLst>
                <a:path w="348614" h="927100">
                  <a:moveTo>
                    <a:pt x="348234" y="0"/>
                  </a:moveTo>
                  <a:lnTo>
                    <a:pt x="115824" y="0"/>
                  </a:lnTo>
                  <a:lnTo>
                    <a:pt x="70723" y="9096"/>
                  </a:lnTo>
                  <a:lnTo>
                    <a:pt x="33909" y="33909"/>
                  </a:lnTo>
                  <a:lnTo>
                    <a:pt x="9096" y="70723"/>
                  </a:lnTo>
                  <a:lnTo>
                    <a:pt x="0" y="115824"/>
                  </a:lnTo>
                  <a:lnTo>
                    <a:pt x="9096" y="160924"/>
                  </a:lnTo>
                  <a:lnTo>
                    <a:pt x="33909" y="197738"/>
                  </a:lnTo>
                  <a:lnTo>
                    <a:pt x="70723" y="222551"/>
                  </a:lnTo>
                  <a:lnTo>
                    <a:pt x="115824" y="231647"/>
                  </a:lnTo>
                  <a:lnTo>
                    <a:pt x="70723" y="240744"/>
                  </a:lnTo>
                  <a:lnTo>
                    <a:pt x="33909" y="265556"/>
                  </a:lnTo>
                  <a:lnTo>
                    <a:pt x="9096" y="302371"/>
                  </a:lnTo>
                  <a:lnTo>
                    <a:pt x="0" y="347472"/>
                  </a:lnTo>
                  <a:lnTo>
                    <a:pt x="9096" y="392572"/>
                  </a:lnTo>
                  <a:lnTo>
                    <a:pt x="33909" y="429386"/>
                  </a:lnTo>
                  <a:lnTo>
                    <a:pt x="70723" y="454199"/>
                  </a:lnTo>
                  <a:lnTo>
                    <a:pt x="115824" y="463295"/>
                  </a:lnTo>
                  <a:lnTo>
                    <a:pt x="70723" y="472392"/>
                  </a:lnTo>
                  <a:lnTo>
                    <a:pt x="33909" y="497205"/>
                  </a:lnTo>
                  <a:lnTo>
                    <a:pt x="9096" y="534019"/>
                  </a:lnTo>
                  <a:lnTo>
                    <a:pt x="0" y="579120"/>
                  </a:lnTo>
                  <a:lnTo>
                    <a:pt x="9096" y="624220"/>
                  </a:lnTo>
                  <a:lnTo>
                    <a:pt x="33909" y="661035"/>
                  </a:lnTo>
                  <a:lnTo>
                    <a:pt x="70723" y="685847"/>
                  </a:lnTo>
                  <a:lnTo>
                    <a:pt x="115824" y="694944"/>
                  </a:lnTo>
                  <a:lnTo>
                    <a:pt x="70723" y="704040"/>
                  </a:lnTo>
                  <a:lnTo>
                    <a:pt x="33909" y="728853"/>
                  </a:lnTo>
                  <a:lnTo>
                    <a:pt x="9096" y="765667"/>
                  </a:lnTo>
                  <a:lnTo>
                    <a:pt x="0" y="810768"/>
                  </a:lnTo>
                  <a:lnTo>
                    <a:pt x="9096" y="855868"/>
                  </a:lnTo>
                  <a:lnTo>
                    <a:pt x="33909" y="892682"/>
                  </a:lnTo>
                  <a:lnTo>
                    <a:pt x="70723" y="917495"/>
                  </a:lnTo>
                  <a:lnTo>
                    <a:pt x="115824" y="926591"/>
                  </a:lnTo>
                  <a:lnTo>
                    <a:pt x="348234" y="926591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16480" y="5495544"/>
              <a:ext cx="348615" cy="927100"/>
            </a:xfrm>
            <a:custGeom>
              <a:avLst/>
              <a:gdLst/>
              <a:ahLst/>
              <a:cxnLst/>
              <a:rect l="l" t="t" r="r" b="b"/>
              <a:pathLst>
                <a:path w="348614" h="927100">
                  <a:moveTo>
                    <a:pt x="0" y="0"/>
                  </a:moveTo>
                  <a:lnTo>
                    <a:pt x="232410" y="0"/>
                  </a:lnTo>
                  <a:lnTo>
                    <a:pt x="277510" y="9096"/>
                  </a:lnTo>
                  <a:lnTo>
                    <a:pt x="314325" y="33908"/>
                  </a:lnTo>
                  <a:lnTo>
                    <a:pt x="339137" y="70723"/>
                  </a:lnTo>
                  <a:lnTo>
                    <a:pt x="348234" y="115823"/>
                  </a:lnTo>
                  <a:lnTo>
                    <a:pt x="339137" y="160924"/>
                  </a:lnTo>
                  <a:lnTo>
                    <a:pt x="314325" y="197738"/>
                  </a:lnTo>
                  <a:lnTo>
                    <a:pt x="277510" y="222551"/>
                  </a:lnTo>
                  <a:lnTo>
                    <a:pt x="232410" y="231647"/>
                  </a:lnTo>
                  <a:lnTo>
                    <a:pt x="277510" y="240744"/>
                  </a:lnTo>
                  <a:lnTo>
                    <a:pt x="314325" y="265556"/>
                  </a:lnTo>
                  <a:lnTo>
                    <a:pt x="339137" y="302371"/>
                  </a:lnTo>
                  <a:lnTo>
                    <a:pt x="348234" y="347472"/>
                  </a:lnTo>
                  <a:lnTo>
                    <a:pt x="339137" y="392572"/>
                  </a:lnTo>
                  <a:lnTo>
                    <a:pt x="314325" y="429386"/>
                  </a:lnTo>
                  <a:lnTo>
                    <a:pt x="277510" y="454199"/>
                  </a:lnTo>
                  <a:lnTo>
                    <a:pt x="232410" y="463295"/>
                  </a:lnTo>
                  <a:lnTo>
                    <a:pt x="277510" y="472392"/>
                  </a:lnTo>
                  <a:lnTo>
                    <a:pt x="314325" y="497205"/>
                  </a:lnTo>
                  <a:lnTo>
                    <a:pt x="339137" y="534019"/>
                  </a:lnTo>
                  <a:lnTo>
                    <a:pt x="348234" y="579120"/>
                  </a:lnTo>
                  <a:lnTo>
                    <a:pt x="339137" y="624220"/>
                  </a:lnTo>
                  <a:lnTo>
                    <a:pt x="314325" y="661035"/>
                  </a:lnTo>
                  <a:lnTo>
                    <a:pt x="277510" y="685847"/>
                  </a:lnTo>
                  <a:lnTo>
                    <a:pt x="232410" y="694944"/>
                  </a:lnTo>
                  <a:lnTo>
                    <a:pt x="277510" y="704040"/>
                  </a:lnTo>
                  <a:lnTo>
                    <a:pt x="314325" y="728853"/>
                  </a:lnTo>
                  <a:lnTo>
                    <a:pt x="339137" y="765667"/>
                  </a:lnTo>
                  <a:lnTo>
                    <a:pt x="348234" y="810768"/>
                  </a:lnTo>
                  <a:lnTo>
                    <a:pt x="339137" y="855868"/>
                  </a:lnTo>
                  <a:lnTo>
                    <a:pt x="314325" y="892682"/>
                  </a:lnTo>
                  <a:lnTo>
                    <a:pt x="277510" y="917495"/>
                  </a:lnTo>
                  <a:lnTo>
                    <a:pt x="232410" y="926591"/>
                  </a:lnTo>
                  <a:lnTo>
                    <a:pt x="0" y="926591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751582" y="5495544"/>
              <a:ext cx="0" cy="927100"/>
            </a:xfrm>
            <a:custGeom>
              <a:avLst/>
              <a:gdLst/>
              <a:ahLst/>
              <a:cxnLst/>
              <a:rect l="l" t="t" r="r" b="b"/>
              <a:pathLst>
                <a:path h="927100">
                  <a:moveTo>
                    <a:pt x="0" y="926591"/>
                  </a:moveTo>
                  <a:lnTo>
                    <a:pt x="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809494" y="5495544"/>
              <a:ext cx="0" cy="927100"/>
            </a:xfrm>
            <a:custGeom>
              <a:avLst/>
              <a:gdLst/>
              <a:ahLst/>
              <a:cxnLst/>
              <a:rect l="l" t="t" r="r" b="b"/>
              <a:pathLst>
                <a:path h="927100">
                  <a:moveTo>
                    <a:pt x="0" y="926591"/>
                  </a:moveTo>
                  <a:lnTo>
                    <a:pt x="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130551" y="6422135"/>
            <a:ext cx="357505" cy="726440"/>
            <a:chOff x="2130551" y="6422135"/>
            <a:chExt cx="357505" cy="726440"/>
          </a:xfrm>
        </p:grpSpPr>
        <p:sp>
          <p:nvSpPr>
            <p:cNvPr id="23" name="object 23"/>
            <p:cNvSpPr/>
            <p:nvPr/>
          </p:nvSpPr>
          <p:spPr>
            <a:xfrm>
              <a:off x="2249423" y="7134605"/>
              <a:ext cx="120014" cy="0"/>
            </a:xfrm>
            <a:custGeom>
              <a:avLst/>
              <a:gdLst/>
              <a:ahLst/>
              <a:cxnLst/>
              <a:rect l="l" t="t" r="r" b="b"/>
              <a:pathLst>
                <a:path w="120014">
                  <a:moveTo>
                    <a:pt x="0" y="0"/>
                  </a:moveTo>
                  <a:lnTo>
                    <a:pt x="119634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189987" y="7075169"/>
              <a:ext cx="238760" cy="0"/>
            </a:xfrm>
            <a:custGeom>
              <a:avLst/>
              <a:gdLst/>
              <a:ahLst/>
              <a:cxnLst/>
              <a:rect l="l" t="t" r="r" b="b"/>
              <a:pathLst>
                <a:path w="238760">
                  <a:moveTo>
                    <a:pt x="0" y="0"/>
                  </a:moveTo>
                  <a:lnTo>
                    <a:pt x="238506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130551" y="7015733"/>
              <a:ext cx="357505" cy="0"/>
            </a:xfrm>
            <a:custGeom>
              <a:avLst/>
              <a:gdLst/>
              <a:ahLst/>
              <a:cxnLst/>
              <a:rect l="l" t="t" r="r" b="b"/>
              <a:pathLst>
                <a:path w="357505">
                  <a:moveTo>
                    <a:pt x="0" y="0"/>
                  </a:moveTo>
                  <a:lnTo>
                    <a:pt x="357378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309621" y="6422135"/>
              <a:ext cx="0" cy="593725"/>
            </a:xfrm>
            <a:custGeom>
              <a:avLst/>
              <a:gdLst/>
              <a:ahLst/>
              <a:cxnLst/>
              <a:rect l="l" t="t" r="r" b="b"/>
              <a:pathLst>
                <a:path h="593725">
                  <a:moveTo>
                    <a:pt x="0" y="0"/>
                  </a:moveTo>
                  <a:lnTo>
                    <a:pt x="0" y="593598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3289553" y="5658611"/>
            <a:ext cx="163195" cy="585470"/>
            <a:chOff x="3289553" y="5658611"/>
            <a:chExt cx="163195" cy="585470"/>
          </a:xfrm>
        </p:grpSpPr>
        <p:sp>
          <p:nvSpPr>
            <p:cNvPr id="28" name="object 28"/>
            <p:cNvSpPr/>
            <p:nvPr/>
          </p:nvSpPr>
          <p:spPr>
            <a:xfrm>
              <a:off x="3297173" y="5952743"/>
              <a:ext cx="147955" cy="283845"/>
            </a:xfrm>
            <a:custGeom>
              <a:avLst/>
              <a:gdLst/>
              <a:ahLst/>
              <a:cxnLst/>
              <a:rect l="l" t="t" r="r" b="b"/>
              <a:pathLst>
                <a:path w="147954" h="283845">
                  <a:moveTo>
                    <a:pt x="73913" y="283463"/>
                  </a:moveTo>
                  <a:lnTo>
                    <a:pt x="0" y="259841"/>
                  </a:lnTo>
                  <a:lnTo>
                    <a:pt x="147827" y="212597"/>
                  </a:lnTo>
                  <a:lnTo>
                    <a:pt x="0" y="165353"/>
                  </a:lnTo>
                  <a:lnTo>
                    <a:pt x="147827" y="118109"/>
                  </a:lnTo>
                  <a:lnTo>
                    <a:pt x="0" y="70865"/>
                  </a:lnTo>
                  <a:lnTo>
                    <a:pt x="147827" y="23621"/>
                  </a:lnTo>
                  <a:lnTo>
                    <a:pt x="73913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297173" y="5666231"/>
              <a:ext cx="147955" cy="284480"/>
            </a:xfrm>
            <a:custGeom>
              <a:avLst/>
              <a:gdLst/>
              <a:ahLst/>
              <a:cxnLst/>
              <a:rect l="l" t="t" r="r" b="b"/>
              <a:pathLst>
                <a:path w="147954" h="284479">
                  <a:moveTo>
                    <a:pt x="73913" y="284225"/>
                  </a:moveTo>
                  <a:lnTo>
                    <a:pt x="0" y="260603"/>
                  </a:lnTo>
                  <a:lnTo>
                    <a:pt x="147827" y="213359"/>
                  </a:lnTo>
                  <a:lnTo>
                    <a:pt x="0" y="166115"/>
                  </a:lnTo>
                  <a:lnTo>
                    <a:pt x="147827" y="118871"/>
                  </a:lnTo>
                  <a:lnTo>
                    <a:pt x="0" y="71627"/>
                  </a:lnTo>
                  <a:lnTo>
                    <a:pt x="147827" y="23621"/>
                  </a:lnTo>
                  <a:lnTo>
                    <a:pt x="73913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3245357" y="5495544"/>
            <a:ext cx="714375" cy="0"/>
          </a:xfrm>
          <a:custGeom>
            <a:avLst/>
            <a:gdLst/>
            <a:ahLst/>
            <a:cxnLst/>
            <a:rect l="l" t="t" r="r" b="b"/>
            <a:pathLst>
              <a:path w="714375">
                <a:moveTo>
                  <a:pt x="0" y="0"/>
                </a:moveTo>
                <a:lnTo>
                  <a:pt x="713994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245357" y="6422135"/>
            <a:ext cx="711835" cy="0"/>
          </a:xfrm>
          <a:custGeom>
            <a:avLst/>
            <a:gdLst/>
            <a:ahLst/>
            <a:cxnLst/>
            <a:rect l="l" t="t" r="r" b="b"/>
            <a:pathLst>
              <a:path w="711835">
                <a:moveTo>
                  <a:pt x="0" y="0"/>
                </a:moveTo>
                <a:lnTo>
                  <a:pt x="711708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371088" y="5497829"/>
            <a:ext cx="0" cy="168910"/>
          </a:xfrm>
          <a:custGeom>
            <a:avLst/>
            <a:gdLst/>
            <a:ahLst/>
            <a:cxnLst/>
            <a:rect l="l" t="t" r="r" b="b"/>
            <a:pathLst>
              <a:path h="168910">
                <a:moveTo>
                  <a:pt x="0" y="0"/>
                </a:moveTo>
                <a:lnTo>
                  <a:pt x="0" y="168402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366515" y="6243828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1729739" y="1299210"/>
            <a:ext cx="1223010" cy="1089660"/>
            <a:chOff x="1729739" y="1299210"/>
            <a:chExt cx="1223010" cy="1089660"/>
          </a:xfrm>
        </p:grpSpPr>
        <p:sp>
          <p:nvSpPr>
            <p:cNvPr id="35" name="object 35"/>
            <p:cNvSpPr/>
            <p:nvPr/>
          </p:nvSpPr>
          <p:spPr>
            <a:xfrm>
              <a:off x="2091689" y="1837944"/>
              <a:ext cx="205104" cy="348615"/>
            </a:xfrm>
            <a:custGeom>
              <a:avLst/>
              <a:gdLst/>
              <a:ahLst/>
              <a:cxnLst/>
              <a:rect l="l" t="t" r="r" b="b"/>
              <a:pathLst>
                <a:path w="205105" h="348614">
                  <a:moveTo>
                    <a:pt x="201930" y="345948"/>
                  </a:moveTo>
                  <a:lnTo>
                    <a:pt x="132588" y="348234"/>
                  </a:lnTo>
                  <a:lnTo>
                    <a:pt x="204978" y="230124"/>
                  </a:lnTo>
                  <a:lnTo>
                    <a:pt x="66294" y="233172"/>
                  </a:lnTo>
                  <a:lnTo>
                    <a:pt x="138684" y="115062"/>
                  </a:lnTo>
                  <a:lnTo>
                    <a:pt x="0" y="118872"/>
                  </a:lnTo>
                  <a:lnTo>
                    <a:pt x="72390" y="0"/>
                  </a:lnTo>
                  <a:lnTo>
                    <a:pt x="3048" y="2286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890521" y="1491234"/>
              <a:ext cx="205104" cy="347980"/>
            </a:xfrm>
            <a:custGeom>
              <a:avLst/>
              <a:gdLst/>
              <a:ahLst/>
              <a:cxnLst/>
              <a:rect l="l" t="t" r="r" b="b"/>
              <a:pathLst>
                <a:path w="205105" h="347980">
                  <a:moveTo>
                    <a:pt x="201930" y="345948"/>
                  </a:moveTo>
                  <a:lnTo>
                    <a:pt x="132588" y="347472"/>
                  </a:lnTo>
                  <a:lnTo>
                    <a:pt x="204978" y="229362"/>
                  </a:lnTo>
                  <a:lnTo>
                    <a:pt x="66294" y="233172"/>
                  </a:lnTo>
                  <a:lnTo>
                    <a:pt x="138684" y="115062"/>
                  </a:lnTo>
                  <a:lnTo>
                    <a:pt x="0" y="118110"/>
                  </a:lnTo>
                  <a:lnTo>
                    <a:pt x="72390" y="0"/>
                  </a:lnTo>
                  <a:lnTo>
                    <a:pt x="3048" y="1524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930907" y="1312926"/>
              <a:ext cx="398780" cy="121285"/>
            </a:xfrm>
            <a:custGeom>
              <a:avLst/>
              <a:gdLst/>
              <a:ahLst/>
              <a:cxnLst/>
              <a:rect l="l" t="t" r="r" b="b"/>
              <a:pathLst>
                <a:path w="398780" h="121284">
                  <a:moveTo>
                    <a:pt x="0" y="60960"/>
                  </a:moveTo>
                  <a:lnTo>
                    <a:pt x="32765" y="0"/>
                  </a:lnTo>
                  <a:lnTo>
                    <a:pt x="99060" y="121158"/>
                  </a:lnTo>
                  <a:lnTo>
                    <a:pt x="166116" y="0"/>
                  </a:lnTo>
                  <a:lnTo>
                    <a:pt x="232410" y="121158"/>
                  </a:lnTo>
                  <a:lnTo>
                    <a:pt x="298704" y="0"/>
                  </a:lnTo>
                  <a:lnTo>
                    <a:pt x="364998" y="121158"/>
                  </a:lnTo>
                  <a:lnTo>
                    <a:pt x="398526" y="6096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332481" y="1312926"/>
              <a:ext cx="398780" cy="121285"/>
            </a:xfrm>
            <a:custGeom>
              <a:avLst/>
              <a:gdLst/>
              <a:ahLst/>
              <a:cxnLst/>
              <a:rect l="l" t="t" r="r" b="b"/>
              <a:pathLst>
                <a:path w="398780" h="121284">
                  <a:moveTo>
                    <a:pt x="0" y="60960"/>
                  </a:moveTo>
                  <a:lnTo>
                    <a:pt x="32765" y="0"/>
                  </a:lnTo>
                  <a:lnTo>
                    <a:pt x="99822" y="121158"/>
                  </a:lnTo>
                  <a:lnTo>
                    <a:pt x="166116" y="0"/>
                  </a:lnTo>
                  <a:lnTo>
                    <a:pt x="232410" y="121158"/>
                  </a:lnTo>
                  <a:lnTo>
                    <a:pt x="298704" y="0"/>
                  </a:lnTo>
                  <a:lnTo>
                    <a:pt x="364998" y="121158"/>
                  </a:lnTo>
                  <a:lnTo>
                    <a:pt x="398526" y="6096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330957" y="1805940"/>
              <a:ext cx="271780" cy="344805"/>
            </a:xfrm>
            <a:custGeom>
              <a:avLst/>
              <a:gdLst/>
              <a:ahLst/>
              <a:cxnLst/>
              <a:rect l="l" t="t" r="r" b="b"/>
              <a:pathLst>
                <a:path w="271780" h="344805">
                  <a:moveTo>
                    <a:pt x="35813" y="344424"/>
                  </a:moveTo>
                  <a:lnTo>
                    <a:pt x="0" y="284988"/>
                  </a:lnTo>
                  <a:lnTo>
                    <a:pt x="138683" y="288798"/>
                  </a:lnTo>
                  <a:lnTo>
                    <a:pt x="66293" y="170688"/>
                  </a:lnTo>
                  <a:lnTo>
                    <a:pt x="204977" y="174498"/>
                  </a:lnTo>
                  <a:lnTo>
                    <a:pt x="132587" y="55626"/>
                  </a:lnTo>
                  <a:lnTo>
                    <a:pt x="271271" y="59436"/>
                  </a:lnTo>
                  <a:lnTo>
                    <a:pt x="235457" y="0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531363" y="1459230"/>
              <a:ext cx="272415" cy="344805"/>
            </a:xfrm>
            <a:custGeom>
              <a:avLst/>
              <a:gdLst/>
              <a:ahLst/>
              <a:cxnLst/>
              <a:rect l="l" t="t" r="r" b="b"/>
              <a:pathLst>
                <a:path w="272414" h="344805">
                  <a:moveTo>
                    <a:pt x="36575" y="344424"/>
                  </a:moveTo>
                  <a:lnTo>
                    <a:pt x="0" y="284988"/>
                  </a:lnTo>
                  <a:lnTo>
                    <a:pt x="139445" y="288798"/>
                  </a:lnTo>
                  <a:lnTo>
                    <a:pt x="66293" y="170688"/>
                  </a:lnTo>
                  <a:lnTo>
                    <a:pt x="205739" y="173736"/>
                  </a:lnTo>
                  <a:lnTo>
                    <a:pt x="133349" y="55626"/>
                  </a:lnTo>
                  <a:lnTo>
                    <a:pt x="272033" y="59436"/>
                  </a:lnTo>
                  <a:lnTo>
                    <a:pt x="235457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893569" y="1373886"/>
              <a:ext cx="37465" cy="119380"/>
            </a:xfrm>
            <a:custGeom>
              <a:avLst/>
              <a:gdLst/>
              <a:ahLst/>
              <a:cxnLst/>
              <a:rect l="l" t="t" r="r" b="b"/>
              <a:pathLst>
                <a:path w="37464" h="119380">
                  <a:moveTo>
                    <a:pt x="37337" y="0"/>
                  </a:moveTo>
                  <a:lnTo>
                    <a:pt x="0" y="118872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731007" y="1373886"/>
              <a:ext cx="36195" cy="85725"/>
            </a:xfrm>
            <a:custGeom>
              <a:avLst/>
              <a:gdLst/>
              <a:ahLst/>
              <a:cxnLst/>
              <a:rect l="l" t="t" r="r" b="b"/>
              <a:pathLst>
                <a:path w="36194" h="85725">
                  <a:moveTo>
                    <a:pt x="35813" y="85344"/>
                  </a:moveTo>
                  <a:lnTo>
                    <a:pt x="0" y="0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293619" y="2150363"/>
              <a:ext cx="73660" cy="33655"/>
            </a:xfrm>
            <a:custGeom>
              <a:avLst/>
              <a:gdLst/>
              <a:ahLst/>
              <a:cxnLst/>
              <a:rect l="l" t="t" r="r" b="b"/>
              <a:pathLst>
                <a:path w="73660" h="33655">
                  <a:moveTo>
                    <a:pt x="73151" y="0"/>
                  </a:moveTo>
                  <a:lnTo>
                    <a:pt x="0" y="33528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743455" y="1427988"/>
              <a:ext cx="170815" cy="947419"/>
            </a:xfrm>
            <a:custGeom>
              <a:avLst/>
              <a:gdLst/>
              <a:ahLst/>
              <a:cxnLst/>
              <a:rect l="l" t="t" r="r" b="b"/>
              <a:pathLst>
                <a:path w="170814" h="947419">
                  <a:moveTo>
                    <a:pt x="170687" y="0"/>
                  </a:moveTo>
                  <a:lnTo>
                    <a:pt x="0" y="0"/>
                  </a:lnTo>
                  <a:lnTo>
                    <a:pt x="0" y="947166"/>
                  </a:lnTo>
                  <a:lnTo>
                    <a:pt x="143256" y="947166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750819" y="1421892"/>
              <a:ext cx="188595" cy="953769"/>
            </a:xfrm>
            <a:custGeom>
              <a:avLst/>
              <a:gdLst/>
              <a:ahLst/>
              <a:cxnLst/>
              <a:rect l="l" t="t" r="r" b="b"/>
              <a:pathLst>
                <a:path w="188594" h="953769">
                  <a:moveTo>
                    <a:pt x="0" y="0"/>
                  </a:moveTo>
                  <a:lnTo>
                    <a:pt x="188214" y="0"/>
                  </a:lnTo>
                  <a:lnTo>
                    <a:pt x="188214" y="953262"/>
                  </a:lnTo>
                  <a:lnTo>
                    <a:pt x="24384" y="953262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835152" y="3105911"/>
            <a:ext cx="1466850" cy="3910329"/>
            <a:chOff x="835152" y="3105911"/>
            <a:chExt cx="1466850" cy="3910329"/>
          </a:xfrm>
        </p:grpSpPr>
        <p:sp>
          <p:nvSpPr>
            <p:cNvPr id="47" name="object 47"/>
            <p:cNvSpPr/>
            <p:nvPr/>
          </p:nvSpPr>
          <p:spPr>
            <a:xfrm>
              <a:off x="842772" y="3113531"/>
              <a:ext cx="1276350" cy="3792854"/>
            </a:xfrm>
            <a:custGeom>
              <a:avLst/>
              <a:gdLst/>
              <a:ahLst/>
              <a:cxnLst/>
              <a:rect l="l" t="t" r="r" b="b"/>
              <a:pathLst>
                <a:path w="1276350" h="3792854">
                  <a:moveTo>
                    <a:pt x="1043940" y="2286"/>
                  </a:moveTo>
                  <a:lnTo>
                    <a:pt x="835152" y="0"/>
                  </a:lnTo>
                  <a:lnTo>
                    <a:pt x="649224" y="17526"/>
                  </a:lnTo>
                  <a:lnTo>
                    <a:pt x="486918" y="55626"/>
                  </a:lnTo>
                  <a:lnTo>
                    <a:pt x="348234" y="114300"/>
                  </a:lnTo>
                  <a:lnTo>
                    <a:pt x="231647" y="192786"/>
                  </a:lnTo>
                  <a:lnTo>
                    <a:pt x="139446" y="291084"/>
                  </a:lnTo>
                  <a:lnTo>
                    <a:pt x="69341" y="409956"/>
                  </a:lnTo>
                  <a:lnTo>
                    <a:pt x="23621" y="549402"/>
                  </a:lnTo>
                  <a:lnTo>
                    <a:pt x="0" y="708660"/>
                  </a:lnTo>
                  <a:lnTo>
                    <a:pt x="0" y="887730"/>
                  </a:lnTo>
                  <a:lnTo>
                    <a:pt x="23621" y="1087374"/>
                  </a:lnTo>
                  <a:lnTo>
                    <a:pt x="70103" y="1306830"/>
                  </a:lnTo>
                  <a:lnTo>
                    <a:pt x="139446" y="1546860"/>
                  </a:lnTo>
                  <a:lnTo>
                    <a:pt x="232410" y="1807464"/>
                  </a:lnTo>
                  <a:lnTo>
                    <a:pt x="348234" y="2087880"/>
                  </a:lnTo>
                  <a:lnTo>
                    <a:pt x="487680" y="2388108"/>
                  </a:lnTo>
                  <a:lnTo>
                    <a:pt x="649986" y="2708910"/>
                  </a:lnTo>
                  <a:lnTo>
                    <a:pt x="835152" y="3049524"/>
                  </a:lnTo>
                  <a:lnTo>
                    <a:pt x="1043940" y="3410712"/>
                  </a:lnTo>
                  <a:lnTo>
                    <a:pt x="1276350" y="3792474"/>
                  </a:lnTo>
                </a:path>
              </a:pathLst>
            </a:custGeom>
            <a:ln w="15240">
              <a:solidFill>
                <a:srgbClr val="FF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072640" y="6870953"/>
              <a:ext cx="115570" cy="144780"/>
            </a:xfrm>
            <a:custGeom>
              <a:avLst/>
              <a:gdLst/>
              <a:ahLst/>
              <a:cxnLst/>
              <a:rect l="l" t="t" r="r" b="b"/>
              <a:pathLst>
                <a:path w="115569" h="144779">
                  <a:moveTo>
                    <a:pt x="115062" y="144780"/>
                  </a:moveTo>
                  <a:lnTo>
                    <a:pt x="80010" y="0"/>
                  </a:lnTo>
                  <a:lnTo>
                    <a:pt x="0" y="49530"/>
                  </a:lnTo>
                  <a:lnTo>
                    <a:pt x="115062" y="14478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387602" y="4085081"/>
              <a:ext cx="852805" cy="2816860"/>
            </a:xfrm>
            <a:custGeom>
              <a:avLst/>
              <a:gdLst/>
              <a:ahLst/>
              <a:cxnLst/>
              <a:rect l="l" t="t" r="r" b="b"/>
              <a:pathLst>
                <a:path w="852805" h="2816859">
                  <a:moveTo>
                    <a:pt x="514349" y="0"/>
                  </a:moveTo>
                  <a:lnTo>
                    <a:pt x="377952" y="9143"/>
                  </a:lnTo>
                  <a:lnTo>
                    <a:pt x="262128" y="40385"/>
                  </a:lnTo>
                  <a:lnTo>
                    <a:pt x="167639" y="93725"/>
                  </a:lnTo>
                  <a:lnTo>
                    <a:pt x="94487" y="169925"/>
                  </a:lnTo>
                  <a:lnTo>
                    <a:pt x="41909" y="268223"/>
                  </a:lnTo>
                  <a:lnTo>
                    <a:pt x="10667" y="387857"/>
                  </a:lnTo>
                  <a:lnTo>
                    <a:pt x="0" y="531113"/>
                  </a:lnTo>
                  <a:lnTo>
                    <a:pt x="10667" y="695705"/>
                  </a:lnTo>
                  <a:lnTo>
                    <a:pt x="42671" y="883157"/>
                  </a:lnTo>
                  <a:lnTo>
                    <a:pt x="95250" y="1092707"/>
                  </a:lnTo>
                  <a:lnTo>
                    <a:pt x="169163" y="1324355"/>
                  </a:lnTo>
                  <a:lnTo>
                    <a:pt x="263652" y="1578102"/>
                  </a:lnTo>
                  <a:lnTo>
                    <a:pt x="379475" y="1853945"/>
                  </a:lnTo>
                  <a:lnTo>
                    <a:pt x="516635" y="2152650"/>
                  </a:lnTo>
                  <a:lnTo>
                    <a:pt x="674370" y="2473451"/>
                  </a:lnTo>
                  <a:lnTo>
                    <a:pt x="852678" y="2816351"/>
                  </a:lnTo>
                </a:path>
              </a:pathLst>
            </a:custGeom>
            <a:ln w="15240">
              <a:solidFill>
                <a:srgbClr val="FF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193798" y="6868667"/>
              <a:ext cx="108585" cy="147320"/>
            </a:xfrm>
            <a:custGeom>
              <a:avLst/>
              <a:gdLst/>
              <a:ahLst/>
              <a:cxnLst/>
              <a:rect l="l" t="t" r="r" b="b"/>
              <a:pathLst>
                <a:path w="108585" h="147320">
                  <a:moveTo>
                    <a:pt x="108203" y="147066"/>
                  </a:moveTo>
                  <a:lnTo>
                    <a:pt x="83057" y="0"/>
                  </a:lnTo>
                  <a:lnTo>
                    <a:pt x="0" y="44958"/>
                  </a:lnTo>
                  <a:lnTo>
                    <a:pt x="108203" y="14706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3259835" y="3102101"/>
            <a:ext cx="1184910" cy="1024890"/>
            <a:chOff x="3259835" y="3102101"/>
            <a:chExt cx="1184910" cy="1024890"/>
          </a:xfrm>
        </p:grpSpPr>
        <p:sp>
          <p:nvSpPr>
            <p:cNvPr id="52" name="object 52"/>
            <p:cNvSpPr/>
            <p:nvPr/>
          </p:nvSpPr>
          <p:spPr>
            <a:xfrm>
              <a:off x="3273551" y="3115817"/>
              <a:ext cx="342900" cy="997585"/>
            </a:xfrm>
            <a:custGeom>
              <a:avLst/>
              <a:gdLst/>
              <a:ahLst/>
              <a:cxnLst/>
              <a:rect l="l" t="t" r="r" b="b"/>
              <a:pathLst>
                <a:path w="342900" h="997585">
                  <a:moveTo>
                    <a:pt x="0" y="0"/>
                  </a:moveTo>
                  <a:lnTo>
                    <a:pt x="114300" y="0"/>
                  </a:lnTo>
                  <a:lnTo>
                    <a:pt x="158841" y="8965"/>
                  </a:lnTo>
                  <a:lnTo>
                    <a:pt x="195167" y="33432"/>
                  </a:lnTo>
                  <a:lnTo>
                    <a:pt x="219634" y="69758"/>
                  </a:lnTo>
                  <a:lnTo>
                    <a:pt x="228600" y="114299"/>
                  </a:lnTo>
                  <a:lnTo>
                    <a:pt x="228600" y="384810"/>
                  </a:lnTo>
                  <a:lnTo>
                    <a:pt x="237565" y="429351"/>
                  </a:lnTo>
                  <a:lnTo>
                    <a:pt x="262032" y="465677"/>
                  </a:lnTo>
                  <a:lnTo>
                    <a:pt x="298358" y="490144"/>
                  </a:lnTo>
                  <a:lnTo>
                    <a:pt x="342900" y="499109"/>
                  </a:lnTo>
                  <a:lnTo>
                    <a:pt x="298358" y="508063"/>
                  </a:lnTo>
                  <a:lnTo>
                    <a:pt x="262032" y="532447"/>
                  </a:lnTo>
                  <a:lnTo>
                    <a:pt x="237565" y="568547"/>
                  </a:lnTo>
                  <a:lnTo>
                    <a:pt x="228600" y="612648"/>
                  </a:lnTo>
                  <a:lnTo>
                    <a:pt x="228600" y="883158"/>
                  </a:lnTo>
                  <a:lnTo>
                    <a:pt x="219634" y="927699"/>
                  </a:lnTo>
                  <a:lnTo>
                    <a:pt x="195167" y="964025"/>
                  </a:lnTo>
                  <a:lnTo>
                    <a:pt x="158841" y="988492"/>
                  </a:lnTo>
                  <a:lnTo>
                    <a:pt x="114300" y="997458"/>
                  </a:lnTo>
                  <a:lnTo>
                    <a:pt x="0" y="997458"/>
                  </a:lnTo>
                </a:path>
              </a:pathLst>
            </a:custGeom>
            <a:ln w="2743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3883" y="3431285"/>
              <a:ext cx="597407" cy="16459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6169" y="3644645"/>
              <a:ext cx="798575" cy="12801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6169" y="3772661"/>
              <a:ext cx="798575" cy="128015"/>
            </a:xfrm>
            <a:prstGeom prst="rect">
              <a:avLst/>
            </a:prstGeom>
          </p:spPr>
        </p:pic>
      </p:grpSp>
      <p:grpSp>
        <p:nvGrpSpPr>
          <p:cNvPr id="56" name="object 56"/>
          <p:cNvGrpSpPr/>
          <p:nvPr/>
        </p:nvGrpSpPr>
        <p:grpSpPr>
          <a:xfrm>
            <a:off x="3723132" y="5495544"/>
            <a:ext cx="459105" cy="1159510"/>
            <a:chOff x="3723132" y="5495544"/>
            <a:chExt cx="459105" cy="1159510"/>
          </a:xfrm>
        </p:grpSpPr>
        <p:sp>
          <p:nvSpPr>
            <p:cNvPr id="57" name="object 57"/>
            <p:cNvSpPr/>
            <p:nvPr/>
          </p:nvSpPr>
          <p:spPr>
            <a:xfrm>
              <a:off x="3959352" y="5495544"/>
              <a:ext cx="0" cy="927100"/>
            </a:xfrm>
            <a:custGeom>
              <a:avLst/>
              <a:gdLst/>
              <a:ahLst/>
              <a:cxnLst/>
              <a:rect l="l" t="t" r="r" b="b"/>
              <a:pathLst>
                <a:path h="927100">
                  <a:moveTo>
                    <a:pt x="0" y="926591"/>
                  </a:moveTo>
                  <a:lnTo>
                    <a:pt x="0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730752" y="5752338"/>
              <a:ext cx="443865" cy="441325"/>
            </a:xfrm>
            <a:custGeom>
              <a:avLst/>
              <a:gdLst/>
              <a:ahLst/>
              <a:cxnLst/>
              <a:rect l="l" t="t" r="r" b="b"/>
              <a:pathLst>
                <a:path w="443864" h="441325">
                  <a:moveTo>
                    <a:pt x="443484" y="220218"/>
                  </a:moveTo>
                  <a:lnTo>
                    <a:pt x="438956" y="175751"/>
                  </a:lnTo>
                  <a:lnTo>
                    <a:pt x="425981" y="134373"/>
                  </a:lnTo>
                  <a:lnTo>
                    <a:pt x="405470" y="96961"/>
                  </a:lnTo>
                  <a:lnTo>
                    <a:pt x="378333" y="64389"/>
                  </a:lnTo>
                  <a:lnTo>
                    <a:pt x="345480" y="37531"/>
                  </a:lnTo>
                  <a:lnTo>
                    <a:pt x="307824" y="17264"/>
                  </a:lnTo>
                  <a:lnTo>
                    <a:pt x="266274" y="4461"/>
                  </a:lnTo>
                  <a:lnTo>
                    <a:pt x="221742" y="0"/>
                  </a:lnTo>
                  <a:lnTo>
                    <a:pt x="176990" y="4461"/>
                  </a:lnTo>
                  <a:lnTo>
                    <a:pt x="135338" y="17264"/>
                  </a:lnTo>
                  <a:lnTo>
                    <a:pt x="97668" y="37531"/>
                  </a:lnTo>
                  <a:lnTo>
                    <a:pt x="64865" y="64389"/>
                  </a:lnTo>
                  <a:lnTo>
                    <a:pt x="37812" y="96961"/>
                  </a:lnTo>
                  <a:lnTo>
                    <a:pt x="17395" y="134373"/>
                  </a:lnTo>
                  <a:lnTo>
                    <a:pt x="4496" y="175751"/>
                  </a:lnTo>
                  <a:lnTo>
                    <a:pt x="0" y="220218"/>
                  </a:lnTo>
                  <a:lnTo>
                    <a:pt x="4496" y="264936"/>
                  </a:lnTo>
                  <a:lnTo>
                    <a:pt x="17395" y="306502"/>
                  </a:lnTo>
                  <a:lnTo>
                    <a:pt x="37812" y="344050"/>
                  </a:lnTo>
                  <a:lnTo>
                    <a:pt x="64865" y="376713"/>
                  </a:lnTo>
                  <a:lnTo>
                    <a:pt x="97668" y="403626"/>
                  </a:lnTo>
                  <a:lnTo>
                    <a:pt x="135338" y="423922"/>
                  </a:lnTo>
                  <a:lnTo>
                    <a:pt x="176990" y="436734"/>
                  </a:lnTo>
                  <a:lnTo>
                    <a:pt x="221742" y="441198"/>
                  </a:lnTo>
                  <a:lnTo>
                    <a:pt x="266274" y="436734"/>
                  </a:lnTo>
                  <a:lnTo>
                    <a:pt x="307824" y="423922"/>
                  </a:lnTo>
                  <a:lnTo>
                    <a:pt x="345480" y="403626"/>
                  </a:lnTo>
                  <a:lnTo>
                    <a:pt x="378332" y="376713"/>
                  </a:lnTo>
                  <a:lnTo>
                    <a:pt x="405470" y="344050"/>
                  </a:lnTo>
                  <a:lnTo>
                    <a:pt x="425981" y="306502"/>
                  </a:lnTo>
                  <a:lnTo>
                    <a:pt x="438956" y="264936"/>
                  </a:lnTo>
                  <a:lnTo>
                    <a:pt x="443484" y="2202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730752" y="5752338"/>
              <a:ext cx="443865" cy="441325"/>
            </a:xfrm>
            <a:custGeom>
              <a:avLst/>
              <a:gdLst/>
              <a:ahLst/>
              <a:cxnLst/>
              <a:rect l="l" t="t" r="r" b="b"/>
              <a:pathLst>
                <a:path w="443864" h="441325">
                  <a:moveTo>
                    <a:pt x="0" y="220218"/>
                  </a:moveTo>
                  <a:lnTo>
                    <a:pt x="4496" y="175751"/>
                  </a:lnTo>
                  <a:lnTo>
                    <a:pt x="17395" y="134373"/>
                  </a:lnTo>
                  <a:lnTo>
                    <a:pt x="37812" y="96961"/>
                  </a:lnTo>
                  <a:lnTo>
                    <a:pt x="64865" y="64389"/>
                  </a:lnTo>
                  <a:lnTo>
                    <a:pt x="97668" y="37531"/>
                  </a:lnTo>
                  <a:lnTo>
                    <a:pt x="135338" y="17264"/>
                  </a:lnTo>
                  <a:lnTo>
                    <a:pt x="176990" y="4461"/>
                  </a:lnTo>
                  <a:lnTo>
                    <a:pt x="221742" y="0"/>
                  </a:lnTo>
                  <a:lnTo>
                    <a:pt x="266274" y="4461"/>
                  </a:lnTo>
                  <a:lnTo>
                    <a:pt x="307824" y="17264"/>
                  </a:lnTo>
                  <a:lnTo>
                    <a:pt x="345480" y="37531"/>
                  </a:lnTo>
                  <a:lnTo>
                    <a:pt x="378333" y="64389"/>
                  </a:lnTo>
                  <a:lnTo>
                    <a:pt x="405470" y="96961"/>
                  </a:lnTo>
                  <a:lnTo>
                    <a:pt x="425981" y="134373"/>
                  </a:lnTo>
                  <a:lnTo>
                    <a:pt x="438956" y="175751"/>
                  </a:lnTo>
                  <a:lnTo>
                    <a:pt x="443484" y="220218"/>
                  </a:lnTo>
                  <a:lnTo>
                    <a:pt x="438956" y="264936"/>
                  </a:lnTo>
                  <a:lnTo>
                    <a:pt x="425981" y="306502"/>
                  </a:lnTo>
                  <a:lnTo>
                    <a:pt x="405470" y="344050"/>
                  </a:lnTo>
                  <a:lnTo>
                    <a:pt x="378332" y="376713"/>
                  </a:lnTo>
                  <a:lnTo>
                    <a:pt x="345480" y="403626"/>
                  </a:lnTo>
                  <a:lnTo>
                    <a:pt x="307824" y="423922"/>
                  </a:lnTo>
                  <a:lnTo>
                    <a:pt x="266274" y="436734"/>
                  </a:lnTo>
                  <a:lnTo>
                    <a:pt x="221742" y="441198"/>
                  </a:lnTo>
                  <a:lnTo>
                    <a:pt x="176990" y="436734"/>
                  </a:lnTo>
                  <a:lnTo>
                    <a:pt x="135338" y="423922"/>
                  </a:lnTo>
                  <a:lnTo>
                    <a:pt x="97668" y="403626"/>
                  </a:lnTo>
                  <a:lnTo>
                    <a:pt x="64865" y="376713"/>
                  </a:lnTo>
                  <a:lnTo>
                    <a:pt x="37812" y="344050"/>
                  </a:lnTo>
                  <a:lnTo>
                    <a:pt x="17395" y="306502"/>
                  </a:lnTo>
                  <a:lnTo>
                    <a:pt x="4496" y="264936"/>
                  </a:lnTo>
                  <a:lnTo>
                    <a:pt x="0" y="220218"/>
                  </a:lnTo>
                  <a:close/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73246" y="5817870"/>
              <a:ext cx="158495" cy="66294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08298" y="6000750"/>
              <a:ext cx="91439" cy="653795"/>
            </a:xfrm>
            <a:prstGeom prst="rect">
              <a:avLst/>
            </a:prstGeom>
          </p:spPr>
        </p:pic>
      </p:grpSp>
      <p:grpSp>
        <p:nvGrpSpPr>
          <p:cNvPr id="62" name="object 62"/>
          <p:cNvGrpSpPr/>
          <p:nvPr/>
        </p:nvGrpSpPr>
        <p:grpSpPr>
          <a:xfrm>
            <a:off x="6030531" y="2073465"/>
            <a:ext cx="2868930" cy="1967864"/>
            <a:chOff x="6030531" y="2073465"/>
            <a:chExt cx="2868930" cy="1967864"/>
          </a:xfrm>
        </p:grpSpPr>
        <p:pic>
          <p:nvPicPr>
            <p:cNvPr id="63" name="object 6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79998" y="2097785"/>
              <a:ext cx="150875" cy="1918715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6079998" y="2122931"/>
              <a:ext cx="2795270" cy="1868805"/>
            </a:xfrm>
            <a:custGeom>
              <a:avLst/>
              <a:gdLst/>
              <a:ahLst/>
              <a:cxnLst/>
              <a:rect l="l" t="t" r="r" b="b"/>
              <a:pathLst>
                <a:path w="2795270" h="1868804">
                  <a:moveTo>
                    <a:pt x="2795016" y="0"/>
                  </a:moveTo>
                  <a:lnTo>
                    <a:pt x="0" y="1868424"/>
                  </a:lnTo>
                </a:path>
              </a:pathLst>
            </a:custGeom>
            <a:ln w="26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054852" y="2097785"/>
              <a:ext cx="2820670" cy="1918970"/>
            </a:xfrm>
            <a:custGeom>
              <a:avLst/>
              <a:gdLst/>
              <a:ahLst/>
              <a:cxnLst/>
              <a:rect l="l" t="t" r="r" b="b"/>
              <a:pathLst>
                <a:path w="2820670" h="1918970">
                  <a:moveTo>
                    <a:pt x="0" y="0"/>
                  </a:moveTo>
                  <a:lnTo>
                    <a:pt x="0" y="1918716"/>
                  </a:lnTo>
                  <a:lnTo>
                    <a:pt x="2820162" y="1918716"/>
                  </a:lnTo>
                </a:path>
              </a:pathLst>
            </a:custGeom>
            <a:ln w="486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/>
          <p:nvPr/>
        </p:nvSpPr>
        <p:spPr>
          <a:xfrm>
            <a:off x="3733800" y="57150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381000" y="190499"/>
                </a:moveTo>
                <a:lnTo>
                  <a:pt x="376005" y="146837"/>
                </a:lnTo>
                <a:lnTo>
                  <a:pt x="361761" y="106746"/>
                </a:lnTo>
                <a:lnTo>
                  <a:pt x="339372" y="71374"/>
                </a:lnTo>
                <a:lnTo>
                  <a:pt x="309945" y="41867"/>
                </a:lnTo>
                <a:lnTo>
                  <a:pt x="274586" y="19372"/>
                </a:lnTo>
                <a:lnTo>
                  <a:pt x="234402" y="5034"/>
                </a:lnTo>
                <a:lnTo>
                  <a:pt x="190499" y="0"/>
                </a:lnTo>
                <a:lnTo>
                  <a:pt x="146837" y="5034"/>
                </a:lnTo>
                <a:lnTo>
                  <a:pt x="106746" y="19372"/>
                </a:lnTo>
                <a:lnTo>
                  <a:pt x="71374" y="41867"/>
                </a:lnTo>
                <a:lnTo>
                  <a:pt x="41867" y="71374"/>
                </a:lnTo>
                <a:lnTo>
                  <a:pt x="19372" y="106746"/>
                </a:lnTo>
                <a:lnTo>
                  <a:pt x="5034" y="146837"/>
                </a:lnTo>
                <a:lnTo>
                  <a:pt x="0" y="190500"/>
                </a:lnTo>
                <a:lnTo>
                  <a:pt x="5034" y="234402"/>
                </a:lnTo>
                <a:lnTo>
                  <a:pt x="19372" y="274586"/>
                </a:lnTo>
                <a:lnTo>
                  <a:pt x="41867" y="309945"/>
                </a:lnTo>
                <a:lnTo>
                  <a:pt x="71374" y="339372"/>
                </a:lnTo>
                <a:lnTo>
                  <a:pt x="106746" y="361761"/>
                </a:lnTo>
                <a:lnTo>
                  <a:pt x="146837" y="376005"/>
                </a:lnTo>
                <a:lnTo>
                  <a:pt x="190500" y="381000"/>
                </a:lnTo>
                <a:lnTo>
                  <a:pt x="234402" y="376005"/>
                </a:lnTo>
                <a:lnTo>
                  <a:pt x="274586" y="361761"/>
                </a:lnTo>
                <a:lnTo>
                  <a:pt x="309945" y="339372"/>
                </a:lnTo>
                <a:lnTo>
                  <a:pt x="339372" y="309945"/>
                </a:lnTo>
                <a:lnTo>
                  <a:pt x="361761" y="274586"/>
                </a:lnTo>
                <a:lnTo>
                  <a:pt x="376005" y="234402"/>
                </a:lnTo>
                <a:lnTo>
                  <a:pt x="381000" y="1904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9" name="object 79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53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699261" y="1305306"/>
            <a:ext cx="2811780" cy="2750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2480">
              <a:lnSpc>
                <a:spcPct val="100000"/>
              </a:lnSpc>
              <a:spcBef>
                <a:spcPts val="100"/>
              </a:spcBef>
            </a:pPr>
            <a:r>
              <a:rPr sz="2300" b="1" spc="85" dirty="0">
                <a:solidFill>
                  <a:srgbClr val="EC34F1"/>
                </a:solidFill>
                <a:latin typeface="Trebuchet MS"/>
                <a:cs typeface="Trebuchet MS"/>
              </a:rPr>
              <a:t>Elemento</a:t>
            </a:r>
            <a:r>
              <a:rPr sz="2300" b="1" spc="-6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300" b="1" spc="-25" dirty="0">
                <a:solidFill>
                  <a:srgbClr val="EC34F1"/>
                </a:solidFill>
                <a:latin typeface="Trebuchet MS"/>
                <a:cs typeface="Trebuchet MS"/>
              </a:rPr>
              <a:t>59G</a:t>
            </a:r>
            <a:endParaRPr sz="2300">
              <a:latin typeface="Trebuchet MS"/>
              <a:cs typeface="Trebuchet MS"/>
            </a:endParaRPr>
          </a:p>
          <a:p>
            <a:pPr marL="12700">
              <a:lnSpc>
                <a:spcPts val="1914"/>
              </a:lnSpc>
              <a:spcBef>
                <a:spcPts val="1395"/>
              </a:spcBef>
            </a:pPr>
            <a:r>
              <a:rPr sz="1600" b="1" spc="-25" dirty="0">
                <a:solidFill>
                  <a:srgbClr val="3365FF"/>
                </a:solidFill>
                <a:latin typeface="Trebuchet MS"/>
                <a:cs typeface="Trebuchet MS"/>
              </a:rPr>
              <a:t>1.0</a:t>
            </a:r>
            <a:endParaRPr sz="1600">
              <a:latin typeface="Trebuchet MS"/>
              <a:cs typeface="Trebuchet MS"/>
            </a:endParaRPr>
          </a:p>
          <a:p>
            <a:pPr marL="29209">
              <a:lnSpc>
                <a:spcPts val="1914"/>
              </a:lnSpc>
            </a:pPr>
            <a:r>
              <a:rPr sz="1600" b="1" spc="65" dirty="0">
                <a:solidFill>
                  <a:srgbClr val="3365FF"/>
                </a:solidFill>
                <a:latin typeface="Trebuchet MS"/>
                <a:cs typeface="Trebuchet MS"/>
              </a:rPr>
              <a:t>PU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Trebuchet MS"/>
              <a:cs typeface="Trebuchet MS"/>
            </a:endParaRPr>
          </a:p>
          <a:p>
            <a:pPr marL="37465">
              <a:lnSpc>
                <a:spcPts val="1914"/>
              </a:lnSpc>
            </a:pPr>
            <a:r>
              <a:rPr sz="1600" b="1" spc="-25" dirty="0">
                <a:solidFill>
                  <a:srgbClr val="3365FF"/>
                </a:solidFill>
                <a:latin typeface="Trebuchet MS"/>
                <a:cs typeface="Trebuchet MS"/>
              </a:rPr>
              <a:t>0.5</a:t>
            </a:r>
            <a:endParaRPr sz="1600">
              <a:latin typeface="Trebuchet MS"/>
              <a:cs typeface="Trebuchet MS"/>
            </a:endParaRPr>
          </a:p>
          <a:p>
            <a:pPr marL="54610">
              <a:lnSpc>
                <a:spcPts val="1914"/>
              </a:lnSpc>
            </a:pPr>
            <a:r>
              <a:rPr sz="1600" b="1" spc="65" dirty="0">
                <a:solidFill>
                  <a:srgbClr val="3365FF"/>
                </a:solidFill>
                <a:latin typeface="Trebuchet MS"/>
                <a:cs typeface="Trebuchet MS"/>
              </a:rPr>
              <a:t>PU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200">
              <a:latin typeface="Trebuchet MS"/>
              <a:cs typeface="Trebuchet MS"/>
            </a:endParaRPr>
          </a:p>
          <a:p>
            <a:pPr marL="147955">
              <a:lnSpc>
                <a:spcPct val="100000"/>
              </a:lnSpc>
              <a:spcBef>
                <a:spcPts val="1535"/>
              </a:spcBef>
            </a:pPr>
            <a:r>
              <a:rPr sz="1600" b="1" spc="-25" dirty="0">
                <a:solidFill>
                  <a:srgbClr val="3365FF"/>
                </a:solidFill>
                <a:latin typeface="Trebuchet MS"/>
                <a:cs typeface="Trebuchet MS"/>
              </a:rPr>
              <a:t>0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022340" y="4052061"/>
            <a:ext cx="325120" cy="495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125" dirty="0">
                <a:solidFill>
                  <a:srgbClr val="3365FF"/>
                </a:solidFill>
                <a:latin typeface="Trebuchet MS"/>
                <a:cs typeface="Trebuchet MS"/>
              </a:rPr>
              <a:t>0%</a:t>
            </a:r>
            <a:endParaRPr sz="1600">
              <a:latin typeface="Trebuchet MS"/>
              <a:cs typeface="Trebuchet MS"/>
            </a:endParaRPr>
          </a:p>
          <a:p>
            <a:pPr marL="42545">
              <a:lnSpc>
                <a:spcPct val="100000"/>
              </a:lnSpc>
              <a:spcBef>
                <a:spcPts val="1000"/>
              </a:spcBef>
            </a:pPr>
            <a:r>
              <a:rPr sz="650" b="1" spc="-10" dirty="0">
                <a:solidFill>
                  <a:srgbClr val="3365FF"/>
                </a:solidFill>
                <a:latin typeface="Trebuchet MS"/>
                <a:cs typeface="Trebuchet MS"/>
              </a:rPr>
              <a:t>norte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663181" y="4011676"/>
            <a:ext cx="1567815" cy="59436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48260" algn="ctr">
              <a:lnSpc>
                <a:spcPct val="100000"/>
              </a:lnSpc>
              <a:spcBef>
                <a:spcPts val="415"/>
              </a:spcBef>
            </a:pPr>
            <a:r>
              <a:rPr sz="1600" b="1" spc="70" dirty="0">
                <a:solidFill>
                  <a:srgbClr val="3365FF"/>
                </a:solidFill>
                <a:latin typeface="Trebuchet MS"/>
                <a:cs typeface="Trebuchet MS"/>
              </a:rPr>
              <a:t>50%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sz="1600" dirty="0">
                <a:latin typeface="Arial Unicode MS"/>
                <a:cs typeface="Arial Unicode MS"/>
              </a:rPr>
              <a:t>Posición</a:t>
            </a:r>
            <a:r>
              <a:rPr sz="1600" spc="10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0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falla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565718" y="4052061"/>
            <a:ext cx="557530" cy="52006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54940" marR="5080" indent="-142875">
              <a:lnSpc>
                <a:spcPct val="102800"/>
              </a:lnSpc>
              <a:spcBef>
                <a:spcPts val="45"/>
              </a:spcBef>
            </a:pPr>
            <a:r>
              <a:rPr sz="1600" b="1" spc="45" dirty="0">
                <a:solidFill>
                  <a:srgbClr val="3365FF"/>
                </a:solidFill>
                <a:latin typeface="Trebuchet MS"/>
                <a:cs typeface="Trebuchet MS"/>
              </a:rPr>
              <a:t>100% </a:t>
            </a:r>
            <a:r>
              <a:rPr sz="1600" b="1" spc="-50" dirty="0">
                <a:solidFill>
                  <a:srgbClr val="3365FF"/>
                </a:solidFill>
                <a:latin typeface="Trebuchet MS"/>
                <a:cs typeface="Trebuchet MS"/>
              </a:rPr>
              <a:t>T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698746" y="5117084"/>
            <a:ext cx="4347845" cy="84836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98450" marR="5080" indent="-285750" algn="just">
              <a:lnSpc>
                <a:spcPts val="2160"/>
              </a:lnSpc>
              <a:spcBef>
                <a:spcPts val="200"/>
              </a:spcBef>
            </a:pPr>
            <a:r>
              <a:rPr sz="1800" dirty="0">
                <a:latin typeface="Arial Unicode MS"/>
                <a:cs typeface="Arial Unicode MS"/>
              </a:rPr>
              <a:t>-</a:t>
            </a:r>
            <a:r>
              <a:rPr sz="1800" spc="470" dirty="0">
                <a:latin typeface="Arial Unicode MS"/>
                <a:cs typeface="Arial Unicode MS"/>
              </a:rPr>
              <a:t>  </a:t>
            </a:r>
            <a:r>
              <a:rPr sz="1200" b="1" dirty="0">
                <a:latin typeface="Trebuchet MS"/>
                <a:cs typeface="Trebuchet MS"/>
              </a:rPr>
              <a:t>Relación de </a:t>
            </a:r>
            <a:r>
              <a:rPr sz="1200" b="1" spc="60" dirty="0">
                <a:latin typeface="Trebuchet MS"/>
                <a:cs typeface="Trebuchet MS"/>
              </a:rPr>
              <a:t>transformador</a:t>
            </a:r>
            <a:r>
              <a:rPr sz="1200" b="1" dirty="0">
                <a:latin typeface="Trebuchet MS"/>
                <a:cs typeface="Trebuchet MS"/>
              </a:rPr>
              <a:t> de </a:t>
            </a:r>
            <a:r>
              <a:rPr sz="1200" b="1" spc="55" dirty="0">
                <a:latin typeface="Trebuchet MS"/>
                <a:cs typeface="Trebuchet MS"/>
              </a:rPr>
              <a:t>puesta</a:t>
            </a:r>
            <a:r>
              <a:rPr sz="1200" b="1" dirty="0">
                <a:latin typeface="Trebuchet MS"/>
                <a:cs typeface="Trebuchet MS"/>
              </a:rPr>
              <a:t> </a:t>
            </a:r>
            <a:r>
              <a:rPr sz="1200" b="1" spc="80" dirty="0">
                <a:latin typeface="Trebuchet MS"/>
                <a:cs typeface="Trebuchet MS"/>
              </a:rPr>
              <a:t>a</a:t>
            </a:r>
            <a:r>
              <a:rPr sz="1200" b="1" spc="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tierra </a:t>
            </a:r>
            <a:r>
              <a:rPr sz="1200" b="1" spc="-10" dirty="0">
                <a:latin typeface="Trebuchet MS"/>
                <a:cs typeface="Trebuchet MS"/>
              </a:rPr>
              <a:t>neutral </a:t>
            </a:r>
            <a:r>
              <a:rPr sz="1200" b="1" dirty="0">
                <a:latin typeface="Trebuchet MS"/>
                <a:cs typeface="Trebuchet MS"/>
              </a:rPr>
              <a:t>(NGT)</a:t>
            </a:r>
            <a:r>
              <a:rPr sz="1200" b="1" spc="114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seleccionada</a:t>
            </a:r>
            <a:r>
              <a:rPr sz="1200" b="1" spc="12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que</a:t>
            </a:r>
            <a:r>
              <a:rPr sz="1200" b="1" spc="12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proporciona</a:t>
            </a:r>
            <a:r>
              <a:rPr sz="1200" b="1" spc="114" dirty="0">
                <a:latin typeface="Trebuchet MS"/>
                <a:cs typeface="Trebuchet MS"/>
              </a:rPr>
              <a:t> </a:t>
            </a:r>
            <a:r>
              <a:rPr sz="1200" b="1" spc="-20" dirty="0">
                <a:latin typeface="Trebuchet MS"/>
                <a:cs typeface="Trebuchet MS"/>
              </a:rPr>
              <a:t>120</a:t>
            </a:r>
            <a:r>
              <a:rPr sz="1200" b="1" spc="120" dirty="0">
                <a:latin typeface="Trebuchet MS"/>
                <a:cs typeface="Trebuchet MS"/>
              </a:rPr>
              <a:t> </a:t>
            </a:r>
            <a:r>
              <a:rPr sz="1200" b="1" spc="80" dirty="0">
                <a:latin typeface="Trebuchet MS"/>
                <a:cs typeface="Trebuchet MS"/>
              </a:rPr>
              <a:t>a</a:t>
            </a:r>
            <a:r>
              <a:rPr sz="1200" b="1" spc="120" dirty="0">
                <a:latin typeface="Trebuchet MS"/>
                <a:cs typeface="Trebuchet MS"/>
              </a:rPr>
              <a:t> </a:t>
            </a:r>
            <a:r>
              <a:rPr sz="1200" b="1" spc="-20" dirty="0">
                <a:latin typeface="Trebuchet MS"/>
                <a:cs typeface="Trebuchet MS"/>
              </a:rPr>
              <a:t>240</a:t>
            </a:r>
            <a:r>
              <a:rPr sz="1200" b="1" spc="12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V</a:t>
            </a:r>
            <a:r>
              <a:rPr sz="1200" b="1" spc="114" dirty="0">
                <a:latin typeface="Trebuchet MS"/>
                <a:cs typeface="Trebuchet MS"/>
              </a:rPr>
              <a:t> </a:t>
            </a:r>
            <a:r>
              <a:rPr sz="1200" b="1" spc="40" dirty="0">
                <a:latin typeface="Trebuchet MS"/>
                <a:cs typeface="Trebuchet MS"/>
              </a:rPr>
              <a:t>para </a:t>
            </a:r>
            <a:r>
              <a:rPr sz="1200" b="1" dirty="0">
                <a:latin typeface="Trebuchet MS"/>
                <a:cs typeface="Trebuchet MS"/>
              </a:rPr>
              <a:t>falla</a:t>
            </a:r>
            <a:r>
              <a:rPr sz="1200" b="1" spc="90" dirty="0">
                <a:latin typeface="Trebuchet MS"/>
                <a:cs typeface="Trebuchet MS"/>
              </a:rPr>
              <a:t> </a:t>
            </a:r>
            <a:r>
              <a:rPr sz="1200" b="1" spc="80" dirty="0">
                <a:latin typeface="Trebuchet MS"/>
                <a:cs typeface="Trebuchet MS"/>
              </a:rPr>
              <a:t>a</a:t>
            </a:r>
            <a:r>
              <a:rPr sz="1200" b="1" spc="9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tierra</a:t>
            </a:r>
            <a:r>
              <a:rPr sz="1200" b="1" spc="9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en</a:t>
            </a:r>
            <a:r>
              <a:rPr sz="1200" b="1" spc="90" dirty="0">
                <a:latin typeface="Trebuchet MS"/>
                <a:cs typeface="Trebuchet MS"/>
              </a:rPr>
              <a:t> </a:t>
            </a:r>
            <a:r>
              <a:rPr sz="1200" b="1" spc="50" dirty="0">
                <a:latin typeface="Trebuchet MS"/>
                <a:cs typeface="Trebuchet MS"/>
              </a:rPr>
              <a:t>los</a:t>
            </a:r>
            <a:r>
              <a:rPr sz="1200" b="1" spc="9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terminales</a:t>
            </a:r>
            <a:r>
              <a:rPr sz="1200" b="1" spc="9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de</a:t>
            </a:r>
            <a:r>
              <a:rPr sz="1200" b="1" spc="9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la</a:t>
            </a:r>
            <a:r>
              <a:rPr sz="1200" b="1" spc="90" dirty="0">
                <a:latin typeface="Trebuchet MS"/>
                <a:cs typeface="Trebuchet MS"/>
              </a:rPr>
              <a:t> </a:t>
            </a:r>
            <a:r>
              <a:rPr sz="1200" b="1" spc="65" dirty="0">
                <a:latin typeface="Trebuchet MS"/>
                <a:cs typeface="Trebuchet MS"/>
              </a:rPr>
              <a:t>máquina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833876" y="5743956"/>
            <a:ext cx="267335" cy="344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latin typeface="Trebuchet MS"/>
                <a:cs typeface="Trebuchet MS"/>
              </a:rPr>
              <a:t>59</a:t>
            </a:r>
            <a:endParaRPr sz="1100">
              <a:latin typeface="Trebuchet MS"/>
              <a:cs typeface="Trebuchet MS"/>
            </a:endParaRPr>
          </a:p>
          <a:p>
            <a:pPr marL="36195">
              <a:lnSpc>
                <a:spcPct val="100000"/>
              </a:lnSpc>
              <a:spcBef>
                <a:spcPts val="650"/>
              </a:spcBef>
            </a:pPr>
            <a:r>
              <a:rPr sz="450" b="1" spc="-10" dirty="0">
                <a:latin typeface="Trebuchet MS"/>
                <a:cs typeface="Trebuchet MS"/>
              </a:rPr>
              <a:t>GRAMO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155946" y="5956547"/>
            <a:ext cx="3987800" cy="53784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  <a:tabLst>
                <a:tab pos="240665" algn="l"/>
              </a:tabLst>
            </a:pPr>
            <a:r>
              <a:rPr sz="1400" spc="-50" dirty="0">
                <a:latin typeface="Arial Unicode MS"/>
                <a:cs typeface="Arial Unicode MS"/>
              </a:rPr>
              <a:t>-</a:t>
            </a:r>
            <a:r>
              <a:rPr sz="1400" dirty="0">
                <a:latin typeface="Arial Unicode MS"/>
                <a:cs typeface="Arial Unicode MS"/>
              </a:rPr>
              <a:t>	</a:t>
            </a:r>
            <a:r>
              <a:rPr sz="1200" b="1" dirty="0">
                <a:latin typeface="Trebuchet MS"/>
                <a:cs typeface="Trebuchet MS"/>
              </a:rPr>
              <a:t>Voltios</a:t>
            </a:r>
            <a:r>
              <a:rPr sz="1200" b="1" spc="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LG</a:t>
            </a:r>
            <a:r>
              <a:rPr sz="1200" b="1" spc="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máx.</a:t>
            </a:r>
            <a:r>
              <a:rPr sz="1200" b="1" spc="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=</a:t>
            </a:r>
            <a:r>
              <a:rPr sz="1200" b="1" spc="5" dirty="0">
                <a:latin typeface="Trebuchet MS"/>
                <a:cs typeface="Trebuchet MS"/>
              </a:rPr>
              <a:t> </a:t>
            </a:r>
            <a:r>
              <a:rPr sz="1200" b="1" spc="-45" dirty="0">
                <a:latin typeface="Trebuchet MS"/>
                <a:cs typeface="Trebuchet MS"/>
              </a:rPr>
              <a:t>13,8</a:t>
            </a:r>
            <a:r>
              <a:rPr sz="1200" b="1" spc="5" dirty="0">
                <a:latin typeface="Trebuchet MS"/>
                <a:cs typeface="Trebuchet MS"/>
              </a:rPr>
              <a:t> </a:t>
            </a:r>
            <a:r>
              <a:rPr sz="1200" b="1" spc="55" dirty="0">
                <a:latin typeface="Trebuchet MS"/>
                <a:cs typeface="Trebuchet MS"/>
              </a:rPr>
              <a:t>kV</a:t>
            </a:r>
            <a:r>
              <a:rPr sz="1200" b="1" spc="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/</a:t>
            </a:r>
            <a:r>
              <a:rPr sz="1200" b="1" spc="5" dirty="0">
                <a:latin typeface="Trebuchet MS"/>
                <a:cs typeface="Trebuchet MS"/>
              </a:rPr>
              <a:t> </a:t>
            </a:r>
            <a:r>
              <a:rPr sz="1200" b="1" spc="-45" dirty="0">
                <a:latin typeface="Trebuchet MS"/>
                <a:cs typeface="Trebuchet MS"/>
              </a:rPr>
              <a:t>1,73</a:t>
            </a:r>
            <a:r>
              <a:rPr sz="1200" b="1" spc="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= </a:t>
            </a:r>
            <a:r>
              <a:rPr sz="1200" b="1" spc="-20" dirty="0">
                <a:latin typeface="Trebuchet MS"/>
                <a:cs typeface="Trebuchet MS"/>
              </a:rPr>
              <a:t>7995</a:t>
            </a:r>
            <a:r>
              <a:rPr sz="1200" b="1" spc="5" dirty="0">
                <a:latin typeface="Trebuchet MS"/>
                <a:cs typeface="Trebuchet MS"/>
              </a:rPr>
              <a:t> </a:t>
            </a:r>
            <a:r>
              <a:rPr sz="1200" b="1" spc="-50" dirty="0">
                <a:latin typeface="Trebuchet MS"/>
                <a:cs typeface="Trebuchet MS"/>
              </a:rPr>
              <a:t>V</a:t>
            </a:r>
            <a:endParaRPr sz="1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240665" algn="l"/>
              </a:tabLst>
            </a:pPr>
            <a:r>
              <a:rPr sz="1400" spc="-50" dirty="0">
                <a:latin typeface="Arial Unicode MS"/>
                <a:cs typeface="Arial Unicode MS"/>
              </a:rPr>
              <a:t>-</a:t>
            </a:r>
            <a:r>
              <a:rPr sz="1400" dirty="0">
                <a:latin typeface="Arial Unicode MS"/>
                <a:cs typeface="Arial Unicode MS"/>
              </a:rPr>
              <a:t>	</a:t>
            </a:r>
            <a:r>
              <a:rPr sz="1250" b="1" spc="120" dirty="0">
                <a:latin typeface="Trebuchet MS"/>
                <a:cs typeface="Trebuchet MS"/>
              </a:rPr>
              <a:t>Max</a:t>
            </a:r>
            <a:r>
              <a:rPr sz="1250" b="1" spc="-15" dirty="0">
                <a:latin typeface="Trebuchet MS"/>
                <a:cs typeface="Trebuchet MS"/>
              </a:rPr>
              <a:t> </a:t>
            </a:r>
            <a:r>
              <a:rPr sz="1250" b="1" spc="65" dirty="0">
                <a:latin typeface="Trebuchet MS"/>
                <a:cs typeface="Trebuchet MS"/>
              </a:rPr>
              <a:t>NGT</a:t>
            </a:r>
            <a:r>
              <a:rPr sz="1250" b="1" spc="-10" dirty="0">
                <a:latin typeface="Trebuchet MS"/>
                <a:cs typeface="Trebuchet MS"/>
              </a:rPr>
              <a:t> </a:t>
            </a:r>
            <a:r>
              <a:rPr sz="1250" b="1" dirty="0">
                <a:latin typeface="Trebuchet MS"/>
                <a:cs typeface="Trebuchet MS"/>
              </a:rPr>
              <a:t>voltios</a:t>
            </a:r>
            <a:r>
              <a:rPr sz="1250" b="1" spc="-10" dirty="0">
                <a:latin typeface="Trebuchet MS"/>
                <a:cs typeface="Trebuchet MS"/>
              </a:rPr>
              <a:t> </a:t>
            </a:r>
            <a:r>
              <a:rPr sz="1250" b="1" dirty="0">
                <a:latin typeface="Trebuchet MS"/>
                <a:cs typeface="Trebuchet MS"/>
              </a:rPr>
              <a:t>seg.</a:t>
            </a:r>
            <a:r>
              <a:rPr sz="1250" b="1" spc="-10" dirty="0">
                <a:latin typeface="Trebuchet MS"/>
                <a:cs typeface="Trebuchet MS"/>
              </a:rPr>
              <a:t> </a:t>
            </a:r>
            <a:r>
              <a:rPr sz="1250" b="1" dirty="0">
                <a:latin typeface="Trebuchet MS"/>
                <a:cs typeface="Trebuchet MS"/>
              </a:rPr>
              <a:t>=</a:t>
            </a:r>
            <a:r>
              <a:rPr sz="1250" b="1" spc="-15" dirty="0">
                <a:latin typeface="Trebuchet MS"/>
                <a:cs typeface="Trebuchet MS"/>
              </a:rPr>
              <a:t> </a:t>
            </a:r>
            <a:r>
              <a:rPr sz="1250" b="1" dirty="0">
                <a:latin typeface="Trebuchet MS"/>
                <a:cs typeface="Trebuchet MS"/>
              </a:rPr>
              <a:t>7995V</a:t>
            </a:r>
            <a:r>
              <a:rPr sz="1250" b="1" spc="-10" dirty="0">
                <a:latin typeface="Trebuchet MS"/>
                <a:cs typeface="Trebuchet MS"/>
              </a:rPr>
              <a:t> </a:t>
            </a:r>
            <a:r>
              <a:rPr sz="1250" b="1" dirty="0">
                <a:latin typeface="Trebuchet MS"/>
                <a:cs typeface="Trebuchet MS"/>
              </a:rPr>
              <a:t>/</a:t>
            </a:r>
            <a:r>
              <a:rPr sz="1250" b="1" spc="-10" dirty="0">
                <a:latin typeface="Trebuchet MS"/>
                <a:cs typeface="Trebuchet MS"/>
              </a:rPr>
              <a:t> </a:t>
            </a:r>
            <a:r>
              <a:rPr sz="1250" b="1" dirty="0">
                <a:latin typeface="Trebuchet MS"/>
                <a:cs typeface="Trebuchet MS"/>
              </a:rPr>
              <a:t>120V</a:t>
            </a:r>
            <a:r>
              <a:rPr sz="1250" b="1" spc="-10" dirty="0">
                <a:latin typeface="Trebuchet MS"/>
                <a:cs typeface="Trebuchet MS"/>
              </a:rPr>
              <a:t> </a:t>
            </a:r>
            <a:r>
              <a:rPr sz="1250" b="1" dirty="0">
                <a:latin typeface="Trebuchet MS"/>
                <a:cs typeface="Trebuchet MS"/>
              </a:rPr>
              <a:t>=</a:t>
            </a:r>
            <a:r>
              <a:rPr sz="1250" b="1" spc="-15" dirty="0">
                <a:latin typeface="Trebuchet MS"/>
                <a:cs typeface="Trebuchet MS"/>
              </a:rPr>
              <a:t> </a:t>
            </a:r>
            <a:r>
              <a:rPr sz="1250" b="1" spc="-50" dirty="0">
                <a:latin typeface="Trebuchet MS"/>
                <a:cs typeface="Trebuchet MS"/>
              </a:rPr>
              <a:t>66,39</a:t>
            </a:r>
            <a:r>
              <a:rPr sz="1250" b="1" spc="-10" dirty="0">
                <a:latin typeface="Trebuchet MS"/>
                <a:cs typeface="Trebuchet MS"/>
              </a:rPr>
              <a:t> </a:t>
            </a:r>
            <a:r>
              <a:rPr sz="1250" b="1" spc="-25" dirty="0">
                <a:latin typeface="Trebuchet MS"/>
                <a:cs typeface="Trebuchet MS"/>
              </a:rPr>
              <a:t>VTR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109971" y="2031491"/>
            <a:ext cx="694690" cy="211582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648970" marR="5080" indent="-636905">
              <a:lnSpc>
                <a:spcPct val="106000"/>
              </a:lnSpc>
              <a:spcBef>
                <a:spcPts val="95"/>
              </a:spcBef>
            </a:pPr>
            <a:r>
              <a:rPr sz="2000" dirty="0">
                <a:latin typeface="Arial Unicode MS"/>
                <a:cs typeface="Arial Unicode MS"/>
              </a:rPr>
              <a:t>Voltaje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65" dirty="0">
                <a:latin typeface="Arial Unicode MS"/>
                <a:cs typeface="Arial Unicode MS"/>
              </a:rPr>
              <a:t>en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90" dirty="0">
                <a:latin typeface="Arial Unicode MS"/>
                <a:cs typeface="Arial Unicode MS"/>
              </a:rPr>
              <a:t>Neutro </a:t>
            </a:r>
            <a:r>
              <a:rPr sz="2000" dirty="0">
                <a:latin typeface="Arial Unicode MS"/>
                <a:cs typeface="Arial Unicode MS"/>
              </a:rPr>
              <a:t>(60</a:t>
            </a:r>
            <a:r>
              <a:rPr sz="2000" spc="-7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Hz)</a:t>
            </a:r>
            <a:endParaRPr sz="2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71922" y="4332776"/>
            <a:ext cx="392430" cy="717550"/>
            <a:chOff x="2071922" y="4332776"/>
            <a:chExt cx="392430" cy="717550"/>
          </a:xfrm>
        </p:grpSpPr>
        <p:sp>
          <p:nvSpPr>
            <p:cNvPr id="3" name="object 3"/>
            <p:cNvSpPr/>
            <p:nvPr/>
          </p:nvSpPr>
          <p:spPr>
            <a:xfrm>
              <a:off x="2080259" y="4341114"/>
              <a:ext cx="375920" cy="374650"/>
            </a:xfrm>
            <a:custGeom>
              <a:avLst/>
              <a:gdLst/>
              <a:ahLst/>
              <a:cxnLst/>
              <a:rect l="l" t="t" r="r" b="b"/>
              <a:pathLst>
                <a:path w="375919" h="374650">
                  <a:moveTo>
                    <a:pt x="375666" y="187451"/>
                  </a:moveTo>
                  <a:lnTo>
                    <a:pt x="368977" y="137583"/>
                  </a:lnTo>
                  <a:lnTo>
                    <a:pt x="350096" y="92794"/>
                  </a:lnTo>
                  <a:lnTo>
                    <a:pt x="320802" y="54863"/>
                  </a:lnTo>
                  <a:lnTo>
                    <a:pt x="282871" y="25569"/>
                  </a:lnTo>
                  <a:lnTo>
                    <a:pt x="238082" y="6688"/>
                  </a:lnTo>
                  <a:lnTo>
                    <a:pt x="188213" y="0"/>
                  </a:lnTo>
                  <a:lnTo>
                    <a:pt x="138288" y="6688"/>
                  </a:lnTo>
                  <a:lnTo>
                    <a:pt x="93359" y="25569"/>
                  </a:lnTo>
                  <a:lnTo>
                    <a:pt x="55244" y="54863"/>
                  </a:lnTo>
                  <a:lnTo>
                    <a:pt x="25766" y="92794"/>
                  </a:lnTo>
                  <a:lnTo>
                    <a:pt x="6745" y="137583"/>
                  </a:lnTo>
                  <a:lnTo>
                    <a:pt x="0" y="187451"/>
                  </a:lnTo>
                  <a:lnTo>
                    <a:pt x="6745" y="236999"/>
                  </a:lnTo>
                  <a:lnTo>
                    <a:pt x="25766" y="281573"/>
                  </a:lnTo>
                  <a:lnTo>
                    <a:pt x="55245" y="319373"/>
                  </a:lnTo>
                  <a:lnTo>
                    <a:pt x="93359" y="348600"/>
                  </a:lnTo>
                  <a:lnTo>
                    <a:pt x="138288" y="367456"/>
                  </a:lnTo>
                  <a:lnTo>
                    <a:pt x="188214" y="374141"/>
                  </a:lnTo>
                  <a:lnTo>
                    <a:pt x="238082" y="367456"/>
                  </a:lnTo>
                  <a:lnTo>
                    <a:pt x="282871" y="348600"/>
                  </a:lnTo>
                  <a:lnTo>
                    <a:pt x="320802" y="319373"/>
                  </a:lnTo>
                  <a:lnTo>
                    <a:pt x="350096" y="281573"/>
                  </a:lnTo>
                  <a:lnTo>
                    <a:pt x="368977" y="236999"/>
                  </a:lnTo>
                  <a:lnTo>
                    <a:pt x="375666" y="18745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080259" y="4341114"/>
              <a:ext cx="375920" cy="374650"/>
            </a:xfrm>
            <a:custGeom>
              <a:avLst/>
              <a:gdLst/>
              <a:ahLst/>
              <a:cxnLst/>
              <a:rect l="l" t="t" r="r" b="b"/>
              <a:pathLst>
                <a:path w="375919" h="374650">
                  <a:moveTo>
                    <a:pt x="0" y="187451"/>
                  </a:moveTo>
                  <a:lnTo>
                    <a:pt x="6745" y="137583"/>
                  </a:lnTo>
                  <a:lnTo>
                    <a:pt x="25766" y="92794"/>
                  </a:lnTo>
                  <a:lnTo>
                    <a:pt x="55244" y="54863"/>
                  </a:lnTo>
                  <a:lnTo>
                    <a:pt x="93359" y="25569"/>
                  </a:lnTo>
                  <a:lnTo>
                    <a:pt x="138288" y="6688"/>
                  </a:lnTo>
                  <a:lnTo>
                    <a:pt x="188213" y="0"/>
                  </a:lnTo>
                  <a:lnTo>
                    <a:pt x="238082" y="6688"/>
                  </a:lnTo>
                  <a:lnTo>
                    <a:pt x="282871" y="25569"/>
                  </a:lnTo>
                  <a:lnTo>
                    <a:pt x="320802" y="54863"/>
                  </a:lnTo>
                  <a:lnTo>
                    <a:pt x="350096" y="92794"/>
                  </a:lnTo>
                  <a:lnTo>
                    <a:pt x="368977" y="137583"/>
                  </a:lnTo>
                  <a:lnTo>
                    <a:pt x="375666" y="187451"/>
                  </a:lnTo>
                  <a:lnTo>
                    <a:pt x="368977" y="236999"/>
                  </a:lnTo>
                  <a:lnTo>
                    <a:pt x="350096" y="281573"/>
                  </a:lnTo>
                  <a:lnTo>
                    <a:pt x="320802" y="319373"/>
                  </a:lnTo>
                  <a:lnTo>
                    <a:pt x="282871" y="348600"/>
                  </a:lnTo>
                  <a:lnTo>
                    <a:pt x="238082" y="367456"/>
                  </a:lnTo>
                  <a:lnTo>
                    <a:pt x="188214" y="374141"/>
                  </a:lnTo>
                  <a:lnTo>
                    <a:pt x="138288" y="367456"/>
                  </a:lnTo>
                  <a:lnTo>
                    <a:pt x="93359" y="348600"/>
                  </a:lnTo>
                  <a:lnTo>
                    <a:pt x="55245" y="319373"/>
                  </a:lnTo>
                  <a:lnTo>
                    <a:pt x="25766" y="281573"/>
                  </a:lnTo>
                  <a:lnTo>
                    <a:pt x="6745" y="236999"/>
                  </a:lnTo>
                  <a:lnTo>
                    <a:pt x="0" y="187451"/>
                  </a:lnTo>
                  <a:close/>
                </a:path>
              </a:pathLst>
            </a:custGeom>
            <a:ln w="16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10561" y="4410456"/>
              <a:ext cx="115823" cy="4892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1605" y="4560570"/>
              <a:ext cx="171449" cy="48920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4613147" y="2470404"/>
            <a:ext cx="3063240" cy="1496695"/>
          </a:xfrm>
          <a:custGeom>
            <a:avLst/>
            <a:gdLst/>
            <a:ahLst/>
            <a:cxnLst/>
            <a:rect l="l" t="t" r="r" b="b"/>
            <a:pathLst>
              <a:path w="3063240" h="1496695">
                <a:moveTo>
                  <a:pt x="0" y="1496568"/>
                </a:moveTo>
                <a:lnTo>
                  <a:pt x="3063240" y="1496567"/>
                </a:lnTo>
                <a:lnTo>
                  <a:pt x="3063240" y="0"/>
                </a:lnTo>
                <a:lnTo>
                  <a:pt x="0" y="0"/>
                </a:lnTo>
                <a:lnTo>
                  <a:pt x="0" y="1496568"/>
                </a:lnTo>
                <a:close/>
              </a:path>
            </a:pathLst>
          </a:custGeom>
          <a:ln w="334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596624" y="2455398"/>
            <a:ext cx="1530985" cy="1527175"/>
            <a:chOff x="1596624" y="2455398"/>
            <a:chExt cx="1530985" cy="1527175"/>
          </a:xfrm>
        </p:grpSpPr>
        <p:sp>
          <p:nvSpPr>
            <p:cNvPr id="9" name="object 9"/>
            <p:cNvSpPr/>
            <p:nvPr/>
          </p:nvSpPr>
          <p:spPr>
            <a:xfrm>
              <a:off x="1611629" y="2470404"/>
              <a:ext cx="1500505" cy="1496695"/>
            </a:xfrm>
            <a:custGeom>
              <a:avLst/>
              <a:gdLst/>
              <a:ahLst/>
              <a:cxnLst/>
              <a:rect l="l" t="t" r="r" b="b"/>
              <a:pathLst>
                <a:path w="1500505" h="1496695">
                  <a:moveTo>
                    <a:pt x="1500378" y="748284"/>
                  </a:moveTo>
                  <a:lnTo>
                    <a:pt x="1498904" y="700989"/>
                  </a:lnTo>
                  <a:lnTo>
                    <a:pt x="1494542" y="654472"/>
                  </a:lnTo>
                  <a:lnTo>
                    <a:pt x="1487379" y="608821"/>
                  </a:lnTo>
                  <a:lnTo>
                    <a:pt x="1477503" y="564123"/>
                  </a:lnTo>
                  <a:lnTo>
                    <a:pt x="1465000" y="520467"/>
                  </a:lnTo>
                  <a:lnTo>
                    <a:pt x="1449959" y="477940"/>
                  </a:lnTo>
                  <a:lnTo>
                    <a:pt x="1432466" y="436631"/>
                  </a:lnTo>
                  <a:lnTo>
                    <a:pt x="1412608" y="396627"/>
                  </a:lnTo>
                  <a:lnTo>
                    <a:pt x="1390475" y="358017"/>
                  </a:lnTo>
                  <a:lnTo>
                    <a:pt x="1366152" y="320887"/>
                  </a:lnTo>
                  <a:lnTo>
                    <a:pt x="1339727" y="285327"/>
                  </a:lnTo>
                  <a:lnTo>
                    <a:pt x="1311288" y="251423"/>
                  </a:lnTo>
                  <a:lnTo>
                    <a:pt x="1280922" y="219265"/>
                  </a:lnTo>
                  <a:lnTo>
                    <a:pt x="1248716" y="188939"/>
                  </a:lnTo>
                  <a:lnTo>
                    <a:pt x="1214758" y="160535"/>
                  </a:lnTo>
                  <a:lnTo>
                    <a:pt x="1179135" y="134139"/>
                  </a:lnTo>
                  <a:lnTo>
                    <a:pt x="1141934" y="109839"/>
                  </a:lnTo>
                  <a:lnTo>
                    <a:pt x="1103244" y="87724"/>
                  </a:lnTo>
                  <a:lnTo>
                    <a:pt x="1063151" y="67882"/>
                  </a:lnTo>
                  <a:lnTo>
                    <a:pt x="1021743" y="50400"/>
                  </a:lnTo>
                  <a:lnTo>
                    <a:pt x="979107" y="35366"/>
                  </a:lnTo>
                  <a:lnTo>
                    <a:pt x="935331" y="22869"/>
                  </a:lnTo>
                  <a:lnTo>
                    <a:pt x="890501" y="12995"/>
                  </a:lnTo>
                  <a:lnTo>
                    <a:pt x="844707" y="5834"/>
                  </a:lnTo>
                  <a:lnTo>
                    <a:pt x="798033" y="1473"/>
                  </a:lnTo>
                  <a:lnTo>
                    <a:pt x="750569" y="0"/>
                  </a:lnTo>
                  <a:lnTo>
                    <a:pt x="703102" y="1473"/>
                  </a:lnTo>
                  <a:lnTo>
                    <a:pt x="656420" y="5834"/>
                  </a:lnTo>
                  <a:lnTo>
                    <a:pt x="610609" y="12995"/>
                  </a:lnTo>
                  <a:lnTo>
                    <a:pt x="565760" y="22869"/>
                  </a:lnTo>
                  <a:lnTo>
                    <a:pt x="521958" y="35366"/>
                  </a:lnTo>
                  <a:lnTo>
                    <a:pt x="479293" y="50400"/>
                  </a:lnTo>
                  <a:lnTo>
                    <a:pt x="437852" y="67882"/>
                  </a:lnTo>
                  <a:lnTo>
                    <a:pt x="397723" y="87724"/>
                  </a:lnTo>
                  <a:lnTo>
                    <a:pt x="358994" y="109839"/>
                  </a:lnTo>
                  <a:lnTo>
                    <a:pt x="321753" y="134139"/>
                  </a:lnTo>
                  <a:lnTo>
                    <a:pt x="286088" y="160535"/>
                  </a:lnTo>
                  <a:lnTo>
                    <a:pt x="252086" y="188939"/>
                  </a:lnTo>
                  <a:lnTo>
                    <a:pt x="219836" y="219265"/>
                  </a:lnTo>
                  <a:lnTo>
                    <a:pt x="189426" y="251423"/>
                  </a:lnTo>
                  <a:lnTo>
                    <a:pt x="160944" y="285327"/>
                  </a:lnTo>
                  <a:lnTo>
                    <a:pt x="134477" y="320887"/>
                  </a:lnTo>
                  <a:lnTo>
                    <a:pt x="110113" y="358017"/>
                  </a:lnTo>
                  <a:lnTo>
                    <a:pt x="87941" y="396627"/>
                  </a:lnTo>
                  <a:lnTo>
                    <a:pt x="68047" y="436631"/>
                  </a:lnTo>
                  <a:lnTo>
                    <a:pt x="50521" y="477940"/>
                  </a:lnTo>
                  <a:lnTo>
                    <a:pt x="35451" y="520467"/>
                  </a:lnTo>
                  <a:lnTo>
                    <a:pt x="22923" y="564123"/>
                  </a:lnTo>
                  <a:lnTo>
                    <a:pt x="13026" y="608821"/>
                  </a:lnTo>
                  <a:lnTo>
                    <a:pt x="5848" y="654472"/>
                  </a:lnTo>
                  <a:lnTo>
                    <a:pt x="1476" y="700989"/>
                  </a:lnTo>
                  <a:lnTo>
                    <a:pt x="0" y="748284"/>
                  </a:lnTo>
                  <a:lnTo>
                    <a:pt x="1476" y="795578"/>
                  </a:lnTo>
                  <a:lnTo>
                    <a:pt x="5848" y="842095"/>
                  </a:lnTo>
                  <a:lnTo>
                    <a:pt x="13026" y="887746"/>
                  </a:lnTo>
                  <a:lnTo>
                    <a:pt x="22923" y="932444"/>
                  </a:lnTo>
                  <a:lnTo>
                    <a:pt x="35451" y="976100"/>
                  </a:lnTo>
                  <a:lnTo>
                    <a:pt x="50521" y="1018627"/>
                  </a:lnTo>
                  <a:lnTo>
                    <a:pt x="68047" y="1059936"/>
                  </a:lnTo>
                  <a:lnTo>
                    <a:pt x="87941" y="1099940"/>
                  </a:lnTo>
                  <a:lnTo>
                    <a:pt x="110113" y="1138550"/>
                  </a:lnTo>
                  <a:lnTo>
                    <a:pt x="134477" y="1175680"/>
                  </a:lnTo>
                  <a:lnTo>
                    <a:pt x="160944" y="1211240"/>
                  </a:lnTo>
                  <a:lnTo>
                    <a:pt x="189426" y="1245144"/>
                  </a:lnTo>
                  <a:lnTo>
                    <a:pt x="219837" y="1277302"/>
                  </a:lnTo>
                  <a:lnTo>
                    <a:pt x="252086" y="1307628"/>
                  </a:lnTo>
                  <a:lnTo>
                    <a:pt x="286088" y="1336032"/>
                  </a:lnTo>
                  <a:lnTo>
                    <a:pt x="321753" y="1362428"/>
                  </a:lnTo>
                  <a:lnTo>
                    <a:pt x="358994" y="1386728"/>
                  </a:lnTo>
                  <a:lnTo>
                    <a:pt x="397723" y="1408843"/>
                  </a:lnTo>
                  <a:lnTo>
                    <a:pt x="437852" y="1428685"/>
                  </a:lnTo>
                  <a:lnTo>
                    <a:pt x="479293" y="1446167"/>
                  </a:lnTo>
                  <a:lnTo>
                    <a:pt x="521958" y="1461201"/>
                  </a:lnTo>
                  <a:lnTo>
                    <a:pt x="565760" y="1473698"/>
                  </a:lnTo>
                  <a:lnTo>
                    <a:pt x="610609" y="1483572"/>
                  </a:lnTo>
                  <a:lnTo>
                    <a:pt x="656420" y="1490733"/>
                  </a:lnTo>
                  <a:lnTo>
                    <a:pt x="703102" y="1495094"/>
                  </a:lnTo>
                  <a:lnTo>
                    <a:pt x="750570" y="1496568"/>
                  </a:lnTo>
                  <a:lnTo>
                    <a:pt x="798033" y="1495094"/>
                  </a:lnTo>
                  <a:lnTo>
                    <a:pt x="844707" y="1490733"/>
                  </a:lnTo>
                  <a:lnTo>
                    <a:pt x="890501" y="1483572"/>
                  </a:lnTo>
                  <a:lnTo>
                    <a:pt x="935331" y="1473698"/>
                  </a:lnTo>
                  <a:lnTo>
                    <a:pt x="979107" y="1461201"/>
                  </a:lnTo>
                  <a:lnTo>
                    <a:pt x="1021743" y="1446167"/>
                  </a:lnTo>
                  <a:lnTo>
                    <a:pt x="1063151" y="1428685"/>
                  </a:lnTo>
                  <a:lnTo>
                    <a:pt x="1103244" y="1408843"/>
                  </a:lnTo>
                  <a:lnTo>
                    <a:pt x="1141934" y="1386728"/>
                  </a:lnTo>
                  <a:lnTo>
                    <a:pt x="1179135" y="1362428"/>
                  </a:lnTo>
                  <a:lnTo>
                    <a:pt x="1214758" y="1336032"/>
                  </a:lnTo>
                  <a:lnTo>
                    <a:pt x="1248716" y="1307628"/>
                  </a:lnTo>
                  <a:lnTo>
                    <a:pt x="1280922" y="1277302"/>
                  </a:lnTo>
                  <a:lnTo>
                    <a:pt x="1311288" y="1245144"/>
                  </a:lnTo>
                  <a:lnTo>
                    <a:pt x="1339727" y="1211240"/>
                  </a:lnTo>
                  <a:lnTo>
                    <a:pt x="1366152" y="1175680"/>
                  </a:lnTo>
                  <a:lnTo>
                    <a:pt x="1390475" y="1138550"/>
                  </a:lnTo>
                  <a:lnTo>
                    <a:pt x="1412608" y="1099940"/>
                  </a:lnTo>
                  <a:lnTo>
                    <a:pt x="1432466" y="1059936"/>
                  </a:lnTo>
                  <a:lnTo>
                    <a:pt x="1449959" y="1018627"/>
                  </a:lnTo>
                  <a:lnTo>
                    <a:pt x="1465000" y="976100"/>
                  </a:lnTo>
                  <a:lnTo>
                    <a:pt x="1477503" y="932444"/>
                  </a:lnTo>
                  <a:lnTo>
                    <a:pt x="1487379" y="887746"/>
                  </a:lnTo>
                  <a:lnTo>
                    <a:pt x="1494542" y="842095"/>
                  </a:lnTo>
                  <a:lnTo>
                    <a:pt x="1498904" y="795578"/>
                  </a:lnTo>
                  <a:lnTo>
                    <a:pt x="1500378" y="748284"/>
                  </a:lnTo>
                  <a:close/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986533" y="2744724"/>
              <a:ext cx="193675" cy="100330"/>
            </a:xfrm>
            <a:custGeom>
              <a:avLst/>
              <a:gdLst/>
              <a:ahLst/>
              <a:cxnLst/>
              <a:rect l="l" t="t" r="r" b="b"/>
              <a:pathLst>
                <a:path w="193675" h="10033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790" y="7881"/>
                  </a:lnTo>
                  <a:lnTo>
                    <a:pt x="164496" y="29336"/>
                  </a:lnTo>
                  <a:lnTo>
                    <a:pt x="185773" y="61079"/>
                  </a:lnTo>
                  <a:lnTo>
                    <a:pt x="193548" y="99821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49651" y="2739390"/>
              <a:ext cx="193675" cy="99060"/>
            </a:xfrm>
            <a:custGeom>
              <a:avLst/>
              <a:gdLst/>
              <a:ahLst/>
              <a:cxnLst/>
              <a:rect l="l" t="t" r="r" b="b"/>
              <a:pathLst>
                <a:path w="193675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468" y="7762"/>
                  </a:lnTo>
                  <a:lnTo>
                    <a:pt x="164211" y="28955"/>
                  </a:lnTo>
                  <a:lnTo>
                    <a:pt x="185666" y="60436"/>
                  </a:lnTo>
                  <a:lnTo>
                    <a:pt x="193548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62200" y="2739390"/>
              <a:ext cx="193675" cy="99060"/>
            </a:xfrm>
            <a:custGeom>
              <a:avLst/>
              <a:gdLst/>
              <a:ahLst/>
              <a:cxnLst/>
              <a:rect l="l" t="t" r="r" b="b"/>
              <a:pathLst>
                <a:path w="193675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468" y="7762"/>
                  </a:lnTo>
                  <a:lnTo>
                    <a:pt x="164211" y="28955"/>
                  </a:lnTo>
                  <a:lnTo>
                    <a:pt x="185666" y="60436"/>
                  </a:lnTo>
                  <a:lnTo>
                    <a:pt x="193548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74747" y="2739390"/>
              <a:ext cx="193040" cy="99060"/>
            </a:xfrm>
            <a:custGeom>
              <a:avLst/>
              <a:gdLst/>
              <a:ahLst/>
              <a:cxnLst/>
              <a:rect l="l" t="t" r="r" b="b"/>
              <a:pathLst>
                <a:path w="193039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762"/>
                  </a:lnTo>
                  <a:lnTo>
                    <a:pt x="163830" y="28955"/>
                  </a:lnTo>
                  <a:lnTo>
                    <a:pt x="185023" y="60436"/>
                  </a:lnTo>
                  <a:lnTo>
                    <a:pt x="192786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37103" y="2844546"/>
              <a:ext cx="187960" cy="0"/>
            </a:xfrm>
            <a:custGeom>
              <a:avLst/>
              <a:gdLst/>
              <a:ahLst/>
              <a:cxnLst/>
              <a:rect l="l" t="t" r="r" b="b"/>
              <a:pathLst>
                <a:path w="187960">
                  <a:moveTo>
                    <a:pt x="0" y="0"/>
                  </a:moveTo>
                  <a:lnTo>
                    <a:pt x="187452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99081" y="2844546"/>
              <a:ext cx="187960" cy="0"/>
            </a:xfrm>
            <a:custGeom>
              <a:avLst/>
              <a:gdLst/>
              <a:ahLst/>
              <a:cxnLst/>
              <a:rect l="l" t="t" r="r" b="b"/>
              <a:pathLst>
                <a:path w="187960">
                  <a:moveTo>
                    <a:pt x="0" y="0"/>
                  </a:moveTo>
                  <a:lnTo>
                    <a:pt x="187452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977389" y="3119627"/>
              <a:ext cx="193675" cy="99060"/>
            </a:xfrm>
            <a:custGeom>
              <a:avLst/>
              <a:gdLst/>
              <a:ahLst/>
              <a:cxnLst/>
              <a:rect l="l" t="t" r="r" b="b"/>
              <a:pathLst>
                <a:path w="193675" h="99060">
                  <a:moveTo>
                    <a:pt x="0" y="92963"/>
                  </a:moveTo>
                  <a:lnTo>
                    <a:pt x="7358" y="56578"/>
                  </a:lnTo>
                  <a:lnTo>
                    <a:pt x="27431" y="27050"/>
                  </a:lnTo>
                  <a:lnTo>
                    <a:pt x="57221" y="7238"/>
                  </a:lnTo>
                  <a:lnTo>
                    <a:pt x="93725" y="0"/>
                  </a:lnTo>
                  <a:lnTo>
                    <a:pt x="132468" y="7762"/>
                  </a:lnTo>
                  <a:lnTo>
                    <a:pt x="164211" y="28955"/>
                  </a:lnTo>
                  <a:lnTo>
                    <a:pt x="185666" y="60436"/>
                  </a:lnTo>
                  <a:lnTo>
                    <a:pt x="193548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39745" y="3113531"/>
              <a:ext cx="193675" cy="99060"/>
            </a:xfrm>
            <a:custGeom>
              <a:avLst/>
              <a:gdLst/>
              <a:ahLst/>
              <a:cxnLst/>
              <a:rect l="l" t="t" r="r" b="b"/>
              <a:pathLst>
                <a:path w="193675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790" y="7762"/>
                  </a:lnTo>
                  <a:lnTo>
                    <a:pt x="164496" y="28955"/>
                  </a:lnTo>
                  <a:lnTo>
                    <a:pt x="185773" y="60436"/>
                  </a:lnTo>
                  <a:lnTo>
                    <a:pt x="193548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52293" y="3113531"/>
              <a:ext cx="193675" cy="99060"/>
            </a:xfrm>
            <a:custGeom>
              <a:avLst/>
              <a:gdLst/>
              <a:ahLst/>
              <a:cxnLst/>
              <a:rect l="l" t="t" r="r" b="b"/>
              <a:pathLst>
                <a:path w="193675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468" y="7762"/>
                  </a:lnTo>
                  <a:lnTo>
                    <a:pt x="164211" y="28955"/>
                  </a:lnTo>
                  <a:lnTo>
                    <a:pt x="185666" y="60436"/>
                  </a:lnTo>
                  <a:lnTo>
                    <a:pt x="193548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164841" y="3113531"/>
              <a:ext cx="193675" cy="99060"/>
            </a:xfrm>
            <a:custGeom>
              <a:avLst/>
              <a:gdLst/>
              <a:ahLst/>
              <a:cxnLst/>
              <a:rect l="l" t="t" r="r" b="b"/>
              <a:pathLst>
                <a:path w="193675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468" y="7762"/>
                  </a:lnTo>
                  <a:lnTo>
                    <a:pt x="164211" y="28955"/>
                  </a:lnTo>
                  <a:lnTo>
                    <a:pt x="185666" y="60436"/>
                  </a:lnTo>
                  <a:lnTo>
                    <a:pt x="193548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727197" y="3218688"/>
              <a:ext cx="188595" cy="0"/>
            </a:xfrm>
            <a:custGeom>
              <a:avLst/>
              <a:gdLst/>
              <a:ahLst/>
              <a:cxnLst/>
              <a:rect l="l" t="t" r="r" b="b"/>
              <a:pathLst>
                <a:path w="188594">
                  <a:moveTo>
                    <a:pt x="0" y="0"/>
                  </a:moveTo>
                  <a:lnTo>
                    <a:pt x="188214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789937" y="3218688"/>
              <a:ext cx="187960" cy="0"/>
            </a:xfrm>
            <a:custGeom>
              <a:avLst/>
              <a:gdLst/>
              <a:ahLst/>
              <a:cxnLst/>
              <a:rect l="l" t="t" r="r" b="b"/>
              <a:pathLst>
                <a:path w="187960">
                  <a:moveTo>
                    <a:pt x="0" y="0"/>
                  </a:moveTo>
                  <a:lnTo>
                    <a:pt x="187452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986533" y="3493769"/>
              <a:ext cx="193675" cy="99060"/>
            </a:xfrm>
            <a:custGeom>
              <a:avLst/>
              <a:gdLst/>
              <a:ahLst/>
              <a:cxnLst/>
              <a:rect l="l" t="t" r="r" b="b"/>
              <a:pathLst>
                <a:path w="193675" h="99060">
                  <a:moveTo>
                    <a:pt x="0" y="92963"/>
                  </a:moveTo>
                  <a:lnTo>
                    <a:pt x="7358" y="56899"/>
                  </a:lnTo>
                  <a:lnTo>
                    <a:pt x="27431" y="27336"/>
                  </a:lnTo>
                  <a:lnTo>
                    <a:pt x="57221" y="7346"/>
                  </a:lnTo>
                  <a:lnTo>
                    <a:pt x="93725" y="0"/>
                  </a:lnTo>
                  <a:lnTo>
                    <a:pt x="132790" y="7762"/>
                  </a:lnTo>
                  <a:lnTo>
                    <a:pt x="164496" y="28955"/>
                  </a:lnTo>
                  <a:lnTo>
                    <a:pt x="185773" y="60436"/>
                  </a:lnTo>
                  <a:lnTo>
                    <a:pt x="193548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49651" y="3487674"/>
              <a:ext cx="193675" cy="99060"/>
            </a:xfrm>
            <a:custGeom>
              <a:avLst/>
              <a:gdLst/>
              <a:ahLst/>
              <a:cxnLst/>
              <a:rect l="l" t="t" r="r" b="b"/>
              <a:pathLst>
                <a:path w="193675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468" y="7762"/>
                  </a:lnTo>
                  <a:lnTo>
                    <a:pt x="164211" y="28955"/>
                  </a:lnTo>
                  <a:lnTo>
                    <a:pt x="185666" y="60436"/>
                  </a:lnTo>
                  <a:lnTo>
                    <a:pt x="193548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362200" y="3487674"/>
              <a:ext cx="193675" cy="99060"/>
            </a:xfrm>
            <a:custGeom>
              <a:avLst/>
              <a:gdLst/>
              <a:ahLst/>
              <a:cxnLst/>
              <a:rect l="l" t="t" r="r" b="b"/>
              <a:pathLst>
                <a:path w="193675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468" y="7762"/>
                  </a:lnTo>
                  <a:lnTo>
                    <a:pt x="164211" y="28955"/>
                  </a:lnTo>
                  <a:lnTo>
                    <a:pt x="185666" y="60436"/>
                  </a:lnTo>
                  <a:lnTo>
                    <a:pt x="193548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174747" y="3487674"/>
              <a:ext cx="193040" cy="99060"/>
            </a:xfrm>
            <a:custGeom>
              <a:avLst/>
              <a:gdLst/>
              <a:ahLst/>
              <a:cxnLst/>
              <a:rect l="l" t="t" r="r" b="b"/>
              <a:pathLst>
                <a:path w="193039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762"/>
                  </a:lnTo>
                  <a:lnTo>
                    <a:pt x="163830" y="28955"/>
                  </a:lnTo>
                  <a:lnTo>
                    <a:pt x="185023" y="60436"/>
                  </a:lnTo>
                  <a:lnTo>
                    <a:pt x="192786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737103" y="3592830"/>
              <a:ext cx="187960" cy="0"/>
            </a:xfrm>
            <a:custGeom>
              <a:avLst/>
              <a:gdLst/>
              <a:ahLst/>
              <a:cxnLst/>
              <a:rect l="l" t="t" r="r" b="b"/>
              <a:pathLst>
                <a:path w="187960">
                  <a:moveTo>
                    <a:pt x="0" y="0"/>
                  </a:moveTo>
                  <a:lnTo>
                    <a:pt x="187452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99081" y="3592830"/>
              <a:ext cx="187960" cy="0"/>
            </a:xfrm>
            <a:custGeom>
              <a:avLst/>
              <a:gdLst/>
              <a:ahLst/>
              <a:cxnLst/>
              <a:rect l="l" t="t" r="r" b="b"/>
              <a:pathLst>
                <a:path w="187960">
                  <a:moveTo>
                    <a:pt x="0" y="0"/>
                  </a:moveTo>
                  <a:lnTo>
                    <a:pt x="187452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5442763" y="3538728"/>
            <a:ext cx="153035" cy="127000"/>
          </a:xfrm>
          <a:custGeom>
            <a:avLst/>
            <a:gdLst/>
            <a:ahLst/>
            <a:cxnLst/>
            <a:rect l="l" t="t" r="r" b="b"/>
            <a:pathLst>
              <a:path w="153035" h="127000">
                <a:moveTo>
                  <a:pt x="152602" y="86867"/>
                </a:moveTo>
                <a:lnTo>
                  <a:pt x="131159" y="111013"/>
                </a:lnTo>
                <a:lnTo>
                  <a:pt x="103358" y="124586"/>
                </a:lnTo>
                <a:lnTo>
                  <a:pt x="72556" y="126730"/>
                </a:lnTo>
                <a:lnTo>
                  <a:pt x="42112" y="116585"/>
                </a:lnTo>
                <a:lnTo>
                  <a:pt x="16549" y="94083"/>
                </a:lnTo>
                <a:lnTo>
                  <a:pt x="2202" y="64579"/>
                </a:lnTo>
                <a:lnTo>
                  <a:pt x="0" y="31932"/>
                </a:lnTo>
                <a:lnTo>
                  <a:pt x="10870" y="0"/>
                </a:lnTo>
              </a:path>
            </a:pathLst>
          </a:custGeom>
          <a:ln w="300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4883131" y="3203682"/>
            <a:ext cx="584835" cy="400685"/>
            <a:chOff x="4883131" y="3203682"/>
            <a:chExt cx="584835" cy="400685"/>
          </a:xfrm>
        </p:grpSpPr>
        <p:sp>
          <p:nvSpPr>
            <p:cNvPr id="30" name="object 30"/>
            <p:cNvSpPr/>
            <p:nvPr/>
          </p:nvSpPr>
          <p:spPr>
            <a:xfrm>
              <a:off x="5020294" y="3300983"/>
              <a:ext cx="153035" cy="127635"/>
            </a:xfrm>
            <a:custGeom>
              <a:avLst/>
              <a:gdLst/>
              <a:ahLst/>
              <a:cxnLst/>
              <a:rect l="l" t="t" r="r" b="b"/>
              <a:pathLst>
                <a:path w="153035" h="127635">
                  <a:moveTo>
                    <a:pt x="152923" y="87629"/>
                  </a:moveTo>
                  <a:lnTo>
                    <a:pt x="131373" y="111454"/>
                  </a:lnTo>
                  <a:lnTo>
                    <a:pt x="103393" y="125063"/>
                  </a:lnTo>
                  <a:lnTo>
                    <a:pt x="72556" y="127384"/>
                  </a:lnTo>
                  <a:lnTo>
                    <a:pt x="42433" y="117347"/>
                  </a:lnTo>
                  <a:lnTo>
                    <a:pt x="16763" y="94833"/>
                  </a:lnTo>
                  <a:lnTo>
                    <a:pt x="2238" y="65246"/>
                  </a:lnTo>
                  <a:lnTo>
                    <a:pt x="0" y="32373"/>
                  </a:lnTo>
                  <a:lnTo>
                    <a:pt x="11191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160061" y="3381755"/>
              <a:ext cx="153035" cy="127635"/>
            </a:xfrm>
            <a:custGeom>
              <a:avLst/>
              <a:gdLst/>
              <a:ahLst/>
              <a:cxnLst/>
              <a:rect l="l" t="t" r="r" b="b"/>
              <a:pathLst>
                <a:path w="153035" h="127635">
                  <a:moveTo>
                    <a:pt x="152602" y="87629"/>
                  </a:moveTo>
                  <a:lnTo>
                    <a:pt x="131480" y="111442"/>
                  </a:lnTo>
                  <a:lnTo>
                    <a:pt x="103643" y="124967"/>
                  </a:lnTo>
                  <a:lnTo>
                    <a:pt x="72663" y="127063"/>
                  </a:lnTo>
                  <a:lnTo>
                    <a:pt x="42112" y="116585"/>
                  </a:lnTo>
                  <a:lnTo>
                    <a:pt x="16549" y="94190"/>
                  </a:lnTo>
                  <a:lnTo>
                    <a:pt x="2202" y="64865"/>
                  </a:lnTo>
                  <a:lnTo>
                    <a:pt x="0" y="32254"/>
                  </a:lnTo>
                  <a:lnTo>
                    <a:pt x="10870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300269" y="3462527"/>
              <a:ext cx="153035" cy="127000"/>
            </a:xfrm>
            <a:custGeom>
              <a:avLst/>
              <a:gdLst/>
              <a:ahLst/>
              <a:cxnLst/>
              <a:rect l="l" t="t" r="r" b="b"/>
              <a:pathLst>
                <a:path w="153035" h="127000">
                  <a:moveTo>
                    <a:pt x="152602" y="86867"/>
                  </a:moveTo>
                  <a:lnTo>
                    <a:pt x="131159" y="111013"/>
                  </a:lnTo>
                  <a:lnTo>
                    <a:pt x="103358" y="124586"/>
                  </a:lnTo>
                  <a:lnTo>
                    <a:pt x="72556" y="126730"/>
                  </a:lnTo>
                  <a:lnTo>
                    <a:pt x="42112" y="116585"/>
                  </a:lnTo>
                  <a:lnTo>
                    <a:pt x="16549" y="94083"/>
                  </a:lnTo>
                  <a:lnTo>
                    <a:pt x="2202" y="64579"/>
                  </a:lnTo>
                  <a:lnTo>
                    <a:pt x="0" y="31932"/>
                  </a:lnTo>
                  <a:lnTo>
                    <a:pt x="10870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98136" y="3218687"/>
              <a:ext cx="140335" cy="81280"/>
            </a:xfrm>
            <a:custGeom>
              <a:avLst/>
              <a:gdLst/>
              <a:ahLst/>
              <a:cxnLst/>
              <a:rect l="l" t="t" r="r" b="b"/>
              <a:pathLst>
                <a:path w="140335" h="81279">
                  <a:moveTo>
                    <a:pt x="140208" y="80772"/>
                  </a:moveTo>
                  <a:lnTo>
                    <a:pt x="0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5597652" y="3621785"/>
            <a:ext cx="140335" cy="80010"/>
          </a:xfrm>
          <a:custGeom>
            <a:avLst/>
            <a:gdLst/>
            <a:ahLst/>
            <a:cxnLst/>
            <a:rect l="l" t="t" r="r" b="b"/>
            <a:pathLst>
              <a:path w="140335" h="80010">
                <a:moveTo>
                  <a:pt x="140208" y="80010"/>
                </a:moveTo>
                <a:lnTo>
                  <a:pt x="0" y="0"/>
                </a:lnTo>
              </a:path>
            </a:pathLst>
          </a:custGeom>
          <a:ln w="300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025151" y="3012745"/>
            <a:ext cx="157480" cy="120650"/>
          </a:xfrm>
          <a:custGeom>
            <a:avLst/>
            <a:gdLst/>
            <a:ahLst/>
            <a:cxnLst/>
            <a:rect l="l" t="t" r="r" b="b"/>
            <a:pathLst>
              <a:path w="157479" h="120650">
                <a:moveTo>
                  <a:pt x="10144" y="120598"/>
                </a:moveTo>
                <a:lnTo>
                  <a:pt x="0" y="90487"/>
                </a:lnTo>
                <a:lnTo>
                  <a:pt x="2143" y="59733"/>
                </a:lnTo>
                <a:lnTo>
                  <a:pt x="15716" y="31980"/>
                </a:lnTo>
                <a:lnTo>
                  <a:pt x="39862" y="10870"/>
                </a:lnTo>
                <a:lnTo>
                  <a:pt x="72235" y="0"/>
                </a:lnTo>
                <a:lnTo>
                  <a:pt x="105108" y="2202"/>
                </a:lnTo>
                <a:lnTo>
                  <a:pt x="134695" y="16549"/>
                </a:lnTo>
                <a:lnTo>
                  <a:pt x="157210" y="42112"/>
                </a:lnTo>
              </a:path>
            </a:pathLst>
          </a:custGeom>
          <a:ln w="300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5147735" y="2720575"/>
            <a:ext cx="605155" cy="343535"/>
            <a:chOff x="5147735" y="2720575"/>
            <a:chExt cx="605155" cy="343535"/>
          </a:xfrm>
        </p:grpSpPr>
        <p:sp>
          <p:nvSpPr>
            <p:cNvPr id="37" name="object 37"/>
            <p:cNvSpPr/>
            <p:nvPr/>
          </p:nvSpPr>
          <p:spPr>
            <a:xfrm>
              <a:off x="5442406" y="2766619"/>
              <a:ext cx="156845" cy="121920"/>
            </a:xfrm>
            <a:custGeom>
              <a:avLst/>
              <a:gdLst/>
              <a:ahLst/>
              <a:cxnLst/>
              <a:rect l="l" t="t" r="r" b="b"/>
              <a:pathLst>
                <a:path w="156845" h="121919">
                  <a:moveTo>
                    <a:pt x="10465" y="121360"/>
                  </a:moveTo>
                  <a:lnTo>
                    <a:pt x="0" y="90808"/>
                  </a:lnTo>
                  <a:lnTo>
                    <a:pt x="2178" y="59828"/>
                  </a:lnTo>
                  <a:lnTo>
                    <a:pt x="15930" y="31992"/>
                  </a:lnTo>
                  <a:lnTo>
                    <a:pt x="40183" y="10870"/>
                  </a:lnTo>
                  <a:lnTo>
                    <a:pt x="72116" y="0"/>
                  </a:lnTo>
                  <a:lnTo>
                    <a:pt x="104763" y="2202"/>
                  </a:lnTo>
                  <a:lnTo>
                    <a:pt x="134266" y="16549"/>
                  </a:lnTo>
                  <a:lnTo>
                    <a:pt x="156769" y="42112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302519" y="2847391"/>
              <a:ext cx="157480" cy="120650"/>
            </a:xfrm>
            <a:custGeom>
              <a:avLst/>
              <a:gdLst/>
              <a:ahLst/>
              <a:cxnLst/>
              <a:rect l="l" t="t" r="r" b="b"/>
              <a:pathLst>
                <a:path w="157479" h="120650">
                  <a:moveTo>
                    <a:pt x="10144" y="120598"/>
                  </a:moveTo>
                  <a:lnTo>
                    <a:pt x="0" y="90487"/>
                  </a:lnTo>
                  <a:lnTo>
                    <a:pt x="2143" y="59733"/>
                  </a:lnTo>
                  <a:lnTo>
                    <a:pt x="15716" y="31980"/>
                  </a:lnTo>
                  <a:lnTo>
                    <a:pt x="39862" y="10870"/>
                  </a:lnTo>
                  <a:lnTo>
                    <a:pt x="72235" y="0"/>
                  </a:lnTo>
                  <a:lnTo>
                    <a:pt x="105108" y="2202"/>
                  </a:lnTo>
                  <a:lnTo>
                    <a:pt x="134695" y="16549"/>
                  </a:lnTo>
                  <a:lnTo>
                    <a:pt x="157210" y="42112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162740" y="2928163"/>
              <a:ext cx="156845" cy="120650"/>
            </a:xfrm>
            <a:custGeom>
              <a:avLst/>
              <a:gdLst/>
              <a:ahLst/>
              <a:cxnLst/>
              <a:rect l="l" t="t" r="r" b="b"/>
              <a:pathLst>
                <a:path w="156845" h="120650">
                  <a:moveTo>
                    <a:pt x="10477" y="120598"/>
                  </a:moveTo>
                  <a:lnTo>
                    <a:pt x="0" y="90166"/>
                  </a:lnTo>
                  <a:lnTo>
                    <a:pt x="2095" y="59447"/>
                  </a:lnTo>
                  <a:lnTo>
                    <a:pt x="15620" y="31873"/>
                  </a:lnTo>
                  <a:lnTo>
                    <a:pt x="39433" y="10870"/>
                  </a:lnTo>
                  <a:lnTo>
                    <a:pt x="71806" y="0"/>
                  </a:lnTo>
                  <a:lnTo>
                    <a:pt x="104679" y="2202"/>
                  </a:lnTo>
                  <a:lnTo>
                    <a:pt x="134266" y="16549"/>
                  </a:lnTo>
                  <a:lnTo>
                    <a:pt x="156781" y="42112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597651" y="2735580"/>
              <a:ext cx="140335" cy="80010"/>
            </a:xfrm>
            <a:custGeom>
              <a:avLst/>
              <a:gdLst/>
              <a:ahLst/>
              <a:cxnLst/>
              <a:rect l="l" t="t" r="r" b="b"/>
              <a:pathLst>
                <a:path w="140335" h="80010">
                  <a:moveTo>
                    <a:pt x="0" y="80010"/>
                  </a:moveTo>
                  <a:lnTo>
                    <a:pt x="140208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4898135" y="3137916"/>
            <a:ext cx="140335" cy="81280"/>
          </a:xfrm>
          <a:custGeom>
            <a:avLst/>
            <a:gdLst/>
            <a:ahLst/>
            <a:cxnLst/>
            <a:rect l="l" t="t" r="r" b="b"/>
            <a:pathLst>
              <a:path w="140335" h="81280">
                <a:moveTo>
                  <a:pt x="0" y="80772"/>
                </a:moveTo>
                <a:lnTo>
                  <a:pt x="140208" y="0"/>
                </a:lnTo>
              </a:path>
            </a:pathLst>
          </a:custGeom>
          <a:ln w="300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737859" y="2906267"/>
            <a:ext cx="85725" cy="166370"/>
          </a:xfrm>
          <a:custGeom>
            <a:avLst/>
            <a:gdLst/>
            <a:ahLst/>
            <a:cxnLst/>
            <a:rect l="l" t="t" r="r" b="b"/>
            <a:pathLst>
              <a:path w="85725" h="166369">
                <a:moveTo>
                  <a:pt x="4572" y="0"/>
                </a:moveTo>
                <a:lnTo>
                  <a:pt x="36159" y="6405"/>
                </a:lnTo>
                <a:lnTo>
                  <a:pt x="61817" y="23812"/>
                </a:lnTo>
                <a:lnTo>
                  <a:pt x="79045" y="49506"/>
                </a:lnTo>
                <a:lnTo>
                  <a:pt x="85344" y="80772"/>
                </a:lnTo>
                <a:lnTo>
                  <a:pt x="78652" y="114038"/>
                </a:lnTo>
                <a:lnTo>
                  <a:pt x="60388" y="141160"/>
                </a:lnTo>
                <a:lnTo>
                  <a:pt x="33266" y="159424"/>
                </a:lnTo>
                <a:lnTo>
                  <a:pt x="0" y="166116"/>
                </a:lnTo>
              </a:path>
            </a:pathLst>
          </a:custGeom>
          <a:ln w="300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5722854" y="3052806"/>
            <a:ext cx="121285" cy="659765"/>
            <a:chOff x="5722854" y="3052806"/>
            <a:chExt cx="121285" cy="659765"/>
          </a:xfrm>
        </p:grpSpPr>
        <p:sp>
          <p:nvSpPr>
            <p:cNvPr id="44" name="object 44"/>
            <p:cNvSpPr/>
            <p:nvPr/>
          </p:nvSpPr>
          <p:spPr>
            <a:xfrm>
              <a:off x="5742431" y="3390137"/>
              <a:ext cx="86360" cy="166370"/>
            </a:xfrm>
            <a:custGeom>
              <a:avLst/>
              <a:gdLst/>
              <a:ahLst/>
              <a:cxnLst/>
              <a:rect l="l" t="t" r="r" b="b"/>
              <a:pathLst>
                <a:path w="86360" h="166370">
                  <a:moveTo>
                    <a:pt x="5334" y="0"/>
                  </a:moveTo>
                  <a:lnTo>
                    <a:pt x="36599" y="6286"/>
                  </a:lnTo>
                  <a:lnTo>
                    <a:pt x="62293" y="23431"/>
                  </a:lnTo>
                  <a:lnTo>
                    <a:pt x="79700" y="48863"/>
                  </a:lnTo>
                  <a:lnTo>
                    <a:pt x="86106" y="80010"/>
                  </a:lnTo>
                  <a:lnTo>
                    <a:pt x="79295" y="113395"/>
                  </a:lnTo>
                  <a:lnTo>
                    <a:pt x="60769" y="140779"/>
                  </a:lnTo>
                  <a:lnTo>
                    <a:pt x="33385" y="159305"/>
                  </a:lnTo>
                  <a:lnTo>
                    <a:pt x="0" y="166116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742431" y="3228593"/>
              <a:ext cx="86360" cy="166370"/>
            </a:xfrm>
            <a:custGeom>
              <a:avLst/>
              <a:gdLst/>
              <a:ahLst/>
              <a:cxnLst/>
              <a:rect l="l" t="t" r="r" b="b"/>
              <a:pathLst>
                <a:path w="86360" h="166370">
                  <a:moveTo>
                    <a:pt x="5334" y="0"/>
                  </a:moveTo>
                  <a:lnTo>
                    <a:pt x="36599" y="6405"/>
                  </a:lnTo>
                  <a:lnTo>
                    <a:pt x="62293" y="23812"/>
                  </a:lnTo>
                  <a:lnTo>
                    <a:pt x="79700" y="49506"/>
                  </a:lnTo>
                  <a:lnTo>
                    <a:pt x="86106" y="80772"/>
                  </a:lnTo>
                  <a:lnTo>
                    <a:pt x="79295" y="114038"/>
                  </a:lnTo>
                  <a:lnTo>
                    <a:pt x="60769" y="141160"/>
                  </a:lnTo>
                  <a:lnTo>
                    <a:pt x="33385" y="159424"/>
                  </a:lnTo>
                  <a:lnTo>
                    <a:pt x="0" y="166116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742431" y="3067811"/>
              <a:ext cx="86360" cy="166370"/>
            </a:xfrm>
            <a:custGeom>
              <a:avLst/>
              <a:gdLst/>
              <a:ahLst/>
              <a:cxnLst/>
              <a:rect l="l" t="t" r="r" b="b"/>
              <a:pathLst>
                <a:path w="86360" h="166369">
                  <a:moveTo>
                    <a:pt x="5334" y="0"/>
                  </a:moveTo>
                  <a:lnTo>
                    <a:pt x="36599" y="6286"/>
                  </a:lnTo>
                  <a:lnTo>
                    <a:pt x="62293" y="23431"/>
                  </a:lnTo>
                  <a:lnTo>
                    <a:pt x="79700" y="48863"/>
                  </a:lnTo>
                  <a:lnTo>
                    <a:pt x="86106" y="80010"/>
                  </a:lnTo>
                  <a:lnTo>
                    <a:pt x="79295" y="113395"/>
                  </a:lnTo>
                  <a:lnTo>
                    <a:pt x="60769" y="140779"/>
                  </a:lnTo>
                  <a:lnTo>
                    <a:pt x="33385" y="159305"/>
                  </a:lnTo>
                  <a:lnTo>
                    <a:pt x="0" y="166116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737859" y="3550919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0"/>
                  </a:moveTo>
                  <a:lnTo>
                    <a:pt x="0" y="161544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5722854" y="2574035"/>
            <a:ext cx="30480" cy="332740"/>
            <a:chOff x="5722854" y="2574035"/>
            <a:chExt cx="30480" cy="332740"/>
          </a:xfrm>
        </p:grpSpPr>
        <p:sp>
          <p:nvSpPr>
            <p:cNvPr id="49" name="object 49"/>
            <p:cNvSpPr/>
            <p:nvPr/>
          </p:nvSpPr>
          <p:spPr>
            <a:xfrm>
              <a:off x="5737859" y="2745485"/>
              <a:ext cx="0" cy="161290"/>
            </a:xfrm>
            <a:custGeom>
              <a:avLst/>
              <a:gdLst/>
              <a:ahLst/>
              <a:cxnLst/>
              <a:rect l="l" t="t" r="r" b="b"/>
              <a:pathLst>
                <a:path h="161289">
                  <a:moveTo>
                    <a:pt x="0" y="0"/>
                  </a:moveTo>
                  <a:lnTo>
                    <a:pt x="0" y="160782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737859" y="2574035"/>
              <a:ext cx="0" cy="171450"/>
            </a:xfrm>
            <a:custGeom>
              <a:avLst/>
              <a:gdLst/>
              <a:ahLst/>
              <a:cxnLst/>
              <a:rect l="l" t="t" r="r" b="b"/>
              <a:pathLst>
                <a:path h="171450">
                  <a:moveTo>
                    <a:pt x="0" y="0"/>
                  </a:moveTo>
                  <a:lnTo>
                    <a:pt x="0" y="17145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/>
          <p:nvPr/>
        </p:nvSpPr>
        <p:spPr>
          <a:xfrm>
            <a:off x="5737859" y="3712464"/>
            <a:ext cx="0" cy="151130"/>
          </a:xfrm>
          <a:custGeom>
            <a:avLst/>
            <a:gdLst/>
            <a:ahLst/>
            <a:cxnLst/>
            <a:rect l="l" t="t" r="r" b="b"/>
            <a:pathLst>
              <a:path h="151129">
                <a:moveTo>
                  <a:pt x="0" y="0"/>
                </a:moveTo>
                <a:lnTo>
                  <a:pt x="0" y="150876"/>
                </a:lnTo>
              </a:path>
            </a:pathLst>
          </a:custGeom>
          <a:ln w="300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2" name="object 52"/>
          <p:cNvGrpSpPr/>
          <p:nvPr/>
        </p:nvGrpSpPr>
        <p:grpSpPr>
          <a:xfrm>
            <a:off x="6698977" y="2665710"/>
            <a:ext cx="629920" cy="1067435"/>
            <a:chOff x="6698977" y="2665710"/>
            <a:chExt cx="629920" cy="1067435"/>
          </a:xfrm>
        </p:grpSpPr>
        <p:sp>
          <p:nvSpPr>
            <p:cNvPr id="53" name="object 53"/>
            <p:cNvSpPr/>
            <p:nvPr/>
          </p:nvSpPr>
          <p:spPr>
            <a:xfrm>
              <a:off x="6713982" y="2680715"/>
              <a:ext cx="115570" cy="691515"/>
            </a:xfrm>
            <a:custGeom>
              <a:avLst/>
              <a:gdLst/>
              <a:ahLst/>
              <a:cxnLst/>
              <a:rect l="l" t="t" r="r" b="b"/>
              <a:pathLst>
                <a:path w="115570" h="691514">
                  <a:moveTo>
                    <a:pt x="0" y="576072"/>
                  </a:moveTo>
                  <a:lnTo>
                    <a:pt x="44660" y="566987"/>
                  </a:lnTo>
                  <a:lnTo>
                    <a:pt x="81248" y="542258"/>
                  </a:lnTo>
                  <a:lnTo>
                    <a:pt x="105977" y="505670"/>
                  </a:lnTo>
                  <a:lnTo>
                    <a:pt x="115062" y="461010"/>
                  </a:lnTo>
                  <a:lnTo>
                    <a:pt x="105977" y="416028"/>
                  </a:lnTo>
                  <a:lnTo>
                    <a:pt x="81248" y="379476"/>
                  </a:lnTo>
                  <a:lnTo>
                    <a:pt x="44660" y="354925"/>
                  </a:lnTo>
                  <a:lnTo>
                    <a:pt x="0" y="345948"/>
                  </a:lnTo>
                  <a:lnTo>
                    <a:pt x="44660" y="336851"/>
                  </a:lnTo>
                  <a:lnTo>
                    <a:pt x="81248" y="312039"/>
                  </a:lnTo>
                  <a:lnTo>
                    <a:pt x="105977" y="275224"/>
                  </a:lnTo>
                  <a:lnTo>
                    <a:pt x="115061" y="230124"/>
                  </a:lnTo>
                  <a:lnTo>
                    <a:pt x="105977" y="185463"/>
                  </a:lnTo>
                  <a:lnTo>
                    <a:pt x="81248" y="148875"/>
                  </a:lnTo>
                  <a:lnTo>
                    <a:pt x="44660" y="124146"/>
                  </a:lnTo>
                  <a:lnTo>
                    <a:pt x="0" y="115062"/>
                  </a:lnTo>
                  <a:lnTo>
                    <a:pt x="0" y="0"/>
                  </a:lnTo>
                </a:path>
                <a:path w="115570" h="691514">
                  <a:moveTo>
                    <a:pt x="0" y="576072"/>
                  </a:moveTo>
                  <a:lnTo>
                    <a:pt x="0" y="691134"/>
                  </a:lnTo>
                </a:path>
                <a:path w="115570" h="691514">
                  <a:moveTo>
                    <a:pt x="0" y="576072"/>
                  </a:moveTo>
                  <a:lnTo>
                    <a:pt x="44660" y="566987"/>
                  </a:lnTo>
                  <a:lnTo>
                    <a:pt x="81248" y="542258"/>
                  </a:lnTo>
                  <a:lnTo>
                    <a:pt x="105977" y="505670"/>
                  </a:lnTo>
                  <a:lnTo>
                    <a:pt x="115062" y="461010"/>
                  </a:lnTo>
                  <a:lnTo>
                    <a:pt x="105977" y="416028"/>
                  </a:lnTo>
                  <a:lnTo>
                    <a:pt x="81248" y="379476"/>
                  </a:lnTo>
                  <a:lnTo>
                    <a:pt x="44660" y="354925"/>
                  </a:lnTo>
                  <a:lnTo>
                    <a:pt x="0" y="345948"/>
                  </a:lnTo>
                  <a:lnTo>
                    <a:pt x="44660" y="336851"/>
                  </a:lnTo>
                  <a:lnTo>
                    <a:pt x="81248" y="312039"/>
                  </a:lnTo>
                  <a:lnTo>
                    <a:pt x="105977" y="275224"/>
                  </a:lnTo>
                  <a:lnTo>
                    <a:pt x="115061" y="230124"/>
                  </a:lnTo>
                  <a:lnTo>
                    <a:pt x="105977" y="185463"/>
                  </a:lnTo>
                  <a:lnTo>
                    <a:pt x="81248" y="148875"/>
                  </a:lnTo>
                  <a:lnTo>
                    <a:pt x="44660" y="124146"/>
                  </a:lnTo>
                  <a:lnTo>
                    <a:pt x="0" y="115062"/>
                  </a:lnTo>
                </a:path>
                <a:path w="115570" h="691514">
                  <a:moveTo>
                    <a:pt x="0" y="576072"/>
                  </a:moveTo>
                  <a:lnTo>
                    <a:pt x="0" y="691134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713982" y="2680715"/>
              <a:ext cx="0" cy="115570"/>
            </a:xfrm>
            <a:custGeom>
              <a:avLst/>
              <a:gdLst/>
              <a:ahLst/>
              <a:cxnLst/>
              <a:rect l="l" t="t" r="r" b="b"/>
              <a:pathLst>
                <a:path h="115569">
                  <a:moveTo>
                    <a:pt x="0" y="115062"/>
                  </a:moveTo>
                  <a:lnTo>
                    <a:pt x="0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713982" y="3371850"/>
              <a:ext cx="514984" cy="288290"/>
            </a:xfrm>
            <a:custGeom>
              <a:avLst/>
              <a:gdLst/>
              <a:ahLst/>
              <a:cxnLst/>
              <a:rect l="l" t="t" r="r" b="b"/>
              <a:pathLst>
                <a:path w="514984" h="288289">
                  <a:moveTo>
                    <a:pt x="99822" y="57912"/>
                  </a:moveTo>
                  <a:lnTo>
                    <a:pt x="130147" y="23383"/>
                  </a:lnTo>
                  <a:lnTo>
                    <a:pt x="169830" y="4000"/>
                  </a:lnTo>
                  <a:lnTo>
                    <a:pt x="213943" y="904"/>
                  </a:lnTo>
                  <a:lnTo>
                    <a:pt x="257556" y="15240"/>
                  </a:lnTo>
                  <a:lnTo>
                    <a:pt x="291750" y="45672"/>
                  </a:lnTo>
                  <a:lnTo>
                    <a:pt x="311086" y="85534"/>
                  </a:lnTo>
                  <a:lnTo>
                    <a:pt x="314134" y="129682"/>
                  </a:lnTo>
                  <a:lnTo>
                    <a:pt x="299466" y="172974"/>
                  </a:lnTo>
                  <a:lnTo>
                    <a:pt x="329910" y="138779"/>
                  </a:lnTo>
                  <a:lnTo>
                    <a:pt x="369855" y="119443"/>
                  </a:lnTo>
                  <a:lnTo>
                    <a:pt x="414230" y="116395"/>
                  </a:lnTo>
                  <a:lnTo>
                    <a:pt x="457962" y="131064"/>
                  </a:lnTo>
                  <a:lnTo>
                    <a:pt x="492156" y="161055"/>
                  </a:lnTo>
                  <a:lnTo>
                    <a:pt x="511492" y="200691"/>
                  </a:lnTo>
                  <a:lnTo>
                    <a:pt x="514540" y="244756"/>
                  </a:lnTo>
                  <a:lnTo>
                    <a:pt x="499872" y="288036"/>
                  </a:lnTo>
                </a:path>
                <a:path w="514984" h="288289">
                  <a:moveTo>
                    <a:pt x="99822" y="57912"/>
                  </a:moveTo>
                  <a:lnTo>
                    <a:pt x="0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213854" y="3659886"/>
              <a:ext cx="100330" cy="58419"/>
            </a:xfrm>
            <a:custGeom>
              <a:avLst/>
              <a:gdLst/>
              <a:ahLst/>
              <a:cxnLst/>
              <a:rect l="l" t="t" r="r" b="b"/>
              <a:pathLst>
                <a:path w="100329" h="58420">
                  <a:moveTo>
                    <a:pt x="0" y="0"/>
                  </a:moveTo>
                  <a:lnTo>
                    <a:pt x="99822" y="57911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6098520" y="3356845"/>
            <a:ext cx="630555" cy="376555"/>
            <a:chOff x="6098520" y="3356845"/>
            <a:chExt cx="630555" cy="376555"/>
          </a:xfrm>
        </p:grpSpPr>
        <p:sp>
          <p:nvSpPr>
            <p:cNvPr id="58" name="object 58"/>
            <p:cNvSpPr/>
            <p:nvPr/>
          </p:nvSpPr>
          <p:spPr>
            <a:xfrm>
              <a:off x="6198691" y="3371850"/>
              <a:ext cx="515620" cy="288290"/>
            </a:xfrm>
            <a:custGeom>
              <a:avLst/>
              <a:gdLst/>
              <a:ahLst/>
              <a:cxnLst/>
              <a:rect l="l" t="t" r="r" b="b"/>
              <a:pathLst>
                <a:path w="515620" h="288289">
                  <a:moveTo>
                    <a:pt x="414706" y="57912"/>
                  </a:moveTo>
                  <a:lnTo>
                    <a:pt x="384702" y="23383"/>
                  </a:lnTo>
                  <a:lnTo>
                    <a:pt x="344983" y="4000"/>
                  </a:lnTo>
                  <a:lnTo>
                    <a:pt x="300692" y="904"/>
                  </a:lnTo>
                  <a:lnTo>
                    <a:pt x="256972" y="15240"/>
                  </a:lnTo>
                  <a:lnTo>
                    <a:pt x="222777" y="45672"/>
                  </a:lnTo>
                  <a:lnTo>
                    <a:pt x="203442" y="85534"/>
                  </a:lnTo>
                  <a:lnTo>
                    <a:pt x="200394" y="129682"/>
                  </a:lnTo>
                  <a:lnTo>
                    <a:pt x="215062" y="172974"/>
                  </a:lnTo>
                  <a:lnTo>
                    <a:pt x="184630" y="138779"/>
                  </a:lnTo>
                  <a:lnTo>
                    <a:pt x="144768" y="119443"/>
                  </a:lnTo>
                  <a:lnTo>
                    <a:pt x="100619" y="116395"/>
                  </a:lnTo>
                  <a:lnTo>
                    <a:pt x="57328" y="131064"/>
                  </a:lnTo>
                  <a:lnTo>
                    <a:pt x="22693" y="161055"/>
                  </a:lnTo>
                  <a:lnTo>
                    <a:pt x="3131" y="200691"/>
                  </a:lnTo>
                  <a:lnTo>
                    <a:pt x="0" y="244756"/>
                  </a:lnTo>
                  <a:lnTo>
                    <a:pt x="14656" y="288036"/>
                  </a:lnTo>
                </a:path>
                <a:path w="515620" h="288289">
                  <a:moveTo>
                    <a:pt x="414706" y="57912"/>
                  </a:moveTo>
                  <a:lnTo>
                    <a:pt x="515290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113525" y="3659886"/>
              <a:ext cx="100330" cy="58419"/>
            </a:xfrm>
            <a:custGeom>
              <a:avLst/>
              <a:gdLst/>
              <a:ahLst/>
              <a:cxnLst/>
              <a:rect l="l" t="t" r="r" b="b"/>
              <a:pathLst>
                <a:path w="100329" h="58420">
                  <a:moveTo>
                    <a:pt x="99822" y="0"/>
                  </a:moveTo>
                  <a:lnTo>
                    <a:pt x="0" y="57912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/>
          <p:nvPr/>
        </p:nvSpPr>
        <p:spPr>
          <a:xfrm>
            <a:off x="2862072" y="3218688"/>
            <a:ext cx="2037080" cy="0"/>
          </a:xfrm>
          <a:custGeom>
            <a:avLst/>
            <a:gdLst/>
            <a:ahLst/>
            <a:cxnLst/>
            <a:rect l="l" t="t" r="r" b="b"/>
            <a:pathLst>
              <a:path w="2037079">
                <a:moveTo>
                  <a:pt x="0" y="0"/>
                </a:moveTo>
                <a:lnTo>
                  <a:pt x="2036826" y="0"/>
                </a:lnTo>
              </a:path>
            </a:pathLst>
          </a:custGeom>
          <a:ln w="208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862072" y="2564129"/>
            <a:ext cx="2876550" cy="280670"/>
          </a:xfrm>
          <a:custGeom>
            <a:avLst/>
            <a:gdLst/>
            <a:ahLst/>
            <a:cxnLst/>
            <a:rect l="l" t="t" r="r" b="b"/>
            <a:pathLst>
              <a:path w="2876550" h="280669">
                <a:moveTo>
                  <a:pt x="2876550" y="0"/>
                </a:moveTo>
                <a:lnTo>
                  <a:pt x="2222754" y="0"/>
                </a:lnTo>
                <a:lnTo>
                  <a:pt x="2222754" y="280416"/>
                </a:lnTo>
                <a:lnTo>
                  <a:pt x="0" y="280416"/>
                </a:lnTo>
              </a:path>
            </a:pathLst>
          </a:custGeom>
          <a:ln w="208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862072" y="3592829"/>
            <a:ext cx="2871470" cy="274320"/>
          </a:xfrm>
          <a:custGeom>
            <a:avLst/>
            <a:gdLst/>
            <a:ahLst/>
            <a:cxnLst/>
            <a:rect l="l" t="t" r="r" b="b"/>
            <a:pathLst>
              <a:path w="2871470" h="274320">
                <a:moveTo>
                  <a:pt x="2871216" y="274320"/>
                </a:moveTo>
                <a:lnTo>
                  <a:pt x="2218944" y="274320"/>
                </a:lnTo>
                <a:lnTo>
                  <a:pt x="2218944" y="0"/>
                </a:lnTo>
                <a:lnTo>
                  <a:pt x="0" y="0"/>
                </a:lnTo>
              </a:path>
            </a:pathLst>
          </a:custGeom>
          <a:ln w="208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3" name="object 63"/>
          <p:cNvGrpSpPr/>
          <p:nvPr/>
        </p:nvGrpSpPr>
        <p:grpSpPr>
          <a:xfrm>
            <a:off x="1101337" y="2834125"/>
            <a:ext cx="770890" cy="1455420"/>
            <a:chOff x="1101337" y="2834125"/>
            <a:chExt cx="770890" cy="1455420"/>
          </a:xfrm>
        </p:grpSpPr>
        <p:sp>
          <p:nvSpPr>
            <p:cNvPr id="64" name="object 64"/>
            <p:cNvSpPr/>
            <p:nvPr/>
          </p:nvSpPr>
          <p:spPr>
            <a:xfrm>
              <a:off x="1111757" y="2844546"/>
              <a:ext cx="749935" cy="1434465"/>
            </a:xfrm>
            <a:custGeom>
              <a:avLst/>
              <a:gdLst/>
              <a:ahLst/>
              <a:cxnLst/>
              <a:rect l="l" t="t" r="r" b="b"/>
              <a:pathLst>
                <a:path w="749935" h="1434464">
                  <a:moveTo>
                    <a:pt x="749807" y="0"/>
                  </a:moveTo>
                  <a:lnTo>
                    <a:pt x="0" y="0"/>
                  </a:lnTo>
                  <a:lnTo>
                    <a:pt x="0" y="1434084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115567" y="3218688"/>
              <a:ext cx="699770" cy="0"/>
            </a:xfrm>
            <a:custGeom>
              <a:avLst/>
              <a:gdLst/>
              <a:ahLst/>
              <a:cxnLst/>
              <a:rect l="l" t="t" r="r" b="b"/>
              <a:pathLst>
                <a:path w="699769">
                  <a:moveTo>
                    <a:pt x="0" y="0"/>
                  </a:moveTo>
                  <a:lnTo>
                    <a:pt x="699516" y="0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111757" y="3592830"/>
              <a:ext cx="699770" cy="0"/>
            </a:xfrm>
            <a:custGeom>
              <a:avLst/>
              <a:gdLst/>
              <a:ahLst/>
              <a:cxnLst/>
              <a:rect l="l" t="t" r="r" b="b"/>
              <a:pathLst>
                <a:path w="699769">
                  <a:moveTo>
                    <a:pt x="0" y="0"/>
                  </a:moveTo>
                  <a:lnTo>
                    <a:pt x="699516" y="0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/>
          <p:nvPr/>
        </p:nvSpPr>
        <p:spPr>
          <a:xfrm>
            <a:off x="6707885" y="2670048"/>
            <a:ext cx="1515745" cy="0"/>
          </a:xfrm>
          <a:custGeom>
            <a:avLst/>
            <a:gdLst/>
            <a:ahLst/>
            <a:cxnLst/>
            <a:rect l="l" t="t" r="r" b="b"/>
            <a:pathLst>
              <a:path w="1515745">
                <a:moveTo>
                  <a:pt x="0" y="0"/>
                </a:moveTo>
                <a:lnTo>
                  <a:pt x="1515618" y="0"/>
                </a:lnTo>
              </a:path>
            </a:pathLst>
          </a:custGeom>
          <a:ln w="208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8" name="object 68"/>
          <p:cNvGrpSpPr/>
          <p:nvPr/>
        </p:nvGrpSpPr>
        <p:grpSpPr>
          <a:xfrm>
            <a:off x="6103105" y="3083299"/>
            <a:ext cx="2146935" cy="800735"/>
            <a:chOff x="6103105" y="3083299"/>
            <a:chExt cx="2146935" cy="800735"/>
          </a:xfrm>
        </p:grpSpPr>
        <p:sp>
          <p:nvSpPr>
            <p:cNvPr id="69" name="object 69"/>
            <p:cNvSpPr/>
            <p:nvPr/>
          </p:nvSpPr>
          <p:spPr>
            <a:xfrm>
              <a:off x="7332726" y="3093719"/>
              <a:ext cx="906780" cy="624205"/>
            </a:xfrm>
            <a:custGeom>
              <a:avLst/>
              <a:gdLst/>
              <a:ahLst/>
              <a:cxnLst/>
              <a:rect l="l" t="t" r="r" b="b"/>
              <a:pathLst>
                <a:path w="906779" h="624204">
                  <a:moveTo>
                    <a:pt x="0" y="624077"/>
                  </a:moveTo>
                  <a:lnTo>
                    <a:pt x="129539" y="624077"/>
                  </a:lnTo>
                  <a:lnTo>
                    <a:pt x="129539" y="0"/>
                  </a:lnTo>
                  <a:lnTo>
                    <a:pt x="906780" y="0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113526" y="3467861"/>
              <a:ext cx="2125980" cy="405765"/>
            </a:xfrm>
            <a:custGeom>
              <a:avLst/>
              <a:gdLst/>
              <a:ahLst/>
              <a:cxnLst/>
              <a:rect l="l" t="t" r="r" b="b"/>
              <a:pathLst>
                <a:path w="2125979" h="405764">
                  <a:moveTo>
                    <a:pt x="0" y="249936"/>
                  </a:moveTo>
                  <a:lnTo>
                    <a:pt x="0" y="405384"/>
                  </a:lnTo>
                  <a:lnTo>
                    <a:pt x="1531620" y="405384"/>
                  </a:lnTo>
                  <a:lnTo>
                    <a:pt x="1531620" y="0"/>
                  </a:lnTo>
                  <a:lnTo>
                    <a:pt x="2125980" y="0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/>
          <p:nvPr/>
        </p:nvSpPr>
        <p:spPr>
          <a:xfrm>
            <a:off x="1424177" y="4278629"/>
            <a:ext cx="187960" cy="499109"/>
          </a:xfrm>
          <a:custGeom>
            <a:avLst/>
            <a:gdLst/>
            <a:ahLst/>
            <a:cxnLst/>
            <a:rect l="l" t="t" r="r" b="b"/>
            <a:pathLst>
              <a:path w="187959" h="499110">
                <a:moveTo>
                  <a:pt x="187452" y="0"/>
                </a:moveTo>
                <a:lnTo>
                  <a:pt x="62484" y="0"/>
                </a:lnTo>
                <a:lnTo>
                  <a:pt x="18383" y="18383"/>
                </a:lnTo>
                <a:lnTo>
                  <a:pt x="0" y="62484"/>
                </a:lnTo>
                <a:lnTo>
                  <a:pt x="4941" y="86713"/>
                </a:lnTo>
                <a:lnTo>
                  <a:pt x="18383" y="106584"/>
                </a:lnTo>
                <a:lnTo>
                  <a:pt x="38254" y="120026"/>
                </a:lnTo>
                <a:lnTo>
                  <a:pt x="62484" y="124968"/>
                </a:lnTo>
                <a:lnTo>
                  <a:pt x="38254" y="129909"/>
                </a:lnTo>
                <a:lnTo>
                  <a:pt x="18383" y="143351"/>
                </a:lnTo>
                <a:lnTo>
                  <a:pt x="4941" y="163222"/>
                </a:lnTo>
                <a:lnTo>
                  <a:pt x="0" y="187452"/>
                </a:lnTo>
                <a:lnTo>
                  <a:pt x="4941" y="211681"/>
                </a:lnTo>
                <a:lnTo>
                  <a:pt x="18383" y="231552"/>
                </a:lnTo>
                <a:lnTo>
                  <a:pt x="38254" y="244994"/>
                </a:lnTo>
                <a:lnTo>
                  <a:pt x="62484" y="249936"/>
                </a:lnTo>
                <a:lnTo>
                  <a:pt x="38254" y="254769"/>
                </a:lnTo>
                <a:lnTo>
                  <a:pt x="18383" y="268033"/>
                </a:lnTo>
                <a:lnTo>
                  <a:pt x="4941" y="287869"/>
                </a:lnTo>
                <a:lnTo>
                  <a:pt x="0" y="312420"/>
                </a:lnTo>
                <a:lnTo>
                  <a:pt x="4941" y="336530"/>
                </a:lnTo>
                <a:lnTo>
                  <a:pt x="18383" y="356139"/>
                </a:lnTo>
                <a:lnTo>
                  <a:pt x="38254" y="369319"/>
                </a:lnTo>
                <a:lnTo>
                  <a:pt x="62484" y="374142"/>
                </a:lnTo>
                <a:lnTo>
                  <a:pt x="38254" y="379083"/>
                </a:lnTo>
                <a:lnTo>
                  <a:pt x="18383" y="392525"/>
                </a:lnTo>
                <a:lnTo>
                  <a:pt x="4941" y="412396"/>
                </a:lnTo>
                <a:lnTo>
                  <a:pt x="0" y="436626"/>
                </a:lnTo>
                <a:lnTo>
                  <a:pt x="4941" y="460855"/>
                </a:lnTo>
                <a:lnTo>
                  <a:pt x="18383" y="480726"/>
                </a:lnTo>
                <a:lnTo>
                  <a:pt x="38254" y="494168"/>
                </a:lnTo>
                <a:lnTo>
                  <a:pt x="62484" y="499109"/>
                </a:lnTo>
                <a:lnTo>
                  <a:pt x="187452" y="499109"/>
                </a:lnTo>
              </a:path>
            </a:pathLst>
          </a:custGeom>
          <a:ln w="208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2" name="object 72"/>
          <p:cNvGrpSpPr/>
          <p:nvPr/>
        </p:nvGrpSpPr>
        <p:grpSpPr>
          <a:xfrm>
            <a:off x="1101337" y="4268209"/>
            <a:ext cx="286385" cy="520065"/>
            <a:chOff x="1101337" y="4268209"/>
            <a:chExt cx="286385" cy="520065"/>
          </a:xfrm>
        </p:grpSpPr>
        <p:sp>
          <p:nvSpPr>
            <p:cNvPr id="73" name="object 73"/>
            <p:cNvSpPr/>
            <p:nvPr/>
          </p:nvSpPr>
          <p:spPr>
            <a:xfrm>
              <a:off x="1111757" y="4278629"/>
              <a:ext cx="187960" cy="499109"/>
            </a:xfrm>
            <a:custGeom>
              <a:avLst/>
              <a:gdLst/>
              <a:ahLst/>
              <a:cxnLst/>
              <a:rect l="l" t="t" r="r" b="b"/>
              <a:pathLst>
                <a:path w="187959" h="499110">
                  <a:moveTo>
                    <a:pt x="0" y="0"/>
                  </a:moveTo>
                  <a:lnTo>
                    <a:pt x="124968" y="0"/>
                  </a:lnTo>
                  <a:lnTo>
                    <a:pt x="169068" y="18383"/>
                  </a:lnTo>
                  <a:lnTo>
                    <a:pt x="187452" y="62483"/>
                  </a:lnTo>
                  <a:lnTo>
                    <a:pt x="182510" y="86713"/>
                  </a:lnTo>
                  <a:lnTo>
                    <a:pt x="169068" y="106584"/>
                  </a:lnTo>
                  <a:lnTo>
                    <a:pt x="149197" y="120026"/>
                  </a:lnTo>
                  <a:lnTo>
                    <a:pt x="124968" y="124968"/>
                  </a:lnTo>
                  <a:lnTo>
                    <a:pt x="149197" y="129909"/>
                  </a:lnTo>
                  <a:lnTo>
                    <a:pt x="169068" y="143351"/>
                  </a:lnTo>
                  <a:lnTo>
                    <a:pt x="182510" y="163222"/>
                  </a:lnTo>
                  <a:lnTo>
                    <a:pt x="187452" y="187451"/>
                  </a:lnTo>
                  <a:lnTo>
                    <a:pt x="182510" y="211681"/>
                  </a:lnTo>
                  <a:lnTo>
                    <a:pt x="169068" y="231552"/>
                  </a:lnTo>
                  <a:lnTo>
                    <a:pt x="149197" y="244994"/>
                  </a:lnTo>
                  <a:lnTo>
                    <a:pt x="124968" y="249936"/>
                  </a:lnTo>
                  <a:lnTo>
                    <a:pt x="149197" y="254769"/>
                  </a:lnTo>
                  <a:lnTo>
                    <a:pt x="169068" y="268033"/>
                  </a:lnTo>
                  <a:lnTo>
                    <a:pt x="182510" y="287869"/>
                  </a:lnTo>
                  <a:lnTo>
                    <a:pt x="187452" y="312420"/>
                  </a:lnTo>
                  <a:lnTo>
                    <a:pt x="182510" y="336530"/>
                  </a:lnTo>
                  <a:lnTo>
                    <a:pt x="169068" y="356139"/>
                  </a:lnTo>
                  <a:lnTo>
                    <a:pt x="149197" y="369319"/>
                  </a:lnTo>
                  <a:lnTo>
                    <a:pt x="124968" y="374142"/>
                  </a:lnTo>
                  <a:lnTo>
                    <a:pt x="149197" y="379083"/>
                  </a:lnTo>
                  <a:lnTo>
                    <a:pt x="169068" y="392525"/>
                  </a:lnTo>
                  <a:lnTo>
                    <a:pt x="182510" y="412396"/>
                  </a:lnTo>
                  <a:lnTo>
                    <a:pt x="187452" y="436626"/>
                  </a:lnTo>
                  <a:lnTo>
                    <a:pt x="182510" y="460855"/>
                  </a:lnTo>
                  <a:lnTo>
                    <a:pt x="169068" y="480726"/>
                  </a:lnTo>
                  <a:lnTo>
                    <a:pt x="149197" y="494168"/>
                  </a:lnTo>
                  <a:lnTo>
                    <a:pt x="124968" y="499109"/>
                  </a:lnTo>
                  <a:lnTo>
                    <a:pt x="0" y="499109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345691" y="4278629"/>
              <a:ext cx="0" cy="499109"/>
            </a:xfrm>
            <a:custGeom>
              <a:avLst/>
              <a:gdLst/>
              <a:ahLst/>
              <a:cxnLst/>
              <a:rect l="l" t="t" r="r" b="b"/>
              <a:pathLst>
                <a:path h="499110">
                  <a:moveTo>
                    <a:pt x="0" y="499110"/>
                  </a:moveTo>
                  <a:lnTo>
                    <a:pt x="0" y="0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376933" y="4278629"/>
              <a:ext cx="0" cy="499109"/>
            </a:xfrm>
            <a:custGeom>
              <a:avLst/>
              <a:gdLst/>
              <a:ahLst/>
              <a:cxnLst/>
              <a:rect l="l" t="t" r="r" b="b"/>
              <a:pathLst>
                <a:path h="499110">
                  <a:moveTo>
                    <a:pt x="0" y="499110"/>
                  </a:moveTo>
                  <a:lnTo>
                    <a:pt x="0" y="0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6" name="object 76"/>
          <p:cNvGrpSpPr/>
          <p:nvPr/>
        </p:nvGrpSpPr>
        <p:grpSpPr>
          <a:xfrm>
            <a:off x="954786" y="4777740"/>
            <a:ext cx="313690" cy="447675"/>
            <a:chOff x="954786" y="4777740"/>
            <a:chExt cx="313690" cy="447675"/>
          </a:xfrm>
        </p:grpSpPr>
        <p:sp>
          <p:nvSpPr>
            <p:cNvPr id="77" name="object 77"/>
            <p:cNvSpPr/>
            <p:nvPr/>
          </p:nvSpPr>
          <p:spPr>
            <a:xfrm>
              <a:off x="1059180" y="5214366"/>
              <a:ext cx="104775" cy="0"/>
            </a:xfrm>
            <a:custGeom>
              <a:avLst/>
              <a:gdLst/>
              <a:ahLst/>
              <a:cxnLst/>
              <a:rect l="l" t="t" r="r" b="b"/>
              <a:pathLst>
                <a:path w="104775">
                  <a:moveTo>
                    <a:pt x="0" y="0"/>
                  </a:moveTo>
                  <a:lnTo>
                    <a:pt x="104394" y="0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007364" y="5162550"/>
              <a:ext cx="208279" cy="0"/>
            </a:xfrm>
            <a:custGeom>
              <a:avLst/>
              <a:gdLst/>
              <a:ahLst/>
              <a:cxnLst/>
              <a:rect l="l" t="t" r="r" b="b"/>
              <a:pathLst>
                <a:path w="208280">
                  <a:moveTo>
                    <a:pt x="0" y="0"/>
                  </a:moveTo>
                  <a:lnTo>
                    <a:pt x="208026" y="0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954786" y="5110734"/>
              <a:ext cx="313690" cy="0"/>
            </a:xfrm>
            <a:custGeom>
              <a:avLst/>
              <a:gdLst/>
              <a:ahLst/>
              <a:cxnLst/>
              <a:rect l="l" t="t" r="r" b="b"/>
              <a:pathLst>
                <a:path w="313690">
                  <a:moveTo>
                    <a:pt x="0" y="0"/>
                  </a:moveTo>
                  <a:lnTo>
                    <a:pt x="313182" y="0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111757" y="4777740"/>
              <a:ext cx="0" cy="333375"/>
            </a:xfrm>
            <a:custGeom>
              <a:avLst/>
              <a:gdLst/>
              <a:ahLst/>
              <a:cxnLst/>
              <a:rect l="l" t="t" r="r" b="b"/>
              <a:pathLst>
                <a:path h="333375">
                  <a:moveTo>
                    <a:pt x="0" y="0"/>
                  </a:moveTo>
                  <a:lnTo>
                    <a:pt x="0" y="332994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1486661" y="4270292"/>
            <a:ext cx="1574800" cy="516255"/>
            <a:chOff x="1486661" y="4270292"/>
            <a:chExt cx="1574800" cy="516255"/>
          </a:xfrm>
        </p:grpSpPr>
        <p:sp>
          <p:nvSpPr>
            <p:cNvPr id="82" name="object 82"/>
            <p:cNvSpPr/>
            <p:nvPr/>
          </p:nvSpPr>
          <p:spPr>
            <a:xfrm>
              <a:off x="1728977" y="4278629"/>
              <a:ext cx="0" cy="132715"/>
            </a:xfrm>
            <a:custGeom>
              <a:avLst/>
              <a:gdLst/>
              <a:ahLst/>
              <a:cxnLst/>
              <a:rect l="l" t="t" r="r" b="b"/>
              <a:pathLst>
                <a:path h="132714">
                  <a:moveTo>
                    <a:pt x="0" y="132587"/>
                  </a:moveTo>
                  <a:lnTo>
                    <a:pt x="0" y="0"/>
                  </a:lnTo>
                </a:path>
              </a:pathLst>
            </a:custGeom>
            <a:ln w="16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690115" y="4411218"/>
              <a:ext cx="78105" cy="367030"/>
            </a:xfrm>
            <a:custGeom>
              <a:avLst/>
              <a:gdLst/>
              <a:ahLst/>
              <a:cxnLst/>
              <a:rect l="l" t="t" r="r" b="b"/>
              <a:pathLst>
                <a:path w="78105" h="367029">
                  <a:moveTo>
                    <a:pt x="38862" y="366522"/>
                  </a:moveTo>
                  <a:lnTo>
                    <a:pt x="38862" y="233934"/>
                  </a:lnTo>
                  <a:lnTo>
                    <a:pt x="0" y="214884"/>
                  </a:lnTo>
                  <a:lnTo>
                    <a:pt x="77724" y="175260"/>
                  </a:lnTo>
                  <a:lnTo>
                    <a:pt x="0" y="136398"/>
                  </a:lnTo>
                  <a:lnTo>
                    <a:pt x="77724" y="97536"/>
                  </a:lnTo>
                  <a:lnTo>
                    <a:pt x="0" y="58674"/>
                  </a:lnTo>
                  <a:lnTo>
                    <a:pt x="77724" y="19812"/>
                  </a:lnTo>
                  <a:lnTo>
                    <a:pt x="38862" y="0"/>
                  </a:lnTo>
                </a:path>
              </a:pathLst>
            </a:custGeom>
            <a:ln w="16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611629" y="4278629"/>
              <a:ext cx="117475" cy="0"/>
            </a:xfrm>
            <a:custGeom>
              <a:avLst/>
              <a:gdLst/>
              <a:ahLst/>
              <a:cxnLst/>
              <a:rect l="l" t="t" r="r" b="b"/>
              <a:pathLst>
                <a:path w="117475">
                  <a:moveTo>
                    <a:pt x="0" y="0"/>
                  </a:moveTo>
                  <a:lnTo>
                    <a:pt x="117348" y="0"/>
                  </a:lnTo>
                </a:path>
              </a:pathLst>
            </a:custGeom>
            <a:ln w="16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611629" y="4777740"/>
              <a:ext cx="117475" cy="0"/>
            </a:xfrm>
            <a:custGeom>
              <a:avLst/>
              <a:gdLst/>
              <a:ahLst/>
              <a:cxnLst/>
              <a:rect l="l" t="t" r="r" b="b"/>
              <a:pathLst>
                <a:path w="117475">
                  <a:moveTo>
                    <a:pt x="0" y="0"/>
                  </a:moveTo>
                  <a:lnTo>
                    <a:pt x="117348" y="0"/>
                  </a:lnTo>
                </a:path>
              </a:pathLst>
            </a:custGeom>
            <a:ln w="16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597913" y="4502657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51815"/>
                  </a:moveTo>
                  <a:lnTo>
                    <a:pt x="0" y="0"/>
                  </a:lnTo>
                </a:path>
              </a:pathLst>
            </a:custGeom>
            <a:ln w="100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572005" y="4476750"/>
              <a:ext cx="0" cy="104139"/>
            </a:xfrm>
            <a:custGeom>
              <a:avLst/>
              <a:gdLst/>
              <a:ahLst/>
              <a:cxnLst/>
              <a:rect l="l" t="t" r="r" b="b"/>
              <a:pathLst>
                <a:path h="104139">
                  <a:moveTo>
                    <a:pt x="0" y="103631"/>
                  </a:moveTo>
                  <a:lnTo>
                    <a:pt x="0" y="0"/>
                  </a:lnTo>
                </a:path>
              </a:pathLst>
            </a:custGeom>
            <a:ln w="100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546097" y="4450079"/>
              <a:ext cx="0" cy="156210"/>
            </a:xfrm>
            <a:custGeom>
              <a:avLst/>
              <a:gdLst/>
              <a:ahLst/>
              <a:cxnLst/>
              <a:rect l="l" t="t" r="r" b="b"/>
              <a:pathLst>
                <a:path h="156210">
                  <a:moveTo>
                    <a:pt x="0" y="156210"/>
                  </a:moveTo>
                  <a:lnTo>
                    <a:pt x="0" y="0"/>
                  </a:lnTo>
                </a:path>
              </a:pathLst>
            </a:custGeom>
            <a:ln w="100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486661" y="4528565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90">
                  <a:moveTo>
                    <a:pt x="0" y="0"/>
                  </a:moveTo>
                  <a:lnTo>
                    <a:pt x="59436" y="0"/>
                  </a:lnTo>
                </a:path>
              </a:pathLst>
            </a:custGeom>
            <a:ln w="100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728977" y="4278629"/>
              <a:ext cx="1323975" cy="78105"/>
            </a:xfrm>
            <a:custGeom>
              <a:avLst/>
              <a:gdLst/>
              <a:ahLst/>
              <a:cxnLst/>
              <a:rect l="l" t="t" r="r" b="b"/>
              <a:pathLst>
                <a:path w="1323975" h="78104">
                  <a:moveTo>
                    <a:pt x="0" y="0"/>
                  </a:moveTo>
                  <a:lnTo>
                    <a:pt x="1323594" y="0"/>
                  </a:lnTo>
                  <a:lnTo>
                    <a:pt x="1323594" y="77723"/>
                  </a:lnTo>
                </a:path>
              </a:pathLst>
            </a:custGeom>
            <a:ln w="16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728977" y="4720590"/>
              <a:ext cx="1323975" cy="57150"/>
            </a:xfrm>
            <a:custGeom>
              <a:avLst/>
              <a:gdLst/>
              <a:ahLst/>
              <a:cxnLst/>
              <a:rect l="l" t="t" r="r" b="b"/>
              <a:pathLst>
                <a:path w="1323975" h="57150">
                  <a:moveTo>
                    <a:pt x="0" y="57150"/>
                  </a:moveTo>
                  <a:lnTo>
                    <a:pt x="1323594" y="57149"/>
                  </a:lnTo>
                  <a:lnTo>
                    <a:pt x="1323594" y="0"/>
                  </a:lnTo>
                </a:path>
              </a:pathLst>
            </a:custGeom>
            <a:ln w="16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" name="object 92"/>
          <p:cNvGrpSpPr/>
          <p:nvPr/>
        </p:nvGrpSpPr>
        <p:grpSpPr>
          <a:xfrm>
            <a:off x="2103164" y="1965198"/>
            <a:ext cx="3784600" cy="777240"/>
            <a:chOff x="2103164" y="1965198"/>
            <a:chExt cx="3784600" cy="777240"/>
          </a:xfrm>
        </p:grpSpPr>
        <p:sp>
          <p:nvSpPr>
            <p:cNvPr id="93" name="object 93"/>
            <p:cNvSpPr/>
            <p:nvPr/>
          </p:nvSpPr>
          <p:spPr>
            <a:xfrm>
              <a:off x="2111502" y="2158746"/>
              <a:ext cx="3767454" cy="514350"/>
            </a:xfrm>
            <a:custGeom>
              <a:avLst/>
              <a:gdLst/>
              <a:ahLst/>
              <a:cxnLst/>
              <a:rect l="l" t="t" r="r" b="b"/>
              <a:pathLst>
                <a:path w="3767454" h="514350">
                  <a:moveTo>
                    <a:pt x="0" y="514350"/>
                  </a:moveTo>
                  <a:lnTo>
                    <a:pt x="0" y="249174"/>
                  </a:lnTo>
                  <a:lnTo>
                    <a:pt x="9894" y="200715"/>
                  </a:lnTo>
                  <a:lnTo>
                    <a:pt x="36861" y="160972"/>
                  </a:lnTo>
                  <a:lnTo>
                    <a:pt x="76831" y="134088"/>
                  </a:lnTo>
                  <a:lnTo>
                    <a:pt x="125730" y="124206"/>
                  </a:lnTo>
                  <a:lnTo>
                    <a:pt x="1758696" y="124206"/>
                  </a:lnTo>
                  <a:lnTo>
                    <a:pt x="1807475" y="114442"/>
                  </a:lnTo>
                  <a:lnTo>
                    <a:pt x="1847183" y="87820"/>
                  </a:lnTo>
                  <a:lnTo>
                    <a:pt x="1873888" y="48339"/>
                  </a:lnTo>
                  <a:lnTo>
                    <a:pt x="1883664" y="0"/>
                  </a:lnTo>
                  <a:lnTo>
                    <a:pt x="1893558" y="48339"/>
                  </a:lnTo>
                  <a:lnTo>
                    <a:pt x="1920525" y="87820"/>
                  </a:lnTo>
                  <a:lnTo>
                    <a:pt x="1960495" y="114442"/>
                  </a:lnTo>
                  <a:lnTo>
                    <a:pt x="2009394" y="124206"/>
                  </a:lnTo>
                  <a:lnTo>
                    <a:pt x="3642360" y="124206"/>
                  </a:lnTo>
                  <a:lnTo>
                    <a:pt x="3691139" y="134088"/>
                  </a:lnTo>
                  <a:lnTo>
                    <a:pt x="3730847" y="160972"/>
                  </a:lnTo>
                  <a:lnTo>
                    <a:pt x="3757552" y="200715"/>
                  </a:lnTo>
                  <a:lnTo>
                    <a:pt x="3767328" y="249174"/>
                  </a:lnTo>
                  <a:lnTo>
                    <a:pt x="3767328" y="514350"/>
                  </a:lnTo>
                </a:path>
              </a:pathLst>
            </a:custGeom>
            <a:ln w="16675">
              <a:solidFill>
                <a:srgbClr val="CC00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7174" y="1966722"/>
              <a:ext cx="245363" cy="384047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53968" y="1966722"/>
              <a:ext cx="182879" cy="384047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50564" y="1965198"/>
              <a:ext cx="134112" cy="777240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38777" y="1966722"/>
              <a:ext cx="737615" cy="137160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38777" y="2103882"/>
              <a:ext cx="737615" cy="137160"/>
            </a:xfrm>
            <a:prstGeom prst="rect">
              <a:avLst/>
            </a:prstGeom>
          </p:spPr>
        </p:pic>
      </p:grpSp>
      <p:grpSp>
        <p:nvGrpSpPr>
          <p:cNvPr id="99" name="object 99"/>
          <p:cNvGrpSpPr/>
          <p:nvPr/>
        </p:nvGrpSpPr>
        <p:grpSpPr>
          <a:xfrm>
            <a:off x="1364741" y="4058742"/>
            <a:ext cx="1756410" cy="160655"/>
            <a:chOff x="1364741" y="4058742"/>
            <a:chExt cx="1756410" cy="160655"/>
          </a:xfrm>
        </p:grpSpPr>
        <p:sp>
          <p:nvSpPr>
            <p:cNvPr id="100" name="object 100"/>
            <p:cNvSpPr/>
            <p:nvPr/>
          </p:nvSpPr>
          <p:spPr>
            <a:xfrm>
              <a:off x="1414271" y="4063745"/>
              <a:ext cx="1701800" cy="73660"/>
            </a:xfrm>
            <a:custGeom>
              <a:avLst/>
              <a:gdLst/>
              <a:ahLst/>
              <a:cxnLst/>
              <a:rect l="l" t="t" r="r" b="b"/>
              <a:pathLst>
                <a:path w="1701800" h="73660">
                  <a:moveTo>
                    <a:pt x="0" y="73151"/>
                  </a:moveTo>
                  <a:lnTo>
                    <a:pt x="44195" y="0"/>
                  </a:lnTo>
                  <a:lnTo>
                    <a:pt x="1701545" y="0"/>
                  </a:lnTo>
                </a:path>
              </a:pathLst>
            </a:custGeom>
            <a:ln w="1000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364741" y="4111751"/>
              <a:ext cx="85090" cy="107950"/>
            </a:xfrm>
            <a:custGeom>
              <a:avLst/>
              <a:gdLst/>
              <a:ahLst/>
              <a:cxnLst/>
              <a:rect l="l" t="t" r="r" b="b"/>
              <a:pathLst>
                <a:path w="85090" h="107950">
                  <a:moveTo>
                    <a:pt x="84581" y="35813"/>
                  </a:moveTo>
                  <a:lnTo>
                    <a:pt x="24383" y="0"/>
                  </a:lnTo>
                  <a:lnTo>
                    <a:pt x="0" y="107441"/>
                  </a:lnTo>
                  <a:lnTo>
                    <a:pt x="84581" y="3581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2" name="object 10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201923" y="4006596"/>
            <a:ext cx="286512" cy="324611"/>
          </a:xfrm>
          <a:prstGeom prst="rect">
            <a:avLst/>
          </a:prstGeom>
        </p:spPr>
      </p:pic>
      <p:grpSp>
        <p:nvGrpSpPr>
          <p:cNvPr id="103" name="object 103"/>
          <p:cNvGrpSpPr/>
          <p:nvPr/>
        </p:nvGrpSpPr>
        <p:grpSpPr>
          <a:xfrm>
            <a:off x="1834133" y="4593335"/>
            <a:ext cx="1505585" cy="255270"/>
            <a:chOff x="1834133" y="4593335"/>
            <a:chExt cx="1505585" cy="255270"/>
          </a:xfrm>
        </p:grpSpPr>
        <p:sp>
          <p:nvSpPr>
            <p:cNvPr id="104" name="object 104"/>
            <p:cNvSpPr/>
            <p:nvPr/>
          </p:nvSpPr>
          <p:spPr>
            <a:xfrm>
              <a:off x="1885187" y="4674869"/>
              <a:ext cx="1449705" cy="168910"/>
            </a:xfrm>
            <a:custGeom>
              <a:avLst/>
              <a:gdLst/>
              <a:ahLst/>
              <a:cxnLst/>
              <a:rect l="l" t="t" r="r" b="b"/>
              <a:pathLst>
                <a:path w="1449704" h="168910">
                  <a:moveTo>
                    <a:pt x="0" y="0"/>
                  </a:moveTo>
                  <a:lnTo>
                    <a:pt x="105155" y="168402"/>
                  </a:lnTo>
                  <a:lnTo>
                    <a:pt x="1449324" y="168401"/>
                  </a:lnTo>
                </a:path>
              </a:pathLst>
            </a:custGeom>
            <a:ln w="1000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834133" y="4593335"/>
              <a:ext cx="85725" cy="107950"/>
            </a:xfrm>
            <a:custGeom>
              <a:avLst/>
              <a:gdLst/>
              <a:ahLst/>
              <a:cxnLst/>
              <a:rect l="l" t="t" r="r" b="b"/>
              <a:pathLst>
                <a:path w="85725" h="107950">
                  <a:moveTo>
                    <a:pt x="85343" y="70866"/>
                  </a:moveTo>
                  <a:lnTo>
                    <a:pt x="0" y="0"/>
                  </a:lnTo>
                  <a:lnTo>
                    <a:pt x="25907" y="107442"/>
                  </a:lnTo>
                  <a:lnTo>
                    <a:pt x="85343" y="7086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6" name="object 10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421379" y="4786121"/>
            <a:ext cx="298704" cy="324611"/>
          </a:xfrm>
          <a:prstGeom prst="rect">
            <a:avLst/>
          </a:prstGeom>
        </p:spPr>
      </p:pic>
      <p:grpSp>
        <p:nvGrpSpPr>
          <p:cNvPr id="107" name="object 107"/>
          <p:cNvGrpSpPr/>
          <p:nvPr/>
        </p:nvGrpSpPr>
        <p:grpSpPr>
          <a:xfrm>
            <a:off x="8323326" y="2989326"/>
            <a:ext cx="731520" cy="274320"/>
            <a:chOff x="8323326" y="2989326"/>
            <a:chExt cx="731520" cy="274320"/>
          </a:xfrm>
        </p:grpSpPr>
        <p:pic>
          <p:nvPicPr>
            <p:cNvPr id="108" name="object 10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23326" y="2989326"/>
              <a:ext cx="731520" cy="137160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23326" y="3126486"/>
              <a:ext cx="731520" cy="137160"/>
            </a:xfrm>
            <a:prstGeom prst="rect">
              <a:avLst/>
            </a:prstGeom>
          </p:spPr>
        </p:pic>
      </p:grpSp>
      <p:sp>
        <p:nvSpPr>
          <p:cNvPr id="110" name="object 110"/>
          <p:cNvSpPr/>
          <p:nvPr/>
        </p:nvSpPr>
        <p:spPr>
          <a:xfrm>
            <a:off x="5842253" y="2276855"/>
            <a:ext cx="2032635" cy="359410"/>
          </a:xfrm>
          <a:custGeom>
            <a:avLst/>
            <a:gdLst/>
            <a:ahLst/>
            <a:cxnLst/>
            <a:rect l="l" t="t" r="r" b="b"/>
            <a:pathLst>
              <a:path w="2032634" h="359410">
                <a:moveTo>
                  <a:pt x="0" y="0"/>
                </a:moveTo>
                <a:lnTo>
                  <a:pt x="2032253" y="0"/>
                </a:lnTo>
                <a:lnTo>
                  <a:pt x="2032253" y="358901"/>
                </a:lnTo>
              </a:path>
            </a:pathLst>
          </a:custGeom>
          <a:ln w="16675">
            <a:solidFill>
              <a:srgbClr val="CC00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1" name="object 111"/>
          <p:cNvGrpSpPr/>
          <p:nvPr/>
        </p:nvGrpSpPr>
        <p:grpSpPr>
          <a:xfrm>
            <a:off x="5966459" y="1895855"/>
            <a:ext cx="1567180" cy="146685"/>
            <a:chOff x="5966459" y="1895855"/>
            <a:chExt cx="1567180" cy="146685"/>
          </a:xfrm>
        </p:grpSpPr>
        <p:pic>
          <p:nvPicPr>
            <p:cNvPr id="112" name="object 11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66459" y="1895855"/>
              <a:ext cx="1566671" cy="73152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66459" y="1969007"/>
              <a:ext cx="1566671" cy="73152"/>
            </a:xfrm>
            <a:prstGeom prst="rect">
              <a:avLst/>
            </a:prstGeom>
          </p:spPr>
        </p:pic>
      </p:grpSp>
      <p:grpSp>
        <p:nvGrpSpPr>
          <p:cNvPr id="114" name="object 114"/>
          <p:cNvGrpSpPr/>
          <p:nvPr/>
        </p:nvGrpSpPr>
        <p:grpSpPr>
          <a:xfrm>
            <a:off x="6030467" y="2095500"/>
            <a:ext cx="1438910" cy="146685"/>
            <a:chOff x="6030467" y="2095500"/>
            <a:chExt cx="1438910" cy="146685"/>
          </a:xfrm>
        </p:grpSpPr>
        <p:pic>
          <p:nvPicPr>
            <p:cNvPr id="115" name="object 11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30467" y="2095500"/>
              <a:ext cx="1438656" cy="73152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030467" y="2168652"/>
              <a:ext cx="1438656" cy="73152"/>
            </a:xfrm>
            <a:prstGeom prst="rect">
              <a:avLst/>
            </a:prstGeom>
          </p:spPr>
        </p:pic>
      </p:grpSp>
      <p:sp>
        <p:nvSpPr>
          <p:cNvPr id="117" name="object 117"/>
          <p:cNvSpPr/>
          <p:nvPr/>
        </p:nvSpPr>
        <p:spPr>
          <a:xfrm>
            <a:off x="5951982" y="3118866"/>
            <a:ext cx="334010" cy="0"/>
          </a:xfrm>
          <a:custGeom>
            <a:avLst/>
            <a:gdLst/>
            <a:ahLst/>
            <a:cxnLst/>
            <a:rect l="l" t="t" r="r" b="b"/>
            <a:pathLst>
              <a:path w="334010">
                <a:moveTo>
                  <a:pt x="0" y="0"/>
                </a:moveTo>
                <a:lnTo>
                  <a:pt x="333755" y="0"/>
                </a:lnTo>
              </a:path>
            </a:pathLst>
          </a:custGeom>
          <a:ln w="20840">
            <a:solidFill>
              <a:srgbClr val="CC00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59652" y="3118866"/>
            <a:ext cx="260350" cy="0"/>
          </a:xfrm>
          <a:custGeom>
            <a:avLst/>
            <a:gdLst/>
            <a:ahLst/>
            <a:cxnLst/>
            <a:rect l="l" t="t" r="r" b="b"/>
            <a:pathLst>
              <a:path w="260350">
                <a:moveTo>
                  <a:pt x="0" y="0"/>
                </a:moveTo>
                <a:lnTo>
                  <a:pt x="259842" y="0"/>
                </a:lnTo>
              </a:path>
            </a:pathLst>
          </a:custGeom>
          <a:ln w="20840">
            <a:solidFill>
              <a:srgbClr val="CC00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211823" y="2971038"/>
            <a:ext cx="74295" cy="295910"/>
          </a:xfrm>
          <a:custGeom>
            <a:avLst/>
            <a:gdLst/>
            <a:ahLst/>
            <a:cxnLst/>
            <a:rect l="l" t="t" r="r" b="b"/>
            <a:pathLst>
              <a:path w="74295" h="295910">
                <a:moveTo>
                  <a:pt x="0" y="0"/>
                </a:moveTo>
                <a:lnTo>
                  <a:pt x="28908" y="11632"/>
                </a:lnTo>
                <a:lnTo>
                  <a:pt x="52387" y="43338"/>
                </a:lnTo>
                <a:lnTo>
                  <a:pt x="68151" y="90332"/>
                </a:lnTo>
                <a:lnTo>
                  <a:pt x="73913" y="147828"/>
                </a:lnTo>
                <a:lnTo>
                  <a:pt x="68151" y="205323"/>
                </a:lnTo>
                <a:lnTo>
                  <a:pt x="52387" y="252317"/>
                </a:lnTo>
                <a:lnTo>
                  <a:pt x="28908" y="284023"/>
                </a:lnTo>
                <a:lnTo>
                  <a:pt x="0" y="295656"/>
                </a:lnTo>
              </a:path>
            </a:pathLst>
          </a:custGeom>
          <a:ln w="20840">
            <a:solidFill>
              <a:srgbClr val="CC00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359652" y="2971038"/>
            <a:ext cx="0" cy="295910"/>
          </a:xfrm>
          <a:custGeom>
            <a:avLst/>
            <a:gdLst/>
            <a:ahLst/>
            <a:cxnLst/>
            <a:rect l="l" t="t" r="r" b="b"/>
            <a:pathLst>
              <a:path h="295910">
                <a:moveTo>
                  <a:pt x="0" y="0"/>
                </a:moveTo>
                <a:lnTo>
                  <a:pt x="0" y="295656"/>
                </a:lnTo>
              </a:path>
            </a:pathLst>
          </a:custGeom>
          <a:ln w="20840">
            <a:solidFill>
              <a:srgbClr val="CC00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1" name="object 121"/>
          <p:cNvGrpSpPr/>
          <p:nvPr/>
        </p:nvGrpSpPr>
        <p:grpSpPr>
          <a:xfrm>
            <a:off x="2853734" y="4332776"/>
            <a:ext cx="392430" cy="717550"/>
            <a:chOff x="2853734" y="4332776"/>
            <a:chExt cx="392430" cy="717550"/>
          </a:xfrm>
        </p:grpSpPr>
        <p:sp>
          <p:nvSpPr>
            <p:cNvPr id="122" name="object 122"/>
            <p:cNvSpPr/>
            <p:nvPr/>
          </p:nvSpPr>
          <p:spPr>
            <a:xfrm>
              <a:off x="2862072" y="4341114"/>
              <a:ext cx="375920" cy="374650"/>
            </a:xfrm>
            <a:custGeom>
              <a:avLst/>
              <a:gdLst/>
              <a:ahLst/>
              <a:cxnLst/>
              <a:rect l="l" t="t" r="r" b="b"/>
              <a:pathLst>
                <a:path w="375919" h="374650">
                  <a:moveTo>
                    <a:pt x="375666" y="187451"/>
                  </a:moveTo>
                  <a:lnTo>
                    <a:pt x="368920" y="137583"/>
                  </a:lnTo>
                  <a:lnTo>
                    <a:pt x="349899" y="92794"/>
                  </a:lnTo>
                  <a:lnTo>
                    <a:pt x="320421" y="54863"/>
                  </a:lnTo>
                  <a:lnTo>
                    <a:pt x="282306" y="25569"/>
                  </a:lnTo>
                  <a:lnTo>
                    <a:pt x="237377" y="6688"/>
                  </a:lnTo>
                  <a:lnTo>
                    <a:pt x="187451" y="0"/>
                  </a:lnTo>
                  <a:lnTo>
                    <a:pt x="137583" y="6688"/>
                  </a:lnTo>
                  <a:lnTo>
                    <a:pt x="92794" y="25569"/>
                  </a:lnTo>
                  <a:lnTo>
                    <a:pt x="54863" y="54863"/>
                  </a:lnTo>
                  <a:lnTo>
                    <a:pt x="25569" y="92794"/>
                  </a:lnTo>
                  <a:lnTo>
                    <a:pt x="6688" y="137583"/>
                  </a:lnTo>
                  <a:lnTo>
                    <a:pt x="0" y="187451"/>
                  </a:lnTo>
                  <a:lnTo>
                    <a:pt x="6688" y="236999"/>
                  </a:lnTo>
                  <a:lnTo>
                    <a:pt x="25569" y="281573"/>
                  </a:lnTo>
                  <a:lnTo>
                    <a:pt x="54863" y="319373"/>
                  </a:lnTo>
                  <a:lnTo>
                    <a:pt x="92794" y="348600"/>
                  </a:lnTo>
                  <a:lnTo>
                    <a:pt x="137583" y="367456"/>
                  </a:lnTo>
                  <a:lnTo>
                    <a:pt x="187452" y="374141"/>
                  </a:lnTo>
                  <a:lnTo>
                    <a:pt x="237377" y="367456"/>
                  </a:lnTo>
                  <a:lnTo>
                    <a:pt x="282306" y="348600"/>
                  </a:lnTo>
                  <a:lnTo>
                    <a:pt x="320420" y="319373"/>
                  </a:lnTo>
                  <a:lnTo>
                    <a:pt x="349899" y="281573"/>
                  </a:lnTo>
                  <a:lnTo>
                    <a:pt x="368920" y="236999"/>
                  </a:lnTo>
                  <a:lnTo>
                    <a:pt x="375666" y="18745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862072" y="4341114"/>
              <a:ext cx="375920" cy="374650"/>
            </a:xfrm>
            <a:custGeom>
              <a:avLst/>
              <a:gdLst/>
              <a:ahLst/>
              <a:cxnLst/>
              <a:rect l="l" t="t" r="r" b="b"/>
              <a:pathLst>
                <a:path w="375919" h="374650">
                  <a:moveTo>
                    <a:pt x="0" y="187451"/>
                  </a:moveTo>
                  <a:lnTo>
                    <a:pt x="6688" y="137583"/>
                  </a:lnTo>
                  <a:lnTo>
                    <a:pt x="25569" y="92794"/>
                  </a:lnTo>
                  <a:lnTo>
                    <a:pt x="54863" y="54863"/>
                  </a:lnTo>
                  <a:lnTo>
                    <a:pt x="92794" y="25569"/>
                  </a:lnTo>
                  <a:lnTo>
                    <a:pt x="137583" y="6688"/>
                  </a:lnTo>
                  <a:lnTo>
                    <a:pt x="187451" y="0"/>
                  </a:lnTo>
                  <a:lnTo>
                    <a:pt x="237377" y="6688"/>
                  </a:lnTo>
                  <a:lnTo>
                    <a:pt x="282306" y="25569"/>
                  </a:lnTo>
                  <a:lnTo>
                    <a:pt x="320421" y="54863"/>
                  </a:lnTo>
                  <a:lnTo>
                    <a:pt x="349899" y="92794"/>
                  </a:lnTo>
                  <a:lnTo>
                    <a:pt x="368920" y="137583"/>
                  </a:lnTo>
                  <a:lnTo>
                    <a:pt x="375666" y="187451"/>
                  </a:lnTo>
                  <a:lnTo>
                    <a:pt x="368920" y="236999"/>
                  </a:lnTo>
                  <a:lnTo>
                    <a:pt x="349899" y="281573"/>
                  </a:lnTo>
                  <a:lnTo>
                    <a:pt x="320420" y="319373"/>
                  </a:lnTo>
                  <a:lnTo>
                    <a:pt x="282306" y="348600"/>
                  </a:lnTo>
                  <a:lnTo>
                    <a:pt x="237377" y="367456"/>
                  </a:lnTo>
                  <a:lnTo>
                    <a:pt x="187452" y="374141"/>
                  </a:lnTo>
                  <a:lnTo>
                    <a:pt x="137583" y="367456"/>
                  </a:lnTo>
                  <a:lnTo>
                    <a:pt x="92794" y="348600"/>
                  </a:lnTo>
                  <a:lnTo>
                    <a:pt x="54863" y="319373"/>
                  </a:lnTo>
                  <a:lnTo>
                    <a:pt x="25569" y="281573"/>
                  </a:lnTo>
                  <a:lnTo>
                    <a:pt x="6688" y="236999"/>
                  </a:lnTo>
                  <a:lnTo>
                    <a:pt x="0" y="187451"/>
                  </a:lnTo>
                  <a:close/>
                </a:path>
              </a:pathLst>
            </a:custGeom>
            <a:ln w="16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92374" y="4410456"/>
              <a:ext cx="115823" cy="489204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63418" y="4560570"/>
              <a:ext cx="173736" cy="489204"/>
            </a:xfrm>
            <a:prstGeom prst="rect">
              <a:avLst/>
            </a:prstGeom>
          </p:spPr>
        </p:pic>
      </p:grpSp>
      <p:sp>
        <p:nvSpPr>
          <p:cNvPr id="126" name="object 126"/>
          <p:cNvSpPr/>
          <p:nvPr/>
        </p:nvSpPr>
        <p:spPr>
          <a:xfrm>
            <a:off x="2261616" y="4695444"/>
            <a:ext cx="0" cy="64769"/>
          </a:xfrm>
          <a:custGeom>
            <a:avLst/>
            <a:gdLst/>
            <a:ahLst/>
            <a:cxnLst/>
            <a:rect l="l" t="t" r="r" b="b"/>
            <a:pathLst>
              <a:path h="64770">
                <a:moveTo>
                  <a:pt x="0" y="0"/>
                </a:moveTo>
                <a:lnTo>
                  <a:pt x="0" y="64769"/>
                </a:lnTo>
              </a:path>
            </a:pathLst>
          </a:custGeom>
          <a:ln w="138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7" name="object 127"/>
          <p:cNvGrpSpPr/>
          <p:nvPr/>
        </p:nvGrpSpPr>
        <p:grpSpPr>
          <a:xfrm>
            <a:off x="2071922" y="4276344"/>
            <a:ext cx="392430" cy="773430"/>
            <a:chOff x="2071922" y="4276344"/>
            <a:chExt cx="392430" cy="773430"/>
          </a:xfrm>
        </p:grpSpPr>
        <p:sp>
          <p:nvSpPr>
            <p:cNvPr id="128" name="object 128"/>
            <p:cNvSpPr/>
            <p:nvPr/>
          </p:nvSpPr>
          <p:spPr>
            <a:xfrm>
              <a:off x="2272283" y="4276344"/>
              <a:ext cx="0" cy="64769"/>
            </a:xfrm>
            <a:custGeom>
              <a:avLst/>
              <a:gdLst/>
              <a:ahLst/>
              <a:cxnLst/>
              <a:rect l="l" t="t" r="r" b="b"/>
              <a:pathLst>
                <a:path h="64770">
                  <a:moveTo>
                    <a:pt x="0" y="0"/>
                  </a:moveTo>
                  <a:lnTo>
                    <a:pt x="0" y="64769"/>
                  </a:lnTo>
                </a:path>
              </a:pathLst>
            </a:custGeom>
            <a:ln w="138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2080259" y="4341114"/>
              <a:ext cx="375920" cy="374650"/>
            </a:xfrm>
            <a:custGeom>
              <a:avLst/>
              <a:gdLst/>
              <a:ahLst/>
              <a:cxnLst/>
              <a:rect l="l" t="t" r="r" b="b"/>
              <a:pathLst>
                <a:path w="375919" h="374650">
                  <a:moveTo>
                    <a:pt x="375666" y="187451"/>
                  </a:moveTo>
                  <a:lnTo>
                    <a:pt x="368977" y="137583"/>
                  </a:lnTo>
                  <a:lnTo>
                    <a:pt x="350096" y="92794"/>
                  </a:lnTo>
                  <a:lnTo>
                    <a:pt x="320802" y="54863"/>
                  </a:lnTo>
                  <a:lnTo>
                    <a:pt x="282871" y="25569"/>
                  </a:lnTo>
                  <a:lnTo>
                    <a:pt x="238082" y="6688"/>
                  </a:lnTo>
                  <a:lnTo>
                    <a:pt x="188213" y="0"/>
                  </a:lnTo>
                  <a:lnTo>
                    <a:pt x="138288" y="6688"/>
                  </a:lnTo>
                  <a:lnTo>
                    <a:pt x="93359" y="25569"/>
                  </a:lnTo>
                  <a:lnTo>
                    <a:pt x="55244" y="54863"/>
                  </a:lnTo>
                  <a:lnTo>
                    <a:pt x="25766" y="92794"/>
                  </a:lnTo>
                  <a:lnTo>
                    <a:pt x="6745" y="137583"/>
                  </a:lnTo>
                  <a:lnTo>
                    <a:pt x="0" y="187451"/>
                  </a:lnTo>
                  <a:lnTo>
                    <a:pt x="6745" y="236999"/>
                  </a:lnTo>
                  <a:lnTo>
                    <a:pt x="25766" y="281573"/>
                  </a:lnTo>
                  <a:lnTo>
                    <a:pt x="55245" y="319373"/>
                  </a:lnTo>
                  <a:lnTo>
                    <a:pt x="93359" y="348600"/>
                  </a:lnTo>
                  <a:lnTo>
                    <a:pt x="138288" y="367456"/>
                  </a:lnTo>
                  <a:lnTo>
                    <a:pt x="188214" y="374141"/>
                  </a:lnTo>
                  <a:lnTo>
                    <a:pt x="238082" y="367456"/>
                  </a:lnTo>
                  <a:lnTo>
                    <a:pt x="282871" y="348600"/>
                  </a:lnTo>
                  <a:lnTo>
                    <a:pt x="320802" y="319373"/>
                  </a:lnTo>
                  <a:lnTo>
                    <a:pt x="350096" y="281573"/>
                  </a:lnTo>
                  <a:lnTo>
                    <a:pt x="368977" y="236999"/>
                  </a:lnTo>
                  <a:lnTo>
                    <a:pt x="375666" y="18745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2080259" y="4341114"/>
              <a:ext cx="375920" cy="374650"/>
            </a:xfrm>
            <a:custGeom>
              <a:avLst/>
              <a:gdLst/>
              <a:ahLst/>
              <a:cxnLst/>
              <a:rect l="l" t="t" r="r" b="b"/>
              <a:pathLst>
                <a:path w="375919" h="374650">
                  <a:moveTo>
                    <a:pt x="0" y="187451"/>
                  </a:moveTo>
                  <a:lnTo>
                    <a:pt x="6745" y="137583"/>
                  </a:lnTo>
                  <a:lnTo>
                    <a:pt x="25766" y="92794"/>
                  </a:lnTo>
                  <a:lnTo>
                    <a:pt x="55244" y="54863"/>
                  </a:lnTo>
                  <a:lnTo>
                    <a:pt x="93359" y="25569"/>
                  </a:lnTo>
                  <a:lnTo>
                    <a:pt x="138288" y="6688"/>
                  </a:lnTo>
                  <a:lnTo>
                    <a:pt x="188213" y="0"/>
                  </a:lnTo>
                  <a:lnTo>
                    <a:pt x="238082" y="6688"/>
                  </a:lnTo>
                  <a:lnTo>
                    <a:pt x="282871" y="25569"/>
                  </a:lnTo>
                  <a:lnTo>
                    <a:pt x="320802" y="54863"/>
                  </a:lnTo>
                  <a:lnTo>
                    <a:pt x="350096" y="92794"/>
                  </a:lnTo>
                  <a:lnTo>
                    <a:pt x="368977" y="137583"/>
                  </a:lnTo>
                  <a:lnTo>
                    <a:pt x="375666" y="187451"/>
                  </a:lnTo>
                  <a:lnTo>
                    <a:pt x="368977" y="236999"/>
                  </a:lnTo>
                  <a:lnTo>
                    <a:pt x="350096" y="281573"/>
                  </a:lnTo>
                  <a:lnTo>
                    <a:pt x="320802" y="319373"/>
                  </a:lnTo>
                  <a:lnTo>
                    <a:pt x="282871" y="348600"/>
                  </a:lnTo>
                  <a:lnTo>
                    <a:pt x="238082" y="367456"/>
                  </a:lnTo>
                  <a:lnTo>
                    <a:pt x="188214" y="374141"/>
                  </a:lnTo>
                  <a:lnTo>
                    <a:pt x="138288" y="367456"/>
                  </a:lnTo>
                  <a:lnTo>
                    <a:pt x="93359" y="348600"/>
                  </a:lnTo>
                  <a:lnTo>
                    <a:pt x="55245" y="319373"/>
                  </a:lnTo>
                  <a:lnTo>
                    <a:pt x="25766" y="281573"/>
                  </a:lnTo>
                  <a:lnTo>
                    <a:pt x="6745" y="236999"/>
                  </a:lnTo>
                  <a:lnTo>
                    <a:pt x="0" y="187451"/>
                  </a:lnTo>
                  <a:close/>
                </a:path>
              </a:pathLst>
            </a:custGeom>
            <a:ln w="16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10561" y="4410456"/>
              <a:ext cx="115823" cy="489204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1605" y="4560570"/>
              <a:ext cx="171449" cy="489204"/>
            </a:xfrm>
            <a:prstGeom prst="rect">
              <a:avLst/>
            </a:prstGeom>
          </p:spPr>
        </p:pic>
      </p:grpSp>
      <p:grpSp>
        <p:nvGrpSpPr>
          <p:cNvPr id="133" name="object 133"/>
          <p:cNvGrpSpPr/>
          <p:nvPr/>
        </p:nvGrpSpPr>
        <p:grpSpPr>
          <a:xfrm>
            <a:off x="7784960" y="3388982"/>
            <a:ext cx="331470" cy="630555"/>
            <a:chOff x="7784960" y="3388982"/>
            <a:chExt cx="331470" cy="630555"/>
          </a:xfrm>
        </p:grpSpPr>
        <p:sp>
          <p:nvSpPr>
            <p:cNvPr id="134" name="object 134"/>
            <p:cNvSpPr/>
            <p:nvPr/>
          </p:nvSpPr>
          <p:spPr>
            <a:xfrm>
              <a:off x="7854696" y="3475481"/>
              <a:ext cx="260350" cy="542290"/>
            </a:xfrm>
            <a:custGeom>
              <a:avLst/>
              <a:gdLst/>
              <a:ahLst/>
              <a:cxnLst/>
              <a:rect l="l" t="t" r="r" b="b"/>
              <a:pathLst>
                <a:path w="260350" h="542289">
                  <a:moveTo>
                    <a:pt x="259842" y="541782"/>
                  </a:moveTo>
                  <a:lnTo>
                    <a:pt x="87630" y="290322"/>
                  </a:lnTo>
                  <a:lnTo>
                    <a:pt x="227838" y="260604"/>
                  </a:lnTo>
                  <a:lnTo>
                    <a:pt x="0" y="0"/>
                  </a:lnTo>
                  <a:lnTo>
                    <a:pt x="171450" y="250697"/>
                  </a:lnTo>
                  <a:lnTo>
                    <a:pt x="31242" y="280416"/>
                  </a:lnTo>
                  <a:lnTo>
                    <a:pt x="259842" y="54178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7854696" y="3475481"/>
              <a:ext cx="260350" cy="542290"/>
            </a:xfrm>
            <a:custGeom>
              <a:avLst/>
              <a:gdLst/>
              <a:ahLst/>
              <a:cxnLst/>
              <a:rect l="l" t="t" r="r" b="b"/>
              <a:pathLst>
                <a:path w="260350" h="542289">
                  <a:moveTo>
                    <a:pt x="0" y="0"/>
                  </a:moveTo>
                  <a:lnTo>
                    <a:pt x="227838" y="260604"/>
                  </a:lnTo>
                  <a:lnTo>
                    <a:pt x="87630" y="290322"/>
                  </a:lnTo>
                  <a:lnTo>
                    <a:pt x="259842" y="541782"/>
                  </a:lnTo>
                  <a:lnTo>
                    <a:pt x="31242" y="280416"/>
                  </a:lnTo>
                  <a:lnTo>
                    <a:pt x="171450" y="250697"/>
                  </a:lnTo>
                  <a:lnTo>
                    <a:pt x="0" y="0"/>
                  </a:lnTo>
                  <a:close/>
                </a:path>
              </a:pathLst>
            </a:custGeom>
            <a:ln w="3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7803642" y="3407663"/>
              <a:ext cx="142240" cy="140970"/>
            </a:xfrm>
            <a:custGeom>
              <a:avLst/>
              <a:gdLst/>
              <a:ahLst/>
              <a:cxnLst/>
              <a:rect l="l" t="t" r="r" b="b"/>
              <a:pathLst>
                <a:path w="142240" h="140970">
                  <a:moveTo>
                    <a:pt x="0" y="140970"/>
                  </a:moveTo>
                  <a:lnTo>
                    <a:pt x="141732" y="0"/>
                  </a:lnTo>
                </a:path>
              </a:pathLst>
            </a:custGeom>
            <a:ln w="312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7800594" y="3404615"/>
              <a:ext cx="147320" cy="147320"/>
            </a:xfrm>
            <a:custGeom>
              <a:avLst/>
              <a:gdLst/>
              <a:ahLst/>
              <a:cxnLst/>
              <a:rect l="l" t="t" r="r" b="b"/>
              <a:pathLst>
                <a:path w="147320" h="147320">
                  <a:moveTo>
                    <a:pt x="0" y="0"/>
                  </a:moveTo>
                  <a:lnTo>
                    <a:pt x="147066" y="147066"/>
                  </a:lnTo>
                </a:path>
              </a:pathLst>
            </a:custGeom>
            <a:ln w="312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8" name="object 138"/>
          <p:cNvGrpSpPr/>
          <p:nvPr/>
        </p:nvGrpSpPr>
        <p:grpSpPr>
          <a:xfrm>
            <a:off x="1333500" y="4383271"/>
            <a:ext cx="6613525" cy="853440"/>
            <a:chOff x="1333500" y="4383271"/>
            <a:chExt cx="6613525" cy="853440"/>
          </a:xfrm>
        </p:grpSpPr>
        <p:sp>
          <p:nvSpPr>
            <p:cNvPr id="139" name="object 139"/>
            <p:cNvSpPr/>
            <p:nvPr/>
          </p:nvSpPr>
          <p:spPr>
            <a:xfrm>
              <a:off x="1459229" y="4393691"/>
              <a:ext cx="6477000" cy="832485"/>
            </a:xfrm>
            <a:custGeom>
              <a:avLst/>
              <a:gdLst/>
              <a:ahLst/>
              <a:cxnLst/>
              <a:rect l="l" t="t" r="r" b="b"/>
              <a:pathLst>
                <a:path w="6477000" h="832485">
                  <a:moveTo>
                    <a:pt x="6476999" y="0"/>
                  </a:moveTo>
                  <a:lnTo>
                    <a:pt x="6429458" y="16668"/>
                  </a:lnTo>
                  <a:lnTo>
                    <a:pt x="6381868" y="33170"/>
                  </a:lnTo>
                  <a:lnTo>
                    <a:pt x="6334230" y="49505"/>
                  </a:lnTo>
                  <a:lnTo>
                    <a:pt x="6286545" y="65672"/>
                  </a:lnTo>
                  <a:lnTo>
                    <a:pt x="6238812" y="81672"/>
                  </a:lnTo>
                  <a:lnTo>
                    <a:pt x="6191034" y="97505"/>
                  </a:lnTo>
                  <a:lnTo>
                    <a:pt x="6143209" y="113171"/>
                  </a:lnTo>
                  <a:lnTo>
                    <a:pt x="6095338" y="128669"/>
                  </a:lnTo>
                  <a:lnTo>
                    <a:pt x="6047422" y="144000"/>
                  </a:lnTo>
                  <a:lnTo>
                    <a:pt x="5999462" y="159163"/>
                  </a:lnTo>
                  <a:lnTo>
                    <a:pt x="5951457" y="174159"/>
                  </a:lnTo>
                  <a:lnTo>
                    <a:pt x="5903408" y="188987"/>
                  </a:lnTo>
                  <a:lnTo>
                    <a:pt x="5855316" y="203647"/>
                  </a:lnTo>
                  <a:lnTo>
                    <a:pt x="5807181" y="218140"/>
                  </a:lnTo>
                  <a:lnTo>
                    <a:pt x="5759003" y="232465"/>
                  </a:lnTo>
                  <a:lnTo>
                    <a:pt x="5710783" y="246622"/>
                  </a:lnTo>
                  <a:lnTo>
                    <a:pt x="5662522" y="260612"/>
                  </a:lnTo>
                  <a:lnTo>
                    <a:pt x="5614219" y="274434"/>
                  </a:lnTo>
                  <a:lnTo>
                    <a:pt x="5565876" y="288087"/>
                  </a:lnTo>
                  <a:lnTo>
                    <a:pt x="5517492" y="301573"/>
                  </a:lnTo>
                  <a:lnTo>
                    <a:pt x="5469068" y="314891"/>
                  </a:lnTo>
                  <a:lnTo>
                    <a:pt x="5420605" y="328040"/>
                  </a:lnTo>
                  <a:lnTo>
                    <a:pt x="5372103" y="341022"/>
                  </a:lnTo>
                  <a:lnTo>
                    <a:pt x="5323562" y="353835"/>
                  </a:lnTo>
                  <a:lnTo>
                    <a:pt x="5274984" y="366480"/>
                  </a:lnTo>
                  <a:lnTo>
                    <a:pt x="5226367" y="378957"/>
                  </a:lnTo>
                  <a:lnTo>
                    <a:pt x="5177713" y="391266"/>
                  </a:lnTo>
                  <a:lnTo>
                    <a:pt x="5129023" y="403406"/>
                  </a:lnTo>
                  <a:lnTo>
                    <a:pt x="5080296" y="415378"/>
                  </a:lnTo>
                  <a:lnTo>
                    <a:pt x="5031533" y="427181"/>
                  </a:lnTo>
                  <a:lnTo>
                    <a:pt x="4982735" y="438816"/>
                  </a:lnTo>
                  <a:lnTo>
                    <a:pt x="4933902" y="450282"/>
                  </a:lnTo>
                  <a:lnTo>
                    <a:pt x="4885034" y="461580"/>
                  </a:lnTo>
                  <a:lnTo>
                    <a:pt x="4836132" y="472709"/>
                  </a:lnTo>
                  <a:lnTo>
                    <a:pt x="4787197" y="483669"/>
                  </a:lnTo>
                  <a:lnTo>
                    <a:pt x="4738228" y="494461"/>
                  </a:lnTo>
                  <a:lnTo>
                    <a:pt x="4689226" y="505083"/>
                  </a:lnTo>
                  <a:lnTo>
                    <a:pt x="4640193" y="515537"/>
                  </a:lnTo>
                  <a:lnTo>
                    <a:pt x="4591127" y="525822"/>
                  </a:lnTo>
                  <a:lnTo>
                    <a:pt x="4542029" y="535938"/>
                  </a:lnTo>
                  <a:lnTo>
                    <a:pt x="4492901" y="545885"/>
                  </a:lnTo>
                  <a:lnTo>
                    <a:pt x="4443742" y="555663"/>
                  </a:lnTo>
                  <a:lnTo>
                    <a:pt x="4394553" y="565272"/>
                  </a:lnTo>
                  <a:lnTo>
                    <a:pt x="4345334" y="574712"/>
                  </a:lnTo>
                  <a:lnTo>
                    <a:pt x="4296086" y="583983"/>
                  </a:lnTo>
                  <a:lnTo>
                    <a:pt x="4246810" y="593084"/>
                  </a:lnTo>
                  <a:lnTo>
                    <a:pt x="4197505" y="602016"/>
                  </a:lnTo>
                  <a:lnTo>
                    <a:pt x="4148171" y="610779"/>
                  </a:lnTo>
                  <a:lnTo>
                    <a:pt x="4098811" y="619372"/>
                  </a:lnTo>
                  <a:lnTo>
                    <a:pt x="4049423" y="627796"/>
                  </a:lnTo>
                  <a:lnTo>
                    <a:pt x="4000009" y="636050"/>
                  </a:lnTo>
                  <a:lnTo>
                    <a:pt x="3950569" y="644135"/>
                  </a:lnTo>
                  <a:lnTo>
                    <a:pt x="3901103" y="652050"/>
                  </a:lnTo>
                  <a:lnTo>
                    <a:pt x="3851612" y="659796"/>
                  </a:lnTo>
                  <a:lnTo>
                    <a:pt x="3802096" y="667372"/>
                  </a:lnTo>
                  <a:lnTo>
                    <a:pt x="3752555" y="674778"/>
                  </a:lnTo>
                  <a:lnTo>
                    <a:pt x="3702991" y="682015"/>
                  </a:lnTo>
                  <a:lnTo>
                    <a:pt x="3653403" y="689081"/>
                  </a:lnTo>
                  <a:lnTo>
                    <a:pt x="3603792" y="695978"/>
                  </a:lnTo>
                  <a:lnTo>
                    <a:pt x="3554159" y="702705"/>
                  </a:lnTo>
                  <a:lnTo>
                    <a:pt x="3504503" y="709262"/>
                  </a:lnTo>
                  <a:lnTo>
                    <a:pt x="3454826" y="715649"/>
                  </a:lnTo>
                  <a:lnTo>
                    <a:pt x="3405127" y="721865"/>
                  </a:lnTo>
                  <a:lnTo>
                    <a:pt x="3355408" y="727912"/>
                  </a:lnTo>
                  <a:lnTo>
                    <a:pt x="3305668" y="733789"/>
                  </a:lnTo>
                  <a:lnTo>
                    <a:pt x="3255908" y="739495"/>
                  </a:lnTo>
                  <a:lnTo>
                    <a:pt x="3206129" y="745031"/>
                  </a:lnTo>
                  <a:lnTo>
                    <a:pt x="3156331" y="750397"/>
                  </a:lnTo>
                  <a:lnTo>
                    <a:pt x="3106514" y="755592"/>
                  </a:lnTo>
                  <a:lnTo>
                    <a:pt x="3056679" y="760617"/>
                  </a:lnTo>
                  <a:lnTo>
                    <a:pt x="3006826" y="765471"/>
                  </a:lnTo>
                  <a:lnTo>
                    <a:pt x="2956956" y="770155"/>
                  </a:lnTo>
                  <a:lnTo>
                    <a:pt x="2907069" y="774669"/>
                  </a:lnTo>
                  <a:lnTo>
                    <a:pt x="2857166" y="779011"/>
                  </a:lnTo>
                  <a:lnTo>
                    <a:pt x="2807246" y="783184"/>
                  </a:lnTo>
                  <a:lnTo>
                    <a:pt x="2757312" y="787185"/>
                  </a:lnTo>
                  <a:lnTo>
                    <a:pt x="2707362" y="791016"/>
                  </a:lnTo>
                  <a:lnTo>
                    <a:pt x="2657398" y="794675"/>
                  </a:lnTo>
                  <a:lnTo>
                    <a:pt x="2607419" y="798164"/>
                  </a:lnTo>
                  <a:lnTo>
                    <a:pt x="2557427" y="801483"/>
                  </a:lnTo>
                  <a:lnTo>
                    <a:pt x="2507421" y="804630"/>
                  </a:lnTo>
                  <a:lnTo>
                    <a:pt x="2457403" y="807606"/>
                  </a:lnTo>
                  <a:lnTo>
                    <a:pt x="2407372" y="810411"/>
                  </a:lnTo>
                  <a:lnTo>
                    <a:pt x="2357329" y="813045"/>
                  </a:lnTo>
                  <a:lnTo>
                    <a:pt x="2307275" y="815508"/>
                  </a:lnTo>
                  <a:lnTo>
                    <a:pt x="2257209" y="817800"/>
                  </a:lnTo>
                  <a:lnTo>
                    <a:pt x="2207133" y="819920"/>
                  </a:lnTo>
                  <a:lnTo>
                    <a:pt x="2157047" y="821869"/>
                  </a:lnTo>
                  <a:lnTo>
                    <a:pt x="2106951" y="823647"/>
                  </a:lnTo>
                  <a:lnTo>
                    <a:pt x="2056846" y="825253"/>
                  </a:lnTo>
                  <a:lnTo>
                    <a:pt x="2006732" y="826688"/>
                  </a:lnTo>
                  <a:lnTo>
                    <a:pt x="1956609" y="827952"/>
                  </a:lnTo>
                  <a:lnTo>
                    <a:pt x="1906479" y="829044"/>
                  </a:lnTo>
                  <a:lnTo>
                    <a:pt x="1856341" y="829964"/>
                  </a:lnTo>
                  <a:lnTo>
                    <a:pt x="1806196" y="830713"/>
                  </a:lnTo>
                  <a:lnTo>
                    <a:pt x="1756044" y="831290"/>
                  </a:lnTo>
                  <a:lnTo>
                    <a:pt x="1705886" y="831696"/>
                  </a:lnTo>
                  <a:lnTo>
                    <a:pt x="1655723" y="831929"/>
                  </a:lnTo>
                  <a:lnTo>
                    <a:pt x="1605554" y="831991"/>
                  </a:lnTo>
                  <a:lnTo>
                    <a:pt x="1555380" y="831881"/>
                  </a:lnTo>
                  <a:lnTo>
                    <a:pt x="1505202" y="831599"/>
                  </a:lnTo>
                  <a:lnTo>
                    <a:pt x="1455020" y="831145"/>
                  </a:lnTo>
                  <a:lnTo>
                    <a:pt x="1404834" y="830519"/>
                  </a:lnTo>
                  <a:lnTo>
                    <a:pt x="1354645" y="829720"/>
                  </a:lnTo>
                  <a:lnTo>
                    <a:pt x="1304454" y="828750"/>
                  </a:lnTo>
                  <a:lnTo>
                    <a:pt x="1254260" y="827608"/>
                  </a:lnTo>
                  <a:lnTo>
                    <a:pt x="1204065" y="826293"/>
                  </a:lnTo>
                  <a:lnTo>
                    <a:pt x="1153868" y="824806"/>
                  </a:lnTo>
                  <a:lnTo>
                    <a:pt x="1103670" y="823147"/>
                  </a:lnTo>
                  <a:lnTo>
                    <a:pt x="1053472" y="821315"/>
                  </a:lnTo>
                  <a:lnTo>
                    <a:pt x="1003274" y="819311"/>
                  </a:lnTo>
                  <a:lnTo>
                    <a:pt x="953077" y="817135"/>
                  </a:lnTo>
                  <a:lnTo>
                    <a:pt x="902880" y="814786"/>
                  </a:lnTo>
                  <a:lnTo>
                    <a:pt x="852685" y="812264"/>
                  </a:lnTo>
                  <a:lnTo>
                    <a:pt x="802491" y="809570"/>
                  </a:lnTo>
                  <a:lnTo>
                    <a:pt x="752300" y="806703"/>
                  </a:lnTo>
                  <a:lnTo>
                    <a:pt x="702111" y="803664"/>
                  </a:lnTo>
                  <a:lnTo>
                    <a:pt x="651926" y="800452"/>
                  </a:lnTo>
                  <a:lnTo>
                    <a:pt x="601744" y="797067"/>
                  </a:lnTo>
                  <a:lnTo>
                    <a:pt x="551566" y="793509"/>
                  </a:lnTo>
                  <a:lnTo>
                    <a:pt x="501392" y="789778"/>
                  </a:lnTo>
                  <a:lnTo>
                    <a:pt x="451224" y="785874"/>
                  </a:lnTo>
                  <a:lnTo>
                    <a:pt x="401060" y="781797"/>
                  </a:lnTo>
                  <a:lnTo>
                    <a:pt x="350903" y="777548"/>
                  </a:lnTo>
                  <a:lnTo>
                    <a:pt x="300752" y="773125"/>
                  </a:lnTo>
                  <a:lnTo>
                    <a:pt x="250607" y="768529"/>
                  </a:lnTo>
                  <a:lnTo>
                    <a:pt x="200470" y="763759"/>
                  </a:lnTo>
                  <a:lnTo>
                    <a:pt x="150340" y="758817"/>
                  </a:lnTo>
                  <a:lnTo>
                    <a:pt x="100218" y="753701"/>
                  </a:lnTo>
                  <a:lnTo>
                    <a:pt x="50104" y="748412"/>
                  </a:lnTo>
                  <a:lnTo>
                    <a:pt x="0" y="742950"/>
                  </a:lnTo>
                </a:path>
              </a:pathLst>
            </a:custGeom>
            <a:ln w="20840">
              <a:solidFill>
                <a:srgbClr val="FF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1333500" y="5092445"/>
              <a:ext cx="142875" cy="91440"/>
            </a:xfrm>
            <a:custGeom>
              <a:avLst/>
              <a:gdLst/>
              <a:ahLst/>
              <a:cxnLst/>
              <a:rect l="l" t="t" r="r" b="b"/>
              <a:pathLst>
                <a:path w="142875" h="91439">
                  <a:moveTo>
                    <a:pt x="142494" y="0"/>
                  </a:moveTo>
                  <a:lnTo>
                    <a:pt x="0" y="29718"/>
                  </a:lnTo>
                  <a:lnTo>
                    <a:pt x="131826" y="91440"/>
                  </a:lnTo>
                  <a:lnTo>
                    <a:pt x="14249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1" name="object 141"/>
          <p:cNvGrpSpPr/>
          <p:nvPr/>
        </p:nvGrpSpPr>
        <p:grpSpPr>
          <a:xfrm>
            <a:off x="7958328" y="4017264"/>
            <a:ext cx="312420" cy="447040"/>
            <a:chOff x="7958328" y="4017264"/>
            <a:chExt cx="312420" cy="447040"/>
          </a:xfrm>
        </p:grpSpPr>
        <p:sp>
          <p:nvSpPr>
            <p:cNvPr id="142" name="object 142"/>
            <p:cNvSpPr/>
            <p:nvPr/>
          </p:nvSpPr>
          <p:spPr>
            <a:xfrm>
              <a:off x="8061960" y="4453890"/>
              <a:ext cx="104775" cy="0"/>
            </a:xfrm>
            <a:custGeom>
              <a:avLst/>
              <a:gdLst/>
              <a:ahLst/>
              <a:cxnLst/>
              <a:rect l="l" t="t" r="r" b="b"/>
              <a:pathLst>
                <a:path w="104775">
                  <a:moveTo>
                    <a:pt x="0" y="0"/>
                  </a:moveTo>
                  <a:lnTo>
                    <a:pt x="104394" y="0"/>
                  </a:lnTo>
                </a:path>
              </a:pathLst>
            </a:custGeom>
            <a:ln w="208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8010144" y="4401312"/>
              <a:ext cx="208915" cy="0"/>
            </a:xfrm>
            <a:custGeom>
              <a:avLst/>
              <a:gdLst/>
              <a:ahLst/>
              <a:cxnLst/>
              <a:rect l="l" t="t" r="r" b="b"/>
              <a:pathLst>
                <a:path w="208915">
                  <a:moveTo>
                    <a:pt x="0" y="0"/>
                  </a:moveTo>
                  <a:lnTo>
                    <a:pt x="208788" y="0"/>
                  </a:lnTo>
                </a:path>
              </a:pathLst>
            </a:custGeom>
            <a:ln w="208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7958328" y="4349496"/>
              <a:ext cx="312420" cy="0"/>
            </a:xfrm>
            <a:custGeom>
              <a:avLst/>
              <a:gdLst/>
              <a:ahLst/>
              <a:cxnLst/>
              <a:rect l="l" t="t" r="r" b="b"/>
              <a:pathLst>
                <a:path w="312420">
                  <a:moveTo>
                    <a:pt x="0" y="0"/>
                  </a:moveTo>
                  <a:lnTo>
                    <a:pt x="312420" y="0"/>
                  </a:lnTo>
                </a:path>
              </a:pathLst>
            </a:custGeom>
            <a:ln w="208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8114538" y="4017264"/>
              <a:ext cx="0" cy="332740"/>
            </a:xfrm>
            <a:custGeom>
              <a:avLst/>
              <a:gdLst/>
              <a:ahLst/>
              <a:cxnLst/>
              <a:rect l="l" t="t" r="r" b="b"/>
              <a:pathLst>
                <a:path h="332739">
                  <a:moveTo>
                    <a:pt x="0" y="0"/>
                  </a:moveTo>
                  <a:lnTo>
                    <a:pt x="0" y="332232"/>
                  </a:lnTo>
                </a:path>
              </a:pathLst>
            </a:custGeom>
            <a:ln w="208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6" name="object 146"/>
          <p:cNvGrpSpPr/>
          <p:nvPr/>
        </p:nvGrpSpPr>
        <p:grpSpPr>
          <a:xfrm>
            <a:off x="4082034" y="3966971"/>
            <a:ext cx="1903730" cy="399415"/>
            <a:chOff x="4082034" y="3966971"/>
            <a:chExt cx="1903730" cy="399415"/>
          </a:xfrm>
        </p:grpSpPr>
        <p:sp>
          <p:nvSpPr>
            <p:cNvPr id="147" name="object 147"/>
            <p:cNvSpPr/>
            <p:nvPr/>
          </p:nvSpPr>
          <p:spPr>
            <a:xfrm>
              <a:off x="5268468" y="4028693"/>
              <a:ext cx="643255" cy="227965"/>
            </a:xfrm>
            <a:custGeom>
              <a:avLst/>
              <a:gdLst/>
              <a:ahLst/>
              <a:cxnLst/>
              <a:rect l="l" t="t" r="r" b="b"/>
              <a:pathLst>
                <a:path w="643254" h="227964">
                  <a:moveTo>
                    <a:pt x="643127" y="0"/>
                  </a:moveTo>
                  <a:lnTo>
                    <a:pt x="367283" y="227838"/>
                  </a:lnTo>
                  <a:lnTo>
                    <a:pt x="0" y="227838"/>
                  </a:lnTo>
                </a:path>
              </a:pathLst>
            </a:custGeom>
            <a:ln w="1000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882640" y="3966971"/>
              <a:ext cx="102870" cy="93980"/>
            </a:xfrm>
            <a:custGeom>
              <a:avLst/>
              <a:gdLst/>
              <a:ahLst/>
              <a:cxnLst/>
              <a:rect l="l" t="t" r="r" b="b"/>
              <a:pathLst>
                <a:path w="102870" h="93979">
                  <a:moveTo>
                    <a:pt x="102870" y="0"/>
                  </a:moveTo>
                  <a:lnTo>
                    <a:pt x="0" y="40385"/>
                  </a:lnTo>
                  <a:lnTo>
                    <a:pt x="44958" y="93725"/>
                  </a:lnTo>
                  <a:lnTo>
                    <a:pt x="10287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4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82034" y="4192523"/>
              <a:ext cx="1188719" cy="86868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082034" y="4279391"/>
              <a:ext cx="1188719" cy="86868"/>
            </a:xfrm>
            <a:prstGeom prst="rect">
              <a:avLst/>
            </a:prstGeom>
          </p:spPr>
        </p:pic>
      </p:grpSp>
      <p:sp>
        <p:nvSpPr>
          <p:cNvPr id="154" name="object 154"/>
          <p:cNvSpPr txBox="1">
            <a:spLocks noGrp="1"/>
          </p:cNvSpPr>
          <p:nvPr>
            <p:ph type="title"/>
          </p:nvPr>
        </p:nvSpPr>
        <p:spPr>
          <a:xfrm>
            <a:off x="6408420" y="495172"/>
            <a:ext cx="32848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25" spc="-787" baseline="-5847" dirty="0"/>
              <a:t>G</a:t>
            </a:r>
            <a:r>
              <a:rPr sz="2400" spc="-685" dirty="0"/>
              <a:t>g</a:t>
            </a:r>
            <a:r>
              <a:rPr sz="1425" spc="82" baseline="-5847" dirty="0"/>
              <a:t>R</a:t>
            </a:r>
            <a:r>
              <a:rPr sz="1425" spc="-427" baseline="-5847" dirty="0"/>
              <a:t>A</a:t>
            </a:r>
            <a:r>
              <a:rPr sz="2400" spc="-1120" dirty="0"/>
              <a:t>e</a:t>
            </a:r>
            <a:r>
              <a:rPr sz="1425" spc="-1057" baseline="-5847" dirty="0"/>
              <a:t>M</a:t>
            </a:r>
            <a:r>
              <a:rPr sz="2400" spc="-570" dirty="0"/>
              <a:t>e</a:t>
            </a:r>
            <a:r>
              <a:rPr sz="1425" spc="-330" baseline="-5847" dirty="0"/>
              <a:t>O</a:t>
            </a:r>
            <a:r>
              <a:rPr sz="950" spc="-465" dirty="0"/>
              <a:t>n</a:t>
            </a:r>
            <a:r>
              <a:rPr sz="2400" spc="-530" dirty="0"/>
              <a:t>s</a:t>
            </a:r>
            <a:r>
              <a:rPr sz="950" spc="65" dirty="0"/>
              <a:t>o</a:t>
            </a:r>
            <a:r>
              <a:rPr sz="950" spc="-130" dirty="0"/>
              <a:t>r</a:t>
            </a:r>
            <a:r>
              <a:rPr sz="1250" spc="-490" dirty="0"/>
              <a:t>y</a:t>
            </a:r>
            <a:r>
              <a:rPr sz="950" spc="-5" dirty="0"/>
              <a:t>d</a:t>
            </a:r>
            <a:r>
              <a:rPr sz="1250" spc="-665" dirty="0"/>
              <a:t>e</a:t>
            </a:r>
            <a:r>
              <a:rPr sz="950" spc="25" dirty="0"/>
              <a:t>e</a:t>
            </a:r>
            <a:r>
              <a:rPr sz="950" spc="-280" dirty="0"/>
              <a:t>s</a:t>
            </a:r>
            <a:r>
              <a:rPr sz="1250" spc="-160" dirty="0"/>
              <a:t>r</a:t>
            </a:r>
            <a:r>
              <a:rPr sz="950" spc="-145" dirty="0"/>
              <a:t>t</a:t>
            </a:r>
            <a:r>
              <a:rPr sz="1250" spc="-315" dirty="0"/>
              <a:t>r</a:t>
            </a:r>
            <a:r>
              <a:rPr sz="950" spc="-500" dirty="0"/>
              <a:t>e</a:t>
            </a:r>
            <a:r>
              <a:rPr sz="2400" spc="-1135" dirty="0"/>
              <a:t>e</a:t>
            </a:r>
            <a:r>
              <a:rPr sz="1250" spc="90" dirty="0"/>
              <a:t>a</a:t>
            </a:r>
            <a:r>
              <a:rPr sz="1250" spc="3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-55" dirty="0"/>
              <a:t> </a:t>
            </a:r>
            <a:r>
              <a:rPr sz="2400" spc="-1355" dirty="0"/>
              <a:t>n</a:t>
            </a:r>
            <a:r>
              <a:rPr sz="1425" spc="195" baseline="5847" dirty="0"/>
              <a:t>norte</a:t>
            </a:r>
            <a:endParaRPr sz="1425" baseline="5847"/>
          </a:p>
        </p:txBody>
      </p:sp>
      <p:sp>
        <p:nvSpPr>
          <p:cNvPr id="155" name="object 155"/>
          <p:cNvSpPr txBox="1"/>
          <p:nvPr/>
        </p:nvSpPr>
        <p:spPr>
          <a:xfrm>
            <a:off x="1438910" y="1237995"/>
            <a:ext cx="70002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85" dirty="0">
                <a:solidFill>
                  <a:srgbClr val="EC34F1"/>
                </a:solidFill>
                <a:latin typeface="Arial Unicode MS"/>
                <a:cs typeface="Arial Unicode MS"/>
              </a:rPr>
              <a:t>Problema</a:t>
            </a:r>
            <a:r>
              <a:rPr sz="28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spc="7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8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spc="80" dirty="0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sz="28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28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spc="125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28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spc="85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8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spc="65" dirty="0">
                <a:solidFill>
                  <a:srgbClr val="EC34F1"/>
                </a:solidFill>
                <a:latin typeface="Arial Unicode MS"/>
                <a:cs typeface="Arial Unicode MS"/>
              </a:rPr>
              <a:t>sistema</a:t>
            </a:r>
            <a:r>
              <a:rPr sz="28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spc="-25" dirty="0">
                <a:solidFill>
                  <a:srgbClr val="EC34F1"/>
                </a:solidFill>
                <a:latin typeface="Arial Unicode MS"/>
                <a:cs typeface="Arial Unicode MS"/>
              </a:rPr>
              <a:t>59G</a:t>
            </a:r>
            <a:endParaRPr sz="2800">
              <a:latin typeface="Arial Unicode MS"/>
              <a:cs typeface="Arial Unicode MS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708913" y="5212591"/>
            <a:ext cx="7801609" cy="185166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355600" marR="5080" indent="-343535">
              <a:lnSpc>
                <a:spcPts val="2640"/>
              </a:lnSpc>
              <a:spcBef>
                <a:spcPts val="305"/>
              </a:spcBef>
              <a:buSzPct val="137500"/>
              <a:buChar char="-"/>
              <a:tabLst>
                <a:tab pos="354965" algn="l"/>
                <a:tab pos="356235" algn="l"/>
              </a:tabLst>
            </a:pPr>
            <a:r>
              <a:rPr sz="1600" spc="-95" dirty="0">
                <a:latin typeface="Arial Unicode MS"/>
                <a:cs typeface="Arial Unicode MS"/>
              </a:rPr>
              <a:t>GSU</a:t>
            </a:r>
            <a:r>
              <a:rPr sz="1600" spc="65" dirty="0">
                <a:latin typeface="Arial Unicode MS"/>
                <a:cs typeface="Arial Unicode MS"/>
              </a:rPr>
              <a:t> proporciona </a:t>
            </a:r>
            <a:r>
              <a:rPr sz="1600" spc="55" dirty="0">
                <a:latin typeface="Arial Unicode MS"/>
                <a:cs typeface="Arial Unicode MS"/>
              </a:rPr>
              <a:t>acoplamiento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capacitivo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para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fallas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tierra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sistema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en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la </a:t>
            </a:r>
            <a:r>
              <a:rPr sz="1600" dirty="0">
                <a:latin typeface="Arial Unicode MS"/>
                <a:cs typeface="Arial Unicode MS"/>
              </a:rPr>
              <a:t>zona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generador</a:t>
            </a:r>
            <a:endParaRPr sz="1600">
              <a:latin typeface="Arial Unicode MS"/>
              <a:cs typeface="Arial Unicode MS"/>
            </a:endParaRPr>
          </a:p>
          <a:p>
            <a:pPr marL="355600" marR="786130" indent="-343535">
              <a:lnSpc>
                <a:spcPts val="2640"/>
              </a:lnSpc>
              <a:spcBef>
                <a:spcPts val="530"/>
              </a:spcBef>
              <a:buSzPct val="137500"/>
              <a:buChar char="-"/>
              <a:tabLst>
                <a:tab pos="354965" algn="l"/>
                <a:tab pos="356235" algn="l"/>
              </a:tabLst>
            </a:pPr>
            <a:r>
              <a:rPr sz="1600" dirty="0">
                <a:latin typeface="Arial Unicode MS"/>
                <a:cs typeface="Arial Unicode MS"/>
              </a:rPr>
              <a:t>Use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dos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niveles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59G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retardos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85" dirty="0">
                <a:latin typeface="Arial Unicode MS"/>
                <a:cs typeface="Arial Unicode MS"/>
              </a:rPr>
              <a:t>tiempo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cortos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largos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para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la </a:t>
            </a:r>
            <a:r>
              <a:rPr sz="1600" spc="-10" dirty="0">
                <a:latin typeface="Arial Unicode MS"/>
                <a:cs typeface="Arial Unicode MS"/>
              </a:rPr>
              <a:t>selectividad</a:t>
            </a:r>
            <a:endParaRPr sz="16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440"/>
              </a:spcBef>
              <a:buSzPct val="129411"/>
              <a:buChar char="-"/>
              <a:tabLst>
                <a:tab pos="354965" algn="l"/>
                <a:tab pos="356235" algn="l"/>
              </a:tabLst>
            </a:pPr>
            <a:r>
              <a:rPr sz="1700" u="sng" spc="6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No</a:t>
            </a:r>
            <a:r>
              <a:rPr sz="1700" u="sng" spc="2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700" u="sng" spc="7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poder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detectar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fallas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tierra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en/cerca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del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neutral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(muy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importante)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56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7702" y="5001767"/>
            <a:ext cx="542543" cy="18745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502567" y="2555151"/>
            <a:ext cx="2450465" cy="2040889"/>
            <a:chOff x="5502567" y="2555151"/>
            <a:chExt cx="2450465" cy="2040889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03926" y="2556509"/>
              <a:ext cx="2447544" cy="20375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503926" y="2556509"/>
              <a:ext cx="2447925" cy="2037714"/>
            </a:xfrm>
            <a:custGeom>
              <a:avLst/>
              <a:gdLst/>
              <a:ahLst/>
              <a:cxnLst/>
              <a:rect l="l" t="t" r="r" b="b"/>
              <a:pathLst>
                <a:path w="2447925" h="2037714">
                  <a:moveTo>
                    <a:pt x="0" y="0"/>
                  </a:moveTo>
                  <a:lnTo>
                    <a:pt x="0" y="2037588"/>
                  </a:lnTo>
                  <a:lnTo>
                    <a:pt x="2447544" y="2037588"/>
                  </a:lnTo>
                  <a:lnTo>
                    <a:pt x="2447544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31864" y="4373117"/>
              <a:ext cx="1419605" cy="22097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531864" y="4373117"/>
              <a:ext cx="1419860" cy="220979"/>
            </a:xfrm>
            <a:custGeom>
              <a:avLst/>
              <a:gdLst/>
              <a:ahLst/>
              <a:cxnLst/>
              <a:rect l="l" t="t" r="r" b="b"/>
              <a:pathLst>
                <a:path w="1419859" h="220979">
                  <a:moveTo>
                    <a:pt x="0" y="0"/>
                  </a:moveTo>
                  <a:lnTo>
                    <a:pt x="0" y="220980"/>
                  </a:lnTo>
                  <a:lnTo>
                    <a:pt x="1419606" y="220980"/>
                  </a:lnTo>
                  <a:lnTo>
                    <a:pt x="1419606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32197" y="4706873"/>
            <a:ext cx="118872" cy="17678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47894" y="4709159"/>
            <a:ext cx="108204" cy="17449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00344" y="4706873"/>
            <a:ext cx="243840" cy="35661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12229" y="4708397"/>
            <a:ext cx="237743" cy="35204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6948678" y="4706873"/>
            <a:ext cx="391795" cy="781050"/>
            <a:chOff x="6948678" y="4706873"/>
            <a:chExt cx="391795" cy="781050"/>
          </a:xfrm>
        </p:grpSpPr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48678" y="4706873"/>
              <a:ext cx="256031" cy="35661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18426" y="4742687"/>
              <a:ext cx="121919" cy="745236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360164" y="2260854"/>
            <a:ext cx="256031" cy="35661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355591" y="3383279"/>
            <a:ext cx="256031" cy="352043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4636770" y="2148839"/>
            <a:ext cx="4908550" cy="2825115"/>
            <a:chOff x="4636770" y="2148839"/>
            <a:chExt cx="4908550" cy="2825115"/>
          </a:xfrm>
        </p:grpSpPr>
        <p:sp>
          <p:nvSpPr>
            <p:cNvPr id="18" name="object 18"/>
            <p:cNvSpPr/>
            <p:nvPr/>
          </p:nvSpPr>
          <p:spPr>
            <a:xfrm>
              <a:off x="4687824" y="2292857"/>
              <a:ext cx="3629025" cy="2301240"/>
            </a:xfrm>
            <a:custGeom>
              <a:avLst/>
              <a:gdLst/>
              <a:ahLst/>
              <a:cxnLst/>
              <a:rect l="l" t="t" r="r" b="b"/>
              <a:pathLst>
                <a:path w="3629025" h="2301240">
                  <a:moveTo>
                    <a:pt x="0" y="0"/>
                  </a:moveTo>
                  <a:lnTo>
                    <a:pt x="0" y="2301240"/>
                  </a:lnTo>
                  <a:lnTo>
                    <a:pt x="3628644" y="2301239"/>
                  </a:lnTo>
                </a:path>
              </a:pathLst>
            </a:custGeom>
            <a:ln w="244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36770" y="2148839"/>
              <a:ext cx="3824604" cy="2496820"/>
            </a:xfrm>
            <a:custGeom>
              <a:avLst/>
              <a:gdLst/>
              <a:ahLst/>
              <a:cxnLst/>
              <a:rect l="l" t="t" r="r" b="b"/>
              <a:pathLst>
                <a:path w="3824604" h="2496820">
                  <a:moveTo>
                    <a:pt x="110490" y="161544"/>
                  </a:moveTo>
                  <a:lnTo>
                    <a:pt x="51054" y="0"/>
                  </a:lnTo>
                  <a:lnTo>
                    <a:pt x="0" y="161544"/>
                  </a:lnTo>
                  <a:lnTo>
                    <a:pt x="110490" y="161544"/>
                  </a:lnTo>
                  <a:close/>
                </a:path>
                <a:path w="3824604" h="2496820">
                  <a:moveTo>
                    <a:pt x="3824478" y="2445258"/>
                  </a:moveTo>
                  <a:lnTo>
                    <a:pt x="3671316" y="2394204"/>
                  </a:lnTo>
                  <a:lnTo>
                    <a:pt x="3671316" y="2496312"/>
                  </a:lnTo>
                  <a:lnTo>
                    <a:pt x="3824478" y="24452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135368" y="3015233"/>
              <a:ext cx="1224280" cy="441325"/>
            </a:xfrm>
            <a:custGeom>
              <a:avLst/>
              <a:gdLst/>
              <a:ahLst/>
              <a:cxnLst/>
              <a:rect l="l" t="t" r="r" b="b"/>
              <a:pathLst>
                <a:path w="1224279" h="441325">
                  <a:moveTo>
                    <a:pt x="1223772" y="0"/>
                  </a:moveTo>
                  <a:lnTo>
                    <a:pt x="0" y="441198"/>
                  </a:lnTo>
                </a:path>
              </a:pathLst>
            </a:custGeom>
            <a:ln w="244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97613" y="3424451"/>
              <a:ext cx="67008" cy="6732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420100" y="2780537"/>
              <a:ext cx="278130" cy="199390"/>
            </a:xfrm>
            <a:custGeom>
              <a:avLst/>
              <a:gdLst/>
              <a:ahLst/>
              <a:cxnLst/>
              <a:rect l="l" t="t" r="r" b="b"/>
              <a:pathLst>
                <a:path w="278129" h="199389">
                  <a:moveTo>
                    <a:pt x="92964" y="193022"/>
                  </a:moveTo>
                  <a:lnTo>
                    <a:pt x="92964" y="131063"/>
                  </a:lnTo>
                  <a:lnTo>
                    <a:pt x="92404" y="140077"/>
                  </a:lnTo>
                  <a:lnTo>
                    <a:pt x="90773" y="147732"/>
                  </a:lnTo>
                  <a:lnTo>
                    <a:pt x="88141" y="154102"/>
                  </a:lnTo>
                  <a:lnTo>
                    <a:pt x="84582" y="159257"/>
                  </a:lnTo>
                  <a:lnTo>
                    <a:pt x="79248" y="166115"/>
                  </a:lnTo>
                  <a:lnTo>
                    <a:pt x="73152" y="169163"/>
                  </a:lnTo>
                  <a:lnTo>
                    <a:pt x="57912" y="169163"/>
                  </a:lnTo>
                  <a:lnTo>
                    <a:pt x="51816" y="166877"/>
                  </a:lnTo>
                  <a:lnTo>
                    <a:pt x="47244" y="161543"/>
                  </a:lnTo>
                  <a:lnTo>
                    <a:pt x="41910" y="156971"/>
                  </a:lnTo>
                  <a:lnTo>
                    <a:pt x="38862" y="150113"/>
                  </a:lnTo>
                  <a:lnTo>
                    <a:pt x="37338" y="141731"/>
                  </a:lnTo>
                  <a:lnTo>
                    <a:pt x="0" y="145541"/>
                  </a:lnTo>
                  <a:lnTo>
                    <a:pt x="20574" y="184403"/>
                  </a:lnTo>
                  <a:lnTo>
                    <a:pt x="64008" y="198831"/>
                  </a:lnTo>
                  <a:lnTo>
                    <a:pt x="65341" y="198824"/>
                  </a:lnTo>
                  <a:lnTo>
                    <a:pt x="80486" y="197298"/>
                  </a:lnTo>
                  <a:lnTo>
                    <a:pt x="92964" y="193022"/>
                  </a:lnTo>
                  <a:close/>
                </a:path>
                <a:path w="278129" h="199389">
                  <a:moveTo>
                    <a:pt x="122682" y="38861"/>
                  </a:moveTo>
                  <a:lnTo>
                    <a:pt x="122682" y="3809"/>
                  </a:lnTo>
                  <a:lnTo>
                    <a:pt x="23621" y="3809"/>
                  </a:lnTo>
                  <a:lnTo>
                    <a:pt x="4571" y="105155"/>
                  </a:lnTo>
                  <a:lnTo>
                    <a:pt x="35052" y="108965"/>
                  </a:lnTo>
                  <a:lnTo>
                    <a:pt x="41612" y="102965"/>
                  </a:lnTo>
                  <a:lnTo>
                    <a:pt x="46482" y="100008"/>
                  </a:lnTo>
                  <a:lnTo>
                    <a:pt x="46481" y="71627"/>
                  </a:lnTo>
                  <a:lnTo>
                    <a:pt x="52577" y="38861"/>
                  </a:lnTo>
                  <a:lnTo>
                    <a:pt x="122682" y="38861"/>
                  </a:lnTo>
                  <a:close/>
                </a:path>
                <a:path w="278129" h="199389">
                  <a:moveTo>
                    <a:pt x="131064" y="130301"/>
                  </a:moveTo>
                  <a:lnTo>
                    <a:pt x="121741" y="92904"/>
                  </a:lnTo>
                  <a:lnTo>
                    <a:pt x="83760" y="66663"/>
                  </a:lnTo>
                  <a:lnTo>
                    <a:pt x="71628" y="65531"/>
                  </a:lnTo>
                  <a:lnTo>
                    <a:pt x="65341" y="65948"/>
                  </a:lnTo>
                  <a:lnTo>
                    <a:pt x="59055" y="67151"/>
                  </a:lnTo>
                  <a:lnTo>
                    <a:pt x="52768" y="69068"/>
                  </a:lnTo>
                  <a:lnTo>
                    <a:pt x="46481" y="71627"/>
                  </a:lnTo>
                  <a:lnTo>
                    <a:pt x="46482" y="100008"/>
                  </a:lnTo>
                  <a:lnTo>
                    <a:pt x="48672" y="98678"/>
                  </a:lnTo>
                  <a:lnTo>
                    <a:pt x="56161" y="96107"/>
                  </a:lnTo>
                  <a:lnTo>
                    <a:pt x="64008" y="95249"/>
                  </a:lnTo>
                  <a:lnTo>
                    <a:pt x="72390" y="95249"/>
                  </a:lnTo>
                  <a:lnTo>
                    <a:pt x="92964" y="131063"/>
                  </a:lnTo>
                  <a:lnTo>
                    <a:pt x="92964" y="193022"/>
                  </a:lnTo>
                  <a:lnTo>
                    <a:pt x="94488" y="192500"/>
                  </a:lnTo>
                  <a:lnTo>
                    <a:pt x="123348" y="163413"/>
                  </a:lnTo>
                  <a:lnTo>
                    <a:pt x="130206" y="142005"/>
                  </a:lnTo>
                  <a:lnTo>
                    <a:pt x="131064" y="130301"/>
                  </a:lnTo>
                  <a:close/>
                </a:path>
                <a:path w="278129" h="199389">
                  <a:moveTo>
                    <a:pt x="278130" y="98297"/>
                  </a:moveTo>
                  <a:lnTo>
                    <a:pt x="273462" y="53149"/>
                  </a:lnTo>
                  <a:lnTo>
                    <a:pt x="249102" y="12858"/>
                  </a:lnTo>
                  <a:lnTo>
                    <a:pt x="210311" y="0"/>
                  </a:lnTo>
                  <a:lnTo>
                    <a:pt x="197619" y="1142"/>
                  </a:lnTo>
                  <a:lnTo>
                    <a:pt x="158115" y="28146"/>
                  </a:lnTo>
                  <a:lnTo>
                    <a:pt x="147828" y="66293"/>
                  </a:lnTo>
                  <a:lnTo>
                    <a:pt x="148947" y="79867"/>
                  </a:lnTo>
                  <a:lnTo>
                    <a:pt x="173462" y="119895"/>
                  </a:lnTo>
                  <a:lnTo>
                    <a:pt x="185166" y="126027"/>
                  </a:lnTo>
                  <a:lnTo>
                    <a:pt x="185166" y="66293"/>
                  </a:lnTo>
                  <a:lnTo>
                    <a:pt x="185594" y="57339"/>
                  </a:lnTo>
                  <a:lnTo>
                    <a:pt x="201930" y="31241"/>
                  </a:lnTo>
                  <a:lnTo>
                    <a:pt x="216408" y="31241"/>
                  </a:lnTo>
                  <a:lnTo>
                    <a:pt x="236220" y="69341"/>
                  </a:lnTo>
                  <a:lnTo>
                    <a:pt x="236220" y="116461"/>
                  </a:lnTo>
                  <a:lnTo>
                    <a:pt x="239268" y="113537"/>
                  </a:lnTo>
                  <a:lnTo>
                    <a:pt x="239268" y="190828"/>
                  </a:lnTo>
                  <a:lnTo>
                    <a:pt x="247757" y="185701"/>
                  </a:lnTo>
                  <a:lnTo>
                    <a:pt x="258318" y="175259"/>
                  </a:lnTo>
                  <a:lnTo>
                    <a:pt x="266878" y="161841"/>
                  </a:lnTo>
                  <a:lnTo>
                    <a:pt x="273081" y="144494"/>
                  </a:lnTo>
                  <a:lnTo>
                    <a:pt x="276856" y="123289"/>
                  </a:lnTo>
                  <a:lnTo>
                    <a:pt x="278130" y="98297"/>
                  </a:lnTo>
                  <a:close/>
                </a:path>
                <a:path w="278129" h="199389">
                  <a:moveTo>
                    <a:pt x="239268" y="190828"/>
                  </a:moveTo>
                  <a:lnTo>
                    <a:pt x="239268" y="113537"/>
                  </a:lnTo>
                  <a:lnTo>
                    <a:pt x="238148" y="128801"/>
                  </a:lnTo>
                  <a:lnTo>
                    <a:pt x="236029" y="141350"/>
                  </a:lnTo>
                  <a:lnTo>
                    <a:pt x="233052" y="151042"/>
                  </a:lnTo>
                  <a:lnTo>
                    <a:pt x="229361" y="157733"/>
                  </a:lnTo>
                  <a:lnTo>
                    <a:pt x="224028" y="164591"/>
                  </a:lnTo>
                  <a:lnTo>
                    <a:pt x="217170" y="168401"/>
                  </a:lnTo>
                  <a:lnTo>
                    <a:pt x="203454" y="168401"/>
                  </a:lnTo>
                  <a:lnTo>
                    <a:pt x="188214" y="146303"/>
                  </a:lnTo>
                  <a:lnTo>
                    <a:pt x="151638" y="150875"/>
                  </a:lnTo>
                  <a:lnTo>
                    <a:pt x="169926" y="186689"/>
                  </a:lnTo>
                  <a:lnTo>
                    <a:pt x="206502" y="198881"/>
                  </a:lnTo>
                  <a:lnTo>
                    <a:pt x="221777" y="197441"/>
                  </a:lnTo>
                  <a:lnTo>
                    <a:pt x="235553" y="193071"/>
                  </a:lnTo>
                  <a:lnTo>
                    <a:pt x="239268" y="190828"/>
                  </a:lnTo>
                  <a:close/>
                </a:path>
                <a:path w="278129" h="199389">
                  <a:moveTo>
                    <a:pt x="236220" y="116461"/>
                  </a:moveTo>
                  <a:lnTo>
                    <a:pt x="236220" y="69341"/>
                  </a:lnTo>
                  <a:lnTo>
                    <a:pt x="235767" y="76960"/>
                  </a:lnTo>
                  <a:lnTo>
                    <a:pt x="234410" y="83534"/>
                  </a:lnTo>
                  <a:lnTo>
                    <a:pt x="232040" y="89165"/>
                  </a:lnTo>
                  <a:lnTo>
                    <a:pt x="224028" y="99821"/>
                  </a:lnTo>
                  <a:lnTo>
                    <a:pt x="217932" y="102869"/>
                  </a:lnTo>
                  <a:lnTo>
                    <a:pt x="203454" y="102869"/>
                  </a:lnTo>
                  <a:lnTo>
                    <a:pt x="185166" y="66293"/>
                  </a:lnTo>
                  <a:lnTo>
                    <a:pt x="185166" y="126027"/>
                  </a:lnTo>
                  <a:lnTo>
                    <a:pt x="193202" y="128516"/>
                  </a:lnTo>
                  <a:lnTo>
                    <a:pt x="204215" y="129539"/>
                  </a:lnTo>
                  <a:lnTo>
                    <a:pt x="214514" y="128539"/>
                  </a:lnTo>
                  <a:lnTo>
                    <a:pt x="223742" y="125539"/>
                  </a:lnTo>
                  <a:lnTo>
                    <a:pt x="231969" y="120538"/>
                  </a:lnTo>
                  <a:lnTo>
                    <a:pt x="236220" y="11646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724138" y="2778251"/>
              <a:ext cx="182118" cy="20116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8937498" y="2887217"/>
              <a:ext cx="73660" cy="37465"/>
            </a:xfrm>
            <a:custGeom>
              <a:avLst/>
              <a:gdLst/>
              <a:ahLst/>
              <a:cxnLst/>
              <a:rect l="l" t="t" r="r" b="b"/>
              <a:pathLst>
                <a:path w="73659" h="37464">
                  <a:moveTo>
                    <a:pt x="73151" y="37338"/>
                  </a:moveTo>
                  <a:lnTo>
                    <a:pt x="73151" y="0"/>
                  </a:lnTo>
                  <a:lnTo>
                    <a:pt x="0" y="0"/>
                  </a:lnTo>
                  <a:lnTo>
                    <a:pt x="0" y="37338"/>
                  </a:lnTo>
                  <a:lnTo>
                    <a:pt x="73151" y="3733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034272" y="2780537"/>
              <a:ext cx="86105" cy="19583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416290" y="3094481"/>
              <a:ext cx="97535" cy="89153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521446" y="3095243"/>
              <a:ext cx="179070" cy="48767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779002" y="3094481"/>
              <a:ext cx="213359" cy="44805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061704" y="3132581"/>
              <a:ext cx="377952" cy="30175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772400" y="3889247"/>
              <a:ext cx="586740" cy="586105"/>
            </a:xfrm>
            <a:custGeom>
              <a:avLst/>
              <a:gdLst/>
              <a:ahLst/>
              <a:cxnLst/>
              <a:rect l="l" t="t" r="r" b="b"/>
              <a:pathLst>
                <a:path w="586740" h="586104">
                  <a:moveTo>
                    <a:pt x="586740" y="0"/>
                  </a:moveTo>
                  <a:lnTo>
                    <a:pt x="0" y="585978"/>
                  </a:lnTo>
                </a:path>
              </a:pathLst>
            </a:custGeom>
            <a:ln w="244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734680" y="4443412"/>
              <a:ext cx="67246" cy="6724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8412479" y="3655313"/>
              <a:ext cx="277495" cy="198120"/>
            </a:xfrm>
            <a:custGeom>
              <a:avLst/>
              <a:gdLst/>
              <a:ahLst/>
              <a:cxnLst/>
              <a:rect l="l" t="t" r="r" b="b"/>
              <a:pathLst>
                <a:path w="277495" h="198120">
                  <a:moveTo>
                    <a:pt x="92202" y="192449"/>
                  </a:moveTo>
                  <a:lnTo>
                    <a:pt x="92202" y="130301"/>
                  </a:lnTo>
                  <a:lnTo>
                    <a:pt x="91761" y="139326"/>
                  </a:lnTo>
                  <a:lnTo>
                    <a:pt x="90392" y="147065"/>
                  </a:lnTo>
                  <a:lnTo>
                    <a:pt x="88022" y="153662"/>
                  </a:lnTo>
                  <a:lnTo>
                    <a:pt x="84582" y="159257"/>
                  </a:lnTo>
                  <a:lnTo>
                    <a:pt x="79248" y="165353"/>
                  </a:lnTo>
                  <a:lnTo>
                    <a:pt x="72390" y="168401"/>
                  </a:lnTo>
                  <a:lnTo>
                    <a:pt x="57912" y="168401"/>
                  </a:lnTo>
                  <a:lnTo>
                    <a:pt x="51816" y="166115"/>
                  </a:lnTo>
                  <a:lnTo>
                    <a:pt x="46482" y="160781"/>
                  </a:lnTo>
                  <a:lnTo>
                    <a:pt x="41148" y="156209"/>
                  </a:lnTo>
                  <a:lnTo>
                    <a:pt x="38100" y="149351"/>
                  </a:lnTo>
                  <a:lnTo>
                    <a:pt x="37338" y="140969"/>
                  </a:lnTo>
                  <a:lnTo>
                    <a:pt x="0" y="144779"/>
                  </a:lnTo>
                  <a:lnTo>
                    <a:pt x="19812" y="183641"/>
                  </a:lnTo>
                  <a:lnTo>
                    <a:pt x="63246" y="198067"/>
                  </a:lnTo>
                  <a:lnTo>
                    <a:pt x="64900" y="198032"/>
                  </a:lnTo>
                  <a:lnTo>
                    <a:pt x="80152" y="196536"/>
                  </a:lnTo>
                  <a:lnTo>
                    <a:pt x="92202" y="192449"/>
                  </a:lnTo>
                  <a:close/>
                </a:path>
                <a:path w="277495" h="198120">
                  <a:moveTo>
                    <a:pt x="121920" y="38099"/>
                  </a:moveTo>
                  <a:lnTo>
                    <a:pt x="121920" y="3047"/>
                  </a:lnTo>
                  <a:lnTo>
                    <a:pt x="23621" y="3047"/>
                  </a:lnTo>
                  <a:lnTo>
                    <a:pt x="4571" y="104393"/>
                  </a:lnTo>
                  <a:lnTo>
                    <a:pt x="34290" y="108965"/>
                  </a:lnTo>
                  <a:lnTo>
                    <a:pt x="41171" y="102524"/>
                  </a:lnTo>
                  <a:lnTo>
                    <a:pt x="45720" y="99603"/>
                  </a:lnTo>
                  <a:lnTo>
                    <a:pt x="45719" y="70865"/>
                  </a:lnTo>
                  <a:lnTo>
                    <a:pt x="51815" y="38099"/>
                  </a:lnTo>
                  <a:lnTo>
                    <a:pt x="121920" y="38099"/>
                  </a:lnTo>
                  <a:close/>
                </a:path>
                <a:path w="277495" h="198120">
                  <a:moveTo>
                    <a:pt x="131064" y="129539"/>
                  </a:moveTo>
                  <a:lnTo>
                    <a:pt x="113538" y="83057"/>
                  </a:lnTo>
                  <a:lnTo>
                    <a:pt x="71628" y="64769"/>
                  </a:lnTo>
                  <a:lnTo>
                    <a:pt x="64900" y="65186"/>
                  </a:lnTo>
                  <a:lnTo>
                    <a:pt x="58388" y="66389"/>
                  </a:lnTo>
                  <a:lnTo>
                    <a:pt x="52018" y="68306"/>
                  </a:lnTo>
                  <a:lnTo>
                    <a:pt x="45719" y="70865"/>
                  </a:lnTo>
                  <a:lnTo>
                    <a:pt x="45720" y="99603"/>
                  </a:lnTo>
                  <a:lnTo>
                    <a:pt x="48196" y="98012"/>
                  </a:lnTo>
                  <a:lnTo>
                    <a:pt x="55506" y="95357"/>
                  </a:lnTo>
                  <a:lnTo>
                    <a:pt x="63246" y="94487"/>
                  </a:lnTo>
                  <a:lnTo>
                    <a:pt x="72390" y="94487"/>
                  </a:lnTo>
                  <a:lnTo>
                    <a:pt x="92202" y="130301"/>
                  </a:lnTo>
                  <a:lnTo>
                    <a:pt x="92202" y="192449"/>
                  </a:lnTo>
                  <a:lnTo>
                    <a:pt x="94297" y="191738"/>
                  </a:lnTo>
                  <a:lnTo>
                    <a:pt x="122705" y="162651"/>
                  </a:lnTo>
                  <a:lnTo>
                    <a:pt x="130087" y="141243"/>
                  </a:lnTo>
                  <a:lnTo>
                    <a:pt x="131064" y="129539"/>
                  </a:lnTo>
                  <a:close/>
                </a:path>
                <a:path w="277495" h="198120">
                  <a:moveTo>
                    <a:pt x="277368" y="97535"/>
                  </a:moveTo>
                  <a:lnTo>
                    <a:pt x="272700" y="53054"/>
                  </a:lnTo>
                  <a:lnTo>
                    <a:pt x="248459" y="12858"/>
                  </a:lnTo>
                  <a:lnTo>
                    <a:pt x="210311" y="0"/>
                  </a:lnTo>
                  <a:lnTo>
                    <a:pt x="197179" y="1131"/>
                  </a:lnTo>
                  <a:lnTo>
                    <a:pt x="157472" y="27384"/>
                  </a:lnTo>
                  <a:lnTo>
                    <a:pt x="147828" y="65531"/>
                  </a:lnTo>
                  <a:lnTo>
                    <a:pt x="148851" y="79152"/>
                  </a:lnTo>
                  <a:lnTo>
                    <a:pt x="173140" y="119252"/>
                  </a:lnTo>
                  <a:lnTo>
                    <a:pt x="184404" y="125532"/>
                  </a:lnTo>
                  <a:lnTo>
                    <a:pt x="184404" y="65531"/>
                  </a:lnTo>
                  <a:lnTo>
                    <a:pt x="184844" y="56903"/>
                  </a:lnTo>
                  <a:lnTo>
                    <a:pt x="201168" y="30479"/>
                  </a:lnTo>
                  <a:lnTo>
                    <a:pt x="215646" y="30479"/>
                  </a:lnTo>
                  <a:lnTo>
                    <a:pt x="235458" y="68579"/>
                  </a:lnTo>
                  <a:lnTo>
                    <a:pt x="235458" y="116445"/>
                  </a:lnTo>
                  <a:lnTo>
                    <a:pt x="239268" y="112775"/>
                  </a:lnTo>
                  <a:lnTo>
                    <a:pt x="239268" y="189782"/>
                  </a:lnTo>
                  <a:lnTo>
                    <a:pt x="247114" y="184939"/>
                  </a:lnTo>
                  <a:lnTo>
                    <a:pt x="257556" y="174497"/>
                  </a:lnTo>
                  <a:lnTo>
                    <a:pt x="266438" y="161079"/>
                  </a:lnTo>
                  <a:lnTo>
                    <a:pt x="272605" y="143732"/>
                  </a:lnTo>
                  <a:lnTo>
                    <a:pt x="276201" y="122527"/>
                  </a:lnTo>
                  <a:lnTo>
                    <a:pt x="277368" y="97535"/>
                  </a:lnTo>
                  <a:close/>
                </a:path>
                <a:path w="277495" h="198120">
                  <a:moveTo>
                    <a:pt x="239268" y="189782"/>
                  </a:moveTo>
                  <a:lnTo>
                    <a:pt x="239268" y="112775"/>
                  </a:lnTo>
                  <a:lnTo>
                    <a:pt x="237708" y="128361"/>
                  </a:lnTo>
                  <a:lnTo>
                    <a:pt x="235362" y="140874"/>
                  </a:lnTo>
                  <a:lnTo>
                    <a:pt x="232302" y="150387"/>
                  </a:lnTo>
                  <a:lnTo>
                    <a:pt x="228600" y="156971"/>
                  </a:lnTo>
                  <a:lnTo>
                    <a:pt x="223265" y="163829"/>
                  </a:lnTo>
                  <a:lnTo>
                    <a:pt x="217170" y="167639"/>
                  </a:lnTo>
                  <a:lnTo>
                    <a:pt x="202692" y="167639"/>
                  </a:lnTo>
                  <a:lnTo>
                    <a:pt x="198120" y="166115"/>
                  </a:lnTo>
                  <a:lnTo>
                    <a:pt x="190500" y="158495"/>
                  </a:lnTo>
                  <a:lnTo>
                    <a:pt x="188214" y="153161"/>
                  </a:lnTo>
                  <a:lnTo>
                    <a:pt x="187452" y="146303"/>
                  </a:lnTo>
                  <a:lnTo>
                    <a:pt x="151638" y="150113"/>
                  </a:lnTo>
                  <a:lnTo>
                    <a:pt x="169164" y="186689"/>
                  </a:lnTo>
                  <a:lnTo>
                    <a:pt x="206502" y="198119"/>
                  </a:lnTo>
                  <a:lnTo>
                    <a:pt x="221658" y="196679"/>
                  </a:lnTo>
                  <a:lnTo>
                    <a:pt x="235172" y="192309"/>
                  </a:lnTo>
                  <a:lnTo>
                    <a:pt x="239268" y="189782"/>
                  </a:lnTo>
                  <a:close/>
                </a:path>
                <a:path w="277495" h="198120">
                  <a:moveTo>
                    <a:pt x="235458" y="116445"/>
                  </a:moveTo>
                  <a:lnTo>
                    <a:pt x="235458" y="68579"/>
                  </a:lnTo>
                  <a:lnTo>
                    <a:pt x="235017" y="76214"/>
                  </a:lnTo>
                  <a:lnTo>
                    <a:pt x="233743" y="82867"/>
                  </a:lnTo>
                  <a:lnTo>
                    <a:pt x="231600" y="88725"/>
                  </a:lnTo>
                  <a:lnTo>
                    <a:pt x="228600" y="93725"/>
                  </a:lnTo>
                  <a:lnTo>
                    <a:pt x="223265" y="99059"/>
                  </a:lnTo>
                  <a:lnTo>
                    <a:pt x="217170" y="102107"/>
                  </a:lnTo>
                  <a:lnTo>
                    <a:pt x="202692" y="102107"/>
                  </a:lnTo>
                  <a:lnTo>
                    <a:pt x="184404" y="65531"/>
                  </a:lnTo>
                  <a:lnTo>
                    <a:pt x="184404" y="125532"/>
                  </a:lnTo>
                  <a:lnTo>
                    <a:pt x="193095" y="128396"/>
                  </a:lnTo>
                  <a:lnTo>
                    <a:pt x="204215" y="129539"/>
                  </a:lnTo>
                  <a:lnTo>
                    <a:pt x="214086" y="128527"/>
                  </a:lnTo>
                  <a:lnTo>
                    <a:pt x="223170" y="125444"/>
                  </a:lnTo>
                  <a:lnTo>
                    <a:pt x="231540" y="120217"/>
                  </a:lnTo>
                  <a:lnTo>
                    <a:pt x="235458" y="11644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715755" y="3652265"/>
              <a:ext cx="182117" cy="201167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8929878" y="3655313"/>
              <a:ext cx="212725" cy="195580"/>
            </a:xfrm>
            <a:custGeom>
              <a:avLst/>
              <a:gdLst/>
              <a:ahLst/>
              <a:cxnLst/>
              <a:rect l="l" t="t" r="r" b="b"/>
              <a:pathLst>
                <a:path w="212725" h="195579">
                  <a:moveTo>
                    <a:pt x="73152" y="105918"/>
                  </a:moveTo>
                  <a:lnTo>
                    <a:pt x="0" y="105918"/>
                  </a:lnTo>
                  <a:lnTo>
                    <a:pt x="0" y="143256"/>
                  </a:lnTo>
                  <a:lnTo>
                    <a:pt x="73152" y="143256"/>
                  </a:lnTo>
                  <a:lnTo>
                    <a:pt x="73152" y="105918"/>
                  </a:lnTo>
                  <a:close/>
                </a:path>
                <a:path w="212725" h="195579">
                  <a:moveTo>
                    <a:pt x="212598" y="54102"/>
                  </a:moveTo>
                  <a:lnTo>
                    <a:pt x="195834" y="15240"/>
                  </a:lnTo>
                  <a:lnTo>
                    <a:pt x="150876" y="0"/>
                  </a:lnTo>
                  <a:lnTo>
                    <a:pt x="138290" y="749"/>
                  </a:lnTo>
                  <a:lnTo>
                    <a:pt x="98958" y="20828"/>
                  </a:lnTo>
                  <a:lnTo>
                    <a:pt x="86106" y="57150"/>
                  </a:lnTo>
                  <a:lnTo>
                    <a:pt x="123444" y="60960"/>
                  </a:lnTo>
                  <a:lnTo>
                    <a:pt x="124206" y="50292"/>
                  </a:lnTo>
                  <a:lnTo>
                    <a:pt x="126492" y="42672"/>
                  </a:lnTo>
                  <a:lnTo>
                    <a:pt x="131064" y="37338"/>
                  </a:lnTo>
                  <a:lnTo>
                    <a:pt x="135636" y="32766"/>
                  </a:lnTo>
                  <a:lnTo>
                    <a:pt x="141732" y="30480"/>
                  </a:lnTo>
                  <a:lnTo>
                    <a:pt x="157734" y="30480"/>
                  </a:lnTo>
                  <a:lnTo>
                    <a:pt x="163830" y="32766"/>
                  </a:lnTo>
                  <a:lnTo>
                    <a:pt x="172974" y="41910"/>
                  </a:lnTo>
                  <a:lnTo>
                    <a:pt x="175260" y="48006"/>
                  </a:lnTo>
                  <a:lnTo>
                    <a:pt x="175260" y="64008"/>
                  </a:lnTo>
                  <a:lnTo>
                    <a:pt x="147815" y="100253"/>
                  </a:lnTo>
                  <a:lnTo>
                    <a:pt x="122123" y="124955"/>
                  </a:lnTo>
                  <a:lnTo>
                    <a:pt x="110299" y="137350"/>
                  </a:lnTo>
                  <a:lnTo>
                    <a:pt x="86004" y="175831"/>
                  </a:lnTo>
                  <a:lnTo>
                    <a:pt x="81534" y="195072"/>
                  </a:lnTo>
                  <a:lnTo>
                    <a:pt x="212598" y="195072"/>
                  </a:lnTo>
                  <a:lnTo>
                    <a:pt x="212598" y="160020"/>
                  </a:lnTo>
                  <a:lnTo>
                    <a:pt x="138684" y="160020"/>
                  </a:lnTo>
                  <a:lnTo>
                    <a:pt x="140208" y="156972"/>
                  </a:lnTo>
                  <a:lnTo>
                    <a:pt x="143256" y="153924"/>
                  </a:lnTo>
                  <a:lnTo>
                    <a:pt x="146304" y="150114"/>
                  </a:lnTo>
                  <a:lnTo>
                    <a:pt x="149428" y="146685"/>
                  </a:lnTo>
                  <a:lnTo>
                    <a:pt x="183159" y="114490"/>
                  </a:lnTo>
                  <a:lnTo>
                    <a:pt x="211074" y="70866"/>
                  </a:lnTo>
                  <a:lnTo>
                    <a:pt x="212598" y="62484"/>
                  </a:lnTo>
                  <a:lnTo>
                    <a:pt x="212598" y="5410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415528" y="3968495"/>
              <a:ext cx="207263" cy="44805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626602" y="3969257"/>
              <a:ext cx="179070" cy="48767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891778" y="3968495"/>
              <a:ext cx="207263" cy="44805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167622" y="4006595"/>
              <a:ext cx="377190" cy="30175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429755" y="2827781"/>
              <a:ext cx="620395" cy="161925"/>
            </a:xfrm>
            <a:custGeom>
              <a:avLst/>
              <a:gdLst/>
              <a:ahLst/>
              <a:cxnLst/>
              <a:rect l="l" t="t" r="r" b="b"/>
              <a:pathLst>
                <a:path w="620395" h="161925">
                  <a:moveTo>
                    <a:pt x="620268" y="161544"/>
                  </a:moveTo>
                  <a:lnTo>
                    <a:pt x="620268" y="0"/>
                  </a:lnTo>
                  <a:lnTo>
                    <a:pt x="0" y="0"/>
                  </a:lnTo>
                  <a:lnTo>
                    <a:pt x="0" y="161544"/>
                  </a:lnTo>
                  <a:lnTo>
                    <a:pt x="620268" y="1615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433566" y="2864357"/>
              <a:ext cx="249936" cy="26060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722364" y="2863595"/>
              <a:ext cx="128015" cy="53035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858762" y="2863595"/>
              <a:ext cx="188214" cy="530351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6838188" y="4407407"/>
              <a:ext cx="620395" cy="161925"/>
            </a:xfrm>
            <a:custGeom>
              <a:avLst/>
              <a:gdLst/>
              <a:ahLst/>
              <a:cxnLst/>
              <a:rect l="l" t="t" r="r" b="b"/>
              <a:pathLst>
                <a:path w="620395" h="161925">
                  <a:moveTo>
                    <a:pt x="620268" y="161544"/>
                  </a:moveTo>
                  <a:lnTo>
                    <a:pt x="620268" y="0"/>
                  </a:lnTo>
                  <a:lnTo>
                    <a:pt x="0" y="0"/>
                  </a:lnTo>
                  <a:lnTo>
                    <a:pt x="0" y="161544"/>
                  </a:lnTo>
                  <a:lnTo>
                    <a:pt x="620268" y="1615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841236" y="4443983"/>
              <a:ext cx="249936" cy="260604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130034" y="4443222"/>
              <a:ext cx="128015" cy="530351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266432" y="4443222"/>
              <a:ext cx="190500" cy="530351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03292" y="3355847"/>
              <a:ext cx="170688" cy="53035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959096" y="3519677"/>
              <a:ext cx="249936" cy="260604"/>
            </a:xfrm>
            <a:prstGeom prst="rect">
              <a:avLst/>
            </a:prstGeom>
          </p:spPr>
        </p:pic>
      </p:grpSp>
      <p:sp>
        <p:nvSpPr>
          <p:cNvPr id="52" name="object 52"/>
          <p:cNvSpPr txBox="1"/>
          <p:nvPr/>
        </p:nvSpPr>
        <p:spPr>
          <a:xfrm>
            <a:off x="6408420" y="495172"/>
            <a:ext cx="32848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25" b="1" spc="-787" baseline="-5847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400" b="1" spc="-68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425" b="1" spc="82" baseline="-5847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425" b="1" spc="-427" baseline="-5847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1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25" b="1" spc="-1057" baseline="-5847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2400" b="1" spc="-5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25" b="1" spc="-330" baseline="-5847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46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-53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950" b="1" spc="6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13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50" b="1" spc="-49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950" b="1" spc="-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250" b="1" spc="-66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-28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250" b="1" spc="-16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14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250" b="1" spc="-3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5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13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50" b="1" spc="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25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7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9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9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47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7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3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5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0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1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2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8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3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-509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87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70" dirty="0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sz="1400" b="1" spc="-204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b="1" spc="-1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8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35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425" b="1" spc="195" baseline="5847" dirty="0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1425" baseline="5847">
              <a:latin typeface="Trebuchet MS"/>
              <a:cs typeface="Trebuchet MS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xfrm>
            <a:off x="1685035" y="1264666"/>
            <a:ext cx="64820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0" spc="50" dirty="0">
                <a:solidFill>
                  <a:srgbClr val="EC34F1"/>
                </a:solidFill>
                <a:latin typeface="Arial Unicode MS"/>
                <a:cs typeface="Arial Unicode MS"/>
              </a:rPr>
              <a:t>Aplicación</a:t>
            </a:r>
            <a:r>
              <a:rPr sz="2800" b="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b="0" spc="7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800" b="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b="0" spc="120" dirty="0">
                <a:solidFill>
                  <a:srgbClr val="EC34F1"/>
                </a:solidFill>
                <a:latin typeface="Arial Unicode MS"/>
                <a:cs typeface="Arial Unicode MS"/>
              </a:rPr>
              <a:t>múltiples</a:t>
            </a:r>
            <a:r>
              <a:rPr sz="2800" b="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b="0" spc="100" dirty="0">
                <a:solidFill>
                  <a:srgbClr val="EC34F1"/>
                </a:solidFill>
                <a:latin typeface="Arial Unicode MS"/>
                <a:cs typeface="Arial Unicode MS"/>
              </a:rPr>
              <a:t>elementos</a:t>
            </a:r>
            <a:r>
              <a:rPr sz="2800" b="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b="0" spc="-25" dirty="0">
                <a:solidFill>
                  <a:srgbClr val="EC34F1"/>
                </a:solidFill>
                <a:latin typeface="Arial Unicode MS"/>
                <a:cs typeface="Arial Unicode MS"/>
              </a:rPr>
              <a:t>59G</a:t>
            </a:r>
            <a:endParaRPr sz="280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51763" y="2117613"/>
            <a:ext cx="7336155" cy="460311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355600" marR="4470400" indent="-342900">
              <a:lnSpc>
                <a:spcPts val="3360"/>
              </a:lnSpc>
              <a:spcBef>
                <a:spcPts val="370"/>
              </a:spcBef>
              <a:tabLst>
                <a:tab pos="354965" algn="l"/>
              </a:tabLst>
            </a:pPr>
            <a:r>
              <a:rPr sz="2800" spc="-50" dirty="0">
                <a:latin typeface="Arial Unicode MS"/>
                <a:cs typeface="Arial Unicode MS"/>
              </a:rPr>
              <a:t>-</a:t>
            </a:r>
            <a:r>
              <a:rPr sz="2800" dirty="0">
                <a:latin typeface="Arial Unicode MS"/>
                <a:cs typeface="Arial Unicode MS"/>
              </a:rPr>
              <a:t>	</a:t>
            </a:r>
            <a:r>
              <a:rPr sz="2000" b="1" spc="-50" dirty="0">
                <a:latin typeface="Trebuchet MS"/>
                <a:cs typeface="Trebuchet MS"/>
              </a:rPr>
              <a:t>59G-</a:t>
            </a:r>
            <a:r>
              <a:rPr sz="2000" b="1" dirty="0">
                <a:latin typeface="Trebuchet MS"/>
                <a:cs typeface="Trebuchet MS"/>
              </a:rPr>
              <a:t>1,</a:t>
            </a:r>
            <a:r>
              <a:rPr sz="2000" dirty="0">
                <a:latin typeface="Arial Unicode MS"/>
                <a:cs typeface="Arial Unicode MS"/>
              </a:rPr>
              <a:t>establecido</a:t>
            </a:r>
            <a:r>
              <a:rPr sz="2000" spc="400" dirty="0">
                <a:latin typeface="Arial Unicode MS"/>
                <a:cs typeface="Arial Unicode MS"/>
              </a:rPr>
              <a:t> </a:t>
            </a:r>
            <a:r>
              <a:rPr sz="2000" spc="40" dirty="0">
                <a:latin typeface="Arial Unicode MS"/>
                <a:cs typeface="Arial Unicode MS"/>
              </a:rPr>
              <a:t>en </a:t>
            </a:r>
            <a:r>
              <a:rPr sz="2000" dirty="0">
                <a:latin typeface="Arial Unicode MS"/>
                <a:cs typeface="Arial Unicode MS"/>
              </a:rPr>
              <a:t>este</a:t>
            </a:r>
            <a:r>
              <a:rPr sz="2000" spc="35" dirty="0">
                <a:latin typeface="Arial Unicode MS"/>
                <a:cs typeface="Arial Unicode MS"/>
              </a:rPr>
              <a:t> </a:t>
            </a:r>
            <a:r>
              <a:rPr sz="2000" spc="80" dirty="0">
                <a:latin typeface="Arial Unicode MS"/>
                <a:cs typeface="Arial Unicode MS"/>
              </a:rPr>
              <a:t>ejemplo</a:t>
            </a:r>
            <a:r>
              <a:rPr sz="2000" spc="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</a:t>
            </a:r>
            <a:r>
              <a:rPr sz="2000" spc="3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5%, </a:t>
            </a:r>
            <a:r>
              <a:rPr sz="2200" spc="85" dirty="0">
                <a:latin typeface="Arial Unicode MS"/>
                <a:cs typeface="Arial Unicode MS"/>
              </a:rPr>
              <a:t>puede</a:t>
            </a:r>
            <a:r>
              <a:rPr sz="2200" spc="-40" dirty="0">
                <a:latin typeface="Arial Unicode MS"/>
                <a:cs typeface="Arial Unicode MS"/>
              </a:rPr>
              <a:t> </a:t>
            </a:r>
            <a:r>
              <a:rPr sz="2200" spc="75" dirty="0">
                <a:latin typeface="Arial Unicode MS"/>
                <a:cs typeface="Arial Unicode MS"/>
              </a:rPr>
              <a:t>sentir </a:t>
            </a:r>
            <a:r>
              <a:rPr sz="2700" spc="40" dirty="0">
                <a:latin typeface="Arial Unicode MS"/>
                <a:cs typeface="Arial Unicode MS"/>
              </a:rPr>
              <a:t>capacidad</a:t>
            </a:r>
            <a:endParaRPr sz="2700">
              <a:latin typeface="Arial Unicode MS"/>
              <a:cs typeface="Arial Unicode MS"/>
            </a:endParaRPr>
          </a:p>
          <a:p>
            <a:pPr marL="355600">
              <a:lnSpc>
                <a:spcPct val="100000"/>
              </a:lnSpc>
              <a:spcBef>
                <a:spcPts val="690"/>
              </a:spcBef>
            </a:pPr>
            <a:r>
              <a:rPr sz="2000" spc="50" dirty="0">
                <a:latin typeface="Arial Unicode MS"/>
                <a:cs typeface="Arial Unicode MS"/>
              </a:rPr>
              <a:t>acoplado</a:t>
            </a:r>
            <a:r>
              <a:rPr sz="2000" spc="-35" dirty="0">
                <a:latin typeface="Arial Unicode MS"/>
                <a:cs typeface="Arial Unicode MS"/>
              </a:rPr>
              <a:t> </a:t>
            </a:r>
            <a:r>
              <a:rPr sz="2000" spc="80" dirty="0">
                <a:latin typeface="Arial Unicode MS"/>
                <a:cs typeface="Arial Unicode MS"/>
              </a:rPr>
              <a:t>fuera</a:t>
            </a:r>
            <a:r>
              <a:rPr sz="2000" spc="-3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de-</a:t>
            </a:r>
            <a:endParaRPr sz="2000">
              <a:latin typeface="Arial Unicode MS"/>
              <a:cs typeface="Arial Unicode MS"/>
            </a:endParaRPr>
          </a:p>
          <a:p>
            <a:pPr marL="355600">
              <a:lnSpc>
                <a:spcPct val="100000"/>
              </a:lnSpc>
              <a:spcBef>
                <a:spcPts val="860"/>
              </a:spcBef>
            </a:pPr>
            <a:r>
              <a:rPr sz="2100" spc="60" dirty="0">
                <a:latin typeface="Arial Unicode MS"/>
                <a:cs typeface="Arial Unicode MS"/>
              </a:rPr>
              <a:t>falla</a:t>
            </a:r>
            <a:r>
              <a:rPr sz="2100" spc="-40" dirty="0">
                <a:latin typeface="Arial Unicode MS"/>
                <a:cs typeface="Arial Unicode MS"/>
              </a:rPr>
              <a:t> </a:t>
            </a:r>
            <a:r>
              <a:rPr sz="2100" dirty="0">
                <a:latin typeface="Arial Unicode MS"/>
                <a:cs typeface="Arial Unicode MS"/>
              </a:rPr>
              <a:t>a</a:t>
            </a:r>
            <a:r>
              <a:rPr sz="2100" spc="-35" dirty="0">
                <a:latin typeface="Arial Unicode MS"/>
                <a:cs typeface="Arial Unicode MS"/>
              </a:rPr>
              <a:t> </a:t>
            </a:r>
            <a:r>
              <a:rPr sz="2100" spc="95" dirty="0">
                <a:latin typeface="Arial Unicode MS"/>
                <a:cs typeface="Arial Unicode MS"/>
              </a:rPr>
              <a:t>tierra</a:t>
            </a:r>
            <a:r>
              <a:rPr sz="2100" spc="-35" dirty="0">
                <a:latin typeface="Arial Unicode MS"/>
                <a:cs typeface="Arial Unicode MS"/>
              </a:rPr>
              <a:t> </a:t>
            </a:r>
            <a:r>
              <a:rPr sz="2100" spc="55" dirty="0">
                <a:latin typeface="Arial Unicode MS"/>
                <a:cs typeface="Arial Unicode MS"/>
              </a:rPr>
              <a:t>de</a:t>
            </a:r>
            <a:r>
              <a:rPr sz="2100" spc="-35" dirty="0">
                <a:latin typeface="Arial Unicode MS"/>
                <a:cs typeface="Arial Unicode MS"/>
              </a:rPr>
              <a:t> </a:t>
            </a:r>
            <a:r>
              <a:rPr sz="2100" spc="-20" dirty="0">
                <a:latin typeface="Arial Unicode MS"/>
                <a:cs typeface="Arial Unicode MS"/>
              </a:rPr>
              <a:t>zona</a:t>
            </a:r>
            <a:endParaRPr sz="210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450"/>
              </a:spcBef>
              <a:tabLst>
                <a:tab pos="755015" algn="l"/>
              </a:tabLst>
            </a:pPr>
            <a:r>
              <a:rPr sz="2600" spc="-50" dirty="0">
                <a:latin typeface="Arial Unicode MS"/>
                <a:cs typeface="Arial Unicode MS"/>
              </a:rPr>
              <a:t>-</a:t>
            </a:r>
            <a:r>
              <a:rPr sz="2600" dirty="0">
                <a:latin typeface="Arial Unicode MS"/>
                <a:cs typeface="Arial Unicode MS"/>
              </a:rPr>
              <a:t>	</a:t>
            </a:r>
            <a:r>
              <a:rPr sz="1600" b="1" spc="85" dirty="0">
                <a:latin typeface="Trebuchet MS"/>
                <a:cs typeface="Trebuchet MS"/>
              </a:rPr>
              <a:t>Largo</a:t>
            </a:r>
            <a:r>
              <a:rPr sz="1600" spc="85" dirty="0">
                <a:latin typeface="Arial Unicode MS"/>
                <a:cs typeface="Arial Unicode MS"/>
              </a:rPr>
              <a:t>tiempo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retardo</a:t>
            </a:r>
            <a:endParaRPr sz="1600">
              <a:latin typeface="Arial Unicode MS"/>
              <a:cs typeface="Arial Unicode MS"/>
            </a:endParaRPr>
          </a:p>
          <a:p>
            <a:pPr marL="354965" marR="5080" indent="-342900">
              <a:lnSpc>
                <a:spcPct val="133300"/>
              </a:lnSpc>
              <a:spcBef>
                <a:spcPts val="2640"/>
              </a:spcBef>
              <a:buSzPct val="150000"/>
              <a:buFont typeface="Arial Unicode MS"/>
              <a:buChar char="•"/>
              <a:tabLst>
                <a:tab pos="354965" algn="l"/>
                <a:tab pos="355600" algn="l"/>
              </a:tabLst>
            </a:pPr>
            <a:r>
              <a:rPr sz="2000" b="1" spc="-50" dirty="0">
                <a:latin typeface="Trebuchet MS"/>
                <a:cs typeface="Trebuchet MS"/>
              </a:rPr>
              <a:t>59G-</a:t>
            </a:r>
            <a:r>
              <a:rPr sz="2000" b="1" spc="55" dirty="0">
                <a:latin typeface="Trebuchet MS"/>
                <a:cs typeface="Trebuchet MS"/>
              </a:rPr>
              <a:t>2,</a:t>
            </a:r>
            <a:r>
              <a:rPr sz="1700" spc="55" dirty="0">
                <a:latin typeface="Arial Unicode MS"/>
                <a:cs typeface="Arial Unicode MS"/>
              </a:rPr>
              <a:t>configurado</a:t>
            </a:r>
            <a:r>
              <a:rPr sz="1700" spc="-1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-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este</a:t>
            </a:r>
            <a:r>
              <a:rPr sz="1700" spc="-1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ejemplo</a:t>
            </a:r>
            <a:r>
              <a:rPr sz="1700" spc="-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al</a:t>
            </a:r>
            <a:r>
              <a:rPr sz="1700" spc="-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15%,</a:t>
            </a:r>
            <a:r>
              <a:rPr sz="1700" spc="-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se</a:t>
            </a:r>
            <a:r>
              <a:rPr sz="1700" spc="-1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configura</a:t>
            </a:r>
            <a:r>
              <a:rPr sz="1700" spc="-10" dirty="0">
                <a:latin typeface="Arial Unicode MS"/>
                <a:cs typeface="Arial Unicode MS"/>
              </a:rPr>
              <a:t> </a:t>
            </a:r>
            <a:r>
              <a:rPr sz="1700" spc="95" dirty="0">
                <a:latin typeface="Arial Unicode MS"/>
                <a:cs typeface="Arial Unicode MS"/>
              </a:rPr>
              <a:t>por</a:t>
            </a:r>
            <a:r>
              <a:rPr sz="1700" spc="-15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encima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falla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tierra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fuera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zona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acoplada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95" dirty="0">
                <a:latin typeface="Arial Unicode MS"/>
                <a:cs typeface="Arial Unicode MS"/>
              </a:rPr>
              <a:t>por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capacitancia</a:t>
            </a:r>
            <a:endParaRPr sz="1700">
              <a:latin typeface="Arial Unicode MS"/>
              <a:cs typeface="Arial Unicode MS"/>
            </a:endParaRPr>
          </a:p>
          <a:p>
            <a:pPr marL="469265">
              <a:lnSpc>
                <a:spcPct val="100000"/>
              </a:lnSpc>
              <a:spcBef>
                <a:spcPts val="495"/>
              </a:spcBef>
            </a:pPr>
            <a:r>
              <a:rPr sz="2600" dirty="0">
                <a:latin typeface="Arial Unicode MS"/>
                <a:cs typeface="Arial Unicode MS"/>
              </a:rPr>
              <a:t>–</a:t>
            </a:r>
            <a:r>
              <a:rPr sz="2600" spc="275" dirty="0">
                <a:latin typeface="Arial Unicode MS"/>
                <a:cs typeface="Arial Unicode MS"/>
              </a:rPr>
              <a:t> </a:t>
            </a:r>
            <a:r>
              <a:rPr sz="1400" b="1" spc="65" dirty="0">
                <a:latin typeface="Trebuchet MS"/>
                <a:cs typeface="Trebuchet MS"/>
              </a:rPr>
              <a:t>Pequeño</a:t>
            </a:r>
            <a:r>
              <a:rPr sz="1400" spc="65" dirty="0">
                <a:latin typeface="Arial Unicode MS"/>
                <a:cs typeface="Arial Unicode MS"/>
              </a:rPr>
              <a:t>tiempo</a:t>
            </a:r>
            <a:r>
              <a:rPr sz="1400" spc="-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-5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retardo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57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944937" y="2699829"/>
            <a:ext cx="285115" cy="1350010"/>
          </a:xfrm>
          <a:prstGeom prst="rect">
            <a:avLst/>
          </a:prstGeom>
        </p:spPr>
        <p:txBody>
          <a:bodyPr vert="vert270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500" dirty="0">
                <a:latin typeface="Arial Unicode MS"/>
                <a:cs typeface="Arial Unicode MS"/>
              </a:rPr>
              <a:t>Tiempo</a:t>
            </a:r>
            <a:r>
              <a:rPr sz="1500" spc="220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(ciclos)</a:t>
            </a:r>
            <a:endParaRPr sz="1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8202" y="2751302"/>
            <a:ext cx="8491855" cy="2797810"/>
            <a:chOff x="808202" y="2751302"/>
            <a:chExt cx="8491855" cy="2797810"/>
          </a:xfrm>
        </p:grpSpPr>
        <p:sp>
          <p:nvSpPr>
            <p:cNvPr id="3" name="object 3"/>
            <p:cNvSpPr/>
            <p:nvPr/>
          </p:nvSpPr>
          <p:spPr>
            <a:xfrm>
              <a:off x="810006" y="2753106"/>
              <a:ext cx="8488045" cy="1964689"/>
            </a:xfrm>
            <a:custGeom>
              <a:avLst/>
              <a:gdLst/>
              <a:ahLst/>
              <a:cxnLst/>
              <a:rect l="l" t="t" r="r" b="b"/>
              <a:pathLst>
                <a:path w="8488045" h="1964689">
                  <a:moveTo>
                    <a:pt x="8487918" y="1964436"/>
                  </a:moveTo>
                  <a:lnTo>
                    <a:pt x="8487918" y="0"/>
                  </a:lnTo>
                  <a:lnTo>
                    <a:pt x="0" y="0"/>
                  </a:lnTo>
                  <a:lnTo>
                    <a:pt x="0" y="1964436"/>
                  </a:lnTo>
                  <a:lnTo>
                    <a:pt x="8487918" y="1964436"/>
                  </a:lnTo>
                  <a:close/>
                </a:path>
              </a:pathLst>
            </a:custGeom>
            <a:solidFill>
              <a:srgbClr val="FFFF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10006" y="2753106"/>
              <a:ext cx="8488045" cy="1964689"/>
            </a:xfrm>
            <a:custGeom>
              <a:avLst/>
              <a:gdLst/>
              <a:ahLst/>
              <a:cxnLst/>
              <a:rect l="l" t="t" r="r" b="b"/>
              <a:pathLst>
                <a:path w="8488045" h="1964689">
                  <a:moveTo>
                    <a:pt x="0" y="0"/>
                  </a:moveTo>
                  <a:lnTo>
                    <a:pt x="0" y="1964436"/>
                  </a:lnTo>
                  <a:lnTo>
                    <a:pt x="8487918" y="1964435"/>
                  </a:lnTo>
                  <a:lnTo>
                    <a:pt x="8487918" y="0"/>
                  </a:lnTo>
                  <a:lnTo>
                    <a:pt x="0" y="0"/>
                  </a:lnTo>
                  <a:close/>
                </a:path>
              </a:pathLst>
            </a:custGeom>
            <a:ln w="3606">
              <a:solidFill>
                <a:srgbClr val="FFFF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027682" y="3261359"/>
              <a:ext cx="349885" cy="338455"/>
            </a:xfrm>
            <a:custGeom>
              <a:avLst/>
              <a:gdLst/>
              <a:ahLst/>
              <a:cxnLst/>
              <a:rect l="l" t="t" r="r" b="b"/>
              <a:pathLst>
                <a:path w="349885" h="338454">
                  <a:moveTo>
                    <a:pt x="349757" y="338327"/>
                  </a:moveTo>
                  <a:lnTo>
                    <a:pt x="349757" y="0"/>
                  </a:lnTo>
                  <a:lnTo>
                    <a:pt x="0" y="0"/>
                  </a:lnTo>
                  <a:lnTo>
                    <a:pt x="0" y="338327"/>
                  </a:lnTo>
                  <a:lnTo>
                    <a:pt x="349757" y="3383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27682" y="3261359"/>
              <a:ext cx="349885" cy="338455"/>
            </a:xfrm>
            <a:custGeom>
              <a:avLst/>
              <a:gdLst/>
              <a:ahLst/>
              <a:cxnLst/>
              <a:rect l="l" t="t" r="r" b="b"/>
              <a:pathLst>
                <a:path w="349885" h="338454">
                  <a:moveTo>
                    <a:pt x="0" y="0"/>
                  </a:moveTo>
                  <a:lnTo>
                    <a:pt x="0" y="338327"/>
                  </a:lnTo>
                  <a:lnTo>
                    <a:pt x="349758" y="338327"/>
                  </a:lnTo>
                  <a:lnTo>
                    <a:pt x="349758" y="0"/>
                  </a:lnTo>
                  <a:lnTo>
                    <a:pt x="0" y="0"/>
                  </a:lnTo>
                  <a:close/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21408" y="3314700"/>
              <a:ext cx="170687" cy="59435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9670" y="2939034"/>
              <a:ext cx="177546" cy="8092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08937" y="2963418"/>
              <a:ext cx="91439" cy="59893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62862" y="2973324"/>
              <a:ext cx="176784" cy="41148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2238" y="3362705"/>
              <a:ext cx="181356" cy="8092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85316" y="3387852"/>
              <a:ext cx="91439" cy="59435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35430" y="3396995"/>
              <a:ext cx="176784" cy="41148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2124" y="3785616"/>
              <a:ext cx="195071" cy="41605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03197" y="3786377"/>
              <a:ext cx="109728" cy="81838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85316" y="3812286"/>
              <a:ext cx="91439" cy="5943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35430" y="3821430"/>
              <a:ext cx="176784" cy="41148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027682" y="2809494"/>
              <a:ext cx="0" cy="1253490"/>
            </a:xfrm>
            <a:custGeom>
              <a:avLst/>
              <a:gdLst/>
              <a:ahLst/>
              <a:cxnLst/>
              <a:rect l="l" t="t" r="r" b="b"/>
              <a:pathLst>
                <a:path h="1253489">
                  <a:moveTo>
                    <a:pt x="0" y="0"/>
                  </a:moveTo>
                  <a:lnTo>
                    <a:pt x="0" y="1253490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813560" y="3012947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214121" y="0"/>
                  </a:moveTo>
                  <a:lnTo>
                    <a:pt x="0" y="0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802130" y="3430523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60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802130" y="3859530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60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399538" y="3430523"/>
              <a:ext cx="924560" cy="0"/>
            </a:xfrm>
            <a:custGeom>
              <a:avLst/>
              <a:gdLst/>
              <a:ahLst/>
              <a:cxnLst/>
              <a:rect l="l" t="t" r="r" b="b"/>
              <a:pathLst>
                <a:path w="924560">
                  <a:moveTo>
                    <a:pt x="924306" y="0"/>
                  </a:moveTo>
                  <a:lnTo>
                    <a:pt x="0" y="0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903475" y="3870960"/>
              <a:ext cx="1431925" cy="451484"/>
            </a:xfrm>
            <a:custGeom>
              <a:avLst/>
              <a:gdLst/>
              <a:ahLst/>
              <a:cxnLst/>
              <a:rect l="l" t="t" r="r" b="b"/>
              <a:pathLst>
                <a:path w="1431925" h="451485">
                  <a:moveTo>
                    <a:pt x="0" y="0"/>
                  </a:moveTo>
                  <a:lnTo>
                    <a:pt x="0" y="451104"/>
                  </a:lnTo>
                  <a:lnTo>
                    <a:pt x="1431798" y="451103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37382" y="3348227"/>
              <a:ext cx="213360" cy="48005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61410" y="3348227"/>
              <a:ext cx="203454" cy="48005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93820" y="3351276"/>
              <a:ext cx="79247" cy="91897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34333" y="3620261"/>
              <a:ext cx="54864" cy="104241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00627" y="3620261"/>
              <a:ext cx="920495" cy="11887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500627" y="3620261"/>
              <a:ext cx="978408" cy="104241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37382" y="4234433"/>
              <a:ext cx="213360" cy="48005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61410" y="4234433"/>
              <a:ext cx="203454" cy="48005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82389" y="4234433"/>
              <a:ext cx="97536" cy="93726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34333" y="4506467"/>
              <a:ext cx="54864" cy="104241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506723" y="4506467"/>
              <a:ext cx="877823" cy="11887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06723" y="4506467"/>
              <a:ext cx="935736" cy="104241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6345173" y="3261359"/>
              <a:ext cx="349250" cy="338455"/>
            </a:xfrm>
            <a:custGeom>
              <a:avLst/>
              <a:gdLst/>
              <a:ahLst/>
              <a:cxnLst/>
              <a:rect l="l" t="t" r="r" b="b"/>
              <a:pathLst>
                <a:path w="349250" h="338454">
                  <a:moveTo>
                    <a:pt x="348996" y="338327"/>
                  </a:moveTo>
                  <a:lnTo>
                    <a:pt x="348996" y="0"/>
                  </a:lnTo>
                  <a:lnTo>
                    <a:pt x="0" y="0"/>
                  </a:lnTo>
                  <a:lnTo>
                    <a:pt x="0" y="338327"/>
                  </a:lnTo>
                  <a:lnTo>
                    <a:pt x="348996" y="3383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345173" y="3261359"/>
              <a:ext cx="349250" cy="338455"/>
            </a:xfrm>
            <a:custGeom>
              <a:avLst/>
              <a:gdLst/>
              <a:ahLst/>
              <a:cxnLst/>
              <a:rect l="l" t="t" r="r" b="b"/>
              <a:pathLst>
                <a:path w="349250" h="338454">
                  <a:moveTo>
                    <a:pt x="0" y="0"/>
                  </a:moveTo>
                  <a:lnTo>
                    <a:pt x="0" y="338327"/>
                  </a:lnTo>
                  <a:lnTo>
                    <a:pt x="348996" y="338327"/>
                  </a:lnTo>
                  <a:lnTo>
                    <a:pt x="348996" y="0"/>
                  </a:lnTo>
                  <a:lnTo>
                    <a:pt x="0" y="0"/>
                  </a:lnTo>
                  <a:close/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35852" y="3314700"/>
              <a:ext cx="170687" cy="59435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52515" y="2946654"/>
              <a:ext cx="115823" cy="70865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182361" y="2919984"/>
              <a:ext cx="377952" cy="132511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57494" y="2955036"/>
              <a:ext cx="201167" cy="48463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405628" y="3765041"/>
              <a:ext cx="128015" cy="48005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627370" y="3794760"/>
              <a:ext cx="115823" cy="70865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830823" y="3803141"/>
              <a:ext cx="201167" cy="484631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6345173" y="2809494"/>
              <a:ext cx="0" cy="1253490"/>
            </a:xfrm>
            <a:custGeom>
              <a:avLst/>
              <a:gdLst/>
              <a:ahLst/>
              <a:cxnLst/>
              <a:rect l="l" t="t" r="r" b="b"/>
              <a:pathLst>
                <a:path h="1253489">
                  <a:moveTo>
                    <a:pt x="0" y="0"/>
                  </a:moveTo>
                  <a:lnTo>
                    <a:pt x="0" y="1253490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131052" y="3012947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29">
                  <a:moveTo>
                    <a:pt x="214122" y="0"/>
                  </a:moveTo>
                  <a:lnTo>
                    <a:pt x="0" y="0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119621" y="3859530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60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717029" y="3430523"/>
              <a:ext cx="924560" cy="0"/>
            </a:xfrm>
            <a:custGeom>
              <a:avLst/>
              <a:gdLst/>
              <a:ahLst/>
              <a:cxnLst/>
              <a:rect l="l" t="t" r="r" b="b"/>
              <a:pathLst>
                <a:path w="924559">
                  <a:moveTo>
                    <a:pt x="924305" y="0"/>
                  </a:moveTo>
                  <a:lnTo>
                    <a:pt x="0" y="0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220967" y="3870960"/>
              <a:ext cx="1420495" cy="451484"/>
            </a:xfrm>
            <a:custGeom>
              <a:avLst/>
              <a:gdLst/>
              <a:ahLst/>
              <a:cxnLst/>
              <a:rect l="l" t="t" r="r" b="b"/>
              <a:pathLst>
                <a:path w="1420495" h="451485">
                  <a:moveTo>
                    <a:pt x="0" y="0"/>
                  </a:moveTo>
                  <a:lnTo>
                    <a:pt x="0" y="451104"/>
                  </a:lnTo>
                  <a:lnTo>
                    <a:pt x="1420368" y="451103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49540" y="3368802"/>
              <a:ext cx="195071" cy="41605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961376" y="3369563"/>
              <a:ext cx="185166" cy="81838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166354" y="3370326"/>
              <a:ext cx="79247" cy="80467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750302" y="3632454"/>
              <a:ext cx="36576" cy="93268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799831" y="3634739"/>
              <a:ext cx="841248" cy="13258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799831" y="3632454"/>
              <a:ext cx="887730" cy="93268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49540" y="4255008"/>
              <a:ext cx="195071" cy="416051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961376" y="4255769"/>
              <a:ext cx="185166" cy="81838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160257" y="4255008"/>
              <a:ext cx="85343" cy="81381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750302" y="4518660"/>
              <a:ext cx="36576" cy="93268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808976" y="4520945"/>
              <a:ext cx="786383" cy="132587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808976" y="4518660"/>
              <a:ext cx="832866" cy="932688"/>
            </a:xfrm>
            <a:prstGeom prst="rect">
              <a:avLst/>
            </a:prstGeom>
          </p:spPr>
        </p:pic>
      </p:grpSp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6" name="object 66"/>
          <p:cNvSpPr txBox="1"/>
          <p:nvPr/>
        </p:nvSpPr>
        <p:spPr>
          <a:xfrm>
            <a:off x="1181353" y="1213839"/>
            <a:ext cx="7244080" cy="1112520"/>
          </a:xfrm>
          <a:prstGeom prst="rect">
            <a:avLst/>
          </a:prstGeom>
        </p:spPr>
        <p:txBody>
          <a:bodyPr vert="horz" wrap="square" lIns="0" tIns="2305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14"/>
              </a:spcBef>
            </a:pPr>
            <a:r>
              <a:rPr sz="2600" dirty="0">
                <a:solidFill>
                  <a:srgbClr val="EC34F1"/>
                </a:solidFill>
                <a:latin typeface="Arial Unicode MS"/>
                <a:cs typeface="Arial Unicode MS"/>
              </a:rPr>
              <a:t>Uso</a:t>
            </a:r>
            <a:r>
              <a:rPr sz="26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600" spc="7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6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600" spc="60" dirty="0">
                <a:solidFill>
                  <a:srgbClr val="EC34F1"/>
                </a:solidFill>
                <a:latin typeface="Arial Unicode MS"/>
                <a:cs typeface="Arial Unicode MS"/>
              </a:rPr>
              <a:t>cantidades</a:t>
            </a:r>
            <a:r>
              <a:rPr sz="26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600" spc="7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6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600" spc="95" dirty="0">
                <a:solidFill>
                  <a:srgbClr val="EC34F1"/>
                </a:solidFill>
                <a:latin typeface="Arial Unicode MS"/>
                <a:cs typeface="Arial Unicode MS"/>
              </a:rPr>
              <a:t>componentes</a:t>
            </a:r>
            <a:r>
              <a:rPr sz="26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600" spc="70" dirty="0">
                <a:solidFill>
                  <a:srgbClr val="EC34F1"/>
                </a:solidFill>
                <a:latin typeface="Arial Unicode MS"/>
                <a:cs typeface="Arial Unicode MS"/>
              </a:rPr>
              <a:t>simétricos</a:t>
            </a:r>
            <a:endParaRPr sz="2600">
              <a:latin typeface="Arial Unicode MS"/>
              <a:cs typeface="Arial Unicode MS"/>
            </a:endParaRPr>
          </a:p>
          <a:p>
            <a:pPr marL="136525" algn="ctr">
              <a:lnSpc>
                <a:spcPct val="100000"/>
              </a:lnSpc>
              <a:spcBef>
                <a:spcPts val="1320"/>
              </a:spcBef>
            </a:pPr>
            <a:r>
              <a:rPr sz="2000" spc="70" dirty="0">
                <a:solidFill>
                  <a:srgbClr val="EC34F1"/>
                </a:solidFill>
                <a:latin typeface="Arial Unicode MS"/>
                <a:cs typeface="Arial Unicode MS"/>
              </a:rPr>
              <a:t>para</a:t>
            </a:r>
            <a:r>
              <a:rPr sz="2000" spc="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55" dirty="0">
                <a:solidFill>
                  <a:srgbClr val="EC34F1"/>
                </a:solidFill>
                <a:latin typeface="Arial Unicode MS"/>
                <a:cs typeface="Arial Unicode MS"/>
              </a:rPr>
              <a:t>supervisar</a:t>
            </a:r>
            <a:r>
              <a:rPr sz="2000" spc="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sz="2000" spc="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velocidad</a:t>
            </a:r>
            <a:r>
              <a:rPr sz="2000" spc="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5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000" spc="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75" dirty="0">
                <a:solidFill>
                  <a:srgbClr val="EC34F1"/>
                </a:solidFill>
                <a:latin typeface="Arial Unicode MS"/>
                <a:cs typeface="Arial Unicode MS"/>
              </a:rPr>
              <a:t>disparo</a:t>
            </a:r>
            <a:r>
              <a:rPr sz="2000" spc="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5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000" spc="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-25" dirty="0">
                <a:solidFill>
                  <a:srgbClr val="EC34F1"/>
                </a:solidFill>
                <a:latin typeface="Arial Unicode MS"/>
                <a:cs typeface="Arial Unicode MS"/>
              </a:rPr>
              <a:t>59G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993139" y="5172709"/>
            <a:ext cx="66173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2400" spc="-50" dirty="0">
                <a:latin typeface="Arial Unicode MS"/>
                <a:cs typeface="Arial Unicode MS"/>
              </a:rPr>
              <a:t>-</a:t>
            </a:r>
            <a:r>
              <a:rPr sz="2400" dirty="0">
                <a:latin typeface="Arial Unicode MS"/>
                <a:cs typeface="Arial Unicode MS"/>
              </a:rPr>
              <a:t>	</a:t>
            </a:r>
            <a:r>
              <a:rPr sz="2300" spc="70" dirty="0">
                <a:latin typeface="Arial Unicode MS"/>
                <a:cs typeface="Arial Unicode MS"/>
              </a:rPr>
              <a:t>Ambos</a:t>
            </a:r>
            <a:r>
              <a:rPr sz="2300" spc="-25" dirty="0">
                <a:latin typeface="Arial Unicode MS"/>
                <a:cs typeface="Arial Unicode MS"/>
              </a:rPr>
              <a:t> </a:t>
            </a:r>
            <a:r>
              <a:rPr sz="2300" dirty="0">
                <a:latin typeface="Arial Unicode MS"/>
                <a:cs typeface="Arial Unicode MS"/>
              </a:rPr>
              <a:t>V</a:t>
            </a:r>
            <a:r>
              <a:rPr sz="1500" dirty="0">
                <a:latin typeface="Arial Unicode MS"/>
                <a:cs typeface="Arial Unicode MS"/>
              </a:rPr>
              <a:t>2</a:t>
            </a:r>
            <a:r>
              <a:rPr sz="2300" dirty="0">
                <a:latin typeface="Arial Unicode MS"/>
                <a:cs typeface="Arial Unicode MS"/>
              </a:rPr>
              <a:t>yI</a:t>
            </a:r>
            <a:r>
              <a:rPr sz="1500" dirty="0">
                <a:latin typeface="Arial Unicode MS"/>
                <a:cs typeface="Arial Unicode MS"/>
              </a:rPr>
              <a:t>2</a:t>
            </a:r>
            <a:r>
              <a:rPr sz="2300" dirty="0">
                <a:latin typeface="Arial Unicode MS"/>
                <a:cs typeface="Arial Unicode MS"/>
              </a:rPr>
              <a:t>se</a:t>
            </a:r>
            <a:r>
              <a:rPr sz="2300" spc="-20" dirty="0">
                <a:latin typeface="Arial Unicode MS"/>
                <a:cs typeface="Arial Unicode MS"/>
              </a:rPr>
              <a:t> </a:t>
            </a:r>
            <a:r>
              <a:rPr sz="2300" spc="60" dirty="0">
                <a:latin typeface="Arial Unicode MS"/>
                <a:cs typeface="Arial Unicode MS"/>
              </a:rPr>
              <a:t>ha</a:t>
            </a:r>
            <a:r>
              <a:rPr sz="2300" spc="-20" dirty="0">
                <a:latin typeface="Arial Unicode MS"/>
                <a:cs typeface="Arial Unicode MS"/>
              </a:rPr>
              <a:t> </a:t>
            </a:r>
            <a:r>
              <a:rPr sz="2300" spc="60" dirty="0">
                <a:latin typeface="Arial Unicode MS"/>
                <a:cs typeface="Arial Unicode MS"/>
              </a:rPr>
              <a:t>aplicado</a:t>
            </a:r>
            <a:r>
              <a:rPr sz="2300" spc="-20" dirty="0">
                <a:latin typeface="Arial Unicode MS"/>
                <a:cs typeface="Arial Unicode MS"/>
              </a:rPr>
              <a:t> </a:t>
            </a:r>
            <a:r>
              <a:rPr sz="2300" dirty="0">
                <a:latin typeface="Arial Unicode MS"/>
                <a:cs typeface="Arial Unicode MS"/>
              </a:rPr>
              <a:t>la</a:t>
            </a:r>
            <a:r>
              <a:rPr sz="2300" spc="-25" dirty="0">
                <a:latin typeface="Arial Unicode MS"/>
                <a:cs typeface="Arial Unicode MS"/>
              </a:rPr>
              <a:t> </a:t>
            </a:r>
            <a:r>
              <a:rPr sz="2300" spc="80" dirty="0">
                <a:latin typeface="Arial Unicode MS"/>
                <a:cs typeface="Arial Unicode MS"/>
              </a:rPr>
              <a:t>implementación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8143685" y="6477000"/>
            <a:ext cx="49530" cy="0"/>
          </a:xfrm>
          <a:custGeom>
            <a:avLst/>
            <a:gdLst/>
            <a:ahLst/>
            <a:cxnLst/>
            <a:rect l="l" t="t" r="r" b="b"/>
            <a:pathLst>
              <a:path w="49529">
                <a:moveTo>
                  <a:pt x="0" y="0"/>
                </a:moveTo>
                <a:lnTo>
                  <a:pt x="495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1450339" y="5582666"/>
            <a:ext cx="6858634" cy="146812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98450" marR="5080" indent="-285750">
              <a:lnSpc>
                <a:spcPts val="2160"/>
              </a:lnSpc>
              <a:spcBef>
                <a:spcPts val="260"/>
              </a:spcBef>
              <a:buSzPct val="133333"/>
              <a:buChar char="-"/>
              <a:tabLst>
                <a:tab pos="297815" algn="l"/>
                <a:tab pos="298450" algn="l"/>
              </a:tabLst>
            </a:pPr>
            <a:r>
              <a:rPr sz="1350" dirty="0">
                <a:latin typeface="Arial Unicode MS"/>
                <a:cs typeface="Arial Unicode MS"/>
              </a:rPr>
              <a:t>Una</a:t>
            </a:r>
            <a:r>
              <a:rPr sz="1350" spc="5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falla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a</a:t>
            </a:r>
            <a:r>
              <a:rPr sz="1350" spc="60" dirty="0">
                <a:latin typeface="Arial Unicode MS"/>
                <a:cs typeface="Arial Unicode MS"/>
              </a:rPr>
              <a:t> tierra </a:t>
            </a:r>
            <a:r>
              <a:rPr sz="1350" dirty="0">
                <a:latin typeface="Arial Unicode MS"/>
                <a:cs typeface="Arial Unicode MS"/>
              </a:rPr>
              <a:t>en</a:t>
            </a:r>
            <a:r>
              <a:rPr sz="1350" spc="5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la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zona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del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generador</a:t>
            </a:r>
            <a:r>
              <a:rPr sz="1350" spc="55" dirty="0">
                <a:latin typeface="Arial Unicode MS"/>
                <a:cs typeface="Arial Unicode MS"/>
              </a:rPr>
              <a:t> produce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principalmente</a:t>
            </a:r>
            <a:r>
              <a:rPr sz="1350" u="sng" spc="5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cero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voltaje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spc="-35" dirty="0">
                <a:latin typeface="Arial Unicode MS"/>
                <a:cs typeface="Arial Unicode MS"/>
              </a:rPr>
              <a:t>de </a:t>
            </a:r>
            <a:r>
              <a:rPr sz="1350" spc="-10" dirty="0">
                <a:latin typeface="Arial Unicode MS"/>
                <a:cs typeface="Arial Unicode MS"/>
              </a:rPr>
              <a:t>secuencia</a:t>
            </a:r>
            <a:endParaRPr sz="1350">
              <a:latin typeface="Arial Unicode MS"/>
              <a:cs typeface="Arial Unicode MS"/>
            </a:endParaRPr>
          </a:p>
          <a:p>
            <a:pPr marL="298450" marR="156845" indent="-285750">
              <a:lnSpc>
                <a:spcPct val="113900"/>
              </a:lnSpc>
              <a:spcBef>
                <a:spcPts val="60"/>
              </a:spcBef>
              <a:buSzPct val="120000"/>
              <a:buChar char="-"/>
              <a:tabLst>
                <a:tab pos="297815" algn="l"/>
                <a:tab pos="298450" algn="l"/>
              </a:tabLst>
            </a:pPr>
            <a:r>
              <a:rPr sz="1500" dirty="0">
                <a:latin typeface="Arial Unicode MS"/>
                <a:cs typeface="Arial Unicode MS"/>
              </a:rPr>
              <a:t>Una</a:t>
            </a:r>
            <a:r>
              <a:rPr sz="1500" spc="9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falla</a:t>
            </a:r>
            <a:r>
              <a:rPr sz="1500" spc="9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en</a:t>
            </a:r>
            <a:r>
              <a:rPr sz="1500" spc="9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9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secundario</a:t>
            </a:r>
            <a:r>
              <a:rPr sz="1500" spc="9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90" dirty="0">
                <a:latin typeface="Arial Unicode MS"/>
                <a:cs typeface="Arial Unicode MS"/>
              </a:rPr>
              <a:t> </a:t>
            </a:r>
            <a:r>
              <a:rPr sz="1500" spc="-105" dirty="0">
                <a:latin typeface="Arial Unicode MS"/>
                <a:cs typeface="Arial Unicode MS"/>
              </a:rPr>
              <a:t>VT</a:t>
            </a:r>
            <a:r>
              <a:rPr sz="1500" spc="95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o</a:t>
            </a:r>
            <a:r>
              <a:rPr sz="1500" spc="9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en</a:t>
            </a:r>
            <a:r>
              <a:rPr sz="1500" spc="9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9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sistema</a:t>
            </a:r>
            <a:r>
              <a:rPr sz="1500" spc="95" dirty="0">
                <a:latin typeface="Arial Unicode MS"/>
                <a:cs typeface="Arial Unicode MS"/>
              </a:rPr>
              <a:t> </a:t>
            </a:r>
            <a:r>
              <a:rPr sz="1500" spc="-80" dirty="0">
                <a:latin typeface="Arial Unicode MS"/>
                <a:cs typeface="Arial Unicode MS"/>
              </a:rPr>
              <a:t>(GSU</a:t>
            </a:r>
            <a:r>
              <a:rPr sz="1500" spc="9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acoplado)</a:t>
            </a:r>
            <a:r>
              <a:rPr sz="1500" spc="90" dirty="0">
                <a:latin typeface="Arial Unicode MS"/>
                <a:cs typeface="Arial Unicode MS"/>
              </a:rPr>
              <a:t> </a:t>
            </a:r>
            <a:r>
              <a:rPr sz="1500" spc="40" dirty="0">
                <a:latin typeface="Arial Unicode MS"/>
                <a:cs typeface="Arial Unicode MS"/>
              </a:rPr>
              <a:t>genera </a:t>
            </a:r>
            <a:r>
              <a:rPr sz="1500" u="sng" spc="5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negativo</a:t>
            </a:r>
            <a:r>
              <a:rPr sz="1500" spc="1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cantidades</a:t>
            </a:r>
            <a:r>
              <a:rPr sz="1500" spc="13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3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secuencia</a:t>
            </a:r>
            <a:r>
              <a:rPr sz="1500" spc="1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además</a:t>
            </a:r>
            <a:r>
              <a:rPr sz="1500" spc="13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13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voltaje</a:t>
            </a:r>
            <a:r>
              <a:rPr sz="1500" spc="1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3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secuencia</a:t>
            </a:r>
            <a:r>
              <a:rPr sz="1500" spc="135" dirty="0">
                <a:latin typeface="Arial Unicode MS"/>
                <a:cs typeface="Arial Unicode MS"/>
              </a:rPr>
              <a:t> </a:t>
            </a:r>
            <a:r>
              <a:rPr sz="1500" spc="-20" dirty="0">
                <a:latin typeface="Arial Unicode MS"/>
                <a:cs typeface="Arial Unicode MS"/>
              </a:rPr>
              <a:t>cero</a:t>
            </a:r>
            <a:endParaRPr sz="1500">
              <a:latin typeface="Arial Unicode MS"/>
              <a:cs typeface="Arial Unicode MS"/>
            </a:endParaRPr>
          </a:p>
          <a:p>
            <a:pPr marR="133985" algn="r">
              <a:lnSpc>
                <a:spcPct val="100000"/>
              </a:lnSpc>
              <a:spcBef>
                <a:spcPts val="815"/>
              </a:spcBef>
            </a:pPr>
            <a:r>
              <a:rPr sz="1200" b="1" spc="-25" dirty="0">
                <a:solidFill>
                  <a:srgbClr val="888888"/>
                </a:solidFill>
                <a:latin typeface="Trebuchet MS"/>
                <a:cs typeface="Trebuchet MS"/>
              </a:rPr>
              <a:t>58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57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15359" y="1271269"/>
            <a:ext cx="25374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75" dirty="0">
                <a:solidFill>
                  <a:srgbClr val="EC34F1"/>
                </a:solidFill>
                <a:latin typeface="Arial Unicode MS"/>
                <a:cs typeface="Arial Unicode MS"/>
              </a:rPr>
              <a:t>Elemento</a:t>
            </a:r>
            <a:r>
              <a:rPr sz="30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59G</a:t>
            </a:r>
            <a:endParaRPr sz="30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2744" y="2209038"/>
            <a:ext cx="731075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latin typeface="Trebuchet MS"/>
                <a:cs typeface="Trebuchet MS"/>
              </a:rPr>
              <a:t>59G</a:t>
            </a:r>
            <a:r>
              <a:rPr sz="1700" b="1" spc="25" dirty="0">
                <a:latin typeface="Trebuchet MS"/>
                <a:cs typeface="Trebuchet MS"/>
              </a:rPr>
              <a:t> </a:t>
            </a:r>
            <a:r>
              <a:rPr sz="1700" b="1" spc="220" dirty="0">
                <a:latin typeface="Trebuchet MS"/>
                <a:cs typeface="Trebuchet MS"/>
              </a:rPr>
              <a:t>–</a:t>
            </a:r>
            <a:r>
              <a:rPr sz="1700" b="1" spc="25" dirty="0">
                <a:latin typeface="Trebuchet MS"/>
                <a:cs typeface="Trebuchet MS"/>
              </a:rPr>
              <a:t> </a:t>
            </a:r>
            <a:r>
              <a:rPr sz="1700" b="1" spc="65" dirty="0">
                <a:latin typeface="Trebuchet MS"/>
                <a:cs typeface="Trebuchet MS"/>
              </a:rPr>
              <a:t>Sobretensión</a:t>
            </a:r>
            <a:r>
              <a:rPr sz="1700" b="1" spc="30" dirty="0">
                <a:latin typeface="Trebuchet MS"/>
                <a:cs typeface="Trebuchet MS"/>
              </a:rPr>
              <a:t> </a:t>
            </a:r>
            <a:r>
              <a:rPr sz="1700" b="1" dirty="0">
                <a:latin typeface="Trebuchet MS"/>
                <a:cs typeface="Trebuchet MS"/>
              </a:rPr>
              <a:t>del</a:t>
            </a:r>
            <a:r>
              <a:rPr sz="1700" b="1" spc="25" dirty="0">
                <a:latin typeface="Trebuchet MS"/>
                <a:cs typeface="Trebuchet MS"/>
              </a:rPr>
              <a:t> </a:t>
            </a:r>
            <a:r>
              <a:rPr sz="1700" b="1" spc="90" dirty="0">
                <a:latin typeface="Trebuchet MS"/>
                <a:cs typeface="Trebuchet MS"/>
              </a:rPr>
              <a:t>Neutro</a:t>
            </a:r>
            <a:r>
              <a:rPr sz="1700" b="1" spc="30" dirty="0">
                <a:latin typeface="Trebuchet MS"/>
                <a:cs typeface="Trebuchet MS"/>
              </a:rPr>
              <a:t> </a:t>
            </a:r>
            <a:r>
              <a:rPr sz="1700" b="1" dirty="0">
                <a:latin typeface="Trebuchet MS"/>
                <a:cs typeface="Trebuchet MS"/>
              </a:rPr>
              <a:t>del</a:t>
            </a:r>
            <a:r>
              <a:rPr sz="1700" b="1" spc="25" dirty="0">
                <a:latin typeface="Trebuchet MS"/>
                <a:cs typeface="Trebuchet MS"/>
              </a:rPr>
              <a:t> </a:t>
            </a:r>
            <a:r>
              <a:rPr sz="1700" b="1" dirty="0">
                <a:latin typeface="Trebuchet MS"/>
                <a:cs typeface="Trebuchet MS"/>
              </a:rPr>
              <a:t>Generador:</a:t>
            </a:r>
            <a:r>
              <a:rPr sz="1700" b="1" spc="30" dirty="0">
                <a:latin typeface="Trebuchet MS"/>
                <a:cs typeface="Trebuchet MS"/>
              </a:rPr>
              <a:t> </a:t>
            </a:r>
            <a:r>
              <a:rPr sz="1700" b="1" dirty="0">
                <a:latin typeface="Trebuchet MS"/>
                <a:cs typeface="Trebuchet MS"/>
              </a:rPr>
              <a:t>Tres</a:t>
            </a:r>
            <a:r>
              <a:rPr sz="1700" b="1" spc="25" dirty="0">
                <a:latin typeface="Trebuchet MS"/>
                <a:cs typeface="Trebuchet MS"/>
              </a:rPr>
              <a:t> </a:t>
            </a:r>
            <a:r>
              <a:rPr sz="1700" b="1" spc="85" dirty="0">
                <a:latin typeface="Trebuchet MS"/>
                <a:cs typeface="Trebuchet MS"/>
              </a:rPr>
              <a:t>puntos</a:t>
            </a:r>
            <a:r>
              <a:rPr sz="1700" b="1" spc="25" dirty="0">
                <a:latin typeface="Trebuchet MS"/>
                <a:cs typeface="Trebuchet MS"/>
              </a:rPr>
              <a:t> </a:t>
            </a:r>
            <a:r>
              <a:rPr sz="1700" b="1" dirty="0">
                <a:latin typeface="Trebuchet MS"/>
                <a:cs typeface="Trebuchet MS"/>
              </a:rPr>
              <a:t>de</a:t>
            </a:r>
            <a:r>
              <a:rPr sz="1700" b="1" spc="30" dirty="0">
                <a:latin typeface="Trebuchet MS"/>
                <a:cs typeface="Trebuchet MS"/>
              </a:rPr>
              <a:t> </a:t>
            </a:r>
            <a:r>
              <a:rPr sz="1700" b="1" spc="-10" dirty="0">
                <a:latin typeface="Trebuchet MS"/>
                <a:cs typeface="Trebuchet MS"/>
              </a:rPr>
              <a:t>ajuste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2744" y="3086861"/>
            <a:ext cx="8317230" cy="3599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2280"/>
              </a:lnSpc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sz="1700" spc="-65" dirty="0">
                <a:latin typeface="Arial Unicode MS"/>
                <a:cs typeface="Arial Unicode MS"/>
              </a:rPr>
              <a:t>1</a:t>
            </a:r>
            <a:r>
              <a:rPr sz="1150" spc="-65" dirty="0">
                <a:latin typeface="Arial Unicode MS"/>
                <a:cs typeface="Arial Unicode MS"/>
              </a:rPr>
              <a:t>S</a:t>
            </a:r>
            <a:r>
              <a:rPr sz="1150" spc="15" dirty="0">
                <a:latin typeface="Arial Unicode MS"/>
                <a:cs typeface="Arial Unicode MS"/>
              </a:rPr>
              <a:t> </a:t>
            </a:r>
            <a:r>
              <a:rPr sz="1150" spc="80" dirty="0">
                <a:latin typeface="Arial Unicode MS"/>
                <a:cs typeface="Arial Unicode MS"/>
              </a:rPr>
              <a:t>t</a:t>
            </a:r>
            <a:r>
              <a:rPr sz="1700" spc="80" dirty="0">
                <a:latin typeface="Arial Unicode MS"/>
                <a:cs typeface="Arial Unicode MS"/>
              </a:rPr>
              <a:t>conjunto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5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nivel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sensible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para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cubrir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hasta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el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5%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del </a:t>
            </a:r>
            <a:r>
              <a:rPr sz="1700" spc="55" dirty="0">
                <a:latin typeface="Arial Unicode MS"/>
                <a:cs typeface="Arial Unicode MS"/>
              </a:rPr>
              <a:t>estator</a:t>
            </a:r>
            <a:endParaRPr sz="1700">
              <a:latin typeface="Arial Unicode MS"/>
              <a:cs typeface="Arial Unicode MS"/>
            </a:endParaRPr>
          </a:p>
          <a:p>
            <a:pPr marL="755015" marR="1723389" lvl="1" indent="-285750">
              <a:lnSpc>
                <a:spcPct val="133300"/>
              </a:lnSpc>
              <a:spcBef>
                <a:spcPts val="390"/>
              </a:spcBef>
              <a:buChar char="•"/>
              <a:tabLst>
                <a:tab pos="591185" algn="l"/>
              </a:tabLst>
            </a:pPr>
            <a:r>
              <a:rPr sz="1500" dirty="0">
                <a:latin typeface="Arial Unicode MS"/>
                <a:cs typeface="Arial Unicode MS"/>
              </a:rPr>
              <a:t>Retraso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largo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para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coordinar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con</a:t>
            </a:r>
            <a:r>
              <a:rPr sz="1500" spc="6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fallas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tierra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6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sistema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cercano </a:t>
            </a:r>
            <a:r>
              <a:rPr sz="1500" dirty="0">
                <a:latin typeface="Arial Unicode MS"/>
                <a:cs typeface="Arial Unicode MS"/>
              </a:rPr>
              <a:t>acopladas</a:t>
            </a:r>
            <a:r>
              <a:rPr sz="1500" spc="19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capacitivamente</a:t>
            </a:r>
            <a:r>
              <a:rPr sz="1500" spc="20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20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través</a:t>
            </a:r>
            <a:r>
              <a:rPr sz="1500" spc="19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200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GSU</a:t>
            </a:r>
            <a:endParaRPr sz="1500">
              <a:latin typeface="Arial Unicode MS"/>
              <a:cs typeface="Arial Unicode MS"/>
            </a:endParaRPr>
          </a:p>
          <a:p>
            <a:pPr marL="355600" marR="5080" indent="-342900">
              <a:lnSpc>
                <a:spcPct val="127800"/>
              </a:lnSpc>
              <a:spcBef>
                <a:spcPts val="1090"/>
              </a:spcBef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sz="1600" dirty="0">
                <a:latin typeface="Arial Unicode MS"/>
                <a:cs typeface="Arial Unicode MS"/>
              </a:rPr>
              <a:t>2</a:t>
            </a:r>
            <a:r>
              <a:rPr sz="1050" dirty="0">
                <a:latin typeface="Arial Unicode MS"/>
                <a:cs typeface="Arial Unicode MS"/>
              </a:rPr>
              <a:t>Dakota</a:t>
            </a:r>
            <a:r>
              <a:rPr sz="1050" spc="14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del</a:t>
            </a:r>
            <a:r>
              <a:rPr sz="1050" spc="14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Norte</a:t>
            </a:r>
            <a:r>
              <a:rPr sz="1600" dirty="0">
                <a:latin typeface="Arial Unicode MS"/>
                <a:cs typeface="Arial Unicode MS"/>
              </a:rPr>
              <a:t>nivel</a:t>
            </a:r>
            <a:r>
              <a:rPr sz="1600" spc="2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establecido</a:t>
            </a:r>
            <a:r>
              <a:rPr sz="1600" spc="2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más</a:t>
            </a:r>
            <a:r>
              <a:rPr sz="1600" spc="22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alto</a:t>
            </a:r>
            <a:r>
              <a:rPr sz="1600" spc="229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que</a:t>
            </a:r>
            <a:r>
              <a:rPr sz="1600" spc="2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el</a:t>
            </a:r>
            <a:r>
              <a:rPr sz="1600" spc="2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voltaje</a:t>
            </a:r>
            <a:r>
              <a:rPr sz="1600" spc="2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acoplado</a:t>
            </a:r>
            <a:r>
              <a:rPr sz="1600" spc="2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capacitivamente,</a:t>
            </a:r>
            <a:r>
              <a:rPr sz="1600" spc="225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por </a:t>
            </a:r>
            <a:r>
              <a:rPr sz="1600" spc="60" dirty="0">
                <a:latin typeface="Arial Unicode MS"/>
                <a:cs typeface="Arial Unicode MS"/>
              </a:rPr>
              <a:t>lo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que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coordinación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las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fallas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tierra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sistema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80" dirty="0">
                <a:latin typeface="Arial Unicode MS"/>
                <a:cs typeface="Arial Unicode MS"/>
              </a:rPr>
              <a:t>no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es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necesaria</a:t>
            </a:r>
            <a:endParaRPr sz="1600">
              <a:latin typeface="Arial Unicode MS"/>
              <a:cs typeface="Arial Unicode MS"/>
            </a:endParaRPr>
          </a:p>
          <a:p>
            <a:pPr marL="590550" lvl="1" indent="-121285">
              <a:lnSpc>
                <a:spcPct val="100000"/>
              </a:lnSpc>
              <a:spcBef>
                <a:spcPts val="1150"/>
              </a:spcBef>
              <a:buChar char="•"/>
              <a:tabLst>
                <a:tab pos="591185" algn="l"/>
              </a:tabLst>
            </a:pPr>
            <a:r>
              <a:rPr sz="1500" spc="50" dirty="0">
                <a:latin typeface="Arial Unicode MS"/>
                <a:cs typeface="Arial Unicode MS"/>
              </a:rPr>
              <a:t>Permite</a:t>
            </a:r>
            <a:r>
              <a:rPr sz="1500" spc="6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disparos</a:t>
            </a:r>
            <a:r>
              <a:rPr sz="1500" spc="6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60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mayor</a:t>
            </a:r>
            <a:r>
              <a:rPr sz="1500" spc="60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velocidad</a:t>
            </a:r>
            <a:endParaRPr sz="1500">
              <a:latin typeface="Arial Unicode MS"/>
              <a:cs typeface="Arial Unicode MS"/>
            </a:endParaRPr>
          </a:p>
          <a:p>
            <a:pPr marL="607060" lvl="1" indent="-137795">
              <a:lnSpc>
                <a:spcPct val="100000"/>
              </a:lnSpc>
              <a:spcBef>
                <a:spcPts val="880"/>
              </a:spcBef>
              <a:buChar char="•"/>
              <a:tabLst>
                <a:tab pos="607695" algn="l"/>
              </a:tabLst>
            </a:pPr>
            <a:r>
              <a:rPr sz="1700" dirty="0">
                <a:latin typeface="Arial Unicode MS"/>
                <a:cs typeface="Arial Unicode MS"/>
              </a:rPr>
              <a:t>Solo</a:t>
            </a:r>
            <a:r>
              <a:rPr sz="1700" spc="114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necesita</a:t>
            </a:r>
            <a:r>
              <a:rPr sz="1700" spc="114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coordinarse</a:t>
            </a:r>
            <a:r>
              <a:rPr sz="1700" spc="114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con</a:t>
            </a:r>
            <a:r>
              <a:rPr sz="1700" spc="114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fusibles</a:t>
            </a:r>
            <a:r>
              <a:rPr sz="1700" spc="114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PT</a:t>
            </a:r>
            <a:endParaRPr sz="1700">
              <a:latin typeface="Arial Unicode MS"/>
              <a:cs typeface="Arial Unicode MS"/>
            </a:endParaRPr>
          </a:p>
          <a:p>
            <a:pPr marL="354965" marR="1639570" indent="-342900">
              <a:lnSpc>
                <a:spcPct val="134700"/>
              </a:lnSpc>
              <a:spcBef>
                <a:spcPts val="850"/>
              </a:spcBef>
              <a:buSzPct val="171428"/>
              <a:buChar char="-"/>
              <a:tabLst>
                <a:tab pos="354965" algn="l"/>
                <a:tab pos="355600" algn="l"/>
              </a:tabLst>
            </a:pPr>
            <a:r>
              <a:rPr sz="1400" dirty="0">
                <a:latin typeface="Arial Unicode MS"/>
                <a:cs typeface="Arial Unicode MS"/>
              </a:rPr>
              <a:t>3</a:t>
            </a:r>
            <a:r>
              <a:rPr sz="950" dirty="0">
                <a:latin typeface="Arial Unicode MS"/>
                <a:cs typeface="Arial Unicode MS"/>
              </a:rPr>
              <a:t>rd</a:t>
            </a:r>
            <a:r>
              <a:rPr sz="1400" dirty="0">
                <a:latin typeface="Arial Unicode MS"/>
                <a:cs typeface="Arial Unicode MS"/>
              </a:rPr>
              <a:t>el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nivel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puede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configurarse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para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iniciar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captura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spc="75" dirty="0">
                <a:latin typeface="Arial Unicode MS"/>
                <a:cs typeface="Arial Unicode MS"/>
              </a:rPr>
              <a:t>forma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onda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y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spc="45" dirty="0">
                <a:latin typeface="Arial Unicode MS"/>
                <a:cs typeface="Arial Unicode MS"/>
              </a:rPr>
              <a:t>no </a:t>
            </a:r>
            <a:r>
              <a:rPr sz="1400" dirty="0">
                <a:latin typeface="Arial Unicode MS"/>
                <a:cs typeface="Arial Unicode MS"/>
              </a:rPr>
              <a:t>dispararse,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configurarse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como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protección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contra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fallas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arco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intermitente</a:t>
            </a:r>
            <a:endParaRPr sz="1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5529" y="2492533"/>
            <a:ext cx="8971915" cy="2193290"/>
            <a:chOff x="555529" y="2492533"/>
            <a:chExt cx="8971915" cy="2193290"/>
          </a:xfrm>
        </p:grpSpPr>
        <p:sp>
          <p:nvSpPr>
            <p:cNvPr id="3" name="object 3"/>
            <p:cNvSpPr/>
            <p:nvPr/>
          </p:nvSpPr>
          <p:spPr>
            <a:xfrm>
              <a:off x="557022" y="2494025"/>
              <a:ext cx="8968740" cy="1892935"/>
            </a:xfrm>
            <a:custGeom>
              <a:avLst/>
              <a:gdLst/>
              <a:ahLst/>
              <a:cxnLst/>
              <a:rect l="l" t="t" r="r" b="b"/>
              <a:pathLst>
                <a:path w="8968740" h="1892935">
                  <a:moveTo>
                    <a:pt x="8968740" y="1892807"/>
                  </a:moveTo>
                  <a:lnTo>
                    <a:pt x="8968740" y="0"/>
                  </a:lnTo>
                  <a:lnTo>
                    <a:pt x="0" y="0"/>
                  </a:lnTo>
                  <a:lnTo>
                    <a:pt x="0" y="1892808"/>
                  </a:lnTo>
                  <a:lnTo>
                    <a:pt x="8968740" y="1892807"/>
                  </a:lnTo>
                  <a:close/>
                </a:path>
              </a:pathLst>
            </a:custGeom>
            <a:solidFill>
              <a:srgbClr val="FFFF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57022" y="2494025"/>
              <a:ext cx="8968740" cy="1892935"/>
            </a:xfrm>
            <a:custGeom>
              <a:avLst/>
              <a:gdLst/>
              <a:ahLst/>
              <a:cxnLst/>
              <a:rect l="l" t="t" r="r" b="b"/>
              <a:pathLst>
                <a:path w="8968740" h="1892935">
                  <a:moveTo>
                    <a:pt x="0" y="0"/>
                  </a:moveTo>
                  <a:lnTo>
                    <a:pt x="0" y="1892808"/>
                  </a:lnTo>
                  <a:lnTo>
                    <a:pt x="8968740" y="1892807"/>
                  </a:lnTo>
                  <a:lnTo>
                    <a:pt x="8968740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FF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49474" y="2522219"/>
              <a:ext cx="0" cy="1283335"/>
            </a:xfrm>
            <a:custGeom>
              <a:avLst/>
              <a:gdLst/>
              <a:ahLst/>
              <a:cxnLst/>
              <a:rect l="l" t="t" r="r" b="b"/>
              <a:pathLst>
                <a:path h="1283335">
                  <a:moveTo>
                    <a:pt x="0" y="0"/>
                  </a:moveTo>
                  <a:lnTo>
                    <a:pt x="0" y="1283208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55469" y="2747009"/>
              <a:ext cx="767080" cy="9525"/>
            </a:xfrm>
            <a:custGeom>
              <a:avLst/>
              <a:gdLst/>
              <a:ahLst/>
              <a:cxnLst/>
              <a:rect l="l" t="t" r="r" b="b"/>
              <a:pathLst>
                <a:path w="767080" h="9525">
                  <a:moveTo>
                    <a:pt x="766571" y="9143"/>
                  </a:moveTo>
                  <a:lnTo>
                    <a:pt x="0" y="0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62784" y="3646169"/>
              <a:ext cx="186690" cy="0"/>
            </a:xfrm>
            <a:custGeom>
              <a:avLst/>
              <a:gdLst/>
              <a:ahLst/>
              <a:cxnLst/>
              <a:rect l="l" t="t" r="r" b="b"/>
              <a:pathLst>
                <a:path w="186689">
                  <a:moveTo>
                    <a:pt x="186689" y="0"/>
                  </a:moveTo>
                  <a:lnTo>
                    <a:pt x="0" y="0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58084" y="3196589"/>
              <a:ext cx="765810" cy="0"/>
            </a:xfrm>
            <a:custGeom>
              <a:avLst/>
              <a:gdLst/>
              <a:ahLst/>
              <a:cxnLst/>
              <a:rect l="l" t="t" r="r" b="b"/>
              <a:pathLst>
                <a:path w="765810">
                  <a:moveTo>
                    <a:pt x="765810" y="0"/>
                  </a:moveTo>
                  <a:lnTo>
                    <a:pt x="0" y="0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14727" y="3496817"/>
              <a:ext cx="289560" cy="290830"/>
            </a:xfrm>
            <a:custGeom>
              <a:avLst/>
              <a:gdLst/>
              <a:ahLst/>
              <a:cxnLst/>
              <a:rect l="l" t="t" r="r" b="b"/>
              <a:pathLst>
                <a:path w="289560" h="290829">
                  <a:moveTo>
                    <a:pt x="289560" y="290322"/>
                  </a:moveTo>
                  <a:lnTo>
                    <a:pt x="289560" y="0"/>
                  </a:lnTo>
                  <a:lnTo>
                    <a:pt x="0" y="0"/>
                  </a:lnTo>
                  <a:lnTo>
                    <a:pt x="0" y="290322"/>
                  </a:lnTo>
                  <a:lnTo>
                    <a:pt x="289560" y="2903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14727" y="3496817"/>
              <a:ext cx="289560" cy="290830"/>
            </a:xfrm>
            <a:custGeom>
              <a:avLst/>
              <a:gdLst/>
              <a:ahLst/>
              <a:cxnLst/>
              <a:rect l="l" t="t" r="r" b="b"/>
              <a:pathLst>
                <a:path w="289560" h="290829">
                  <a:moveTo>
                    <a:pt x="0" y="0"/>
                  </a:moveTo>
                  <a:lnTo>
                    <a:pt x="0" y="290322"/>
                  </a:lnTo>
                  <a:lnTo>
                    <a:pt x="289560" y="290322"/>
                  </a:lnTo>
                  <a:lnTo>
                    <a:pt x="289560" y="0"/>
                  </a:lnTo>
                  <a:lnTo>
                    <a:pt x="0" y="0"/>
                  </a:lnTo>
                  <a:close/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2452" y="3547109"/>
              <a:ext cx="140207" cy="48920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3900" y="3215639"/>
              <a:ext cx="176784" cy="3886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5256" y="3217925"/>
              <a:ext cx="457200" cy="24688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43227" y="3240023"/>
              <a:ext cx="91439" cy="5897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13153" y="3247643"/>
              <a:ext cx="164592" cy="39776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5934" y="3922013"/>
              <a:ext cx="160019" cy="76352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35963" y="3944111"/>
              <a:ext cx="91439" cy="58978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05127" y="3919727"/>
              <a:ext cx="176784" cy="39776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97152" y="3919727"/>
              <a:ext cx="158495" cy="39776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014727" y="3121913"/>
              <a:ext cx="0" cy="1040130"/>
            </a:xfrm>
            <a:custGeom>
              <a:avLst/>
              <a:gdLst/>
              <a:ahLst/>
              <a:cxnLst/>
              <a:rect l="l" t="t" r="r" b="b"/>
              <a:pathLst>
                <a:path h="1040129">
                  <a:moveTo>
                    <a:pt x="0" y="0"/>
                  </a:moveTo>
                  <a:lnTo>
                    <a:pt x="0" y="1040130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837182" y="3290315"/>
              <a:ext cx="177800" cy="0"/>
            </a:xfrm>
            <a:custGeom>
              <a:avLst/>
              <a:gdLst/>
              <a:ahLst/>
              <a:cxnLst/>
              <a:rect l="l" t="t" r="r" b="b"/>
              <a:pathLst>
                <a:path w="177800">
                  <a:moveTo>
                    <a:pt x="177545" y="0"/>
                  </a:moveTo>
                  <a:lnTo>
                    <a:pt x="0" y="0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828038" y="3992879"/>
              <a:ext cx="186690" cy="0"/>
            </a:xfrm>
            <a:custGeom>
              <a:avLst/>
              <a:gdLst/>
              <a:ahLst/>
              <a:cxnLst/>
              <a:rect l="l" t="t" r="r" b="b"/>
              <a:pathLst>
                <a:path w="186689">
                  <a:moveTo>
                    <a:pt x="186689" y="0"/>
                  </a:moveTo>
                  <a:lnTo>
                    <a:pt x="0" y="0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322575" y="3646169"/>
              <a:ext cx="299720" cy="0"/>
            </a:xfrm>
            <a:custGeom>
              <a:avLst/>
              <a:gdLst/>
              <a:ahLst/>
              <a:cxnLst/>
              <a:rect l="l" t="t" r="r" b="b"/>
              <a:pathLst>
                <a:path w="299719">
                  <a:moveTo>
                    <a:pt x="299466" y="0"/>
                  </a:moveTo>
                  <a:lnTo>
                    <a:pt x="0" y="0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27531" y="2664713"/>
              <a:ext cx="176784" cy="39776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12698" y="2664713"/>
              <a:ext cx="353567" cy="24688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44752" y="2689097"/>
              <a:ext cx="91439" cy="58978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13153" y="2696717"/>
              <a:ext cx="164592" cy="39776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654808" y="3012185"/>
              <a:ext cx="349885" cy="350520"/>
            </a:xfrm>
            <a:custGeom>
              <a:avLst/>
              <a:gdLst/>
              <a:ahLst/>
              <a:cxnLst/>
              <a:rect l="l" t="t" r="r" b="b"/>
              <a:pathLst>
                <a:path w="349885" h="350520">
                  <a:moveTo>
                    <a:pt x="349758" y="175260"/>
                  </a:moveTo>
                  <a:lnTo>
                    <a:pt x="343499" y="128675"/>
                  </a:lnTo>
                  <a:lnTo>
                    <a:pt x="325853" y="86811"/>
                  </a:lnTo>
                  <a:lnTo>
                    <a:pt x="298513" y="51339"/>
                  </a:lnTo>
                  <a:lnTo>
                    <a:pt x="263172" y="23932"/>
                  </a:lnTo>
                  <a:lnTo>
                    <a:pt x="221523" y="6261"/>
                  </a:lnTo>
                  <a:lnTo>
                    <a:pt x="175260" y="0"/>
                  </a:lnTo>
                  <a:lnTo>
                    <a:pt x="128675" y="6261"/>
                  </a:lnTo>
                  <a:lnTo>
                    <a:pt x="86811" y="23932"/>
                  </a:lnTo>
                  <a:lnTo>
                    <a:pt x="51339" y="51339"/>
                  </a:lnTo>
                  <a:lnTo>
                    <a:pt x="23932" y="86811"/>
                  </a:lnTo>
                  <a:lnTo>
                    <a:pt x="6261" y="128675"/>
                  </a:lnTo>
                  <a:lnTo>
                    <a:pt x="0" y="175260"/>
                  </a:lnTo>
                  <a:lnTo>
                    <a:pt x="6261" y="221844"/>
                  </a:lnTo>
                  <a:lnTo>
                    <a:pt x="23932" y="263708"/>
                  </a:lnTo>
                  <a:lnTo>
                    <a:pt x="51339" y="299180"/>
                  </a:lnTo>
                  <a:lnTo>
                    <a:pt x="86811" y="326587"/>
                  </a:lnTo>
                  <a:lnTo>
                    <a:pt x="128675" y="344258"/>
                  </a:lnTo>
                  <a:lnTo>
                    <a:pt x="175260" y="350520"/>
                  </a:lnTo>
                  <a:lnTo>
                    <a:pt x="221523" y="344258"/>
                  </a:lnTo>
                  <a:lnTo>
                    <a:pt x="263172" y="326587"/>
                  </a:lnTo>
                  <a:lnTo>
                    <a:pt x="298513" y="299180"/>
                  </a:lnTo>
                  <a:lnTo>
                    <a:pt x="325853" y="263708"/>
                  </a:lnTo>
                  <a:lnTo>
                    <a:pt x="343499" y="221844"/>
                  </a:lnTo>
                  <a:lnTo>
                    <a:pt x="349758" y="1752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654808" y="3012185"/>
              <a:ext cx="349885" cy="350520"/>
            </a:xfrm>
            <a:custGeom>
              <a:avLst/>
              <a:gdLst/>
              <a:ahLst/>
              <a:cxnLst/>
              <a:rect l="l" t="t" r="r" b="b"/>
              <a:pathLst>
                <a:path w="349885" h="350520">
                  <a:moveTo>
                    <a:pt x="0" y="175260"/>
                  </a:moveTo>
                  <a:lnTo>
                    <a:pt x="6261" y="128675"/>
                  </a:lnTo>
                  <a:lnTo>
                    <a:pt x="23932" y="86811"/>
                  </a:lnTo>
                  <a:lnTo>
                    <a:pt x="51339" y="51339"/>
                  </a:lnTo>
                  <a:lnTo>
                    <a:pt x="86811" y="23932"/>
                  </a:lnTo>
                  <a:lnTo>
                    <a:pt x="128675" y="6261"/>
                  </a:lnTo>
                  <a:lnTo>
                    <a:pt x="175260" y="0"/>
                  </a:lnTo>
                  <a:lnTo>
                    <a:pt x="221523" y="6261"/>
                  </a:lnTo>
                  <a:lnTo>
                    <a:pt x="263172" y="23932"/>
                  </a:lnTo>
                  <a:lnTo>
                    <a:pt x="298513" y="51339"/>
                  </a:lnTo>
                  <a:lnTo>
                    <a:pt x="325853" y="86811"/>
                  </a:lnTo>
                  <a:lnTo>
                    <a:pt x="343499" y="128675"/>
                  </a:lnTo>
                  <a:lnTo>
                    <a:pt x="349758" y="175260"/>
                  </a:lnTo>
                  <a:lnTo>
                    <a:pt x="343499" y="221844"/>
                  </a:lnTo>
                  <a:lnTo>
                    <a:pt x="325853" y="263708"/>
                  </a:lnTo>
                  <a:lnTo>
                    <a:pt x="298513" y="299180"/>
                  </a:lnTo>
                  <a:lnTo>
                    <a:pt x="263172" y="326587"/>
                  </a:lnTo>
                  <a:lnTo>
                    <a:pt x="221523" y="344258"/>
                  </a:lnTo>
                  <a:lnTo>
                    <a:pt x="175260" y="350520"/>
                  </a:lnTo>
                  <a:lnTo>
                    <a:pt x="128675" y="344258"/>
                  </a:lnTo>
                  <a:lnTo>
                    <a:pt x="86811" y="326587"/>
                  </a:lnTo>
                  <a:lnTo>
                    <a:pt x="51339" y="299180"/>
                  </a:lnTo>
                  <a:lnTo>
                    <a:pt x="23932" y="263708"/>
                  </a:lnTo>
                  <a:lnTo>
                    <a:pt x="6261" y="221844"/>
                  </a:lnTo>
                  <a:lnTo>
                    <a:pt x="0" y="175260"/>
                  </a:lnTo>
                  <a:close/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62250" y="3109721"/>
              <a:ext cx="134112" cy="44348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733800" y="2971799"/>
              <a:ext cx="1363980" cy="1077595"/>
            </a:xfrm>
            <a:custGeom>
              <a:avLst/>
              <a:gdLst/>
              <a:ahLst/>
              <a:cxnLst/>
              <a:rect l="l" t="t" r="r" b="b"/>
              <a:pathLst>
                <a:path w="1363979" h="1077595">
                  <a:moveTo>
                    <a:pt x="1363979" y="1077468"/>
                  </a:moveTo>
                  <a:lnTo>
                    <a:pt x="1363979" y="0"/>
                  </a:lnTo>
                  <a:lnTo>
                    <a:pt x="0" y="0"/>
                  </a:lnTo>
                  <a:lnTo>
                    <a:pt x="0" y="1077468"/>
                  </a:lnTo>
                  <a:lnTo>
                    <a:pt x="1363979" y="10774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733800" y="2971799"/>
              <a:ext cx="1363980" cy="1077595"/>
            </a:xfrm>
            <a:custGeom>
              <a:avLst/>
              <a:gdLst/>
              <a:ahLst/>
              <a:cxnLst/>
              <a:rect l="l" t="t" r="r" b="b"/>
              <a:pathLst>
                <a:path w="1363979" h="1077595">
                  <a:moveTo>
                    <a:pt x="0" y="0"/>
                  </a:moveTo>
                  <a:lnTo>
                    <a:pt x="0" y="1077467"/>
                  </a:lnTo>
                  <a:lnTo>
                    <a:pt x="1363980" y="1077467"/>
                  </a:lnTo>
                  <a:lnTo>
                    <a:pt x="1363980" y="0"/>
                  </a:lnTo>
                  <a:lnTo>
                    <a:pt x="0" y="0"/>
                  </a:lnTo>
                  <a:close/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798569" y="3187249"/>
              <a:ext cx="234315" cy="19050"/>
            </a:xfrm>
            <a:custGeom>
              <a:avLst/>
              <a:gdLst/>
              <a:ahLst/>
              <a:cxnLst/>
              <a:rect l="l" t="t" r="r" b="b"/>
              <a:pathLst>
                <a:path w="234314" h="19050">
                  <a:moveTo>
                    <a:pt x="0" y="0"/>
                  </a:moveTo>
                  <a:lnTo>
                    <a:pt x="0" y="18681"/>
                  </a:lnTo>
                  <a:lnTo>
                    <a:pt x="233934" y="18681"/>
                  </a:lnTo>
                  <a:lnTo>
                    <a:pt x="2339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032503" y="3028187"/>
              <a:ext cx="93980" cy="168910"/>
            </a:xfrm>
            <a:custGeom>
              <a:avLst/>
              <a:gdLst/>
              <a:ahLst/>
              <a:cxnLst/>
              <a:rect l="l" t="t" r="r" b="b"/>
              <a:pathLst>
                <a:path w="93979" h="168910">
                  <a:moveTo>
                    <a:pt x="0" y="168401"/>
                  </a:moveTo>
                  <a:lnTo>
                    <a:pt x="0" y="0"/>
                  </a:lnTo>
                  <a:lnTo>
                    <a:pt x="93725" y="0"/>
                  </a:lnTo>
                  <a:lnTo>
                    <a:pt x="93726" y="168401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126230" y="3196589"/>
              <a:ext cx="915669" cy="0"/>
            </a:xfrm>
            <a:custGeom>
              <a:avLst/>
              <a:gdLst/>
              <a:ahLst/>
              <a:cxnLst/>
              <a:rect l="l" t="t" r="r" b="b"/>
              <a:pathLst>
                <a:path w="915670">
                  <a:moveTo>
                    <a:pt x="915162" y="0"/>
                  </a:moveTo>
                  <a:lnTo>
                    <a:pt x="0" y="0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798569" y="3028187"/>
              <a:ext cx="1233805" cy="581025"/>
            </a:xfrm>
            <a:custGeom>
              <a:avLst/>
              <a:gdLst/>
              <a:ahLst/>
              <a:cxnLst/>
              <a:rect l="l" t="t" r="r" b="b"/>
              <a:pathLst>
                <a:path w="1233804" h="581025">
                  <a:moveTo>
                    <a:pt x="1233677" y="0"/>
                  </a:moveTo>
                  <a:lnTo>
                    <a:pt x="0" y="0"/>
                  </a:lnTo>
                </a:path>
                <a:path w="1233804" h="581025">
                  <a:moveTo>
                    <a:pt x="1233677" y="580644"/>
                  </a:moveTo>
                  <a:lnTo>
                    <a:pt x="0" y="580644"/>
                  </a:lnTo>
                </a:path>
              </a:pathLst>
            </a:custGeom>
            <a:ln w="622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808476" y="3608831"/>
              <a:ext cx="233679" cy="0"/>
            </a:xfrm>
            <a:custGeom>
              <a:avLst/>
              <a:gdLst/>
              <a:ahLst/>
              <a:cxnLst/>
              <a:rect l="l" t="t" r="r" b="b"/>
              <a:pathLst>
                <a:path w="233679">
                  <a:moveTo>
                    <a:pt x="233172" y="0"/>
                  </a:moveTo>
                  <a:lnTo>
                    <a:pt x="0" y="0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050791" y="3431286"/>
              <a:ext cx="692150" cy="177800"/>
            </a:xfrm>
            <a:custGeom>
              <a:avLst/>
              <a:gdLst/>
              <a:ahLst/>
              <a:cxnLst/>
              <a:rect l="l" t="t" r="r" b="b"/>
              <a:pathLst>
                <a:path w="692150" h="177800">
                  <a:moveTo>
                    <a:pt x="0" y="177546"/>
                  </a:moveTo>
                  <a:lnTo>
                    <a:pt x="0" y="0"/>
                  </a:lnTo>
                  <a:lnTo>
                    <a:pt x="691896" y="0"/>
                  </a:lnTo>
                  <a:lnTo>
                    <a:pt x="691896" y="177546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798569" y="3187249"/>
              <a:ext cx="234315" cy="19050"/>
            </a:xfrm>
            <a:custGeom>
              <a:avLst/>
              <a:gdLst/>
              <a:ahLst/>
              <a:cxnLst/>
              <a:rect l="l" t="t" r="r" b="b"/>
              <a:pathLst>
                <a:path w="234314" h="19050">
                  <a:moveTo>
                    <a:pt x="0" y="0"/>
                  </a:moveTo>
                  <a:lnTo>
                    <a:pt x="0" y="18681"/>
                  </a:lnTo>
                  <a:lnTo>
                    <a:pt x="233934" y="18681"/>
                  </a:lnTo>
                  <a:lnTo>
                    <a:pt x="2339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751832" y="3608831"/>
              <a:ext cx="280670" cy="0"/>
            </a:xfrm>
            <a:custGeom>
              <a:avLst/>
              <a:gdLst/>
              <a:ahLst/>
              <a:cxnLst/>
              <a:rect l="l" t="t" r="r" b="b"/>
              <a:pathLst>
                <a:path w="280670">
                  <a:moveTo>
                    <a:pt x="280415" y="0"/>
                  </a:moveTo>
                  <a:lnTo>
                    <a:pt x="0" y="0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86200" y="2735579"/>
              <a:ext cx="1085087" cy="10515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86200" y="2840735"/>
              <a:ext cx="1085087" cy="10515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25774" y="3038093"/>
              <a:ext cx="140207" cy="65379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41470" y="3763517"/>
              <a:ext cx="73152" cy="67208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68724" y="3755136"/>
              <a:ext cx="408431" cy="228600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4041647" y="3646169"/>
              <a:ext cx="701040" cy="104139"/>
            </a:xfrm>
            <a:custGeom>
              <a:avLst/>
              <a:gdLst/>
              <a:ahLst/>
              <a:cxnLst/>
              <a:rect l="l" t="t" r="r" b="b"/>
              <a:pathLst>
                <a:path w="701039" h="104139">
                  <a:moveTo>
                    <a:pt x="701039" y="0"/>
                  </a:moveTo>
                  <a:lnTo>
                    <a:pt x="701039" y="66294"/>
                  </a:lnTo>
                  <a:lnTo>
                    <a:pt x="698753" y="67818"/>
                  </a:lnTo>
                  <a:lnTo>
                    <a:pt x="698753" y="77724"/>
                  </a:lnTo>
                  <a:lnTo>
                    <a:pt x="690371" y="85344"/>
                  </a:lnTo>
                  <a:lnTo>
                    <a:pt x="680465" y="85344"/>
                  </a:lnTo>
                  <a:lnTo>
                    <a:pt x="681989" y="84582"/>
                  </a:lnTo>
                  <a:lnTo>
                    <a:pt x="364235" y="84582"/>
                  </a:lnTo>
                  <a:lnTo>
                    <a:pt x="368807" y="85344"/>
                  </a:lnTo>
                  <a:lnTo>
                    <a:pt x="358901" y="85344"/>
                  </a:lnTo>
                  <a:lnTo>
                    <a:pt x="351281" y="93726"/>
                  </a:lnTo>
                  <a:lnTo>
                    <a:pt x="351281" y="103632"/>
                  </a:lnTo>
                  <a:lnTo>
                    <a:pt x="349817" y="96595"/>
                  </a:lnTo>
                  <a:lnTo>
                    <a:pt x="345852" y="90773"/>
                  </a:lnTo>
                  <a:lnTo>
                    <a:pt x="340030" y="86808"/>
                  </a:lnTo>
                  <a:lnTo>
                    <a:pt x="332993" y="85344"/>
                  </a:lnTo>
                  <a:lnTo>
                    <a:pt x="336803" y="84582"/>
                  </a:lnTo>
                  <a:lnTo>
                    <a:pt x="19049" y="84582"/>
                  </a:lnTo>
                  <a:lnTo>
                    <a:pt x="21335" y="85344"/>
                  </a:lnTo>
                  <a:lnTo>
                    <a:pt x="11429" y="85344"/>
                  </a:lnTo>
                  <a:lnTo>
                    <a:pt x="3809" y="77724"/>
                  </a:lnTo>
                  <a:lnTo>
                    <a:pt x="3809" y="67818"/>
                  </a:lnTo>
                  <a:lnTo>
                    <a:pt x="0" y="66294"/>
                  </a:lnTo>
                  <a:lnTo>
                    <a:pt x="0" y="0"/>
                  </a:lnTo>
                </a:path>
              </a:pathLst>
            </a:custGeom>
            <a:ln w="124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966459" y="2971799"/>
              <a:ext cx="1466850" cy="1087120"/>
            </a:xfrm>
            <a:custGeom>
              <a:avLst/>
              <a:gdLst/>
              <a:ahLst/>
              <a:cxnLst/>
              <a:rect l="l" t="t" r="r" b="b"/>
              <a:pathLst>
                <a:path w="1466850" h="1087120">
                  <a:moveTo>
                    <a:pt x="1466849" y="1086611"/>
                  </a:moveTo>
                  <a:lnTo>
                    <a:pt x="1466849" y="0"/>
                  </a:lnTo>
                  <a:lnTo>
                    <a:pt x="0" y="0"/>
                  </a:lnTo>
                  <a:lnTo>
                    <a:pt x="0" y="1086611"/>
                  </a:lnTo>
                  <a:lnTo>
                    <a:pt x="1466849" y="10866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966459" y="2971799"/>
              <a:ext cx="1466850" cy="1087120"/>
            </a:xfrm>
            <a:custGeom>
              <a:avLst/>
              <a:gdLst/>
              <a:ahLst/>
              <a:cxnLst/>
              <a:rect l="l" t="t" r="r" b="b"/>
              <a:pathLst>
                <a:path w="1466850" h="1087120">
                  <a:moveTo>
                    <a:pt x="0" y="0"/>
                  </a:moveTo>
                  <a:lnTo>
                    <a:pt x="0" y="1086612"/>
                  </a:lnTo>
                  <a:lnTo>
                    <a:pt x="1466850" y="1086612"/>
                  </a:lnTo>
                  <a:lnTo>
                    <a:pt x="1466850" y="0"/>
                  </a:lnTo>
                  <a:lnTo>
                    <a:pt x="0" y="0"/>
                  </a:lnTo>
                  <a:close/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311390" y="3730751"/>
              <a:ext cx="93980" cy="0"/>
            </a:xfrm>
            <a:custGeom>
              <a:avLst/>
              <a:gdLst/>
              <a:ahLst/>
              <a:cxnLst/>
              <a:rect l="l" t="t" r="r" b="b"/>
              <a:pathLst>
                <a:path w="93979">
                  <a:moveTo>
                    <a:pt x="93725" y="0"/>
                  </a:moveTo>
                  <a:lnTo>
                    <a:pt x="0" y="0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825995" y="3562350"/>
              <a:ext cx="494665" cy="159385"/>
            </a:xfrm>
            <a:custGeom>
              <a:avLst/>
              <a:gdLst/>
              <a:ahLst/>
              <a:cxnLst/>
              <a:rect l="l" t="t" r="r" b="b"/>
              <a:pathLst>
                <a:path w="494665" h="159385">
                  <a:moveTo>
                    <a:pt x="0" y="159258"/>
                  </a:moveTo>
                  <a:lnTo>
                    <a:pt x="0" y="0"/>
                  </a:lnTo>
                  <a:lnTo>
                    <a:pt x="494538" y="0"/>
                  </a:lnTo>
                  <a:lnTo>
                    <a:pt x="494538" y="159258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358889" y="3730751"/>
              <a:ext cx="467359" cy="0"/>
            </a:xfrm>
            <a:custGeom>
              <a:avLst/>
              <a:gdLst/>
              <a:ahLst/>
              <a:cxnLst/>
              <a:rect l="l" t="t" r="r" b="b"/>
              <a:pathLst>
                <a:path w="467359">
                  <a:moveTo>
                    <a:pt x="467105" y="0"/>
                  </a:moveTo>
                  <a:lnTo>
                    <a:pt x="0" y="0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031991" y="3187445"/>
              <a:ext cx="1233170" cy="375285"/>
            </a:xfrm>
            <a:custGeom>
              <a:avLst/>
              <a:gdLst/>
              <a:ahLst/>
              <a:cxnLst/>
              <a:rect l="l" t="t" r="r" b="b"/>
              <a:pathLst>
                <a:path w="1233170" h="375285">
                  <a:moveTo>
                    <a:pt x="1232915" y="374903"/>
                  </a:moveTo>
                  <a:lnTo>
                    <a:pt x="0" y="374903"/>
                  </a:lnTo>
                </a:path>
                <a:path w="1233170" h="375285">
                  <a:moveTo>
                    <a:pt x="1232915" y="0"/>
                  </a:moveTo>
                  <a:lnTo>
                    <a:pt x="0" y="0"/>
                  </a:lnTo>
                </a:path>
              </a:pathLst>
            </a:custGeom>
            <a:ln w="622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041136" y="3187445"/>
              <a:ext cx="93345" cy="0"/>
            </a:xfrm>
            <a:custGeom>
              <a:avLst/>
              <a:gdLst/>
              <a:ahLst/>
              <a:cxnLst/>
              <a:rect l="l" t="t" r="r" b="b"/>
              <a:pathLst>
                <a:path w="93345">
                  <a:moveTo>
                    <a:pt x="92963" y="0"/>
                  </a:moveTo>
                  <a:lnTo>
                    <a:pt x="0" y="0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134100" y="3009137"/>
              <a:ext cx="692150" cy="169545"/>
            </a:xfrm>
            <a:custGeom>
              <a:avLst/>
              <a:gdLst/>
              <a:ahLst/>
              <a:cxnLst/>
              <a:rect l="l" t="t" r="r" b="b"/>
              <a:pathLst>
                <a:path w="692150" h="169544">
                  <a:moveTo>
                    <a:pt x="0" y="169163"/>
                  </a:moveTo>
                  <a:lnTo>
                    <a:pt x="0" y="0"/>
                  </a:lnTo>
                  <a:lnTo>
                    <a:pt x="691896" y="0"/>
                  </a:lnTo>
                  <a:lnTo>
                    <a:pt x="691896" y="169163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031991" y="3730751"/>
              <a:ext cx="364490" cy="0"/>
            </a:xfrm>
            <a:custGeom>
              <a:avLst/>
              <a:gdLst/>
              <a:ahLst/>
              <a:cxnLst/>
              <a:rect l="l" t="t" r="r" b="b"/>
              <a:pathLst>
                <a:path w="364489">
                  <a:moveTo>
                    <a:pt x="364236" y="0"/>
                  </a:moveTo>
                  <a:lnTo>
                    <a:pt x="0" y="0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825995" y="3178301"/>
              <a:ext cx="289560" cy="0"/>
            </a:xfrm>
            <a:custGeom>
              <a:avLst/>
              <a:gdLst/>
              <a:ahLst/>
              <a:cxnLst/>
              <a:rect l="l" t="t" r="r" b="b"/>
              <a:pathLst>
                <a:path w="289559">
                  <a:moveTo>
                    <a:pt x="289559" y="0"/>
                  </a:moveTo>
                  <a:lnTo>
                    <a:pt x="0" y="0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285738" y="2743961"/>
              <a:ext cx="914400" cy="11430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285738" y="2858261"/>
              <a:ext cx="914400" cy="11430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157721" y="3336797"/>
              <a:ext cx="158495" cy="68122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67271" y="3329939"/>
              <a:ext cx="408431" cy="228600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6139433" y="3215639"/>
              <a:ext cx="687070" cy="109220"/>
            </a:xfrm>
            <a:custGeom>
              <a:avLst/>
              <a:gdLst/>
              <a:ahLst/>
              <a:cxnLst/>
              <a:rect l="l" t="t" r="r" b="b"/>
              <a:pathLst>
                <a:path w="687070" h="109220">
                  <a:moveTo>
                    <a:pt x="686562" y="0"/>
                  </a:moveTo>
                  <a:lnTo>
                    <a:pt x="686562" y="74676"/>
                  </a:lnTo>
                  <a:lnTo>
                    <a:pt x="685800" y="73152"/>
                  </a:lnTo>
                  <a:lnTo>
                    <a:pt x="685800" y="83058"/>
                  </a:lnTo>
                  <a:lnTo>
                    <a:pt x="678180" y="91440"/>
                  </a:lnTo>
                  <a:lnTo>
                    <a:pt x="668274" y="91440"/>
                  </a:lnTo>
                  <a:lnTo>
                    <a:pt x="667512" y="93726"/>
                  </a:lnTo>
                  <a:lnTo>
                    <a:pt x="359664" y="93726"/>
                  </a:lnTo>
                  <a:lnTo>
                    <a:pt x="360426" y="91440"/>
                  </a:lnTo>
                  <a:lnTo>
                    <a:pt x="350520" y="91440"/>
                  </a:lnTo>
                  <a:lnTo>
                    <a:pt x="342900" y="99060"/>
                  </a:lnTo>
                  <a:lnTo>
                    <a:pt x="342900" y="108966"/>
                  </a:lnTo>
                  <a:lnTo>
                    <a:pt x="342900" y="99060"/>
                  </a:lnTo>
                  <a:lnTo>
                    <a:pt x="334518" y="91440"/>
                  </a:lnTo>
                  <a:lnTo>
                    <a:pt x="324612" y="91440"/>
                  </a:lnTo>
                  <a:lnTo>
                    <a:pt x="321564" y="93726"/>
                  </a:lnTo>
                  <a:lnTo>
                    <a:pt x="13716" y="93726"/>
                  </a:lnTo>
                  <a:lnTo>
                    <a:pt x="17526" y="91440"/>
                  </a:lnTo>
                  <a:lnTo>
                    <a:pt x="7620" y="91440"/>
                  </a:lnTo>
                  <a:lnTo>
                    <a:pt x="0" y="83058"/>
                  </a:lnTo>
                  <a:lnTo>
                    <a:pt x="0" y="73152"/>
                  </a:lnTo>
                  <a:lnTo>
                    <a:pt x="4571" y="74676"/>
                  </a:lnTo>
                  <a:lnTo>
                    <a:pt x="4571" y="0"/>
                  </a:lnTo>
                </a:path>
              </a:pathLst>
            </a:custGeom>
            <a:ln w="124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087874" y="3196589"/>
              <a:ext cx="878840" cy="403225"/>
            </a:xfrm>
            <a:custGeom>
              <a:avLst/>
              <a:gdLst/>
              <a:ahLst/>
              <a:cxnLst/>
              <a:rect l="l" t="t" r="r" b="b"/>
              <a:pathLst>
                <a:path w="878839" h="403225">
                  <a:moveTo>
                    <a:pt x="878586" y="0"/>
                  </a:moveTo>
                  <a:lnTo>
                    <a:pt x="438912" y="0"/>
                  </a:lnTo>
                  <a:lnTo>
                    <a:pt x="438912" y="403098"/>
                  </a:lnTo>
                  <a:lnTo>
                    <a:pt x="0" y="403098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181600" y="3440429"/>
              <a:ext cx="292608" cy="34290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677662" y="3053333"/>
              <a:ext cx="140207" cy="65379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297930" y="3038093"/>
              <a:ext cx="365759" cy="214884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861809" y="3625595"/>
              <a:ext cx="438912" cy="196595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6050280" y="3730751"/>
              <a:ext cx="1344930" cy="0"/>
            </a:xfrm>
            <a:custGeom>
              <a:avLst/>
              <a:gdLst/>
              <a:ahLst/>
              <a:cxnLst/>
              <a:rect l="l" t="t" r="r" b="b"/>
              <a:pathLst>
                <a:path w="1344929">
                  <a:moveTo>
                    <a:pt x="1344929" y="0"/>
                  </a:moveTo>
                  <a:lnTo>
                    <a:pt x="0" y="0"/>
                  </a:lnTo>
                </a:path>
              </a:pathLst>
            </a:custGeom>
            <a:ln w="622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851903" y="3896105"/>
              <a:ext cx="60960" cy="585216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960107" y="3890009"/>
              <a:ext cx="353568" cy="260604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6825233" y="3777995"/>
              <a:ext cx="495300" cy="106680"/>
            </a:xfrm>
            <a:custGeom>
              <a:avLst/>
              <a:gdLst/>
              <a:ahLst/>
              <a:cxnLst/>
              <a:rect l="l" t="t" r="r" b="b"/>
              <a:pathLst>
                <a:path w="495300" h="106679">
                  <a:moveTo>
                    <a:pt x="495300" y="0"/>
                  </a:moveTo>
                  <a:lnTo>
                    <a:pt x="495300" y="74676"/>
                  </a:lnTo>
                  <a:lnTo>
                    <a:pt x="493014" y="70866"/>
                  </a:lnTo>
                  <a:lnTo>
                    <a:pt x="493014" y="80772"/>
                  </a:lnTo>
                  <a:lnTo>
                    <a:pt x="485394" y="88392"/>
                  </a:lnTo>
                  <a:lnTo>
                    <a:pt x="475488" y="88392"/>
                  </a:lnTo>
                  <a:lnTo>
                    <a:pt x="477012" y="93726"/>
                  </a:lnTo>
                  <a:lnTo>
                    <a:pt x="262128" y="93726"/>
                  </a:lnTo>
                  <a:lnTo>
                    <a:pt x="264414" y="88392"/>
                  </a:lnTo>
                  <a:lnTo>
                    <a:pt x="254508" y="88392"/>
                  </a:lnTo>
                  <a:lnTo>
                    <a:pt x="246888" y="96774"/>
                  </a:lnTo>
                  <a:lnTo>
                    <a:pt x="246888" y="106680"/>
                  </a:lnTo>
                  <a:lnTo>
                    <a:pt x="245423" y="99643"/>
                  </a:lnTo>
                  <a:lnTo>
                    <a:pt x="241458" y="93821"/>
                  </a:lnTo>
                  <a:lnTo>
                    <a:pt x="235636" y="89856"/>
                  </a:lnTo>
                  <a:lnTo>
                    <a:pt x="228600" y="88392"/>
                  </a:lnTo>
                  <a:lnTo>
                    <a:pt x="224790" y="93726"/>
                  </a:lnTo>
                  <a:lnTo>
                    <a:pt x="19050" y="93726"/>
                  </a:lnTo>
                  <a:lnTo>
                    <a:pt x="18287" y="88392"/>
                  </a:lnTo>
                  <a:lnTo>
                    <a:pt x="8381" y="88392"/>
                  </a:lnTo>
                  <a:lnTo>
                    <a:pt x="0" y="80772"/>
                  </a:lnTo>
                  <a:lnTo>
                    <a:pt x="0" y="70866"/>
                  </a:lnTo>
                  <a:lnTo>
                    <a:pt x="762" y="74676"/>
                  </a:lnTo>
                  <a:lnTo>
                    <a:pt x="762" y="0"/>
                  </a:lnTo>
                </a:path>
              </a:pathLst>
            </a:custGeom>
            <a:ln w="124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442454" y="3233927"/>
              <a:ext cx="1037590" cy="497205"/>
            </a:xfrm>
            <a:custGeom>
              <a:avLst/>
              <a:gdLst/>
              <a:ahLst/>
              <a:cxnLst/>
              <a:rect l="l" t="t" r="r" b="b"/>
              <a:pathLst>
                <a:path w="1037590" h="497204">
                  <a:moveTo>
                    <a:pt x="1037081" y="0"/>
                  </a:moveTo>
                  <a:lnTo>
                    <a:pt x="522731" y="0"/>
                  </a:lnTo>
                  <a:lnTo>
                    <a:pt x="522731" y="496823"/>
                  </a:lnTo>
                  <a:lnTo>
                    <a:pt x="0" y="496824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581138" y="3575303"/>
              <a:ext cx="286512" cy="34290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644890" y="2967227"/>
              <a:ext cx="298704" cy="329184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55557" y="3175253"/>
              <a:ext cx="176784" cy="39776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840724" y="3175253"/>
              <a:ext cx="103631" cy="79095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949690" y="3171443"/>
              <a:ext cx="67056" cy="964691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027414" y="3175253"/>
              <a:ext cx="388619" cy="388620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644128" y="3387089"/>
              <a:ext cx="475487" cy="196595"/>
            </a:xfrm>
            <a:prstGeom prst="rect">
              <a:avLst/>
            </a:prstGeom>
          </p:spPr>
        </p:pic>
      </p:grpSp>
      <p:sp>
        <p:nvSpPr>
          <p:cNvPr id="82" name="object 8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5" name="object 85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58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320794" y="1493266"/>
            <a:ext cx="46215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EC34F1"/>
                </a:solidFill>
                <a:latin typeface="Arial Unicode MS"/>
                <a:cs typeface="Arial Unicode MS"/>
              </a:rPr>
              <a:t>Lógica</a:t>
            </a:r>
            <a:r>
              <a:rPr sz="2200" spc="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20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80" dirty="0">
                <a:solidFill>
                  <a:srgbClr val="EC34F1"/>
                </a:solidFill>
                <a:latin typeface="Arial Unicode MS"/>
                <a:cs typeface="Arial Unicode MS"/>
              </a:rPr>
              <a:t>temporización</a:t>
            </a:r>
            <a:r>
              <a:rPr sz="220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-10" dirty="0">
                <a:solidFill>
                  <a:srgbClr val="EC34F1"/>
                </a:solidFill>
                <a:latin typeface="Arial Unicode MS"/>
                <a:cs typeface="Arial Unicode MS"/>
              </a:rPr>
              <a:t>59G/27TN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537969" y="5642759"/>
            <a:ext cx="6525259" cy="61087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  <a:tabLst>
                <a:tab pos="4575810" algn="l"/>
              </a:tabLst>
            </a:pPr>
            <a:r>
              <a:rPr sz="1600" dirty="0">
                <a:latin typeface="Arial Unicode MS"/>
                <a:cs typeface="Arial Unicode MS"/>
              </a:rPr>
              <a:t>Temporizadores</a:t>
            </a:r>
            <a:r>
              <a:rPr sz="1600" spc="1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intervalo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spc="75" dirty="0">
                <a:latin typeface="Arial Unicode MS"/>
                <a:cs typeface="Arial Unicode MS"/>
              </a:rPr>
              <a:t>retardo</a:t>
            </a:r>
            <a:r>
              <a:rPr sz="1600" spc="11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usados</a:t>
            </a:r>
            <a:r>
              <a:rPr sz="1600" dirty="0">
                <a:latin typeface="Arial Unicode MS"/>
                <a:cs typeface="Arial Unicode MS"/>
              </a:rPr>
              <a:t>	</a:t>
            </a:r>
            <a:r>
              <a:rPr sz="1600" spc="70" dirty="0">
                <a:latin typeface="Arial Unicode MS"/>
                <a:cs typeface="Arial Unicode MS"/>
              </a:rPr>
              <a:t>juntos</a:t>
            </a:r>
            <a:r>
              <a:rPr sz="1600" spc="-2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para</a:t>
            </a:r>
            <a:r>
              <a:rPr sz="1600" spc="-25" dirty="0">
                <a:latin typeface="Arial Unicode MS"/>
                <a:cs typeface="Arial Unicode MS"/>
              </a:rPr>
              <a:t> </a:t>
            </a:r>
            <a:r>
              <a:rPr sz="1600" spc="45" dirty="0">
                <a:latin typeface="Arial Unicode MS"/>
                <a:cs typeface="Arial Unicode MS"/>
              </a:rPr>
              <a:t>detectar</a:t>
            </a:r>
            <a:endParaRPr sz="1600">
              <a:latin typeface="Arial Unicode MS"/>
              <a:cs typeface="Arial Unicode MS"/>
            </a:endParaRPr>
          </a:p>
          <a:p>
            <a:pPr marL="586740">
              <a:lnSpc>
                <a:spcPct val="100000"/>
              </a:lnSpc>
              <a:spcBef>
                <a:spcPts val="280"/>
              </a:spcBef>
            </a:pPr>
            <a:r>
              <a:rPr sz="1800" dirty="0">
                <a:latin typeface="Arial Unicode MS"/>
                <a:cs typeface="Arial Unicode MS"/>
              </a:rPr>
              <a:t>recolecciones</a:t>
            </a:r>
            <a:r>
              <a:rPr sz="1800" spc="35" dirty="0">
                <a:latin typeface="Arial Unicode MS"/>
                <a:cs typeface="Arial Unicode MS"/>
              </a:rPr>
              <a:t> </a:t>
            </a:r>
            <a:r>
              <a:rPr sz="1800" spc="75" dirty="0">
                <a:latin typeface="Arial Unicode MS"/>
                <a:cs typeface="Arial Unicode MS"/>
              </a:rPr>
              <a:t>intermitentes</a:t>
            </a:r>
            <a:r>
              <a:rPr sz="1800" spc="4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4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falla</a:t>
            </a:r>
            <a:r>
              <a:rPr sz="1800" spc="4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a</a:t>
            </a:r>
            <a:r>
              <a:rPr sz="1800" spc="40" dirty="0">
                <a:latin typeface="Arial Unicode MS"/>
                <a:cs typeface="Arial Unicode MS"/>
              </a:rPr>
              <a:t> </a:t>
            </a:r>
            <a:r>
              <a:rPr sz="1800" spc="80" dirty="0">
                <a:latin typeface="Arial Unicode MS"/>
                <a:cs typeface="Arial Unicode MS"/>
              </a:rPr>
              <a:t>tierra</a:t>
            </a:r>
            <a:r>
              <a:rPr sz="1800" spc="4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40" dirty="0">
                <a:latin typeface="Arial Unicode MS"/>
                <a:cs typeface="Arial Unicode MS"/>
              </a:rPr>
              <a:t> </a:t>
            </a:r>
            <a:r>
              <a:rPr sz="1800" spc="-20" dirty="0">
                <a:latin typeface="Arial Unicode MS"/>
                <a:cs typeface="Arial Unicode MS"/>
              </a:rPr>
              <a:t>arco</a:t>
            </a:r>
            <a:endParaRPr sz="1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9867" y="1637537"/>
            <a:ext cx="7648193" cy="551154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434582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64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400" b="1" spc="-57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950" b="1" spc="5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4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11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35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18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950" b="1" spc="-3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47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-5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950" b="1" spc="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1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00" b="1" spc="-53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300" b="1" spc="-7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-22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300" b="1" spc="-25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300" b="1" spc="-4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5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0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300" b="1" spc="8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3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7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9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9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47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7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3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5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0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1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2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8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3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-509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87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70" dirty="0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sz="1400" b="1" spc="-204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b="1" spc="-1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8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39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95" dirty="0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59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08024" y="1169416"/>
            <a:ext cx="778129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sz="22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22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10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22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2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50" dirty="0">
                <a:solidFill>
                  <a:srgbClr val="EC34F1"/>
                </a:solidFill>
                <a:latin typeface="Arial Unicode MS"/>
                <a:cs typeface="Arial Unicode MS"/>
              </a:rPr>
              <a:t>arco</a:t>
            </a:r>
            <a:r>
              <a:rPr sz="22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110" dirty="0">
                <a:solidFill>
                  <a:srgbClr val="EC34F1"/>
                </a:solidFill>
                <a:latin typeface="Arial Unicode MS"/>
                <a:cs typeface="Arial Unicode MS"/>
              </a:rPr>
              <a:t>intermitente</a:t>
            </a:r>
            <a:r>
              <a:rPr sz="22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80" dirty="0">
                <a:solidFill>
                  <a:srgbClr val="EC34F1"/>
                </a:solidFill>
                <a:latin typeface="Arial Unicode MS"/>
                <a:cs typeface="Arial Unicode MS"/>
              </a:rPr>
              <a:t>convertida</a:t>
            </a:r>
            <a:r>
              <a:rPr sz="22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70" dirty="0">
                <a:solidFill>
                  <a:srgbClr val="EC34F1"/>
                </a:solidFill>
                <a:latin typeface="Arial Unicode MS"/>
                <a:cs typeface="Arial Unicode MS"/>
              </a:rPr>
              <a:t>en</a:t>
            </a:r>
            <a:r>
              <a:rPr sz="22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5" dirty="0">
                <a:solidFill>
                  <a:srgbClr val="EC34F1"/>
                </a:solidFill>
                <a:latin typeface="Arial Unicode MS"/>
                <a:cs typeface="Arial Unicode MS"/>
              </a:rPr>
              <a:t>multifásica</a:t>
            </a:r>
            <a:endParaRPr sz="22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9383" y="1738884"/>
            <a:ext cx="5867400" cy="542239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60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11015" y="1249171"/>
            <a:ext cx="2035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60" dirty="0">
                <a:solidFill>
                  <a:srgbClr val="EC34F1"/>
                </a:solidFill>
                <a:latin typeface="Arial Unicode MS"/>
                <a:cs typeface="Arial Unicode MS"/>
              </a:rPr>
              <a:t>Elemento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-25" dirty="0">
                <a:solidFill>
                  <a:srgbClr val="EC34F1"/>
                </a:solidFill>
                <a:latin typeface="Arial Unicode MS"/>
                <a:cs typeface="Arial Unicode MS"/>
              </a:rPr>
              <a:t>59G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38038" y="3448811"/>
            <a:ext cx="1097280" cy="418465"/>
            <a:chOff x="5638038" y="3448811"/>
            <a:chExt cx="1097280" cy="4184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07608" y="3448811"/>
              <a:ext cx="353567" cy="28346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8038" y="3656837"/>
              <a:ext cx="1097280" cy="10515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38038" y="3761993"/>
              <a:ext cx="1097280" cy="10515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3840479" y="2488692"/>
            <a:ext cx="177165" cy="761365"/>
          </a:xfrm>
          <a:custGeom>
            <a:avLst/>
            <a:gdLst/>
            <a:ahLst/>
            <a:cxnLst/>
            <a:rect l="l" t="t" r="r" b="b"/>
            <a:pathLst>
              <a:path w="177164" h="761364">
                <a:moveTo>
                  <a:pt x="176784" y="0"/>
                </a:moveTo>
                <a:lnTo>
                  <a:pt x="0" y="0"/>
                </a:lnTo>
                <a:lnTo>
                  <a:pt x="0" y="761238"/>
                </a:lnTo>
                <a:lnTo>
                  <a:pt x="176784" y="761238"/>
                </a:lnTo>
              </a:path>
            </a:pathLst>
          </a:custGeom>
          <a:ln w="408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50002" y="2869692"/>
            <a:ext cx="748665" cy="0"/>
          </a:xfrm>
          <a:custGeom>
            <a:avLst/>
            <a:gdLst/>
            <a:ahLst/>
            <a:cxnLst/>
            <a:rect l="l" t="t" r="r" b="b"/>
            <a:pathLst>
              <a:path w="748664">
                <a:moveTo>
                  <a:pt x="748284" y="0"/>
                </a:moveTo>
                <a:lnTo>
                  <a:pt x="0" y="0"/>
                </a:lnTo>
              </a:path>
            </a:pathLst>
          </a:custGeom>
          <a:ln w="408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89569" y="2135123"/>
            <a:ext cx="0" cy="1454785"/>
          </a:xfrm>
          <a:custGeom>
            <a:avLst/>
            <a:gdLst/>
            <a:ahLst/>
            <a:cxnLst/>
            <a:rect l="l" t="t" r="r" b="b"/>
            <a:pathLst>
              <a:path h="1454785">
                <a:moveTo>
                  <a:pt x="0" y="1454658"/>
                </a:moveTo>
                <a:lnTo>
                  <a:pt x="0" y="0"/>
                </a:lnTo>
              </a:path>
            </a:pathLst>
          </a:custGeom>
          <a:ln w="408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8134350" y="2794254"/>
            <a:ext cx="871855" cy="247015"/>
            <a:chOff x="8134350" y="2794254"/>
            <a:chExt cx="871855" cy="24701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34350" y="2794254"/>
              <a:ext cx="871727" cy="1234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34350" y="2917698"/>
              <a:ext cx="871727" cy="123444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698720" y="2611373"/>
            <a:ext cx="1012825" cy="502920"/>
            <a:chOff x="1698720" y="2611373"/>
            <a:chExt cx="1012825" cy="502920"/>
          </a:xfrm>
        </p:grpSpPr>
        <p:sp>
          <p:nvSpPr>
            <p:cNvPr id="13" name="object 13"/>
            <p:cNvSpPr/>
            <p:nvPr/>
          </p:nvSpPr>
          <p:spPr>
            <a:xfrm>
              <a:off x="1718310" y="2788157"/>
              <a:ext cx="0" cy="163195"/>
            </a:xfrm>
            <a:custGeom>
              <a:avLst/>
              <a:gdLst/>
              <a:ahLst/>
              <a:cxnLst/>
              <a:rect l="l" t="t" r="r" b="b"/>
              <a:pathLst>
                <a:path h="163194">
                  <a:moveTo>
                    <a:pt x="0" y="0"/>
                  </a:moveTo>
                  <a:lnTo>
                    <a:pt x="0" y="163068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99844" y="2692907"/>
              <a:ext cx="0" cy="340360"/>
            </a:xfrm>
            <a:custGeom>
              <a:avLst/>
              <a:gdLst/>
              <a:ahLst/>
              <a:cxnLst/>
              <a:rect l="l" t="t" r="r" b="b"/>
              <a:pathLst>
                <a:path h="340360">
                  <a:moveTo>
                    <a:pt x="0" y="0"/>
                  </a:moveTo>
                  <a:lnTo>
                    <a:pt x="0" y="339852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81378" y="2611373"/>
              <a:ext cx="0" cy="502920"/>
            </a:xfrm>
            <a:custGeom>
              <a:avLst/>
              <a:gdLst/>
              <a:ahLst/>
              <a:cxnLst/>
              <a:rect l="l" t="t" r="r" b="b"/>
              <a:pathLst>
                <a:path h="502919">
                  <a:moveTo>
                    <a:pt x="0" y="0"/>
                  </a:moveTo>
                  <a:lnTo>
                    <a:pt x="0" y="502920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81378" y="2869691"/>
              <a:ext cx="829944" cy="0"/>
            </a:xfrm>
            <a:custGeom>
              <a:avLst/>
              <a:gdLst/>
              <a:ahLst/>
              <a:cxnLst/>
              <a:rect l="l" t="t" r="r" b="b"/>
              <a:pathLst>
                <a:path w="829944">
                  <a:moveTo>
                    <a:pt x="829818" y="0"/>
                  </a:moveTo>
                  <a:lnTo>
                    <a:pt x="0" y="0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2724911" y="3278885"/>
            <a:ext cx="666750" cy="243204"/>
          </a:xfrm>
          <a:custGeom>
            <a:avLst/>
            <a:gdLst/>
            <a:ahLst/>
            <a:cxnLst/>
            <a:rect l="l" t="t" r="r" b="b"/>
            <a:pathLst>
              <a:path w="666750" h="243204">
                <a:moveTo>
                  <a:pt x="666750" y="243077"/>
                </a:moveTo>
                <a:lnTo>
                  <a:pt x="666750" y="80009"/>
                </a:lnTo>
                <a:lnTo>
                  <a:pt x="664464" y="83057"/>
                </a:lnTo>
                <a:lnTo>
                  <a:pt x="657915" y="50792"/>
                </a:lnTo>
                <a:lnTo>
                  <a:pt x="640080" y="24383"/>
                </a:lnTo>
                <a:lnTo>
                  <a:pt x="613671" y="6548"/>
                </a:lnTo>
                <a:lnTo>
                  <a:pt x="581406" y="0"/>
                </a:lnTo>
                <a:lnTo>
                  <a:pt x="549140" y="6548"/>
                </a:lnTo>
                <a:lnTo>
                  <a:pt x="522731" y="24383"/>
                </a:lnTo>
                <a:lnTo>
                  <a:pt x="504896" y="50792"/>
                </a:lnTo>
                <a:lnTo>
                  <a:pt x="498348" y="83057"/>
                </a:lnTo>
                <a:lnTo>
                  <a:pt x="491918" y="50792"/>
                </a:lnTo>
                <a:lnTo>
                  <a:pt x="474345" y="24383"/>
                </a:lnTo>
                <a:lnTo>
                  <a:pt x="448198" y="6548"/>
                </a:lnTo>
                <a:lnTo>
                  <a:pt x="416052" y="0"/>
                </a:lnTo>
                <a:lnTo>
                  <a:pt x="383786" y="6548"/>
                </a:lnTo>
                <a:lnTo>
                  <a:pt x="357378" y="24383"/>
                </a:lnTo>
                <a:lnTo>
                  <a:pt x="339542" y="50792"/>
                </a:lnTo>
                <a:lnTo>
                  <a:pt x="332994" y="83057"/>
                </a:lnTo>
                <a:lnTo>
                  <a:pt x="326445" y="50792"/>
                </a:lnTo>
                <a:lnTo>
                  <a:pt x="308610" y="24383"/>
                </a:lnTo>
                <a:lnTo>
                  <a:pt x="282201" y="6548"/>
                </a:lnTo>
                <a:lnTo>
                  <a:pt x="249936" y="0"/>
                </a:lnTo>
                <a:lnTo>
                  <a:pt x="217670" y="6548"/>
                </a:lnTo>
                <a:lnTo>
                  <a:pt x="191262" y="24383"/>
                </a:lnTo>
                <a:lnTo>
                  <a:pt x="173426" y="50792"/>
                </a:lnTo>
                <a:lnTo>
                  <a:pt x="166878" y="83057"/>
                </a:lnTo>
                <a:lnTo>
                  <a:pt x="160436" y="50792"/>
                </a:lnTo>
                <a:lnTo>
                  <a:pt x="142779" y="24383"/>
                </a:lnTo>
                <a:lnTo>
                  <a:pt x="116407" y="6548"/>
                </a:lnTo>
                <a:lnTo>
                  <a:pt x="83820" y="0"/>
                </a:lnTo>
                <a:lnTo>
                  <a:pt x="51673" y="6548"/>
                </a:lnTo>
                <a:lnTo>
                  <a:pt x="25526" y="24383"/>
                </a:lnTo>
                <a:lnTo>
                  <a:pt x="7953" y="50792"/>
                </a:lnTo>
                <a:lnTo>
                  <a:pt x="1523" y="83057"/>
                </a:lnTo>
                <a:lnTo>
                  <a:pt x="0" y="80009"/>
                </a:lnTo>
                <a:lnTo>
                  <a:pt x="0" y="243077"/>
                </a:lnTo>
              </a:path>
            </a:pathLst>
          </a:custGeom>
          <a:ln w="272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2711310" y="2856090"/>
            <a:ext cx="694055" cy="381000"/>
            <a:chOff x="2711310" y="2856090"/>
            <a:chExt cx="694055" cy="381000"/>
          </a:xfrm>
        </p:grpSpPr>
        <p:sp>
          <p:nvSpPr>
            <p:cNvPr id="19" name="object 19"/>
            <p:cNvSpPr/>
            <p:nvPr/>
          </p:nvSpPr>
          <p:spPr>
            <a:xfrm>
              <a:off x="2724911" y="2869692"/>
              <a:ext cx="666750" cy="243840"/>
            </a:xfrm>
            <a:custGeom>
              <a:avLst/>
              <a:gdLst/>
              <a:ahLst/>
              <a:cxnLst/>
              <a:rect l="l" t="t" r="r" b="b"/>
              <a:pathLst>
                <a:path w="666750" h="243839">
                  <a:moveTo>
                    <a:pt x="666750" y="0"/>
                  </a:moveTo>
                  <a:lnTo>
                    <a:pt x="666750" y="163068"/>
                  </a:lnTo>
                  <a:lnTo>
                    <a:pt x="664464" y="160782"/>
                  </a:lnTo>
                  <a:lnTo>
                    <a:pt x="657915" y="193047"/>
                  </a:lnTo>
                  <a:lnTo>
                    <a:pt x="640080" y="219456"/>
                  </a:lnTo>
                  <a:lnTo>
                    <a:pt x="613671" y="237291"/>
                  </a:lnTo>
                  <a:lnTo>
                    <a:pt x="581406" y="243840"/>
                  </a:lnTo>
                  <a:lnTo>
                    <a:pt x="549140" y="237291"/>
                  </a:lnTo>
                  <a:lnTo>
                    <a:pt x="522732" y="219456"/>
                  </a:lnTo>
                  <a:lnTo>
                    <a:pt x="504896" y="193047"/>
                  </a:lnTo>
                  <a:lnTo>
                    <a:pt x="498348" y="160782"/>
                  </a:lnTo>
                  <a:lnTo>
                    <a:pt x="491918" y="193047"/>
                  </a:lnTo>
                  <a:lnTo>
                    <a:pt x="474345" y="219456"/>
                  </a:lnTo>
                  <a:lnTo>
                    <a:pt x="448198" y="237291"/>
                  </a:lnTo>
                  <a:lnTo>
                    <a:pt x="416052" y="243840"/>
                  </a:lnTo>
                  <a:lnTo>
                    <a:pt x="383786" y="237291"/>
                  </a:lnTo>
                  <a:lnTo>
                    <a:pt x="357378" y="219456"/>
                  </a:lnTo>
                  <a:lnTo>
                    <a:pt x="339542" y="193047"/>
                  </a:lnTo>
                  <a:lnTo>
                    <a:pt x="332994" y="160782"/>
                  </a:lnTo>
                  <a:lnTo>
                    <a:pt x="326445" y="193047"/>
                  </a:lnTo>
                  <a:lnTo>
                    <a:pt x="308610" y="219456"/>
                  </a:lnTo>
                  <a:lnTo>
                    <a:pt x="282201" y="237291"/>
                  </a:lnTo>
                  <a:lnTo>
                    <a:pt x="249936" y="243840"/>
                  </a:lnTo>
                  <a:lnTo>
                    <a:pt x="217670" y="237291"/>
                  </a:lnTo>
                  <a:lnTo>
                    <a:pt x="191262" y="219456"/>
                  </a:lnTo>
                  <a:lnTo>
                    <a:pt x="173426" y="193047"/>
                  </a:lnTo>
                  <a:lnTo>
                    <a:pt x="166878" y="160782"/>
                  </a:lnTo>
                  <a:lnTo>
                    <a:pt x="160436" y="193047"/>
                  </a:lnTo>
                  <a:lnTo>
                    <a:pt x="142779" y="219456"/>
                  </a:lnTo>
                  <a:lnTo>
                    <a:pt x="116407" y="237291"/>
                  </a:lnTo>
                  <a:lnTo>
                    <a:pt x="83820" y="243840"/>
                  </a:lnTo>
                  <a:lnTo>
                    <a:pt x="51673" y="237291"/>
                  </a:lnTo>
                  <a:lnTo>
                    <a:pt x="25526" y="219456"/>
                  </a:lnTo>
                  <a:lnTo>
                    <a:pt x="7953" y="193047"/>
                  </a:lnTo>
                  <a:lnTo>
                    <a:pt x="1523" y="160782"/>
                  </a:lnTo>
                  <a:lnTo>
                    <a:pt x="0" y="163068"/>
                  </a:lnTo>
                  <a:lnTo>
                    <a:pt x="0" y="0"/>
                  </a:lnTo>
                </a:path>
              </a:pathLst>
            </a:custGeom>
            <a:ln w="272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724911" y="3182112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ln w="272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724911" y="3223260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ln w="272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6463284" y="2379726"/>
            <a:ext cx="369570" cy="981710"/>
          </a:xfrm>
          <a:custGeom>
            <a:avLst/>
            <a:gdLst/>
            <a:ahLst/>
            <a:cxnLst/>
            <a:rect l="l" t="t" r="r" b="b"/>
            <a:pathLst>
              <a:path w="369570" h="981710">
                <a:moveTo>
                  <a:pt x="369570" y="0"/>
                </a:moveTo>
                <a:lnTo>
                  <a:pt x="124968" y="0"/>
                </a:lnTo>
                <a:lnTo>
                  <a:pt x="122682" y="2286"/>
                </a:lnTo>
                <a:lnTo>
                  <a:pt x="74902" y="11906"/>
                </a:lnTo>
                <a:lnTo>
                  <a:pt x="35909" y="38100"/>
                </a:lnTo>
                <a:lnTo>
                  <a:pt x="9632" y="76866"/>
                </a:lnTo>
                <a:lnTo>
                  <a:pt x="0" y="124206"/>
                </a:lnTo>
                <a:lnTo>
                  <a:pt x="9632" y="171985"/>
                </a:lnTo>
                <a:lnTo>
                  <a:pt x="35909" y="210978"/>
                </a:lnTo>
                <a:lnTo>
                  <a:pt x="74902" y="237255"/>
                </a:lnTo>
                <a:lnTo>
                  <a:pt x="122682" y="246888"/>
                </a:lnTo>
                <a:lnTo>
                  <a:pt x="74902" y="256520"/>
                </a:lnTo>
                <a:lnTo>
                  <a:pt x="35909" y="282797"/>
                </a:lnTo>
                <a:lnTo>
                  <a:pt x="9632" y="321790"/>
                </a:lnTo>
                <a:lnTo>
                  <a:pt x="0" y="369570"/>
                </a:lnTo>
                <a:lnTo>
                  <a:pt x="9632" y="416909"/>
                </a:lnTo>
                <a:lnTo>
                  <a:pt x="35909" y="455676"/>
                </a:lnTo>
                <a:lnTo>
                  <a:pt x="74902" y="481869"/>
                </a:lnTo>
                <a:lnTo>
                  <a:pt x="122682" y="491490"/>
                </a:lnTo>
                <a:lnTo>
                  <a:pt x="74902" y="501122"/>
                </a:lnTo>
                <a:lnTo>
                  <a:pt x="35909" y="527399"/>
                </a:lnTo>
                <a:lnTo>
                  <a:pt x="9632" y="566392"/>
                </a:lnTo>
                <a:lnTo>
                  <a:pt x="0" y="614172"/>
                </a:lnTo>
                <a:lnTo>
                  <a:pt x="9632" y="661511"/>
                </a:lnTo>
                <a:lnTo>
                  <a:pt x="35909" y="700278"/>
                </a:lnTo>
                <a:lnTo>
                  <a:pt x="74902" y="726471"/>
                </a:lnTo>
                <a:lnTo>
                  <a:pt x="122682" y="736092"/>
                </a:lnTo>
                <a:lnTo>
                  <a:pt x="74902" y="745724"/>
                </a:lnTo>
                <a:lnTo>
                  <a:pt x="35909" y="772001"/>
                </a:lnTo>
                <a:lnTo>
                  <a:pt x="9632" y="810994"/>
                </a:lnTo>
                <a:lnTo>
                  <a:pt x="0" y="858774"/>
                </a:lnTo>
                <a:lnTo>
                  <a:pt x="9632" y="906553"/>
                </a:lnTo>
                <a:lnTo>
                  <a:pt x="35909" y="945546"/>
                </a:lnTo>
                <a:lnTo>
                  <a:pt x="74902" y="971823"/>
                </a:lnTo>
                <a:lnTo>
                  <a:pt x="122682" y="981456"/>
                </a:lnTo>
                <a:lnTo>
                  <a:pt x="124968" y="979169"/>
                </a:lnTo>
                <a:lnTo>
                  <a:pt x="369570" y="979169"/>
                </a:lnTo>
              </a:path>
            </a:pathLst>
          </a:custGeom>
          <a:ln w="391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853684" y="2379726"/>
            <a:ext cx="365125" cy="981710"/>
          </a:xfrm>
          <a:custGeom>
            <a:avLst/>
            <a:gdLst/>
            <a:ahLst/>
            <a:cxnLst/>
            <a:rect l="l" t="t" r="r" b="b"/>
            <a:pathLst>
              <a:path w="365125" h="981710">
                <a:moveTo>
                  <a:pt x="0" y="0"/>
                </a:moveTo>
                <a:lnTo>
                  <a:pt x="244602" y="0"/>
                </a:lnTo>
                <a:lnTo>
                  <a:pt x="242315" y="2285"/>
                </a:lnTo>
                <a:lnTo>
                  <a:pt x="290095" y="11906"/>
                </a:lnTo>
                <a:lnTo>
                  <a:pt x="329088" y="38099"/>
                </a:lnTo>
                <a:lnTo>
                  <a:pt x="355365" y="76866"/>
                </a:lnTo>
                <a:lnTo>
                  <a:pt x="364998" y="124205"/>
                </a:lnTo>
                <a:lnTo>
                  <a:pt x="355365" y="171985"/>
                </a:lnTo>
                <a:lnTo>
                  <a:pt x="329088" y="210978"/>
                </a:lnTo>
                <a:lnTo>
                  <a:pt x="290095" y="237255"/>
                </a:lnTo>
                <a:lnTo>
                  <a:pt x="242315" y="246888"/>
                </a:lnTo>
                <a:lnTo>
                  <a:pt x="290095" y="256520"/>
                </a:lnTo>
                <a:lnTo>
                  <a:pt x="329088" y="282797"/>
                </a:lnTo>
                <a:lnTo>
                  <a:pt x="355365" y="321790"/>
                </a:lnTo>
                <a:lnTo>
                  <a:pt x="364998" y="369570"/>
                </a:lnTo>
                <a:lnTo>
                  <a:pt x="355365" y="416909"/>
                </a:lnTo>
                <a:lnTo>
                  <a:pt x="329088" y="455676"/>
                </a:lnTo>
                <a:lnTo>
                  <a:pt x="290095" y="481869"/>
                </a:lnTo>
                <a:lnTo>
                  <a:pt x="242316" y="491490"/>
                </a:lnTo>
                <a:lnTo>
                  <a:pt x="290095" y="501122"/>
                </a:lnTo>
                <a:lnTo>
                  <a:pt x="329088" y="527399"/>
                </a:lnTo>
                <a:lnTo>
                  <a:pt x="355365" y="566392"/>
                </a:lnTo>
                <a:lnTo>
                  <a:pt x="364998" y="614172"/>
                </a:lnTo>
                <a:lnTo>
                  <a:pt x="355365" y="661511"/>
                </a:lnTo>
                <a:lnTo>
                  <a:pt x="329088" y="700278"/>
                </a:lnTo>
                <a:lnTo>
                  <a:pt x="290095" y="726471"/>
                </a:lnTo>
                <a:lnTo>
                  <a:pt x="242316" y="736092"/>
                </a:lnTo>
                <a:lnTo>
                  <a:pt x="290095" y="745724"/>
                </a:lnTo>
                <a:lnTo>
                  <a:pt x="329088" y="772001"/>
                </a:lnTo>
                <a:lnTo>
                  <a:pt x="355365" y="810994"/>
                </a:lnTo>
                <a:lnTo>
                  <a:pt x="364998" y="858774"/>
                </a:lnTo>
                <a:lnTo>
                  <a:pt x="355365" y="906553"/>
                </a:lnTo>
                <a:lnTo>
                  <a:pt x="329088" y="945546"/>
                </a:lnTo>
                <a:lnTo>
                  <a:pt x="290095" y="971823"/>
                </a:lnTo>
                <a:lnTo>
                  <a:pt x="242316" y="981456"/>
                </a:lnTo>
                <a:lnTo>
                  <a:pt x="244602" y="979169"/>
                </a:lnTo>
                <a:lnTo>
                  <a:pt x="0" y="979169"/>
                </a:lnTo>
              </a:path>
            </a:pathLst>
          </a:custGeom>
          <a:ln w="391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6296628" y="2379726"/>
            <a:ext cx="93345" cy="979169"/>
            <a:chOff x="6296628" y="2379726"/>
            <a:chExt cx="93345" cy="979169"/>
          </a:xfrm>
        </p:grpSpPr>
        <p:sp>
          <p:nvSpPr>
            <p:cNvPr id="25" name="object 25"/>
            <p:cNvSpPr/>
            <p:nvPr/>
          </p:nvSpPr>
          <p:spPr>
            <a:xfrm>
              <a:off x="6316217" y="2379726"/>
              <a:ext cx="0" cy="979169"/>
            </a:xfrm>
            <a:custGeom>
              <a:avLst/>
              <a:gdLst/>
              <a:ahLst/>
              <a:cxnLst/>
              <a:rect l="l" t="t" r="r" b="b"/>
              <a:pathLst>
                <a:path h="979170">
                  <a:moveTo>
                    <a:pt x="0" y="979170"/>
                  </a:moveTo>
                  <a:lnTo>
                    <a:pt x="0" y="0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370319" y="2379726"/>
              <a:ext cx="0" cy="979169"/>
            </a:xfrm>
            <a:custGeom>
              <a:avLst/>
              <a:gdLst/>
              <a:ahLst/>
              <a:cxnLst/>
              <a:rect l="l" t="t" r="r" b="b"/>
              <a:pathLst>
                <a:path h="979170">
                  <a:moveTo>
                    <a:pt x="0" y="979170"/>
                  </a:moveTo>
                  <a:lnTo>
                    <a:pt x="0" y="0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6588252" y="2869692"/>
            <a:ext cx="1401445" cy="0"/>
          </a:xfrm>
          <a:custGeom>
            <a:avLst/>
            <a:gdLst/>
            <a:ahLst/>
            <a:cxnLst/>
            <a:rect l="l" t="t" r="r" b="b"/>
            <a:pathLst>
              <a:path w="1401445">
                <a:moveTo>
                  <a:pt x="1401318" y="0"/>
                </a:moveTo>
                <a:lnTo>
                  <a:pt x="0" y="0"/>
                </a:lnTo>
              </a:path>
            </a:pathLst>
          </a:custGeom>
          <a:ln w="408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6588252" y="3358896"/>
            <a:ext cx="502920" cy="1012825"/>
            <a:chOff x="6588252" y="3358896"/>
            <a:chExt cx="502920" cy="1012825"/>
          </a:xfrm>
        </p:grpSpPr>
        <p:sp>
          <p:nvSpPr>
            <p:cNvPr id="29" name="object 29"/>
            <p:cNvSpPr/>
            <p:nvPr/>
          </p:nvSpPr>
          <p:spPr>
            <a:xfrm>
              <a:off x="6751320" y="4351782"/>
              <a:ext cx="163195" cy="0"/>
            </a:xfrm>
            <a:custGeom>
              <a:avLst/>
              <a:gdLst/>
              <a:ahLst/>
              <a:cxnLst/>
              <a:rect l="l" t="t" r="r" b="b"/>
              <a:pathLst>
                <a:path w="163195">
                  <a:moveTo>
                    <a:pt x="0" y="0"/>
                  </a:moveTo>
                  <a:lnTo>
                    <a:pt x="163068" y="0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669786" y="4270248"/>
              <a:ext cx="327025" cy="0"/>
            </a:xfrm>
            <a:custGeom>
              <a:avLst/>
              <a:gdLst/>
              <a:ahLst/>
              <a:cxnLst/>
              <a:rect l="l" t="t" r="r" b="b"/>
              <a:pathLst>
                <a:path w="327025">
                  <a:moveTo>
                    <a:pt x="0" y="0"/>
                  </a:moveTo>
                  <a:lnTo>
                    <a:pt x="326898" y="0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588252" y="4188714"/>
              <a:ext cx="502920" cy="0"/>
            </a:xfrm>
            <a:custGeom>
              <a:avLst/>
              <a:gdLst/>
              <a:ahLst/>
              <a:cxnLst/>
              <a:rect l="l" t="t" r="r" b="b"/>
              <a:pathLst>
                <a:path w="502920">
                  <a:moveTo>
                    <a:pt x="0" y="0"/>
                  </a:moveTo>
                  <a:lnTo>
                    <a:pt x="502920" y="0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832854" y="3358896"/>
              <a:ext cx="0" cy="829944"/>
            </a:xfrm>
            <a:custGeom>
              <a:avLst/>
              <a:gdLst/>
              <a:ahLst/>
              <a:cxnLst/>
              <a:rect l="l" t="t" r="r" b="b"/>
              <a:pathLst>
                <a:path h="829945">
                  <a:moveTo>
                    <a:pt x="0" y="0"/>
                  </a:moveTo>
                  <a:lnTo>
                    <a:pt x="0" y="829818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5894184" y="1931022"/>
            <a:ext cx="245745" cy="204470"/>
            <a:chOff x="5894184" y="1931022"/>
            <a:chExt cx="245745" cy="204470"/>
          </a:xfrm>
        </p:grpSpPr>
        <p:sp>
          <p:nvSpPr>
            <p:cNvPr id="34" name="object 34"/>
            <p:cNvSpPr/>
            <p:nvPr/>
          </p:nvSpPr>
          <p:spPr>
            <a:xfrm>
              <a:off x="5907786" y="2121407"/>
              <a:ext cx="218440" cy="0"/>
            </a:xfrm>
            <a:custGeom>
              <a:avLst/>
              <a:gdLst/>
              <a:ahLst/>
              <a:cxnLst/>
              <a:rect l="l" t="t" r="r" b="b"/>
              <a:pathLst>
                <a:path w="218439">
                  <a:moveTo>
                    <a:pt x="0" y="0"/>
                  </a:moveTo>
                  <a:lnTo>
                    <a:pt x="217932" y="0"/>
                  </a:lnTo>
                </a:path>
              </a:pathLst>
            </a:custGeom>
            <a:ln w="272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016752" y="1944623"/>
              <a:ext cx="109220" cy="177165"/>
            </a:xfrm>
            <a:custGeom>
              <a:avLst/>
              <a:gdLst/>
              <a:ahLst/>
              <a:cxnLst/>
              <a:rect l="l" t="t" r="r" b="b"/>
              <a:pathLst>
                <a:path w="109220" h="177164">
                  <a:moveTo>
                    <a:pt x="0" y="0"/>
                  </a:moveTo>
                  <a:lnTo>
                    <a:pt x="108966" y="176784"/>
                  </a:lnTo>
                </a:path>
              </a:pathLst>
            </a:custGeom>
            <a:ln w="272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907786" y="1944623"/>
              <a:ext cx="109220" cy="177165"/>
            </a:xfrm>
            <a:custGeom>
              <a:avLst/>
              <a:gdLst/>
              <a:ahLst/>
              <a:cxnLst/>
              <a:rect l="l" t="t" r="r" b="b"/>
              <a:pathLst>
                <a:path w="109220" h="177164">
                  <a:moveTo>
                    <a:pt x="0" y="176784"/>
                  </a:moveTo>
                  <a:lnTo>
                    <a:pt x="108966" y="0"/>
                  </a:lnTo>
                </a:path>
              </a:pathLst>
            </a:custGeom>
            <a:ln w="272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7" name="object 3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42354" y="1863204"/>
            <a:ext cx="258965" cy="414356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2634233" y="2129789"/>
            <a:ext cx="914400" cy="581660"/>
            <a:chOff x="2634233" y="2129789"/>
            <a:chExt cx="914400" cy="581660"/>
          </a:xfrm>
        </p:grpSpPr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29305" y="2129789"/>
              <a:ext cx="530351" cy="18745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08909" y="2311907"/>
              <a:ext cx="768095" cy="13258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08909" y="2444495"/>
              <a:ext cx="768095" cy="13258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34233" y="2491739"/>
              <a:ext cx="914400" cy="10972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34233" y="2601467"/>
              <a:ext cx="914400" cy="109728"/>
            </a:xfrm>
            <a:prstGeom prst="rect">
              <a:avLst/>
            </a:prstGeom>
          </p:spPr>
        </p:pic>
      </p:grpSp>
      <p:grpSp>
        <p:nvGrpSpPr>
          <p:cNvPr id="44" name="object 44"/>
          <p:cNvGrpSpPr/>
          <p:nvPr/>
        </p:nvGrpSpPr>
        <p:grpSpPr>
          <a:xfrm>
            <a:off x="2718111" y="3474777"/>
            <a:ext cx="673735" cy="109220"/>
            <a:chOff x="2718111" y="3474777"/>
            <a:chExt cx="673735" cy="109220"/>
          </a:xfrm>
        </p:grpSpPr>
        <p:sp>
          <p:nvSpPr>
            <p:cNvPr id="45" name="object 45"/>
            <p:cNvSpPr/>
            <p:nvPr/>
          </p:nvSpPr>
          <p:spPr>
            <a:xfrm>
              <a:off x="3214878" y="3521963"/>
              <a:ext cx="177165" cy="0"/>
            </a:xfrm>
            <a:custGeom>
              <a:avLst/>
              <a:gdLst/>
              <a:ahLst/>
              <a:cxnLst/>
              <a:rect l="l" t="t" r="r" b="b"/>
              <a:pathLst>
                <a:path w="177164">
                  <a:moveTo>
                    <a:pt x="0" y="0"/>
                  </a:moveTo>
                  <a:lnTo>
                    <a:pt x="176784" y="0"/>
                  </a:lnTo>
                </a:path>
              </a:pathLst>
            </a:custGeom>
            <a:ln w="13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724912" y="3481577"/>
              <a:ext cx="490220" cy="95250"/>
            </a:xfrm>
            <a:custGeom>
              <a:avLst/>
              <a:gdLst/>
              <a:ahLst/>
              <a:cxnLst/>
              <a:rect l="l" t="t" r="r" b="b"/>
              <a:pathLst>
                <a:path w="490219" h="95250">
                  <a:moveTo>
                    <a:pt x="0" y="40386"/>
                  </a:moveTo>
                  <a:lnTo>
                    <a:pt x="176784" y="40386"/>
                  </a:lnTo>
                  <a:lnTo>
                    <a:pt x="204215" y="0"/>
                  </a:lnTo>
                  <a:lnTo>
                    <a:pt x="258318" y="95250"/>
                  </a:lnTo>
                  <a:lnTo>
                    <a:pt x="313182" y="0"/>
                  </a:lnTo>
                  <a:lnTo>
                    <a:pt x="353568" y="95250"/>
                  </a:lnTo>
                  <a:lnTo>
                    <a:pt x="408431" y="0"/>
                  </a:lnTo>
                  <a:lnTo>
                    <a:pt x="462534" y="95250"/>
                  </a:lnTo>
                  <a:lnTo>
                    <a:pt x="489966" y="40386"/>
                  </a:lnTo>
                </a:path>
              </a:pathLst>
            </a:custGeom>
            <a:ln w="13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2690622" y="3732276"/>
            <a:ext cx="768350" cy="547370"/>
            <a:chOff x="2690622" y="3732276"/>
            <a:chExt cx="768350" cy="547370"/>
          </a:xfrm>
        </p:grpSpPr>
        <p:pic>
          <p:nvPicPr>
            <p:cNvPr id="48" name="object 4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10256" y="3732276"/>
              <a:ext cx="530351" cy="18745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90622" y="3914394"/>
              <a:ext cx="768095" cy="13258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690622" y="4046982"/>
              <a:ext cx="768095" cy="13258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91968" y="4101084"/>
              <a:ext cx="579120" cy="178307"/>
            </a:xfrm>
            <a:prstGeom prst="rect">
              <a:avLst/>
            </a:prstGeom>
          </p:spPr>
        </p:pic>
      </p:grpSp>
      <p:grpSp>
        <p:nvGrpSpPr>
          <p:cNvPr id="52" name="object 52"/>
          <p:cNvGrpSpPr/>
          <p:nvPr/>
        </p:nvGrpSpPr>
        <p:grpSpPr>
          <a:xfrm>
            <a:off x="4303947" y="2339511"/>
            <a:ext cx="1065530" cy="1456690"/>
            <a:chOff x="4303947" y="2339511"/>
            <a:chExt cx="1065530" cy="1456690"/>
          </a:xfrm>
        </p:grpSpPr>
        <p:sp>
          <p:nvSpPr>
            <p:cNvPr id="53" name="object 53"/>
            <p:cNvSpPr/>
            <p:nvPr/>
          </p:nvSpPr>
          <p:spPr>
            <a:xfrm>
              <a:off x="4324349" y="2359914"/>
              <a:ext cx="1024255" cy="1023619"/>
            </a:xfrm>
            <a:custGeom>
              <a:avLst/>
              <a:gdLst/>
              <a:ahLst/>
              <a:cxnLst/>
              <a:rect l="l" t="t" r="r" b="b"/>
              <a:pathLst>
                <a:path w="1024254" h="1023620">
                  <a:moveTo>
                    <a:pt x="1024127" y="511301"/>
                  </a:moveTo>
                  <a:lnTo>
                    <a:pt x="1022034" y="464715"/>
                  </a:lnTo>
                  <a:lnTo>
                    <a:pt x="1015874" y="419311"/>
                  </a:lnTo>
                  <a:lnTo>
                    <a:pt x="1005829" y="375267"/>
                  </a:lnTo>
                  <a:lnTo>
                    <a:pt x="992080" y="332764"/>
                  </a:lnTo>
                  <a:lnTo>
                    <a:pt x="974807" y="291980"/>
                  </a:lnTo>
                  <a:lnTo>
                    <a:pt x="954193" y="253096"/>
                  </a:lnTo>
                  <a:lnTo>
                    <a:pt x="930418" y="216292"/>
                  </a:lnTo>
                  <a:lnTo>
                    <a:pt x="903663" y="181745"/>
                  </a:lnTo>
                  <a:lnTo>
                    <a:pt x="874109" y="149637"/>
                  </a:lnTo>
                  <a:lnTo>
                    <a:pt x="841937" y="120147"/>
                  </a:lnTo>
                  <a:lnTo>
                    <a:pt x="807329" y="93453"/>
                  </a:lnTo>
                  <a:lnTo>
                    <a:pt x="770466" y="69737"/>
                  </a:lnTo>
                  <a:lnTo>
                    <a:pt x="731529" y="49176"/>
                  </a:lnTo>
                  <a:lnTo>
                    <a:pt x="690698" y="31951"/>
                  </a:lnTo>
                  <a:lnTo>
                    <a:pt x="648155" y="18242"/>
                  </a:lnTo>
                  <a:lnTo>
                    <a:pt x="604080" y="8227"/>
                  </a:lnTo>
                  <a:lnTo>
                    <a:pt x="558656" y="2086"/>
                  </a:lnTo>
                  <a:lnTo>
                    <a:pt x="512063" y="0"/>
                  </a:lnTo>
                  <a:lnTo>
                    <a:pt x="465471" y="2086"/>
                  </a:lnTo>
                  <a:lnTo>
                    <a:pt x="420047" y="8227"/>
                  </a:lnTo>
                  <a:lnTo>
                    <a:pt x="375972" y="18242"/>
                  </a:lnTo>
                  <a:lnTo>
                    <a:pt x="333429" y="31951"/>
                  </a:lnTo>
                  <a:lnTo>
                    <a:pt x="292598" y="49176"/>
                  </a:lnTo>
                  <a:lnTo>
                    <a:pt x="253661" y="69737"/>
                  </a:lnTo>
                  <a:lnTo>
                    <a:pt x="216798" y="93453"/>
                  </a:lnTo>
                  <a:lnTo>
                    <a:pt x="182190" y="120147"/>
                  </a:lnTo>
                  <a:lnTo>
                    <a:pt x="150018" y="149637"/>
                  </a:lnTo>
                  <a:lnTo>
                    <a:pt x="120464" y="181745"/>
                  </a:lnTo>
                  <a:lnTo>
                    <a:pt x="93709" y="216292"/>
                  </a:lnTo>
                  <a:lnTo>
                    <a:pt x="69934" y="253096"/>
                  </a:lnTo>
                  <a:lnTo>
                    <a:pt x="49320" y="291980"/>
                  </a:lnTo>
                  <a:lnTo>
                    <a:pt x="32047" y="332764"/>
                  </a:lnTo>
                  <a:lnTo>
                    <a:pt x="18298" y="375267"/>
                  </a:lnTo>
                  <a:lnTo>
                    <a:pt x="8253" y="419311"/>
                  </a:lnTo>
                  <a:lnTo>
                    <a:pt x="2093" y="464715"/>
                  </a:lnTo>
                  <a:lnTo>
                    <a:pt x="0" y="511302"/>
                  </a:lnTo>
                  <a:lnTo>
                    <a:pt x="2093" y="557894"/>
                  </a:lnTo>
                  <a:lnTo>
                    <a:pt x="8253" y="603318"/>
                  </a:lnTo>
                  <a:lnTo>
                    <a:pt x="18298" y="647393"/>
                  </a:lnTo>
                  <a:lnTo>
                    <a:pt x="32047" y="689936"/>
                  </a:lnTo>
                  <a:lnTo>
                    <a:pt x="49320" y="730767"/>
                  </a:lnTo>
                  <a:lnTo>
                    <a:pt x="69934" y="769704"/>
                  </a:lnTo>
                  <a:lnTo>
                    <a:pt x="93709" y="806567"/>
                  </a:lnTo>
                  <a:lnTo>
                    <a:pt x="120464" y="841175"/>
                  </a:lnTo>
                  <a:lnTo>
                    <a:pt x="150018" y="873347"/>
                  </a:lnTo>
                  <a:lnTo>
                    <a:pt x="182190" y="902901"/>
                  </a:lnTo>
                  <a:lnTo>
                    <a:pt x="216798" y="929656"/>
                  </a:lnTo>
                  <a:lnTo>
                    <a:pt x="253661" y="953431"/>
                  </a:lnTo>
                  <a:lnTo>
                    <a:pt x="292598" y="974045"/>
                  </a:lnTo>
                  <a:lnTo>
                    <a:pt x="333429" y="991318"/>
                  </a:lnTo>
                  <a:lnTo>
                    <a:pt x="375972" y="1005067"/>
                  </a:lnTo>
                  <a:lnTo>
                    <a:pt x="420047" y="1015112"/>
                  </a:lnTo>
                  <a:lnTo>
                    <a:pt x="465471" y="1021272"/>
                  </a:lnTo>
                  <a:lnTo>
                    <a:pt x="512063" y="1023365"/>
                  </a:lnTo>
                  <a:lnTo>
                    <a:pt x="558656" y="1021272"/>
                  </a:lnTo>
                  <a:lnTo>
                    <a:pt x="604080" y="1015112"/>
                  </a:lnTo>
                  <a:lnTo>
                    <a:pt x="648155" y="1005067"/>
                  </a:lnTo>
                  <a:lnTo>
                    <a:pt x="690698" y="991318"/>
                  </a:lnTo>
                  <a:lnTo>
                    <a:pt x="731529" y="974045"/>
                  </a:lnTo>
                  <a:lnTo>
                    <a:pt x="770466" y="953431"/>
                  </a:lnTo>
                  <a:lnTo>
                    <a:pt x="807329" y="929656"/>
                  </a:lnTo>
                  <a:lnTo>
                    <a:pt x="841937" y="902901"/>
                  </a:lnTo>
                  <a:lnTo>
                    <a:pt x="874109" y="873347"/>
                  </a:lnTo>
                  <a:lnTo>
                    <a:pt x="903663" y="841175"/>
                  </a:lnTo>
                  <a:lnTo>
                    <a:pt x="930418" y="806567"/>
                  </a:lnTo>
                  <a:lnTo>
                    <a:pt x="954193" y="769704"/>
                  </a:lnTo>
                  <a:lnTo>
                    <a:pt x="974807" y="730767"/>
                  </a:lnTo>
                  <a:lnTo>
                    <a:pt x="992080" y="689936"/>
                  </a:lnTo>
                  <a:lnTo>
                    <a:pt x="1005829" y="647393"/>
                  </a:lnTo>
                  <a:lnTo>
                    <a:pt x="1015874" y="603318"/>
                  </a:lnTo>
                  <a:lnTo>
                    <a:pt x="1022034" y="557894"/>
                  </a:lnTo>
                  <a:lnTo>
                    <a:pt x="1024127" y="511301"/>
                  </a:lnTo>
                  <a:close/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580381" y="2547366"/>
              <a:ext cx="132080" cy="67945"/>
            </a:xfrm>
            <a:custGeom>
              <a:avLst/>
              <a:gdLst/>
              <a:ahLst/>
              <a:cxnLst/>
              <a:rect l="l" t="t" r="r" b="b"/>
              <a:pathLst>
                <a:path w="132079" h="67944">
                  <a:moveTo>
                    <a:pt x="0" y="64008"/>
                  </a:moveTo>
                  <a:lnTo>
                    <a:pt x="5072" y="39219"/>
                  </a:lnTo>
                  <a:lnTo>
                    <a:pt x="18859" y="18859"/>
                  </a:lnTo>
                  <a:lnTo>
                    <a:pt x="39219" y="5072"/>
                  </a:lnTo>
                  <a:lnTo>
                    <a:pt x="64008" y="0"/>
                  </a:lnTo>
                  <a:lnTo>
                    <a:pt x="90356" y="5345"/>
                  </a:lnTo>
                  <a:lnTo>
                    <a:pt x="111918" y="19907"/>
                  </a:lnTo>
                  <a:lnTo>
                    <a:pt x="126480" y="41469"/>
                  </a:lnTo>
                  <a:lnTo>
                    <a:pt x="131826" y="67818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964429" y="2543556"/>
              <a:ext cx="132080" cy="67945"/>
            </a:xfrm>
            <a:custGeom>
              <a:avLst/>
              <a:gdLst/>
              <a:ahLst/>
              <a:cxnLst/>
              <a:rect l="l" t="t" r="r" b="b"/>
              <a:pathLst>
                <a:path w="132079" h="67944">
                  <a:moveTo>
                    <a:pt x="0" y="64008"/>
                  </a:moveTo>
                  <a:lnTo>
                    <a:pt x="4964" y="38897"/>
                  </a:lnTo>
                  <a:lnTo>
                    <a:pt x="18573" y="18573"/>
                  </a:lnTo>
                  <a:lnTo>
                    <a:pt x="38897" y="4964"/>
                  </a:lnTo>
                  <a:lnTo>
                    <a:pt x="64008" y="0"/>
                  </a:lnTo>
                  <a:lnTo>
                    <a:pt x="90356" y="5345"/>
                  </a:lnTo>
                  <a:lnTo>
                    <a:pt x="111918" y="19907"/>
                  </a:lnTo>
                  <a:lnTo>
                    <a:pt x="126480" y="41469"/>
                  </a:lnTo>
                  <a:lnTo>
                    <a:pt x="131826" y="67818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836413" y="2543556"/>
              <a:ext cx="132080" cy="67945"/>
            </a:xfrm>
            <a:custGeom>
              <a:avLst/>
              <a:gdLst/>
              <a:ahLst/>
              <a:cxnLst/>
              <a:rect l="l" t="t" r="r" b="b"/>
              <a:pathLst>
                <a:path w="132079" h="67944">
                  <a:moveTo>
                    <a:pt x="0" y="64008"/>
                  </a:moveTo>
                  <a:lnTo>
                    <a:pt x="4964" y="38897"/>
                  </a:lnTo>
                  <a:lnTo>
                    <a:pt x="18573" y="18573"/>
                  </a:lnTo>
                  <a:lnTo>
                    <a:pt x="38897" y="4964"/>
                  </a:lnTo>
                  <a:lnTo>
                    <a:pt x="64008" y="0"/>
                  </a:lnTo>
                  <a:lnTo>
                    <a:pt x="90356" y="5345"/>
                  </a:lnTo>
                  <a:lnTo>
                    <a:pt x="111918" y="19907"/>
                  </a:lnTo>
                  <a:lnTo>
                    <a:pt x="126480" y="41469"/>
                  </a:lnTo>
                  <a:lnTo>
                    <a:pt x="131826" y="67818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708397" y="2543556"/>
              <a:ext cx="132080" cy="67945"/>
            </a:xfrm>
            <a:custGeom>
              <a:avLst/>
              <a:gdLst/>
              <a:ahLst/>
              <a:cxnLst/>
              <a:rect l="l" t="t" r="r" b="b"/>
              <a:pathLst>
                <a:path w="132079" h="67944">
                  <a:moveTo>
                    <a:pt x="0" y="64008"/>
                  </a:moveTo>
                  <a:lnTo>
                    <a:pt x="5072" y="38897"/>
                  </a:lnTo>
                  <a:lnTo>
                    <a:pt x="18859" y="18573"/>
                  </a:lnTo>
                  <a:lnTo>
                    <a:pt x="39219" y="4964"/>
                  </a:lnTo>
                  <a:lnTo>
                    <a:pt x="64008" y="0"/>
                  </a:lnTo>
                  <a:lnTo>
                    <a:pt x="90356" y="5345"/>
                  </a:lnTo>
                  <a:lnTo>
                    <a:pt x="111918" y="19907"/>
                  </a:lnTo>
                  <a:lnTo>
                    <a:pt x="126480" y="41469"/>
                  </a:lnTo>
                  <a:lnTo>
                    <a:pt x="131826" y="67818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091683" y="2611374"/>
              <a:ext cx="123189" cy="0"/>
            </a:xfrm>
            <a:custGeom>
              <a:avLst/>
              <a:gdLst/>
              <a:ahLst/>
              <a:cxnLst/>
              <a:rect l="l" t="t" r="r" b="b"/>
              <a:pathLst>
                <a:path w="123189">
                  <a:moveTo>
                    <a:pt x="0" y="0"/>
                  </a:moveTo>
                  <a:lnTo>
                    <a:pt x="122682" y="0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452365" y="2611374"/>
              <a:ext cx="123189" cy="0"/>
            </a:xfrm>
            <a:custGeom>
              <a:avLst/>
              <a:gdLst/>
              <a:ahLst/>
              <a:cxnLst/>
              <a:rect l="l" t="t" r="r" b="b"/>
              <a:pathLst>
                <a:path w="123189">
                  <a:moveTo>
                    <a:pt x="0" y="0"/>
                  </a:moveTo>
                  <a:lnTo>
                    <a:pt x="122682" y="0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573523" y="2803398"/>
              <a:ext cx="132715" cy="67945"/>
            </a:xfrm>
            <a:custGeom>
              <a:avLst/>
              <a:gdLst/>
              <a:ahLst/>
              <a:cxnLst/>
              <a:rect l="l" t="t" r="r" b="b"/>
              <a:pathLst>
                <a:path w="132714" h="67944">
                  <a:moveTo>
                    <a:pt x="0" y="64008"/>
                  </a:moveTo>
                  <a:lnTo>
                    <a:pt x="5072" y="39219"/>
                  </a:lnTo>
                  <a:lnTo>
                    <a:pt x="18859" y="18859"/>
                  </a:lnTo>
                  <a:lnTo>
                    <a:pt x="39219" y="5072"/>
                  </a:lnTo>
                  <a:lnTo>
                    <a:pt x="64008" y="0"/>
                  </a:lnTo>
                  <a:lnTo>
                    <a:pt x="90797" y="5345"/>
                  </a:lnTo>
                  <a:lnTo>
                    <a:pt x="112585" y="19907"/>
                  </a:lnTo>
                  <a:lnTo>
                    <a:pt x="127230" y="41469"/>
                  </a:lnTo>
                  <a:lnTo>
                    <a:pt x="132588" y="67818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957571" y="2799588"/>
              <a:ext cx="132080" cy="67945"/>
            </a:xfrm>
            <a:custGeom>
              <a:avLst/>
              <a:gdLst/>
              <a:ahLst/>
              <a:cxnLst/>
              <a:rect l="l" t="t" r="r" b="b"/>
              <a:pathLst>
                <a:path w="132079" h="67944">
                  <a:moveTo>
                    <a:pt x="0" y="64008"/>
                  </a:moveTo>
                  <a:lnTo>
                    <a:pt x="5072" y="38897"/>
                  </a:lnTo>
                  <a:lnTo>
                    <a:pt x="18859" y="18573"/>
                  </a:lnTo>
                  <a:lnTo>
                    <a:pt x="39219" y="4964"/>
                  </a:lnTo>
                  <a:lnTo>
                    <a:pt x="64008" y="0"/>
                  </a:lnTo>
                  <a:lnTo>
                    <a:pt x="90356" y="5345"/>
                  </a:lnTo>
                  <a:lnTo>
                    <a:pt x="111918" y="19907"/>
                  </a:lnTo>
                  <a:lnTo>
                    <a:pt x="126480" y="41469"/>
                  </a:lnTo>
                  <a:lnTo>
                    <a:pt x="131826" y="67818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829555" y="2799588"/>
              <a:ext cx="132080" cy="67945"/>
            </a:xfrm>
            <a:custGeom>
              <a:avLst/>
              <a:gdLst/>
              <a:ahLst/>
              <a:cxnLst/>
              <a:rect l="l" t="t" r="r" b="b"/>
              <a:pathLst>
                <a:path w="132079" h="67944">
                  <a:moveTo>
                    <a:pt x="0" y="64008"/>
                  </a:moveTo>
                  <a:lnTo>
                    <a:pt x="5072" y="38897"/>
                  </a:lnTo>
                  <a:lnTo>
                    <a:pt x="18859" y="18573"/>
                  </a:lnTo>
                  <a:lnTo>
                    <a:pt x="39219" y="4964"/>
                  </a:lnTo>
                  <a:lnTo>
                    <a:pt x="64008" y="0"/>
                  </a:lnTo>
                  <a:lnTo>
                    <a:pt x="90356" y="5345"/>
                  </a:lnTo>
                  <a:lnTo>
                    <a:pt x="111918" y="19907"/>
                  </a:lnTo>
                  <a:lnTo>
                    <a:pt x="126480" y="41469"/>
                  </a:lnTo>
                  <a:lnTo>
                    <a:pt x="131826" y="67818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701539" y="2799588"/>
              <a:ext cx="132080" cy="67945"/>
            </a:xfrm>
            <a:custGeom>
              <a:avLst/>
              <a:gdLst/>
              <a:ahLst/>
              <a:cxnLst/>
              <a:rect l="l" t="t" r="r" b="b"/>
              <a:pathLst>
                <a:path w="132079" h="67944">
                  <a:moveTo>
                    <a:pt x="0" y="64008"/>
                  </a:moveTo>
                  <a:lnTo>
                    <a:pt x="5072" y="38897"/>
                  </a:lnTo>
                  <a:lnTo>
                    <a:pt x="18859" y="18573"/>
                  </a:lnTo>
                  <a:lnTo>
                    <a:pt x="39219" y="4964"/>
                  </a:lnTo>
                  <a:lnTo>
                    <a:pt x="64008" y="0"/>
                  </a:lnTo>
                  <a:lnTo>
                    <a:pt x="90677" y="5345"/>
                  </a:lnTo>
                  <a:lnTo>
                    <a:pt x="112204" y="19907"/>
                  </a:lnTo>
                  <a:lnTo>
                    <a:pt x="126587" y="41469"/>
                  </a:lnTo>
                  <a:lnTo>
                    <a:pt x="131826" y="67818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091683" y="2869691"/>
              <a:ext cx="123189" cy="0"/>
            </a:xfrm>
            <a:custGeom>
              <a:avLst/>
              <a:gdLst/>
              <a:ahLst/>
              <a:cxnLst/>
              <a:rect l="l" t="t" r="r" b="b"/>
              <a:pathLst>
                <a:path w="123189">
                  <a:moveTo>
                    <a:pt x="0" y="0"/>
                  </a:moveTo>
                  <a:lnTo>
                    <a:pt x="122682" y="0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452365" y="2869691"/>
              <a:ext cx="123189" cy="0"/>
            </a:xfrm>
            <a:custGeom>
              <a:avLst/>
              <a:gdLst/>
              <a:ahLst/>
              <a:cxnLst/>
              <a:rect l="l" t="t" r="r" b="b"/>
              <a:pathLst>
                <a:path w="123189">
                  <a:moveTo>
                    <a:pt x="0" y="0"/>
                  </a:moveTo>
                  <a:lnTo>
                    <a:pt x="122682" y="0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580381" y="3059430"/>
              <a:ext cx="132080" cy="67945"/>
            </a:xfrm>
            <a:custGeom>
              <a:avLst/>
              <a:gdLst/>
              <a:ahLst/>
              <a:cxnLst/>
              <a:rect l="l" t="t" r="r" b="b"/>
              <a:pathLst>
                <a:path w="132079" h="67944">
                  <a:moveTo>
                    <a:pt x="0" y="64008"/>
                  </a:moveTo>
                  <a:lnTo>
                    <a:pt x="5072" y="38897"/>
                  </a:lnTo>
                  <a:lnTo>
                    <a:pt x="18859" y="18573"/>
                  </a:lnTo>
                  <a:lnTo>
                    <a:pt x="39219" y="4964"/>
                  </a:lnTo>
                  <a:lnTo>
                    <a:pt x="64008" y="0"/>
                  </a:lnTo>
                  <a:lnTo>
                    <a:pt x="90356" y="5345"/>
                  </a:lnTo>
                  <a:lnTo>
                    <a:pt x="111918" y="19907"/>
                  </a:lnTo>
                  <a:lnTo>
                    <a:pt x="126480" y="41469"/>
                  </a:lnTo>
                  <a:lnTo>
                    <a:pt x="131826" y="67818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964429" y="3054858"/>
              <a:ext cx="132080" cy="68580"/>
            </a:xfrm>
            <a:custGeom>
              <a:avLst/>
              <a:gdLst/>
              <a:ahLst/>
              <a:cxnLst/>
              <a:rect l="l" t="t" r="r" b="b"/>
              <a:pathLst>
                <a:path w="132079" h="68580">
                  <a:moveTo>
                    <a:pt x="0" y="64008"/>
                  </a:moveTo>
                  <a:lnTo>
                    <a:pt x="4964" y="39219"/>
                  </a:lnTo>
                  <a:lnTo>
                    <a:pt x="18573" y="18859"/>
                  </a:lnTo>
                  <a:lnTo>
                    <a:pt x="38897" y="5072"/>
                  </a:lnTo>
                  <a:lnTo>
                    <a:pt x="64008" y="0"/>
                  </a:lnTo>
                  <a:lnTo>
                    <a:pt x="90356" y="5357"/>
                  </a:lnTo>
                  <a:lnTo>
                    <a:pt x="111918" y="20002"/>
                  </a:lnTo>
                  <a:lnTo>
                    <a:pt x="126480" y="41790"/>
                  </a:lnTo>
                  <a:lnTo>
                    <a:pt x="131826" y="68580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836413" y="3054858"/>
              <a:ext cx="132080" cy="68580"/>
            </a:xfrm>
            <a:custGeom>
              <a:avLst/>
              <a:gdLst/>
              <a:ahLst/>
              <a:cxnLst/>
              <a:rect l="l" t="t" r="r" b="b"/>
              <a:pathLst>
                <a:path w="132079" h="68580">
                  <a:moveTo>
                    <a:pt x="0" y="64008"/>
                  </a:moveTo>
                  <a:lnTo>
                    <a:pt x="4964" y="39219"/>
                  </a:lnTo>
                  <a:lnTo>
                    <a:pt x="18573" y="18859"/>
                  </a:lnTo>
                  <a:lnTo>
                    <a:pt x="38897" y="5072"/>
                  </a:lnTo>
                  <a:lnTo>
                    <a:pt x="64008" y="0"/>
                  </a:lnTo>
                  <a:lnTo>
                    <a:pt x="90356" y="5357"/>
                  </a:lnTo>
                  <a:lnTo>
                    <a:pt x="111918" y="20002"/>
                  </a:lnTo>
                  <a:lnTo>
                    <a:pt x="126480" y="41790"/>
                  </a:lnTo>
                  <a:lnTo>
                    <a:pt x="131826" y="68580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708397" y="3054858"/>
              <a:ext cx="132080" cy="68580"/>
            </a:xfrm>
            <a:custGeom>
              <a:avLst/>
              <a:gdLst/>
              <a:ahLst/>
              <a:cxnLst/>
              <a:rect l="l" t="t" r="r" b="b"/>
              <a:pathLst>
                <a:path w="132079" h="68580">
                  <a:moveTo>
                    <a:pt x="0" y="64008"/>
                  </a:moveTo>
                  <a:lnTo>
                    <a:pt x="5072" y="39219"/>
                  </a:lnTo>
                  <a:lnTo>
                    <a:pt x="18859" y="18859"/>
                  </a:lnTo>
                  <a:lnTo>
                    <a:pt x="39219" y="5072"/>
                  </a:lnTo>
                  <a:lnTo>
                    <a:pt x="64008" y="0"/>
                  </a:lnTo>
                  <a:lnTo>
                    <a:pt x="90356" y="5357"/>
                  </a:lnTo>
                  <a:lnTo>
                    <a:pt x="111918" y="20002"/>
                  </a:lnTo>
                  <a:lnTo>
                    <a:pt x="126480" y="41790"/>
                  </a:lnTo>
                  <a:lnTo>
                    <a:pt x="131826" y="68580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091683" y="3128009"/>
              <a:ext cx="123189" cy="0"/>
            </a:xfrm>
            <a:custGeom>
              <a:avLst/>
              <a:gdLst/>
              <a:ahLst/>
              <a:cxnLst/>
              <a:rect l="l" t="t" r="r" b="b"/>
              <a:pathLst>
                <a:path w="123189">
                  <a:moveTo>
                    <a:pt x="0" y="0"/>
                  </a:moveTo>
                  <a:lnTo>
                    <a:pt x="122682" y="0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452365" y="3128009"/>
              <a:ext cx="123189" cy="0"/>
            </a:xfrm>
            <a:custGeom>
              <a:avLst/>
              <a:gdLst/>
              <a:ahLst/>
              <a:cxnLst/>
              <a:rect l="l" t="t" r="r" b="b"/>
              <a:pathLst>
                <a:path w="123189">
                  <a:moveTo>
                    <a:pt x="0" y="0"/>
                  </a:moveTo>
                  <a:lnTo>
                    <a:pt x="122682" y="0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466081" y="3073145"/>
              <a:ext cx="204470" cy="721360"/>
            </a:xfrm>
            <a:custGeom>
              <a:avLst/>
              <a:gdLst/>
              <a:ahLst/>
              <a:cxnLst/>
              <a:rect l="l" t="t" r="r" b="b"/>
              <a:pathLst>
                <a:path w="204470" h="721360">
                  <a:moveTo>
                    <a:pt x="204215" y="0"/>
                  </a:moveTo>
                  <a:lnTo>
                    <a:pt x="136397" y="367283"/>
                  </a:lnTo>
                  <a:lnTo>
                    <a:pt x="27431" y="299465"/>
                  </a:lnTo>
                  <a:lnTo>
                    <a:pt x="0" y="720851"/>
                  </a:lnTo>
                  <a:lnTo>
                    <a:pt x="54101" y="353567"/>
                  </a:lnTo>
                  <a:lnTo>
                    <a:pt x="163067" y="422147"/>
                  </a:lnTo>
                  <a:lnTo>
                    <a:pt x="20421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466081" y="3073145"/>
              <a:ext cx="204470" cy="721360"/>
            </a:xfrm>
            <a:custGeom>
              <a:avLst/>
              <a:gdLst/>
              <a:ahLst/>
              <a:cxnLst/>
              <a:rect l="l" t="t" r="r" b="b"/>
              <a:pathLst>
                <a:path w="204470" h="721360">
                  <a:moveTo>
                    <a:pt x="0" y="720851"/>
                  </a:moveTo>
                  <a:lnTo>
                    <a:pt x="27431" y="299465"/>
                  </a:lnTo>
                  <a:lnTo>
                    <a:pt x="136397" y="367283"/>
                  </a:lnTo>
                  <a:lnTo>
                    <a:pt x="204215" y="0"/>
                  </a:lnTo>
                  <a:lnTo>
                    <a:pt x="163067" y="422147"/>
                  </a:lnTo>
                  <a:lnTo>
                    <a:pt x="54101" y="353567"/>
                  </a:lnTo>
                  <a:lnTo>
                    <a:pt x="0" y="720851"/>
                  </a:lnTo>
                  <a:close/>
                </a:path>
              </a:pathLst>
            </a:custGeom>
            <a:ln w="43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4221479" y="3793997"/>
            <a:ext cx="476250" cy="415290"/>
            <a:chOff x="4221479" y="3793997"/>
            <a:chExt cx="476250" cy="415290"/>
          </a:xfrm>
        </p:grpSpPr>
        <p:sp>
          <p:nvSpPr>
            <p:cNvPr id="75" name="object 75"/>
            <p:cNvSpPr/>
            <p:nvPr/>
          </p:nvSpPr>
          <p:spPr>
            <a:xfrm>
              <a:off x="4384547" y="4188713"/>
              <a:ext cx="149860" cy="0"/>
            </a:xfrm>
            <a:custGeom>
              <a:avLst/>
              <a:gdLst/>
              <a:ahLst/>
              <a:cxnLst/>
              <a:rect l="l" t="t" r="r" b="b"/>
              <a:pathLst>
                <a:path w="149860">
                  <a:moveTo>
                    <a:pt x="0" y="0"/>
                  </a:moveTo>
                  <a:lnTo>
                    <a:pt x="149352" y="0"/>
                  </a:lnTo>
                </a:path>
              </a:pathLst>
            </a:custGeom>
            <a:ln w="408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303013" y="4107179"/>
              <a:ext cx="312420" cy="0"/>
            </a:xfrm>
            <a:custGeom>
              <a:avLst/>
              <a:gdLst/>
              <a:ahLst/>
              <a:cxnLst/>
              <a:rect l="l" t="t" r="r" b="b"/>
              <a:pathLst>
                <a:path w="312420">
                  <a:moveTo>
                    <a:pt x="0" y="0"/>
                  </a:moveTo>
                  <a:lnTo>
                    <a:pt x="312420" y="0"/>
                  </a:lnTo>
                </a:path>
              </a:pathLst>
            </a:custGeom>
            <a:ln w="408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221479" y="4024883"/>
              <a:ext cx="476250" cy="0"/>
            </a:xfrm>
            <a:custGeom>
              <a:avLst/>
              <a:gdLst/>
              <a:ahLst/>
              <a:cxnLst/>
              <a:rect l="l" t="t" r="r" b="b"/>
              <a:pathLst>
                <a:path w="476250">
                  <a:moveTo>
                    <a:pt x="0" y="0"/>
                  </a:moveTo>
                  <a:lnTo>
                    <a:pt x="476250" y="0"/>
                  </a:lnTo>
                </a:path>
              </a:pathLst>
            </a:custGeom>
            <a:ln w="408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466081" y="3793997"/>
              <a:ext cx="0" cy="231140"/>
            </a:xfrm>
            <a:custGeom>
              <a:avLst/>
              <a:gdLst/>
              <a:ahLst/>
              <a:cxnLst/>
              <a:rect l="l" t="t" r="r" b="b"/>
              <a:pathLst>
                <a:path h="231139">
                  <a:moveTo>
                    <a:pt x="0" y="0"/>
                  </a:moveTo>
                  <a:lnTo>
                    <a:pt x="0" y="230886"/>
                  </a:lnTo>
                </a:path>
              </a:pathLst>
            </a:custGeom>
            <a:ln w="408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/>
          <p:nvPr/>
        </p:nvSpPr>
        <p:spPr>
          <a:xfrm>
            <a:off x="3391661" y="2869692"/>
            <a:ext cx="939165" cy="13335"/>
          </a:xfrm>
          <a:custGeom>
            <a:avLst/>
            <a:gdLst/>
            <a:ahLst/>
            <a:cxnLst/>
            <a:rect l="l" t="t" r="r" b="b"/>
            <a:pathLst>
              <a:path w="939164" h="13335">
                <a:moveTo>
                  <a:pt x="938784" y="12953"/>
                </a:moveTo>
                <a:lnTo>
                  <a:pt x="0" y="0"/>
                </a:lnTo>
              </a:path>
            </a:pathLst>
          </a:custGeom>
          <a:ln w="408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0" name="object 80"/>
          <p:cNvGrpSpPr/>
          <p:nvPr/>
        </p:nvGrpSpPr>
        <p:grpSpPr>
          <a:xfrm>
            <a:off x="1922526" y="2910077"/>
            <a:ext cx="3775075" cy="1611630"/>
            <a:chOff x="1922526" y="2910077"/>
            <a:chExt cx="3775075" cy="1611630"/>
          </a:xfrm>
        </p:grpSpPr>
        <p:sp>
          <p:nvSpPr>
            <p:cNvPr id="81" name="object 81"/>
            <p:cNvSpPr/>
            <p:nvPr/>
          </p:nvSpPr>
          <p:spPr>
            <a:xfrm>
              <a:off x="1994154" y="3105911"/>
              <a:ext cx="2440305" cy="1386205"/>
            </a:xfrm>
            <a:custGeom>
              <a:avLst/>
              <a:gdLst/>
              <a:ahLst/>
              <a:cxnLst/>
              <a:rect l="l" t="t" r="r" b="b"/>
              <a:pathLst>
                <a:path w="2440304" h="1386204">
                  <a:moveTo>
                    <a:pt x="0" y="0"/>
                  </a:moveTo>
                  <a:lnTo>
                    <a:pt x="5977" y="48051"/>
                  </a:lnTo>
                  <a:lnTo>
                    <a:pt x="13370" y="95578"/>
                  </a:lnTo>
                  <a:lnTo>
                    <a:pt x="22154" y="142560"/>
                  </a:lnTo>
                  <a:lnTo>
                    <a:pt x="32307" y="188979"/>
                  </a:lnTo>
                  <a:lnTo>
                    <a:pt x="43803" y="234815"/>
                  </a:lnTo>
                  <a:lnTo>
                    <a:pt x="56621" y="280050"/>
                  </a:lnTo>
                  <a:lnTo>
                    <a:pt x="70735" y="324665"/>
                  </a:lnTo>
                  <a:lnTo>
                    <a:pt x="86123" y="368640"/>
                  </a:lnTo>
                  <a:lnTo>
                    <a:pt x="102761" y="411957"/>
                  </a:lnTo>
                  <a:lnTo>
                    <a:pt x="120626" y="454596"/>
                  </a:lnTo>
                  <a:lnTo>
                    <a:pt x="139693" y="496538"/>
                  </a:lnTo>
                  <a:lnTo>
                    <a:pt x="159939" y="537765"/>
                  </a:lnTo>
                  <a:lnTo>
                    <a:pt x="181340" y="578257"/>
                  </a:lnTo>
                  <a:lnTo>
                    <a:pt x="203873" y="617996"/>
                  </a:lnTo>
                  <a:lnTo>
                    <a:pt x="227515" y="656962"/>
                  </a:lnTo>
                  <a:lnTo>
                    <a:pt x="252241" y="695136"/>
                  </a:lnTo>
                  <a:lnTo>
                    <a:pt x="278028" y="732499"/>
                  </a:lnTo>
                  <a:lnTo>
                    <a:pt x="304852" y="769032"/>
                  </a:lnTo>
                  <a:lnTo>
                    <a:pt x="332690" y="804716"/>
                  </a:lnTo>
                  <a:lnTo>
                    <a:pt x="361518" y="839533"/>
                  </a:lnTo>
                  <a:lnTo>
                    <a:pt x="391313" y="873462"/>
                  </a:lnTo>
                  <a:lnTo>
                    <a:pt x="422050" y="906486"/>
                  </a:lnTo>
                  <a:lnTo>
                    <a:pt x="453707" y="938584"/>
                  </a:lnTo>
                  <a:lnTo>
                    <a:pt x="486260" y="969738"/>
                  </a:lnTo>
                  <a:lnTo>
                    <a:pt x="519684" y="999929"/>
                  </a:lnTo>
                  <a:lnTo>
                    <a:pt x="553957" y="1029138"/>
                  </a:lnTo>
                  <a:lnTo>
                    <a:pt x="589055" y="1057345"/>
                  </a:lnTo>
                  <a:lnTo>
                    <a:pt x="624954" y="1084533"/>
                  </a:lnTo>
                  <a:lnTo>
                    <a:pt x="661630" y="1110681"/>
                  </a:lnTo>
                  <a:lnTo>
                    <a:pt x="699061" y="1135770"/>
                  </a:lnTo>
                  <a:lnTo>
                    <a:pt x="737221" y="1159783"/>
                  </a:lnTo>
                  <a:lnTo>
                    <a:pt x="776089" y="1182698"/>
                  </a:lnTo>
                  <a:lnTo>
                    <a:pt x="815640" y="1204499"/>
                  </a:lnTo>
                  <a:lnTo>
                    <a:pt x="855850" y="1225165"/>
                  </a:lnTo>
                  <a:lnTo>
                    <a:pt x="896696" y="1244677"/>
                  </a:lnTo>
                  <a:lnTo>
                    <a:pt x="938154" y="1263016"/>
                  </a:lnTo>
                  <a:lnTo>
                    <a:pt x="980201" y="1280165"/>
                  </a:lnTo>
                  <a:lnTo>
                    <a:pt x="1022813" y="1296102"/>
                  </a:lnTo>
                  <a:lnTo>
                    <a:pt x="1065966" y="1310809"/>
                  </a:lnTo>
                  <a:lnTo>
                    <a:pt x="1109638" y="1324268"/>
                  </a:lnTo>
                  <a:lnTo>
                    <a:pt x="1153803" y="1336459"/>
                  </a:lnTo>
                  <a:lnTo>
                    <a:pt x="1198439" y="1347364"/>
                  </a:lnTo>
                  <a:lnTo>
                    <a:pt x="1243522" y="1356962"/>
                  </a:lnTo>
                  <a:lnTo>
                    <a:pt x="1289028" y="1365235"/>
                  </a:lnTo>
                  <a:lnTo>
                    <a:pt x="1334934" y="1372165"/>
                  </a:lnTo>
                  <a:lnTo>
                    <a:pt x="1381216" y="1377731"/>
                  </a:lnTo>
                  <a:lnTo>
                    <a:pt x="1427851" y="1381916"/>
                  </a:lnTo>
                  <a:lnTo>
                    <a:pt x="1474814" y="1384699"/>
                  </a:lnTo>
                  <a:lnTo>
                    <a:pt x="1522083" y="1386062"/>
                  </a:lnTo>
                  <a:lnTo>
                    <a:pt x="1569633" y="1385987"/>
                  </a:lnTo>
                  <a:lnTo>
                    <a:pt x="1617441" y="1384452"/>
                  </a:lnTo>
                  <a:lnTo>
                    <a:pt x="1665484" y="1381441"/>
                  </a:lnTo>
                  <a:lnTo>
                    <a:pt x="1713738" y="1376933"/>
                  </a:lnTo>
                  <a:lnTo>
                    <a:pt x="1762604" y="1370881"/>
                  </a:lnTo>
                  <a:lnTo>
                    <a:pt x="1811168" y="1363304"/>
                  </a:lnTo>
                  <a:lnTo>
                    <a:pt x="1859395" y="1354213"/>
                  </a:lnTo>
                  <a:lnTo>
                    <a:pt x="1907250" y="1343620"/>
                  </a:lnTo>
                  <a:lnTo>
                    <a:pt x="1954699" y="1331535"/>
                  </a:lnTo>
                  <a:lnTo>
                    <a:pt x="2001707" y="1317971"/>
                  </a:lnTo>
                  <a:lnTo>
                    <a:pt x="2048239" y="1302937"/>
                  </a:lnTo>
                  <a:lnTo>
                    <a:pt x="2094261" y="1286446"/>
                  </a:lnTo>
                  <a:lnTo>
                    <a:pt x="2139739" y="1268508"/>
                  </a:lnTo>
                  <a:lnTo>
                    <a:pt x="2184637" y="1249135"/>
                  </a:lnTo>
                  <a:lnTo>
                    <a:pt x="2228921" y="1228337"/>
                  </a:lnTo>
                  <a:lnTo>
                    <a:pt x="2272557" y="1206126"/>
                  </a:lnTo>
                  <a:lnTo>
                    <a:pt x="2315510" y="1182514"/>
                  </a:lnTo>
                  <a:lnTo>
                    <a:pt x="2357745" y="1157510"/>
                  </a:lnTo>
                  <a:lnTo>
                    <a:pt x="2399228" y="1131127"/>
                  </a:lnTo>
                  <a:lnTo>
                    <a:pt x="2439924" y="1103375"/>
                  </a:lnTo>
                </a:path>
              </a:pathLst>
            </a:custGeom>
            <a:ln w="408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922526" y="2910077"/>
              <a:ext cx="149860" cy="218440"/>
            </a:xfrm>
            <a:custGeom>
              <a:avLst/>
              <a:gdLst/>
              <a:ahLst/>
              <a:cxnLst/>
              <a:rect l="l" t="t" r="r" b="b"/>
              <a:pathLst>
                <a:path w="149860" h="218439">
                  <a:moveTo>
                    <a:pt x="149352" y="204216"/>
                  </a:moveTo>
                  <a:lnTo>
                    <a:pt x="67817" y="0"/>
                  </a:lnTo>
                  <a:lnTo>
                    <a:pt x="0" y="217932"/>
                  </a:lnTo>
                  <a:lnTo>
                    <a:pt x="149352" y="20421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167128" y="2937509"/>
              <a:ext cx="2326640" cy="0"/>
            </a:xfrm>
            <a:custGeom>
              <a:avLst/>
              <a:gdLst/>
              <a:ahLst/>
              <a:cxnLst/>
              <a:rect l="l" t="t" r="r" b="b"/>
              <a:pathLst>
                <a:path w="2326640">
                  <a:moveTo>
                    <a:pt x="2326386" y="0"/>
                  </a:moveTo>
                  <a:lnTo>
                    <a:pt x="0" y="0"/>
                  </a:lnTo>
                </a:path>
              </a:pathLst>
            </a:custGeom>
            <a:ln w="27203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27042" y="4338827"/>
              <a:ext cx="1170431" cy="91439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27042" y="4430267"/>
              <a:ext cx="1170431" cy="91439"/>
            </a:xfrm>
            <a:prstGeom prst="rect">
              <a:avLst/>
            </a:prstGeom>
          </p:spPr>
        </p:pic>
      </p:grpSp>
      <p:sp>
        <p:nvSpPr>
          <p:cNvPr id="89" name="object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92" name="object 92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61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089152" y="1292097"/>
            <a:ext cx="76485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60" dirty="0">
                <a:solidFill>
                  <a:srgbClr val="EC34F1"/>
                </a:solidFill>
                <a:latin typeface="Arial Unicode MS"/>
                <a:cs typeface="Arial Unicode MS"/>
              </a:rPr>
              <a:t>¿Por</a:t>
            </a:r>
            <a:r>
              <a:rPr sz="22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85" dirty="0">
                <a:solidFill>
                  <a:srgbClr val="EC34F1"/>
                </a:solidFill>
                <a:latin typeface="Arial Unicode MS"/>
                <a:cs typeface="Arial Unicode MS"/>
              </a:rPr>
              <a:t>qué</a:t>
            </a:r>
            <a:r>
              <a:rPr sz="22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55" dirty="0">
                <a:solidFill>
                  <a:srgbClr val="EC34F1"/>
                </a:solidFill>
                <a:latin typeface="Arial Unicode MS"/>
                <a:cs typeface="Arial Unicode MS"/>
              </a:rPr>
              <a:t>nos</a:t>
            </a:r>
            <a:r>
              <a:rPr sz="2200" spc="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80" dirty="0">
                <a:solidFill>
                  <a:srgbClr val="EC34F1"/>
                </a:solidFill>
                <a:latin typeface="Arial Unicode MS"/>
                <a:cs typeface="Arial Unicode MS"/>
              </a:rPr>
              <a:t>preocupamos</a:t>
            </a:r>
            <a:r>
              <a:rPr sz="22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125" dirty="0">
                <a:solidFill>
                  <a:srgbClr val="EC34F1"/>
                </a:solidFill>
                <a:latin typeface="Arial Unicode MS"/>
                <a:cs typeface="Arial Unicode MS"/>
              </a:rPr>
              <a:t>por</a:t>
            </a:r>
            <a:r>
              <a:rPr sz="22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dirty="0">
                <a:solidFill>
                  <a:srgbClr val="EC34F1"/>
                </a:solidFill>
                <a:latin typeface="Arial Unicode MS"/>
                <a:cs typeface="Arial Unicode MS"/>
              </a:rPr>
              <a:t>las</a:t>
            </a:r>
            <a:r>
              <a:rPr sz="2200" spc="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dirty="0">
                <a:solidFill>
                  <a:srgbClr val="EC34F1"/>
                </a:solidFill>
                <a:latin typeface="Arial Unicode MS"/>
                <a:cs typeface="Arial Unicode MS"/>
              </a:rPr>
              <a:t>fallas</a:t>
            </a:r>
            <a:r>
              <a:rPr sz="22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dirty="0">
                <a:solidFill>
                  <a:srgbClr val="EC34F1"/>
                </a:solidFill>
                <a:latin typeface="Arial Unicode MS"/>
                <a:cs typeface="Arial Unicode MS"/>
              </a:rPr>
              <a:t>cerca</a:t>
            </a:r>
            <a:r>
              <a:rPr sz="2200" spc="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2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-10" dirty="0">
                <a:solidFill>
                  <a:srgbClr val="EC34F1"/>
                </a:solidFill>
                <a:latin typeface="Arial Unicode MS"/>
                <a:cs typeface="Arial Unicode MS"/>
              </a:rPr>
              <a:t>neutral?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993139" y="4811267"/>
            <a:ext cx="7245350" cy="192849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29845" indent="-343535">
              <a:lnSpc>
                <a:spcPts val="1920"/>
              </a:lnSpc>
              <a:spcBef>
                <a:spcPts val="260"/>
              </a:spcBef>
              <a:buSzPct val="117647"/>
              <a:buChar char="-"/>
              <a:tabLst>
                <a:tab pos="354965" algn="l"/>
                <a:tab pos="356235" algn="l"/>
              </a:tabLst>
            </a:pPr>
            <a:r>
              <a:rPr sz="1700" dirty="0">
                <a:latin typeface="Arial Unicode MS"/>
                <a:cs typeface="Arial Unicode MS"/>
              </a:rPr>
              <a:t>Una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falla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o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cerca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del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95" dirty="0">
                <a:latin typeface="Arial Unicode MS"/>
                <a:cs typeface="Arial Unicode MS"/>
              </a:rPr>
              <a:t>neutro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desvía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alta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resistencia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que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salva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al </a:t>
            </a:r>
            <a:r>
              <a:rPr sz="1700" spc="65" dirty="0">
                <a:latin typeface="Arial Unicode MS"/>
                <a:cs typeface="Arial Unicode MS"/>
              </a:rPr>
              <a:t>estator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grandes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corrientes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con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una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falla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tierra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interna</a:t>
            </a:r>
            <a:endParaRPr sz="1700">
              <a:latin typeface="Arial Unicode MS"/>
              <a:cs typeface="Arial Unicode MS"/>
            </a:endParaRPr>
          </a:p>
          <a:p>
            <a:pPr marL="355600" marR="5080" indent="-343535">
              <a:lnSpc>
                <a:spcPts val="1920"/>
              </a:lnSpc>
              <a:spcBef>
                <a:spcPts val="484"/>
              </a:spcBef>
              <a:buSzPct val="133333"/>
              <a:buChar char="-"/>
              <a:tabLst>
                <a:tab pos="354965" algn="l"/>
                <a:tab pos="356235" algn="l"/>
              </a:tabLst>
            </a:pPr>
            <a:r>
              <a:rPr sz="1500" dirty="0">
                <a:latin typeface="Arial Unicode MS"/>
                <a:cs typeface="Arial Unicode MS"/>
              </a:rPr>
              <a:t>Un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generador</a:t>
            </a:r>
            <a:r>
              <a:rPr sz="1500" spc="55" dirty="0">
                <a:latin typeface="Arial Unicode MS"/>
                <a:cs typeface="Arial Unicode MS"/>
              </a:rPr>
              <a:t> que </a:t>
            </a:r>
            <a:r>
              <a:rPr sz="1500" spc="50" dirty="0">
                <a:latin typeface="Arial Unicode MS"/>
                <a:cs typeface="Arial Unicode MS"/>
              </a:rPr>
              <a:t>opera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con</a:t>
            </a:r>
            <a:r>
              <a:rPr sz="1500" spc="55" dirty="0">
                <a:latin typeface="Arial Unicode MS"/>
                <a:cs typeface="Arial Unicode MS"/>
              </a:rPr>
              <a:t> una </a:t>
            </a:r>
            <a:r>
              <a:rPr sz="1500" dirty="0">
                <a:latin typeface="Arial Unicode MS"/>
                <a:cs typeface="Arial Unicode MS"/>
              </a:rPr>
              <a:t>falla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tierra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75" dirty="0">
                <a:latin typeface="Arial Unicode MS"/>
                <a:cs typeface="Arial Unicode MS"/>
              </a:rPr>
              <a:t>no</a:t>
            </a:r>
            <a:r>
              <a:rPr sz="1500" spc="6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detectada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cerca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55" dirty="0">
                <a:latin typeface="Arial Unicode MS"/>
                <a:cs typeface="Arial Unicode MS"/>
              </a:rPr>
              <a:t> neutral </a:t>
            </a:r>
            <a:r>
              <a:rPr sz="1500" dirty="0">
                <a:latin typeface="Arial Unicode MS"/>
                <a:cs typeface="Arial Unicode MS"/>
              </a:rPr>
              <a:t>es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spc="90" dirty="0">
                <a:latin typeface="Arial Unicode MS"/>
                <a:cs typeface="Arial Unicode MS"/>
              </a:rPr>
              <a:t>un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accidente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que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está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spc="90" dirty="0">
                <a:latin typeface="Arial Unicode MS"/>
                <a:cs typeface="Arial Unicode MS"/>
              </a:rPr>
              <a:t>punto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ocurrir.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Arial Unicode MS"/>
              <a:buChar char="-"/>
            </a:pPr>
            <a:endParaRPr sz="1400">
              <a:latin typeface="Arial Unicode MS"/>
              <a:cs typeface="Arial Unicode MS"/>
            </a:endParaRPr>
          </a:p>
          <a:p>
            <a:pPr marL="354965" marR="28575" indent="-342900">
              <a:lnSpc>
                <a:spcPct val="96000"/>
              </a:lnSpc>
              <a:spcBef>
                <a:spcPts val="5"/>
              </a:spcBef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sz="1600" dirty="0">
                <a:latin typeface="Arial Unicode MS"/>
                <a:cs typeface="Arial Unicode MS"/>
              </a:rPr>
              <a:t>Podemos</a:t>
            </a:r>
            <a:r>
              <a:rPr sz="1600" spc="1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usar</a:t>
            </a:r>
            <a:r>
              <a:rPr sz="1600" spc="1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3</a:t>
            </a:r>
            <a:r>
              <a:rPr sz="1050" dirty="0">
                <a:latin typeface="Arial Unicode MS"/>
                <a:cs typeface="Arial Unicode MS"/>
              </a:rPr>
              <a:t>rd</a:t>
            </a:r>
            <a:r>
              <a:rPr sz="1600" dirty="0">
                <a:latin typeface="Arial Unicode MS"/>
                <a:cs typeface="Arial Unicode MS"/>
              </a:rPr>
              <a:t>Técnicas</a:t>
            </a:r>
            <a:r>
              <a:rPr sz="1600" spc="1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armónicas</a:t>
            </a:r>
            <a:r>
              <a:rPr sz="1600" spc="125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o</a:t>
            </a:r>
            <a:r>
              <a:rPr sz="1600" spc="1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inyección</a:t>
            </a:r>
            <a:r>
              <a:rPr sz="1600" spc="13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para</a:t>
            </a:r>
            <a:r>
              <a:rPr sz="1600" spc="12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una</a:t>
            </a:r>
            <a:r>
              <a:rPr sz="1600" spc="13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cobertura completa</a:t>
            </a:r>
            <a:r>
              <a:rPr sz="1600" spc="-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(100</a:t>
            </a:r>
            <a:r>
              <a:rPr sz="1600" spc="-25" dirty="0">
                <a:latin typeface="Arial Unicode MS"/>
                <a:cs typeface="Arial Unicode MS"/>
              </a:rPr>
              <a:t> %)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275" y="3424428"/>
            <a:ext cx="4658106" cy="332445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477000" y="5919978"/>
            <a:ext cx="367030" cy="32384"/>
          </a:xfrm>
          <a:custGeom>
            <a:avLst/>
            <a:gdLst/>
            <a:ahLst/>
            <a:cxnLst/>
            <a:rect l="l" t="t" r="r" b="b"/>
            <a:pathLst>
              <a:path w="367029" h="32385">
                <a:moveTo>
                  <a:pt x="0" y="32003"/>
                </a:moveTo>
                <a:lnTo>
                  <a:pt x="366521" y="32003"/>
                </a:lnTo>
                <a:lnTo>
                  <a:pt x="366521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25868" y="5919978"/>
            <a:ext cx="1104900" cy="32384"/>
          </a:xfrm>
          <a:custGeom>
            <a:avLst/>
            <a:gdLst/>
            <a:ahLst/>
            <a:cxnLst/>
            <a:rect l="l" t="t" r="r" b="b"/>
            <a:pathLst>
              <a:path w="1104900" h="32385">
                <a:moveTo>
                  <a:pt x="0" y="32003"/>
                </a:moveTo>
                <a:lnTo>
                  <a:pt x="1104900" y="32003"/>
                </a:lnTo>
                <a:lnTo>
                  <a:pt x="1104900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13114" y="5919978"/>
            <a:ext cx="536575" cy="32384"/>
          </a:xfrm>
          <a:custGeom>
            <a:avLst/>
            <a:gdLst/>
            <a:ahLst/>
            <a:cxnLst/>
            <a:rect l="l" t="t" r="r" b="b"/>
            <a:pathLst>
              <a:path w="536575" h="32385">
                <a:moveTo>
                  <a:pt x="0" y="32003"/>
                </a:moveTo>
                <a:lnTo>
                  <a:pt x="536448" y="32003"/>
                </a:lnTo>
                <a:lnTo>
                  <a:pt x="536448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62750" y="5779007"/>
            <a:ext cx="643255" cy="276225"/>
          </a:xfrm>
          <a:custGeom>
            <a:avLst/>
            <a:gdLst/>
            <a:ahLst/>
            <a:cxnLst/>
            <a:rect l="l" t="t" r="r" b="b"/>
            <a:pathLst>
              <a:path w="643254" h="276225">
                <a:moveTo>
                  <a:pt x="643128" y="52578"/>
                </a:moveTo>
                <a:lnTo>
                  <a:pt x="567690" y="52578"/>
                </a:lnTo>
                <a:lnTo>
                  <a:pt x="567690" y="0"/>
                </a:lnTo>
                <a:lnTo>
                  <a:pt x="557784" y="0"/>
                </a:lnTo>
                <a:lnTo>
                  <a:pt x="557784" y="266700"/>
                </a:lnTo>
                <a:lnTo>
                  <a:pt x="85344" y="266700"/>
                </a:lnTo>
                <a:lnTo>
                  <a:pt x="85344" y="224028"/>
                </a:lnTo>
                <a:lnTo>
                  <a:pt x="557784" y="224028"/>
                </a:lnTo>
                <a:lnTo>
                  <a:pt x="557784" y="185928"/>
                </a:lnTo>
                <a:lnTo>
                  <a:pt x="85344" y="185928"/>
                </a:lnTo>
                <a:lnTo>
                  <a:pt x="85344" y="156972"/>
                </a:lnTo>
                <a:lnTo>
                  <a:pt x="557784" y="156972"/>
                </a:lnTo>
                <a:lnTo>
                  <a:pt x="557784" y="118872"/>
                </a:lnTo>
                <a:lnTo>
                  <a:pt x="85344" y="118872"/>
                </a:lnTo>
                <a:lnTo>
                  <a:pt x="85344" y="90678"/>
                </a:lnTo>
                <a:lnTo>
                  <a:pt x="557784" y="90678"/>
                </a:lnTo>
                <a:lnTo>
                  <a:pt x="557784" y="52578"/>
                </a:lnTo>
                <a:lnTo>
                  <a:pt x="85344" y="52578"/>
                </a:lnTo>
                <a:lnTo>
                  <a:pt x="85344" y="9144"/>
                </a:lnTo>
                <a:lnTo>
                  <a:pt x="557784" y="9144"/>
                </a:lnTo>
                <a:lnTo>
                  <a:pt x="557784" y="0"/>
                </a:lnTo>
                <a:lnTo>
                  <a:pt x="76200" y="0"/>
                </a:lnTo>
                <a:lnTo>
                  <a:pt x="76200" y="52578"/>
                </a:lnTo>
                <a:lnTo>
                  <a:pt x="0" y="52578"/>
                </a:lnTo>
                <a:lnTo>
                  <a:pt x="0" y="90678"/>
                </a:lnTo>
                <a:lnTo>
                  <a:pt x="76200" y="90678"/>
                </a:lnTo>
                <a:lnTo>
                  <a:pt x="76200" y="118872"/>
                </a:lnTo>
                <a:lnTo>
                  <a:pt x="0" y="118872"/>
                </a:lnTo>
                <a:lnTo>
                  <a:pt x="0" y="156972"/>
                </a:lnTo>
                <a:lnTo>
                  <a:pt x="76200" y="156972"/>
                </a:lnTo>
                <a:lnTo>
                  <a:pt x="76200" y="185928"/>
                </a:lnTo>
                <a:lnTo>
                  <a:pt x="0" y="185928"/>
                </a:lnTo>
                <a:lnTo>
                  <a:pt x="0" y="224028"/>
                </a:lnTo>
                <a:lnTo>
                  <a:pt x="76200" y="224028"/>
                </a:lnTo>
                <a:lnTo>
                  <a:pt x="76200" y="275844"/>
                </a:lnTo>
                <a:lnTo>
                  <a:pt x="567690" y="275844"/>
                </a:lnTo>
                <a:lnTo>
                  <a:pt x="567690" y="224028"/>
                </a:lnTo>
                <a:lnTo>
                  <a:pt x="643128" y="224028"/>
                </a:lnTo>
                <a:lnTo>
                  <a:pt x="643128" y="185928"/>
                </a:lnTo>
                <a:lnTo>
                  <a:pt x="567690" y="185928"/>
                </a:lnTo>
                <a:lnTo>
                  <a:pt x="567690" y="156972"/>
                </a:lnTo>
                <a:lnTo>
                  <a:pt x="643128" y="156972"/>
                </a:lnTo>
                <a:lnTo>
                  <a:pt x="643128" y="118872"/>
                </a:lnTo>
                <a:lnTo>
                  <a:pt x="567690" y="118872"/>
                </a:lnTo>
                <a:lnTo>
                  <a:pt x="567690" y="90678"/>
                </a:lnTo>
                <a:lnTo>
                  <a:pt x="643128" y="90678"/>
                </a:lnTo>
                <a:lnTo>
                  <a:pt x="643128" y="525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350758" y="5798057"/>
            <a:ext cx="643255" cy="276225"/>
          </a:xfrm>
          <a:custGeom>
            <a:avLst/>
            <a:gdLst/>
            <a:ahLst/>
            <a:cxnLst/>
            <a:rect l="l" t="t" r="r" b="b"/>
            <a:pathLst>
              <a:path w="643254" h="276225">
                <a:moveTo>
                  <a:pt x="643128" y="52578"/>
                </a:moveTo>
                <a:lnTo>
                  <a:pt x="566928" y="52578"/>
                </a:lnTo>
                <a:lnTo>
                  <a:pt x="566928" y="0"/>
                </a:lnTo>
                <a:lnTo>
                  <a:pt x="557784" y="0"/>
                </a:lnTo>
                <a:lnTo>
                  <a:pt x="557784" y="266700"/>
                </a:lnTo>
                <a:lnTo>
                  <a:pt x="85344" y="266700"/>
                </a:lnTo>
                <a:lnTo>
                  <a:pt x="85344" y="224028"/>
                </a:lnTo>
                <a:lnTo>
                  <a:pt x="557784" y="224028"/>
                </a:lnTo>
                <a:lnTo>
                  <a:pt x="557784" y="185928"/>
                </a:lnTo>
                <a:lnTo>
                  <a:pt x="85344" y="185928"/>
                </a:lnTo>
                <a:lnTo>
                  <a:pt x="85344" y="156972"/>
                </a:lnTo>
                <a:lnTo>
                  <a:pt x="557784" y="156972"/>
                </a:lnTo>
                <a:lnTo>
                  <a:pt x="557784" y="118872"/>
                </a:lnTo>
                <a:lnTo>
                  <a:pt x="85344" y="118872"/>
                </a:lnTo>
                <a:lnTo>
                  <a:pt x="85344" y="90678"/>
                </a:lnTo>
                <a:lnTo>
                  <a:pt x="557784" y="90678"/>
                </a:lnTo>
                <a:lnTo>
                  <a:pt x="557784" y="52578"/>
                </a:lnTo>
                <a:lnTo>
                  <a:pt x="85344" y="52578"/>
                </a:lnTo>
                <a:lnTo>
                  <a:pt x="85344" y="9144"/>
                </a:lnTo>
                <a:lnTo>
                  <a:pt x="557784" y="9144"/>
                </a:lnTo>
                <a:lnTo>
                  <a:pt x="557784" y="0"/>
                </a:lnTo>
                <a:lnTo>
                  <a:pt x="75438" y="0"/>
                </a:lnTo>
                <a:lnTo>
                  <a:pt x="75438" y="52578"/>
                </a:lnTo>
                <a:lnTo>
                  <a:pt x="0" y="52578"/>
                </a:lnTo>
                <a:lnTo>
                  <a:pt x="0" y="90678"/>
                </a:lnTo>
                <a:lnTo>
                  <a:pt x="75438" y="90678"/>
                </a:lnTo>
                <a:lnTo>
                  <a:pt x="75438" y="118872"/>
                </a:lnTo>
                <a:lnTo>
                  <a:pt x="0" y="118872"/>
                </a:lnTo>
                <a:lnTo>
                  <a:pt x="0" y="156972"/>
                </a:lnTo>
                <a:lnTo>
                  <a:pt x="75438" y="156972"/>
                </a:lnTo>
                <a:lnTo>
                  <a:pt x="75438" y="185928"/>
                </a:lnTo>
                <a:lnTo>
                  <a:pt x="0" y="185928"/>
                </a:lnTo>
                <a:lnTo>
                  <a:pt x="0" y="224028"/>
                </a:lnTo>
                <a:lnTo>
                  <a:pt x="75438" y="224028"/>
                </a:lnTo>
                <a:lnTo>
                  <a:pt x="75438" y="275844"/>
                </a:lnTo>
                <a:lnTo>
                  <a:pt x="566928" y="275844"/>
                </a:lnTo>
                <a:lnTo>
                  <a:pt x="566928" y="224028"/>
                </a:lnTo>
                <a:lnTo>
                  <a:pt x="643128" y="224028"/>
                </a:lnTo>
                <a:lnTo>
                  <a:pt x="643128" y="185928"/>
                </a:lnTo>
                <a:lnTo>
                  <a:pt x="566928" y="185928"/>
                </a:lnTo>
                <a:lnTo>
                  <a:pt x="566928" y="156972"/>
                </a:lnTo>
                <a:lnTo>
                  <a:pt x="643128" y="156972"/>
                </a:lnTo>
                <a:lnTo>
                  <a:pt x="643128" y="118872"/>
                </a:lnTo>
                <a:lnTo>
                  <a:pt x="566928" y="118872"/>
                </a:lnTo>
                <a:lnTo>
                  <a:pt x="566928" y="90678"/>
                </a:lnTo>
                <a:lnTo>
                  <a:pt x="643128" y="90678"/>
                </a:lnTo>
                <a:lnTo>
                  <a:pt x="643128" y="525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2094" y="3318509"/>
            <a:ext cx="3651885" cy="3545840"/>
          </a:xfrm>
          <a:custGeom>
            <a:avLst/>
            <a:gdLst/>
            <a:ahLst/>
            <a:cxnLst/>
            <a:rect l="l" t="t" r="r" b="b"/>
            <a:pathLst>
              <a:path w="3651885" h="3545840">
                <a:moveTo>
                  <a:pt x="104394" y="2047494"/>
                </a:moveTo>
                <a:lnTo>
                  <a:pt x="102870" y="2016252"/>
                </a:lnTo>
                <a:lnTo>
                  <a:pt x="102870" y="2009394"/>
                </a:lnTo>
                <a:lnTo>
                  <a:pt x="64770" y="2010918"/>
                </a:lnTo>
                <a:lnTo>
                  <a:pt x="64770" y="2017776"/>
                </a:lnTo>
                <a:lnTo>
                  <a:pt x="66294" y="2049780"/>
                </a:lnTo>
                <a:lnTo>
                  <a:pt x="104394" y="2047494"/>
                </a:lnTo>
                <a:close/>
              </a:path>
              <a:path w="3651885" h="3545840">
                <a:moveTo>
                  <a:pt x="107442" y="1706880"/>
                </a:moveTo>
                <a:lnTo>
                  <a:pt x="69342" y="1704594"/>
                </a:lnTo>
                <a:lnTo>
                  <a:pt x="67056" y="1742694"/>
                </a:lnTo>
                <a:lnTo>
                  <a:pt x="104394" y="1744980"/>
                </a:lnTo>
                <a:lnTo>
                  <a:pt x="107442" y="1706880"/>
                </a:lnTo>
                <a:close/>
              </a:path>
              <a:path w="3651885" h="3545840">
                <a:moveTo>
                  <a:pt x="110490" y="2122170"/>
                </a:moveTo>
                <a:lnTo>
                  <a:pt x="109728" y="2115312"/>
                </a:lnTo>
                <a:lnTo>
                  <a:pt x="107442" y="2084832"/>
                </a:lnTo>
                <a:lnTo>
                  <a:pt x="69342" y="2087880"/>
                </a:lnTo>
                <a:lnTo>
                  <a:pt x="71628" y="2118360"/>
                </a:lnTo>
                <a:lnTo>
                  <a:pt x="73152" y="2126742"/>
                </a:lnTo>
                <a:lnTo>
                  <a:pt x="110490" y="2122170"/>
                </a:lnTo>
                <a:close/>
              </a:path>
              <a:path w="3651885" h="3545840">
                <a:moveTo>
                  <a:pt x="113538" y="1631442"/>
                </a:moveTo>
                <a:lnTo>
                  <a:pt x="75438" y="1627632"/>
                </a:lnTo>
                <a:lnTo>
                  <a:pt x="73914" y="1645158"/>
                </a:lnTo>
                <a:lnTo>
                  <a:pt x="71628" y="1666494"/>
                </a:lnTo>
                <a:lnTo>
                  <a:pt x="109728" y="1669542"/>
                </a:lnTo>
                <a:lnTo>
                  <a:pt x="111252" y="1648968"/>
                </a:lnTo>
                <a:lnTo>
                  <a:pt x="113538" y="1631442"/>
                </a:lnTo>
                <a:close/>
              </a:path>
              <a:path w="3651885" h="3545840">
                <a:moveTo>
                  <a:pt x="119634" y="2197608"/>
                </a:moveTo>
                <a:lnTo>
                  <a:pt x="115062" y="2162556"/>
                </a:lnTo>
                <a:lnTo>
                  <a:pt x="115062" y="2160270"/>
                </a:lnTo>
                <a:lnTo>
                  <a:pt x="76962" y="2164080"/>
                </a:lnTo>
                <a:lnTo>
                  <a:pt x="76962" y="2167128"/>
                </a:lnTo>
                <a:lnTo>
                  <a:pt x="82296" y="2202942"/>
                </a:lnTo>
                <a:lnTo>
                  <a:pt x="119634" y="2197608"/>
                </a:lnTo>
                <a:close/>
              </a:path>
              <a:path w="3651885" h="3545840">
                <a:moveTo>
                  <a:pt x="121158" y="1556004"/>
                </a:moveTo>
                <a:lnTo>
                  <a:pt x="83058" y="1552194"/>
                </a:lnTo>
                <a:lnTo>
                  <a:pt x="79248" y="1589532"/>
                </a:lnTo>
                <a:lnTo>
                  <a:pt x="116586" y="1594104"/>
                </a:lnTo>
                <a:lnTo>
                  <a:pt x="121158" y="1556004"/>
                </a:lnTo>
                <a:close/>
              </a:path>
              <a:path w="3651885" h="3545840">
                <a:moveTo>
                  <a:pt x="131064" y="1481328"/>
                </a:moveTo>
                <a:lnTo>
                  <a:pt x="92964" y="1475994"/>
                </a:lnTo>
                <a:lnTo>
                  <a:pt x="92202" y="1483614"/>
                </a:lnTo>
                <a:lnTo>
                  <a:pt x="88392" y="1514094"/>
                </a:lnTo>
                <a:lnTo>
                  <a:pt x="125730" y="1518666"/>
                </a:lnTo>
                <a:lnTo>
                  <a:pt x="129540" y="1489710"/>
                </a:lnTo>
                <a:lnTo>
                  <a:pt x="131064" y="1481328"/>
                </a:lnTo>
                <a:close/>
              </a:path>
              <a:path w="3651885" h="3545840">
                <a:moveTo>
                  <a:pt x="132588" y="2271522"/>
                </a:moveTo>
                <a:lnTo>
                  <a:pt x="128778" y="2253234"/>
                </a:lnTo>
                <a:lnTo>
                  <a:pt x="125730" y="2234184"/>
                </a:lnTo>
                <a:lnTo>
                  <a:pt x="88392" y="2241042"/>
                </a:lnTo>
                <a:lnTo>
                  <a:pt x="91440" y="2260092"/>
                </a:lnTo>
                <a:lnTo>
                  <a:pt x="95250" y="2279142"/>
                </a:lnTo>
                <a:lnTo>
                  <a:pt x="132588" y="2271522"/>
                </a:lnTo>
                <a:close/>
              </a:path>
              <a:path w="3651885" h="3545840">
                <a:moveTo>
                  <a:pt x="142494" y="1406652"/>
                </a:moveTo>
                <a:lnTo>
                  <a:pt x="105156" y="1399794"/>
                </a:lnTo>
                <a:lnTo>
                  <a:pt x="99822" y="1431036"/>
                </a:lnTo>
                <a:lnTo>
                  <a:pt x="99060" y="1437894"/>
                </a:lnTo>
                <a:lnTo>
                  <a:pt x="136398" y="1443228"/>
                </a:lnTo>
                <a:lnTo>
                  <a:pt x="137160" y="1437132"/>
                </a:lnTo>
                <a:lnTo>
                  <a:pt x="142494" y="1406652"/>
                </a:lnTo>
                <a:close/>
              </a:path>
              <a:path w="3651885" h="3545840">
                <a:moveTo>
                  <a:pt x="150114" y="2343912"/>
                </a:moveTo>
                <a:lnTo>
                  <a:pt x="147828" y="2337054"/>
                </a:lnTo>
                <a:lnTo>
                  <a:pt x="140970" y="2307336"/>
                </a:lnTo>
                <a:lnTo>
                  <a:pt x="103632" y="2316480"/>
                </a:lnTo>
                <a:lnTo>
                  <a:pt x="110490" y="2346198"/>
                </a:lnTo>
                <a:lnTo>
                  <a:pt x="113538" y="2354580"/>
                </a:lnTo>
                <a:lnTo>
                  <a:pt x="150114" y="2343912"/>
                </a:lnTo>
                <a:close/>
              </a:path>
              <a:path w="3651885" h="3545840">
                <a:moveTo>
                  <a:pt x="156210" y="1331976"/>
                </a:moveTo>
                <a:lnTo>
                  <a:pt x="118872" y="1324356"/>
                </a:lnTo>
                <a:lnTo>
                  <a:pt x="118110" y="1327404"/>
                </a:lnTo>
                <a:lnTo>
                  <a:pt x="111252" y="1362456"/>
                </a:lnTo>
                <a:lnTo>
                  <a:pt x="149352" y="1369314"/>
                </a:lnTo>
                <a:lnTo>
                  <a:pt x="155448" y="1335024"/>
                </a:lnTo>
                <a:lnTo>
                  <a:pt x="156210" y="1331976"/>
                </a:lnTo>
                <a:close/>
              </a:path>
              <a:path w="3651885" h="3545840">
                <a:moveTo>
                  <a:pt x="171450" y="1258062"/>
                </a:moveTo>
                <a:lnTo>
                  <a:pt x="134112" y="1249680"/>
                </a:lnTo>
                <a:lnTo>
                  <a:pt x="128778" y="1276350"/>
                </a:lnTo>
                <a:lnTo>
                  <a:pt x="126492" y="1287018"/>
                </a:lnTo>
                <a:lnTo>
                  <a:pt x="163830" y="1294638"/>
                </a:lnTo>
                <a:lnTo>
                  <a:pt x="165354" y="1284732"/>
                </a:lnTo>
                <a:lnTo>
                  <a:pt x="171450" y="1258062"/>
                </a:lnTo>
                <a:close/>
              </a:path>
              <a:path w="3651885" h="3545840">
                <a:moveTo>
                  <a:pt x="172212" y="2414778"/>
                </a:moveTo>
                <a:lnTo>
                  <a:pt x="171450" y="2412492"/>
                </a:lnTo>
                <a:lnTo>
                  <a:pt x="160020" y="2379726"/>
                </a:lnTo>
                <a:lnTo>
                  <a:pt x="124206" y="2391918"/>
                </a:lnTo>
                <a:lnTo>
                  <a:pt x="135636" y="2424684"/>
                </a:lnTo>
                <a:lnTo>
                  <a:pt x="137160" y="2428494"/>
                </a:lnTo>
                <a:lnTo>
                  <a:pt x="172212" y="2414778"/>
                </a:lnTo>
                <a:close/>
              </a:path>
              <a:path w="3651885" h="3545840">
                <a:moveTo>
                  <a:pt x="188976" y="1184148"/>
                </a:moveTo>
                <a:lnTo>
                  <a:pt x="152400" y="1174242"/>
                </a:lnTo>
                <a:lnTo>
                  <a:pt x="151638" y="1178814"/>
                </a:lnTo>
                <a:lnTo>
                  <a:pt x="143256" y="1212342"/>
                </a:lnTo>
                <a:lnTo>
                  <a:pt x="179832" y="1220724"/>
                </a:lnTo>
                <a:lnTo>
                  <a:pt x="188214" y="1188720"/>
                </a:lnTo>
                <a:lnTo>
                  <a:pt x="188976" y="1184148"/>
                </a:lnTo>
                <a:close/>
              </a:path>
              <a:path w="3651885" h="3545840">
                <a:moveTo>
                  <a:pt x="202692" y="2481834"/>
                </a:moveTo>
                <a:lnTo>
                  <a:pt x="186690" y="2449068"/>
                </a:lnTo>
                <a:lnTo>
                  <a:pt x="152400" y="2465070"/>
                </a:lnTo>
                <a:lnTo>
                  <a:pt x="168402" y="2498598"/>
                </a:lnTo>
                <a:lnTo>
                  <a:pt x="169164" y="2500122"/>
                </a:lnTo>
                <a:lnTo>
                  <a:pt x="202692" y="2481834"/>
                </a:lnTo>
                <a:close/>
              </a:path>
              <a:path w="3651885" h="3545840">
                <a:moveTo>
                  <a:pt x="209550" y="1111758"/>
                </a:moveTo>
                <a:lnTo>
                  <a:pt x="172974" y="1101090"/>
                </a:lnTo>
                <a:lnTo>
                  <a:pt x="162306" y="1137666"/>
                </a:lnTo>
                <a:lnTo>
                  <a:pt x="198882" y="1147572"/>
                </a:lnTo>
                <a:lnTo>
                  <a:pt x="200406" y="1143000"/>
                </a:lnTo>
                <a:lnTo>
                  <a:pt x="209550" y="1111758"/>
                </a:lnTo>
                <a:close/>
              </a:path>
              <a:path w="3651885" h="3545840">
                <a:moveTo>
                  <a:pt x="232410" y="1040130"/>
                </a:moveTo>
                <a:lnTo>
                  <a:pt x="196596" y="1027176"/>
                </a:lnTo>
                <a:lnTo>
                  <a:pt x="190500" y="1043940"/>
                </a:lnTo>
                <a:lnTo>
                  <a:pt x="184404" y="1063752"/>
                </a:lnTo>
                <a:lnTo>
                  <a:pt x="220980" y="1075182"/>
                </a:lnTo>
                <a:lnTo>
                  <a:pt x="227076" y="1056132"/>
                </a:lnTo>
                <a:lnTo>
                  <a:pt x="232410" y="1040130"/>
                </a:lnTo>
                <a:close/>
              </a:path>
              <a:path w="3651885" h="3545840">
                <a:moveTo>
                  <a:pt x="240792" y="2546604"/>
                </a:moveTo>
                <a:lnTo>
                  <a:pt x="220980" y="2515362"/>
                </a:lnTo>
                <a:lnTo>
                  <a:pt x="187452" y="2533650"/>
                </a:lnTo>
                <a:lnTo>
                  <a:pt x="208788" y="2567178"/>
                </a:lnTo>
                <a:lnTo>
                  <a:pt x="240792" y="2546604"/>
                </a:lnTo>
                <a:close/>
              </a:path>
              <a:path w="3651885" h="3545840">
                <a:moveTo>
                  <a:pt x="259080" y="969264"/>
                </a:moveTo>
                <a:lnTo>
                  <a:pt x="223266" y="954786"/>
                </a:lnTo>
                <a:lnTo>
                  <a:pt x="220218" y="961644"/>
                </a:lnTo>
                <a:lnTo>
                  <a:pt x="209550" y="990600"/>
                </a:lnTo>
                <a:lnTo>
                  <a:pt x="245364" y="1004316"/>
                </a:lnTo>
                <a:lnTo>
                  <a:pt x="256032" y="976884"/>
                </a:lnTo>
                <a:lnTo>
                  <a:pt x="259080" y="969264"/>
                </a:lnTo>
                <a:close/>
              </a:path>
              <a:path w="3651885" h="3545840">
                <a:moveTo>
                  <a:pt x="281940" y="1978152"/>
                </a:moveTo>
                <a:lnTo>
                  <a:pt x="280416" y="1950720"/>
                </a:lnTo>
                <a:lnTo>
                  <a:pt x="280416" y="1940052"/>
                </a:lnTo>
                <a:lnTo>
                  <a:pt x="242316" y="1940814"/>
                </a:lnTo>
                <a:lnTo>
                  <a:pt x="242316" y="1951482"/>
                </a:lnTo>
                <a:lnTo>
                  <a:pt x="243840" y="1978914"/>
                </a:lnTo>
                <a:lnTo>
                  <a:pt x="281940" y="1978152"/>
                </a:lnTo>
                <a:close/>
              </a:path>
              <a:path w="3651885" h="3545840">
                <a:moveTo>
                  <a:pt x="284988" y="2606802"/>
                </a:moveTo>
                <a:lnTo>
                  <a:pt x="264414" y="2580132"/>
                </a:lnTo>
                <a:lnTo>
                  <a:pt x="262128" y="2577084"/>
                </a:lnTo>
                <a:lnTo>
                  <a:pt x="230886" y="2599182"/>
                </a:lnTo>
                <a:lnTo>
                  <a:pt x="233172" y="2602230"/>
                </a:lnTo>
                <a:lnTo>
                  <a:pt x="254508" y="2629662"/>
                </a:lnTo>
                <a:lnTo>
                  <a:pt x="284988" y="2606802"/>
                </a:lnTo>
                <a:close/>
              </a:path>
              <a:path w="3651885" h="3545840">
                <a:moveTo>
                  <a:pt x="284988" y="2047494"/>
                </a:moveTo>
                <a:lnTo>
                  <a:pt x="283464" y="2015490"/>
                </a:lnTo>
                <a:lnTo>
                  <a:pt x="245364" y="2017776"/>
                </a:lnTo>
                <a:lnTo>
                  <a:pt x="246888" y="2049780"/>
                </a:lnTo>
                <a:lnTo>
                  <a:pt x="246888" y="2055876"/>
                </a:lnTo>
                <a:lnTo>
                  <a:pt x="284988" y="2053590"/>
                </a:lnTo>
                <a:lnTo>
                  <a:pt x="284988" y="2047494"/>
                </a:lnTo>
                <a:close/>
              </a:path>
              <a:path w="3651885" h="3545840">
                <a:moveTo>
                  <a:pt x="284988" y="1712976"/>
                </a:moveTo>
                <a:lnTo>
                  <a:pt x="247650" y="1710690"/>
                </a:lnTo>
                <a:lnTo>
                  <a:pt x="245364" y="1747266"/>
                </a:lnTo>
                <a:lnTo>
                  <a:pt x="245364" y="1749552"/>
                </a:lnTo>
                <a:lnTo>
                  <a:pt x="283464" y="1751076"/>
                </a:lnTo>
                <a:lnTo>
                  <a:pt x="283464" y="1748790"/>
                </a:lnTo>
                <a:lnTo>
                  <a:pt x="284988" y="1712976"/>
                </a:lnTo>
                <a:close/>
              </a:path>
              <a:path w="3651885" h="3545840">
                <a:moveTo>
                  <a:pt x="288798" y="901446"/>
                </a:moveTo>
                <a:lnTo>
                  <a:pt x="255270" y="883920"/>
                </a:lnTo>
                <a:lnTo>
                  <a:pt x="252984" y="888492"/>
                </a:lnTo>
                <a:lnTo>
                  <a:pt x="238506" y="918972"/>
                </a:lnTo>
                <a:lnTo>
                  <a:pt x="273558" y="934974"/>
                </a:lnTo>
                <a:lnTo>
                  <a:pt x="286512" y="906018"/>
                </a:lnTo>
                <a:lnTo>
                  <a:pt x="288798" y="901446"/>
                </a:lnTo>
                <a:close/>
              </a:path>
              <a:path w="3651885" h="3545840">
                <a:moveTo>
                  <a:pt x="290322" y="1637538"/>
                </a:moveTo>
                <a:lnTo>
                  <a:pt x="252222" y="1634490"/>
                </a:lnTo>
                <a:lnTo>
                  <a:pt x="251460" y="1642872"/>
                </a:lnTo>
                <a:lnTo>
                  <a:pt x="249936" y="1672590"/>
                </a:lnTo>
                <a:lnTo>
                  <a:pt x="288036" y="1675638"/>
                </a:lnTo>
                <a:lnTo>
                  <a:pt x="289560" y="1646682"/>
                </a:lnTo>
                <a:lnTo>
                  <a:pt x="290322" y="1637538"/>
                </a:lnTo>
                <a:close/>
              </a:path>
              <a:path w="3651885" h="3545840">
                <a:moveTo>
                  <a:pt x="291846" y="2129028"/>
                </a:moveTo>
                <a:lnTo>
                  <a:pt x="288036" y="2094738"/>
                </a:lnTo>
                <a:lnTo>
                  <a:pt x="288036" y="2090928"/>
                </a:lnTo>
                <a:lnTo>
                  <a:pt x="249936" y="2093976"/>
                </a:lnTo>
                <a:lnTo>
                  <a:pt x="249936" y="2097024"/>
                </a:lnTo>
                <a:lnTo>
                  <a:pt x="253746" y="2132076"/>
                </a:lnTo>
                <a:lnTo>
                  <a:pt x="291846" y="2129028"/>
                </a:lnTo>
                <a:close/>
              </a:path>
              <a:path w="3651885" h="3545840">
                <a:moveTo>
                  <a:pt x="297180" y="1562100"/>
                </a:moveTo>
                <a:lnTo>
                  <a:pt x="259842" y="1558290"/>
                </a:lnTo>
                <a:lnTo>
                  <a:pt x="256032" y="1591056"/>
                </a:lnTo>
                <a:lnTo>
                  <a:pt x="256032" y="1596390"/>
                </a:lnTo>
                <a:lnTo>
                  <a:pt x="293370" y="1599438"/>
                </a:lnTo>
                <a:lnTo>
                  <a:pt x="294132" y="1594866"/>
                </a:lnTo>
                <a:lnTo>
                  <a:pt x="297180" y="1562100"/>
                </a:lnTo>
                <a:close/>
              </a:path>
              <a:path w="3651885" h="3545840">
                <a:moveTo>
                  <a:pt x="300990" y="2202942"/>
                </a:moveTo>
                <a:lnTo>
                  <a:pt x="297942" y="2184654"/>
                </a:lnTo>
                <a:lnTo>
                  <a:pt x="295656" y="2166366"/>
                </a:lnTo>
                <a:lnTo>
                  <a:pt x="258318" y="2170938"/>
                </a:lnTo>
                <a:lnTo>
                  <a:pt x="260604" y="2189226"/>
                </a:lnTo>
                <a:lnTo>
                  <a:pt x="263652" y="2209038"/>
                </a:lnTo>
                <a:lnTo>
                  <a:pt x="300990" y="2202942"/>
                </a:lnTo>
                <a:close/>
              </a:path>
              <a:path w="3651885" h="3545840">
                <a:moveTo>
                  <a:pt x="306324" y="1486662"/>
                </a:moveTo>
                <a:lnTo>
                  <a:pt x="268224" y="1482090"/>
                </a:lnTo>
                <a:lnTo>
                  <a:pt x="263652" y="1520190"/>
                </a:lnTo>
                <a:lnTo>
                  <a:pt x="301752" y="1524762"/>
                </a:lnTo>
                <a:lnTo>
                  <a:pt x="306324" y="1486662"/>
                </a:lnTo>
                <a:close/>
              </a:path>
              <a:path w="3651885" h="3545840">
                <a:moveTo>
                  <a:pt x="313944" y="2276856"/>
                </a:moveTo>
                <a:lnTo>
                  <a:pt x="307086" y="2240280"/>
                </a:lnTo>
                <a:lnTo>
                  <a:pt x="269748" y="2247138"/>
                </a:lnTo>
                <a:lnTo>
                  <a:pt x="274320" y="2275332"/>
                </a:lnTo>
                <a:lnTo>
                  <a:pt x="276606" y="2285238"/>
                </a:lnTo>
                <a:lnTo>
                  <a:pt x="313944" y="2276856"/>
                </a:lnTo>
                <a:close/>
              </a:path>
              <a:path w="3651885" h="3545840">
                <a:moveTo>
                  <a:pt x="316230" y="1411986"/>
                </a:moveTo>
                <a:lnTo>
                  <a:pt x="278892" y="1405890"/>
                </a:lnTo>
                <a:lnTo>
                  <a:pt x="274320" y="1437894"/>
                </a:lnTo>
                <a:lnTo>
                  <a:pt x="273558" y="1443990"/>
                </a:lnTo>
                <a:lnTo>
                  <a:pt x="310896" y="1448562"/>
                </a:lnTo>
                <a:lnTo>
                  <a:pt x="316230" y="1411986"/>
                </a:lnTo>
                <a:close/>
              </a:path>
              <a:path w="3651885" h="3545840">
                <a:moveTo>
                  <a:pt x="326136" y="837438"/>
                </a:moveTo>
                <a:lnTo>
                  <a:pt x="294132" y="816102"/>
                </a:lnTo>
                <a:lnTo>
                  <a:pt x="273558" y="848868"/>
                </a:lnTo>
                <a:lnTo>
                  <a:pt x="306324" y="868680"/>
                </a:lnTo>
                <a:lnTo>
                  <a:pt x="321564" y="843534"/>
                </a:lnTo>
                <a:lnTo>
                  <a:pt x="326136" y="837438"/>
                </a:lnTo>
                <a:close/>
              </a:path>
              <a:path w="3651885" h="3545840">
                <a:moveTo>
                  <a:pt x="328422" y="1337310"/>
                </a:moveTo>
                <a:lnTo>
                  <a:pt x="291084" y="1330452"/>
                </a:lnTo>
                <a:lnTo>
                  <a:pt x="289560" y="1338072"/>
                </a:lnTo>
                <a:lnTo>
                  <a:pt x="284226" y="1367790"/>
                </a:lnTo>
                <a:lnTo>
                  <a:pt x="322326" y="1374648"/>
                </a:lnTo>
                <a:lnTo>
                  <a:pt x="326898" y="1344930"/>
                </a:lnTo>
                <a:lnTo>
                  <a:pt x="328422" y="1337310"/>
                </a:lnTo>
                <a:close/>
              </a:path>
              <a:path w="3651885" h="3545840">
                <a:moveTo>
                  <a:pt x="331470" y="2350008"/>
                </a:moveTo>
                <a:lnTo>
                  <a:pt x="329946" y="2344674"/>
                </a:lnTo>
                <a:lnTo>
                  <a:pt x="322326" y="2313432"/>
                </a:lnTo>
                <a:lnTo>
                  <a:pt x="284988" y="2323338"/>
                </a:lnTo>
                <a:lnTo>
                  <a:pt x="293370" y="2354580"/>
                </a:lnTo>
                <a:lnTo>
                  <a:pt x="294894" y="2360676"/>
                </a:lnTo>
                <a:lnTo>
                  <a:pt x="331470" y="2350008"/>
                </a:lnTo>
                <a:close/>
              </a:path>
              <a:path w="3651885" h="3545840">
                <a:moveTo>
                  <a:pt x="333756" y="2663190"/>
                </a:moveTo>
                <a:lnTo>
                  <a:pt x="314706" y="2642616"/>
                </a:lnTo>
                <a:lnTo>
                  <a:pt x="308610" y="2634996"/>
                </a:lnTo>
                <a:lnTo>
                  <a:pt x="279654" y="2660142"/>
                </a:lnTo>
                <a:lnTo>
                  <a:pt x="305562" y="2689098"/>
                </a:lnTo>
                <a:lnTo>
                  <a:pt x="333756" y="2663190"/>
                </a:lnTo>
                <a:close/>
              </a:path>
              <a:path w="3651885" h="3545840">
                <a:moveTo>
                  <a:pt x="342900" y="1262634"/>
                </a:moveTo>
                <a:lnTo>
                  <a:pt x="304800" y="1255014"/>
                </a:lnTo>
                <a:lnTo>
                  <a:pt x="297942" y="1289304"/>
                </a:lnTo>
                <a:lnTo>
                  <a:pt x="297942" y="1293114"/>
                </a:lnTo>
                <a:lnTo>
                  <a:pt x="335280" y="1299210"/>
                </a:lnTo>
                <a:lnTo>
                  <a:pt x="335280" y="1296924"/>
                </a:lnTo>
                <a:lnTo>
                  <a:pt x="342900" y="1262634"/>
                </a:lnTo>
                <a:close/>
              </a:path>
              <a:path w="3651885" h="3545840">
                <a:moveTo>
                  <a:pt x="355854" y="2420112"/>
                </a:moveTo>
                <a:lnTo>
                  <a:pt x="352806" y="2414016"/>
                </a:lnTo>
                <a:lnTo>
                  <a:pt x="342900" y="2385060"/>
                </a:lnTo>
                <a:lnTo>
                  <a:pt x="307086" y="2398014"/>
                </a:lnTo>
                <a:lnTo>
                  <a:pt x="316992" y="2426970"/>
                </a:lnTo>
                <a:lnTo>
                  <a:pt x="320802" y="2434590"/>
                </a:lnTo>
                <a:lnTo>
                  <a:pt x="355854" y="2420112"/>
                </a:lnTo>
                <a:close/>
              </a:path>
              <a:path w="3651885" h="3545840">
                <a:moveTo>
                  <a:pt x="358902" y="1188720"/>
                </a:moveTo>
                <a:lnTo>
                  <a:pt x="321564" y="1179576"/>
                </a:lnTo>
                <a:lnTo>
                  <a:pt x="317754" y="1196340"/>
                </a:lnTo>
                <a:lnTo>
                  <a:pt x="313182" y="1217676"/>
                </a:lnTo>
                <a:lnTo>
                  <a:pt x="350520" y="1225296"/>
                </a:lnTo>
                <a:lnTo>
                  <a:pt x="355092" y="1204722"/>
                </a:lnTo>
                <a:lnTo>
                  <a:pt x="358902" y="1188720"/>
                </a:lnTo>
                <a:close/>
              </a:path>
              <a:path w="3651885" h="3545840">
                <a:moveTo>
                  <a:pt x="369570" y="777240"/>
                </a:moveTo>
                <a:lnTo>
                  <a:pt x="340614" y="752856"/>
                </a:lnTo>
                <a:lnTo>
                  <a:pt x="334518" y="760476"/>
                </a:lnTo>
                <a:lnTo>
                  <a:pt x="316992" y="784098"/>
                </a:lnTo>
                <a:lnTo>
                  <a:pt x="346710" y="806958"/>
                </a:lnTo>
                <a:lnTo>
                  <a:pt x="363474" y="784860"/>
                </a:lnTo>
                <a:lnTo>
                  <a:pt x="369570" y="777240"/>
                </a:lnTo>
                <a:close/>
              </a:path>
              <a:path w="3651885" h="3545840">
                <a:moveTo>
                  <a:pt x="377190" y="1115568"/>
                </a:moveTo>
                <a:lnTo>
                  <a:pt x="340614" y="1104900"/>
                </a:lnTo>
                <a:lnTo>
                  <a:pt x="339852" y="1107948"/>
                </a:lnTo>
                <a:lnTo>
                  <a:pt x="330708" y="1142238"/>
                </a:lnTo>
                <a:lnTo>
                  <a:pt x="367284" y="1152144"/>
                </a:lnTo>
                <a:lnTo>
                  <a:pt x="376428" y="1117854"/>
                </a:lnTo>
                <a:lnTo>
                  <a:pt x="377190" y="1115568"/>
                </a:lnTo>
                <a:close/>
              </a:path>
              <a:path w="3651885" h="3545840">
                <a:moveTo>
                  <a:pt x="386334" y="2716530"/>
                </a:moveTo>
                <a:lnTo>
                  <a:pt x="371094" y="2702052"/>
                </a:lnTo>
                <a:lnTo>
                  <a:pt x="359664" y="2689860"/>
                </a:lnTo>
                <a:lnTo>
                  <a:pt x="332232" y="2716530"/>
                </a:lnTo>
                <a:lnTo>
                  <a:pt x="359664" y="2743962"/>
                </a:lnTo>
                <a:lnTo>
                  <a:pt x="386334" y="2716530"/>
                </a:lnTo>
                <a:close/>
              </a:path>
              <a:path w="3651885" h="3545840">
                <a:moveTo>
                  <a:pt x="387096" y="2487168"/>
                </a:moveTo>
                <a:lnTo>
                  <a:pt x="382524" y="2478786"/>
                </a:lnTo>
                <a:lnTo>
                  <a:pt x="370332" y="2453640"/>
                </a:lnTo>
                <a:lnTo>
                  <a:pt x="336042" y="2470404"/>
                </a:lnTo>
                <a:lnTo>
                  <a:pt x="348996" y="2495550"/>
                </a:lnTo>
                <a:lnTo>
                  <a:pt x="354330" y="2505456"/>
                </a:lnTo>
                <a:lnTo>
                  <a:pt x="387096" y="2487168"/>
                </a:lnTo>
                <a:close/>
              </a:path>
              <a:path w="3651885" h="3545840">
                <a:moveTo>
                  <a:pt x="398526" y="1043178"/>
                </a:moveTo>
                <a:lnTo>
                  <a:pt x="361950" y="1031748"/>
                </a:lnTo>
                <a:lnTo>
                  <a:pt x="351282" y="1066038"/>
                </a:lnTo>
                <a:lnTo>
                  <a:pt x="350520" y="1068324"/>
                </a:lnTo>
                <a:lnTo>
                  <a:pt x="387096" y="1078992"/>
                </a:lnTo>
                <a:lnTo>
                  <a:pt x="387858" y="1077468"/>
                </a:lnTo>
                <a:lnTo>
                  <a:pt x="398526" y="1043178"/>
                </a:lnTo>
                <a:close/>
              </a:path>
              <a:path w="3651885" h="3545840">
                <a:moveTo>
                  <a:pt x="419862" y="722376"/>
                </a:moveTo>
                <a:lnTo>
                  <a:pt x="393192" y="694944"/>
                </a:lnTo>
                <a:lnTo>
                  <a:pt x="384810" y="703326"/>
                </a:lnTo>
                <a:lnTo>
                  <a:pt x="365760" y="723138"/>
                </a:lnTo>
                <a:lnTo>
                  <a:pt x="393954" y="749046"/>
                </a:lnTo>
                <a:lnTo>
                  <a:pt x="411480" y="729996"/>
                </a:lnTo>
                <a:lnTo>
                  <a:pt x="419862" y="722376"/>
                </a:lnTo>
                <a:close/>
              </a:path>
              <a:path w="3651885" h="3545840">
                <a:moveTo>
                  <a:pt x="422910" y="972312"/>
                </a:moveTo>
                <a:lnTo>
                  <a:pt x="387096" y="958596"/>
                </a:lnTo>
                <a:lnTo>
                  <a:pt x="376428" y="987552"/>
                </a:lnTo>
                <a:lnTo>
                  <a:pt x="374142" y="995172"/>
                </a:lnTo>
                <a:lnTo>
                  <a:pt x="409956" y="1007364"/>
                </a:lnTo>
                <a:lnTo>
                  <a:pt x="422910" y="972312"/>
                </a:lnTo>
                <a:close/>
              </a:path>
              <a:path w="3651885" h="3545840">
                <a:moveTo>
                  <a:pt x="425958" y="2550414"/>
                </a:moveTo>
                <a:lnTo>
                  <a:pt x="419862" y="2541270"/>
                </a:lnTo>
                <a:lnTo>
                  <a:pt x="406146" y="2519172"/>
                </a:lnTo>
                <a:lnTo>
                  <a:pt x="373380" y="2538984"/>
                </a:lnTo>
                <a:lnTo>
                  <a:pt x="387096" y="2561082"/>
                </a:lnTo>
                <a:lnTo>
                  <a:pt x="394716" y="2571750"/>
                </a:lnTo>
                <a:lnTo>
                  <a:pt x="425958" y="2550414"/>
                </a:lnTo>
                <a:close/>
              </a:path>
              <a:path w="3651885" h="3545840">
                <a:moveTo>
                  <a:pt x="429006" y="2037588"/>
                </a:moveTo>
                <a:lnTo>
                  <a:pt x="427482" y="2007870"/>
                </a:lnTo>
                <a:lnTo>
                  <a:pt x="426720" y="1999488"/>
                </a:lnTo>
                <a:lnTo>
                  <a:pt x="388620" y="2001012"/>
                </a:lnTo>
                <a:lnTo>
                  <a:pt x="389382" y="2008632"/>
                </a:lnTo>
                <a:lnTo>
                  <a:pt x="390906" y="2039112"/>
                </a:lnTo>
                <a:lnTo>
                  <a:pt x="429006" y="2037588"/>
                </a:lnTo>
                <a:close/>
              </a:path>
              <a:path w="3651885" h="3545840">
                <a:moveTo>
                  <a:pt x="432816" y="1696974"/>
                </a:moveTo>
                <a:lnTo>
                  <a:pt x="394716" y="1694688"/>
                </a:lnTo>
                <a:lnTo>
                  <a:pt x="392430" y="1732788"/>
                </a:lnTo>
                <a:lnTo>
                  <a:pt x="430530" y="1735074"/>
                </a:lnTo>
                <a:lnTo>
                  <a:pt x="432816" y="1696974"/>
                </a:lnTo>
                <a:close/>
              </a:path>
              <a:path w="3651885" h="3545840">
                <a:moveTo>
                  <a:pt x="434340" y="2112264"/>
                </a:moveTo>
                <a:lnTo>
                  <a:pt x="432816" y="2095500"/>
                </a:lnTo>
                <a:lnTo>
                  <a:pt x="431292" y="2074926"/>
                </a:lnTo>
                <a:lnTo>
                  <a:pt x="393192" y="2077974"/>
                </a:lnTo>
                <a:lnTo>
                  <a:pt x="394716" y="2098548"/>
                </a:lnTo>
                <a:lnTo>
                  <a:pt x="396240" y="2116074"/>
                </a:lnTo>
                <a:lnTo>
                  <a:pt x="434340" y="2112264"/>
                </a:lnTo>
                <a:close/>
              </a:path>
              <a:path w="3651885" h="3545840">
                <a:moveTo>
                  <a:pt x="438912" y="1621536"/>
                </a:moveTo>
                <a:lnTo>
                  <a:pt x="400812" y="1617726"/>
                </a:lnTo>
                <a:lnTo>
                  <a:pt x="397764" y="1655826"/>
                </a:lnTo>
                <a:lnTo>
                  <a:pt x="435864" y="1659636"/>
                </a:lnTo>
                <a:lnTo>
                  <a:pt x="438912" y="1621536"/>
                </a:lnTo>
                <a:close/>
              </a:path>
              <a:path w="3651885" h="3545840">
                <a:moveTo>
                  <a:pt x="441960" y="2766822"/>
                </a:moveTo>
                <a:lnTo>
                  <a:pt x="433578" y="2759202"/>
                </a:lnTo>
                <a:lnTo>
                  <a:pt x="413766" y="2741676"/>
                </a:lnTo>
                <a:lnTo>
                  <a:pt x="387858" y="2769870"/>
                </a:lnTo>
                <a:lnTo>
                  <a:pt x="407670" y="2787396"/>
                </a:lnTo>
                <a:lnTo>
                  <a:pt x="417576" y="2795778"/>
                </a:lnTo>
                <a:lnTo>
                  <a:pt x="441960" y="2766822"/>
                </a:lnTo>
                <a:close/>
              </a:path>
              <a:path w="3651885" h="3545840">
                <a:moveTo>
                  <a:pt x="442722" y="2187702"/>
                </a:moveTo>
                <a:lnTo>
                  <a:pt x="441198" y="2178558"/>
                </a:lnTo>
                <a:lnTo>
                  <a:pt x="438150" y="2150364"/>
                </a:lnTo>
                <a:lnTo>
                  <a:pt x="400050" y="2154174"/>
                </a:lnTo>
                <a:lnTo>
                  <a:pt x="403098" y="2183130"/>
                </a:lnTo>
                <a:lnTo>
                  <a:pt x="404622" y="2193036"/>
                </a:lnTo>
                <a:lnTo>
                  <a:pt x="442722" y="2187702"/>
                </a:lnTo>
                <a:close/>
              </a:path>
              <a:path w="3651885" h="3545840">
                <a:moveTo>
                  <a:pt x="446532" y="1546098"/>
                </a:moveTo>
                <a:lnTo>
                  <a:pt x="409194" y="1541526"/>
                </a:lnTo>
                <a:lnTo>
                  <a:pt x="404622" y="1579626"/>
                </a:lnTo>
                <a:lnTo>
                  <a:pt x="441960" y="1584198"/>
                </a:lnTo>
                <a:lnTo>
                  <a:pt x="446532" y="1546098"/>
                </a:lnTo>
                <a:close/>
              </a:path>
              <a:path w="3651885" h="3545840">
                <a:moveTo>
                  <a:pt x="452628" y="902970"/>
                </a:moveTo>
                <a:lnTo>
                  <a:pt x="417576" y="886968"/>
                </a:lnTo>
                <a:lnTo>
                  <a:pt x="403860" y="917448"/>
                </a:lnTo>
                <a:lnTo>
                  <a:pt x="401574" y="922782"/>
                </a:lnTo>
                <a:lnTo>
                  <a:pt x="436626" y="937260"/>
                </a:lnTo>
                <a:lnTo>
                  <a:pt x="438912" y="933450"/>
                </a:lnTo>
                <a:lnTo>
                  <a:pt x="452628" y="902970"/>
                </a:lnTo>
                <a:close/>
              </a:path>
              <a:path w="3651885" h="3545840">
                <a:moveTo>
                  <a:pt x="454152" y="2261616"/>
                </a:moveTo>
                <a:lnTo>
                  <a:pt x="453390" y="2256282"/>
                </a:lnTo>
                <a:lnTo>
                  <a:pt x="448056" y="2224278"/>
                </a:lnTo>
                <a:lnTo>
                  <a:pt x="410718" y="2231136"/>
                </a:lnTo>
                <a:lnTo>
                  <a:pt x="416052" y="2263140"/>
                </a:lnTo>
                <a:lnTo>
                  <a:pt x="416814" y="2269236"/>
                </a:lnTo>
                <a:lnTo>
                  <a:pt x="454152" y="2261616"/>
                </a:lnTo>
                <a:close/>
              </a:path>
              <a:path w="3651885" h="3545840">
                <a:moveTo>
                  <a:pt x="456438" y="1470660"/>
                </a:moveTo>
                <a:lnTo>
                  <a:pt x="418338" y="1466088"/>
                </a:lnTo>
                <a:lnTo>
                  <a:pt x="415290" y="1486662"/>
                </a:lnTo>
                <a:lnTo>
                  <a:pt x="413004" y="1504188"/>
                </a:lnTo>
                <a:lnTo>
                  <a:pt x="451104" y="1507998"/>
                </a:lnTo>
                <a:lnTo>
                  <a:pt x="456438" y="1470660"/>
                </a:lnTo>
                <a:close/>
              </a:path>
              <a:path w="3651885" h="3545840">
                <a:moveTo>
                  <a:pt x="459486" y="1782318"/>
                </a:moveTo>
                <a:lnTo>
                  <a:pt x="427939" y="1782318"/>
                </a:lnTo>
                <a:lnTo>
                  <a:pt x="428244" y="1775460"/>
                </a:lnTo>
                <a:lnTo>
                  <a:pt x="428244" y="1773174"/>
                </a:lnTo>
                <a:lnTo>
                  <a:pt x="390144" y="1770888"/>
                </a:lnTo>
                <a:lnTo>
                  <a:pt x="390144" y="1773174"/>
                </a:lnTo>
                <a:lnTo>
                  <a:pt x="389750" y="1782318"/>
                </a:lnTo>
                <a:lnTo>
                  <a:pt x="310464" y="1782318"/>
                </a:lnTo>
                <a:lnTo>
                  <a:pt x="321564" y="1760220"/>
                </a:lnTo>
                <a:lnTo>
                  <a:pt x="150114" y="1760220"/>
                </a:lnTo>
                <a:lnTo>
                  <a:pt x="154660" y="1769364"/>
                </a:lnTo>
                <a:lnTo>
                  <a:pt x="0" y="1769364"/>
                </a:lnTo>
                <a:lnTo>
                  <a:pt x="62484" y="1893785"/>
                </a:lnTo>
                <a:lnTo>
                  <a:pt x="62484" y="1895856"/>
                </a:lnTo>
                <a:lnTo>
                  <a:pt x="63525" y="1895856"/>
                </a:lnTo>
                <a:lnTo>
                  <a:pt x="82829" y="1934311"/>
                </a:lnTo>
                <a:lnTo>
                  <a:pt x="62484" y="1934718"/>
                </a:lnTo>
                <a:lnTo>
                  <a:pt x="63246" y="1965960"/>
                </a:lnTo>
                <a:lnTo>
                  <a:pt x="63246" y="1972818"/>
                </a:lnTo>
                <a:lnTo>
                  <a:pt x="101346" y="1971294"/>
                </a:lnTo>
                <a:lnTo>
                  <a:pt x="101346" y="1965960"/>
                </a:lnTo>
                <a:lnTo>
                  <a:pt x="100584" y="1933956"/>
                </a:lnTo>
                <a:lnTo>
                  <a:pt x="89408" y="1934184"/>
                </a:lnTo>
                <a:lnTo>
                  <a:pt x="163055" y="1786229"/>
                </a:lnTo>
                <a:lnTo>
                  <a:pt x="235458" y="1931670"/>
                </a:lnTo>
                <a:lnTo>
                  <a:pt x="250075" y="1902561"/>
                </a:lnTo>
                <a:lnTo>
                  <a:pt x="280416" y="1901952"/>
                </a:lnTo>
                <a:lnTo>
                  <a:pt x="280416" y="1864614"/>
                </a:lnTo>
                <a:lnTo>
                  <a:pt x="269240" y="1864398"/>
                </a:lnTo>
                <a:lnTo>
                  <a:pt x="299199" y="1804758"/>
                </a:lnTo>
                <a:lnTo>
                  <a:pt x="373380" y="1953768"/>
                </a:lnTo>
                <a:lnTo>
                  <a:pt x="387134" y="1926374"/>
                </a:lnTo>
                <a:lnTo>
                  <a:pt x="387858" y="1962150"/>
                </a:lnTo>
                <a:lnTo>
                  <a:pt x="425958" y="1962150"/>
                </a:lnTo>
                <a:lnTo>
                  <a:pt x="425196" y="1924050"/>
                </a:lnTo>
                <a:lnTo>
                  <a:pt x="388302" y="1924050"/>
                </a:lnTo>
                <a:lnTo>
                  <a:pt x="407428" y="1885950"/>
                </a:lnTo>
                <a:lnTo>
                  <a:pt x="425196" y="1885950"/>
                </a:lnTo>
                <a:lnTo>
                  <a:pt x="425196" y="1869948"/>
                </a:lnTo>
                <a:lnTo>
                  <a:pt x="425932" y="1849120"/>
                </a:lnTo>
                <a:lnTo>
                  <a:pt x="459486" y="1782318"/>
                </a:lnTo>
                <a:close/>
              </a:path>
              <a:path w="3651885" h="3545840">
                <a:moveTo>
                  <a:pt x="467106" y="1395984"/>
                </a:moveTo>
                <a:lnTo>
                  <a:pt x="429768" y="1389888"/>
                </a:lnTo>
                <a:lnTo>
                  <a:pt x="423672" y="1427988"/>
                </a:lnTo>
                <a:lnTo>
                  <a:pt x="461772" y="1433322"/>
                </a:lnTo>
                <a:lnTo>
                  <a:pt x="466344" y="1400556"/>
                </a:lnTo>
                <a:lnTo>
                  <a:pt x="467106" y="1395984"/>
                </a:lnTo>
                <a:close/>
              </a:path>
              <a:path w="3651885" h="3545840">
                <a:moveTo>
                  <a:pt x="470154" y="2610612"/>
                </a:moveTo>
                <a:lnTo>
                  <a:pt x="447294" y="2580894"/>
                </a:lnTo>
                <a:lnTo>
                  <a:pt x="416814" y="2603754"/>
                </a:lnTo>
                <a:lnTo>
                  <a:pt x="432054" y="2623566"/>
                </a:lnTo>
                <a:lnTo>
                  <a:pt x="440436" y="2634234"/>
                </a:lnTo>
                <a:lnTo>
                  <a:pt x="470154" y="2610612"/>
                </a:lnTo>
                <a:close/>
              </a:path>
              <a:path w="3651885" h="3545840">
                <a:moveTo>
                  <a:pt x="471678" y="2334006"/>
                </a:moveTo>
                <a:lnTo>
                  <a:pt x="469392" y="2327910"/>
                </a:lnTo>
                <a:lnTo>
                  <a:pt x="462534" y="2298192"/>
                </a:lnTo>
                <a:lnTo>
                  <a:pt x="425196" y="2307336"/>
                </a:lnTo>
                <a:lnTo>
                  <a:pt x="432054" y="2336292"/>
                </a:lnTo>
                <a:lnTo>
                  <a:pt x="434340" y="2344674"/>
                </a:lnTo>
                <a:lnTo>
                  <a:pt x="471678" y="2334006"/>
                </a:lnTo>
                <a:close/>
              </a:path>
              <a:path w="3651885" h="3545840">
                <a:moveTo>
                  <a:pt x="474726" y="671322"/>
                </a:moveTo>
                <a:lnTo>
                  <a:pt x="449580" y="642366"/>
                </a:lnTo>
                <a:lnTo>
                  <a:pt x="440436" y="650748"/>
                </a:lnTo>
                <a:lnTo>
                  <a:pt x="420624" y="668274"/>
                </a:lnTo>
                <a:lnTo>
                  <a:pt x="446532" y="696468"/>
                </a:lnTo>
                <a:lnTo>
                  <a:pt x="464820" y="679704"/>
                </a:lnTo>
                <a:lnTo>
                  <a:pt x="474726" y="671322"/>
                </a:lnTo>
                <a:close/>
              </a:path>
              <a:path w="3651885" h="3545840">
                <a:moveTo>
                  <a:pt x="480822" y="1321308"/>
                </a:moveTo>
                <a:lnTo>
                  <a:pt x="443484" y="1314450"/>
                </a:lnTo>
                <a:lnTo>
                  <a:pt x="436626" y="1349502"/>
                </a:lnTo>
                <a:lnTo>
                  <a:pt x="436626" y="1352550"/>
                </a:lnTo>
                <a:lnTo>
                  <a:pt x="473964" y="1358646"/>
                </a:lnTo>
                <a:lnTo>
                  <a:pt x="473964" y="1356360"/>
                </a:lnTo>
                <a:lnTo>
                  <a:pt x="480822" y="1321308"/>
                </a:lnTo>
                <a:close/>
              </a:path>
              <a:path w="3651885" h="3545840">
                <a:moveTo>
                  <a:pt x="488442" y="839724"/>
                </a:moveTo>
                <a:lnTo>
                  <a:pt x="457200" y="818388"/>
                </a:lnTo>
                <a:lnTo>
                  <a:pt x="454152" y="822960"/>
                </a:lnTo>
                <a:lnTo>
                  <a:pt x="436626" y="851916"/>
                </a:lnTo>
                <a:lnTo>
                  <a:pt x="469392" y="871728"/>
                </a:lnTo>
                <a:lnTo>
                  <a:pt x="485394" y="844296"/>
                </a:lnTo>
                <a:lnTo>
                  <a:pt x="488442" y="839724"/>
                </a:lnTo>
                <a:close/>
              </a:path>
              <a:path w="3651885" h="3545840">
                <a:moveTo>
                  <a:pt x="494538" y="2404872"/>
                </a:moveTo>
                <a:lnTo>
                  <a:pt x="489204" y="2391156"/>
                </a:lnTo>
                <a:lnTo>
                  <a:pt x="483870" y="2375916"/>
                </a:lnTo>
                <a:lnTo>
                  <a:pt x="482346" y="2369820"/>
                </a:lnTo>
                <a:lnTo>
                  <a:pt x="445770" y="2382012"/>
                </a:lnTo>
                <a:lnTo>
                  <a:pt x="447294" y="2387346"/>
                </a:lnTo>
                <a:lnTo>
                  <a:pt x="453390" y="2404110"/>
                </a:lnTo>
                <a:lnTo>
                  <a:pt x="459486" y="2418588"/>
                </a:lnTo>
                <a:lnTo>
                  <a:pt x="494538" y="2404872"/>
                </a:lnTo>
                <a:close/>
              </a:path>
              <a:path w="3651885" h="3545840">
                <a:moveTo>
                  <a:pt x="496062" y="1247394"/>
                </a:moveTo>
                <a:lnTo>
                  <a:pt x="459486" y="1239012"/>
                </a:lnTo>
                <a:lnTo>
                  <a:pt x="454152" y="1262634"/>
                </a:lnTo>
                <a:lnTo>
                  <a:pt x="451104" y="1277112"/>
                </a:lnTo>
                <a:lnTo>
                  <a:pt x="488442" y="1284732"/>
                </a:lnTo>
                <a:lnTo>
                  <a:pt x="490728" y="1271016"/>
                </a:lnTo>
                <a:lnTo>
                  <a:pt x="496062" y="1247394"/>
                </a:lnTo>
                <a:close/>
              </a:path>
              <a:path w="3651885" h="3545840">
                <a:moveTo>
                  <a:pt x="499872" y="2814066"/>
                </a:moveTo>
                <a:lnTo>
                  <a:pt x="499110" y="2814066"/>
                </a:lnTo>
                <a:lnTo>
                  <a:pt x="470916" y="2790444"/>
                </a:lnTo>
                <a:lnTo>
                  <a:pt x="446532" y="2820162"/>
                </a:lnTo>
                <a:lnTo>
                  <a:pt x="475488" y="2843784"/>
                </a:lnTo>
                <a:lnTo>
                  <a:pt x="477012" y="2844546"/>
                </a:lnTo>
                <a:lnTo>
                  <a:pt x="499872" y="2814066"/>
                </a:lnTo>
                <a:close/>
              </a:path>
              <a:path w="3651885" h="3545840">
                <a:moveTo>
                  <a:pt x="514350" y="1174242"/>
                </a:moveTo>
                <a:lnTo>
                  <a:pt x="477774" y="1164336"/>
                </a:lnTo>
                <a:lnTo>
                  <a:pt x="473202" y="1181100"/>
                </a:lnTo>
                <a:lnTo>
                  <a:pt x="467868" y="1201674"/>
                </a:lnTo>
                <a:lnTo>
                  <a:pt x="505206" y="1210818"/>
                </a:lnTo>
                <a:lnTo>
                  <a:pt x="509778" y="1191006"/>
                </a:lnTo>
                <a:lnTo>
                  <a:pt x="514350" y="1174242"/>
                </a:lnTo>
                <a:close/>
              </a:path>
              <a:path w="3651885" h="3545840">
                <a:moveTo>
                  <a:pt x="518922" y="2667000"/>
                </a:moveTo>
                <a:lnTo>
                  <a:pt x="493776" y="2639568"/>
                </a:lnTo>
                <a:lnTo>
                  <a:pt x="465582" y="2663952"/>
                </a:lnTo>
                <a:lnTo>
                  <a:pt x="481584" y="2683002"/>
                </a:lnTo>
                <a:lnTo>
                  <a:pt x="491490" y="2692908"/>
                </a:lnTo>
                <a:lnTo>
                  <a:pt x="518922" y="2667000"/>
                </a:lnTo>
                <a:close/>
              </a:path>
              <a:path w="3651885" h="3545840">
                <a:moveTo>
                  <a:pt x="525780" y="2471928"/>
                </a:moveTo>
                <a:lnTo>
                  <a:pt x="523494" y="2465832"/>
                </a:lnTo>
                <a:lnTo>
                  <a:pt x="509016" y="2438400"/>
                </a:lnTo>
                <a:lnTo>
                  <a:pt x="474726" y="2455164"/>
                </a:lnTo>
                <a:lnTo>
                  <a:pt x="481584" y="2468118"/>
                </a:lnTo>
                <a:lnTo>
                  <a:pt x="489204" y="2483358"/>
                </a:lnTo>
                <a:lnTo>
                  <a:pt x="493014" y="2489454"/>
                </a:lnTo>
                <a:lnTo>
                  <a:pt x="525780" y="2471928"/>
                </a:lnTo>
                <a:close/>
              </a:path>
              <a:path w="3651885" h="3545840">
                <a:moveTo>
                  <a:pt x="532638" y="779526"/>
                </a:moveTo>
                <a:lnTo>
                  <a:pt x="502920" y="755904"/>
                </a:lnTo>
                <a:lnTo>
                  <a:pt x="494538" y="765810"/>
                </a:lnTo>
                <a:lnTo>
                  <a:pt x="479298" y="786384"/>
                </a:lnTo>
                <a:lnTo>
                  <a:pt x="509778" y="809244"/>
                </a:lnTo>
                <a:lnTo>
                  <a:pt x="523494" y="790194"/>
                </a:lnTo>
                <a:lnTo>
                  <a:pt x="532638" y="779526"/>
                </a:lnTo>
                <a:close/>
              </a:path>
              <a:path w="3651885" h="3545840">
                <a:moveTo>
                  <a:pt x="533400" y="624840"/>
                </a:moveTo>
                <a:lnTo>
                  <a:pt x="510540" y="594360"/>
                </a:lnTo>
                <a:lnTo>
                  <a:pt x="499872" y="601980"/>
                </a:lnTo>
                <a:lnTo>
                  <a:pt x="480060" y="617982"/>
                </a:lnTo>
                <a:lnTo>
                  <a:pt x="503682" y="647700"/>
                </a:lnTo>
                <a:lnTo>
                  <a:pt x="521970" y="633222"/>
                </a:lnTo>
                <a:lnTo>
                  <a:pt x="533400" y="624840"/>
                </a:lnTo>
                <a:close/>
              </a:path>
              <a:path w="3651885" h="3545840">
                <a:moveTo>
                  <a:pt x="534924" y="1101852"/>
                </a:moveTo>
                <a:lnTo>
                  <a:pt x="499110" y="1090422"/>
                </a:lnTo>
                <a:lnTo>
                  <a:pt x="494538" y="1104900"/>
                </a:lnTo>
                <a:lnTo>
                  <a:pt x="487680" y="1127760"/>
                </a:lnTo>
                <a:lnTo>
                  <a:pt x="524256" y="1138428"/>
                </a:lnTo>
                <a:lnTo>
                  <a:pt x="530352" y="1116330"/>
                </a:lnTo>
                <a:lnTo>
                  <a:pt x="534924" y="1101852"/>
                </a:lnTo>
                <a:close/>
              </a:path>
              <a:path w="3651885" h="3545840">
                <a:moveTo>
                  <a:pt x="560070" y="1030986"/>
                </a:moveTo>
                <a:lnTo>
                  <a:pt x="525018" y="1017270"/>
                </a:lnTo>
                <a:lnTo>
                  <a:pt x="517398" y="1035558"/>
                </a:lnTo>
                <a:lnTo>
                  <a:pt x="511302" y="1053846"/>
                </a:lnTo>
                <a:lnTo>
                  <a:pt x="547116" y="1066800"/>
                </a:lnTo>
                <a:lnTo>
                  <a:pt x="553212" y="1049274"/>
                </a:lnTo>
                <a:lnTo>
                  <a:pt x="560070" y="1030986"/>
                </a:lnTo>
                <a:close/>
              </a:path>
              <a:path w="3651885" h="3545840">
                <a:moveTo>
                  <a:pt x="560832" y="2859786"/>
                </a:moveTo>
                <a:lnTo>
                  <a:pt x="533400" y="2839974"/>
                </a:lnTo>
                <a:lnTo>
                  <a:pt x="530352" y="2837688"/>
                </a:lnTo>
                <a:lnTo>
                  <a:pt x="506730" y="2867406"/>
                </a:lnTo>
                <a:lnTo>
                  <a:pt x="510540" y="2870454"/>
                </a:lnTo>
                <a:lnTo>
                  <a:pt x="538734" y="2890266"/>
                </a:lnTo>
                <a:lnTo>
                  <a:pt x="560832" y="2859786"/>
                </a:lnTo>
                <a:close/>
              </a:path>
              <a:path w="3651885" h="3545840">
                <a:moveTo>
                  <a:pt x="564642" y="2535174"/>
                </a:moveTo>
                <a:lnTo>
                  <a:pt x="557022" y="2522982"/>
                </a:lnTo>
                <a:lnTo>
                  <a:pt x="547878" y="2509266"/>
                </a:lnTo>
                <a:lnTo>
                  <a:pt x="544830" y="2503932"/>
                </a:lnTo>
                <a:lnTo>
                  <a:pt x="512064" y="2523744"/>
                </a:lnTo>
                <a:lnTo>
                  <a:pt x="515112" y="2529078"/>
                </a:lnTo>
                <a:lnTo>
                  <a:pt x="525018" y="2543556"/>
                </a:lnTo>
                <a:lnTo>
                  <a:pt x="533400" y="2556510"/>
                </a:lnTo>
                <a:lnTo>
                  <a:pt x="564642" y="2535174"/>
                </a:lnTo>
                <a:close/>
              </a:path>
              <a:path w="3651885" h="3545840">
                <a:moveTo>
                  <a:pt x="571500" y="2721102"/>
                </a:moveTo>
                <a:lnTo>
                  <a:pt x="544830" y="2694432"/>
                </a:lnTo>
                <a:lnTo>
                  <a:pt x="518160" y="2721102"/>
                </a:lnTo>
                <a:lnTo>
                  <a:pt x="535686" y="2739390"/>
                </a:lnTo>
                <a:lnTo>
                  <a:pt x="545592" y="2748534"/>
                </a:lnTo>
                <a:lnTo>
                  <a:pt x="571500" y="2721102"/>
                </a:lnTo>
                <a:close/>
              </a:path>
              <a:path w="3651885" h="3545840">
                <a:moveTo>
                  <a:pt x="582168" y="723900"/>
                </a:moveTo>
                <a:lnTo>
                  <a:pt x="554736" y="697230"/>
                </a:lnTo>
                <a:lnTo>
                  <a:pt x="539496" y="713232"/>
                </a:lnTo>
                <a:lnTo>
                  <a:pt x="528066" y="726186"/>
                </a:lnTo>
                <a:lnTo>
                  <a:pt x="556260" y="751332"/>
                </a:lnTo>
                <a:lnTo>
                  <a:pt x="566928" y="739902"/>
                </a:lnTo>
                <a:lnTo>
                  <a:pt x="582168" y="723900"/>
                </a:lnTo>
                <a:close/>
              </a:path>
              <a:path w="3651885" h="3545840">
                <a:moveTo>
                  <a:pt x="590550" y="963930"/>
                </a:moveTo>
                <a:lnTo>
                  <a:pt x="557022" y="946404"/>
                </a:lnTo>
                <a:lnTo>
                  <a:pt x="550164" y="959358"/>
                </a:lnTo>
                <a:lnTo>
                  <a:pt x="543306" y="973836"/>
                </a:lnTo>
                <a:lnTo>
                  <a:pt x="539496" y="981456"/>
                </a:lnTo>
                <a:lnTo>
                  <a:pt x="574548" y="997458"/>
                </a:lnTo>
                <a:lnTo>
                  <a:pt x="577596" y="990600"/>
                </a:lnTo>
                <a:lnTo>
                  <a:pt x="584454" y="976884"/>
                </a:lnTo>
                <a:lnTo>
                  <a:pt x="590550" y="963930"/>
                </a:lnTo>
                <a:close/>
              </a:path>
              <a:path w="3651885" h="3545840">
                <a:moveTo>
                  <a:pt x="594360" y="582168"/>
                </a:moveTo>
                <a:lnTo>
                  <a:pt x="573786" y="550164"/>
                </a:lnTo>
                <a:lnTo>
                  <a:pt x="541782" y="571500"/>
                </a:lnTo>
                <a:lnTo>
                  <a:pt x="563880" y="602742"/>
                </a:lnTo>
                <a:lnTo>
                  <a:pt x="582930" y="589788"/>
                </a:lnTo>
                <a:lnTo>
                  <a:pt x="594360" y="582168"/>
                </a:lnTo>
                <a:close/>
              </a:path>
              <a:path w="3651885" h="3545840">
                <a:moveTo>
                  <a:pt x="608838" y="2594610"/>
                </a:moveTo>
                <a:lnTo>
                  <a:pt x="605790" y="2591562"/>
                </a:lnTo>
                <a:lnTo>
                  <a:pt x="595884" y="2577846"/>
                </a:lnTo>
                <a:lnTo>
                  <a:pt x="585978" y="2565654"/>
                </a:lnTo>
                <a:lnTo>
                  <a:pt x="555498" y="2588514"/>
                </a:lnTo>
                <a:lnTo>
                  <a:pt x="565404" y="2600706"/>
                </a:lnTo>
                <a:lnTo>
                  <a:pt x="576072" y="2614422"/>
                </a:lnTo>
                <a:lnTo>
                  <a:pt x="579882" y="2618994"/>
                </a:lnTo>
                <a:lnTo>
                  <a:pt x="608838" y="2594610"/>
                </a:lnTo>
                <a:close/>
              </a:path>
              <a:path w="3651885" h="3545840">
                <a:moveTo>
                  <a:pt x="622554" y="2903220"/>
                </a:moveTo>
                <a:lnTo>
                  <a:pt x="604266" y="2890266"/>
                </a:lnTo>
                <a:lnTo>
                  <a:pt x="591312" y="2881884"/>
                </a:lnTo>
                <a:lnTo>
                  <a:pt x="569214" y="2912364"/>
                </a:lnTo>
                <a:lnTo>
                  <a:pt x="582168" y="2921508"/>
                </a:lnTo>
                <a:lnTo>
                  <a:pt x="601218" y="2934462"/>
                </a:lnTo>
                <a:lnTo>
                  <a:pt x="622554" y="2903220"/>
                </a:lnTo>
                <a:close/>
              </a:path>
              <a:path w="3651885" h="3545840">
                <a:moveTo>
                  <a:pt x="627126" y="2771394"/>
                </a:moveTo>
                <a:lnTo>
                  <a:pt x="598932" y="2746248"/>
                </a:lnTo>
                <a:lnTo>
                  <a:pt x="573786" y="2775204"/>
                </a:lnTo>
                <a:lnTo>
                  <a:pt x="601980" y="2800350"/>
                </a:lnTo>
                <a:lnTo>
                  <a:pt x="627126" y="2771394"/>
                </a:lnTo>
                <a:close/>
              </a:path>
              <a:path w="3651885" h="3545840">
                <a:moveTo>
                  <a:pt x="629412" y="901446"/>
                </a:moveTo>
                <a:lnTo>
                  <a:pt x="598170" y="879348"/>
                </a:lnTo>
                <a:lnTo>
                  <a:pt x="591312" y="889254"/>
                </a:lnTo>
                <a:lnTo>
                  <a:pt x="582168" y="902970"/>
                </a:lnTo>
                <a:lnTo>
                  <a:pt x="576834" y="912114"/>
                </a:lnTo>
                <a:lnTo>
                  <a:pt x="608838" y="931926"/>
                </a:lnTo>
                <a:lnTo>
                  <a:pt x="614172" y="924306"/>
                </a:lnTo>
                <a:lnTo>
                  <a:pt x="622554" y="911352"/>
                </a:lnTo>
                <a:lnTo>
                  <a:pt x="629412" y="901446"/>
                </a:lnTo>
                <a:close/>
              </a:path>
              <a:path w="3651885" h="3545840">
                <a:moveTo>
                  <a:pt x="637032" y="672846"/>
                </a:moveTo>
                <a:lnTo>
                  <a:pt x="611124" y="644652"/>
                </a:lnTo>
                <a:lnTo>
                  <a:pt x="588264" y="665226"/>
                </a:lnTo>
                <a:lnTo>
                  <a:pt x="582930" y="670560"/>
                </a:lnTo>
                <a:lnTo>
                  <a:pt x="608838" y="697992"/>
                </a:lnTo>
                <a:lnTo>
                  <a:pt x="613410" y="693420"/>
                </a:lnTo>
                <a:lnTo>
                  <a:pt x="637032" y="672846"/>
                </a:lnTo>
                <a:close/>
              </a:path>
              <a:path w="3651885" h="3545840">
                <a:moveTo>
                  <a:pt x="658368" y="2650998"/>
                </a:moveTo>
                <a:lnTo>
                  <a:pt x="650748" y="2643378"/>
                </a:lnTo>
                <a:lnTo>
                  <a:pt x="633222" y="2623566"/>
                </a:lnTo>
                <a:lnTo>
                  <a:pt x="605028" y="2648712"/>
                </a:lnTo>
                <a:lnTo>
                  <a:pt x="621792" y="2668524"/>
                </a:lnTo>
                <a:lnTo>
                  <a:pt x="630936" y="2677668"/>
                </a:lnTo>
                <a:lnTo>
                  <a:pt x="658368" y="2650998"/>
                </a:lnTo>
                <a:close/>
              </a:path>
              <a:path w="3651885" h="3545840">
                <a:moveTo>
                  <a:pt x="658368" y="542544"/>
                </a:moveTo>
                <a:lnTo>
                  <a:pt x="639318" y="509778"/>
                </a:lnTo>
                <a:lnTo>
                  <a:pt x="627888" y="515874"/>
                </a:lnTo>
                <a:lnTo>
                  <a:pt x="606552" y="529590"/>
                </a:lnTo>
                <a:lnTo>
                  <a:pt x="626364" y="561594"/>
                </a:lnTo>
                <a:lnTo>
                  <a:pt x="646938" y="549402"/>
                </a:lnTo>
                <a:lnTo>
                  <a:pt x="658368" y="542544"/>
                </a:lnTo>
                <a:close/>
              </a:path>
              <a:path w="3651885" h="3545840">
                <a:moveTo>
                  <a:pt x="675894" y="842772"/>
                </a:moveTo>
                <a:lnTo>
                  <a:pt x="646176" y="818388"/>
                </a:lnTo>
                <a:lnTo>
                  <a:pt x="628650" y="838962"/>
                </a:lnTo>
                <a:lnTo>
                  <a:pt x="621792" y="848106"/>
                </a:lnTo>
                <a:lnTo>
                  <a:pt x="651510" y="871728"/>
                </a:lnTo>
                <a:lnTo>
                  <a:pt x="658368" y="863346"/>
                </a:lnTo>
                <a:lnTo>
                  <a:pt x="675894" y="842772"/>
                </a:lnTo>
                <a:close/>
              </a:path>
              <a:path w="3651885" h="3545840">
                <a:moveTo>
                  <a:pt x="685038" y="2820162"/>
                </a:moveTo>
                <a:lnTo>
                  <a:pt x="655320" y="2795778"/>
                </a:lnTo>
                <a:lnTo>
                  <a:pt x="631698" y="2825496"/>
                </a:lnTo>
                <a:lnTo>
                  <a:pt x="661416" y="2849880"/>
                </a:lnTo>
                <a:lnTo>
                  <a:pt x="685038" y="2820162"/>
                </a:lnTo>
                <a:close/>
              </a:path>
              <a:path w="3651885" h="3545840">
                <a:moveTo>
                  <a:pt x="685800" y="2944368"/>
                </a:moveTo>
                <a:lnTo>
                  <a:pt x="675894" y="2938272"/>
                </a:lnTo>
                <a:lnTo>
                  <a:pt x="653796" y="2923794"/>
                </a:lnTo>
                <a:lnTo>
                  <a:pt x="633222" y="2955798"/>
                </a:lnTo>
                <a:lnTo>
                  <a:pt x="654558" y="2970276"/>
                </a:lnTo>
                <a:lnTo>
                  <a:pt x="665226" y="2977134"/>
                </a:lnTo>
                <a:lnTo>
                  <a:pt x="685800" y="2944368"/>
                </a:lnTo>
                <a:close/>
              </a:path>
              <a:path w="3651885" h="3545840">
                <a:moveTo>
                  <a:pt x="694944" y="626364"/>
                </a:moveTo>
                <a:lnTo>
                  <a:pt x="672084" y="595884"/>
                </a:lnTo>
                <a:lnTo>
                  <a:pt x="667512" y="598932"/>
                </a:lnTo>
                <a:lnTo>
                  <a:pt x="641604" y="619506"/>
                </a:lnTo>
                <a:lnTo>
                  <a:pt x="665226" y="649224"/>
                </a:lnTo>
                <a:lnTo>
                  <a:pt x="690372" y="630174"/>
                </a:lnTo>
                <a:lnTo>
                  <a:pt x="694944" y="626364"/>
                </a:lnTo>
                <a:close/>
              </a:path>
              <a:path w="3651885" h="3545840">
                <a:moveTo>
                  <a:pt x="710946" y="2705100"/>
                </a:moveTo>
                <a:lnTo>
                  <a:pt x="698754" y="2692146"/>
                </a:lnTo>
                <a:lnTo>
                  <a:pt x="684276" y="2678430"/>
                </a:lnTo>
                <a:lnTo>
                  <a:pt x="657606" y="2705100"/>
                </a:lnTo>
                <a:lnTo>
                  <a:pt x="671322" y="2719578"/>
                </a:lnTo>
                <a:lnTo>
                  <a:pt x="685038" y="2732532"/>
                </a:lnTo>
                <a:lnTo>
                  <a:pt x="710946" y="2705100"/>
                </a:lnTo>
                <a:close/>
              </a:path>
              <a:path w="3651885" h="3545840">
                <a:moveTo>
                  <a:pt x="724662" y="505206"/>
                </a:moveTo>
                <a:lnTo>
                  <a:pt x="706374" y="471678"/>
                </a:lnTo>
                <a:lnTo>
                  <a:pt x="694944" y="477774"/>
                </a:lnTo>
                <a:lnTo>
                  <a:pt x="672846" y="490728"/>
                </a:lnTo>
                <a:lnTo>
                  <a:pt x="691896" y="523494"/>
                </a:lnTo>
                <a:lnTo>
                  <a:pt x="712470" y="512064"/>
                </a:lnTo>
                <a:lnTo>
                  <a:pt x="724662" y="505206"/>
                </a:lnTo>
                <a:close/>
              </a:path>
              <a:path w="3651885" h="3545840">
                <a:moveTo>
                  <a:pt x="726948" y="789432"/>
                </a:moveTo>
                <a:lnTo>
                  <a:pt x="701040" y="762000"/>
                </a:lnTo>
                <a:lnTo>
                  <a:pt x="692658" y="769620"/>
                </a:lnTo>
                <a:lnTo>
                  <a:pt x="673608" y="788670"/>
                </a:lnTo>
                <a:lnTo>
                  <a:pt x="700278" y="816102"/>
                </a:lnTo>
                <a:lnTo>
                  <a:pt x="726948" y="789432"/>
                </a:lnTo>
                <a:close/>
              </a:path>
              <a:path w="3651885" h="3545840">
                <a:moveTo>
                  <a:pt x="744474" y="2866644"/>
                </a:moveTo>
                <a:lnTo>
                  <a:pt x="713994" y="2843784"/>
                </a:lnTo>
                <a:lnTo>
                  <a:pt x="691134" y="2873502"/>
                </a:lnTo>
                <a:lnTo>
                  <a:pt x="721614" y="2897124"/>
                </a:lnTo>
                <a:lnTo>
                  <a:pt x="744474" y="2866644"/>
                </a:lnTo>
                <a:close/>
              </a:path>
              <a:path w="3651885" h="3545840">
                <a:moveTo>
                  <a:pt x="749808" y="2984754"/>
                </a:moveTo>
                <a:lnTo>
                  <a:pt x="748284" y="2983992"/>
                </a:lnTo>
                <a:lnTo>
                  <a:pt x="717804" y="2964942"/>
                </a:lnTo>
                <a:lnTo>
                  <a:pt x="697230" y="2996946"/>
                </a:lnTo>
                <a:lnTo>
                  <a:pt x="727710" y="3016758"/>
                </a:lnTo>
                <a:lnTo>
                  <a:pt x="729996" y="3017520"/>
                </a:lnTo>
                <a:lnTo>
                  <a:pt x="749808" y="2984754"/>
                </a:lnTo>
                <a:close/>
              </a:path>
              <a:path w="3651885" h="3545840">
                <a:moveTo>
                  <a:pt x="755904" y="583692"/>
                </a:moveTo>
                <a:lnTo>
                  <a:pt x="735330" y="551688"/>
                </a:lnTo>
                <a:lnTo>
                  <a:pt x="723138" y="559308"/>
                </a:lnTo>
                <a:lnTo>
                  <a:pt x="703326" y="573024"/>
                </a:lnTo>
                <a:lnTo>
                  <a:pt x="725424" y="604266"/>
                </a:lnTo>
                <a:lnTo>
                  <a:pt x="743712" y="591312"/>
                </a:lnTo>
                <a:lnTo>
                  <a:pt x="755904" y="583692"/>
                </a:lnTo>
                <a:close/>
              </a:path>
              <a:path w="3651885" h="3545840">
                <a:moveTo>
                  <a:pt x="767334" y="2755392"/>
                </a:moveTo>
                <a:lnTo>
                  <a:pt x="749046" y="2739390"/>
                </a:lnTo>
                <a:lnTo>
                  <a:pt x="738378" y="2730246"/>
                </a:lnTo>
                <a:lnTo>
                  <a:pt x="713232" y="2758440"/>
                </a:lnTo>
                <a:lnTo>
                  <a:pt x="723138" y="2767584"/>
                </a:lnTo>
                <a:lnTo>
                  <a:pt x="742188" y="2784348"/>
                </a:lnTo>
                <a:lnTo>
                  <a:pt x="767334" y="2755392"/>
                </a:lnTo>
                <a:close/>
              </a:path>
              <a:path w="3651885" h="3545840">
                <a:moveTo>
                  <a:pt x="783336" y="740664"/>
                </a:moveTo>
                <a:lnTo>
                  <a:pt x="759714" y="710946"/>
                </a:lnTo>
                <a:lnTo>
                  <a:pt x="738378" y="728472"/>
                </a:lnTo>
                <a:lnTo>
                  <a:pt x="729996" y="736092"/>
                </a:lnTo>
                <a:lnTo>
                  <a:pt x="755142" y="764286"/>
                </a:lnTo>
                <a:lnTo>
                  <a:pt x="762762" y="757428"/>
                </a:lnTo>
                <a:lnTo>
                  <a:pt x="783336" y="740664"/>
                </a:lnTo>
                <a:close/>
              </a:path>
              <a:path w="3651885" h="3545840">
                <a:moveTo>
                  <a:pt x="791718" y="470916"/>
                </a:moveTo>
                <a:lnTo>
                  <a:pt x="774954" y="436626"/>
                </a:lnTo>
                <a:lnTo>
                  <a:pt x="762762" y="442722"/>
                </a:lnTo>
                <a:lnTo>
                  <a:pt x="740664" y="454152"/>
                </a:lnTo>
                <a:lnTo>
                  <a:pt x="758190" y="487680"/>
                </a:lnTo>
                <a:lnTo>
                  <a:pt x="791718" y="470916"/>
                </a:lnTo>
                <a:close/>
              </a:path>
              <a:path w="3651885" h="3545840">
                <a:moveTo>
                  <a:pt x="806196" y="2910840"/>
                </a:moveTo>
                <a:lnTo>
                  <a:pt x="774954" y="2888742"/>
                </a:lnTo>
                <a:lnTo>
                  <a:pt x="752856" y="2919984"/>
                </a:lnTo>
                <a:lnTo>
                  <a:pt x="784098" y="2942082"/>
                </a:lnTo>
                <a:lnTo>
                  <a:pt x="806196" y="2910840"/>
                </a:lnTo>
                <a:close/>
              </a:path>
              <a:path w="3651885" h="3545840">
                <a:moveTo>
                  <a:pt x="815340" y="3024378"/>
                </a:moveTo>
                <a:lnTo>
                  <a:pt x="782574" y="3004566"/>
                </a:lnTo>
                <a:lnTo>
                  <a:pt x="762762" y="3037332"/>
                </a:lnTo>
                <a:lnTo>
                  <a:pt x="795528" y="3057144"/>
                </a:lnTo>
                <a:lnTo>
                  <a:pt x="815340" y="3024378"/>
                </a:lnTo>
                <a:close/>
              </a:path>
              <a:path w="3651885" h="3545840">
                <a:moveTo>
                  <a:pt x="819912" y="543306"/>
                </a:moveTo>
                <a:lnTo>
                  <a:pt x="800862" y="510540"/>
                </a:lnTo>
                <a:lnTo>
                  <a:pt x="780288" y="522732"/>
                </a:lnTo>
                <a:lnTo>
                  <a:pt x="767334" y="531114"/>
                </a:lnTo>
                <a:lnTo>
                  <a:pt x="787908" y="563118"/>
                </a:lnTo>
                <a:lnTo>
                  <a:pt x="800100" y="555498"/>
                </a:lnTo>
                <a:lnTo>
                  <a:pt x="819912" y="543306"/>
                </a:lnTo>
                <a:close/>
              </a:path>
              <a:path w="3651885" h="3545840">
                <a:moveTo>
                  <a:pt x="825246" y="2803398"/>
                </a:moveTo>
                <a:lnTo>
                  <a:pt x="801624" y="2784348"/>
                </a:lnTo>
                <a:lnTo>
                  <a:pt x="795528" y="2779776"/>
                </a:lnTo>
                <a:lnTo>
                  <a:pt x="771144" y="2808732"/>
                </a:lnTo>
                <a:lnTo>
                  <a:pt x="777240" y="2814066"/>
                </a:lnTo>
                <a:lnTo>
                  <a:pt x="800862" y="2833116"/>
                </a:lnTo>
                <a:lnTo>
                  <a:pt x="825246" y="2803398"/>
                </a:lnTo>
                <a:close/>
              </a:path>
              <a:path w="3651885" h="3545840">
                <a:moveTo>
                  <a:pt x="843534" y="695706"/>
                </a:moveTo>
                <a:lnTo>
                  <a:pt x="821436" y="664464"/>
                </a:lnTo>
                <a:lnTo>
                  <a:pt x="811530" y="672084"/>
                </a:lnTo>
                <a:lnTo>
                  <a:pt x="790194" y="687324"/>
                </a:lnTo>
                <a:lnTo>
                  <a:pt x="813054" y="717804"/>
                </a:lnTo>
                <a:lnTo>
                  <a:pt x="832866" y="703326"/>
                </a:lnTo>
                <a:lnTo>
                  <a:pt x="843534" y="695706"/>
                </a:lnTo>
                <a:close/>
              </a:path>
              <a:path w="3651885" h="3545840">
                <a:moveTo>
                  <a:pt x="859536" y="437388"/>
                </a:moveTo>
                <a:lnTo>
                  <a:pt x="843534" y="403098"/>
                </a:lnTo>
                <a:lnTo>
                  <a:pt x="830580" y="409194"/>
                </a:lnTo>
                <a:lnTo>
                  <a:pt x="809244" y="419862"/>
                </a:lnTo>
                <a:lnTo>
                  <a:pt x="826008" y="454152"/>
                </a:lnTo>
                <a:lnTo>
                  <a:pt x="846582" y="444246"/>
                </a:lnTo>
                <a:lnTo>
                  <a:pt x="859536" y="437388"/>
                </a:lnTo>
                <a:close/>
              </a:path>
              <a:path w="3651885" h="3545840">
                <a:moveTo>
                  <a:pt x="867918" y="2954274"/>
                </a:moveTo>
                <a:lnTo>
                  <a:pt x="836676" y="2932938"/>
                </a:lnTo>
                <a:lnTo>
                  <a:pt x="815340" y="2964180"/>
                </a:lnTo>
                <a:lnTo>
                  <a:pt x="846582" y="2985516"/>
                </a:lnTo>
                <a:lnTo>
                  <a:pt x="867918" y="2954274"/>
                </a:lnTo>
                <a:close/>
              </a:path>
              <a:path w="3651885" h="3545840">
                <a:moveTo>
                  <a:pt x="880872" y="3062478"/>
                </a:moveTo>
                <a:lnTo>
                  <a:pt x="847344" y="3043428"/>
                </a:lnTo>
                <a:lnTo>
                  <a:pt x="828294" y="3076194"/>
                </a:lnTo>
                <a:lnTo>
                  <a:pt x="861822" y="3095244"/>
                </a:lnTo>
                <a:lnTo>
                  <a:pt x="880872" y="3062478"/>
                </a:lnTo>
                <a:close/>
              </a:path>
              <a:path w="3651885" h="3545840">
                <a:moveTo>
                  <a:pt x="884682" y="2849880"/>
                </a:moveTo>
                <a:lnTo>
                  <a:pt x="882396" y="2847594"/>
                </a:lnTo>
                <a:lnTo>
                  <a:pt x="854964" y="2827020"/>
                </a:lnTo>
                <a:lnTo>
                  <a:pt x="831342" y="2856738"/>
                </a:lnTo>
                <a:lnTo>
                  <a:pt x="831342" y="2857500"/>
                </a:lnTo>
                <a:lnTo>
                  <a:pt x="861822" y="2880360"/>
                </a:lnTo>
                <a:lnTo>
                  <a:pt x="884682" y="2849880"/>
                </a:lnTo>
                <a:close/>
              </a:path>
              <a:path w="3651885" h="3545840">
                <a:moveTo>
                  <a:pt x="885444" y="505968"/>
                </a:moveTo>
                <a:lnTo>
                  <a:pt x="867156" y="472440"/>
                </a:lnTo>
                <a:lnTo>
                  <a:pt x="838200" y="488442"/>
                </a:lnTo>
                <a:lnTo>
                  <a:pt x="833628" y="490728"/>
                </a:lnTo>
                <a:lnTo>
                  <a:pt x="852678" y="524256"/>
                </a:lnTo>
                <a:lnTo>
                  <a:pt x="856488" y="521970"/>
                </a:lnTo>
                <a:lnTo>
                  <a:pt x="885444" y="505968"/>
                </a:lnTo>
                <a:close/>
              </a:path>
              <a:path w="3651885" h="3545840">
                <a:moveTo>
                  <a:pt x="906018" y="654558"/>
                </a:moveTo>
                <a:lnTo>
                  <a:pt x="886206" y="622554"/>
                </a:lnTo>
                <a:lnTo>
                  <a:pt x="861822" y="637794"/>
                </a:lnTo>
                <a:lnTo>
                  <a:pt x="853440" y="643128"/>
                </a:lnTo>
                <a:lnTo>
                  <a:pt x="874776" y="674370"/>
                </a:lnTo>
                <a:lnTo>
                  <a:pt x="882396" y="669798"/>
                </a:lnTo>
                <a:lnTo>
                  <a:pt x="906018" y="654558"/>
                </a:lnTo>
                <a:close/>
              </a:path>
              <a:path w="3651885" h="3545840">
                <a:moveTo>
                  <a:pt x="928878" y="406146"/>
                </a:moveTo>
                <a:lnTo>
                  <a:pt x="913638" y="371094"/>
                </a:lnTo>
                <a:lnTo>
                  <a:pt x="896874" y="378714"/>
                </a:lnTo>
                <a:lnTo>
                  <a:pt x="878586" y="387096"/>
                </a:lnTo>
                <a:lnTo>
                  <a:pt x="894588" y="421386"/>
                </a:lnTo>
                <a:lnTo>
                  <a:pt x="912876" y="413004"/>
                </a:lnTo>
                <a:lnTo>
                  <a:pt x="928878" y="406146"/>
                </a:lnTo>
                <a:close/>
              </a:path>
              <a:path w="3651885" h="3545840">
                <a:moveTo>
                  <a:pt x="931164" y="2996184"/>
                </a:moveTo>
                <a:lnTo>
                  <a:pt x="899922" y="2974848"/>
                </a:lnTo>
                <a:lnTo>
                  <a:pt x="878586" y="3006852"/>
                </a:lnTo>
                <a:lnTo>
                  <a:pt x="910590" y="3028188"/>
                </a:lnTo>
                <a:lnTo>
                  <a:pt x="931164" y="2996184"/>
                </a:lnTo>
                <a:close/>
              </a:path>
              <a:path w="3651885" h="3545840">
                <a:moveTo>
                  <a:pt x="946404" y="3099816"/>
                </a:moveTo>
                <a:lnTo>
                  <a:pt x="925068" y="3087624"/>
                </a:lnTo>
                <a:lnTo>
                  <a:pt x="913638" y="3081528"/>
                </a:lnTo>
                <a:lnTo>
                  <a:pt x="894588" y="3114294"/>
                </a:lnTo>
                <a:lnTo>
                  <a:pt x="906018" y="3121152"/>
                </a:lnTo>
                <a:lnTo>
                  <a:pt x="928116" y="3133344"/>
                </a:lnTo>
                <a:lnTo>
                  <a:pt x="946404" y="3099816"/>
                </a:lnTo>
                <a:close/>
              </a:path>
              <a:path w="3651885" h="3545840">
                <a:moveTo>
                  <a:pt x="946404" y="2894076"/>
                </a:moveTo>
                <a:lnTo>
                  <a:pt x="935736" y="2887218"/>
                </a:lnTo>
                <a:lnTo>
                  <a:pt x="915162" y="2871978"/>
                </a:lnTo>
                <a:lnTo>
                  <a:pt x="893064" y="2903220"/>
                </a:lnTo>
                <a:lnTo>
                  <a:pt x="913638" y="2917698"/>
                </a:lnTo>
                <a:lnTo>
                  <a:pt x="924306" y="2925318"/>
                </a:lnTo>
                <a:lnTo>
                  <a:pt x="946404" y="2894076"/>
                </a:lnTo>
                <a:close/>
              </a:path>
              <a:path w="3651885" h="3545840">
                <a:moveTo>
                  <a:pt x="952500" y="470154"/>
                </a:moveTo>
                <a:lnTo>
                  <a:pt x="934974" y="435864"/>
                </a:lnTo>
                <a:lnTo>
                  <a:pt x="901446" y="454152"/>
                </a:lnTo>
                <a:lnTo>
                  <a:pt x="918972" y="487680"/>
                </a:lnTo>
                <a:lnTo>
                  <a:pt x="952500" y="470154"/>
                </a:lnTo>
                <a:close/>
              </a:path>
              <a:path w="3651885" h="3545840">
                <a:moveTo>
                  <a:pt x="970788" y="615696"/>
                </a:moveTo>
                <a:lnTo>
                  <a:pt x="952500" y="582930"/>
                </a:lnTo>
                <a:lnTo>
                  <a:pt x="938022" y="590550"/>
                </a:lnTo>
                <a:lnTo>
                  <a:pt x="918972" y="601980"/>
                </a:lnTo>
                <a:lnTo>
                  <a:pt x="938784" y="634746"/>
                </a:lnTo>
                <a:lnTo>
                  <a:pt x="957072" y="624078"/>
                </a:lnTo>
                <a:lnTo>
                  <a:pt x="970788" y="615696"/>
                </a:lnTo>
                <a:close/>
              </a:path>
              <a:path w="3651885" h="3545840">
                <a:moveTo>
                  <a:pt x="995172" y="3037332"/>
                </a:moveTo>
                <a:lnTo>
                  <a:pt x="980694" y="3027426"/>
                </a:lnTo>
                <a:lnTo>
                  <a:pt x="963168" y="3016758"/>
                </a:lnTo>
                <a:lnTo>
                  <a:pt x="942594" y="3048762"/>
                </a:lnTo>
                <a:lnTo>
                  <a:pt x="960120" y="3059430"/>
                </a:lnTo>
                <a:lnTo>
                  <a:pt x="974598" y="3069336"/>
                </a:lnTo>
                <a:lnTo>
                  <a:pt x="995172" y="3037332"/>
                </a:lnTo>
                <a:close/>
              </a:path>
              <a:path w="3651885" h="3545840">
                <a:moveTo>
                  <a:pt x="998220" y="374904"/>
                </a:moveTo>
                <a:lnTo>
                  <a:pt x="982980" y="340614"/>
                </a:lnTo>
                <a:lnTo>
                  <a:pt x="962406" y="349758"/>
                </a:lnTo>
                <a:lnTo>
                  <a:pt x="947928" y="355854"/>
                </a:lnTo>
                <a:lnTo>
                  <a:pt x="963930" y="390906"/>
                </a:lnTo>
                <a:lnTo>
                  <a:pt x="977646" y="384048"/>
                </a:lnTo>
                <a:lnTo>
                  <a:pt x="998220" y="374904"/>
                </a:lnTo>
                <a:close/>
              </a:path>
              <a:path w="3651885" h="3545840">
                <a:moveTo>
                  <a:pt x="1008126" y="2937510"/>
                </a:moveTo>
                <a:lnTo>
                  <a:pt x="989076" y="2924556"/>
                </a:lnTo>
                <a:lnTo>
                  <a:pt x="976884" y="2916174"/>
                </a:lnTo>
                <a:lnTo>
                  <a:pt x="955548" y="2947416"/>
                </a:lnTo>
                <a:lnTo>
                  <a:pt x="967740" y="2955798"/>
                </a:lnTo>
                <a:lnTo>
                  <a:pt x="986790" y="2968752"/>
                </a:lnTo>
                <a:lnTo>
                  <a:pt x="1008126" y="2937510"/>
                </a:lnTo>
                <a:close/>
              </a:path>
              <a:path w="3651885" h="3545840">
                <a:moveTo>
                  <a:pt x="1012698" y="3137916"/>
                </a:moveTo>
                <a:lnTo>
                  <a:pt x="990600" y="3124962"/>
                </a:lnTo>
                <a:lnTo>
                  <a:pt x="979932" y="3118866"/>
                </a:lnTo>
                <a:lnTo>
                  <a:pt x="960882" y="3152394"/>
                </a:lnTo>
                <a:lnTo>
                  <a:pt x="972312" y="3158490"/>
                </a:lnTo>
                <a:lnTo>
                  <a:pt x="994410" y="3170682"/>
                </a:lnTo>
                <a:lnTo>
                  <a:pt x="1012698" y="3137916"/>
                </a:lnTo>
                <a:close/>
              </a:path>
              <a:path w="3651885" h="3545840">
                <a:moveTo>
                  <a:pt x="1020318" y="435864"/>
                </a:moveTo>
                <a:lnTo>
                  <a:pt x="1002792" y="401574"/>
                </a:lnTo>
                <a:lnTo>
                  <a:pt x="969264" y="418338"/>
                </a:lnTo>
                <a:lnTo>
                  <a:pt x="986028" y="452628"/>
                </a:lnTo>
                <a:lnTo>
                  <a:pt x="1020318" y="435864"/>
                </a:lnTo>
                <a:close/>
              </a:path>
              <a:path w="3651885" h="3545840">
                <a:moveTo>
                  <a:pt x="1037082" y="579120"/>
                </a:moveTo>
                <a:lnTo>
                  <a:pt x="1019556" y="545592"/>
                </a:lnTo>
                <a:lnTo>
                  <a:pt x="1013460" y="548640"/>
                </a:lnTo>
                <a:lnTo>
                  <a:pt x="989076" y="562356"/>
                </a:lnTo>
                <a:lnTo>
                  <a:pt x="986028" y="563880"/>
                </a:lnTo>
                <a:lnTo>
                  <a:pt x="1004316" y="597408"/>
                </a:lnTo>
                <a:lnTo>
                  <a:pt x="1006602" y="595884"/>
                </a:lnTo>
                <a:lnTo>
                  <a:pt x="1031748" y="582168"/>
                </a:lnTo>
                <a:lnTo>
                  <a:pt x="1037082" y="579120"/>
                </a:lnTo>
                <a:close/>
              </a:path>
              <a:path w="3651885" h="3545840">
                <a:moveTo>
                  <a:pt x="1059180" y="3078480"/>
                </a:moveTo>
                <a:lnTo>
                  <a:pt x="1036320" y="3064002"/>
                </a:lnTo>
                <a:lnTo>
                  <a:pt x="1027176" y="3057906"/>
                </a:lnTo>
                <a:lnTo>
                  <a:pt x="1006602" y="3089910"/>
                </a:lnTo>
                <a:lnTo>
                  <a:pt x="1015746" y="3096006"/>
                </a:lnTo>
                <a:lnTo>
                  <a:pt x="1038606" y="3110484"/>
                </a:lnTo>
                <a:lnTo>
                  <a:pt x="1059180" y="3078480"/>
                </a:lnTo>
                <a:close/>
              </a:path>
              <a:path w="3651885" h="3545840">
                <a:moveTo>
                  <a:pt x="1068324" y="344424"/>
                </a:moveTo>
                <a:lnTo>
                  <a:pt x="1053084" y="309372"/>
                </a:lnTo>
                <a:lnTo>
                  <a:pt x="1024890" y="321564"/>
                </a:lnTo>
                <a:lnTo>
                  <a:pt x="1018032" y="325374"/>
                </a:lnTo>
                <a:lnTo>
                  <a:pt x="1033272" y="359664"/>
                </a:lnTo>
                <a:lnTo>
                  <a:pt x="1040892" y="356616"/>
                </a:lnTo>
                <a:lnTo>
                  <a:pt x="1068324" y="344424"/>
                </a:lnTo>
                <a:close/>
              </a:path>
              <a:path w="3651885" h="3545840">
                <a:moveTo>
                  <a:pt x="1071372" y="2980182"/>
                </a:moveTo>
                <a:lnTo>
                  <a:pt x="1066038" y="2976372"/>
                </a:lnTo>
                <a:lnTo>
                  <a:pt x="1040892" y="2959608"/>
                </a:lnTo>
                <a:lnTo>
                  <a:pt x="1040130" y="2958846"/>
                </a:lnTo>
                <a:lnTo>
                  <a:pt x="1018794" y="2990088"/>
                </a:lnTo>
                <a:lnTo>
                  <a:pt x="1019556" y="2990850"/>
                </a:lnTo>
                <a:lnTo>
                  <a:pt x="1044702" y="3008376"/>
                </a:lnTo>
                <a:lnTo>
                  <a:pt x="1050036" y="3011424"/>
                </a:lnTo>
                <a:lnTo>
                  <a:pt x="1071372" y="2980182"/>
                </a:lnTo>
                <a:close/>
              </a:path>
              <a:path w="3651885" h="3545840">
                <a:moveTo>
                  <a:pt x="1078992" y="3176016"/>
                </a:moveTo>
                <a:lnTo>
                  <a:pt x="1053084" y="3160776"/>
                </a:lnTo>
                <a:lnTo>
                  <a:pt x="1046226" y="3156966"/>
                </a:lnTo>
                <a:lnTo>
                  <a:pt x="1027176" y="3189732"/>
                </a:lnTo>
                <a:lnTo>
                  <a:pt x="1034034" y="3193542"/>
                </a:lnTo>
                <a:lnTo>
                  <a:pt x="1059942" y="3208782"/>
                </a:lnTo>
                <a:lnTo>
                  <a:pt x="1078992" y="3176016"/>
                </a:lnTo>
                <a:close/>
              </a:path>
              <a:path w="3651885" h="3545840">
                <a:moveTo>
                  <a:pt x="1088136" y="401574"/>
                </a:moveTo>
                <a:lnTo>
                  <a:pt x="1071372" y="367284"/>
                </a:lnTo>
                <a:lnTo>
                  <a:pt x="1061466" y="372618"/>
                </a:lnTo>
                <a:lnTo>
                  <a:pt x="1037082" y="384810"/>
                </a:lnTo>
                <a:lnTo>
                  <a:pt x="1053846" y="418338"/>
                </a:lnTo>
                <a:lnTo>
                  <a:pt x="1078230" y="406908"/>
                </a:lnTo>
                <a:lnTo>
                  <a:pt x="1088136" y="401574"/>
                </a:lnTo>
                <a:close/>
              </a:path>
              <a:path w="3651885" h="3545840">
                <a:moveTo>
                  <a:pt x="1104900" y="544068"/>
                </a:moveTo>
                <a:lnTo>
                  <a:pt x="1086612" y="509778"/>
                </a:lnTo>
                <a:lnTo>
                  <a:pt x="1086612" y="510540"/>
                </a:lnTo>
                <a:lnTo>
                  <a:pt x="1062228" y="522732"/>
                </a:lnTo>
                <a:lnTo>
                  <a:pt x="1053084" y="528066"/>
                </a:lnTo>
                <a:lnTo>
                  <a:pt x="1070610" y="561594"/>
                </a:lnTo>
                <a:lnTo>
                  <a:pt x="1080516" y="556260"/>
                </a:lnTo>
                <a:lnTo>
                  <a:pt x="1104138" y="544068"/>
                </a:lnTo>
                <a:lnTo>
                  <a:pt x="1104900" y="544068"/>
                </a:lnTo>
                <a:close/>
              </a:path>
              <a:path w="3651885" h="3545840">
                <a:moveTo>
                  <a:pt x="1123950" y="3120390"/>
                </a:moveTo>
                <a:lnTo>
                  <a:pt x="1114044" y="3113532"/>
                </a:lnTo>
                <a:lnTo>
                  <a:pt x="1091946" y="3099054"/>
                </a:lnTo>
                <a:lnTo>
                  <a:pt x="1070610" y="3131058"/>
                </a:lnTo>
                <a:lnTo>
                  <a:pt x="1093470" y="3145536"/>
                </a:lnTo>
                <a:lnTo>
                  <a:pt x="1102614" y="3151632"/>
                </a:lnTo>
                <a:lnTo>
                  <a:pt x="1123950" y="3120390"/>
                </a:lnTo>
                <a:close/>
              </a:path>
              <a:path w="3651885" h="3545840">
                <a:moveTo>
                  <a:pt x="1134618" y="3022854"/>
                </a:moveTo>
                <a:lnTo>
                  <a:pt x="1102614" y="3001518"/>
                </a:lnTo>
                <a:lnTo>
                  <a:pt x="1082040" y="3032760"/>
                </a:lnTo>
                <a:lnTo>
                  <a:pt x="1092708" y="3040380"/>
                </a:lnTo>
                <a:lnTo>
                  <a:pt x="1113282" y="3054096"/>
                </a:lnTo>
                <a:lnTo>
                  <a:pt x="1134618" y="3022854"/>
                </a:lnTo>
                <a:close/>
              </a:path>
              <a:path w="3651885" h="3545840">
                <a:moveTo>
                  <a:pt x="1137666" y="313182"/>
                </a:moveTo>
                <a:lnTo>
                  <a:pt x="1121664" y="278130"/>
                </a:lnTo>
                <a:lnTo>
                  <a:pt x="1112520" y="282702"/>
                </a:lnTo>
                <a:lnTo>
                  <a:pt x="1087374" y="294132"/>
                </a:lnTo>
                <a:lnTo>
                  <a:pt x="1103376" y="329184"/>
                </a:lnTo>
                <a:lnTo>
                  <a:pt x="1128522" y="316992"/>
                </a:lnTo>
                <a:lnTo>
                  <a:pt x="1137666" y="313182"/>
                </a:lnTo>
                <a:close/>
              </a:path>
              <a:path w="3651885" h="3545840">
                <a:moveTo>
                  <a:pt x="1145286" y="3215640"/>
                </a:moveTo>
                <a:lnTo>
                  <a:pt x="1136142" y="3209544"/>
                </a:lnTo>
                <a:lnTo>
                  <a:pt x="1112520" y="3195066"/>
                </a:lnTo>
                <a:lnTo>
                  <a:pt x="1092708" y="3227832"/>
                </a:lnTo>
                <a:lnTo>
                  <a:pt x="1116330" y="3242310"/>
                </a:lnTo>
                <a:lnTo>
                  <a:pt x="1124712" y="3247644"/>
                </a:lnTo>
                <a:lnTo>
                  <a:pt x="1145286" y="3215640"/>
                </a:lnTo>
                <a:close/>
              </a:path>
              <a:path w="3651885" h="3545840">
                <a:moveTo>
                  <a:pt x="1156716" y="367284"/>
                </a:moveTo>
                <a:lnTo>
                  <a:pt x="1139190" y="332994"/>
                </a:lnTo>
                <a:lnTo>
                  <a:pt x="1136142" y="335280"/>
                </a:lnTo>
                <a:lnTo>
                  <a:pt x="1105662" y="350520"/>
                </a:lnTo>
                <a:lnTo>
                  <a:pt x="1122426" y="384810"/>
                </a:lnTo>
                <a:lnTo>
                  <a:pt x="1129284" y="381000"/>
                </a:lnTo>
                <a:lnTo>
                  <a:pt x="1156716" y="367284"/>
                </a:lnTo>
                <a:close/>
              </a:path>
              <a:path w="3651885" h="3545840">
                <a:moveTo>
                  <a:pt x="1172718" y="508254"/>
                </a:moveTo>
                <a:lnTo>
                  <a:pt x="1154430" y="474726"/>
                </a:lnTo>
                <a:lnTo>
                  <a:pt x="1153668" y="474726"/>
                </a:lnTo>
                <a:lnTo>
                  <a:pt x="1120902" y="492252"/>
                </a:lnTo>
                <a:lnTo>
                  <a:pt x="1138428" y="526542"/>
                </a:lnTo>
                <a:lnTo>
                  <a:pt x="1149858" y="520446"/>
                </a:lnTo>
                <a:lnTo>
                  <a:pt x="1171956" y="508254"/>
                </a:lnTo>
                <a:lnTo>
                  <a:pt x="1172718" y="508254"/>
                </a:lnTo>
                <a:close/>
              </a:path>
              <a:path w="3651885" h="3545840">
                <a:moveTo>
                  <a:pt x="1187196" y="3163824"/>
                </a:moveTo>
                <a:lnTo>
                  <a:pt x="1181862" y="3160014"/>
                </a:lnTo>
                <a:lnTo>
                  <a:pt x="1159764" y="3144774"/>
                </a:lnTo>
                <a:lnTo>
                  <a:pt x="1155192" y="3141726"/>
                </a:lnTo>
                <a:lnTo>
                  <a:pt x="1133856" y="3172968"/>
                </a:lnTo>
                <a:lnTo>
                  <a:pt x="1138428" y="3176016"/>
                </a:lnTo>
                <a:lnTo>
                  <a:pt x="1159764" y="3191256"/>
                </a:lnTo>
                <a:lnTo>
                  <a:pt x="1164336" y="3195066"/>
                </a:lnTo>
                <a:lnTo>
                  <a:pt x="1187196" y="3163824"/>
                </a:lnTo>
                <a:close/>
              </a:path>
              <a:path w="3651885" h="3545840">
                <a:moveTo>
                  <a:pt x="1197102" y="3067050"/>
                </a:moveTo>
                <a:lnTo>
                  <a:pt x="1189482" y="3060954"/>
                </a:lnTo>
                <a:lnTo>
                  <a:pt x="1179576" y="3054096"/>
                </a:lnTo>
                <a:lnTo>
                  <a:pt x="1168908" y="3046476"/>
                </a:lnTo>
                <a:lnTo>
                  <a:pt x="1165860" y="3044952"/>
                </a:lnTo>
                <a:lnTo>
                  <a:pt x="1144524" y="3075432"/>
                </a:lnTo>
                <a:lnTo>
                  <a:pt x="1147572" y="3077718"/>
                </a:lnTo>
                <a:lnTo>
                  <a:pt x="1157478" y="3085338"/>
                </a:lnTo>
                <a:lnTo>
                  <a:pt x="1167384" y="3092196"/>
                </a:lnTo>
                <a:lnTo>
                  <a:pt x="1175004" y="3097530"/>
                </a:lnTo>
                <a:lnTo>
                  <a:pt x="1197102" y="3067050"/>
                </a:lnTo>
                <a:close/>
              </a:path>
              <a:path w="3651885" h="3545840">
                <a:moveTo>
                  <a:pt x="1207008" y="278892"/>
                </a:moveTo>
                <a:lnTo>
                  <a:pt x="1189482" y="245364"/>
                </a:lnTo>
                <a:lnTo>
                  <a:pt x="1155954" y="262128"/>
                </a:lnTo>
                <a:lnTo>
                  <a:pt x="1172718" y="296418"/>
                </a:lnTo>
                <a:lnTo>
                  <a:pt x="1182624" y="291846"/>
                </a:lnTo>
                <a:lnTo>
                  <a:pt x="1207008" y="278892"/>
                </a:lnTo>
                <a:close/>
              </a:path>
              <a:path w="3651885" h="3545840">
                <a:moveTo>
                  <a:pt x="1209294" y="3257550"/>
                </a:moveTo>
                <a:lnTo>
                  <a:pt x="1177290" y="3236214"/>
                </a:lnTo>
                <a:lnTo>
                  <a:pt x="1156716" y="3268218"/>
                </a:lnTo>
                <a:lnTo>
                  <a:pt x="1165860" y="3274314"/>
                </a:lnTo>
                <a:lnTo>
                  <a:pt x="1187958" y="3289554"/>
                </a:lnTo>
                <a:lnTo>
                  <a:pt x="1209294" y="3257550"/>
                </a:lnTo>
                <a:close/>
              </a:path>
              <a:path w="3651885" h="3545840">
                <a:moveTo>
                  <a:pt x="1224534" y="329946"/>
                </a:moveTo>
                <a:lnTo>
                  <a:pt x="1204722" y="297180"/>
                </a:lnTo>
                <a:lnTo>
                  <a:pt x="1200912" y="298704"/>
                </a:lnTo>
                <a:lnTo>
                  <a:pt x="1180338" y="310896"/>
                </a:lnTo>
                <a:lnTo>
                  <a:pt x="1171956" y="315468"/>
                </a:lnTo>
                <a:lnTo>
                  <a:pt x="1190244" y="348996"/>
                </a:lnTo>
                <a:lnTo>
                  <a:pt x="1199388" y="344424"/>
                </a:lnTo>
                <a:lnTo>
                  <a:pt x="1220724" y="331470"/>
                </a:lnTo>
                <a:lnTo>
                  <a:pt x="1224534" y="329946"/>
                </a:lnTo>
                <a:close/>
              </a:path>
              <a:path w="3651885" h="3545840">
                <a:moveTo>
                  <a:pt x="1239774" y="470154"/>
                </a:moveTo>
                <a:lnTo>
                  <a:pt x="1219962" y="438150"/>
                </a:lnTo>
                <a:lnTo>
                  <a:pt x="1213866" y="441198"/>
                </a:lnTo>
                <a:lnTo>
                  <a:pt x="1194816" y="452628"/>
                </a:lnTo>
                <a:lnTo>
                  <a:pt x="1187196" y="456438"/>
                </a:lnTo>
                <a:lnTo>
                  <a:pt x="1206246" y="489966"/>
                </a:lnTo>
                <a:lnTo>
                  <a:pt x="1213866" y="485394"/>
                </a:lnTo>
                <a:lnTo>
                  <a:pt x="1233678" y="473964"/>
                </a:lnTo>
                <a:lnTo>
                  <a:pt x="1239774" y="470154"/>
                </a:lnTo>
                <a:close/>
              </a:path>
              <a:path w="3651885" h="3545840">
                <a:moveTo>
                  <a:pt x="1248156" y="3211830"/>
                </a:moveTo>
                <a:lnTo>
                  <a:pt x="1245870" y="3209544"/>
                </a:lnTo>
                <a:lnTo>
                  <a:pt x="1224534" y="3192780"/>
                </a:lnTo>
                <a:lnTo>
                  <a:pt x="1217676" y="3187446"/>
                </a:lnTo>
                <a:lnTo>
                  <a:pt x="1194054" y="3217926"/>
                </a:lnTo>
                <a:lnTo>
                  <a:pt x="1201674" y="3223260"/>
                </a:lnTo>
                <a:lnTo>
                  <a:pt x="1222248" y="3240036"/>
                </a:lnTo>
                <a:lnTo>
                  <a:pt x="1223772" y="3240798"/>
                </a:lnTo>
                <a:lnTo>
                  <a:pt x="1248156" y="3211830"/>
                </a:lnTo>
                <a:close/>
              </a:path>
              <a:path w="3651885" h="3545840">
                <a:moveTo>
                  <a:pt x="1258824" y="3114294"/>
                </a:moveTo>
                <a:lnTo>
                  <a:pt x="1256538" y="3112770"/>
                </a:lnTo>
                <a:lnTo>
                  <a:pt x="1237488" y="3097530"/>
                </a:lnTo>
                <a:lnTo>
                  <a:pt x="1228344" y="3090672"/>
                </a:lnTo>
                <a:lnTo>
                  <a:pt x="1204722" y="3120390"/>
                </a:lnTo>
                <a:lnTo>
                  <a:pt x="1213866" y="3127248"/>
                </a:lnTo>
                <a:lnTo>
                  <a:pt x="1232154" y="3142488"/>
                </a:lnTo>
                <a:lnTo>
                  <a:pt x="1233678" y="3144012"/>
                </a:lnTo>
                <a:lnTo>
                  <a:pt x="1258824" y="3114294"/>
                </a:lnTo>
                <a:close/>
              </a:path>
              <a:path w="3651885" h="3545840">
                <a:moveTo>
                  <a:pt x="1271778" y="3302508"/>
                </a:moveTo>
                <a:lnTo>
                  <a:pt x="1240536" y="3280410"/>
                </a:lnTo>
                <a:lnTo>
                  <a:pt x="1218438" y="3310890"/>
                </a:lnTo>
                <a:lnTo>
                  <a:pt x="1248918" y="3332988"/>
                </a:lnTo>
                <a:lnTo>
                  <a:pt x="1271778" y="3302508"/>
                </a:lnTo>
                <a:close/>
              </a:path>
              <a:path w="3651885" h="3545840">
                <a:moveTo>
                  <a:pt x="1274826" y="242316"/>
                </a:moveTo>
                <a:lnTo>
                  <a:pt x="1255776" y="208788"/>
                </a:lnTo>
                <a:lnTo>
                  <a:pt x="1236726" y="219456"/>
                </a:lnTo>
                <a:lnTo>
                  <a:pt x="1223010" y="227838"/>
                </a:lnTo>
                <a:lnTo>
                  <a:pt x="1241298" y="260604"/>
                </a:lnTo>
                <a:lnTo>
                  <a:pt x="1255776" y="252984"/>
                </a:lnTo>
                <a:lnTo>
                  <a:pt x="1274826" y="242316"/>
                </a:lnTo>
                <a:close/>
              </a:path>
              <a:path w="3651885" h="3545840">
                <a:moveTo>
                  <a:pt x="1289304" y="288798"/>
                </a:moveTo>
                <a:lnTo>
                  <a:pt x="1268730" y="256794"/>
                </a:lnTo>
                <a:lnTo>
                  <a:pt x="1261110" y="261366"/>
                </a:lnTo>
                <a:lnTo>
                  <a:pt x="1241298" y="274320"/>
                </a:lnTo>
                <a:lnTo>
                  <a:pt x="1236726" y="277368"/>
                </a:lnTo>
                <a:lnTo>
                  <a:pt x="1257300" y="309372"/>
                </a:lnTo>
                <a:lnTo>
                  <a:pt x="1261872" y="306324"/>
                </a:lnTo>
                <a:lnTo>
                  <a:pt x="1282446" y="293370"/>
                </a:lnTo>
                <a:lnTo>
                  <a:pt x="1289304" y="288798"/>
                </a:lnTo>
                <a:close/>
              </a:path>
              <a:path w="3651885" h="3545840">
                <a:moveTo>
                  <a:pt x="1304544" y="428244"/>
                </a:moveTo>
                <a:lnTo>
                  <a:pt x="1283208" y="397002"/>
                </a:lnTo>
                <a:lnTo>
                  <a:pt x="1251204" y="418338"/>
                </a:lnTo>
                <a:lnTo>
                  <a:pt x="1272540" y="450342"/>
                </a:lnTo>
                <a:lnTo>
                  <a:pt x="1288542" y="438912"/>
                </a:lnTo>
                <a:lnTo>
                  <a:pt x="1304544" y="428244"/>
                </a:lnTo>
                <a:close/>
              </a:path>
              <a:path w="3651885" h="3545840">
                <a:moveTo>
                  <a:pt x="1306830" y="3259848"/>
                </a:moveTo>
                <a:lnTo>
                  <a:pt x="1287780" y="3244596"/>
                </a:lnTo>
                <a:lnTo>
                  <a:pt x="1277112" y="3235452"/>
                </a:lnTo>
                <a:lnTo>
                  <a:pt x="1253490" y="3265170"/>
                </a:lnTo>
                <a:lnTo>
                  <a:pt x="1282446" y="3289554"/>
                </a:lnTo>
                <a:lnTo>
                  <a:pt x="1306830" y="3259848"/>
                </a:lnTo>
                <a:close/>
              </a:path>
              <a:path w="3651885" h="3545840">
                <a:moveTo>
                  <a:pt x="1316736" y="3164586"/>
                </a:moveTo>
                <a:lnTo>
                  <a:pt x="1312164" y="3160776"/>
                </a:lnTo>
                <a:lnTo>
                  <a:pt x="1287780" y="3139440"/>
                </a:lnTo>
                <a:lnTo>
                  <a:pt x="1262634" y="3168396"/>
                </a:lnTo>
                <a:lnTo>
                  <a:pt x="1287018" y="3188970"/>
                </a:lnTo>
                <a:lnTo>
                  <a:pt x="1291590" y="3193542"/>
                </a:lnTo>
                <a:lnTo>
                  <a:pt x="1316736" y="3164586"/>
                </a:lnTo>
                <a:close/>
              </a:path>
              <a:path w="3651885" h="3545840">
                <a:moveTo>
                  <a:pt x="1332738" y="3348228"/>
                </a:moveTo>
                <a:lnTo>
                  <a:pt x="1302258" y="3325368"/>
                </a:lnTo>
                <a:lnTo>
                  <a:pt x="1279398" y="3355848"/>
                </a:lnTo>
                <a:lnTo>
                  <a:pt x="1310640" y="3378708"/>
                </a:lnTo>
                <a:lnTo>
                  <a:pt x="1332738" y="3348228"/>
                </a:lnTo>
                <a:close/>
              </a:path>
              <a:path w="3651885" h="3545840">
                <a:moveTo>
                  <a:pt x="1340358" y="202692"/>
                </a:moveTo>
                <a:lnTo>
                  <a:pt x="1320546" y="169926"/>
                </a:lnTo>
                <a:lnTo>
                  <a:pt x="1287780" y="189738"/>
                </a:lnTo>
                <a:lnTo>
                  <a:pt x="1307592" y="222504"/>
                </a:lnTo>
                <a:lnTo>
                  <a:pt x="1340358" y="202692"/>
                </a:lnTo>
                <a:close/>
              </a:path>
              <a:path w="3651885" h="3545840">
                <a:moveTo>
                  <a:pt x="1352550" y="245364"/>
                </a:moveTo>
                <a:lnTo>
                  <a:pt x="1331214" y="214122"/>
                </a:lnTo>
                <a:lnTo>
                  <a:pt x="1320546" y="220980"/>
                </a:lnTo>
                <a:lnTo>
                  <a:pt x="1299972" y="235458"/>
                </a:lnTo>
                <a:lnTo>
                  <a:pt x="1321308" y="266700"/>
                </a:lnTo>
                <a:lnTo>
                  <a:pt x="1342644" y="252222"/>
                </a:lnTo>
                <a:lnTo>
                  <a:pt x="1352550" y="245364"/>
                </a:lnTo>
                <a:close/>
              </a:path>
              <a:path w="3651885" h="3545840">
                <a:moveTo>
                  <a:pt x="1365504" y="3308604"/>
                </a:moveTo>
                <a:lnTo>
                  <a:pt x="1348740" y="3295650"/>
                </a:lnTo>
                <a:lnTo>
                  <a:pt x="1335786" y="3284220"/>
                </a:lnTo>
                <a:lnTo>
                  <a:pt x="1311402" y="3313938"/>
                </a:lnTo>
                <a:lnTo>
                  <a:pt x="1341120" y="3338322"/>
                </a:lnTo>
                <a:lnTo>
                  <a:pt x="1365504" y="3308604"/>
                </a:lnTo>
                <a:close/>
              </a:path>
              <a:path w="3651885" h="3545840">
                <a:moveTo>
                  <a:pt x="1367028" y="384048"/>
                </a:moveTo>
                <a:lnTo>
                  <a:pt x="1344168" y="353568"/>
                </a:lnTo>
                <a:lnTo>
                  <a:pt x="1337310" y="358140"/>
                </a:lnTo>
                <a:lnTo>
                  <a:pt x="1313688" y="375666"/>
                </a:lnTo>
                <a:lnTo>
                  <a:pt x="1335786" y="406146"/>
                </a:lnTo>
                <a:lnTo>
                  <a:pt x="1360170" y="388620"/>
                </a:lnTo>
                <a:lnTo>
                  <a:pt x="1367028" y="384048"/>
                </a:lnTo>
                <a:close/>
              </a:path>
              <a:path w="3651885" h="3545840">
                <a:moveTo>
                  <a:pt x="1373886" y="3214878"/>
                </a:moveTo>
                <a:lnTo>
                  <a:pt x="1366266" y="3208020"/>
                </a:lnTo>
                <a:lnTo>
                  <a:pt x="1347978" y="3192018"/>
                </a:lnTo>
                <a:lnTo>
                  <a:pt x="1344930" y="3189732"/>
                </a:lnTo>
                <a:lnTo>
                  <a:pt x="1319784" y="3218688"/>
                </a:lnTo>
                <a:lnTo>
                  <a:pt x="1322832" y="3220974"/>
                </a:lnTo>
                <a:lnTo>
                  <a:pt x="1341120" y="3236214"/>
                </a:lnTo>
                <a:lnTo>
                  <a:pt x="1348740" y="3243834"/>
                </a:lnTo>
                <a:lnTo>
                  <a:pt x="1373886" y="3214878"/>
                </a:lnTo>
                <a:close/>
              </a:path>
              <a:path w="3651885" h="3545840">
                <a:moveTo>
                  <a:pt x="1394460" y="3392424"/>
                </a:moveTo>
                <a:lnTo>
                  <a:pt x="1381506" y="3383280"/>
                </a:lnTo>
                <a:lnTo>
                  <a:pt x="1363980" y="3370326"/>
                </a:lnTo>
                <a:lnTo>
                  <a:pt x="1341120" y="3400806"/>
                </a:lnTo>
                <a:lnTo>
                  <a:pt x="1358646" y="3413760"/>
                </a:lnTo>
                <a:lnTo>
                  <a:pt x="1372362" y="3423666"/>
                </a:lnTo>
                <a:lnTo>
                  <a:pt x="1394460" y="3392424"/>
                </a:lnTo>
                <a:close/>
              </a:path>
              <a:path w="3651885" h="3545840">
                <a:moveTo>
                  <a:pt x="1405128" y="162306"/>
                </a:moveTo>
                <a:lnTo>
                  <a:pt x="1385316" y="130302"/>
                </a:lnTo>
                <a:lnTo>
                  <a:pt x="1376934" y="135636"/>
                </a:lnTo>
                <a:lnTo>
                  <a:pt x="1352550" y="150114"/>
                </a:lnTo>
                <a:lnTo>
                  <a:pt x="1373124" y="182880"/>
                </a:lnTo>
                <a:lnTo>
                  <a:pt x="1396746" y="167640"/>
                </a:lnTo>
                <a:lnTo>
                  <a:pt x="1405128" y="162306"/>
                </a:lnTo>
                <a:close/>
              </a:path>
              <a:path w="3651885" h="3545840">
                <a:moveTo>
                  <a:pt x="1415034" y="201930"/>
                </a:moveTo>
                <a:lnTo>
                  <a:pt x="1393698" y="170688"/>
                </a:lnTo>
                <a:lnTo>
                  <a:pt x="1362456" y="192024"/>
                </a:lnTo>
                <a:lnTo>
                  <a:pt x="1383792" y="223266"/>
                </a:lnTo>
                <a:lnTo>
                  <a:pt x="1415034" y="201930"/>
                </a:lnTo>
                <a:close/>
              </a:path>
              <a:path w="3651885" h="3545840">
                <a:moveTo>
                  <a:pt x="1424178" y="3355848"/>
                </a:moveTo>
                <a:lnTo>
                  <a:pt x="1407414" y="3342894"/>
                </a:lnTo>
                <a:lnTo>
                  <a:pt x="1394460" y="3332226"/>
                </a:lnTo>
                <a:lnTo>
                  <a:pt x="1370838" y="3362706"/>
                </a:lnTo>
                <a:lnTo>
                  <a:pt x="1383792" y="3372612"/>
                </a:lnTo>
                <a:lnTo>
                  <a:pt x="1401318" y="3385566"/>
                </a:lnTo>
                <a:lnTo>
                  <a:pt x="1424178" y="3355848"/>
                </a:lnTo>
                <a:close/>
              </a:path>
              <a:path w="3651885" h="3545840">
                <a:moveTo>
                  <a:pt x="1427988" y="339090"/>
                </a:moveTo>
                <a:lnTo>
                  <a:pt x="1405890" y="307848"/>
                </a:lnTo>
                <a:lnTo>
                  <a:pt x="1389126" y="320040"/>
                </a:lnTo>
                <a:lnTo>
                  <a:pt x="1374648" y="330708"/>
                </a:lnTo>
                <a:lnTo>
                  <a:pt x="1397508" y="361188"/>
                </a:lnTo>
                <a:lnTo>
                  <a:pt x="1427988" y="339090"/>
                </a:lnTo>
                <a:close/>
              </a:path>
              <a:path w="3651885" h="3545840">
                <a:moveTo>
                  <a:pt x="1431798" y="3263646"/>
                </a:moveTo>
                <a:lnTo>
                  <a:pt x="1417320" y="3251454"/>
                </a:lnTo>
                <a:lnTo>
                  <a:pt x="1402080" y="3239262"/>
                </a:lnTo>
                <a:lnTo>
                  <a:pt x="1377696" y="3268980"/>
                </a:lnTo>
                <a:lnTo>
                  <a:pt x="1392936" y="3281172"/>
                </a:lnTo>
                <a:lnTo>
                  <a:pt x="1407414" y="3292602"/>
                </a:lnTo>
                <a:lnTo>
                  <a:pt x="1431798" y="3263646"/>
                </a:lnTo>
                <a:close/>
              </a:path>
              <a:path w="3651885" h="3545840">
                <a:moveTo>
                  <a:pt x="1456182" y="3435096"/>
                </a:moveTo>
                <a:lnTo>
                  <a:pt x="1449324" y="3430524"/>
                </a:lnTo>
                <a:lnTo>
                  <a:pt x="1427226" y="3416046"/>
                </a:lnTo>
                <a:lnTo>
                  <a:pt x="1424940" y="3414522"/>
                </a:lnTo>
                <a:lnTo>
                  <a:pt x="1403604" y="3445764"/>
                </a:lnTo>
                <a:lnTo>
                  <a:pt x="1405128" y="3447288"/>
                </a:lnTo>
                <a:lnTo>
                  <a:pt x="1427988" y="3462528"/>
                </a:lnTo>
                <a:lnTo>
                  <a:pt x="1435608" y="3467100"/>
                </a:lnTo>
                <a:lnTo>
                  <a:pt x="1456182" y="3435096"/>
                </a:lnTo>
                <a:close/>
              </a:path>
              <a:path w="3651885" h="3545840">
                <a:moveTo>
                  <a:pt x="1477518" y="160020"/>
                </a:moveTo>
                <a:lnTo>
                  <a:pt x="1458709" y="129654"/>
                </a:lnTo>
                <a:lnTo>
                  <a:pt x="1463802" y="126492"/>
                </a:lnTo>
                <a:lnTo>
                  <a:pt x="1469898" y="122682"/>
                </a:lnTo>
                <a:lnTo>
                  <a:pt x="1450848" y="89916"/>
                </a:lnTo>
                <a:lnTo>
                  <a:pt x="1443990" y="93726"/>
                </a:lnTo>
                <a:lnTo>
                  <a:pt x="1421892" y="107442"/>
                </a:lnTo>
                <a:lnTo>
                  <a:pt x="1418082" y="109728"/>
                </a:lnTo>
                <a:lnTo>
                  <a:pt x="1437119" y="141236"/>
                </a:lnTo>
                <a:lnTo>
                  <a:pt x="1436370" y="141732"/>
                </a:lnTo>
                <a:lnTo>
                  <a:pt x="1424940" y="148590"/>
                </a:lnTo>
                <a:lnTo>
                  <a:pt x="1446276" y="180594"/>
                </a:lnTo>
                <a:lnTo>
                  <a:pt x="1456944" y="173736"/>
                </a:lnTo>
                <a:lnTo>
                  <a:pt x="1474470" y="162306"/>
                </a:lnTo>
                <a:lnTo>
                  <a:pt x="1477518" y="160020"/>
                </a:lnTo>
                <a:close/>
              </a:path>
              <a:path w="3651885" h="3545840">
                <a:moveTo>
                  <a:pt x="1485900" y="3396996"/>
                </a:moveTo>
                <a:lnTo>
                  <a:pt x="1479804" y="3393948"/>
                </a:lnTo>
                <a:lnTo>
                  <a:pt x="1471422" y="3388614"/>
                </a:lnTo>
                <a:lnTo>
                  <a:pt x="1462278" y="3382518"/>
                </a:lnTo>
                <a:lnTo>
                  <a:pt x="1454658" y="3377184"/>
                </a:lnTo>
                <a:lnTo>
                  <a:pt x="1433322" y="3408426"/>
                </a:lnTo>
                <a:lnTo>
                  <a:pt x="1440942" y="3414522"/>
                </a:lnTo>
                <a:lnTo>
                  <a:pt x="1450086" y="3420618"/>
                </a:lnTo>
                <a:lnTo>
                  <a:pt x="1459230" y="3425952"/>
                </a:lnTo>
                <a:lnTo>
                  <a:pt x="1466088" y="3429762"/>
                </a:lnTo>
                <a:lnTo>
                  <a:pt x="1485900" y="3396996"/>
                </a:lnTo>
                <a:close/>
              </a:path>
              <a:path w="3651885" h="3545840">
                <a:moveTo>
                  <a:pt x="1490472" y="296418"/>
                </a:moveTo>
                <a:lnTo>
                  <a:pt x="1469136" y="264414"/>
                </a:lnTo>
                <a:lnTo>
                  <a:pt x="1437132" y="285750"/>
                </a:lnTo>
                <a:lnTo>
                  <a:pt x="1459230" y="316992"/>
                </a:lnTo>
                <a:lnTo>
                  <a:pt x="1460754" y="316230"/>
                </a:lnTo>
                <a:lnTo>
                  <a:pt x="1475994" y="305562"/>
                </a:lnTo>
                <a:lnTo>
                  <a:pt x="1490472" y="296418"/>
                </a:lnTo>
                <a:close/>
              </a:path>
              <a:path w="3651885" h="3545840">
                <a:moveTo>
                  <a:pt x="1491996" y="3305556"/>
                </a:moveTo>
                <a:lnTo>
                  <a:pt x="1488186" y="3304032"/>
                </a:lnTo>
                <a:lnTo>
                  <a:pt x="1480566" y="3299460"/>
                </a:lnTo>
                <a:lnTo>
                  <a:pt x="1472946" y="3294126"/>
                </a:lnTo>
                <a:lnTo>
                  <a:pt x="1466088" y="3288792"/>
                </a:lnTo>
                <a:lnTo>
                  <a:pt x="1461516" y="3285756"/>
                </a:lnTo>
                <a:lnTo>
                  <a:pt x="1438656" y="3316224"/>
                </a:lnTo>
                <a:lnTo>
                  <a:pt x="1443228" y="3320034"/>
                </a:lnTo>
                <a:lnTo>
                  <a:pt x="1468374" y="3336036"/>
                </a:lnTo>
                <a:lnTo>
                  <a:pt x="1472184" y="3338322"/>
                </a:lnTo>
                <a:lnTo>
                  <a:pt x="1491996" y="3305556"/>
                </a:lnTo>
                <a:close/>
              </a:path>
              <a:path w="3651885" h="3545840">
                <a:moveTo>
                  <a:pt x="1520190" y="3473196"/>
                </a:moveTo>
                <a:lnTo>
                  <a:pt x="1512570" y="3469386"/>
                </a:lnTo>
                <a:lnTo>
                  <a:pt x="1501902" y="3463290"/>
                </a:lnTo>
                <a:lnTo>
                  <a:pt x="1491996" y="3457956"/>
                </a:lnTo>
                <a:lnTo>
                  <a:pt x="1488186" y="3455670"/>
                </a:lnTo>
                <a:lnTo>
                  <a:pt x="1468374" y="3487674"/>
                </a:lnTo>
                <a:lnTo>
                  <a:pt x="1472184" y="3489960"/>
                </a:lnTo>
                <a:lnTo>
                  <a:pt x="1482852" y="3496818"/>
                </a:lnTo>
                <a:lnTo>
                  <a:pt x="1494282" y="3502914"/>
                </a:lnTo>
                <a:lnTo>
                  <a:pt x="1502664" y="3507486"/>
                </a:lnTo>
                <a:lnTo>
                  <a:pt x="1520190" y="3473196"/>
                </a:lnTo>
                <a:close/>
              </a:path>
              <a:path w="3651885" h="3545840">
                <a:moveTo>
                  <a:pt x="1543050" y="123444"/>
                </a:moveTo>
                <a:lnTo>
                  <a:pt x="1526171" y="91173"/>
                </a:lnTo>
                <a:lnTo>
                  <a:pt x="1527048" y="90678"/>
                </a:lnTo>
                <a:lnTo>
                  <a:pt x="1535430" y="86106"/>
                </a:lnTo>
                <a:lnTo>
                  <a:pt x="1517904" y="52578"/>
                </a:lnTo>
                <a:lnTo>
                  <a:pt x="1509522" y="57150"/>
                </a:lnTo>
                <a:lnTo>
                  <a:pt x="1488186" y="68580"/>
                </a:lnTo>
                <a:lnTo>
                  <a:pt x="1483614" y="70866"/>
                </a:lnTo>
                <a:lnTo>
                  <a:pt x="1501381" y="102146"/>
                </a:lnTo>
                <a:lnTo>
                  <a:pt x="1491234" y="107442"/>
                </a:lnTo>
                <a:lnTo>
                  <a:pt x="1509522" y="140970"/>
                </a:lnTo>
                <a:lnTo>
                  <a:pt x="1526286" y="131826"/>
                </a:lnTo>
                <a:lnTo>
                  <a:pt x="1543050" y="123444"/>
                </a:lnTo>
                <a:close/>
              </a:path>
              <a:path w="3651885" h="3545840">
                <a:moveTo>
                  <a:pt x="1550670" y="3425952"/>
                </a:moveTo>
                <a:lnTo>
                  <a:pt x="1543812" y="3424428"/>
                </a:lnTo>
                <a:lnTo>
                  <a:pt x="1536192" y="3422142"/>
                </a:lnTo>
                <a:lnTo>
                  <a:pt x="1517142" y="3414522"/>
                </a:lnTo>
                <a:lnTo>
                  <a:pt x="1501140" y="3448812"/>
                </a:lnTo>
                <a:lnTo>
                  <a:pt x="1504950" y="3450336"/>
                </a:lnTo>
                <a:lnTo>
                  <a:pt x="1523238" y="3457956"/>
                </a:lnTo>
                <a:lnTo>
                  <a:pt x="1540002" y="3462528"/>
                </a:lnTo>
                <a:lnTo>
                  <a:pt x="1550670" y="3425952"/>
                </a:lnTo>
                <a:close/>
              </a:path>
              <a:path w="3651885" h="3545840">
                <a:moveTo>
                  <a:pt x="1554480" y="3331464"/>
                </a:moveTo>
                <a:lnTo>
                  <a:pt x="1548384" y="3329940"/>
                </a:lnTo>
                <a:lnTo>
                  <a:pt x="1543050" y="3329178"/>
                </a:lnTo>
                <a:lnTo>
                  <a:pt x="1536192" y="3326892"/>
                </a:lnTo>
                <a:lnTo>
                  <a:pt x="1530096" y="3324606"/>
                </a:lnTo>
                <a:lnTo>
                  <a:pt x="1523238" y="3322320"/>
                </a:lnTo>
                <a:lnTo>
                  <a:pt x="1507998" y="3357372"/>
                </a:lnTo>
                <a:lnTo>
                  <a:pt x="1516380" y="3360420"/>
                </a:lnTo>
                <a:lnTo>
                  <a:pt x="1531620" y="3364992"/>
                </a:lnTo>
                <a:lnTo>
                  <a:pt x="1540002" y="3367278"/>
                </a:lnTo>
                <a:lnTo>
                  <a:pt x="1547622" y="3368802"/>
                </a:lnTo>
                <a:lnTo>
                  <a:pt x="1549908" y="3368802"/>
                </a:lnTo>
                <a:lnTo>
                  <a:pt x="1554480" y="3331464"/>
                </a:lnTo>
                <a:close/>
              </a:path>
              <a:path w="3651885" h="3545840">
                <a:moveTo>
                  <a:pt x="1554480" y="261366"/>
                </a:moveTo>
                <a:lnTo>
                  <a:pt x="1539240" y="226314"/>
                </a:lnTo>
                <a:lnTo>
                  <a:pt x="1533906" y="228600"/>
                </a:lnTo>
                <a:lnTo>
                  <a:pt x="1518666" y="235458"/>
                </a:lnTo>
                <a:lnTo>
                  <a:pt x="1503426" y="243840"/>
                </a:lnTo>
                <a:lnTo>
                  <a:pt x="1521714" y="277368"/>
                </a:lnTo>
                <a:lnTo>
                  <a:pt x="1535430" y="269748"/>
                </a:lnTo>
                <a:lnTo>
                  <a:pt x="1549146" y="263652"/>
                </a:lnTo>
                <a:lnTo>
                  <a:pt x="1554480" y="261366"/>
                </a:lnTo>
                <a:close/>
              </a:path>
              <a:path w="3651885" h="3545840">
                <a:moveTo>
                  <a:pt x="1587246" y="3500628"/>
                </a:moveTo>
                <a:lnTo>
                  <a:pt x="1579626" y="3499104"/>
                </a:lnTo>
                <a:lnTo>
                  <a:pt x="1570482" y="3496056"/>
                </a:lnTo>
                <a:lnTo>
                  <a:pt x="1561338" y="3492246"/>
                </a:lnTo>
                <a:lnTo>
                  <a:pt x="1552956" y="3489198"/>
                </a:lnTo>
                <a:lnTo>
                  <a:pt x="1538478" y="3524250"/>
                </a:lnTo>
                <a:lnTo>
                  <a:pt x="1546860" y="3527298"/>
                </a:lnTo>
                <a:lnTo>
                  <a:pt x="1557528" y="3531870"/>
                </a:lnTo>
                <a:lnTo>
                  <a:pt x="1567434" y="3534918"/>
                </a:lnTo>
                <a:lnTo>
                  <a:pt x="1576578" y="3537204"/>
                </a:lnTo>
                <a:lnTo>
                  <a:pt x="1587246" y="3500628"/>
                </a:lnTo>
                <a:close/>
              </a:path>
              <a:path w="3651885" h="3545840">
                <a:moveTo>
                  <a:pt x="1603248" y="55626"/>
                </a:moveTo>
                <a:lnTo>
                  <a:pt x="1589532" y="19812"/>
                </a:lnTo>
                <a:lnTo>
                  <a:pt x="1581912" y="22860"/>
                </a:lnTo>
                <a:lnTo>
                  <a:pt x="1572006" y="26670"/>
                </a:lnTo>
                <a:lnTo>
                  <a:pt x="1552956" y="35052"/>
                </a:lnTo>
                <a:lnTo>
                  <a:pt x="1568958" y="70104"/>
                </a:lnTo>
                <a:lnTo>
                  <a:pt x="1586484" y="61722"/>
                </a:lnTo>
                <a:lnTo>
                  <a:pt x="1595628" y="57912"/>
                </a:lnTo>
                <a:lnTo>
                  <a:pt x="1603248" y="55626"/>
                </a:lnTo>
                <a:close/>
              </a:path>
              <a:path w="3651885" h="3545840">
                <a:moveTo>
                  <a:pt x="1608582" y="102108"/>
                </a:moveTo>
                <a:lnTo>
                  <a:pt x="1604010" y="64008"/>
                </a:lnTo>
                <a:lnTo>
                  <a:pt x="1602486" y="64008"/>
                </a:lnTo>
                <a:lnTo>
                  <a:pt x="1594866" y="65532"/>
                </a:lnTo>
                <a:lnTo>
                  <a:pt x="1586484" y="67056"/>
                </a:lnTo>
                <a:lnTo>
                  <a:pt x="1577340" y="69342"/>
                </a:lnTo>
                <a:lnTo>
                  <a:pt x="1568958" y="71628"/>
                </a:lnTo>
                <a:lnTo>
                  <a:pt x="1563624" y="73914"/>
                </a:lnTo>
                <a:lnTo>
                  <a:pt x="1575816" y="110490"/>
                </a:lnTo>
                <a:lnTo>
                  <a:pt x="1580388" y="108204"/>
                </a:lnTo>
                <a:lnTo>
                  <a:pt x="1587246" y="106680"/>
                </a:lnTo>
                <a:lnTo>
                  <a:pt x="1594104" y="104394"/>
                </a:lnTo>
                <a:lnTo>
                  <a:pt x="1600962" y="102870"/>
                </a:lnTo>
                <a:lnTo>
                  <a:pt x="1607058" y="102108"/>
                </a:lnTo>
                <a:lnTo>
                  <a:pt x="1608582" y="102108"/>
                </a:lnTo>
                <a:close/>
              </a:path>
              <a:path w="3651885" h="3545840">
                <a:moveTo>
                  <a:pt x="1624584" y="212598"/>
                </a:moveTo>
                <a:lnTo>
                  <a:pt x="1623822" y="211836"/>
                </a:lnTo>
                <a:lnTo>
                  <a:pt x="1612734" y="210972"/>
                </a:lnTo>
                <a:lnTo>
                  <a:pt x="1601660" y="211023"/>
                </a:lnTo>
                <a:lnTo>
                  <a:pt x="1590611" y="211874"/>
                </a:lnTo>
                <a:lnTo>
                  <a:pt x="1579626" y="213360"/>
                </a:lnTo>
                <a:lnTo>
                  <a:pt x="1578864" y="214122"/>
                </a:lnTo>
                <a:lnTo>
                  <a:pt x="1586484" y="251460"/>
                </a:lnTo>
                <a:lnTo>
                  <a:pt x="1591818" y="249936"/>
                </a:lnTo>
                <a:lnTo>
                  <a:pt x="1597152" y="249174"/>
                </a:lnTo>
                <a:lnTo>
                  <a:pt x="1612734" y="249237"/>
                </a:lnTo>
                <a:lnTo>
                  <a:pt x="1616964" y="249936"/>
                </a:lnTo>
                <a:lnTo>
                  <a:pt x="1624584" y="212598"/>
                </a:lnTo>
                <a:close/>
              </a:path>
              <a:path w="3651885" h="3545840">
                <a:moveTo>
                  <a:pt x="1629156" y="3455670"/>
                </a:moveTo>
                <a:lnTo>
                  <a:pt x="1610868" y="3422142"/>
                </a:lnTo>
                <a:lnTo>
                  <a:pt x="1600200" y="3426714"/>
                </a:lnTo>
                <a:lnTo>
                  <a:pt x="1594866" y="3428238"/>
                </a:lnTo>
                <a:lnTo>
                  <a:pt x="1589532" y="3429000"/>
                </a:lnTo>
                <a:lnTo>
                  <a:pt x="1584198" y="3429673"/>
                </a:lnTo>
                <a:lnTo>
                  <a:pt x="1582674" y="3429762"/>
                </a:lnTo>
                <a:lnTo>
                  <a:pt x="1583436" y="3467862"/>
                </a:lnTo>
                <a:lnTo>
                  <a:pt x="1584198" y="3467862"/>
                </a:lnTo>
                <a:lnTo>
                  <a:pt x="1595272" y="3466820"/>
                </a:lnTo>
                <a:lnTo>
                  <a:pt x="1606143" y="3464471"/>
                </a:lnTo>
                <a:lnTo>
                  <a:pt x="1616697" y="3460966"/>
                </a:lnTo>
                <a:lnTo>
                  <a:pt x="1626870" y="3456432"/>
                </a:lnTo>
                <a:lnTo>
                  <a:pt x="1629156" y="3455670"/>
                </a:lnTo>
                <a:close/>
              </a:path>
              <a:path w="3651885" h="3545840">
                <a:moveTo>
                  <a:pt x="1635252" y="3340608"/>
                </a:moveTo>
                <a:lnTo>
                  <a:pt x="1608582" y="3313176"/>
                </a:lnTo>
                <a:lnTo>
                  <a:pt x="1602486" y="3319272"/>
                </a:lnTo>
                <a:lnTo>
                  <a:pt x="1597914" y="3322320"/>
                </a:lnTo>
                <a:lnTo>
                  <a:pt x="1588770" y="3326892"/>
                </a:lnTo>
                <a:lnTo>
                  <a:pt x="1583436" y="3329178"/>
                </a:lnTo>
                <a:lnTo>
                  <a:pt x="1596390" y="3364992"/>
                </a:lnTo>
                <a:lnTo>
                  <a:pt x="1602486" y="3362706"/>
                </a:lnTo>
                <a:lnTo>
                  <a:pt x="1610106" y="3359658"/>
                </a:lnTo>
                <a:lnTo>
                  <a:pt x="1623822" y="3350514"/>
                </a:lnTo>
                <a:lnTo>
                  <a:pt x="1630680" y="3345180"/>
                </a:lnTo>
                <a:lnTo>
                  <a:pt x="1635252" y="3340608"/>
                </a:lnTo>
                <a:close/>
              </a:path>
              <a:path w="3651885" h="3545840">
                <a:moveTo>
                  <a:pt x="1661160" y="3541776"/>
                </a:moveTo>
                <a:lnTo>
                  <a:pt x="1652778" y="3505200"/>
                </a:lnTo>
                <a:lnTo>
                  <a:pt x="1651254" y="3505200"/>
                </a:lnTo>
                <a:lnTo>
                  <a:pt x="1644396" y="3506724"/>
                </a:lnTo>
                <a:lnTo>
                  <a:pt x="1636776" y="3506724"/>
                </a:lnTo>
                <a:lnTo>
                  <a:pt x="1629918" y="3507486"/>
                </a:lnTo>
                <a:lnTo>
                  <a:pt x="1621536" y="3506724"/>
                </a:lnTo>
                <a:lnTo>
                  <a:pt x="1620774" y="3506724"/>
                </a:lnTo>
                <a:lnTo>
                  <a:pt x="1617726" y="3544824"/>
                </a:lnTo>
                <a:lnTo>
                  <a:pt x="1618488" y="3544824"/>
                </a:lnTo>
                <a:lnTo>
                  <a:pt x="1628394" y="3545586"/>
                </a:lnTo>
                <a:lnTo>
                  <a:pt x="1638300" y="3544824"/>
                </a:lnTo>
                <a:lnTo>
                  <a:pt x="1647444" y="3544062"/>
                </a:lnTo>
                <a:lnTo>
                  <a:pt x="1657350" y="3542538"/>
                </a:lnTo>
                <a:lnTo>
                  <a:pt x="1661160" y="3541776"/>
                </a:lnTo>
                <a:close/>
              </a:path>
              <a:path w="3651885" h="3545840">
                <a:moveTo>
                  <a:pt x="1671828" y="38100"/>
                </a:moveTo>
                <a:lnTo>
                  <a:pt x="1668018" y="0"/>
                </a:lnTo>
                <a:lnTo>
                  <a:pt x="1660398" y="762"/>
                </a:lnTo>
                <a:lnTo>
                  <a:pt x="1650492" y="2286"/>
                </a:lnTo>
                <a:lnTo>
                  <a:pt x="1641348" y="4572"/>
                </a:lnTo>
                <a:lnTo>
                  <a:pt x="1631442" y="6858"/>
                </a:lnTo>
                <a:lnTo>
                  <a:pt x="1627632" y="7620"/>
                </a:lnTo>
                <a:lnTo>
                  <a:pt x="1637538" y="44196"/>
                </a:lnTo>
                <a:lnTo>
                  <a:pt x="1639824" y="43434"/>
                </a:lnTo>
                <a:lnTo>
                  <a:pt x="1656588" y="40386"/>
                </a:lnTo>
                <a:lnTo>
                  <a:pt x="1664208" y="38862"/>
                </a:lnTo>
                <a:lnTo>
                  <a:pt x="1671828" y="38100"/>
                </a:lnTo>
                <a:close/>
              </a:path>
              <a:path w="3651885" h="3545840">
                <a:moveTo>
                  <a:pt x="1678686" y="3269742"/>
                </a:moveTo>
                <a:lnTo>
                  <a:pt x="1643634" y="3255264"/>
                </a:lnTo>
                <a:lnTo>
                  <a:pt x="1640586" y="3262884"/>
                </a:lnTo>
                <a:lnTo>
                  <a:pt x="1636014" y="3272028"/>
                </a:lnTo>
                <a:lnTo>
                  <a:pt x="1632204" y="3280410"/>
                </a:lnTo>
                <a:lnTo>
                  <a:pt x="1628394" y="3287280"/>
                </a:lnTo>
                <a:lnTo>
                  <a:pt x="1661160" y="3306318"/>
                </a:lnTo>
                <a:lnTo>
                  <a:pt x="1665732" y="3298698"/>
                </a:lnTo>
                <a:lnTo>
                  <a:pt x="1670304" y="3288792"/>
                </a:lnTo>
                <a:lnTo>
                  <a:pt x="1674876" y="3278136"/>
                </a:lnTo>
                <a:lnTo>
                  <a:pt x="1678686" y="3269742"/>
                </a:lnTo>
                <a:close/>
              </a:path>
              <a:path w="3651885" h="3545840">
                <a:moveTo>
                  <a:pt x="1687830" y="3393948"/>
                </a:moveTo>
                <a:lnTo>
                  <a:pt x="1655064" y="3374898"/>
                </a:lnTo>
                <a:lnTo>
                  <a:pt x="1651254" y="3380994"/>
                </a:lnTo>
                <a:lnTo>
                  <a:pt x="1646682" y="3388614"/>
                </a:lnTo>
                <a:lnTo>
                  <a:pt x="1641348" y="3395472"/>
                </a:lnTo>
                <a:lnTo>
                  <a:pt x="1636014" y="3401568"/>
                </a:lnTo>
                <a:lnTo>
                  <a:pt x="1635252" y="3402330"/>
                </a:lnTo>
                <a:lnTo>
                  <a:pt x="1663446" y="3429000"/>
                </a:lnTo>
                <a:lnTo>
                  <a:pt x="1664208" y="3427476"/>
                </a:lnTo>
                <a:lnTo>
                  <a:pt x="1670304" y="3419856"/>
                </a:lnTo>
                <a:lnTo>
                  <a:pt x="1677162" y="3411474"/>
                </a:lnTo>
                <a:lnTo>
                  <a:pt x="1683258" y="3402330"/>
                </a:lnTo>
                <a:lnTo>
                  <a:pt x="1687830" y="3393948"/>
                </a:lnTo>
                <a:close/>
              </a:path>
              <a:path w="3651885" h="3545840">
                <a:moveTo>
                  <a:pt x="1690116" y="82296"/>
                </a:moveTo>
                <a:lnTo>
                  <a:pt x="1652016" y="65532"/>
                </a:lnTo>
                <a:lnTo>
                  <a:pt x="1647444" y="64770"/>
                </a:lnTo>
                <a:lnTo>
                  <a:pt x="1640586" y="102108"/>
                </a:lnTo>
                <a:lnTo>
                  <a:pt x="1642110" y="102108"/>
                </a:lnTo>
                <a:lnTo>
                  <a:pt x="1648447" y="103873"/>
                </a:lnTo>
                <a:lnTo>
                  <a:pt x="1655216" y="106324"/>
                </a:lnTo>
                <a:lnTo>
                  <a:pt x="1661718" y="109321"/>
                </a:lnTo>
                <a:lnTo>
                  <a:pt x="1667256" y="112776"/>
                </a:lnTo>
                <a:lnTo>
                  <a:pt x="1668018" y="113538"/>
                </a:lnTo>
                <a:lnTo>
                  <a:pt x="1690116" y="82296"/>
                </a:lnTo>
                <a:close/>
              </a:path>
              <a:path w="3651885" h="3545840">
                <a:moveTo>
                  <a:pt x="1696974" y="262128"/>
                </a:moveTo>
                <a:lnTo>
                  <a:pt x="1671066" y="233172"/>
                </a:lnTo>
                <a:lnTo>
                  <a:pt x="1667256" y="230124"/>
                </a:lnTo>
                <a:lnTo>
                  <a:pt x="1644396" y="260604"/>
                </a:lnTo>
                <a:lnTo>
                  <a:pt x="1646682" y="262128"/>
                </a:lnTo>
                <a:lnTo>
                  <a:pt x="1658874" y="274320"/>
                </a:lnTo>
                <a:lnTo>
                  <a:pt x="1662684" y="278892"/>
                </a:lnTo>
                <a:lnTo>
                  <a:pt x="1665732" y="284226"/>
                </a:lnTo>
                <a:lnTo>
                  <a:pt x="1696974" y="262128"/>
                </a:lnTo>
                <a:close/>
              </a:path>
              <a:path w="3651885" h="3545840">
                <a:moveTo>
                  <a:pt x="1700784" y="3192780"/>
                </a:moveTo>
                <a:lnTo>
                  <a:pt x="1663446" y="3185160"/>
                </a:lnTo>
                <a:lnTo>
                  <a:pt x="1661922" y="3189732"/>
                </a:lnTo>
                <a:lnTo>
                  <a:pt x="1658874" y="3204210"/>
                </a:lnTo>
                <a:lnTo>
                  <a:pt x="1655064" y="3217926"/>
                </a:lnTo>
                <a:lnTo>
                  <a:pt x="1654302" y="3220974"/>
                </a:lnTo>
                <a:lnTo>
                  <a:pt x="1690878" y="3231642"/>
                </a:lnTo>
                <a:lnTo>
                  <a:pt x="1692402" y="3228594"/>
                </a:lnTo>
                <a:lnTo>
                  <a:pt x="1695450" y="3213354"/>
                </a:lnTo>
                <a:lnTo>
                  <a:pt x="1699260" y="3198114"/>
                </a:lnTo>
                <a:lnTo>
                  <a:pt x="1700784" y="3192780"/>
                </a:lnTo>
                <a:close/>
              </a:path>
              <a:path w="3651885" h="3545840">
                <a:moveTo>
                  <a:pt x="1712976" y="3116580"/>
                </a:moveTo>
                <a:lnTo>
                  <a:pt x="1675638" y="3111246"/>
                </a:lnTo>
                <a:lnTo>
                  <a:pt x="1674114" y="3122676"/>
                </a:lnTo>
                <a:lnTo>
                  <a:pt x="1671066" y="3140964"/>
                </a:lnTo>
                <a:lnTo>
                  <a:pt x="1669542" y="3148584"/>
                </a:lnTo>
                <a:lnTo>
                  <a:pt x="1707642" y="3154680"/>
                </a:lnTo>
                <a:lnTo>
                  <a:pt x="1708404" y="3147060"/>
                </a:lnTo>
                <a:lnTo>
                  <a:pt x="1711452" y="3128010"/>
                </a:lnTo>
                <a:lnTo>
                  <a:pt x="1712976" y="3116580"/>
                </a:lnTo>
                <a:close/>
              </a:path>
              <a:path w="3651885" h="3545840">
                <a:moveTo>
                  <a:pt x="1718310" y="3319272"/>
                </a:moveTo>
                <a:lnTo>
                  <a:pt x="1681734" y="3308604"/>
                </a:lnTo>
                <a:lnTo>
                  <a:pt x="1678686" y="3319272"/>
                </a:lnTo>
                <a:lnTo>
                  <a:pt x="1669542" y="3343656"/>
                </a:lnTo>
                <a:lnTo>
                  <a:pt x="1705356" y="3356610"/>
                </a:lnTo>
                <a:lnTo>
                  <a:pt x="1709928" y="3345180"/>
                </a:lnTo>
                <a:lnTo>
                  <a:pt x="1714500" y="3331464"/>
                </a:lnTo>
                <a:lnTo>
                  <a:pt x="1718310" y="3319272"/>
                </a:lnTo>
                <a:close/>
              </a:path>
              <a:path w="3651885" h="3545840">
                <a:moveTo>
                  <a:pt x="1729740" y="337566"/>
                </a:moveTo>
                <a:lnTo>
                  <a:pt x="1724406" y="319278"/>
                </a:lnTo>
                <a:lnTo>
                  <a:pt x="1716786" y="300228"/>
                </a:lnTo>
                <a:lnTo>
                  <a:pt x="1680972" y="313182"/>
                </a:lnTo>
                <a:lnTo>
                  <a:pt x="1687830" y="329946"/>
                </a:lnTo>
                <a:lnTo>
                  <a:pt x="1693164" y="348234"/>
                </a:lnTo>
                <a:lnTo>
                  <a:pt x="1729740" y="337566"/>
                </a:lnTo>
                <a:close/>
              </a:path>
              <a:path w="3651885" h="3545840">
                <a:moveTo>
                  <a:pt x="1735074" y="3497580"/>
                </a:moveTo>
                <a:lnTo>
                  <a:pt x="1707642" y="3471672"/>
                </a:lnTo>
                <a:lnTo>
                  <a:pt x="1702308" y="3477006"/>
                </a:lnTo>
                <a:lnTo>
                  <a:pt x="1690116" y="3487674"/>
                </a:lnTo>
                <a:lnTo>
                  <a:pt x="1684020" y="3491484"/>
                </a:lnTo>
                <a:lnTo>
                  <a:pt x="1682496" y="3493008"/>
                </a:lnTo>
                <a:lnTo>
                  <a:pt x="1701546" y="3525774"/>
                </a:lnTo>
                <a:lnTo>
                  <a:pt x="1703832" y="3524250"/>
                </a:lnTo>
                <a:lnTo>
                  <a:pt x="1712214" y="3518916"/>
                </a:lnTo>
                <a:lnTo>
                  <a:pt x="1720596" y="3512058"/>
                </a:lnTo>
                <a:lnTo>
                  <a:pt x="1735074" y="3497580"/>
                </a:lnTo>
                <a:close/>
              </a:path>
              <a:path w="3651885" h="3545840">
                <a:moveTo>
                  <a:pt x="1735074" y="3243072"/>
                </a:moveTo>
                <a:lnTo>
                  <a:pt x="1697736" y="3236214"/>
                </a:lnTo>
                <a:lnTo>
                  <a:pt x="1693926" y="3258324"/>
                </a:lnTo>
                <a:lnTo>
                  <a:pt x="1690878" y="3272790"/>
                </a:lnTo>
                <a:lnTo>
                  <a:pt x="1727454" y="3281172"/>
                </a:lnTo>
                <a:lnTo>
                  <a:pt x="1731264" y="3266694"/>
                </a:lnTo>
                <a:lnTo>
                  <a:pt x="1735074" y="3243072"/>
                </a:lnTo>
                <a:close/>
              </a:path>
              <a:path w="3651885" h="3545840">
                <a:moveTo>
                  <a:pt x="1743456" y="148590"/>
                </a:moveTo>
                <a:lnTo>
                  <a:pt x="1737360" y="136398"/>
                </a:lnTo>
                <a:lnTo>
                  <a:pt x="1732026" y="127254"/>
                </a:lnTo>
                <a:lnTo>
                  <a:pt x="1726692" y="119634"/>
                </a:lnTo>
                <a:lnTo>
                  <a:pt x="1722120" y="112776"/>
                </a:lnTo>
                <a:lnTo>
                  <a:pt x="1690878" y="135636"/>
                </a:lnTo>
                <a:lnTo>
                  <a:pt x="1694688" y="140208"/>
                </a:lnTo>
                <a:lnTo>
                  <a:pt x="1699260" y="147066"/>
                </a:lnTo>
                <a:lnTo>
                  <a:pt x="1703070" y="153924"/>
                </a:lnTo>
                <a:lnTo>
                  <a:pt x="1707642" y="162306"/>
                </a:lnTo>
                <a:lnTo>
                  <a:pt x="1709166" y="164592"/>
                </a:lnTo>
                <a:lnTo>
                  <a:pt x="1743456" y="148590"/>
                </a:lnTo>
                <a:close/>
              </a:path>
              <a:path w="3651885" h="3545840">
                <a:moveTo>
                  <a:pt x="1744980" y="414528"/>
                </a:moveTo>
                <a:lnTo>
                  <a:pt x="1741932" y="391668"/>
                </a:lnTo>
                <a:lnTo>
                  <a:pt x="1738884" y="376428"/>
                </a:lnTo>
                <a:lnTo>
                  <a:pt x="1701546" y="383286"/>
                </a:lnTo>
                <a:lnTo>
                  <a:pt x="1707642" y="420624"/>
                </a:lnTo>
                <a:lnTo>
                  <a:pt x="1744980" y="414528"/>
                </a:lnTo>
                <a:close/>
              </a:path>
              <a:path w="3651885" h="3545840">
                <a:moveTo>
                  <a:pt x="1746504" y="3166872"/>
                </a:moveTo>
                <a:lnTo>
                  <a:pt x="1709166" y="3162300"/>
                </a:lnTo>
                <a:lnTo>
                  <a:pt x="1706118" y="3182112"/>
                </a:lnTo>
                <a:lnTo>
                  <a:pt x="1703832" y="3199638"/>
                </a:lnTo>
                <a:lnTo>
                  <a:pt x="1741932" y="3204972"/>
                </a:lnTo>
                <a:lnTo>
                  <a:pt x="1744218" y="3187446"/>
                </a:lnTo>
                <a:lnTo>
                  <a:pt x="1746504" y="3166872"/>
                </a:lnTo>
                <a:close/>
              </a:path>
              <a:path w="3651885" h="3545840">
                <a:moveTo>
                  <a:pt x="1752600" y="15240"/>
                </a:moveTo>
                <a:lnTo>
                  <a:pt x="1750314" y="13716"/>
                </a:lnTo>
                <a:lnTo>
                  <a:pt x="1741932" y="9906"/>
                </a:lnTo>
                <a:lnTo>
                  <a:pt x="1733550" y="6858"/>
                </a:lnTo>
                <a:lnTo>
                  <a:pt x="1724406" y="4572"/>
                </a:lnTo>
                <a:lnTo>
                  <a:pt x="1716024" y="2286"/>
                </a:lnTo>
                <a:lnTo>
                  <a:pt x="1710690" y="1524"/>
                </a:lnTo>
                <a:lnTo>
                  <a:pt x="1704594" y="38862"/>
                </a:lnTo>
                <a:lnTo>
                  <a:pt x="1719834" y="42672"/>
                </a:lnTo>
                <a:lnTo>
                  <a:pt x="1726692" y="44958"/>
                </a:lnTo>
                <a:lnTo>
                  <a:pt x="1732026" y="47244"/>
                </a:lnTo>
                <a:lnTo>
                  <a:pt x="1735074" y="48768"/>
                </a:lnTo>
                <a:lnTo>
                  <a:pt x="1752600" y="15240"/>
                </a:lnTo>
                <a:close/>
              </a:path>
              <a:path w="3651885" h="3545840">
                <a:moveTo>
                  <a:pt x="1753362" y="482346"/>
                </a:moveTo>
                <a:lnTo>
                  <a:pt x="1750314" y="453390"/>
                </a:lnTo>
                <a:lnTo>
                  <a:pt x="1712214" y="457200"/>
                </a:lnTo>
                <a:lnTo>
                  <a:pt x="1715262" y="485394"/>
                </a:lnTo>
                <a:lnTo>
                  <a:pt x="1716024" y="494538"/>
                </a:lnTo>
                <a:lnTo>
                  <a:pt x="1753362" y="491490"/>
                </a:lnTo>
                <a:lnTo>
                  <a:pt x="1753362" y="482346"/>
                </a:lnTo>
                <a:close/>
              </a:path>
              <a:path w="3651885" h="3545840">
                <a:moveTo>
                  <a:pt x="1754886" y="3090672"/>
                </a:moveTo>
                <a:lnTo>
                  <a:pt x="1716786" y="3086862"/>
                </a:lnTo>
                <a:lnTo>
                  <a:pt x="1713738" y="3124962"/>
                </a:lnTo>
                <a:lnTo>
                  <a:pt x="1751076" y="3128772"/>
                </a:lnTo>
                <a:lnTo>
                  <a:pt x="1752600" y="3120390"/>
                </a:lnTo>
                <a:lnTo>
                  <a:pt x="1754886" y="3090672"/>
                </a:lnTo>
                <a:close/>
              </a:path>
              <a:path w="3651885" h="3545840">
                <a:moveTo>
                  <a:pt x="1758696" y="568452"/>
                </a:moveTo>
                <a:lnTo>
                  <a:pt x="1757934" y="550926"/>
                </a:lnTo>
                <a:lnTo>
                  <a:pt x="1756410" y="530352"/>
                </a:lnTo>
                <a:lnTo>
                  <a:pt x="1718310" y="532638"/>
                </a:lnTo>
                <a:lnTo>
                  <a:pt x="1719834" y="552450"/>
                </a:lnTo>
                <a:lnTo>
                  <a:pt x="1720596" y="569976"/>
                </a:lnTo>
                <a:lnTo>
                  <a:pt x="1758696" y="568452"/>
                </a:lnTo>
                <a:close/>
              </a:path>
              <a:path w="3651885" h="3545840">
                <a:moveTo>
                  <a:pt x="1760982" y="3013710"/>
                </a:moveTo>
                <a:lnTo>
                  <a:pt x="1722882" y="3011424"/>
                </a:lnTo>
                <a:lnTo>
                  <a:pt x="1722882" y="3017520"/>
                </a:lnTo>
                <a:lnTo>
                  <a:pt x="1721307" y="3039554"/>
                </a:lnTo>
                <a:lnTo>
                  <a:pt x="1684020" y="3036570"/>
                </a:lnTo>
                <a:lnTo>
                  <a:pt x="1683258" y="3042666"/>
                </a:lnTo>
                <a:lnTo>
                  <a:pt x="1680210" y="3073908"/>
                </a:lnTo>
                <a:lnTo>
                  <a:pt x="1717548" y="3078480"/>
                </a:lnTo>
                <a:lnTo>
                  <a:pt x="1720938" y="3049562"/>
                </a:lnTo>
                <a:lnTo>
                  <a:pt x="1757934" y="3052572"/>
                </a:lnTo>
                <a:lnTo>
                  <a:pt x="1760982" y="3020568"/>
                </a:lnTo>
                <a:lnTo>
                  <a:pt x="1760982" y="3013710"/>
                </a:lnTo>
                <a:close/>
              </a:path>
              <a:path w="3651885" h="3545840">
                <a:moveTo>
                  <a:pt x="1765554" y="2937510"/>
                </a:moveTo>
                <a:lnTo>
                  <a:pt x="1727454" y="2935986"/>
                </a:lnTo>
                <a:lnTo>
                  <a:pt x="1725968" y="2963291"/>
                </a:lnTo>
                <a:lnTo>
                  <a:pt x="1690116" y="2961132"/>
                </a:lnTo>
                <a:lnTo>
                  <a:pt x="1687068" y="2997708"/>
                </a:lnTo>
                <a:lnTo>
                  <a:pt x="1687068" y="2998470"/>
                </a:lnTo>
                <a:lnTo>
                  <a:pt x="1725168" y="3002280"/>
                </a:lnTo>
                <a:lnTo>
                  <a:pt x="1725168" y="3001518"/>
                </a:lnTo>
                <a:lnTo>
                  <a:pt x="1727415" y="2973425"/>
                </a:lnTo>
                <a:lnTo>
                  <a:pt x="1764030" y="2975610"/>
                </a:lnTo>
                <a:lnTo>
                  <a:pt x="1764030" y="2966466"/>
                </a:lnTo>
                <a:lnTo>
                  <a:pt x="1765554" y="2937510"/>
                </a:lnTo>
                <a:close/>
              </a:path>
              <a:path w="3651885" h="3545840">
                <a:moveTo>
                  <a:pt x="1768602" y="224028"/>
                </a:moveTo>
                <a:lnTo>
                  <a:pt x="1762506" y="201930"/>
                </a:lnTo>
                <a:lnTo>
                  <a:pt x="1757934" y="186690"/>
                </a:lnTo>
                <a:lnTo>
                  <a:pt x="1721358" y="198120"/>
                </a:lnTo>
                <a:lnTo>
                  <a:pt x="1725930" y="211074"/>
                </a:lnTo>
                <a:lnTo>
                  <a:pt x="1731264" y="233934"/>
                </a:lnTo>
                <a:lnTo>
                  <a:pt x="1768602" y="224028"/>
                </a:lnTo>
                <a:close/>
              </a:path>
              <a:path w="3651885" h="3545840">
                <a:moveTo>
                  <a:pt x="1769364" y="2861310"/>
                </a:moveTo>
                <a:lnTo>
                  <a:pt x="1731264" y="2859786"/>
                </a:lnTo>
                <a:lnTo>
                  <a:pt x="1730159" y="2887116"/>
                </a:lnTo>
                <a:lnTo>
                  <a:pt x="1694688" y="2885694"/>
                </a:lnTo>
                <a:lnTo>
                  <a:pt x="1693926" y="2901696"/>
                </a:lnTo>
                <a:lnTo>
                  <a:pt x="1692402" y="2923032"/>
                </a:lnTo>
                <a:lnTo>
                  <a:pt x="1730502" y="2925318"/>
                </a:lnTo>
                <a:lnTo>
                  <a:pt x="1732026" y="2903982"/>
                </a:lnTo>
                <a:lnTo>
                  <a:pt x="1732292" y="2898000"/>
                </a:lnTo>
                <a:lnTo>
                  <a:pt x="1767840" y="2899410"/>
                </a:lnTo>
                <a:lnTo>
                  <a:pt x="1769364" y="2861310"/>
                </a:lnTo>
                <a:close/>
              </a:path>
              <a:path w="3651885" h="3545840">
                <a:moveTo>
                  <a:pt x="1771650" y="2785110"/>
                </a:moveTo>
                <a:lnTo>
                  <a:pt x="1733550" y="2783586"/>
                </a:lnTo>
                <a:lnTo>
                  <a:pt x="1733550" y="2791968"/>
                </a:lnTo>
                <a:lnTo>
                  <a:pt x="1733054" y="2810916"/>
                </a:lnTo>
                <a:lnTo>
                  <a:pt x="1698498" y="2809494"/>
                </a:lnTo>
                <a:lnTo>
                  <a:pt x="1696212" y="2847594"/>
                </a:lnTo>
                <a:lnTo>
                  <a:pt x="1734312" y="2849118"/>
                </a:lnTo>
                <a:lnTo>
                  <a:pt x="1735404" y="2821800"/>
                </a:lnTo>
                <a:lnTo>
                  <a:pt x="1770888" y="2823210"/>
                </a:lnTo>
                <a:lnTo>
                  <a:pt x="1771650" y="2792730"/>
                </a:lnTo>
                <a:lnTo>
                  <a:pt x="1771650" y="2785110"/>
                </a:lnTo>
                <a:close/>
              </a:path>
              <a:path w="3651885" h="3545840">
                <a:moveTo>
                  <a:pt x="1772412" y="1793748"/>
                </a:moveTo>
                <a:lnTo>
                  <a:pt x="1734312" y="1793748"/>
                </a:lnTo>
                <a:lnTo>
                  <a:pt x="1734312" y="1819656"/>
                </a:lnTo>
                <a:lnTo>
                  <a:pt x="1700784" y="1819656"/>
                </a:lnTo>
                <a:lnTo>
                  <a:pt x="1701546" y="1845564"/>
                </a:lnTo>
                <a:lnTo>
                  <a:pt x="1701546" y="1857756"/>
                </a:lnTo>
                <a:lnTo>
                  <a:pt x="1739646" y="1857756"/>
                </a:lnTo>
                <a:lnTo>
                  <a:pt x="1739646" y="1845564"/>
                </a:lnTo>
                <a:lnTo>
                  <a:pt x="1739239" y="1831848"/>
                </a:lnTo>
                <a:lnTo>
                  <a:pt x="1772412" y="1831848"/>
                </a:lnTo>
                <a:lnTo>
                  <a:pt x="1772412" y="1793748"/>
                </a:lnTo>
                <a:close/>
              </a:path>
              <a:path w="3651885" h="3545840">
                <a:moveTo>
                  <a:pt x="1772412" y="1717548"/>
                </a:moveTo>
                <a:lnTo>
                  <a:pt x="1734312" y="1717548"/>
                </a:lnTo>
                <a:lnTo>
                  <a:pt x="1734312" y="1743456"/>
                </a:lnTo>
                <a:lnTo>
                  <a:pt x="1700784" y="1743456"/>
                </a:lnTo>
                <a:lnTo>
                  <a:pt x="1700784" y="1781556"/>
                </a:lnTo>
                <a:lnTo>
                  <a:pt x="1738884" y="1781556"/>
                </a:lnTo>
                <a:lnTo>
                  <a:pt x="1738884" y="1755648"/>
                </a:lnTo>
                <a:lnTo>
                  <a:pt x="1772412" y="1755648"/>
                </a:lnTo>
                <a:lnTo>
                  <a:pt x="1772412" y="1717548"/>
                </a:lnTo>
                <a:close/>
              </a:path>
              <a:path w="3651885" h="3545840">
                <a:moveTo>
                  <a:pt x="1772412" y="1641348"/>
                </a:moveTo>
                <a:lnTo>
                  <a:pt x="1734312" y="1641348"/>
                </a:lnTo>
                <a:lnTo>
                  <a:pt x="1734312" y="1667256"/>
                </a:lnTo>
                <a:lnTo>
                  <a:pt x="1700784" y="1667256"/>
                </a:lnTo>
                <a:lnTo>
                  <a:pt x="1700784" y="1705356"/>
                </a:lnTo>
                <a:lnTo>
                  <a:pt x="1738884" y="1705356"/>
                </a:lnTo>
                <a:lnTo>
                  <a:pt x="1738884" y="1679448"/>
                </a:lnTo>
                <a:lnTo>
                  <a:pt x="1772412" y="1679448"/>
                </a:lnTo>
                <a:lnTo>
                  <a:pt x="1772412" y="1641348"/>
                </a:lnTo>
                <a:close/>
              </a:path>
              <a:path w="3651885" h="3545840">
                <a:moveTo>
                  <a:pt x="1772412" y="1560576"/>
                </a:moveTo>
                <a:lnTo>
                  <a:pt x="1734312" y="1559814"/>
                </a:lnTo>
                <a:lnTo>
                  <a:pt x="1734312" y="1597812"/>
                </a:lnTo>
                <a:lnTo>
                  <a:pt x="1701546" y="1597152"/>
                </a:lnTo>
                <a:lnTo>
                  <a:pt x="1700784" y="1635252"/>
                </a:lnTo>
                <a:lnTo>
                  <a:pt x="1738884" y="1636014"/>
                </a:lnTo>
                <a:lnTo>
                  <a:pt x="1739531" y="1603248"/>
                </a:lnTo>
                <a:lnTo>
                  <a:pt x="1772412" y="1603248"/>
                </a:lnTo>
                <a:lnTo>
                  <a:pt x="1772412" y="1598688"/>
                </a:lnTo>
                <a:lnTo>
                  <a:pt x="1739620" y="1598688"/>
                </a:lnTo>
                <a:lnTo>
                  <a:pt x="1739633" y="1598028"/>
                </a:lnTo>
                <a:lnTo>
                  <a:pt x="1772412" y="1598676"/>
                </a:lnTo>
                <a:lnTo>
                  <a:pt x="1772412" y="1560576"/>
                </a:lnTo>
                <a:close/>
              </a:path>
              <a:path w="3651885" h="3545840">
                <a:moveTo>
                  <a:pt x="1773174" y="1869948"/>
                </a:moveTo>
                <a:lnTo>
                  <a:pt x="1735074" y="1869948"/>
                </a:lnTo>
                <a:lnTo>
                  <a:pt x="1735074" y="1895856"/>
                </a:lnTo>
                <a:lnTo>
                  <a:pt x="1701546" y="1895856"/>
                </a:lnTo>
                <a:lnTo>
                  <a:pt x="1701546" y="1933956"/>
                </a:lnTo>
                <a:lnTo>
                  <a:pt x="1739646" y="1933956"/>
                </a:lnTo>
                <a:lnTo>
                  <a:pt x="1739646" y="1908048"/>
                </a:lnTo>
                <a:lnTo>
                  <a:pt x="1773174" y="1908048"/>
                </a:lnTo>
                <a:lnTo>
                  <a:pt x="1773174" y="1869948"/>
                </a:lnTo>
                <a:close/>
              </a:path>
              <a:path w="3651885" h="3545840">
                <a:moveTo>
                  <a:pt x="1773936" y="2708910"/>
                </a:moveTo>
                <a:lnTo>
                  <a:pt x="1735836" y="2708148"/>
                </a:lnTo>
                <a:lnTo>
                  <a:pt x="1735074" y="2731008"/>
                </a:lnTo>
                <a:lnTo>
                  <a:pt x="1735074" y="2734665"/>
                </a:lnTo>
                <a:lnTo>
                  <a:pt x="1700784" y="2733294"/>
                </a:lnTo>
                <a:lnTo>
                  <a:pt x="1700022" y="2741676"/>
                </a:lnTo>
                <a:lnTo>
                  <a:pt x="1699260" y="2771394"/>
                </a:lnTo>
                <a:lnTo>
                  <a:pt x="1737360" y="2772918"/>
                </a:lnTo>
                <a:lnTo>
                  <a:pt x="1738058" y="2745613"/>
                </a:lnTo>
                <a:lnTo>
                  <a:pt x="1773174" y="2747010"/>
                </a:lnTo>
                <a:lnTo>
                  <a:pt x="1773174" y="2731770"/>
                </a:lnTo>
                <a:lnTo>
                  <a:pt x="1773936" y="2708910"/>
                </a:lnTo>
                <a:close/>
              </a:path>
              <a:path w="3651885" h="3545840">
                <a:moveTo>
                  <a:pt x="1773936" y="1946148"/>
                </a:moveTo>
                <a:lnTo>
                  <a:pt x="1735836" y="1946148"/>
                </a:lnTo>
                <a:lnTo>
                  <a:pt x="1735836" y="1972056"/>
                </a:lnTo>
                <a:lnTo>
                  <a:pt x="1702308" y="1972056"/>
                </a:lnTo>
                <a:lnTo>
                  <a:pt x="1702308" y="2010156"/>
                </a:lnTo>
                <a:lnTo>
                  <a:pt x="1740408" y="2010156"/>
                </a:lnTo>
                <a:lnTo>
                  <a:pt x="1740408" y="1984248"/>
                </a:lnTo>
                <a:lnTo>
                  <a:pt x="1773936" y="1984248"/>
                </a:lnTo>
                <a:lnTo>
                  <a:pt x="1773936" y="1946148"/>
                </a:lnTo>
                <a:close/>
              </a:path>
              <a:path w="3651885" h="3545840">
                <a:moveTo>
                  <a:pt x="1773936" y="1484376"/>
                </a:moveTo>
                <a:lnTo>
                  <a:pt x="1735836" y="1483614"/>
                </a:lnTo>
                <a:lnTo>
                  <a:pt x="1735074" y="1521612"/>
                </a:lnTo>
                <a:lnTo>
                  <a:pt x="1702308" y="1520952"/>
                </a:lnTo>
                <a:lnTo>
                  <a:pt x="1701546" y="1559052"/>
                </a:lnTo>
                <a:lnTo>
                  <a:pt x="1739646" y="1559814"/>
                </a:lnTo>
                <a:lnTo>
                  <a:pt x="1740395" y="1521828"/>
                </a:lnTo>
                <a:lnTo>
                  <a:pt x="1773174" y="1522476"/>
                </a:lnTo>
                <a:lnTo>
                  <a:pt x="1773936" y="1484376"/>
                </a:lnTo>
                <a:close/>
              </a:path>
              <a:path w="3651885" h="3545840">
                <a:moveTo>
                  <a:pt x="1774698" y="2632710"/>
                </a:moveTo>
                <a:lnTo>
                  <a:pt x="1736598" y="2631948"/>
                </a:lnTo>
                <a:lnTo>
                  <a:pt x="1736598" y="2657779"/>
                </a:lnTo>
                <a:lnTo>
                  <a:pt x="1702308" y="2657094"/>
                </a:lnTo>
                <a:lnTo>
                  <a:pt x="1701546" y="2685288"/>
                </a:lnTo>
                <a:lnTo>
                  <a:pt x="1701546" y="2695194"/>
                </a:lnTo>
                <a:lnTo>
                  <a:pt x="1739646" y="2696718"/>
                </a:lnTo>
                <a:lnTo>
                  <a:pt x="1739646" y="2686050"/>
                </a:lnTo>
                <a:lnTo>
                  <a:pt x="1740065" y="2670124"/>
                </a:lnTo>
                <a:lnTo>
                  <a:pt x="1774698" y="2670810"/>
                </a:lnTo>
                <a:lnTo>
                  <a:pt x="1774698" y="2632710"/>
                </a:lnTo>
                <a:close/>
              </a:path>
              <a:path w="3651885" h="3545840">
                <a:moveTo>
                  <a:pt x="1774698" y="2060448"/>
                </a:moveTo>
                <a:lnTo>
                  <a:pt x="1773936" y="2022348"/>
                </a:lnTo>
                <a:lnTo>
                  <a:pt x="1735836" y="2022348"/>
                </a:lnTo>
                <a:lnTo>
                  <a:pt x="1736344" y="2048256"/>
                </a:lnTo>
                <a:lnTo>
                  <a:pt x="1703070" y="2048256"/>
                </a:lnTo>
                <a:lnTo>
                  <a:pt x="1703070" y="2086356"/>
                </a:lnTo>
                <a:lnTo>
                  <a:pt x="1741170" y="2086356"/>
                </a:lnTo>
                <a:lnTo>
                  <a:pt x="1741170" y="2060448"/>
                </a:lnTo>
                <a:lnTo>
                  <a:pt x="1774698" y="2060448"/>
                </a:lnTo>
                <a:close/>
              </a:path>
              <a:path w="3651885" h="3545840">
                <a:moveTo>
                  <a:pt x="1775460" y="2174748"/>
                </a:moveTo>
                <a:lnTo>
                  <a:pt x="1737360" y="2174748"/>
                </a:lnTo>
                <a:lnTo>
                  <a:pt x="1737360" y="2200656"/>
                </a:lnTo>
                <a:lnTo>
                  <a:pt x="1703832" y="2200656"/>
                </a:lnTo>
                <a:lnTo>
                  <a:pt x="1703832" y="2238756"/>
                </a:lnTo>
                <a:lnTo>
                  <a:pt x="1741932" y="2238756"/>
                </a:lnTo>
                <a:lnTo>
                  <a:pt x="1741932" y="2212848"/>
                </a:lnTo>
                <a:lnTo>
                  <a:pt x="1775460" y="2212848"/>
                </a:lnTo>
                <a:lnTo>
                  <a:pt x="1775460" y="2174748"/>
                </a:lnTo>
                <a:close/>
              </a:path>
              <a:path w="3651885" h="3545840">
                <a:moveTo>
                  <a:pt x="1775460" y="2136648"/>
                </a:moveTo>
                <a:lnTo>
                  <a:pt x="1774698" y="2098548"/>
                </a:lnTo>
                <a:lnTo>
                  <a:pt x="1736598" y="2098548"/>
                </a:lnTo>
                <a:lnTo>
                  <a:pt x="1737106" y="2124456"/>
                </a:lnTo>
                <a:lnTo>
                  <a:pt x="1703070" y="2124456"/>
                </a:lnTo>
                <a:lnTo>
                  <a:pt x="1703832" y="2140458"/>
                </a:lnTo>
                <a:lnTo>
                  <a:pt x="1703832" y="2162556"/>
                </a:lnTo>
                <a:lnTo>
                  <a:pt x="1741932" y="2162556"/>
                </a:lnTo>
                <a:lnTo>
                  <a:pt x="1741932" y="2140458"/>
                </a:lnTo>
                <a:lnTo>
                  <a:pt x="1741741" y="2136648"/>
                </a:lnTo>
                <a:lnTo>
                  <a:pt x="1775460" y="2136648"/>
                </a:lnTo>
                <a:close/>
              </a:path>
              <a:path w="3651885" h="3545840">
                <a:moveTo>
                  <a:pt x="1775460" y="1408176"/>
                </a:moveTo>
                <a:lnTo>
                  <a:pt x="1737360" y="1407414"/>
                </a:lnTo>
                <a:lnTo>
                  <a:pt x="1736598" y="1445412"/>
                </a:lnTo>
                <a:lnTo>
                  <a:pt x="1703832" y="1444752"/>
                </a:lnTo>
                <a:lnTo>
                  <a:pt x="1703070" y="1482852"/>
                </a:lnTo>
                <a:lnTo>
                  <a:pt x="1741170" y="1483614"/>
                </a:lnTo>
                <a:lnTo>
                  <a:pt x="1741919" y="1445628"/>
                </a:lnTo>
                <a:lnTo>
                  <a:pt x="1774698" y="1446276"/>
                </a:lnTo>
                <a:lnTo>
                  <a:pt x="1775460" y="1408176"/>
                </a:lnTo>
                <a:close/>
              </a:path>
              <a:path w="3651885" h="3545840">
                <a:moveTo>
                  <a:pt x="1776222" y="2555748"/>
                </a:moveTo>
                <a:lnTo>
                  <a:pt x="1738122" y="2555748"/>
                </a:lnTo>
                <a:lnTo>
                  <a:pt x="1737601" y="2581656"/>
                </a:lnTo>
                <a:lnTo>
                  <a:pt x="1703832" y="2581656"/>
                </a:lnTo>
                <a:lnTo>
                  <a:pt x="1703070" y="2619756"/>
                </a:lnTo>
                <a:lnTo>
                  <a:pt x="1741170" y="2619756"/>
                </a:lnTo>
                <a:lnTo>
                  <a:pt x="1741678" y="2593848"/>
                </a:lnTo>
                <a:lnTo>
                  <a:pt x="1775460" y="2593848"/>
                </a:lnTo>
                <a:lnTo>
                  <a:pt x="1776222" y="2555748"/>
                </a:lnTo>
                <a:close/>
              </a:path>
              <a:path w="3651885" h="3545840">
                <a:moveTo>
                  <a:pt x="1776222" y="2479548"/>
                </a:moveTo>
                <a:lnTo>
                  <a:pt x="1738122" y="2479548"/>
                </a:lnTo>
                <a:lnTo>
                  <a:pt x="1738122" y="2505456"/>
                </a:lnTo>
                <a:lnTo>
                  <a:pt x="1704594" y="2505456"/>
                </a:lnTo>
                <a:lnTo>
                  <a:pt x="1704594" y="2508504"/>
                </a:lnTo>
                <a:lnTo>
                  <a:pt x="1703832" y="2543556"/>
                </a:lnTo>
                <a:lnTo>
                  <a:pt x="1741932" y="2543556"/>
                </a:lnTo>
                <a:lnTo>
                  <a:pt x="1742490" y="2517648"/>
                </a:lnTo>
                <a:lnTo>
                  <a:pt x="1776222" y="2517648"/>
                </a:lnTo>
                <a:lnTo>
                  <a:pt x="1776222" y="2479548"/>
                </a:lnTo>
                <a:close/>
              </a:path>
              <a:path w="3651885" h="3545840">
                <a:moveTo>
                  <a:pt x="1776222" y="2403348"/>
                </a:moveTo>
                <a:lnTo>
                  <a:pt x="1738122" y="2403348"/>
                </a:lnTo>
                <a:lnTo>
                  <a:pt x="1738122" y="2429256"/>
                </a:lnTo>
                <a:lnTo>
                  <a:pt x="1704594" y="2429256"/>
                </a:lnTo>
                <a:lnTo>
                  <a:pt x="1704594" y="2467356"/>
                </a:lnTo>
                <a:lnTo>
                  <a:pt x="1742694" y="2467356"/>
                </a:lnTo>
                <a:lnTo>
                  <a:pt x="1742694" y="2441448"/>
                </a:lnTo>
                <a:lnTo>
                  <a:pt x="1776222" y="2441448"/>
                </a:lnTo>
                <a:lnTo>
                  <a:pt x="1776222" y="2403348"/>
                </a:lnTo>
                <a:close/>
              </a:path>
              <a:path w="3651885" h="3545840">
                <a:moveTo>
                  <a:pt x="1776222" y="2327148"/>
                </a:moveTo>
                <a:lnTo>
                  <a:pt x="1738122" y="2327148"/>
                </a:lnTo>
                <a:lnTo>
                  <a:pt x="1738122" y="2353056"/>
                </a:lnTo>
                <a:lnTo>
                  <a:pt x="1704594" y="2353056"/>
                </a:lnTo>
                <a:lnTo>
                  <a:pt x="1704594" y="2391156"/>
                </a:lnTo>
                <a:lnTo>
                  <a:pt x="1742694" y="2391156"/>
                </a:lnTo>
                <a:lnTo>
                  <a:pt x="1742694" y="2365248"/>
                </a:lnTo>
                <a:lnTo>
                  <a:pt x="1776222" y="2365248"/>
                </a:lnTo>
                <a:lnTo>
                  <a:pt x="1776222" y="2327148"/>
                </a:lnTo>
                <a:close/>
              </a:path>
              <a:path w="3651885" h="3545840">
                <a:moveTo>
                  <a:pt x="1776222" y="2250948"/>
                </a:moveTo>
                <a:lnTo>
                  <a:pt x="1738122" y="2250948"/>
                </a:lnTo>
                <a:lnTo>
                  <a:pt x="1738122" y="2276856"/>
                </a:lnTo>
                <a:lnTo>
                  <a:pt x="1704594" y="2276856"/>
                </a:lnTo>
                <a:lnTo>
                  <a:pt x="1704594" y="2314956"/>
                </a:lnTo>
                <a:lnTo>
                  <a:pt x="1742694" y="2314956"/>
                </a:lnTo>
                <a:lnTo>
                  <a:pt x="1742694" y="2289048"/>
                </a:lnTo>
                <a:lnTo>
                  <a:pt x="1776222" y="2289048"/>
                </a:lnTo>
                <a:lnTo>
                  <a:pt x="1776222" y="2250948"/>
                </a:lnTo>
                <a:close/>
              </a:path>
              <a:path w="3651885" h="3545840">
                <a:moveTo>
                  <a:pt x="1777746" y="1332738"/>
                </a:moveTo>
                <a:lnTo>
                  <a:pt x="1745754" y="1331468"/>
                </a:lnTo>
                <a:lnTo>
                  <a:pt x="1746504" y="1305306"/>
                </a:lnTo>
                <a:lnTo>
                  <a:pt x="1746504" y="1293876"/>
                </a:lnTo>
                <a:lnTo>
                  <a:pt x="1708404" y="1292352"/>
                </a:lnTo>
                <a:lnTo>
                  <a:pt x="1708404" y="1303782"/>
                </a:lnTo>
                <a:lnTo>
                  <a:pt x="1707642" y="1330452"/>
                </a:lnTo>
                <a:lnTo>
                  <a:pt x="1739607" y="1331734"/>
                </a:lnTo>
                <a:lnTo>
                  <a:pt x="1738884" y="1344168"/>
                </a:lnTo>
                <a:lnTo>
                  <a:pt x="1738122" y="1369199"/>
                </a:lnTo>
                <a:lnTo>
                  <a:pt x="1706118" y="1368552"/>
                </a:lnTo>
                <a:lnTo>
                  <a:pt x="1705356" y="1399794"/>
                </a:lnTo>
                <a:lnTo>
                  <a:pt x="1705356" y="1406652"/>
                </a:lnTo>
                <a:lnTo>
                  <a:pt x="1743456" y="1407414"/>
                </a:lnTo>
                <a:lnTo>
                  <a:pt x="1743456" y="1401318"/>
                </a:lnTo>
                <a:lnTo>
                  <a:pt x="1744205" y="1369441"/>
                </a:lnTo>
                <a:lnTo>
                  <a:pt x="1776222" y="1370076"/>
                </a:lnTo>
                <a:lnTo>
                  <a:pt x="1776984" y="1344930"/>
                </a:lnTo>
                <a:lnTo>
                  <a:pt x="1777746" y="1332738"/>
                </a:lnTo>
                <a:close/>
              </a:path>
              <a:path w="3651885" h="3545840">
                <a:moveTo>
                  <a:pt x="1778508" y="3427476"/>
                </a:moveTo>
                <a:lnTo>
                  <a:pt x="1743456" y="3412236"/>
                </a:lnTo>
                <a:lnTo>
                  <a:pt x="1741932" y="3416046"/>
                </a:lnTo>
                <a:lnTo>
                  <a:pt x="1731264" y="3437382"/>
                </a:lnTo>
                <a:lnTo>
                  <a:pt x="1727454" y="3444240"/>
                </a:lnTo>
                <a:lnTo>
                  <a:pt x="1760220" y="3463290"/>
                </a:lnTo>
                <a:lnTo>
                  <a:pt x="1764030" y="3456432"/>
                </a:lnTo>
                <a:lnTo>
                  <a:pt x="1770126" y="3445002"/>
                </a:lnTo>
                <a:lnTo>
                  <a:pt x="1776222" y="3432048"/>
                </a:lnTo>
                <a:lnTo>
                  <a:pt x="1778508" y="3427476"/>
                </a:lnTo>
                <a:close/>
              </a:path>
              <a:path w="3651885" h="3545840">
                <a:moveTo>
                  <a:pt x="1780032" y="1256538"/>
                </a:moveTo>
                <a:lnTo>
                  <a:pt x="1748040" y="1255268"/>
                </a:lnTo>
                <a:lnTo>
                  <a:pt x="1749552" y="1217676"/>
                </a:lnTo>
                <a:lnTo>
                  <a:pt x="1711452" y="1216152"/>
                </a:lnTo>
                <a:lnTo>
                  <a:pt x="1709928" y="1254252"/>
                </a:lnTo>
                <a:lnTo>
                  <a:pt x="1741906" y="1255534"/>
                </a:lnTo>
                <a:lnTo>
                  <a:pt x="1740408" y="1293114"/>
                </a:lnTo>
                <a:lnTo>
                  <a:pt x="1778508" y="1294638"/>
                </a:lnTo>
                <a:lnTo>
                  <a:pt x="1780032" y="1256538"/>
                </a:lnTo>
                <a:close/>
              </a:path>
              <a:path w="3651885" h="3545840">
                <a:moveTo>
                  <a:pt x="1782318" y="301752"/>
                </a:moveTo>
                <a:lnTo>
                  <a:pt x="1776222" y="262890"/>
                </a:lnTo>
                <a:lnTo>
                  <a:pt x="1738884" y="269748"/>
                </a:lnTo>
                <a:lnTo>
                  <a:pt x="1742694" y="291846"/>
                </a:lnTo>
                <a:lnTo>
                  <a:pt x="1744218" y="306324"/>
                </a:lnTo>
                <a:lnTo>
                  <a:pt x="1782318" y="301752"/>
                </a:lnTo>
                <a:close/>
              </a:path>
              <a:path w="3651885" h="3545840">
                <a:moveTo>
                  <a:pt x="1783080" y="1180338"/>
                </a:moveTo>
                <a:lnTo>
                  <a:pt x="1750326" y="1179029"/>
                </a:lnTo>
                <a:lnTo>
                  <a:pt x="1751838" y="1141476"/>
                </a:lnTo>
                <a:lnTo>
                  <a:pt x="1713738" y="1139952"/>
                </a:lnTo>
                <a:lnTo>
                  <a:pt x="1712214" y="1178052"/>
                </a:lnTo>
                <a:lnTo>
                  <a:pt x="1744954" y="1179372"/>
                </a:lnTo>
                <a:lnTo>
                  <a:pt x="1743456" y="1216914"/>
                </a:lnTo>
                <a:lnTo>
                  <a:pt x="1781556" y="1218438"/>
                </a:lnTo>
                <a:lnTo>
                  <a:pt x="1783080" y="1180338"/>
                </a:lnTo>
                <a:close/>
              </a:path>
              <a:path w="3651885" h="3545840">
                <a:moveTo>
                  <a:pt x="1785366" y="1104138"/>
                </a:moveTo>
                <a:lnTo>
                  <a:pt x="1753362" y="1102868"/>
                </a:lnTo>
                <a:lnTo>
                  <a:pt x="1754124" y="1065276"/>
                </a:lnTo>
                <a:lnTo>
                  <a:pt x="1716786" y="1063752"/>
                </a:lnTo>
                <a:lnTo>
                  <a:pt x="1715262" y="1101852"/>
                </a:lnTo>
                <a:lnTo>
                  <a:pt x="1747253" y="1103134"/>
                </a:lnTo>
                <a:lnTo>
                  <a:pt x="1746504" y="1136142"/>
                </a:lnTo>
                <a:lnTo>
                  <a:pt x="1745742" y="1140714"/>
                </a:lnTo>
                <a:lnTo>
                  <a:pt x="1783842" y="1142238"/>
                </a:lnTo>
                <a:lnTo>
                  <a:pt x="1784604" y="1137666"/>
                </a:lnTo>
                <a:lnTo>
                  <a:pt x="1785366" y="1104138"/>
                </a:lnTo>
                <a:close/>
              </a:path>
              <a:path w="3651885" h="3545840">
                <a:moveTo>
                  <a:pt x="1788414" y="1027938"/>
                </a:moveTo>
                <a:lnTo>
                  <a:pt x="1755686" y="1026629"/>
                </a:lnTo>
                <a:lnTo>
                  <a:pt x="1756410" y="1018032"/>
                </a:lnTo>
                <a:lnTo>
                  <a:pt x="1757172" y="989076"/>
                </a:lnTo>
                <a:lnTo>
                  <a:pt x="1719072" y="987552"/>
                </a:lnTo>
                <a:lnTo>
                  <a:pt x="1718310" y="1016508"/>
                </a:lnTo>
                <a:lnTo>
                  <a:pt x="1717548" y="1025652"/>
                </a:lnTo>
                <a:lnTo>
                  <a:pt x="1750314" y="1026972"/>
                </a:lnTo>
                <a:lnTo>
                  <a:pt x="1750314" y="1032510"/>
                </a:lnTo>
                <a:lnTo>
                  <a:pt x="1748790" y="1064514"/>
                </a:lnTo>
                <a:lnTo>
                  <a:pt x="1786890" y="1066038"/>
                </a:lnTo>
                <a:lnTo>
                  <a:pt x="1788414" y="1034034"/>
                </a:lnTo>
                <a:lnTo>
                  <a:pt x="1788414" y="1027938"/>
                </a:lnTo>
                <a:close/>
              </a:path>
              <a:path w="3651885" h="3545840">
                <a:moveTo>
                  <a:pt x="1789938" y="377952"/>
                </a:moveTo>
                <a:lnTo>
                  <a:pt x="1788414" y="354330"/>
                </a:lnTo>
                <a:lnTo>
                  <a:pt x="1786890" y="339852"/>
                </a:lnTo>
                <a:lnTo>
                  <a:pt x="1748790" y="343662"/>
                </a:lnTo>
                <a:lnTo>
                  <a:pt x="1750314" y="357378"/>
                </a:lnTo>
                <a:lnTo>
                  <a:pt x="1751838" y="381000"/>
                </a:lnTo>
                <a:lnTo>
                  <a:pt x="1789938" y="377952"/>
                </a:lnTo>
                <a:close/>
              </a:path>
              <a:path w="3651885" h="3545840">
                <a:moveTo>
                  <a:pt x="1790700" y="951738"/>
                </a:moveTo>
                <a:lnTo>
                  <a:pt x="1757946" y="950429"/>
                </a:lnTo>
                <a:lnTo>
                  <a:pt x="1758696" y="925068"/>
                </a:lnTo>
                <a:lnTo>
                  <a:pt x="1758696" y="912876"/>
                </a:lnTo>
                <a:lnTo>
                  <a:pt x="1720596" y="911352"/>
                </a:lnTo>
                <a:lnTo>
                  <a:pt x="1720596" y="924306"/>
                </a:lnTo>
                <a:lnTo>
                  <a:pt x="1719834" y="949452"/>
                </a:lnTo>
                <a:lnTo>
                  <a:pt x="1752587" y="950772"/>
                </a:lnTo>
                <a:lnTo>
                  <a:pt x="1751838" y="988314"/>
                </a:lnTo>
                <a:lnTo>
                  <a:pt x="1789938" y="989838"/>
                </a:lnTo>
                <a:lnTo>
                  <a:pt x="1790700" y="951738"/>
                </a:lnTo>
                <a:close/>
              </a:path>
              <a:path w="3651885" h="3545840">
                <a:moveTo>
                  <a:pt x="1792986" y="875538"/>
                </a:moveTo>
                <a:lnTo>
                  <a:pt x="1760220" y="874204"/>
                </a:lnTo>
                <a:lnTo>
                  <a:pt x="1760982" y="836676"/>
                </a:lnTo>
                <a:lnTo>
                  <a:pt x="1722882" y="835914"/>
                </a:lnTo>
                <a:lnTo>
                  <a:pt x="1722120" y="874014"/>
                </a:lnTo>
                <a:lnTo>
                  <a:pt x="1755609" y="874687"/>
                </a:lnTo>
                <a:lnTo>
                  <a:pt x="1754124" y="912114"/>
                </a:lnTo>
                <a:lnTo>
                  <a:pt x="1792224" y="913638"/>
                </a:lnTo>
                <a:lnTo>
                  <a:pt x="1792986" y="875538"/>
                </a:lnTo>
                <a:close/>
              </a:path>
              <a:path w="3651885" h="3545840">
                <a:moveTo>
                  <a:pt x="1794510" y="454914"/>
                </a:moveTo>
                <a:lnTo>
                  <a:pt x="1793748" y="428244"/>
                </a:lnTo>
                <a:lnTo>
                  <a:pt x="1792986" y="416814"/>
                </a:lnTo>
                <a:lnTo>
                  <a:pt x="1754886" y="419100"/>
                </a:lnTo>
                <a:lnTo>
                  <a:pt x="1755648" y="429768"/>
                </a:lnTo>
                <a:lnTo>
                  <a:pt x="1756410" y="456438"/>
                </a:lnTo>
                <a:lnTo>
                  <a:pt x="1794510" y="454914"/>
                </a:lnTo>
                <a:close/>
              </a:path>
              <a:path w="3651885" h="3545840">
                <a:moveTo>
                  <a:pt x="1795272" y="799338"/>
                </a:moveTo>
                <a:lnTo>
                  <a:pt x="1757172" y="797814"/>
                </a:lnTo>
                <a:lnTo>
                  <a:pt x="1756410" y="830580"/>
                </a:lnTo>
                <a:lnTo>
                  <a:pt x="1756410" y="835914"/>
                </a:lnTo>
                <a:lnTo>
                  <a:pt x="1794510" y="837438"/>
                </a:lnTo>
                <a:lnTo>
                  <a:pt x="1794510" y="831342"/>
                </a:lnTo>
                <a:lnTo>
                  <a:pt x="1795272" y="799338"/>
                </a:lnTo>
                <a:close/>
              </a:path>
              <a:path w="3651885" h="3545840">
                <a:moveTo>
                  <a:pt x="1796796" y="723138"/>
                </a:moveTo>
                <a:lnTo>
                  <a:pt x="1758696" y="722376"/>
                </a:lnTo>
                <a:lnTo>
                  <a:pt x="1758696" y="733806"/>
                </a:lnTo>
                <a:lnTo>
                  <a:pt x="1757946" y="759714"/>
                </a:lnTo>
                <a:lnTo>
                  <a:pt x="1723644" y="759714"/>
                </a:lnTo>
                <a:lnTo>
                  <a:pt x="1722882" y="790194"/>
                </a:lnTo>
                <a:lnTo>
                  <a:pt x="1722882" y="797814"/>
                </a:lnTo>
                <a:lnTo>
                  <a:pt x="1757172" y="797814"/>
                </a:lnTo>
                <a:lnTo>
                  <a:pt x="1760982" y="797814"/>
                </a:lnTo>
                <a:lnTo>
                  <a:pt x="1760982" y="790956"/>
                </a:lnTo>
                <a:lnTo>
                  <a:pt x="1761718" y="760552"/>
                </a:lnTo>
                <a:lnTo>
                  <a:pt x="1796034" y="761238"/>
                </a:lnTo>
                <a:lnTo>
                  <a:pt x="1796796" y="734568"/>
                </a:lnTo>
                <a:lnTo>
                  <a:pt x="1796796" y="723138"/>
                </a:lnTo>
                <a:close/>
              </a:path>
              <a:path w="3651885" h="3545840">
                <a:moveTo>
                  <a:pt x="1796796" y="509016"/>
                </a:moveTo>
                <a:lnTo>
                  <a:pt x="1796034" y="493014"/>
                </a:lnTo>
                <a:lnTo>
                  <a:pt x="1757934" y="494538"/>
                </a:lnTo>
                <a:lnTo>
                  <a:pt x="1758696" y="509778"/>
                </a:lnTo>
                <a:lnTo>
                  <a:pt x="1758696" y="532638"/>
                </a:lnTo>
                <a:lnTo>
                  <a:pt x="1796796" y="531876"/>
                </a:lnTo>
                <a:lnTo>
                  <a:pt x="1796796" y="509016"/>
                </a:lnTo>
                <a:close/>
              </a:path>
              <a:path w="3651885" h="3545840">
                <a:moveTo>
                  <a:pt x="1797558" y="646176"/>
                </a:moveTo>
                <a:lnTo>
                  <a:pt x="1759458" y="646176"/>
                </a:lnTo>
                <a:lnTo>
                  <a:pt x="1759458" y="683514"/>
                </a:lnTo>
                <a:lnTo>
                  <a:pt x="1723644" y="683514"/>
                </a:lnTo>
                <a:lnTo>
                  <a:pt x="1723644" y="721614"/>
                </a:lnTo>
                <a:lnTo>
                  <a:pt x="1761744" y="721614"/>
                </a:lnTo>
                <a:lnTo>
                  <a:pt x="1761744" y="684276"/>
                </a:lnTo>
                <a:lnTo>
                  <a:pt x="1797558" y="684276"/>
                </a:lnTo>
                <a:lnTo>
                  <a:pt x="1797558" y="646176"/>
                </a:lnTo>
                <a:close/>
              </a:path>
              <a:path w="3651885" h="3545840">
                <a:moveTo>
                  <a:pt x="1797558" y="569976"/>
                </a:moveTo>
                <a:lnTo>
                  <a:pt x="1759458" y="569976"/>
                </a:lnTo>
                <a:lnTo>
                  <a:pt x="1759458" y="606590"/>
                </a:lnTo>
                <a:lnTo>
                  <a:pt x="1722120" y="608076"/>
                </a:lnTo>
                <a:lnTo>
                  <a:pt x="1722120" y="627126"/>
                </a:lnTo>
                <a:lnTo>
                  <a:pt x="1722882" y="646176"/>
                </a:lnTo>
                <a:lnTo>
                  <a:pt x="1760982" y="645414"/>
                </a:lnTo>
                <a:lnTo>
                  <a:pt x="1760220" y="626364"/>
                </a:lnTo>
                <a:lnTo>
                  <a:pt x="1760220" y="608076"/>
                </a:lnTo>
                <a:lnTo>
                  <a:pt x="1797558" y="608076"/>
                </a:lnTo>
                <a:lnTo>
                  <a:pt x="1797558" y="569976"/>
                </a:lnTo>
                <a:close/>
              </a:path>
              <a:path w="3651885" h="3545840">
                <a:moveTo>
                  <a:pt x="1803654" y="3352038"/>
                </a:moveTo>
                <a:lnTo>
                  <a:pt x="1766316" y="3342894"/>
                </a:lnTo>
                <a:lnTo>
                  <a:pt x="1765554" y="3345180"/>
                </a:lnTo>
                <a:lnTo>
                  <a:pt x="1761744" y="3361182"/>
                </a:lnTo>
                <a:lnTo>
                  <a:pt x="1757172" y="3376422"/>
                </a:lnTo>
                <a:lnTo>
                  <a:pt x="1756410" y="3377946"/>
                </a:lnTo>
                <a:lnTo>
                  <a:pt x="1792224" y="3390138"/>
                </a:lnTo>
                <a:lnTo>
                  <a:pt x="1792986" y="3388614"/>
                </a:lnTo>
                <a:lnTo>
                  <a:pt x="1798320" y="3371850"/>
                </a:lnTo>
                <a:lnTo>
                  <a:pt x="1802892" y="3355086"/>
                </a:lnTo>
                <a:lnTo>
                  <a:pt x="1803654" y="3352038"/>
                </a:lnTo>
                <a:close/>
              </a:path>
              <a:path w="3651885" h="3545840">
                <a:moveTo>
                  <a:pt x="1813560" y="73914"/>
                </a:moveTo>
                <a:lnTo>
                  <a:pt x="1808226" y="66294"/>
                </a:lnTo>
                <a:lnTo>
                  <a:pt x="1802130" y="57150"/>
                </a:lnTo>
                <a:lnTo>
                  <a:pt x="1788414" y="41910"/>
                </a:lnTo>
                <a:lnTo>
                  <a:pt x="1787652" y="41148"/>
                </a:lnTo>
                <a:lnTo>
                  <a:pt x="1760982" y="67818"/>
                </a:lnTo>
                <a:lnTo>
                  <a:pt x="1766316" y="73914"/>
                </a:lnTo>
                <a:lnTo>
                  <a:pt x="1770888" y="80010"/>
                </a:lnTo>
                <a:lnTo>
                  <a:pt x="1776222" y="86868"/>
                </a:lnTo>
                <a:lnTo>
                  <a:pt x="1781556" y="95250"/>
                </a:lnTo>
                <a:lnTo>
                  <a:pt x="1813560" y="73914"/>
                </a:lnTo>
                <a:close/>
              </a:path>
              <a:path w="3651885" h="3545840">
                <a:moveTo>
                  <a:pt x="1818894" y="3276600"/>
                </a:moveTo>
                <a:lnTo>
                  <a:pt x="1781556" y="3269742"/>
                </a:lnTo>
                <a:lnTo>
                  <a:pt x="1777746" y="3289554"/>
                </a:lnTo>
                <a:lnTo>
                  <a:pt x="1774698" y="3307080"/>
                </a:lnTo>
                <a:lnTo>
                  <a:pt x="1812036" y="3313938"/>
                </a:lnTo>
                <a:lnTo>
                  <a:pt x="1818894" y="3276600"/>
                </a:lnTo>
                <a:close/>
              </a:path>
              <a:path w="3651885" h="3545840">
                <a:moveTo>
                  <a:pt x="1830324" y="3200400"/>
                </a:moveTo>
                <a:lnTo>
                  <a:pt x="1792224" y="3195066"/>
                </a:lnTo>
                <a:lnTo>
                  <a:pt x="1791462" y="3203448"/>
                </a:lnTo>
                <a:lnTo>
                  <a:pt x="1787652" y="3232404"/>
                </a:lnTo>
                <a:lnTo>
                  <a:pt x="1824990" y="3238500"/>
                </a:lnTo>
                <a:lnTo>
                  <a:pt x="1825752" y="3231654"/>
                </a:lnTo>
                <a:lnTo>
                  <a:pt x="1828800" y="3208020"/>
                </a:lnTo>
                <a:lnTo>
                  <a:pt x="1830324" y="3200400"/>
                </a:lnTo>
                <a:close/>
              </a:path>
              <a:path w="3651885" h="3545840">
                <a:moveTo>
                  <a:pt x="1838706" y="3123438"/>
                </a:moveTo>
                <a:lnTo>
                  <a:pt x="1800606" y="3120390"/>
                </a:lnTo>
                <a:lnTo>
                  <a:pt x="1799844" y="3129534"/>
                </a:lnTo>
                <a:lnTo>
                  <a:pt x="1796796" y="3154680"/>
                </a:lnTo>
                <a:lnTo>
                  <a:pt x="1796796" y="3157728"/>
                </a:lnTo>
                <a:lnTo>
                  <a:pt x="1834896" y="3162300"/>
                </a:lnTo>
                <a:lnTo>
                  <a:pt x="1834896" y="3159252"/>
                </a:lnTo>
                <a:lnTo>
                  <a:pt x="1837182" y="3133344"/>
                </a:lnTo>
                <a:lnTo>
                  <a:pt x="1838706" y="3123438"/>
                </a:lnTo>
                <a:close/>
              </a:path>
              <a:path w="3651885" h="3545840">
                <a:moveTo>
                  <a:pt x="1844802" y="3047238"/>
                </a:moveTo>
                <a:lnTo>
                  <a:pt x="1806702" y="3044952"/>
                </a:lnTo>
                <a:lnTo>
                  <a:pt x="1804416" y="3076956"/>
                </a:lnTo>
                <a:lnTo>
                  <a:pt x="1803654" y="3082290"/>
                </a:lnTo>
                <a:lnTo>
                  <a:pt x="1841754" y="3085338"/>
                </a:lnTo>
                <a:lnTo>
                  <a:pt x="1842516" y="3080004"/>
                </a:lnTo>
                <a:lnTo>
                  <a:pt x="1844802" y="3047238"/>
                </a:lnTo>
                <a:close/>
              </a:path>
              <a:path w="3651885" h="3545840">
                <a:moveTo>
                  <a:pt x="1846326" y="149352"/>
                </a:moveTo>
                <a:lnTo>
                  <a:pt x="1844802" y="143256"/>
                </a:lnTo>
                <a:lnTo>
                  <a:pt x="1835658" y="118872"/>
                </a:lnTo>
                <a:lnTo>
                  <a:pt x="1832610" y="111252"/>
                </a:lnTo>
                <a:lnTo>
                  <a:pt x="1797558" y="126492"/>
                </a:lnTo>
                <a:lnTo>
                  <a:pt x="1799844" y="131064"/>
                </a:lnTo>
                <a:lnTo>
                  <a:pt x="1808226" y="153924"/>
                </a:lnTo>
                <a:lnTo>
                  <a:pt x="1809750" y="160020"/>
                </a:lnTo>
                <a:lnTo>
                  <a:pt x="1846326" y="149352"/>
                </a:lnTo>
                <a:close/>
              </a:path>
              <a:path w="3651885" h="3545840">
                <a:moveTo>
                  <a:pt x="1849374" y="2971038"/>
                </a:moveTo>
                <a:lnTo>
                  <a:pt x="1811274" y="2968752"/>
                </a:lnTo>
                <a:lnTo>
                  <a:pt x="1808988" y="3006852"/>
                </a:lnTo>
                <a:lnTo>
                  <a:pt x="1847088" y="3009138"/>
                </a:lnTo>
                <a:lnTo>
                  <a:pt x="1849374" y="2971038"/>
                </a:lnTo>
                <a:close/>
              </a:path>
              <a:path w="3651885" h="3545840">
                <a:moveTo>
                  <a:pt x="1853184" y="2894838"/>
                </a:moveTo>
                <a:lnTo>
                  <a:pt x="1815084" y="2893314"/>
                </a:lnTo>
                <a:lnTo>
                  <a:pt x="1814322" y="2903982"/>
                </a:lnTo>
                <a:lnTo>
                  <a:pt x="1813560" y="2930652"/>
                </a:lnTo>
                <a:lnTo>
                  <a:pt x="1851660" y="2932938"/>
                </a:lnTo>
                <a:lnTo>
                  <a:pt x="1852422" y="2905506"/>
                </a:lnTo>
                <a:lnTo>
                  <a:pt x="1853184" y="2894838"/>
                </a:lnTo>
                <a:close/>
              </a:path>
              <a:path w="3651885" h="3545840">
                <a:moveTo>
                  <a:pt x="1855470" y="2817876"/>
                </a:moveTo>
                <a:lnTo>
                  <a:pt x="1817370" y="2817114"/>
                </a:lnTo>
                <a:lnTo>
                  <a:pt x="1816608" y="2841498"/>
                </a:lnTo>
                <a:lnTo>
                  <a:pt x="1816608" y="2855214"/>
                </a:lnTo>
                <a:lnTo>
                  <a:pt x="1854708" y="2856738"/>
                </a:lnTo>
                <a:lnTo>
                  <a:pt x="1854708" y="2843022"/>
                </a:lnTo>
                <a:lnTo>
                  <a:pt x="1855470" y="2817876"/>
                </a:lnTo>
                <a:close/>
              </a:path>
              <a:path w="3651885" h="3545840">
                <a:moveTo>
                  <a:pt x="1855470" y="1674876"/>
                </a:moveTo>
                <a:lnTo>
                  <a:pt x="1817370" y="1674876"/>
                </a:lnTo>
                <a:lnTo>
                  <a:pt x="1817370" y="1712976"/>
                </a:lnTo>
                <a:lnTo>
                  <a:pt x="1855470" y="1712976"/>
                </a:lnTo>
                <a:lnTo>
                  <a:pt x="1855470" y="1674876"/>
                </a:lnTo>
                <a:close/>
              </a:path>
              <a:path w="3651885" h="3545840">
                <a:moveTo>
                  <a:pt x="1856232" y="1827276"/>
                </a:moveTo>
                <a:lnTo>
                  <a:pt x="1818132" y="1827276"/>
                </a:lnTo>
                <a:lnTo>
                  <a:pt x="1818132" y="1865376"/>
                </a:lnTo>
                <a:lnTo>
                  <a:pt x="1856232" y="1865376"/>
                </a:lnTo>
                <a:lnTo>
                  <a:pt x="1856232" y="1827276"/>
                </a:lnTo>
                <a:close/>
              </a:path>
              <a:path w="3651885" h="3545840">
                <a:moveTo>
                  <a:pt x="1856232" y="1789176"/>
                </a:moveTo>
                <a:lnTo>
                  <a:pt x="1855470" y="1772412"/>
                </a:lnTo>
                <a:lnTo>
                  <a:pt x="1855470" y="1751076"/>
                </a:lnTo>
                <a:lnTo>
                  <a:pt x="1817370" y="1751076"/>
                </a:lnTo>
                <a:lnTo>
                  <a:pt x="1817370" y="1772412"/>
                </a:lnTo>
                <a:lnTo>
                  <a:pt x="1818132" y="1789176"/>
                </a:lnTo>
                <a:lnTo>
                  <a:pt x="1856232" y="1789176"/>
                </a:lnTo>
                <a:close/>
              </a:path>
              <a:path w="3651885" h="3545840">
                <a:moveTo>
                  <a:pt x="1856232" y="1560576"/>
                </a:moveTo>
                <a:lnTo>
                  <a:pt x="1818132" y="1560576"/>
                </a:lnTo>
                <a:lnTo>
                  <a:pt x="1817370" y="1598676"/>
                </a:lnTo>
                <a:lnTo>
                  <a:pt x="1817370" y="1636776"/>
                </a:lnTo>
                <a:lnTo>
                  <a:pt x="1855470" y="1636776"/>
                </a:lnTo>
                <a:lnTo>
                  <a:pt x="1855470" y="1598676"/>
                </a:lnTo>
                <a:lnTo>
                  <a:pt x="1856232" y="1560576"/>
                </a:lnTo>
                <a:close/>
              </a:path>
              <a:path w="3651885" h="3545840">
                <a:moveTo>
                  <a:pt x="1857756" y="2741676"/>
                </a:moveTo>
                <a:lnTo>
                  <a:pt x="1819656" y="2740914"/>
                </a:lnTo>
                <a:lnTo>
                  <a:pt x="1818894" y="2778252"/>
                </a:lnTo>
                <a:lnTo>
                  <a:pt x="1818894" y="2779014"/>
                </a:lnTo>
                <a:lnTo>
                  <a:pt x="1856994" y="2780538"/>
                </a:lnTo>
                <a:lnTo>
                  <a:pt x="1856994" y="2779014"/>
                </a:lnTo>
                <a:lnTo>
                  <a:pt x="1857756" y="2741676"/>
                </a:lnTo>
                <a:close/>
              </a:path>
              <a:path w="3651885" h="3545840">
                <a:moveTo>
                  <a:pt x="1879092" y="992886"/>
                </a:moveTo>
                <a:lnTo>
                  <a:pt x="1877568" y="954786"/>
                </a:lnTo>
                <a:lnTo>
                  <a:pt x="1876679" y="954824"/>
                </a:lnTo>
                <a:lnTo>
                  <a:pt x="1876806" y="951738"/>
                </a:lnTo>
                <a:lnTo>
                  <a:pt x="1838706" y="950214"/>
                </a:lnTo>
                <a:lnTo>
                  <a:pt x="1837182" y="988314"/>
                </a:lnTo>
                <a:lnTo>
                  <a:pt x="1840750" y="988466"/>
                </a:lnTo>
                <a:lnTo>
                  <a:pt x="1840992" y="994410"/>
                </a:lnTo>
                <a:lnTo>
                  <a:pt x="1879092" y="992886"/>
                </a:lnTo>
                <a:close/>
              </a:path>
              <a:path w="3651885" h="3545840">
                <a:moveTo>
                  <a:pt x="1879854" y="875538"/>
                </a:moveTo>
                <a:lnTo>
                  <a:pt x="1841754" y="874776"/>
                </a:lnTo>
                <a:lnTo>
                  <a:pt x="1841461" y="880033"/>
                </a:lnTo>
                <a:lnTo>
                  <a:pt x="1837182" y="880110"/>
                </a:lnTo>
                <a:lnTo>
                  <a:pt x="1837944" y="918210"/>
                </a:lnTo>
                <a:lnTo>
                  <a:pt x="1876044" y="917448"/>
                </a:lnTo>
                <a:lnTo>
                  <a:pt x="1875955" y="913599"/>
                </a:lnTo>
                <a:lnTo>
                  <a:pt x="1878330" y="913638"/>
                </a:lnTo>
                <a:lnTo>
                  <a:pt x="1878330" y="904494"/>
                </a:lnTo>
                <a:lnTo>
                  <a:pt x="1879854" y="875538"/>
                </a:lnTo>
                <a:close/>
              </a:path>
              <a:path w="3651885" h="3545840">
                <a:moveTo>
                  <a:pt x="1881378" y="1069086"/>
                </a:moveTo>
                <a:lnTo>
                  <a:pt x="1880616" y="1037844"/>
                </a:lnTo>
                <a:lnTo>
                  <a:pt x="1879854" y="1030986"/>
                </a:lnTo>
                <a:lnTo>
                  <a:pt x="1873618" y="1031252"/>
                </a:lnTo>
                <a:lnTo>
                  <a:pt x="1873758" y="1027938"/>
                </a:lnTo>
                <a:lnTo>
                  <a:pt x="1835658" y="1026414"/>
                </a:lnTo>
                <a:lnTo>
                  <a:pt x="1834134" y="1064514"/>
                </a:lnTo>
                <a:lnTo>
                  <a:pt x="1843138" y="1064882"/>
                </a:lnTo>
                <a:lnTo>
                  <a:pt x="1843278" y="1070610"/>
                </a:lnTo>
                <a:lnTo>
                  <a:pt x="1881378" y="1069086"/>
                </a:lnTo>
                <a:close/>
              </a:path>
              <a:path w="3651885" h="3545840">
                <a:moveTo>
                  <a:pt x="1881378" y="348996"/>
                </a:moveTo>
                <a:lnTo>
                  <a:pt x="1878812" y="348691"/>
                </a:lnTo>
                <a:lnTo>
                  <a:pt x="1878330" y="340614"/>
                </a:lnTo>
                <a:lnTo>
                  <a:pt x="1840230" y="343662"/>
                </a:lnTo>
                <a:lnTo>
                  <a:pt x="1841677" y="367830"/>
                </a:lnTo>
                <a:lnTo>
                  <a:pt x="1840230" y="383286"/>
                </a:lnTo>
                <a:lnTo>
                  <a:pt x="1878330" y="386334"/>
                </a:lnTo>
                <a:lnTo>
                  <a:pt x="1879028" y="378841"/>
                </a:lnTo>
                <a:lnTo>
                  <a:pt x="1880616" y="378714"/>
                </a:lnTo>
                <a:lnTo>
                  <a:pt x="1879993" y="368503"/>
                </a:lnTo>
                <a:lnTo>
                  <a:pt x="1880616" y="361950"/>
                </a:lnTo>
                <a:lnTo>
                  <a:pt x="1881378" y="348996"/>
                </a:lnTo>
                <a:close/>
              </a:path>
              <a:path w="3651885" h="3545840">
                <a:moveTo>
                  <a:pt x="1882140" y="799338"/>
                </a:moveTo>
                <a:lnTo>
                  <a:pt x="1844040" y="798576"/>
                </a:lnTo>
                <a:lnTo>
                  <a:pt x="1843824" y="803732"/>
                </a:lnTo>
                <a:lnTo>
                  <a:pt x="1834896" y="803910"/>
                </a:lnTo>
                <a:lnTo>
                  <a:pt x="1835658" y="836676"/>
                </a:lnTo>
                <a:lnTo>
                  <a:pt x="1835658" y="842010"/>
                </a:lnTo>
                <a:lnTo>
                  <a:pt x="1873758" y="841248"/>
                </a:lnTo>
                <a:lnTo>
                  <a:pt x="1873758" y="837311"/>
                </a:lnTo>
                <a:lnTo>
                  <a:pt x="1880616" y="837438"/>
                </a:lnTo>
                <a:lnTo>
                  <a:pt x="1882140" y="800100"/>
                </a:lnTo>
                <a:lnTo>
                  <a:pt x="1882140" y="799338"/>
                </a:lnTo>
                <a:close/>
              </a:path>
              <a:path w="3651885" h="3545840">
                <a:moveTo>
                  <a:pt x="1884426" y="1140714"/>
                </a:moveTo>
                <a:lnTo>
                  <a:pt x="1882902" y="1107186"/>
                </a:lnTo>
                <a:lnTo>
                  <a:pt x="1870519" y="1107681"/>
                </a:lnTo>
                <a:lnTo>
                  <a:pt x="1870710" y="1104138"/>
                </a:lnTo>
                <a:lnTo>
                  <a:pt x="1832610" y="1102614"/>
                </a:lnTo>
                <a:lnTo>
                  <a:pt x="1831848" y="1117092"/>
                </a:lnTo>
                <a:lnTo>
                  <a:pt x="1831086" y="1140714"/>
                </a:lnTo>
                <a:lnTo>
                  <a:pt x="1846275" y="1141323"/>
                </a:lnTo>
                <a:lnTo>
                  <a:pt x="1846326" y="1142238"/>
                </a:lnTo>
                <a:lnTo>
                  <a:pt x="1846326" y="1146810"/>
                </a:lnTo>
                <a:lnTo>
                  <a:pt x="1884426" y="1145286"/>
                </a:lnTo>
                <a:lnTo>
                  <a:pt x="1884426" y="1140714"/>
                </a:lnTo>
                <a:close/>
              </a:path>
              <a:path w="3651885" h="3545840">
                <a:moveTo>
                  <a:pt x="1884426" y="723138"/>
                </a:moveTo>
                <a:lnTo>
                  <a:pt x="1846326" y="722376"/>
                </a:lnTo>
                <a:lnTo>
                  <a:pt x="1846160" y="727456"/>
                </a:lnTo>
                <a:lnTo>
                  <a:pt x="1833372" y="727710"/>
                </a:lnTo>
                <a:lnTo>
                  <a:pt x="1833372" y="739140"/>
                </a:lnTo>
                <a:lnTo>
                  <a:pt x="1834134" y="765810"/>
                </a:lnTo>
                <a:lnTo>
                  <a:pt x="1872234" y="765048"/>
                </a:lnTo>
                <a:lnTo>
                  <a:pt x="1872107" y="761034"/>
                </a:lnTo>
                <a:lnTo>
                  <a:pt x="1882902" y="761238"/>
                </a:lnTo>
                <a:lnTo>
                  <a:pt x="1883664" y="749046"/>
                </a:lnTo>
                <a:lnTo>
                  <a:pt x="1884426" y="723138"/>
                </a:lnTo>
                <a:close/>
              </a:path>
              <a:path w="3651885" h="3545840">
                <a:moveTo>
                  <a:pt x="1884426" y="455676"/>
                </a:moveTo>
                <a:lnTo>
                  <a:pt x="1882902" y="420624"/>
                </a:lnTo>
                <a:lnTo>
                  <a:pt x="1882902" y="416814"/>
                </a:lnTo>
                <a:lnTo>
                  <a:pt x="1844802" y="419100"/>
                </a:lnTo>
                <a:lnTo>
                  <a:pt x="1844802" y="421843"/>
                </a:lnTo>
                <a:lnTo>
                  <a:pt x="1837182" y="421386"/>
                </a:lnTo>
                <a:lnTo>
                  <a:pt x="1836420" y="432816"/>
                </a:lnTo>
                <a:lnTo>
                  <a:pt x="1835658" y="459486"/>
                </a:lnTo>
                <a:lnTo>
                  <a:pt x="1873758" y="461772"/>
                </a:lnTo>
                <a:lnTo>
                  <a:pt x="1873910" y="456107"/>
                </a:lnTo>
                <a:lnTo>
                  <a:pt x="1884426" y="455676"/>
                </a:lnTo>
                <a:close/>
              </a:path>
              <a:path w="3651885" h="3545840">
                <a:moveTo>
                  <a:pt x="1885188" y="646938"/>
                </a:moveTo>
                <a:lnTo>
                  <a:pt x="1847088" y="646176"/>
                </a:lnTo>
                <a:lnTo>
                  <a:pt x="1847088" y="651230"/>
                </a:lnTo>
                <a:lnTo>
                  <a:pt x="1832610" y="651510"/>
                </a:lnTo>
                <a:lnTo>
                  <a:pt x="1832610" y="689610"/>
                </a:lnTo>
                <a:lnTo>
                  <a:pt x="1870710" y="688848"/>
                </a:lnTo>
                <a:lnTo>
                  <a:pt x="1870710" y="684758"/>
                </a:lnTo>
                <a:lnTo>
                  <a:pt x="1885188" y="685038"/>
                </a:lnTo>
                <a:lnTo>
                  <a:pt x="1885188" y="646938"/>
                </a:lnTo>
                <a:close/>
              </a:path>
              <a:path w="3651885" h="3545840">
                <a:moveTo>
                  <a:pt x="1885950" y="570738"/>
                </a:moveTo>
                <a:lnTo>
                  <a:pt x="1847850" y="570738"/>
                </a:lnTo>
                <a:lnTo>
                  <a:pt x="1847850" y="574852"/>
                </a:lnTo>
                <a:lnTo>
                  <a:pt x="1832610" y="574548"/>
                </a:lnTo>
                <a:lnTo>
                  <a:pt x="1832610" y="612648"/>
                </a:lnTo>
                <a:lnTo>
                  <a:pt x="1870710" y="612648"/>
                </a:lnTo>
                <a:lnTo>
                  <a:pt x="1870710" y="608533"/>
                </a:lnTo>
                <a:lnTo>
                  <a:pt x="1885950" y="608838"/>
                </a:lnTo>
                <a:lnTo>
                  <a:pt x="1885950" y="570738"/>
                </a:lnTo>
                <a:close/>
              </a:path>
              <a:path w="3651885" h="3545840">
                <a:moveTo>
                  <a:pt x="1885950" y="531876"/>
                </a:moveTo>
                <a:lnTo>
                  <a:pt x="1885188" y="508254"/>
                </a:lnTo>
                <a:lnTo>
                  <a:pt x="1885188" y="493776"/>
                </a:lnTo>
                <a:lnTo>
                  <a:pt x="1847088" y="494538"/>
                </a:lnTo>
                <a:lnTo>
                  <a:pt x="1847088" y="498614"/>
                </a:lnTo>
                <a:lnTo>
                  <a:pt x="1834134" y="498348"/>
                </a:lnTo>
                <a:lnTo>
                  <a:pt x="1833372" y="513588"/>
                </a:lnTo>
                <a:lnTo>
                  <a:pt x="1833372" y="536448"/>
                </a:lnTo>
                <a:lnTo>
                  <a:pt x="1871472" y="537210"/>
                </a:lnTo>
                <a:lnTo>
                  <a:pt x="1871472" y="532168"/>
                </a:lnTo>
                <a:lnTo>
                  <a:pt x="1885950" y="531876"/>
                </a:lnTo>
                <a:close/>
              </a:path>
              <a:path w="3651885" h="3545840">
                <a:moveTo>
                  <a:pt x="1887474" y="1221486"/>
                </a:moveTo>
                <a:lnTo>
                  <a:pt x="1885950" y="1183386"/>
                </a:lnTo>
                <a:lnTo>
                  <a:pt x="1867509" y="1184135"/>
                </a:lnTo>
                <a:lnTo>
                  <a:pt x="1867662" y="1180338"/>
                </a:lnTo>
                <a:lnTo>
                  <a:pt x="1829562" y="1178814"/>
                </a:lnTo>
                <a:lnTo>
                  <a:pt x="1828038" y="1216914"/>
                </a:lnTo>
                <a:lnTo>
                  <a:pt x="1849158" y="1217764"/>
                </a:lnTo>
                <a:lnTo>
                  <a:pt x="1849374" y="1223010"/>
                </a:lnTo>
                <a:lnTo>
                  <a:pt x="1887474" y="1221486"/>
                </a:lnTo>
                <a:close/>
              </a:path>
              <a:path w="3651885" h="3545840">
                <a:moveTo>
                  <a:pt x="1889760" y="1297686"/>
                </a:moveTo>
                <a:lnTo>
                  <a:pt x="1888998" y="1259586"/>
                </a:lnTo>
                <a:lnTo>
                  <a:pt x="1864448" y="1260576"/>
                </a:lnTo>
                <a:lnTo>
                  <a:pt x="1864614" y="1256538"/>
                </a:lnTo>
                <a:lnTo>
                  <a:pt x="1826514" y="1255014"/>
                </a:lnTo>
                <a:lnTo>
                  <a:pt x="1824990" y="1293114"/>
                </a:lnTo>
                <a:lnTo>
                  <a:pt x="1851558" y="1294180"/>
                </a:lnTo>
                <a:lnTo>
                  <a:pt x="1851660" y="1299210"/>
                </a:lnTo>
                <a:lnTo>
                  <a:pt x="1889760" y="1297686"/>
                </a:lnTo>
                <a:close/>
              </a:path>
              <a:path w="3651885" h="3545840">
                <a:moveTo>
                  <a:pt x="1892046" y="1373886"/>
                </a:moveTo>
                <a:lnTo>
                  <a:pt x="1891284" y="1348740"/>
                </a:lnTo>
                <a:lnTo>
                  <a:pt x="1891284" y="1335786"/>
                </a:lnTo>
                <a:lnTo>
                  <a:pt x="1861515" y="1336979"/>
                </a:lnTo>
                <a:lnTo>
                  <a:pt x="1861566" y="1335024"/>
                </a:lnTo>
                <a:lnTo>
                  <a:pt x="1861566" y="1332738"/>
                </a:lnTo>
                <a:lnTo>
                  <a:pt x="1823466" y="1331214"/>
                </a:lnTo>
                <a:lnTo>
                  <a:pt x="1823466" y="1333500"/>
                </a:lnTo>
                <a:lnTo>
                  <a:pt x="1822704" y="1369314"/>
                </a:lnTo>
                <a:lnTo>
                  <a:pt x="1853793" y="1370558"/>
                </a:lnTo>
                <a:lnTo>
                  <a:pt x="1853946" y="1375410"/>
                </a:lnTo>
                <a:lnTo>
                  <a:pt x="1892046" y="1373886"/>
                </a:lnTo>
                <a:close/>
              </a:path>
              <a:path w="3651885" h="3545840">
                <a:moveTo>
                  <a:pt x="1892046" y="274320"/>
                </a:moveTo>
                <a:lnTo>
                  <a:pt x="1870468" y="270802"/>
                </a:lnTo>
                <a:lnTo>
                  <a:pt x="1869948" y="266700"/>
                </a:lnTo>
                <a:lnTo>
                  <a:pt x="1869948" y="263652"/>
                </a:lnTo>
                <a:lnTo>
                  <a:pt x="1831848" y="268986"/>
                </a:lnTo>
                <a:lnTo>
                  <a:pt x="1832610" y="271272"/>
                </a:lnTo>
                <a:lnTo>
                  <a:pt x="1836420" y="305562"/>
                </a:lnTo>
                <a:lnTo>
                  <a:pt x="1848789" y="304584"/>
                </a:lnTo>
                <a:lnTo>
                  <a:pt x="1848612" y="306324"/>
                </a:lnTo>
                <a:lnTo>
                  <a:pt x="1885950" y="311658"/>
                </a:lnTo>
                <a:lnTo>
                  <a:pt x="1892046" y="274320"/>
                </a:lnTo>
                <a:close/>
              </a:path>
              <a:path w="3651885" h="3545840">
                <a:moveTo>
                  <a:pt x="1892808" y="2472690"/>
                </a:moveTo>
                <a:lnTo>
                  <a:pt x="1860804" y="2473337"/>
                </a:lnTo>
                <a:lnTo>
                  <a:pt x="1860804" y="2436876"/>
                </a:lnTo>
                <a:lnTo>
                  <a:pt x="1822704" y="2436876"/>
                </a:lnTo>
                <a:lnTo>
                  <a:pt x="1822704" y="2474976"/>
                </a:lnTo>
                <a:lnTo>
                  <a:pt x="1854708" y="2474976"/>
                </a:lnTo>
                <a:lnTo>
                  <a:pt x="1854708" y="2511552"/>
                </a:lnTo>
                <a:lnTo>
                  <a:pt x="1892808" y="2510790"/>
                </a:lnTo>
                <a:lnTo>
                  <a:pt x="1892808" y="2472690"/>
                </a:lnTo>
                <a:close/>
              </a:path>
              <a:path w="3651885" h="3545840">
                <a:moveTo>
                  <a:pt x="1892808" y="2397252"/>
                </a:moveTo>
                <a:lnTo>
                  <a:pt x="1860804" y="2397252"/>
                </a:lnTo>
                <a:lnTo>
                  <a:pt x="1860804" y="2360676"/>
                </a:lnTo>
                <a:lnTo>
                  <a:pt x="1822704" y="2360676"/>
                </a:lnTo>
                <a:lnTo>
                  <a:pt x="1822704" y="2398776"/>
                </a:lnTo>
                <a:lnTo>
                  <a:pt x="1854631" y="2398776"/>
                </a:lnTo>
                <a:lnTo>
                  <a:pt x="1853946" y="2413254"/>
                </a:lnTo>
                <a:lnTo>
                  <a:pt x="1854708" y="2435352"/>
                </a:lnTo>
                <a:lnTo>
                  <a:pt x="1892046" y="2434615"/>
                </a:lnTo>
                <a:lnTo>
                  <a:pt x="1892808" y="2434590"/>
                </a:lnTo>
                <a:lnTo>
                  <a:pt x="1892046" y="2413254"/>
                </a:lnTo>
                <a:lnTo>
                  <a:pt x="1892808" y="2397252"/>
                </a:lnTo>
                <a:close/>
              </a:path>
              <a:path w="3651885" h="3545840">
                <a:moveTo>
                  <a:pt x="1892808" y="2321052"/>
                </a:moveTo>
                <a:lnTo>
                  <a:pt x="1860042" y="2321052"/>
                </a:lnTo>
                <a:lnTo>
                  <a:pt x="1860042" y="2284476"/>
                </a:lnTo>
                <a:lnTo>
                  <a:pt x="1821942" y="2284476"/>
                </a:lnTo>
                <a:lnTo>
                  <a:pt x="1821942" y="2322576"/>
                </a:lnTo>
                <a:lnTo>
                  <a:pt x="1854708" y="2322576"/>
                </a:lnTo>
                <a:lnTo>
                  <a:pt x="1854708" y="2359152"/>
                </a:lnTo>
                <a:lnTo>
                  <a:pt x="1892808" y="2359152"/>
                </a:lnTo>
                <a:lnTo>
                  <a:pt x="1892808" y="2321052"/>
                </a:lnTo>
                <a:close/>
              </a:path>
              <a:path w="3651885" h="3545840">
                <a:moveTo>
                  <a:pt x="1892808" y="2244852"/>
                </a:moveTo>
                <a:lnTo>
                  <a:pt x="1859991" y="2244204"/>
                </a:lnTo>
                <a:lnTo>
                  <a:pt x="1859280" y="2208276"/>
                </a:lnTo>
                <a:lnTo>
                  <a:pt x="1821180" y="2208276"/>
                </a:lnTo>
                <a:lnTo>
                  <a:pt x="1821942" y="2246376"/>
                </a:lnTo>
                <a:lnTo>
                  <a:pt x="1854708" y="2246376"/>
                </a:lnTo>
                <a:lnTo>
                  <a:pt x="1854708" y="2282952"/>
                </a:lnTo>
                <a:lnTo>
                  <a:pt x="1892808" y="2282952"/>
                </a:lnTo>
                <a:lnTo>
                  <a:pt x="1892808" y="2244852"/>
                </a:lnTo>
                <a:close/>
              </a:path>
              <a:path w="3651885" h="3545840">
                <a:moveTo>
                  <a:pt x="1893570" y="2586990"/>
                </a:moveTo>
                <a:lnTo>
                  <a:pt x="1892808" y="2548890"/>
                </a:lnTo>
                <a:lnTo>
                  <a:pt x="1860067" y="2549550"/>
                </a:lnTo>
                <a:lnTo>
                  <a:pt x="1860804" y="2513076"/>
                </a:lnTo>
                <a:lnTo>
                  <a:pt x="1822704" y="2513076"/>
                </a:lnTo>
                <a:lnTo>
                  <a:pt x="1821942" y="2551176"/>
                </a:lnTo>
                <a:lnTo>
                  <a:pt x="1854733" y="2551176"/>
                </a:lnTo>
                <a:lnTo>
                  <a:pt x="1855470" y="2587752"/>
                </a:lnTo>
                <a:lnTo>
                  <a:pt x="1893570" y="2586990"/>
                </a:lnTo>
                <a:close/>
              </a:path>
              <a:path w="3651885" h="3545840">
                <a:moveTo>
                  <a:pt x="1893570" y="2168652"/>
                </a:moveTo>
                <a:lnTo>
                  <a:pt x="1859280" y="2167966"/>
                </a:lnTo>
                <a:lnTo>
                  <a:pt x="1859280" y="2132076"/>
                </a:lnTo>
                <a:lnTo>
                  <a:pt x="1821180" y="2132076"/>
                </a:lnTo>
                <a:lnTo>
                  <a:pt x="1821180" y="2170176"/>
                </a:lnTo>
                <a:lnTo>
                  <a:pt x="1855470" y="2170176"/>
                </a:lnTo>
                <a:lnTo>
                  <a:pt x="1855470" y="2205990"/>
                </a:lnTo>
                <a:lnTo>
                  <a:pt x="1893570" y="2206752"/>
                </a:lnTo>
                <a:lnTo>
                  <a:pt x="1893570" y="2168652"/>
                </a:lnTo>
                <a:close/>
              </a:path>
              <a:path w="3651885" h="3545840">
                <a:moveTo>
                  <a:pt x="1894332" y="2663190"/>
                </a:moveTo>
                <a:lnTo>
                  <a:pt x="1893570" y="2625090"/>
                </a:lnTo>
                <a:lnTo>
                  <a:pt x="1860042" y="2625763"/>
                </a:lnTo>
                <a:lnTo>
                  <a:pt x="1860042" y="2589276"/>
                </a:lnTo>
                <a:lnTo>
                  <a:pt x="1821942" y="2589276"/>
                </a:lnTo>
                <a:lnTo>
                  <a:pt x="1821942" y="2627376"/>
                </a:lnTo>
                <a:lnTo>
                  <a:pt x="1855495" y="2627376"/>
                </a:lnTo>
                <a:lnTo>
                  <a:pt x="1856232" y="2663952"/>
                </a:lnTo>
                <a:lnTo>
                  <a:pt x="1894332" y="2663190"/>
                </a:lnTo>
                <a:close/>
              </a:path>
              <a:path w="3651885" h="3545840">
                <a:moveTo>
                  <a:pt x="1894332" y="2092452"/>
                </a:moveTo>
                <a:lnTo>
                  <a:pt x="1858518" y="2091740"/>
                </a:lnTo>
                <a:lnTo>
                  <a:pt x="1858518" y="2055876"/>
                </a:lnTo>
                <a:lnTo>
                  <a:pt x="1820418" y="2055876"/>
                </a:lnTo>
                <a:lnTo>
                  <a:pt x="1820418" y="2093976"/>
                </a:lnTo>
                <a:lnTo>
                  <a:pt x="1856181" y="2093976"/>
                </a:lnTo>
                <a:lnTo>
                  <a:pt x="1855470" y="2129790"/>
                </a:lnTo>
                <a:lnTo>
                  <a:pt x="1893570" y="2130552"/>
                </a:lnTo>
                <a:lnTo>
                  <a:pt x="1894332" y="2092452"/>
                </a:lnTo>
                <a:close/>
              </a:path>
              <a:path w="3651885" h="3545840">
                <a:moveTo>
                  <a:pt x="1894332" y="1450086"/>
                </a:moveTo>
                <a:lnTo>
                  <a:pt x="1893570" y="1411986"/>
                </a:lnTo>
                <a:lnTo>
                  <a:pt x="1859165" y="1413370"/>
                </a:lnTo>
                <a:lnTo>
                  <a:pt x="1859280" y="1408938"/>
                </a:lnTo>
                <a:lnTo>
                  <a:pt x="1821180" y="1407414"/>
                </a:lnTo>
                <a:lnTo>
                  <a:pt x="1820418" y="1440942"/>
                </a:lnTo>
                <a:lnTo>
                  <a:pt x="1820418" y="1446276"/>
                </a:lnTo>
                <a:lnTo>
                  <a:pt x="1856117" y="1446276"/>
                </a:lnTo>
                <a:lnTo>
                  <a:pt x="1856232" y="1451610"/>
                </a:lnTo>
                <a:lnTo>
                  <a:pt x="1894332" y="1450086"/>
                </a:lnTo>
                <a:close/>
              </a:path>
              <a:path w="3651885" h="3545840">
                <a:moveTo>
                  <a:pt x="1895094" y="2016252"/>
                </a:moveTo>
                <a:lnTo>
                  <a:pt x="1857756" y="2015515"/>
                </a:lnTo>
                <a:lnTo>
                  <a:pt x="1857756" y="1979676"/>
                </a:lnTo>
                <a:lnTo>
                  <a:pt x="1819656" y="1979676"/>
                </a:lnTo>
                <a:lnTo>
                  <a:pt x="1819656" y="2017776"/>
                </a:lnTo>
                <a:lnTo>
                  <a:pt x="1856968" y="2017776"/>
                </a:lnTo>
                <a:lnTo>
                  <a:pt x="1856232" y="2053590"/>
                </a:lnTo>
                <a:lnTo>
                  <a:pt x="1894332" y="2054352"/>
                </a:lnTo>
                <a:lnTo>
                  <a:pt x="1895094" y="2017014"/>
                </a:lnTo>
                <a:lnTo>
                  <a:pt x="1895094" y="2016252"/>
                </a:lnTo>
                <a:close/>
              </a:path>
              <a:path w="3651885" h="3545840">
                <a:moveTo>
                  <a:pt x="1895094" y="1940052"/>
                </a:moveTo>
                <a:lnTo>
                  <a:pt x="1856994" y="1939290"/>
                </a:lnTo>
                <a:lnTo>
                  <a:pt x="1856994" y="1903476"/>
                </a:lnTo>
                <a:lnTo>
                  <a:pt x="1818894" y="1903476"/>
                </a:lnTo>
                <a:lnTo>
                  <a:pt x="1818894" y="1941576"/>
                </a:lnTo>
                <a:lnTo>
                  <a:pt x="1856994" y="1941576"/>
                </a:lnTo>
                <a:lnTo>
                  <a:pt x="1856994" y="1977390"/>
                </a:lnTo>
                <a:lnTo>
                  <a:pt x="1895094" y="1978152"/>
                </a:lnTo>
                <a:lnTo>
                  <a:pt x="1895094" y="1940052"/>
                </a:lnTo>
                <a:close/>
              </a:path>
              <a:path w="3651885" h="3545840">
                <a:moveTo>
                  <a:pt x="1895856" y="2735580"/>
                </a:moveTo>
                <a:lnTo>
                  <a:pt x="1895094" y="2701290"/>
                </a:lnTo>
                <a:lnTo>
                  <a:pt x="1858543" y="2702026"/>
                </a:lnTo>
                <a:lnTo>
                  <a:pt x="1859280" y="2665476"/>
                </a:lnTo>
                <a:lnTo>
                  <a:pt x="1821180" y="2664714"/>
                </a:lnTo>
                <a:lnTo>
                  <a:pt x="1820418" y="2702814"/>
                </a:lnTo>
                <a:lnTo>
                  <a:pt x="1857019" y="2703550"/>
                </a:lnTo>
                <a:lnTo>
                  <a:pt x="1857756" y="2736342"/>
                </a:lnTo>
                <a:lnTo>
                  <a:pt x="1857756" y="2740152"/>
                </a:lnTo>
                <a:lnTo>
                  <a:pt x="1895856" y="2739390"/>
                </a:lnTo>
                <a:lnTo>
                  <a:pt x="1895856" y="2735580"/>
                </a:lnTo>
                <a:close/>
              </a:path>
              <a:path w="3651885" h="3545840">
                <a:moveTo>
                  <a:pt x="1895856" y="1863852"/>
                </a:moveTo>
                <a:lnTo>
                  <a:pt x="1857756" y="1863090"/>
                </a:lnTo>
                <a:lnTo>
                  <a:pt x="1857756" y="1901190"/>
                </a:lnTo>
                <a:lnTo>
                  <a:pt x="1895856" y="1901952"/>
                </a:lnTo>
                <a:lnTo>
                  <a:pt x="1895856" y="1863852"/>
                </a:lnTo>
                <a:close/>
              </a:path>
              <a:path w="3651885" h="3545840">
                <a:moveTo>
                  <a:pt x="1895856" y="1526286"/>
                </a:moveTo>
                <a:lnTo>
                  <a:pt x="1895094" y="1488186"/>
                </a:lnTo>
                <a:lnTo>
                  <a:pt x="1857654" y="1488935"/>
                </a:lnTo>
                <a:lnTo>
                  <a:pt x="1857756" y="1484376"/>
                </a:lnTo>
                <a:lnTo>
                  <a:pt x="1819656" y="1483614"/>
                </a:lnTo>
                <a:lnTo>
                  <a:pt x="1818894" y="1521714"/>
                </a:lnTo>
                <a:lnTo>
                  <a:pt x="1856994" y="1522476"/>
                </a:lnTo>
                <a:lnTo>
                  <a:pt x="1857324" y="1505712"/>
                </a:lnTo>
                <a:lnTo>
                  <a:pt x="1857756" y="1527048"/>
                </a:lnTo>
                <a:lnTo>
                  <a:pt x="1895856" y="1526286"/>
                </a:lnTo>
                <a:close/>
              </a:path>
              <a:path w="3651885" h="3545840">
                <a:moveTo>
                  <a:pt x="1896618" y="1787652"/>
                </a:moveTo>
                <a:lnTo>
                  <a:pt x="1858518" y="1786890"/>
                </a:lnTo>
                <a:lnTo>
                  <a:pt x="1858518" y="1824990"/>
                </a:lnTo>
                <a:lnTo>
                  <a:pt x="1896618" y="1825752"/>
                </a:lnTo>
                <a:lnTo>
                  <a:pt x="1896618" y="1787652"/>
                </a:lnTo>
                <a:close/>
              </a:path>
              <a:path w="3651885" h="3545840">
                <a:moveTo>
                  <a:pt x="1896618" y="1711452"/>
                </a:moveTo>
                <a:lnTo>
                  <a:pt x="1858518" y="1711452"/>
                </a:lnTo>
                <a:lnTo>
                  <a:pt x="1858518" y="1749552"/>
                </a:lnTo>
                <a:lnTo>
                  <a:pt x="1896618" y="1749552"/>
                </a:lnTo>
                <a:lnTo>
                  <a:pt x="1896618" y="1711452"/>
                </a:lnTo>
                <a:close/>
              </a:path>
              <a:path w="3651885" h="3545840">
                <a:moveTo>
                  <a:pt x="1896618" y="1635252"/>
                </a:moveTo>
                <a:lnTo>
                  <a:pt x="1858518" y="1635252"/>
                </a:lnTo>
                <a:lnTo>
                  <a:pt x="1858518" y="1673352"/>
                </a:lnTo>
                <a:lnTo>
                  <a:pt x="1896618" y="1673352"/>
                </a:lnTo>
                <a:lnTo>
                  <a:pt x="1896618" y="1635252"/>
                </a:lnTo>
                <a:close/>
              </a:path>
              <a:path w="3651885" h="3545840">
                <a:moveTo>
                  <a:pt x="1896618" y="1565148"/>
                </a:moveTo>
                <a:lnTo>
                  <a:pt x="1858518" y="1565148"/>
                </a:lnTo>
                <a:lnTo>
                  <a:pt x="1858518" y="1603248"/>
                </a:lnTo>
                <a:lnTo>
                  <a:pt x="1896618" y="1603248"/>
                </a:lnTo>
                <a:lnTo>
                  <a:pt x="1896618" y="1565148"/>
                </a:lnTo>
                <a:close/>
              </a:path>
              <a:path w="3651885" h="3545840">
                <a:moveTo>
                  <a:pt x="1898142" y="2815590"/>
                </a:moveTo>
                <a:lnTo>
                  <a:pt x="1896618" y="2777490"/>
                </a:lnTo>
                <a:lnTo>
                  <a:pt x="1858518" y="2778252"/>
                </a:lnTo>
                <a:lnTo>
                  <a:pt x="1860042" y="2816352"/>
                </a:lnTo>
                <a:lnTo>
                  <a:pt x="1898142" y="2815590"/>
                </a:lnTo>
                <a:close/>
              </a:path>
              <a:path w="3651885" h="3545840">
                <a:moveTo>
                  <a:pt x="1901190" y="2891028"/>
                </a:moveTo>
                <a:lnTo>
                  <a:pt x="1899666" y="2855976"/>
                </a:lnTo>
                <a:lnTo>
                  <a:pt x="1899666" y="2853690"/>
                </a:lnTo>
                <a:lnTo>
                  <a:pt x="1861566" y="2854452"/>
                </a:lnTo>
                <a:lnTo>
                  <a:pt x="1861566" y="2857500"/>
                </a:lnTo>
                <a:lnTo>
                  <a:pt x="1863090" y="2893314"/>
                </a:lnTo>
                <a:lnTo>
                  <a:pt x="1901190" y="2891028"/>
                </a:lnTo>
                <a:close/>
              </a:path>
              <a:path w="3651885" h="3545840">
                <a:moveTo>
                  <a:pt x="1905000" y="2967228"/>
                </a:moveTo>
                <a:lnTo>
                  <a:pt x="1902714" y="2929128"/>
                </a:lnTo>
                <a:lnTo>
                  <a:pt x="1864614" y="2931414"/>
                </a:lnTo>
                <a:lnTo>
                  <a:pt x="1866900" y="2969514"/>
                </a:lnTo>
                <a:lnTo>
                  <a:pt x="1905000" y="2967228"/>
                </a:lnTo>
                <a:close/>
              </a:path>
              <a:path w="3651885" h="3545840">
                <a:moveTo>
                  <a:pt x="1909572" y="203454"/>
                </a:moveTo>
                <a:lnTo>
                  <a:pt x="1872996" y="191262"/>
                </a:lnTo>
                <a:lnTo>
                  <a:pt x="1868424" y="206502"/>
                </a:lnTo>
                <a:lnTo>
                  <a:pt x="1863636" y="224421"/>
                </a:lnTo>
                <a:lnTo>
                  <a:pt x="1859280" y="200406"/>
                </a:lnTo>
                <a:lnTo>
                  <a:pt x="1856232" y="186690"/>
                </a:lnTo>
                <a:lnTo>
                  <a:pt x="1818894" y="195834"/>
                </a:lnTo>
                <a:lnTo>
                  <a:pt x="1821942" y="208026"/>
                </a:lnTo>
                <a:lnTo>
                  <a:pt x="1826514" y="232410"/>
                </a:lnTo>
                <a:lnTo>
                  <a:pt x="1863305" y="225653"/>
                </a:lnTo>
                <a:lnTo>
                  <a:pt x="1862328" y="229362"/>
                </a:lnTo>
                <a:lnTo>
                  <a:pt x="1899666" y="238506"/>
                </a:lnTo>
                <a:lnTo>
                  <a:pt x="1905000" y="216408"/>
                </a:lnTo>
                <a:lnTo>
                  <a:pt x="1909572" y="203454"/>
                </a:lnTo>
                <a:close/>
              </a:path>
              <a:path w="3651885" h="3545840">
                <a:moveTo>
                  <a:pt x="1910334" y="3042666"/>
                </a:moveTo>
                <a:lnTo>
                  <a:pt x="1908810" y="3022092"/>
                </a:lnTo>
                <a:lnTo>
                  <a:pt x="1907286" y="3005328"/>
                </a:lnTo>
                <a:lnTo>
                  <a:pt x="1869186" y="3007614"/>
                </a:lnTo>
                <a:lnTo>
                  <a:pt x="1870710" y="3025140"/>
                </a:lnTo>
                <a:lnTo>
                  <a:pt x="1872234" y="3045714"/>
                </a:lnTo>
                <a:lnTo>
                  <a:pt x="1910334" y="3042666"/>
                </a:lnTo>
                <a:close/>
              </a:path>
              <a:path w="3651885" h="3545840">
                <a:moveTo>
                  <a:pt x="1917192" y="3118104"/>
                </a:moveTo>
                <a:lnTo>
                  <a:pt x="1913382" y="3080004"/>
                </a:lnTo>
                <a:lnTo>
                  <a:pt x="1875282" y="3083814"/>
                </a:lnTo>
                <a:lnTo>
                  <a:pt x="1879092" y="3121914"/>
                </a:lnTo>
                <a:lnTo>
                  <a:pt x="1917192" y="3118104"/>
                </a:lnTo>
                <a:close/>
              </a:path>
              <a:path w="3651885" h="3545840">
                <a:moveTo>
                  <a:pt x="1925574" y="570738"/>
                </a:moveTo>
                <a:lnTo>
                  <a:pt x="1887474" y="570738"/>
                </a:lnTo>
                <a:lnTo>
                  <a:pt x="1887474" y="608838"/>
                </a:lnTo>
                <a:lnTo>
                  <a:pt x="1925574" y="608076"/>
                </a:lnTo>
                <a:lnTo>
                  <a:pt x="1925574" y="570738"/>
                </a:lnTo>
                <a:close/>
              </a:path>
              <a:path w="3651885" h="3545840">
                <a:moveTo>
                  <a:pt x="1926336" y="3192792"/>
                </a:moveTo>
                <a:lnTo>
                  <a:pt x="1925574" y="3186684"/>
                </a:lnTo>
                <a:lnTo>
                  <a:pt x="1922526" y="3165348"/>
                </a:lnTo>
                <a:lnTo>
                  <a:pt x="1921002" y="3155442"/>
                </a:lnTo>
                <a:lnTo>
                  <a:pt x="1883664" y="3160014"/>
                </a:lnTo>
                <a:lnTo>
                  <a:pt x="1884426" y="3170682"/>
                </a:lnTo>
                <a:lnTo>
                  <a:pt x="1887474" y="3192018"/>
                </a:lnTo>
                <a:lnTo>
                  <a:pt x="1888236" y="3198876"/>
                </a:lnTo>
                <a:lnTo>
                  <a:pt x="1926336" y="3192792"/>
                </a:lnTo>
                <a:close/>
              </a:path>
              <a:path w="3651885" h="3545840">
                <a:moveTo>
                  <a:pt x="1926336" y="684276"/>
                </a:moveTo>
                <a:lnTo>
                  <a:pt x="1925574" y="648462"/>
                </a:lnTo>
                <a:lnTo>
                  <a:pt x="1925574" y="646176"/>
                </a:lnTo>
                <a:lnTo>
                  <a:pt x="1887474" y="646938"/>
                </a:lnTo>
                <a:lnTo>
                  <a:pt x="1887474" y="649224"/>
                </a:lnTo>
                <a:lnTo>
                  <a:pt x="1888236" y="685038"/>
                </a:lnTo>
                <a:lnTo>
                  <a:pt x="1926336" y="684276"/>
                </a:lnTo>
                <a:close/>
              </a:path>
              <a:path w="3651885" h="3545840">
                <a:moveTo>
                  <a:pt x="1926336" y="494538"/>
                </a:moveTo>
                <a:lnTo>
                  <a:pt x="1888236" y="493776"/>
                </a:lnTo>
                <a:lnTo>
                  <a:pt x="1887474" y="508254"/>
                </a:lnTo>
                <a:lnTo>
                  <a:pt x="1887474" y="531876"/>
                </a:lnTo>
                <a:lnTo>
                  <a:pt x="1925574" y="532638"/>
                </a:lnTo>
                <a:lnTo>
                  <a:pt x="1925574" y="508254"/>
                </a:lnTo>
                <a:lnTo>
                  <a:pt x="1926336" y="494538"/>
                </a:lnTo>
                <a:close/>
              </a:path>
              <a:path w="3651885" h="3545840">
                <a:moveTo>
                  <a:pt x="1927860" y="747522"/>
                </a:moveTo>
                <a:lnTo>
                  <a:pt x="1927098" y="722376"/>
                </a:lnTo>
                <a:lnTo>
                  <a:pt x="1888998" y="723138"/>
                </a:lnTo>
                <a:lnTo>
                  <a:pt x="1889760" y="749046"/>
                </a:lnTo>
                <a:lnTo>
                  <a:pt x="1889760" y="761238"/>
                </a:lnTo>
                <a:lnTo>
                  <a:pt x="1927860" y="760476"/>
                </a:lnTo>
                <a:lnTo>
                  <a:pt x="1927860" y="747522"/>
                </a:lnTo>
                <a:close/>
              </a:path>
              <a:path w="3651885" h="3545840">
                <a:moveTo>
                  <a:pt x="1927860" y="419100"/>
                </a:moveTo>
                <a:lnTo>
                  <a:pt x="1890522" y="416814"/>
                </a:lnTo>
                <a:lnTo>
                  <a:pt x="1889760" y="421386"/>
                </a:lnTo>
                <a:lnTo>
                  <a:pt x="1888998" y="455676"/>
                </a:lnTo>
                <a:lnTo>
                  <a:pt x="1927098" y="456438"/>
                </a:lnTo>
                <a:lnTo>
                  <a:pt x="1927860" y="422148"/>
                </a:lnTo>
                <a:lnTo>
                  <a:pt x="1927860" y="419100"/>
                </a:lnTo>
                <a:close/>
              </a:path>
              <a:path w="3651885" h="3545840">
                <a:moveTo>
                  <a:pt x="1930146" y="836676"/>
                </a:moveTo>
                <a:lnTo>
                  <a:pt x="1928622" y="798576"/>
                </a:lnTo>
                <a:lnTo>
                  <a:pt x="1890522" y="799338"/>
                </a:lnTo>
                <a:lnTo>
                  <a:pt x="1890522" y="800100"/>
                </a:lnTo>
                <a:lnTo>
                  <a:pt x="1892046" y="837438"/>
                </a:lnTo>
                <a:lnTo>
                  <a:pt x="1930146" y="836676"/>
                </a:lnTo>
                <a:close/>
              </a:path>
              <a:path w="3651885" h="3545840">
                <a:moveTo>
                  <a:pt x="1932432" y="902970"/>
                </a:moveTo>
                <a:lnTo>
                  <a:pt x="1930908" y="874776"/>
                </a:lnTo>
                <a:lnTo>
                  <a:pt x="1892808" y="875538"/>
                </a:lnTo>
                <a:lnTo>
                  <a:pt x="1894332" y="904494"/>
                </a:lnTo>
                <a:lnTo>
                  <a:pt x="1894332" y="913638"/>
                </a:lnTo>
                <a:lnTo>
                  <a:pt x="1932432" y="912876"/>
                </a:lnTo>
                <a:lnTo>
                  <a:pt x="1932432" y="902970"/>
                </a:lnTo>
                <a:close/>
              </a:path>
              <a:path w="3651885" h="3545840">
                <a:moveTo>
                  <a:pt x="1932432" y="342900"/>
                </a:moveTo>
                <a:lnTo>
                  <a:pt x="1894332" y="340614"/>
                </a:lnTo>
                <a:lnTo>
                  <a:pt x="1892046" y="378714"/>
                </a:lnTo>
                <a:lnTo>
                  <a:pt x="1930146" y="381000"/>
                </a:lnTo>
                <a:lnTo>
                  <a:pt x="1932432" y="342900"/>
                </a:lnTo>
                <a:close/>
              </a:path>
              <a:path w="3651885" h="3545840">
                <a:moveTo>
                  <a:pt x="1935480" y="988314"/>
                </a:moveTo>
                <a:lnTo>
                  <a:pt x="1933956" y="950214"/>
                </a:lnTo>
                <a:lnTo>
                  <a:pt x="1895856" y="951738"/>
                </a:lnTo>
                <a:lnTo>
                  <a:pt x="1897380" y="989838"/>
                </a:lnTo>
                <a:lnTo>
                  <a:pt x="1935480" y="988314"/>
                </a:lnTo>
                <a:close/>
              </a:path>
              <a:path w="3651885" h="3545840">
                <a:moveTo>
                  <a:pt x="1937766" y="1064514"/>
                </a:moveTo>
                <a:lnTo>
                  <a:pt x="1937004" y="1026414"/>
                </a:lnTo>
                <a:lnTo>
                  <a:pt x="1898904" y="1027938"/>
                </a:lnTo>
                <a:lnTo>
                  <a:pt x="1900428" y="1066038"/>
                </a:lnTo>
                <a:lnTo>
                  <a:pt x="1937766" y="1064514"/>
                </a:lnTo>
                <a:close/>
              </a:path>
              <a:path w="3651885" h="3545840">
                <a:moveTo>
                  <a:pt x="1939290" y="3266694"/>
                </a:moveTo>
                <a:lnTo>
                  <a:pt x="1938528" y="3262884"/>
                </a:lnTo>
                <a:lnTo>
                  <a:pt x="1934718" y="3245370"/>
                </a:lnTo>
                <a:lnTo>
                  <a:pt x="1932432" y="3230118"/>
                </a:lnTo>
                <a:lnTo>
                  <a:pt x="1894332" y="3236976"/>
                </a:lnTo>
                <a:lnTo>
                  <a:pt x="1897380" y="3252990"/>
                </a:lnTo>
                <a:lnTo>
                  <a:pt x="1901952" y="3275076"/>
                </a:lnTo>
                <a:lnTo>
                  <a:pt x="1939290" y="3266694"/>
                </a:lnTo>
                <a:close/>
              </a:path>
              <a:path w="3651885" h="3545840">
                <a:moveTo>
                  <a:pt x="1940052" y="268986"/>
                </a:moveTo>
                <a:lnTo>
                  <a:pt x="1901952" y="263652"/>
                </a:lnTo>
                <a:lnTo>
                  <a:pt x="1901952" y="266700"/>
                </a:lnTo>
                <a:lnTo>
                  <a:pt x="1898142" y="301752"/>
                </a:lnTo>
                <a:lnTo>
                  <a:pt x="1935480" y="306324"/>
                </a:lnTo>
                <a:lnTo>
                  <a:pt x="1940052" y="270510"/>
                </a:lnTo>
                <a:lnTo>
                  <a:pt x="1940052" y="268986"/>
                </a:lnTo>
                <a:close/>
              </a:path>
              <a:path w="3651885" h="3545840">
                <a:moveTo>
                  <a:pt x="1940814" y="1140714"/>
                </a:moveTo>
                <a:lnTo>
                  <a:pt x="1940052" y="1117092"/>
                </a:lnTo>
                <a:lnTo>
                  <a:pt x="1939290" y="1102614"/>
                </a:lnTo>
                <a:lnTo>
                  <a:pt x="1901190" y="1104138"/>
                </a:lnTo>
                <a:lnTo>
                  <a:pt x="1901952" y="1118616"/>
                </a:lnTo>
                <a:lnTo>
                  <a:pt x="1902714" y="1142238"/>
                </a:lnTo>
                <a:lnTo>
                  <a:pt x="1940814" y="1140714"/>
                </a:lnTo>
                <a:close/>
              </a:path>
              <a:path w="3651885" h="3545840">
                <a:moveTo>
                  <a:pt x="1943862" y="1216914"/>
                </a:moveTo>
                <a:lnTo>
                  <a:pt x="1942338" y="1178814"/>
                </a:lnTo>
                <a:lnTo>
                  <a:pt x="1904238" y="1180338"/>
                </a:lnTo>
                <a:lnTo>
                  <a:pt x="1905762" y="1218438"/>
                </a:lnTo>
                <a:lnTo>
                  <a:pt x="1943862" y="1216914"/>
                </a:lnTo>
                <a:close/>
              </a:path>
              <a:path w="3651885" h="3545840">
                <a:moveTo>
                  <a:pt x="1946910" y="1293114"/>
                </a:moveTo>
                <a:lnTo>
                  <a:pt x="1945386" y="1255014"/>
                </a:lnTo>
                <a:lnTo>
                  <a:pt x="1907286" y="1256538"/>
                </a:lnTo>
                <a:lnTo>
                  <a:pt x="1908810" y="1294638"/>
                </a:lnTo>
                <a:lnTo>
                  <a:pt x="1946910" y="1293114"/>
                </a:lnTo>
                <a:close/>
              </a:path>
              <a:path w="3651885" h="3545840">
                <a:moveTo>
                  <a:pt x="1949196" y="2551176"/>
                </a:moveTo>
                <a:lnTo>
                  <a:pt x="1911096" y="2551176"/>
                </a:lnTo>
                <a:lnTo>
                  <a:pt x="1911096" y="2589276"/>
                </a:lnTo>
                <a:lnTo>
                  <a:pt x="1949196" y="2589276"/>
                </a:lnTo>
                <a:lnTo>
                  <a:pt x="1949196" y="2551176"/>
                </a:lnTo>
                <a:close/>
              </a:path>
              <a:path w="3651885" h="3545840">
                <a:moveTo>
                  <a:pt x="1949196" y="2510790"/>
                </a:moveTo>
                <a:lnTo>
                  <a:pt x="1948434" y="2474976"/>
                </a:lnTo>
                <a:lnTo>
                  <a:pt x="1910334" y="2474976"/>
                </a:lnTo>
                <a:lnTo>
                  <a:pt x="1911096" y="2511552"/>
                </a:lnTo>
                <a:lnTo>
                  <a:pt x="1911096" y="2513076"/>
                </a:lnTo>
                <a:lnTo>
                  <a:pt x="1949196" y="2513076"/>
                </a:lnTo>
                <a:lnTo>
                  <a:pt x="1949196" y="2510790"/>
                </a:lnTo>
                <a:close/>
              </a:path>
              <a:path w="3651885" h="3545840">
                <a:moveTo>
                  <a:pt x="1949196" y="2398776"/>
                </a:moveTo>
                <a:lnTo>
                  <a:pt x="1911096" y="2398776"/>
                </a:lnTo>
                <a:lnTo>
                  <a:pt x="1910334" y="2436876"/>
                </a:lnTo>
                <a:lnTo>
                  <a:pt x="1948434" y="2436876"/>
                </a:lnTo>
                <a:lnTo>
                  <a:pt x="1949196" y="2398776"/>
                </a:lnTo>
                <a:close/>
              </a:path>
              <a:path w="3651885" h="3545840">
                <a:moveTo>
                  <a:pt x="1949196" y="2322576"/>
                </a:moveTo>
                <a:lnTo>
                  <a:pt x="1911096" y="2322576"/>
                </a:lnTo>
                <a:lnTo>
                  <a:pt x="1911096" y="2360676"/>
                </a:lnTo>
                <a:lnTo>
                  <a:pt x="1949196" y="2360676"/>
                </a:lnTo>
                <a:lnTo>
                  <a:pt x="1949196" y="2322576"/>
                </a:lnTo>
                <a:close/>
              </a:path>
              <a:path w="3651885" h="3545840">
                <a:moveTo>
                  <a:pt x="1949196" y="2246376"/>
                </a:moveTo>
                <a:lnTo>
                  <a:pt x="1911096" y="2246376"/>
                </a:lnTo>
                <a:lnTo>
                  <a:pt x="1911096" y="2284476"/>
                </a:lnTo>
                <a:lnTo>
                  <a:pt x="1949196" y="2284476"/>
                </a:lnTo>
                <a:lnTo>
                  <a:pt x="1949196" y="2246376"/>
                </a:lnTo>
                <a:close/>
              </a:path>
              <a:path w="3651885" h="3545840">
                <a:moveTo>
                  <a:pt x="1949196" y="1369314"/>
                </a:moveTo>
                <a:lnTo>
                  <a:pt x="1947672" y="1333500"/>
                </a:lnTo>
                <a:lnTo>
                  <a:pt x="1947672" y="1331214"/>
                </a:lnTo>
                <a:lnTo>
                  <a:pt x="1909572" y="1332738"/>
                </a:lnTo>
                <a:lnTo>
                  <a:pt x="1909572" y="1335024"/>
                </a:lnTo>
                <a:lnTo>
                  <a:pt x="1911096" y="1370838"/>
                </a:lnTo>
                <a:lnTo>
                  <a:pt x="1949196" y="1369314"/>
                </a:lnTo>
                <a:close/>
              </a:path>
              <a:path w="3651885" h="3545840">
                <a:moveTo>
                  <a:pt x="1949958" y="2627376"/>
                </a:moveTo>
                <a:lnTo>
                  <a:pt x="1911858" y="2627376"/>
                </a:lnTo>
                <a:lnTo>
                  <a:pt x="1911858" y="2665476"/>
                </a:lnTo>
                <a:lnTo>
                  <a:pt x="1949958" y="2665476"/>
                </a:lnTo>
                <a:lnTo>
                  <a:pt x="1949958" y="2627376"/>
                </a:lnTo>
                <a:close/>
              </a:path>
              <a:path w="3651885" h="3545840">
                <a:moveTo>
                  <a:pt x="1949958" y="2170176"/>
                </a:moveTo>
                <a:lnTo>
                  <a:pt x="1911858" y="2170176"/>
                </a:lnTo>
                <a:lnTo>
                  <a:pt x="1911858" y="2208276"/>
                </a:lnTo>
                <a:lnTo>
                  <a:pt x="1949958" y="2208276"/>
                </a:lnTo>
                <a:lnTo>
                  <a:pt x="1949958" y="2170176"/>
                </a:lnTo>
                <a:close/>
              </a:path>
              <a:path w="3651885" h="3545840">
                <a:moveTo>
                  <a:pt x="1950720" y="2093976"/>
                </a:moveTo>
                <a:lnTo>
                  <a:pt x="1912620" y="2093976"/>
                </a:lnTo>
                <a:lnTo>
                  <a:pt x="1912620" y="2097024"/>
                </a:lnTo>
                <a:lnTo>
                  <a:pt x="1911858" y="2132076"/>
                </a:lnTo>
                <a:lnTo>
                  <a:pt x="1949958" y="2132076"/>
                </a:lnTo>
                <a:lnTo>
                  <a:pt x="1950720" y="2097786"/>
                </a:lnTo>
                <a:lnTo>
                  <a:pt x="1950720" y="2093976"/>
                </a:lnTo>
                <a:close/>
              </a:path>
              <a:path w="3651885" h="3545840">
                <a:moveTo>
                  <a:pt x="1950720" y="1440942"/>
                </a:moveTo>
                <a:lnTo>
                  <a:pt x="1949958" y="1407414"/>
                </a:lnTo>
                <a:lnTo>
                  <a:pt x="1911858" y="1408938"/>
                </a:lnTo>
                <a:lnTo>
                  <a:pt x="1912620" y="1441704"/>
                </a:lnTo>
                <a:lnTo>
                  <a:pt x="1912620" y="1446276"/>
                </a:lnTo>
                <a:lnTo>
                  <a:pt x="1950720" y="1446276"/>
                </a:lnTo>
                <a:lnTo>
                  <a:pt x="1950720" y="1440942"/>
                </a:lnTo>
                <a:close/>
              </a:path>
              <a:path w="3651885" h="3545840">
                <a:moveTo>
                  <a:pt x="1951482" y="2740914"/>
                </a:moveTo>
                <a:lnTo>
                  <a:pt x="1950720" y="2712720"/>
                </a:lnTo>
                <a:lnTo>
                  <a:pt x="1950720" y="2703576"/>
                </a:lnTo>
                <a:lnTo>
                  <a:pt x="1912620" y="2703576"/>
                </a:lnTo>
                <a:lnTo>
                  <a:pt x="1912620" y="2714244"/>
                </a:lnTo>
                <a:lnTo>
                  <a:pt x="1913382" y="2741676"/>
                </a:lnTo>
                <a:lnTo>
                  <a:pt x="1951482" y="2740914"/>
                </a:lnTo>
                <a:close/>
              </a:path>
              <a:path w="3651885" h="3545840">
                <a:moveTo>
                  <a:pt x="1951482" y="2017776"/>
                </a:moveTo>
                <a:lnTo>
                  <a:pt x="1913382" y="2017776"/>
                </a:lnTo>
                <a:lnTo>
                  <a:pt x="1913382" y="2029968"/>
                </a:lnTo>
                <a:lnTo>
                  <a:pt x="1912620" y="2055876"/>
                </a:lnTo>
                <a:lnTo>
                  <a:pt x="1950720" y="2055876"/>
                </a:lnTo>
                <a:lnTo>
                  <a:pt x="1951482" y="2029968"/>
                </a:lnTo>
                <a:lnTo>
                  <a:pt x="1951482" y="2017776"/>
                </a:lnTo>
                <a:close/>
              </a:path>
              <a:path w="3651885" h="3545840">
                <a:moveTo>
                  <a:pt x="1952244" y="1941576"/>
                </a:moveTo>
                <a:lnTo>
                  <a:pt x="1914144" y="1941576"/>
                </a:lnTo>
                <a:lnTo>
                  <a:pt x="1913382" y="1962912"/>
                </a:lnTo>
                <a:lnTo>
                  <a:pt x="1913382" y="1979676"/>
                </a:lnTo>
                <a:lnTo>
                  <a:pt x="1951482" y="1979676"/>
                </a:lnTo>
                <a:lnTo>
                  <a:pt x="1951482" y="1963674"/>
                </a:lnTo>
                <a:lnTo>
                  <a:pt x="1952244" y="1941576"/>
                </a:lnTo>
                <a:close/>
              </a:path>
              <a:path w="3651885" h="3545840">
                <a:moveTo>
                  <a:pt x="1952244" y="1522476"/>
                </a:moveTo>
                <a:lnTo>
                  <a:pt x="1951482" y="1484376"/>
                </a:lnTo>
                <a:lnTo>
                  <a:pt x="1913382" y="1484376"/>
                </a:lnTo>
                <a:lnTo>
                  <a:pt x="1914144" y="1522476"/>
                </a:lnTo>
                <a:lnTo>
                  <a:pt x="1952244" y="1522476"/>
                </a:lnTo>
                <a:close/>
              </a:path>
              <a:path w="3651885" h="3545840">
                <a:moveTo>
                  <a:pt x="1952244" y="195072"/>
                </a:moveTo>
                <a:lnTo>
                  <a:pt x="1914906" y="186690"/>
                </a:lnTo>
                <a:lnTo>
                  <a:pt x="1911858" y="201168"/>
                </a:lnTo>
                <a:lnTo>
                  <a:pt x="1908048" y="225552"/>
                </a:lnTo>
                <a:lnTo>
                  <a:pt x="1945386" y="231648"/>
                </a:lnTo>
                <a:lnTo>
                  <a:pt x="1949196" y="207264"/>
                </a:lnTo>
                <a:lnTo>
                  <a:pt x="1952244" y="195072"/>
                </a:lnTo>
                <a:close/>
              </a:path>
              <a:path w="3651885" h="3545840">
                <a:moveTo>
                  <a:pt x="1953006" y="2817114"/>
                </a:moveTo>
                <a:lnTo>
                  <a:pt x="1952244" y="2779014"/>
                </a:lnTo>
                <a:lnTo>
                  <a:pt x="1914144" y="2780538"/>
                </a:lnTo>
                <a:lnTo>
                  <a:pt x="1914906" y="2818638"/>
                </a:lnTo>
                <a:lnTo>
                  <a:pt x="1953006" y="2817114"/>
                </a:lnTo>
                <a:close/>
              </a:path>
              <a:path w="3651885" h="3545840">
                <a:moveTo>
                  <a:pt x="1953006" y="1865376"/>
                </a:moveTo>
                <a:lnTo>
                  <a:pt x="1914906" y="1865376"/>
                </a:lnTo>
                <a:lnTo>
                  <a:pt x="1914144" y="1898142"/>
                </a:lnTo>
                <a:lnTo>
                  <a:pt x="1914144" y="1903476"/>
                </a:lnTo>
                <a:lnTo>
                  <a:pt x="1952244" y="1903476"/>
                </a:lnTo>
                <a:lnTo>
                  <a:pt x="1952244" y="1898142"/>
                </a:lnTo>
                <a:lnTo>
                  <a:pt x="1953006" y="1865376"/>
                </a:lnTo>
                <a:close/>
              </a:path>
              <a:path w="3651885" h="3545840">
                <a:moveTo>
                  <a:pt x="1953006" y="1789176"/>
                </a:moveTo>
                <a:lnTo>
                  <a:pt x="1914906" y="1789176"/>
                </a:lnTo>
                <a:lnTo>
                  <a:pt x="1914906" y="1827276"/>
                </a:lnTo>
                <a:lnTo>
                  <a:pt x="1953006" y="1827276"/>
                </a:lnTo>
                <a:lnTo>
                  <a:pt x="1953006" y="1789176"/>
                </a:lnTo>
                <a:close/>
              </a:path>
              <a:path w="3651885" h="3545840">
                <a:moveTo>
                  <a:pt x="1953006" y="1560576"/>
                </a:moveTo>
                <a:lnTo>
                  <a:pt x="1914906" y="1560576"/>
                </a:lnTo>
                <a:lnTo>
                  <a:pt x="1914906" y="1598676"/>
                </a:lnTo>
                <a:lnTo>
                  <a:pt x="1953006" y="1598676"/>
                </a:lnTo>
                <a:lnTo>
                  <a:pt x="1953006" y="1560576"/>
                </a:lnTo>
                <a:close/>
              </a:path>
              <a:path w="3651885" h="3545840">
                <a:moveTo>
                  <a:pt x="1953768" y="1712976"/>
                </a:moveTo>
                <a:lnTo>
                  <a:pt x="1915668" y="1712976"/>
                </a:lnTo>
                <a:lnTo>
                  <a:pt x="1914906" y="1751076"/>
                </a:lnTo>
                <a:lnTo>
                  <a:pt x="1953006" y="1751076"/>
                </a:lnTo>
                <a:lnTo>
                  <a:pt x="1953768" y="1712976"/>
                </a:lnTo>
                <a:close/>
              </a:path>
              <a:path w="3651885" h="3545840">
                <a:moveTo>
                  <a:pt x="1953768" y="1636776"/>
                </a:moveTo>
                <a:lnTo>
                  <a:pt x="1915668" y="1636776"/>
                </a:lnTo>
                <a:lnTo>
                  <a:pt x="1915668" y="1674876"/>
                </a:lnTo>
                <a:lnTo>
                  <a:pt x="1953768" y="1674876"/>
                </a:lnTo>
                <a:lnTo>
                  <a:pt x="1953768" y="1636776"/>
                </a:lnTo>
                <a:close/>
              </a:path>
              <a:path w="3651885" h="3545840">
                <a:moveTo>
                  <a:pt x="1956054" y="2893314"/>
                </a:moveTo>
                <a:lnTo>
                  <a:pt x="1954530" y="2855214"/>
                </a:lnTo>
                <a:lnTo>
                  <a:pt x="1916430" y="2856738"/>
                </a:lnTo>
                <a:lnTo>
                  <a:pt x="1917954" y="2894838"/>
                </a:lnTo>
                <a:lnTo>
                  <a:pt x="1956054" y="2893314"/>
                </a:lnTo>
                <a:close/>
              </a:path>
              <a:path w="3651885" h="3545840">
                <a:moveTo>
                  <a:pt x="1959102" y="3336798"/>
                </a:moveTo>
                <a:lnTo>
                  <a:pt x="1958340" y="3336036"/>
                </a:lnTo>
                <a:lnTo>
                  <a:pt x="1953768" y="3323844"/>
                </a:lnTo>
                <a:lnTo>
                  <a:pt x="1949958" y="3310140"/>
                </a:lnTo>
                <a:lnTo>
                  <a:pt x="1947672" y="3302520"/>
                </a:lnTo>
                <a:lnTo>
                  <a:pt x="1911096" y="3313176"/>
                </a:lnTo>
                <a:lnTo>
                  <a:pt x="1913382" y="3321570"/>
                </a:lnTo>
                <a:lnTo>
                  <a:pt x="1917954" y="3336036"/>
                </a:lnTo>
                <a:lnTo>
                  <a:pt x="1923288" y="3349752"/>
                </a:lnTo>
                <a:lnTo>
                  <a:pt x="1923288" y="3351276"/>
                </a:lnTo>
                <a:lnTo>
                  <a:pt x="1959102" y="3336798"/>
                </a:lnTo>
                <a:close/>
              </a:path>
              <a:path w="3651885" h="3545840">
                <a:moveTo>
                  <a:pt x="1959102" y="2963418"/>
                </a:moveTo>
                <a:lnTo>
                  <a:pt x="1957578" y="2931414"/>
                </a:lnTo>
                <a:lnTo>
                  <a:pt x="1919478" y="2932938"/>
                </a:lnTo>
                <a:lnTo>
                  <a:pt x="1921002" y="2965704"/>
                </a:lnTo>
                <a:lnTo>
                  <a:pt x="1921002" y="2971038"/>
                </a:lnTo>
                <a:lnTo>
                  <a:pt x="1959102" y="2968752"/>
                </a:lnTo>
                <a:lnTo>
                  <a:pt x="1959102" y="2963418"/>
                </a:lnTo>
                <a:close/>
              </a:path>
              <a:path w="3651885" h="3545840">
                <a:moveTo>
                  <a:pt x="1963674" y="3044952"/>
                </a:moveTo>
                <a:lnTo>
                  <a:pt x="1962150" y="3021330"/>
                </a:lnTo>
                <a:lnTo>
                  <a:pt x="1961388" y="3006852"/>
                </a:lnTo>
                <a:lnTo>
                  <a:pt x="1923288" y="3009138"/>
                </a:lnTo>
                <a:lnTo>
                  <a:pt x="1924050" y="3024378"/>
                </a:lnTo>
                <a:lnTo>
                  <a:pt x="1925574" y="3047238"/>
                </a:lnTo>
                <a:lnTo>
                  <a:pt x="1963674" y="3044952"/>
                </a:lnTo>
                <a:close/>
              </a:path>
              <a:path w="3651885" h="3545840">
                <a:moveTo>
                  <a:pt x="1969008" y="3120390"/>
                </a:moveTo>
                <a:lnTo>
                  <a:pt x="1965960" y="3082290"/>
                </a:lnTo>
                <a:lnTo>
                  <a:pt x="1927860" y="3085338"/>
                </a:lnTo>
                <a:lnTo>
                  <a:pt x="1931670" y="3123438"/>
                </a:lnTo>
                <a:lnTo>
                  <a:pt x="1969008" y="3120390"/>
                </a:lnTo>
                <a:close/>
              </a:path>
              <a:path w="3651885" h="3545840">
                <a:moveTo>
                  <a:pt x="1972056" y="124968"/>
                </a:moveTo>
                <a:lnTo>
                  <a:pt x="1937004" y="110490"/>
                </a:lnTo>
                <a:lnTo>
                  <a:pt x="1933956" y="118872"/>
                </a:lnTo>
                <a:lnTo>
                  <a:pt x="1929434" y="132435"/>
                </a:lnTo>
                <a:lnTo>
                  <a:pt x="1910334" y="118110"/>
                </a:lnTo>
                <a:lnTo>
                  <a:pt x="1905762" y="124206"/>
                </a:lnTo>
                <a:lnTo>
                  <a:pt x="1895094" y="140970"/>
                </a:lnTo>
                <a:lnTo>
                  <a:pt x="1889760" y="150114"/>
                </a:lnTo>
                <a:lnTo>
                  <a:pt x="1888236" y="153924"/>
                </a:lnTo>
                <a:lnTo>
                  <a:pt x="1922526" y="169926"/>
                </a:lnTo>
                <a:lnTo>
                  <a:pt x="1924050" y="166878"/>
                </a:lnTo>
                <a:lnTo>
                  <a:pt x="1933194" y="151638"/>
                </a:lnTo>
                <a:lnTo>
                  <a:pt x="1960626" y="158496"/>
                </a:lnTo>
                <a:lnTo>
                  <a:pt x="1969770" y="131064"/>
                </a:lnTo>
                <a:lnTo>
                  <a:pt x="1972056" y="124968"/>
                </a:lnTo>
                <a:close/>
              </a:path>
              <a:path w="3651885" h="3545840">
                <a:moveTo>
                  <a:pt x="1976628" y="3195840"/>
                </a:moveTo>
                <a:lnTo>
                  <a:pt x="1972818" y="3157728"/>
                </a:lnTo>
                <a:lnTo>
                  <a:pt x="1934718" y="3162300"/>
                </a:lnTo>
                <a:lnTo>
                  <a:pt x="1937004" y="3183636"/>
                </a:lnTo>
                <a:lnTo>
                  <a:pt x="1939290" y="3200400"/>
                </a:lnTo>
                <a:lnTo>
                  <a:pt x="1976628" y="3195840"/>
                </a:lnTo>
                <a:close/>
              </a:path>
              <a:path w="3651885" h="3545840">
                <a:moveTo>
                  <a:pt x="1986534" y="3269742"/>
                </a:moveTo>
                <a:lnTo>
                  <a:pt x="1981200" y="3233166"/>
                </a:lnTo>
                <a:lnTo>
                  <a:pt x="1943862" y="3238500"/>
                </a:lnTo>
                <a:lnTo>
                  <a:pt x="1946148" y="3253740"/>
                </a:lnTo>
                <a:lnTo>
                  <a:pt x="1949196" y="3275838"/>
                </a:lnTo>
                <a:lnTo>
                  <a:pt x="1949196" y="3276600"/>
                </a:lnTo>
                <a:lnTo>
                  <a:pt x="1986534" y="3270516"/>
                </a:lnTo>
                <a:lnTo>
                  <a:pt x="1986534" y="3269742"/>
                </a:lnTo>
                <a:close/>
              </a:path>
              <a:path w="3651885" h="3545840">
                <a:moveTo>
                  <a:pt x="2001012" y="3343656"/>
                </a:moveTo>
                <a:lnTo>
                  <a:pt x="1997202" y="3327666"/>
                </a:lnTo>
                <a:lnTo>
                  <a:pt x="1993392" y="3309366"/>
                </a:lnTo>
                <a:lnTo>
                  <a:pt x="1993392" y="3307842"/>
                </a:lnTo>
                <a:lnTo>
                  <a:pt x="1956054" y="3314700"/>
                </a:lnTo>
                <a:lnTo>
                  <a:pt x="1956054" y="3316986"/>
                </a:lnTo>
                <a:lnTo>
                  <a:pt x="1960626" y="3336036"/>
                </a:lnTo>
                <a:lnTo>
                  <a:pt x="1963674" y="3352800"/>
                </a:lnTo>
                <a:lnTo>
                  <a:pt x="2001012" y="3343656"/>
                </a:lnTo>
                <a:close/>
              </a:path>
              <a:path w="3651885" h="3545840">
                <a:moveTo>
                  <a:pt x="2007108" y="66294"/>
                </a:moveTo>
                <a:lnTo>
                  <a:pt x="1980438" y="39624"/>
                </a:lnTo>
                <a:lnTo>
                  <a:pt x="1977390" y="42672"/>
                </a:lnTo>
                <a:lnTo>
                  <a:pt x="1965198" y="57912"/>
                </a:lnTo>
                <a:lnTo>
                  <a:pt x="1959102" y="66294"/>
                </a:lnTo>
                <a:lnTo>
                  <a:pt x="1955292" y="73914"/>
                </a:lnTo>
                <a:lnTo>
                  <a:pt x="1960575" y="77190"/>
                </a:lnTo>
                <a:lnTo>
                  <a:pt x="1953336" y="80505"/>
                </a:lnTo>
                <a:lnTo>
                  <a:pt x="1943862" y="86106"/>
                </a:lnTo>
                <a:lnTo>
                  <a:pt x="1942338" y="87630"/>
                </a:lnTo>
                <a:lnTo>
                  <a:pt x="1963674" y="118872"/>
                </a:lnTo>
                <a:lnTo>
                  <a:pt x="1965960" y="117348"/>
                </a:lnTo>
                <a:lnTo>
                  <a:pt x="1970532" y="115062"/>
                </a:lnTo>
                <a:lnTo>
                  <a:pt x="1975866" y="112014"/>
                </a:lnTo>
                <a:lnTo>
                  <a:pt x="1981200" y="110490"/>
                </a:lnTo>
                <a:lnTo>
                  <a:pt x="1986534" y="108204"/>
                </a:lnTo>
                <a:lnTo>
                  <a:pt x="1991868" y="107442"/>
                </a:lnTo>
                <a:lnTo>
                  <a:pt x="1988616" y="91528"/>
                </a:lnTo>
                <a:lnTo>
                  <a:pt x="1991868" y="86106"/>
                </a:lnTo>
                <a:lnTo>
                  <a:pt x="1996440" y="79248"/>
                </a:lnTo>
                <a:lnTo>
                  <a:pt x="2001012" y="73152"/>
                </a:lnTo>
                <a:lnTo>
                  <a:pt x="2006346" y="67056"/>
                </a:lnTo>
                <a:lnTo>
                  <a:pt x="2007108" y="66294"/>
                </a:lnTo>
                <a:close/>
              </a:path>
              <a:path w="3651885" h="3545840">
                <a:moveTo>
                  <a:pt x="2007870" y="785622"/>
                </a:moveTo>
                <a:lnTo>
                  <a:pt x="2007108" y="755142"/>
                </a:lnTo>
                <a:lnTo>
                  <a:pt x="1969008" y="755142"/>
                </a:lnTo>
                <a:lnTo>
                  <a:pt x="1969770" y="786384"/>
                </a:lnTo>
                <a:lnTo>
                  <a:pt x="1969770" y="793242"/>
                </a:lnTo>
                <a:lnTo>
                  <a:pt x="2007870" y="792480"/>
                </a:lnTo>
                <a:lnTo>
                  <a:pt x="2007870" y="785622"/>
                </a:lnTo>
                <a:close/>
              </a:path>
              <a:path w="3651885" h="3545840">
                <a:moveTo>
                  <a:pt x="2007870" y="678942"/>
                </a:moveTo>
                <a:lnTo>
                  <a:pt x="1969770" y="678942"/>
                </a:lnTo>
                <a:lnTo>
                  <a:pt x="1969008" y="701802"/>
                </a:lnTo>
                <a:lnTo>
                  <a:pt x="1969008" y="717042"/>
                </a:lnTo>
                <a:lnTo>
                  <a:pt x="2007108" y="717042"/>
                </a:lnTo>
                <a:lnTo>
                  <a:pt x="2007108" y="701802"/>
                </a:lnTo>
                <a:lnTo>
                  <a:pt x="2007870" y="678942"/>
                </a:lnTo>
                <a:close/>
              </a:path>
              <a:path w="3651885" h="3545840">
                <a:moveTo>
                  <a:pt x="2008632" y="868680"/>
                </a:moveTo>
                <a:lnTo>
                  <a:pt x="2007870" y="830580"/>
                </a:lnTo>
                <a:lnTo>
                  <a:pt x="1969770" y="831342"/>
                </a:lnTo>
                <a:lnTo>
                  <a:pt x="1970532" y="869442"/>
                </a:lnTo>
                <a:lnTo>
                  <a:pt x="2008632" y="868680"/>
                </a:lnTo>
                <a:close/>
              </a:path>
              <a:path w="3651885" h="3545840">
                <a:moveTo>
                  <a:pt x="2008632" y="603504"/>
                </a:moveTo>
                <a:lnTo>
                  <a:pt x="1970532" y="601980"/>
                </a:lnTo>
                <a:lnTo>
                  <a:pt x="1970532" y="621030"/>
                </a:lnTo>
                <a:lnTo>
                  <a:pt x="1969770" y="640080"/>
                </a:lnTo>
                <a:lnTo>
                  <a:pt x="2007870" y="640842"/>
                </a:lnTo>
                <a:lnTo>
                  <a:pt x="2008632" y="621792"/>
                </a:lnTo>
                <a:lnTo>
                  <a:pt x="2008632" y="603504"/>
                </a:lnTo>
                <a:close/>
              </a:path>
              <a:path w="3651885" h="3545840">
                <a:moveTo>
                  <a:pt x="2010918" y="944880"/>
                </a:moveTo>
                <a:lnTo>
                  <a:pt x="2010156" y="918972"/>
                </a:lnTo>
                <a:lnTo>
                  <a:pt x="2009394" y="906780"/>
                </a:lnTo>
                <a:lnTo>
                  <a:pt x="1971294" y="907542"/>
                </a:lnTo>
                <a:lnTo>
                  <a:pt x="1972056" y="920496"/>
                </a:lnTo>
                <a:lnTo>
                  <a:pt x="1972818" y="945642"/>
                </a:lnTo>
                <a:lnTo>
                  <a:pt x="2010918" y="944880"/>
                </a:lnTo>
                <a:close/>
              </a:path>
              <a:path w="3651885" h="3545840">
                <a:moveTo>
                  <a:pt x="2012442" y="527304"/>
                </a:moveTo>
                <a:lnTo>
                  <a:pt x="1974342" y="525018"/>
                </a:lnTo>
                <a:lnTo>
                  <a:pt x="1972818" y="546354"/>
                </a:lnTo>
                <a:lnTo>
                  <a:pt x="1972056" y="563880"/>
                </a:lnTo>
                <a:lnTo>
                  <a:pt x="2010156" y="565404"/>
                </a:lnTo>
                <a:lnTo>
                  <a:pt x="2010918" y="547878"/>
                </a:lnTo>
                <a:lnTo>
                  <a:pt x="2012442" y="527304"/>
                </a:lnTo>
                <a:close/>
              </a:path>
              <a:path w="3651885" h="3545840">
                <a:moveTo>
                  <a:pt x="2013204" y="1021080"/>
                </a:moveTo>
                <a:lnTo>
                  <a:pt x="2012442" y="1011936"/>
                </a:lnTo>
                <a:lnTo>
                  <a:pt x="2011680" y="982980"/>
                </a:lnTo>
                <a:lnTo>
                  <a:pt x="1973580" y="983742"/>
                </a:lnTo>
                <a:lnTo>
                  <a:pt x="1974342" y="1013460"/>
                </a:lnTo>
                <a:lnTo>
                  <a:pt x="1975104" y="1021842"/>
                </a:lnTo>
                <a:lnTo>
                  <a:pt x="2013204" y="1021080"/>
                </a:lnTo>
                <a:close/>
              </a:path>
              <a:path w="3651885" h="3545840">
                <a:moveTo>
                  <a:pt x="2015490" y="1097280"/>
                </a:moveTo>
                <a:lnTo>
                  <a:pt x="2013966" y="1059180"/>
                </a:lnTo>
                <a:lnTo>
                  <a:pt x="1975866" y="1059942"/>
                </a:lnTo>
                <a:lnTo>
                  <a:pt x="1977390" y="1098042"/>
                </a:lnTo>
                <a:lnTo>
                  <a:pt x="2015490" y="1097280"/>
                </a:lnTo>
                <a:close/>
              </a:path>
              <a:path w="3651885" h="3545840">
                <a:moveTo>
                  <a:pt x="2017776" y="1173480"/>
                </a:moveTo>
                <a:lnTo>
                  <a:pt x="2016252" y="1135380"/>
                </a:lnTo>
                <a:lnTo>
                  <a:pt x="1978152" y="1136142"/>
                </a:lnTo>
                <a:lnTo>
                  <a:pt x="1979676" y="1174242"/>
                </a:lnTo>
                <a:lnTo>
                  <a:pt x="2017776" y="1173480"/>
                </a:lnTo>
                <a:close/>
              </a:path>
              <a:path w="3651885" h="3545840">
                <a:moveTo>
                  <a:pt x="2017776" y="452628"/>
                </a:moveTo>
                <a:lnTo>
                  <a:pt x="1980438" y="448818"/>
                </a:lnTo>
                <a:lnTo>
                  <a:pt x="1977390" y="477774"/>
                </a:lnTo>
                <a:lnTo>
                  <a:pt x="1976628" y="486918"/>
                </a:lnTo>
                <a:lnTo>
                  <a:pt x="2014728" y="489966"/>
                </a:lnTo>
                <a:lnTo>
                  <a:pt x="2017776" y="452628"/>
                </a:lnTo>
                <a:close/>
              </a:path>
              <a:path w="3651885" h="3545840">
                <a:moveTo>
                  <a:pt x="2020062" y="1249680"/>
                </a:moveTo>
                <a:lnTo>
                  <a:pt x="2019300" y="1211580"/>
                </a:lnTo>
                <a:lnTo>
                  <a:pt x="1981200" y="1212342"/>
                </a:lnTo>
                <a:lnTo>
                  <a:pt x="1981962" y="1250442"/>
                </a:lnTo>
                <a:lnTo>
                  <a:pt x="2020062" y="1249680"/>
                </a:lnTo>
                <a:close/>
              </a:path>
              <a:path w="3651885" h="3545840">
                <a:moveTo>
                  <a:pt x="2022348" y="3413760"/>
                </a:moveTo>
                <a:lnTo>
                  <a:pt x="2018538" y="3403854"/>
                </a:lnTo>
                <a:lnTo>
                  <a:pt x="2013966" y="3390900"/>
                </a:lnTo>
                <a:lnTo>
                  <a:pt x="2010156" y="3379470"/>
                </a:lnTo>
                <a:lnTo>
                  <a:pt x="1983613" y="3387941"/>
                </a:lnTo>
                <a:lnTo>
                  <a:pt x="1981962" y="3385566"/>
                </a:lnTo>
                <a:lnTo>
                  <a:pt x="1977390" y="3377184"/>
                </a:lnTo>
                <a:lnTo>
                  <a:pt x="1973580" y="3369564"/>
                </a:lnTo>
                <a:lnTo>
                  <a:pt x="1939290" y="3387852"/>
                </a:lnTo>
                <a:lnTo>
                  <a:pt x="1944624" y="3396996"/>
                </a:lnTo>
                <a:lnTo>
                  <a:pt x="1950720" y="3406902"/>
                </a:lnTo>
                <a:lnTo>
                  <a:pt x="1961388" y="3422904"/>
                </a:lnTo>
                <a:lnTo>
                  <a:pt x="1979879" y="3408578"/>
                </a:lnTo>
                <a:lnTo>
                  <a:pt x="1983486" y="3418332"/>
                </a:lnTo>
                <a:lnTo>
                  <a:pt x="1987296" y="3428238"/>
                </a:lnTo>
                <a:lnTo>
                  <a:pt x="2022348" y="3413760"/>
                </a:lnTo>
                <a:close/>
              </a:path>
              <a:path w="3651885" h="3545840">
                <a:moveTo>
                  <a:pt x="2023110" y="1325880"/>
                </a:moveTo>
                <a:lnTo>
                  <a:pt x="2022348" y="1299210"/>
                </a:lnTo>
                <a:lnTo>
                  <a:pt x="2021586" y="1287780"/>
                </a:lnTo>
                <a:lnTo>
                  <a:pt x="1983486" y="1288542"/>
                </a:lnTo>
                <a:lnTo>
                  <a:pt x="1984248" y="1299972"/>
                </a:lnTo>
                <a:lnTo>
                  <a:pt x="1985010" y="1326642"/>
                </a:lnTo>
                <a:lnTo>
                  <a:pt x="2023110" y="1325880"/>
                </a:lnTo>
                <a:close/>
              </a:path>
              <a:path w="3651885" h="3545840">
                <a:moveTo>
                  <a:pt x="2024634" y="1395222"/>
                </a:moveTo>
                <a:lnTo>
                  <a:pt x="2023872" y="1363980"/>
                </a:lnTo>
                <a:lnTo>
                  <a:pt x="1985772" y="1364742"/>
                </a:lnTo>
                <a:lnTo>
                  <a:pt x="1986534" y="1395984"/>
                </a:lnTo>
                <a:lnTo>
                  <a:pt x="1986534" y="1402842"/>
                </a:lnTo>
                <a:lnTo>
                  <a:pt x="2024634" y="1402080"/>
                </a:lnTo>
                <a:lnTo>
                  <a:pt x="2024634" y="1395222"/>
                </a:lnTo>
                <a:close/>
              </a:path>
              <a:path w="3651885" h="3545840">
                <a:moveTo>
                  <a:pt x="2025396" y="2429256"/>
                </a:moveTo>
                <a:lnTo>
                  <a:pt x="1987296" y="2429256"/>
                </a:lnTo>
                <a:lnTo>
                  <a:pt x="1987296" y="2467356"/>
                </a:lnTo>
                <a:lnTo>
                  <a:pt x="2025396" y="2467356"/>
                </a:lnTo>
                <a:lnTo>
                  <a:pt x="2025396" y="2429256"/>
                </a:lnTo>
                <a:close/>
              </a:path>
              <a:path w="3651885" h="3545840">
                <a:moveTo>
                  <a:pt x="2025396" y="2353056"/>
                </a:moveTo>
                <a:lnTo>
                  <a:pt x="1987296" y="2353056"/>
                </a:lnTo>
                <a:lnTo>
                  <a:pt x="1987296" y="2391156"/>
                </a:lnTo>
                <a:lnTo>
                  <a:pt x="2025396" y="2391156"/>
                </a:lnTo>
                <a:lnTo>
                  <a:pt x="2025396" y="2353056"/>
                </a:lnTo>
                <a:close/>
              </a:path>
              <a:path w="3651885" h="3545840">
                <a:moveTo>
                  <a:pt x="2025396" y="2276856"/>
                </a:moveTo>
                <a:lnTo>
                  <a:pt x="1987296" y="2276856"/>
                </a:lnTo>
                <a:lnTo>
                  <a:pt x="1987296" y="2314956"/>
                </a:lnTo>
                <a:lnTo>
                  <a:pt x="2025396" y="2314956"/>
                </a:lnTo>
                <a:lnTo>
                  <a:pt x="2025396" y="2276856"/>
                </a:lnTo>
                <a:close/>
              </a:path>
              <a:path w="3651885" h="3545840">
                <a:moveTo>
                  <a:pt x="2026158" y="2505456"/>
                </a:moveTo>
                <a:lnTo>
                  <a:pt x="1988058" y="2505456"/>
                </a:lnTo>
                <a:lnTo>
                  <a:pt x="1988058" y="2543556"/>
                </a:lnTo>
                <a:lnTo>
                  <a:pt x="2026158" y="2543556"/>
                </a:lnTo>
                <a:lnTo>
                  <a:pt x="2026158" y="2505456"/>
                </a:lnTo>
                <a:close/>
              </a:path>
              <a:path w="3651885" h="3545840">
                <a:moveTo>
                  <a:pt x="2026158" y="2200656"/>
                </a:moveTo>
                <a:lnTo>
                  <a:pt x="1988058" y="2200656"/>
                </a:lnTo>
                <a:lnTo>
                  <a:pt x="1988058" y="2238756"/>
                </a:lnTo>
                <a:lnTo>
                  <a:pt x="2026158" y="2238756"/>
                </a:lnTo>
                <a:lnTo>
                  <a:pt x="2026158" y="2200656"/>
                </a:lnTo>
                <a:close/>
              </a:path>
              <a:path w="3651885" h="3545840">
                <a:moveTo>
                  <a:pt x="2026920" y="2581656"/>
                </a:moveTo>
                <a:lnTo>
                  <a:pt x="1988820" y="2581656"/>
                </a:lnTo>
                <a:lnTo>
                  <a:pt x="1988820" y="2619756"/>
                </a:lnTo>
                <a:lnTo>
                  <a:pt x="2026920" y="2619756"/>
                </a:lnTo>
                <a:lnTo>
                  <a:pt x="2026920" y="2581656"/>
                </a:lnTo>
                <a:close/>
              </a:path>
              <a:path w="3651885" h="3545840">
                <a:moveTo>
                  <a:pt x="2026920" y="2124456"/>
                </a:moveTo>
                <a:lnTo>
                  <a:pt x="1988820" y="2124456"/>
                </a:lnTo>
                <a:lnTo>
                  <a:pt x="1988058" y="2135124"/>
                </a:lnTo>
                <a:lnTo>
                  <a:pt x="1988058" y="2162556"/>
                </a:lnTo>
                <a:lnTo>
                  <a:pt x="2026158" y="2162556"/>
                </a:lnTo>
                <a:lnTo>
                  <a:pt x="2026158" y="2135886"/>
                </a:lnTo>
                <a:lnTo>
                  <a:pt x="2026920" y="2124456"/>
                </a:lnTo>
                <a:close/>
              </a:path>
              <a:path w="3651885" h="3545840">
                <a:moveTo>
                  <a:pt x="2026920" y="2048256"/>
                </a:moveTo>
                <a:lnTo>
                  <a:pt x="1988820" y="2048256"/>
                </a:lnTo>
                <a:lnTo>
                  <a:pt x="1988820" y="2086356"/>
                </a:lnTo>
                <a:lnTo>
                  <a:pt x="2026920" y="2086356"/>
                </a:lnTo>
                <a:lnTo>
                  <a:pt x="2026920" y="2048256"/>
                </a:lnTo>
                <a:close/>
              </a:path>
              <a:path w="3651885" h="3545840">
                <a:moveTo>
                  <a:pt x="2026920" y="1478280"/>
                </a:moveTo>
                <a:lnTo>
                  <a:pt x="2026158" y="1440180"/>
                </a:lnTo>
                <a:lnTo>
                  <a:pt x="1988058" y="1440942"/>
                </a:lnTo>
                <a:lnTo>
                  <a:pt x="1988820" y="1479042"/>
                </a:lnTo>
                <a:lnTo>
                  <a:pt x="2026920" y="1478280"/>
                </a:lnTo>
                <a:close/>
              </a:path>
              <a:path w="3651885" h="3545840">
                <a:moveTo>
                  <a:pt x="2027682" y="1972056"/>
                </a:moveTo>
                <a:lnTo>
                  <a:pt x="1989582" y="1972056"/>
                </a:lnTo>
                <a:lnTo>
                  <a:pt x="1989582" y="2010156"/>
                </a:lnTo>
                <a:lnTo>
                  <a:pt x="2027682" y="2010156"/>
                </a:lnTo>
                <a:lnTo>
                  <a:pt x="2027682" y="1972056"/>
                </a:lnTo>
                <a:close/>
              </a:path>
              <a:path w="3651885" h="3545840">
                <a:moveTo>
                  <a:pt x="2028444" y="2680716"/>
                </a:moveTo>
                <a:lnTo>
                  <a:pt x="2027682" y="2657856"/>
                </a:lnTo>
                <a:lnTo>
                  <a:pt x="1989582" y="2657856"/>
                </a:lnTo>
                <a:lnTo>
                  <a:pt x="1990344" y="2681478"/>
                </a:lnTo>
                <a:lnTo>
                  <a:pt x="1990344" y="2696718"/>
                </a:lnTo>
                <a:lnTo>
                  <a:pt x="2028444" y="2695194"/>
                </a:lnTo>
                <a:lnTo>
                  <a:pt x="2028444" y="2680716"/>
                </a:lnTo>
                <a:close/>
              </a:path>
              <a:path w="3651885" h="3545840">
                <a:moveTo>
                  <a:pt x="2028444" y="1895856"/>
                </a:moveTo>
                <a:lnTo>
                  <a:pt x="1990344" y="1895856"/>
                </a:lnTo>
                <a:lnTo>
                  <a:pt x="1990344" y="1897380"/>
                </a:lnTo>
                <a:lnTo>
                  <a:pt x="1989582" y="1933956"/>
                </a:lnTo>
                <a:lnTo>
                  <a:pt x="2027682" y="1933956"/>
                </a:lnTo>
                <a:lnTo>
                  <a:pt x="2028444" y="1897380"/>
                </a:lnTo>
                <a:lnTo>
                  <a:pt x="2028444" y="1895856"/>
                </a:lnTo>
                <a:close/>
              </a:path>
              <a:path w="3651885" h="3545840">
                <a:moveTo>
                  <a:pt x="2028444" y="1819656"/>
                </a:moveTo>
                <a:lnTo>
                  <a:pt x="1990344" y="1819656"/>
                </a:lnTo>
                <a:lnTo>
                  <a:pt x="1990344" y="1857756"/>
                </a:lnTo>
                <a:lnTo>
                  <a:pt x="2028444" y="1857756"/>
                </a:lnTo>
                <a:lnTo>
                  <a:pt x="2028444" y="1819656"/>
                </a:lnTo>
                <a:close/>
              </a:path>
              <a:path w="3651885" h="3545840">
                <a:moveTo>
                  <a:pt x="2028444" y="1554480"/>
                </a:moveTo>
                <a:lnTo>
                  <a:pt x="2027682" y="1516380"/>
                </a:lnTo>
                <a:lnTo>
                  <a:pt x="1989582" y="1517142"/>
                </a:lnTo>
                <a:lnTo>
                  <a:pt x="1990344" y="1555242"/>
                </a:lnTo>
                <a:lnTo>
                  <a:pt x="2028444" y="1554480"/>
                </a:lnTo>
                <a:close/>
              </a:path>
              <a:path w="3651885" h="3545840">
                <a:moveTo>
                  <a:pt x="2028444" y="378714"/>
                </a:moveTo>
                <a:lnTo>
                  <a:pt x="1991106" y="371856"/>
                </a:lnTo>
                <a:lnTo>
                  <a:pt x="1988058" y="387096"/>
                </a:lnTo>
                <a:lnTo>
                  <a:pt x="1985010" y="409956"/>
                </a:lnTo>
                <a:lnTo>
                  <a:pt x="2022348" y="415290"/>
                </a:lnTo>
                <a:lnTo>
                  <a:pt x="2026158" y="393192"/>
                </a:lnTo>
                <a:lnTo>
                  <a:pt x="2028444" y="378714"/>
                </a:lnTo>
                <a:close/>
              </a:path>
              <a:path w="3651885" h="3545840">
                <a:moveTo>
                  <a:pt x="2029206" y="1743456"/>
                </a:moveTo>
                <a:lnTo>
                  <a:pt x="1991106" y="1743456"/>
                </a:lnTo>
                <a:lnTo>
                  <a:pt x="1991106" y="1781556"/>
                </a:lnTo>
                <a:lnTo>
                  <a:pt x="2029206" y="1781556"/>
                </a:lnTo>
                <a:lnTo>
                  <a:pt x="2029206" y="1743456"/>
                </a:lnTo>
                <a:close/>
              </a:path>
              <a:path w="3651885" h="3545840">
                <a:moveTo>
                  <a:pt x="2029206" y="1667256"/>
                </a:moveTo>
                <a:lnTo>
                  <a:pt x="1991106" y="1667256"/>
                </a:lnTo>
                <a:lnTo>
                  <a:pt x="1991106" y="1705356"/>
                </a:lnTo>
                <a:lnTo>
                  <a:pt x="2029206" y="1705356"/>
                </a:lnTo>
                <a:lnTo>
                  <a:pt x="2029206" y="1667256"/>
                </a:lnTo>
                <a:close/>
              </a:path>
              <a:path w="3651885" h="3545840">
                <a:moveTo>
                  <a:pt x="2029206" y="1630680"/>
                </a:moveTo>
                <a:lnTo>
                  <a:pt x="2028444" y="1592580"/>
                </a:lnTo>
                <a:lnTo>
                  <a:pt x="1990344" y="1593342"/>
                </a:lnTo>
                <a:lnTo>
                  <a:pt x="1991106" y="1631442"/>
                </a:lnTo>
                <a:lnTo>
                  <a:pt x="2029206" y="1630680"/>
                </a:lnTo>
                <a:close/>
              </a:path>
              <a:path w="3651885" h="3545840">
                <a:moveTo>
                  <a:pt x="2030730" y="2771394"/>
                </a:moveTo>
                <a:lnTo>
                  <a:pt x="2029206" y="2737104"/>
                </a:lnTo>
                <a:lnTo>
                  <a:pt x="2029206" y="2733294"/>
                </a:lnTo>
                <a:lnTo>
                  <a:pt x="1991106" y="2734818"/>
                </a:lnTo>
                <a:lnTo>
                  <a:pt x="1991106" y="2738628"/>
                </a:lnTo>
                <a:lnTo>
                  <a:pt x="1992630" y="2772918"/>
                </a:lnTo>
                <a:lnTo>
                  <a:pt x="2030730" y="2771394"/>
                </a:lnTo>
                <a:close/>
              </a:path>
              <a:path w="3651885" h="3545840">
                <a:moveTo>
                  <a:pt x="2033016" y="2845308"/>
                </a:moveTo>
                <a:lnTo>
                  <a:pt x="2032254" y="2809494"/>
                </a:lnTo>
                <a:lnTo>
                  <a:pt x="1994154" y="2811018"/>
                </a:lnTo>
                <a:lnTo>
                  <a:pt x="1994916" y="2847594"/>
                </a:lnTo>
                <a:lnTo>
                  <a:pt x="1995678" y="2849118"/>
                </a:lnTo>
                <a:lnTo>
                  <a:pt x="2033016" y="2847594"/>
                </a:lnTo>
                <a:lnTo>
                  <a:pt x="2033016" y="2845308"/>
                </a:lnTo>
                <a:close/>
              </a:path>
              <a:path w="3651885" h="3545840">
                <a:moveTo>
                  <a:pt x="2037588" y="2923032"/>
                </a:moveTo>
                <a:lnTo>
                  <a:pt x="2035302" y="2885694"/>
                </a:lnTo>
                <a:lnTo>
                  <a:pt x="1997202" y="2887218"/>
                </a:lnTo>
                <a:lnTo>
                  <a:pt x="1999488" y="2925318"/>
                </a:lnTo>
                <a:lnTo>
                  <a:pt x="2037588" y="2923032"/>
                </a:lnTo>
                <a:close/>
              </a:path>
              <a:path w="3651885" h="3545840">
                <a:moveTo>
                  <a:pt x="2042160" y="2993136"/>
                </a:moveTo>
                <a:lnTo>
                  <a:pt x="2039874" y="2961132"/>
                </a:lnTo>
                <a:lnTo>
                  <a:pt x="2001774" y="2963418"/>
                </a:lnTo>
                <a:lnTo>
                  <a:pt x="2004060" y="2996184"/>
                </a:lnTo>
                <a:lnTo>
                  <a:pt x="2004822" y="3002280"/>
                </a:lnTo>
                <a:lnTo>
                  <a:pt x="2042160" y="2998470"/>
                </a:lnTo>
                <a:lnTo>
                  <a:pt x="2042160" y="2993136"/>
                </a:lnTo>
                <a:close/>
              </a:path>
              <a:path w="3651885" h="3545840">
                <a:moveTo>
                  <a:pt x="2048256" y="307848"/>
                </a:moveTo>
                <a:lnTo>
                  <a:pt x="2012442" y="294894"/>
                </a:lnTo>
                <a:lnTo>
                  <a:pt x="2005584" y="314706"/>
                </a:lnTo>
                <a:lnTo>
                  <a:pt x="2000250" y="332994"/>
                </a:lnTo>
                <a:lnTo>
                  <a:pt x="2036826" y="342900"/>
                </a:lnTo>
                <a:lnTo>
                  <a:pt x="2042160" y="324612"/>
                </a:lnTo>
                <a:lnTo>
                  <a:pt x="2048256" y="307848"/>
                </a:lnTo>
                <a:close/>
              </a:path>
              <a:path w="3651885" h="3545840">
                <a:moveTo>
                  <a:pt x="2049780" y="3074670"/>
                </a:moveTo>
                <a:lnTo>
                  <a:pt x="2045970" y="3037332"/>
                </a:lnTo>
                <a:lnTo>
                  <a:pt x="2045970" y="3036570"/>
                </a:lnTo>
                <a:lnTo>
                  <a:pt x="2007870" y="3039618"/>
                </a:lnTo>
                <a:lnTo>
                  <a:pt x="2007870" y="3041904"/>
                </a:lnTo>
                <a:lnTo>
                  <a:pt x="2011680" y="3078480"/>
                </a:lnTo>
                <a:lnTo>
                  <a:pt x="2049780" y="3074670"/>
                </a:lnTo>
                <a:close/>
              </a:path>
              <a:path w="3651885" h="3545840">
                <a:moveTo>
                  <a:pt x="2057400" y="3473958"/>
                </a:moveTo>
                <a:lnTo>
                  <a:pt x="2055114" y="3470910"/>
                </a:lnTo>
                <a:lnTo>
                  <a:pt x="2049018" y="3464052"/>
                </a:lnTo>
                <a:lnTo>
                  <a:pt x="2039531" y="3449167"/>
                </a:lnTo>
                <a:lnTo>
                  <a:pt x="2042160" y="3432810"/>
                </a:lnTo>
                <a:lnTo>
                  <a:pt x="2040636" y="3432810"/>
                </a:lnTo>
                <a:lnTo>
                  <a:pt x="2034540" y="3431286"/>
                </a:lnTo>
                <a:lnTo>
                  <a:pt x="2023872" y="3426714"/>
                </a:lnTo>
                <a:lnTo>
                  <a:pt x="2018538" y="3423666"/>
                </a:lnTo>
                <a:lnTo>
                  <a:pt x="2014728" y="3421380"/>
                </a:lnTo>
                <a:lnTo>
                  <a:pt x="1994154" y="3453384"/>
                </a:lnTo>
                <a:lnTo>
                  <a:pt x="2000250" y="3457194"/>
                </a:lnTo>
                <a:lnTo>
                  <a:pt x="2008632" y="3461766"/>
                </a:lnTo>
                <a:lnTo>
                  <a:pt x="2009698" y="3462159"/>
                </a:lnTo>
                <a:lnTo>
                  <a:pt x="2004822" y="3464814"/>
                </a:lnTo>
                <a:lnTo>
                  <a:pt x="2006346" y="3467100"/>
                </a:lnTo>
                <a:lnTo>
                  <a:pt x="2012442" y="3477768"/>
                </a:lnTo>
                <a:lnTo>
                  <a:pt x="2026158" y="3496056"/>
                </a:lnTo>
                <a:lnTo>
                  <a:pt x="2029206" y="3499104"/>
                </a:lnTo>
                <a:lnTo>
                  <a:pt x="2057400" y="3473958"/>
                </a:lnTo>
                <a:close/>
              </a:path>
              <a:path w="3651885" h="3545840">
                <a:moveTo>
                  <a:pt x="2059686" y="3148584"/>
                </a:moveTo>
                <a:lnTo>
                  <a:pt x="2057400" y="3135630"/>
                </a:lnTo>
                <a:lnTo>
                  <a:pt x="2055114" y="3118104"/>
                </a:lnTo>
                <a:lnTo>
                  <a:pt x="2054352" y="3111246"/>
                </a:lnTo>
                <a:lnTo>
                  <a:pt x="2016252" y="3116580"/>
                </a:lnTo>
                <a:lnTo>
                  <a:pt x="2017014" y="3123438"/>
                </a:lnTo>
                <a:lnTo>
                  <a:pt x="2022348" y="3154680"/>
                </a:lnTo>
                <a:lnTo>
                  <a:pt x="2059686" y="3148584"/>
                </a:lnTo>
                <a:close/>
              </a:path>
              <a:path w="3651885" h="3545840">
                <a:moveTo>
                  <a:pt x="2062734" y="38100"/>
                </a:moveTo>
                <a:lnTo>
                  <a:pt x="2058162" y="762"/>
                </a:lnTo>
                <a:lnTo>
                  <a:pt x="2054352" y="762"/>
                </a:lnTo>
                <a:lnTo>
                  <a:pt x="2045970" y="2286"/>
                </a:lnTo>
                <a:lnTo>
                  <a:pt x="2029206" y="6858"/>
                </a:lnTo>
                <a:lnTo>
                  <a:pt x="2021586" y="10668"/>
                </a:lnTo>
                <a:lnTo>
                  <a:pt x="2016252" y="12954"/>
                </a:lnTo>
                <a:lnTo>
                  <a:pt x="2032254" y="47244"/>
                </a:lnTo>
                <a:lnTo>
                  <a:pt x="2037588" y="44958"/>
                </a:lnTo>
                <a:lnTo>
                  <a:pt x="2043684" y="42672"/>
                </a:lnTo>
                <a:lnTo>
                  <a:pt x="2049018" y="41148"/>
                </a:lnTo>
                <a:lnTo>
                  <a:pt x="2055114" y="39624"/>
                </a:lnTo>
                <a:lnTo>
                  <a:pt x="2060448" y="38862"/>
                </a:lnTo>
                <a:lnTo>
                  <a:pt x="2062734" y="38100"/>
                </a:lnTo>
                <a:close/>
              </a:path>
              <a:path w="3651885" h="3545840">
                <a:moveTo>
                  <a:pt x="2068830" y="77724"/>
                </a:moveTo>
                <a:lnTo>
                  <a:pt x="2066544" y="76962"/>
                </a:lnTo>
                <a:lnTo>
                  <a:pt x="2058162" y="73914"/>
                </a:lnTo>
                <a:lnTo>
                  <a:pt x="2049780" y="72390"/>
                </a:lnTo>
                <a:lnTo>
                  <a:pt x="2040636" y="70104"/>
                </a:lnTo>
                <a:lnTo>
                  <a:pt x="2032254" y="69342"/>
                </a:lnTo>
                <a:lnTo>
                  <a:pt x="2027682" y="68580"/>
                </a:lnTo>
                <a:lnTo>
                  <a:pt x="2023110" y="105918"/>
                </a:lnTo>
                <a:lnTo>
                  <a:pt x="2028444" y="106680"/>
                </a:lnTo>
                <a:lnTo>
                  <a:pt x="2034540" y="108204"/>
                </a:lnTo>
                <a:lnTo>
                  <a:pt x="2041398" y="109728"/>
                </a:lnTo>
                <a:lnTo>
                  <a:pt x="2049018" y="111252"/>
                </a:lnTo>
                <a:lnTo>
                  <a:pt x="2055876" y="113538"/>
                </a:lnTo>
                <a:lnTo>
                  <a:pt x="2056638" y="113538"/>
                </a:lnTo>
                <a:lnTo>
                  <a:pt x="2068830" y="77724"/>
                </a:lnTo>
                <a:close/>
              </a:path>
              <a:path w="3651885" h="3545840">
                <a:moveTo>
                  <a:pt x="2074926" y="3220974"/>
                </a:moveTo>
                <a:lnTo>
                  <a:pt x="2072640" y="3213354"/>
                </a:lnTo>
                <a:lnTo>
                  <a:pt x="2069592" y="3199638"/>
                </a:lnTo>
                <a:lnTo>
                  <a:pt x="2066544" y="3185160"/>
                </a:lnTo>
                <a:lnTo>
                  <a:pt x="2029206" y="3193542"/>
                </a:lnTo>
                <a:lnTo>
                  <a:pt x="2032254" y="3208782"/>
                </a:lnTo>
                <a:lnTo>
                  <a:pt x="2038350" y="3231642"/>
                </a:lnTo>
                <a:lnTo>
                  <a:pt x="2074926" y="3220974"/>
                </a:lnTo>
                <a:close/>
              </a:path>
              <a:path w="3651885" h="3545840">
                <a:moveTo>
                  <a:pt x="2084832" y="255270"/>
                </a:moveTo>
                <a:lnTo>
                  <a:pt x="2061210" y="224790"/>
                </a:lnTo>
                <a:lnTo>
                  <a:pt x="2050542" y="233934"/>
                </a:lnTo>
                <a:lnTo>
                  <a:pt x="2044446" y="240030"/>
                </a:lnTo>
                <a:lnTo>
                  <a:pt x="2039874" y="246126"/>
                </a:lnTo>
                <a:lnTo>
                  <a:pt x="2034540" y="252984"/>
                </a:lnTo>
                <a:lnTo>
                  <a:pt x="2031492" y="257556"/>
                </a:lnTo>
                <a:lnTo>
                  <a:pt x="2063496" y="278130"/>
                </a:lnTo>
                <a:lnTo>
                  <a:pt x="2065782" y="273558"/>
                </a:lnTo>
                <a:lnTo>
                  <a:pt x="2073402" y="264414"/>
                </a:lnTo>
                <a:lnTo>
                  <a:pt x="2077212" y="260604"/>
                </a:lnTo>
                <a:lnTo>
                  <a:pt x="2081784" y="257556"/>
                </a:lnTo>
                <a:lnTo>
                  <a:pt x="2084832" y="255270"/>
                </a:lnTo>
                <a:close/>
              </a:path>
              <a:path w="3651885" h="3545840">
                <a:moveTo>
                  <a:pt x="2101596" y="3287268"/>
                </a:moveTo>
                <a:lnTo>
                  <a:pt x="2099310" y="3283458"/>
                </a:lnTo>
                <a:lnTo>
                  <a:pt x="2095500" y="3275838"/>
                </a:lnTo>
                <a:lnTo>
                  <a:pt x="2090928" y="3267456"/>
                </a:lnTo>
                <a:lnTo>
                  <a:pt x="2087118" y="3258312"/>
                </a:lnTo>
                <a:lnTo>
                  <a:pt x="2086356" y="3255264"/>
                </a:lnTo>
                <a:lnTo>
                  <a:pt x="2050542" y="3268980"/>
                </a:lnTo>
                <a:lnTo>
                  <a:pt x="2052066" y="3272802"/>
                </a:lnTo>
                <a:lnTo>
                  <a:pt x="2056638" y="3283458"/>
                </a:lnTo>
                <a:lnTo>
                  <a:pt x="2061972" y="3293364"/>
                </a:lnTo>
                <a:lnTo>
                  <a:pt x="2066544" y="3302508"/>
                </a:lnTo>
                <a:lnTo>
                  <a:pt x="2068830" y="3306318"/>
                </a:lnTo>
                <a:lnTo>
                  <a:pt x="2101596" y="3287268"/>
                </a:lnTo>
                <a:close/>
              </a:path>
              <a:path w="3651885" h="3545840">
                <a:moveTo>
                  <a:pt x="2110740" y="3505962"/>
                </a:moveTo>
                <a:lnTo>
                  <a:pt x="2081784" y="3495294"/>
                </a:lnTo>
                <a:lnTo>
                  <a:pt x="2061972" y="3527298"/>
                </a:lnTo>
                <a:lnTo>
                  <a:pt x="2100072" y="3542538"/>
                </a:lnTo>
                <a:lnTo>
                  <a:pt x="2103882" y="3543300"/>
                </a:lnTo>
                <a:lnTo>
                  <a:pt x="2110740" y="3505962"/>
                </a:lnTo>
                <a:close/>
              </a:path>
              <a:path w="3651885" h="3545840">
                <a:moveTo>
                  <a:pt x="2120646" y="3460242"/>
                </a:moveTo>
                <a:lnTo>
                  <a:pt x="2106930" y="3424428"/>
                </a:lnTo>
                <a:lnTo>
                  <a:pt x="2101596" y="3426714"/>
                </a:lnTo>
                <a:lnTo>
                  <a:pt x="2086356" y="3431286"/>
                </a:lnTo>
                <a:lnTo>
                  <a:pt x="2078736" y="3432810"/>
                </a:lnTo>
                <a:lnTo>
                  <a:pt x="2074164" y="3433572"/>
                </a:lnTo>
                <a:lnTo>
                  <a:pt x="2080260" y="3470910"/>
                </a:lnTo>
                <a:lnTo>
                  <a:pt x="2087118" y="3470148"/>
                </a:lnTo>
                <a:lnTo>
                  <a:pt x="2105406" y="3465576"/>
                </a:lnTo>
                <a:lnTo>
                  <a:pt x="2114550" y="3462528"/>
                </a:lnTo>
                <a:lnTo>
                  <a:pt x="2120646" y="3460242"/>
                </a:lnTo>
                <a:close/>
              </a:path>
              <a:path w="3651885" h="3545840">
                <a:moveTo>
                  <a:pt x="2141220" y="108966"/>
                </a:moveTo>
                <a:lnTo>
                  <a:pt x="2106168" y="91440"/>
                </a:lnTo>
                <a:lnTo>
                  <a:pt x="2090166" y="126492"/>
                </a:lnTo>
                <a:lnTo>
                  <a:pt x="2095500" y="128778"/>
                </a:lnTo>
                <a:lnTo>
                  <a:pt x="2112264" y="137160"/>
                </a:lnTo>
                <a:lnTo>
                  <a:pt x="2123694" y="143256"/>
                </a:lnTo>
                <a:lnTo>
                  <a:pt x="2141220" y="108966"/>
                </a:lnTo>
                <a:close/>
              </a:path>
              <a:path w="3651885" h="3545840">
                <a:moveTo>
                  <a:pt x="2141220" y="11430"/>
                </a:moveTo>
                <a:lnTo>
                  <a:pt x="2134362" y="9144"/>
                </a:lnTo>
                <a:lnTo>
                  <a:pt x="2106930" y="2286"/>
                </a:lnTo>
                <a:lnTo>
                  <a:pt x="2101596" y="1524"/>
                </a:lnTo>
                <a:lnTo>
                  <a:pt x="2095500" y="39624"/>
                </a:lnTo>
                <a:lnTo>
                  <a:pt x="2100834" y="40386"/>
                </a:lnTo>
                <a:lnTo>
                  <a:pt x="2116074" y="43434"/>
                </a:lnTo>
                <a:lnTo>
                  <a:pt x="2123694" y="45720"/>
                </a:lnTo>
                <a:lnTo>
                  <a:pt x="2129790" y="48006"/>
                </a:lnTo>
                <a:lnTo>
                  <a:pt x="2141220" y="11430"/>
                </a:lnTo>
                <a:close/>
              </a:path>
              <a:path w="3651885" h="3545840">
                <a:moveTo>
                  <a:pt x="2145792" y="3325368"/>
                </a:moveTo>
                <a:lnTo>
                  <a:pt x="2145030" y="3325368"/>
                </a:lnTo>
                <a:lnTo>
                  <a:pt x="2136838" y="3322993"/>
                </a:lnTo>
                <a:lnTo>
                  <a:pt x="2130628" y="3319602"/>
                </a:lnTo>
                <a:lnTo>
                  <a:pt x="2123694" y="3314700"/>
                </a:lnTo>
                <a:lnTo>
                  <a:pt x="2121408" y="3311652"/>
                </a:lnTo>
                <a:lnTo>
                  <a:pt x="2096262" y="3340608"/>
                </a:lnTo>
                <a:lnTo>
                  <a:pt x="2137410" y="3362706"/>
                </a:lnTo>
                <a:lnTo>
                  <a:pt x="2138172" y="3362706"/>
                </a:lnTo>
                <a:lnTo>
                  <a:pt x="2145792" y="3325368"/>
                </a:lnTo>
                <a:close/>
              </a:path>
              <a:path w="3651885" h="3545840">
                <a:moveTo>
                  <a:pt x="2150364" y="210312"/>
                </a:moveTo>
                <a:lnTo>
                  <a:pt x="2145030" y="208788"/>
                </a:lnTo>
                <a:lnTo>
                  <a:pt x="2136749" y="207162"/>
                </a:lnTo>
                <a:lnTo>
                  <a:pt x="2127148" y="206032"/>
                </a:lnTo>
                <a:lnTo>
                  <a:pt x="2117534" y="205714"/>
                </a:lnTo>
                <a:lnTo>
                  <a:pt x="2109216" y="206502"/>
                </a:lnTo>
                <a:lnTo>
                  <a:pt x="2105406" y="207264"/>
                </a:lnTo>
                <a:lnTo>
                  <a:pt x="2109978" y="244602"/>
                </a:lnTo>
                <a:lnTo>
                  <a:pt x="2113788" y="244602"/>
                </a:lnTo>
                <a:lnTo>
                  <a:pt x="2121687" y="242303"/>
                </a:lnTo>
                <a:lnTo>
                  <a:pt x="2130006" y="245465"/>
                </a:lnTo>
                <a:lnTo>
                  <a:pt x="2138172" y="246126"/>
                </a:lnTo>
                <a:lnTo>
                  <a:pt x="2141220" y="246888"/>
                </a:lnTo>
                <a:lnTo>
                  <a:pt x="2150364" y="210312"/>
                </a:lnTo>
                <a:close/>
              </a:path>
              <a:path w="3651885" h="3545840">
                <a:moveTo>
                  <a:pt x="2188464" y="3533394"/>
                </a:moveTo>
                <a:lnTo>
                  <a:pt x="2175510" y="3497580"/>
                </a:lnTo>
                <a:lnTo>
                  <a:pt x="2171700" y="3499104"/>
                </a:lnTo>
                <a:lnTo>
                  <a:pt x="2164080" y="3501390"/>
                </a:lnTo>
                <a:lnTo>
                  <a:pt x="2155698" y="3503676"/>
                </a:lnTo>
                <a:lnTo>
                  <a:pt x="2148078" y="3505200"/>
                </a:lnTo>
                <a:lnTo>
                  <a:pt x="2141982" y="3505962"/>
                </a:lnTo>
                <a:lnTo>
                  <a:pt x="2148078" y="3544062"/>
                </a:lnTo>
                <a:lnTo>
                  <a:pt x="2156460" y="3542538"/>
                </a:lnTo>
                <a:lnTo>
                  <a:pt x="2165604" y="3540252"/>
                </a:lnTo>
                <a:lnTo>
                  <a:pt x="2175510" y="3537966"/>
                </a:lnTo>
                <a:lnTo>
                  <a:pt x="2184654" y="3534918"/>
                </a:lnTo>
                <a:lnTo>
                  <a:pt x="2188464" y="3533394"/>
                </a:lnTo>
                <a:close/>
              </a:path>
              <a:path w="3651885" h="3545840">
                <a:moveTo>
                  <a:pt x="2191512" y="3423666"/>
                </a:moveTo>
                <a:lnTo>
                  <a:pt x="2170938" y="3391662"/>
                </a:lnTo>
                <a:lnTo>
                  <a:pt x="2168652" y="3393186"/>
                </a:lnTo>
                <a:lnTo>
                  <a:pt x="2159508" y="3398520"/>
                </a:lnTo>
                <a:lnTo>
                  <a:pt x="2151126" y="3403854"/>
                </a:lnTo>
                <a:lnTo>
                  <a:pt x="2141982" y="3408426"/>
                </a:lnTo>
                <a:lnTo>
                  <a:pt x="2139696" y="3409950"/>
                </a:lnTo>
                <a:lnTo>
                  <a:pt x="2157222" y="3443478"/>
                </a:lnTo>
                <a:lnTo>
                  <a:pt x="2160270" y="3441954"/>
                </a:lnTo>
                <a:lnTo>
                  <a:pt x="2170176" y="3436620"/>
                </a:lnTo>
                <a:lnTo>
                  <a:pt x="2179320" y="3431286"/>
                </a:lnTo>
                <a:lnTo>
                  <a:pt x="2189226" y="3425190"/>
                </a:lnTo>
                <a:lnTo>
                  <a:pt x="2191512" y="3423666"/>
                </a:lnTo>
                <a:close/>
              </a:path>
              <a:path w="3651885" h="3545840">
                <a:moveTo>
                  <a:pt x="2208276" y="149352"/>
                </a:moveTo>
                <a:lnTo>
                  <a:pt x="2203704" y="146304"/>
                </a:lnTo>
                <a:lnTo>
                  <a:pt x="2184654" y="134112"/>
                </a:lnTo>
                <a:lnTo>
                  <a:pt x="2175510" y="128778"/>
                </a:lnTo>
                <a:lnTo>
                  <a:pt x="2155698" y="161544"/>
                </a:lnTo>
                <a:lnTo>
                  <a:pt x="2164842" y="166878"/>
                </a:lnTo>
                <a:lnTo>
                  <a:pt x="2183130" y="178308"/>
                </a:lnTo>
                <a:lnTo>
                  <a:pt x="2187702" y="181356"/>
                </a:lnTo>
                <a:lnTo>
                  <a:pt x="2208276" y="149352"/>
                </a:lnTo>
                <a:close/>
              </a:path>
              <a:path w="3651885" h="3545840">
                <a:moveTo>
                  <a:pt x="2213610" y="43434"/>
                </a:moveTo>
                <a:lnTo>
                  <a:pt x="2199894" y="35814"/>
                </a:lnTo>
                <a:lnTo>
                  <a:pt x="2180844" y="26670"/>
                </a:lnTo>
                <a:lnTo>
                  <a:pt x="2178558" y="25908"/>
                </a:lnTo>
                <a:lnTo>
                  <a:pt x="2163318" y="60960"/>
                </a:lnTo>
                <a:lnTo>
                  <a:pt x="2165604" y="61722"/>
                </a:lnTo>
                <a:lnTo>
                  <a:pt x="2183892" y="70104"/>
                </a:lnTo>
                <a:lnTo>
                  <a:pt x="2196084" y="76962"/>
                </a:lnTo>
                <a:lnTo>
                  <a:pt x="2213610" y="43434"/>
                </a:lnTo>
                <a:close/>
              </a:path>
              <a:path w="3651885" h="3545840">
                <a:moveTo>
                  <a:pt x="2224278" y="3347466"/>
                </a:moveTo>
                <a:lnTo>
                  <a:pt x="2206752" y="3313938"/>
                </a:lnTo>
                <a:lnTo>
                  <a:pt x="2204466" y="3314700"/>
                </a:lnTo>
                <a:lnTo>
                  <a:pt x="2198370" y="3317748"/>
                </a:lnTo>
                <a:lnTo>
                  <a:pt x="2186178" y="3322320"/>
                </a:lnTo>
                <a:lnTo>
                  <a:pt x="2180082" y="3323844"/>
                </a:lnTo>
                <a:lnTo>
                  <a:pt x="2175510" y="3325368"/>
                </a:lnTo>
                <a:lnTo>
                  <a:pt x="2183892" y="3361944"/>
                </a:lnTo>
                <a:lnTo>
                  <a:pt x="2191512" y="3360420"/>
                </a:lnTo>
                <a:lnTo>
                  <a:pt x="2199132" y="3358134"/>
                </a:lnTo>
                <a:lnTo>
                  <a:pt x="2221992" y="3348990"/>
                </a:lnTo>
                <a:lnTo>
                  <a:pt x="2224278" y="3347466"/>
                </a:lnTo>
                <a:close/>
              </a:path>
              <a:path w="3651885" h="3545840">
                <a:moveTo>
                  <a:pt x="2225040" y="243078"/>
                </a:moveTo>
                <a:lnTo>
                  <a:pt x="2218944" y="239268"/>
                </a:lnTo>
                <a:lnTo>
                  <a:pt x="2203704" y="230886"/>
                </a:lnTo>
                <a:lnTo>
                  <a:pt x="2189226" y="224028"/>
                </a:lnTo>
                <a:lnTo>
                  <a:pt x="2173986" y="258318"/>
                </a:lnTo>
                <a:lnTo>
                  <a:pt x="2186940" y="265176"/>
                </a:lnTo>
                <a:lnTo>
                  <a:pt x="2200656" y="272796"/>
                </a:lnTo>
                <a:lnTo>
                  <a:pt x="2205228" y="275844"/>
                </a:lnTo>
                <a:lnTo>
                  <a:pt x="2225040" y="243078"/>
                </a:lnTo>
                <a:close/>
              </a:path>
              <a:path w="3651885" h="3545840">
                <a:moveTo>
                  <a:pt x="2255520" y="3379470"/>
                </a:moveTo>
                <a:lnTo>
                  <a:pt x="2232660" y="3348228"/>
                </a:lnTo>
                <a:lnTo>
                  <a:pt x="2215134" y="3361944"/>
                </a:lnTo>
                <a:lnTo>
                  <a:pt x="2202180" y="3371088"/>
                </a:lnTo>
                <a:lnTo>
                  <a:pt x="2224278" y="3401568"/>
                </a:lnTo>
                <a:lnTo>
                  <a:pt x="2255520" y="3379470"/>
                </a:lnTo>
                <a:close/>
              </a:path>
              <a:path w="3651885" h="3545840">
                <a:moveTo>
                  <a:pt x="2260092" y="3498342"/>
                </a:moveTo>
                <a:lnTo>
                  <a:pt x="2240280" y="3465576"/>
                </a:lnTo>
                <a:lnTo>
                  <a:pt x="2234184" y="3469386"/>
                </a:lnTo>
                <a:lnTo>
                  <a:pt x="2225040" y="3474720"/>
                </a:lnTo>
                <a:lnTo>
                  <a:pt x="2215134" y="3480054"/>
                </a:lnTo>
                <a:lnTo>
                  <a:pt x="2208276" y="3483864"/>
                </a:lnTo>
                <a:lnTo>
                  <a:pt x="2225802" y="3517392"/>
                </a:lnTo>
                <a:lnTo>
                  <a:pt x="2233422" y="3513582"/>
                </a:lnTo>
                <a:lnTo>
                  <a:pt x="2243328" y="3508248"/>
                </a:lnTo>
                <a:lnTo>
                  <a:pt x="2253234" y="3502152"/>
                </a:lnTo>
                <a:lnTo>
                  <a:pt x="2260092" y="3498342"/>
                </a:lnTo>
                <a:close/>
              </a:path>
              <a:path w="3651885" h="3545840">
                <a:moveTo>
                  <a:pt x="2272284" y="191262"/>
                </a:moveTo>
                <a:lnTo>
                  <a:pt x="2262378" y="185166"/>
                </a:lnTo>
                <a:lnTo>
                  <a:pt x="2242566" y="171450"/>
                </a:lnTo>
                <a:lnTo>
                  <a:pt x="2240280" y="169926"/>
                </a:lnTo>
                <a:lnTo>
                  <a:pt x="2218944" y="201930"/>
                </a:lnTo>
                <a:lnTo>
                  <a:pt x="2221230" y="203454"/>
                </a:lnTo>
                <a:lnTo>
                  <a:pt x="2241042" y="216408"/>
                </a:lnTo>
                <a:lnTo>
                  <a:pt x="2250948" y="223266"/>
                </a:lnTo>
                <a:lnTo>
                  <a:pt x="2272284" y="191262"/>
                </a:lnTo>
                <a:close/>
              </a:path>
              <a:path w="3651885" h="3545840">
                <a:moveTo>
                  <a:pt x="2280666" y="82296"/>
                </a:moveTo>
                <a:lnTo>
                  <a:pt x="2279142" y="81534"/>
                </a:lnTo>
                <a:lnTo>
                  <a:pt x="2259330" y="68580"/>
                </a:lnTo>
                <a:lnTo>
                  <a:pt x="2247900" y="62484"/>
                </a:lnTo>
                <a:lnTo>
                  <a:pt x="2228850" y="95250"/>
                </a:lnTo>
                <a:lnTo>
                  <a:pt x="2239518" y="102108"/>
                </a:lnTo>
                <a:lnTo>
                  <a:pt x="2259330" y="113538"/>
                </a:lnTo>
                <a:lnTo>
                  <a:pt x="2260854" y="114300"/>
                </a:lnTo>
                <a:lnTo>
                  <a:pt x="2280666" y="82296"/>
                </a:lnTo>
                <a:close/>
              </a:path>
              <a:path w="3651885" h="3545840">
                <a:moveTo>
                  <a:pt x="2289810" y="286512"/>
                </a:moveTo>
                <a:lnTo>
                  <a:pt x="2280666" y="279654"/>
                </a:lnTo>
                <a:lnTo>
                  <a:pt x="2257806" y="263652"/>
                </a:lnTo>
                <a:lnTo>
                  <a:pt x="2236470" y="295656"/>
                </a:lnTo>
                <a:lnTo>
                  <a:pt x="2244090" y="300228"/>
                </a:lnTo>
                <a:lnTo>
                  <a:pt x="2258568" y="310896"/>
                </a:lnTo>
                <a:lnTo>
                  <a:pt x="2266950" y="316992"/>
                </a:lnTo>
                <a:lnTo>
                  <a:pt x="2289810" y="286512"/>
                </a:lnTo>
                <a:close/>
              </a:path>
              <a:path w="3651885" h="3545840">
                <a:moveTo>
                  <a:pt x="2315718" y="3331464"/>
                </a:moveTo>
                <a:lnTo>
                  <a:pt x="2292096" y="3301746"/>
                </a:lnTo>
                <a:lnTo>
                  <a:pt x="2290051" y="3303371"/>
                </a:lnTo>
                <a:lnTo>
                  <a:pt x="2267712" y="3274314"/>
                </a:lnTo>
                <a:lnTo>
                  <a:pt x="2253996" y="3284220"/>
                </a:lnTo>
                <a:lnTo>
                  <a:pt x="2246376" y="3289554"/>
                </a:lnTo>
                <a:lnTo>
                  <a:pt x="2239518" y="3294888"/>
                </a:lnTo>
                <a:lnTo>
                  <a:pt x="2237994" y="3295650"/>
                </a:lnTo>
                <a:lnTo>
                  <a:pt x="2258568" y="3327654"/>
                </a:lnTo>
                <a:lnTo>
                  <a:pt x="2260854" y="3326130"/>
                </a:lnTo>
                <a:lnTo>
                  <a:pt x="2265426" y="3322929"/>
                </a:lnTo>
                <a:lnTo>
                  <a:pt x="2262378" y="3325368"/>
                </a:lnTo>
                <a:lnTo>
                  <a:pt x="2286000" y="3355848"/>
                </a:lnTo>
                <a:lnTo>
                  <a:pt x="2298192" y="3345942"/>
                </a:lnTo>
                <a:lnTo>
                  <a:pt x="2315718" y="3331464"/>
                </a:lnTo>
                <a:close/>
              </a:path>
              <a:path w="3651885" h="3545840">
                <a:moveTo>
                  <a:pt x="2324862" y="3454908"/>
                </a:moveTo>
                <a:lnTo>
                  <a:pt x="2302002" y="3424428"/>
                </a:lnTo>
                <a:lnTo>
                  <a:pt x="2292858" y="3431286"/>
                </a:lnTo>
                <a:lnTo>
                  <a:pt x="2273046" y="3445002"/>
                </a:lnTo>
                <a:lnTo>
                  <a:pt x="2271522" y="3445764"/>
                </a:lnTo>
                <a:lnTo>
                  <a:pt x="2292858" y="3477006"/>
                </a:lnTo>
                <a:lnTo>
                  <a:pt x="2294382" y="3476244"/>
                </a:lnTo>
                <a:lnTo>
                  <a:pt x="2314956" y="3461766"/>
                </a:lnTo>
                <a:lnTo>
                  <a:pt x="2324862" y="3454908"/>
                </a:lnTo>
                <a:close/>
              </a:path>
              <a:path w="3651885" h="3545840">
                <a:moveTo>
                  <a:pt x="2334768" y="233934"/>
                </a:moveTo>
                <a:lnTo>
                  <a:pt x="2322576" y="225552"/>
                </a:lnTo>
                <a:lnTo>
                  <a:pt x="2303526" y="213360"/>
                </a:lnTo>
                <a:lnTo>
                  <a:pt x="2282190" y="244602"/>
                </a:lnTo>
                <a:lnTo>
                  <a:pt x="2301240" y="257556"/>
                </a:lnTo>
                <a:lnTo>
                  <a:pt x="2314194" y="265938"/>
                </a:lnTo>
                <a:lnTo>
                  <a:pt x="2334768" y="233934"/>
                </a:lnTo>
                <a:close/>
              </a:path>
              <a:path w="3651885" h="3545840">
                <a:moveTo>
                  <a:pt x="2345436" y="124206"/>
                </a:moveTo>
                <a:lnTo>
                  <a:pt x="2341626" y="121920"/>
                </a:lnTo>
                <a:lnTo>
                  <a:pt x="2320290" y="108204"/>
                </a:lnTo>
                <a:lnTo>
                  <a:pt x="2313432" y="102870"/>
                </a:lnTo>
                <a:lnTo>
                  <a:pt x="2292858" y="134874"/>
                </a:lnTo>
                <a:lnTo>
                  <a:pt x="2320290" y="153162"/>
                </a:lnTo>
                <a:lnTo>
                  <a:pt x="2324100" y="156210"/>
                </a:lnTo>
                <a:lnTo>
                  <a:pt x="2345436" y="124206"/>
                </a:lnTo>
                <a:close/>
              </a:path>
              <a:path w="3651885" h="3545840">
                <a:moveTo>
                  <a:pt x="2350770" y="332232"/>
                </a:moveTo>
                <a:lnTo>
                  <a:pt x="2345436" y="328422"/>
                </a:lnTo>
                <a:lnTo>
                  <a:pt x="2328672" y="315468"/>
                </a:lnTo>
                <a:lnTo>
                  <a:pt x="2320290" y="309372"/>
                </a:lnTo>
                <a:lnTo>
                  <a:pt x="2297430" y="339852"/>
                </a:lnTo>
                <a:lnTo>
                  <a:pt x="2305812" y="345948"/>
                </a:lnTo>
                <a:lnTo>
                  <a:pt x="2322576" y="358902"/>
                </a:lnTo>
                <a:lnTo>
                  <a:pt x="2327910" y="362712"/>
                </a:lnTo>
                <a:lnTo>
                  <a:pt x="2350770" y="332232"/>
                </a:lnTo>
                <a:close/>
              </a:path>
              <a:path w="3651885" h="3545840">
                <a:moveTo>
                  <a:pt x="2375154" y="3283470"/>
                </a:moveTo>
                <a:lnTo>
                  <a:pt x="2350770" y="3253740"/>
                </a:lnTo>
                <a:lnTo>
                  <a:pt x="2349931" y="3254425"/>
                </a:lnTo>
                <a:lnTo>
                  <a:pt x="2324862" y="3226308"/>
                </a:lnTo>
                <a:lnTo>
                  <a:pt x="2316480" y="3233166"/>
                </a:lnTo>
                <a:lnTo>
                  <a:pt x="2300478" y="3246882"/>
                </a:lnTo>
                <a:lnTo>
                  <a:pt x="2296668" y="3250692"/>
                </a:lnTo>
                <a:lnTo>
                  <a:pt x="2321052" y="3279648"/>
                </a:lnTo>
                <a:lnTo>
                  <a:pt x="2321788" y="3279038"/>
                </a:lnTo>
                <a:lnTo>
                  <a:pt x="2345436" y="3307842"/>
                </a:lnTo>
                <a:lnTo>
                  <a:pt x="2375154" y="3283470"/>
                </a:lnTo>
                <a:close/>
              </a:path>
              <a:path w="3651885" h="3545840">
                <a:moveTo>
                  <a:pt x="2385822" y="3408426"/>
                </a:moveTo>
                <a:lnTo>
                  <a:pt x="2362200" y="3378708"/>
                </a:lnTo>
                <a:lnTo>
                  <a:pt x="2355342" y="3384042"/>
                </a:lnTo>
                <a:lnTo>
                  <a:pt x="2334006" y="3400044"/>
                </a:lnTo>
                <a:lnTo>
                  <a:pt x="2332482" y="3401568"/>
                </a:lnTo>
                <a:lnTo>
                  <a:pt x="2355342" y="3432048"/>
                </a:lnTo>
                <a:lnTo>
                  <a:pt x="2357628" y="3430524"/>
                </a:lnTo>
                <a:lnTo>
                  <a:pt x="2378964" y="3413760"/>
                </a:lnTo>
                <a:lnTo>
                  <a:pt x="2385822" y="3408426"/>
                </a:lnTo>
                <a:close/>
              </a:path>
              <a:path w="3651885" h="3545840">
                <a:moveTo>
                  <a:pt x="2398014" y="275844"/>
                </a:moveTo>
                <a:lnTo>
                  <a:pt x="2383536" y="265938"/>
                </a:lnTo>
                <a:lnTo>
                  <a:pt x="2366772" y="255270"/>
                </a:lnTo>
                <a:lnTo>
                  <a:pt x="2345436" y="287274"/>
                </a:lnTo>
                <a:lnTo>
                  <a:pt x="2362962" y="297942"/>
                </a:lnTo>
                <a:lnTo>
                  <a:pt x="2378202" y="307848"/>
                </a:lnTo>
                <a:lnTo>
                  <a:pt x="2398014" y="275844"/>
                </a:lnTo>
                <a:close/>
              </a:path>
              <a:path w="3651885" h="3545840">
                <a:moveTo>
                  <a:pt x="2406396" y="3203448"/>
                </a:moveTo>
                <a:lnTo>
                  <a:pt x="2381250" y="3175254"/>
                </a:lnTo>
                <a:lnTo>
                  <a:pt x="2353056" y="3200400"/>
                </a:lnTo>
                <a:lnTo>
                  <a:pt x="2378202" y="3228594"/>
                </a:lnTo>
                <a:lnTo>
                  <a:pt x="2406396" y="3203448"/>
                </a:lnTo>
                <a:close/>
              </a:path>
              <a:path w="3651885" h="3545840">
                <a:moveTo>
                  <a:pt x="2408682" y="166116"/>
                </a:moveTo>
                <a:lnTo>
                  <a:pt x="2404872" y="164592"/>
                </a:lnTo>
                <a:lnTo>
                  <a:pt x="2376678" y="145542"/>
                </a:lnTo>
                <a:lnTo>
                  <a:pt x="2356104" y="176784"/>
                </a:lnTo>
                <a:lnTo>
                  <a:pt x="2384298" y="195834"/>
                </a:lnTo>
                <a:lnTo>
                  <a:pt x="2387346" y="198120"/>
                </a:lnTo>
                <a:lnTo>
                  <a:pt x="2408682" y="166116"/>
                </a:lnTo>
                <a:close/>
              </a:path>
              <a:path w="3651885" h="3545840">
                <a:moveTo>
                  <a:pt x="2410968" y="378714"/>
                </a:moveTo>
                <a:lnTo>
                  <a:pt x="2380488" y="355854"/>
                </a:lnTo>
                <a:lnTo>
                  <a:pt x="2357628" y="385572"/>
                </a:lnTo>
                <a:lnTo>
                  <a:pt x="2388108" y="409194"/>
                </a:lnTo>
                <a:lnTo>
                  <a:pt x="2410968" y="378714"/>
                </a:lnTo>
                <a:close/>
              </a:path>
              <a:path w="3651885" h="3545840">
                <a:moveTo>
                  <a:pt x="2434590" y="3236214"/>
                </a:moveTo>
                <a:lnTo>
                  <a:pt x="2410968" y="3206496"/>
                </a:lnTo>
                <a:lnTo>
                  <a:pt x="2400300" y="3214116"/>
                </a:lnTo>
                <a:lnTo>
                  <a:pt x="2380488" y="3230118"/>
                </a:lnTo>
                <a:lnTo>
                  <a:pt x="2404872" y="3259836"/>
                </a:lnTo>
                <a:lnTo>
                  <a:pt x="2423922" y="3244596"/>
                </a:lnTo>
                <a:lnTo>
                  <a:pt x="2434590" y="3236214"/>
                </a:lnTo>
                <a:close/>
              </a:path>
              <a:path w="3651885" h="3545840">
                <a:moveTo>
                  <a:pt x="2446020" y="3361182"/>
                </a:moveTo>
                <a:lnTo>
                  <a:pt x="2421636" y="3330702"/>
                </a:lnTo>
                <a:lnTo>
                  <a:pt x="2399538" y="3348990"/>
                </a:lnTo>
                <a:lnTo>
                  <a:pt x="2391918" y="3355086"/>
                </a:lnTo>
                <a:lnTo>
                  <a:pt x="2416302" y="3384804"/>
                </a:lnTo>
                <a:lnTo>
                  <a:pt x="2423160" y="3378708"/>
                </a:lnTo>
                <a:lnTo>
                  <a:pt x="2446020" y="3361182"/>
                </a:lnTo>
                <a:close/>
              </a:path>
              <a:path w="3651885" h="3545840">
                <a:moveTo>
                  <a:pt x="2462784" y="3152394"/>
                </a:moveTo>
                <a:lnTo>
                  <a:pt x="2437638" y="3123438"/>
                </a:lnTo>
                <a:lnTo>
                  <a:pt x="2436876" y="3124200"/>
                </a:lnTo>
                <a:lnTo>
                  <a:pt x="2409444" y="3149346"/>
                </a:lnTo>
                <a:lnTo>
                  <a:pt x="2434590" y="3177540"/>
                </a:lnTo>
                <a:lnTo>
                  <a:pt x="2462022" y="3153156"/>
                </a:lnTo>
                <a:lnTo>
                  <a:pt x="2462784" y="3152394"/>
                </a:lnTo>
                <a:close/>
              </a:path>
              <a:path w="3651885" h="3545840">
                <a:moveTo>
                  <a:pt x="2463546" y="313944"/>
                </a:moveTo>
                <a:lnTo>
                  <a:pt x="2445258" y="304038"/>
                </a:lnTo>
                <a:lnTo>
                  <a:pt x="2430018" y="294894"/>
                </a:lnTo>
                <a:lnTo>
                  <a:pt x="2410968" y="327660"/>
                </a:lnTo>
                <a:lnTo>
                  <a:pt x="2426208" y="336804"/>
                </a:lnTo>
                <a:lnTo>
                  <a:pt x="2444496" y="346710"/>
                </a:lnTo>
                <a:lnTo>
                  <a:pt x="2463546" y="313944"/>
                </a:lnTo>
                <a:close/>
              </a:path>
              <a:path w="3651885" h="3545840">
                <a:moveTo>
                  <a:pt x="2471928" y="207264"/>
                </a:moveTo>
                <a:lnTo>
                  <a:pt x="2470404" y="206502"/>
                </a:lnTo>
                <a:lnTo>
                  <a:pt x="2448306" y="192786"/>
                </a:lnTo>
                <a:lnTo>
                  <a:pt x="2440686" y="187452"/>
                </a:lnTo>
                <a:lnTo>
                  <a:pt x="2419350" y="219456"/>
                </a:lnTo>
                <a:lnTo>
                  <a:pt x="2427732" y="224790"/>
                </a:lnTo>
                <a:lnTo>
                  <a:pt x="2449830" y="238506"/>
                </a:lnTo>
                <a:lnTo>
                  <a:pt x="2452116" y="240030"/>
                </a:lnTo>
                <a:lnTo>
                  <a:pt x="2471928" y="207264"/>
                </a:lnTo>
                <a:close/>
              </a:path>
              <a:path w="3651885" h="3545840">
                <a:moveTo>
                  <a:pt x="2472690" y="421386"/>
                </a:moveTo>
                <a:lnTo>
                  <a:pt x="2462784" y="414528"/>
                </a:lnTo>
                <a:lnTo>
                  <a:pt x="2446020" y="403098"/>
                </a:lnTo>
                <a:lnTo>
                  <a:pt x="2441448" y="400050"/>
                </a:lnTo>
                <a:lnTo>
                  <a:pt x="2419350" y="431292"/>
                </a:lnTo>
                <a:lnTo>
                  <a:pt x="2423922" y="434340"/>
                </a:lnTo>
                <a:lnTo>
                  <a:pt x="2441448" y="446532"/>
                </a:lnTo>
                <a:lnTo>
                  <a:pt x="2452116" y="453390"/>
                </a:lnTo>
                <a:lnTo>
                  <a:pt x="2472690" y="421386"/>
                </a:lnTo>
                <a:close/>
              </a:path>
              <a:path w="3651885" h="3545840">
                <a:moveTo>
                  <a:pt x="2494788" y="3192018"/>
                </a:moveTo>
                <a:lnTo>
                  <a:pt x="2472690" y="3160014"/>
                </a:lnTo>
                <a:lnTo>
                  <a:pt x="2466594" y="3164586"/>
                </a:lnTo>
                <a:lnTo>
                  <a:pt x="2444496" y="3180588"/>
                </a:lnTo>
                <a:lnTo>
                  <a:pt x="2441448" y="3182874"/>
                </a:lnTo>
                <a:lnTo>
                  <a:pt x="2464308" y="3213366"/>
                </a:lnTo>
                <a:lnTo>
                  <a:pt x="2466594" y="3211842"/>
                </a:lnTo>
                <a:lnTo>
                  <a:pt x="2488692" y="3195840"/>
                </a:lnTo>
                <a:lnTo>
                  <a:pt x="2494788" y="3192018"/>
                </a:lnTo>
                <a:close/>
              </a:path>
              <a:path w="3651885" h="3545840">
                <a:moveTo>
                  <a:pt x="2505456" y="3313938"/>
                </a:moveTo>
                <a:lnTo>
                  <a:pt x="2481834" y="3283470"/>
                </a:lnTo>
                <a:lnTo>
                  <a:pt x="2452116" y="3307092"/>
                </a:lnTo>
                <a:lnTo>
                  <a:pt x="2475738" y="3337560"/>
                </a:lnTo>
                <a:lnTo>
                  <a:pt x="2505456" y="3313938"/>
                </a:lnTo>
                <a:close/>
              </a:path>
              <a:path w="3651885" h="3545840">
                <a:moveTo>
                  <a:pt x="2520696" y="3103626"/>
                </a:moveTo>
                <a:lnTo>
                  <a:pt x="2497074" y="3073908"/>
                </a:lnTo>
                <a:lnTo>
                  <a:pt x="2491740" y="3077718"/>
                </a:lnTo>
                <a:lnTo>
                  <a:pt x="2473452" y="3092958"/>
                </a:lnTo>
                <a:lnTo>
                  <a:pt x="2466594" y="3098292"/>
                </a:lnTo>
                <a:lnTo>
                  <a:pt x="2491740" y="3127248"/>
                </a:lnTo>
                <a:lnTo>
                  <a:pt x="2497836" y="3122676"/>
                </a:lnTo>
                <a:lnTo>
                  <a:pt x="2515362" y="3108198"/>
                </a:lnTo>
                <a:lnTo>
                  <a:pt x="2520696" y="3103626"/>
                </a:lnTo>
                <a:close/>
              </a:path>
              <a:path w="3651885" h="3545840">
                <a:moveTo>
                  <a:pt x="2529840" y="348234"/>
                </a:moveTo>
                <a:lnTo>
                  <a:pt x="2496312" y="331470"/>
                </a:lnTo>
                <a:lnTo>
                  <a:pt x="2478786" y="364998"/>
                </a:lnTo>
                <a:lnTo>
                  <a:pt x="2495550" y="373380"/>
                </a:lnTo>
                <a:lnTo>
                  <a:pt x="2513076" y="382524"/>
                </a:lnTo>
                <a:lnTo>
                  <a:pt x="2529840" y="348234"/>
                </a:lnTo>
                <a:close/>
              </a:path>
              <a:path w="3651885" h="3545840">
                <a:moveTo>
                  <a:pt x="2536698" y="460248"/>
                </a:moveTo>
                <a:lnTo>
                  <a:pt x="2535174" y="458724"/>
                </a:lnTo>
                <a:lnTo>
                  <a:pt x="2515362" y="448056"/>
                </a:lnTo>
                <a:lnTo>
                  <a:pt x="2504694" y="441198"/>
                </a:lnTo>
                <a:lnTo>
                  <a:pt x="2484882" y="473964"/>
                </a:lnTo>
                <a:lnTo>
                  <a:pt x="2496312" y="480822"/>
                </a:lnTo>
                <a:lnTo>
                  <a:pt x="2516124" y="492252"/>
                </a:lnTo>
                <a:lnTo>
                  <a:pt x="2518410" y="493014"/>
                </a:lnTo>
                <a:lnTo>
                  <a:pt x="2536698" y="460248"/>
                </a:lnTo>
                <a:close/>
              </a:path>
              <a:path w="3651885" h="3545840">
                <a:moveTo>
                  <a:pt x="2536698" y="246126"/>
                </a:moveTo>
                <a:lnTo>
                  <a:pt x="2535936" y="245364"/>
                </a:lnTo>
                <a:lnTo>
                  <a:pt x="2513838" y="233172"/>
                </a:lnTo>
                <a:lnTo>
                  <a:pt x="2504694" y="227076"/>
                </a:lnTo>
                <a:lnTo>
                  <a:pt x="2484882" y="259842"/>
                </a:lnTo>
                <a:lnTo>
                  <a:pt x="2494788" y="265938"/>
                </a:lnTo>
                <a:lnTo>
                  <a:pt x="2516886" y="278892"/>
                </a:lnTo>
                <a:lnTo>
                  <a:pt x="2518410" y="279654"/>
                </a:lnTo>
                <a:lnTo>
                  <a:pt x="2536698" y="246126"/>
                </a:lnTo>
                <a:close/>
              </a:path>
              <a:path w="3651885" h="3545840">
                <a:moveTo>
                  <a:pt x="2557272" y="3150108"/>
                </a:moveTo>
                <a:lnTo>
                  <a:pt x="2537460" y="3118104"/>
                </a:lnTo>
                <a:lnTo>
                  <a:pt x="2535936" y="3118104"/>
                </a:lnTo>
                <a:lnTo>
                  <a:pt x="2511552" y="3134106"/>
                </a:lnTo>
                <a:lnTo>
                  <a:pt x="2504694" y="3138678"/>
                </a:lnTo>
                <a:lnTo>
                  <a:pt x="2526030" y="3170682"/>
                </a:lnTo>
                <a:lnTo>
                  <a:pt x="2532888" y="3166110"/>
                </a:lnTo>
                <a:lnTo>
                  <a:pt x="2556510" y="3150870"/>
                </a:lnTo>
                <a:lnTo>
                  <a:pt x="2557272" y="3150108"/>
                </a:lnTo>
                <a:close/>
              </a:path>
              <a:path w="3651885" h="3545840">
                <a:moveTo>
                  <a:pt x="2565654" y="3268992"/>
                </a:moveTo>
                <a:lnTo>
                  <a:pt x="2543556" y="3237738"/>
                </a:lnTo>
                <a:lnTo>
                  <a:pt x="2536698" y="3243072"/>
                </a:lnTo>
                <a:lnTo>
                  <a:pt x="2513076" y="3259836"/>
                </a:lnTo>
                <a:lnTo>
                  <a:pt x="2512314" y="3260598"/>
                </a:lnTo>
                <a:lnTo>
                  <a:pt x="2535174" y="3291090"/>
                </a:lnTo>
                <a:lnTo>
                  <a:pt x="2535936" y="3291090"/>
                </a:lnTo>
                <a:lnTo>
                  <a:pt x="2558796" y="3273552"/>
                </a:lnTo>
                <a:lnTo>
                  <a:pt x="2565654" y="3268992"/>
                </a:lnTo>
                <a:close/>
              </a:path>
              <a:path w="3651885" h="3545840">
                <a:moveTo>
                  <a:pt x="2580894" y="3058668"/>
                </a:moveTo>
                <a:lnTo>
                  <a:pt x="2558796" y="3028188"/>
                </a:lnTo>
                <a:lnTo>
                  <a:pt x="2548890" y="3035046"/>
                </a:lnTo>
                <a:lnTo>
                  <a:pt x="2529078" y="3049524"/>
                </a:lnTo>
                <a:lnTo>
                  <a:pt x="2527554" y="3050286"/>
                </a:lnTo>
                <a:lnTo>
                  <a:pt x="2550414" y="3080766"/>
                </a:lnTo>
                <a:lnTo>
                  <a:pt x="2551938" y="3080004"/>
                </a:lnTo>
                <a:lnTo>
                  <a:pt x="2570988" y="3065526"/>
                </a:lnTo>
                <a:lnTo>
                  <a:pt x="2580894" y="3058668"/>
                </a:lnTo>
                <a:close/>
              </a:path>
              <a:path w="3651885" h="3545840">
                <a:moveTo>
                  <a:pt x="2598420" y="381762"/>
                </a:moveTo>
                <a:lnTo>
                  <a:pt x="2589276" y="377190"/>
                </a:lnTo>
                <a:lnTo>
                  <a:pt x="2564130" y="364998"/>
                </a:lnTo>
                <a:lnTo>
                  <a:pt x="2547366" y="399288"/>
                </a:lnTo>
                <a:lnTo>
                  <a:pt x="2572512" y="411480"/>
                </a:lnTo>
                <a:lnTo>
                  <a:pt x="2581656" y="416052"/>
                </a:lnTo>
                <a:lnTo>
                  <a:pt x="2598420" y="381762"/>
                </a:lnTo>
                <a:close/>
              </a:path>
              <a:path w="3651885" h="3545840">
                <a:moveTo>
                  <a:pt x="2602992" y="496824"/>
                </a:moveTo>
                <a:lnTo>
                  <a:pt x="2576322" y="481584"/>
                </a:lnTo>
                <a:lnTo>
                  <a:pt x="2570226" y="478536"/>
                </a:lnTo>
                <a:lnTo>
                  <a:pt x="2551938" y="512064"/>
                </a:lnTo>
                <a:lnTo>
                  <a:pt x="2558034" y="515112"/>
                </a:lnTo>
                <a:lnTo>
                  <a:pt x="2579370" y="527304"/>
                </a:lnTo>
                <a:lnTo>
                  <a:pt x="2585466" y="530352"/>
                </a:lnTo>
                <a:lnTo>
                  <a:pt x="2602992" y="496824"/>
                </a:lnTo>
                <a:close/>
              </a:path>
              <a:path w="3651885" h="3545840">
                <a:moveTo>
                  <a:pt x="2603754" y="281178"/>
                </a:moveTo>
                <a:lnTo>
                  <a:pt x="2582418" y="270510"/>
                </a:lnTo>
                <a:lnTo>
                  <a:pt x="2570226" y="263652"/>
                </a:lnTo>
                <a:lnTo>
                  <a:pt x="2551938" y="297942"/>
                </a:lnTo>
                <a:lnTo>
                  <a:pt x="2564892" y="304038"/>
                </a:lnTo>
                <a:lnTo>
                  <a:pt x="2586228" y="314706"/>
                </a:lnTo>
                <a:lnTo>
                  <a:pt x="2603754" y="281178"/>
                </a:lnTo>
                <a:close/>
              </a:path>
              <a:path w="3651885" h="3545840">
                <a:moveTo>
                  <a:pt x="2622042" y="3109722"/>
                </a:moveTo>
                <a:lnTo>
                  <a:pt x="2601468" y="3076956"/>
                </a:lnTo>
                <a:lnTo>
                  <a:pt x="2588514" y="3085338"/>
                </a:lnTo>
                <a:lnTo>
                  <a:pt x="2569464" y="3097530"/>
                </a:lnTo>
                <a:lnTo>
                  <a:pt x="2589276" y="3129534"/>
                </a:lnTo>
                <a:lnTo>
                  <a:pt x="2608326" y="3118104"/>
                </a:lnTo>
                <a:lnTo>
                  <a:pt x="2622042" y="3109722"/>
                </a:lnTo>
                <a:close/>
              </a:path>
              <a:path w="3651885" h="3545840">
                <a:moveTo>
                  <a:pt x="2628138" y="3226320"/>
                </a:moveTo>
                <a:lnTo>
                  <a:pt x="2607564" y="3194316"/>
                </a:lnTo>
                <a:lnTo>
                  <a:pt x="2583180" y="3210318"/>
                </a:lnTo>
                <a:lnTo>
                  <a:pt x="2575560" y="3215640"/>
                </a:lnTo>
                <a:lnTo>
                  <a:pt x="2596896" y="3246894"/>
                </a:lnTo>
                <a:lnTo>
                  <a:pt x="2604516" y="3241548"/>
                </a:lnTo>
                <a:lnTo>
                  <a:pt x="2628138" y="3226320"/>
                </a:lnTo>
                <a:close/>
              </a:path>
              <a:path w="3651885" h="3545840">
                <a:moveTo>
                  <a:pt x="2643378" y="3015234"/>
                </a:moveTo>
                <a:lnTo>
                  <a:pt x="2621280" y="2983992"/>
                </a:lnTo>
                <a:lnTo>
                  <a:pt x="2614422" y="2988564"/>
                </a:lnTo>
                <a:lnTo>
                  <a:pt x="2592324" y="3004566"/>
                </a:lnTo>
                <a:lnTo>
                  <a:pt x="2590038" y="3006090"/>
                </a:lnTo>
                <a:lnTo>
                  <a:pt x="2612136" y="3036570"/>
                </a:lnTo>
                <a:lnTo>
                  <a:pt x="2613660" y="3035808"/>
                </a:lnTo>
                <a:lnTo>
                  <a:pt x="2636520" y="3019806"/>
                </a:lnTo>
                <a:lnTo>
                  <a:pt x="2643378" y="3015234"/>
                </a:lnTo>
                <a:close/>
              </a:path>
              <a:path w="3651885" h="3545840">
                <a:moveTo>
                  <a:pt x="2667000" y="414528"/>
                </a:moveTo>
                <a:lnTo>
                  <a:pt x="2644140" y="403860"/>
                </a:lnTo>
                <a:lnTo>
                  <a:pt x="2632710" y="397764"/>
                </a:lnTo>
                <a:lnTo>
                  <a:pt x="2615946" y="432054"/>
                </a:lnTo>
                <a:lnTo>
                  <a:pt x="2627376" y="438150"/>
                </a:lnTo>
                <a:lnTo>
                  <a:pt x="2650236" y="448818"/>
                </a:lnTo>
                <a:lnTo>
                  <a:pt x="2667000" y="414528"/>
                </a:lnTo>
                <a:close/>
              </a:path>
              <a:path w="3651885" h="3545840">
                <a:moveTo>
                  <a:pt x="2670048" y="533400"/>
                </a:moveTo>
                <a:lnTo>
                  <a:pt x="2666238" y="531114"/>
                </a:lnTo>
                <a:lnTo>
                  <a:pt x="2643378" y="518160"/>
                </a:lnTo>
                <a:lnTo>
                  <a:pt x="2636520" y="515112"/>
                </a:lnTo>
                <a:lnTo>
                  <a:pt x="2618232" y="548640"/>
                </a:lnTo>
                <a:lnTo>
                  <a:pt x="2625090" y="551688"/>
                </a:lnTo>
                <a:lnTo>
                  <a:pt x="2647950" y="564642"/>
                </a:lnTo>
                <a:lnTo>
                  <a:pt x="2651760" y="566928"/>
                </a:lnTo>
                <a:lnTo>
                  <a:pt x="2670048" y="533400"/>
                </a:lnTo>
                <a:close/>
              </a:path>
              <a:path w="3651885" h="3545840">
                <a:moveTo>
                  <a:pt x="2671572" y="313944"/>
                </a:moveTo>
                <a:lnTo>
                  <a:pt x="2660904" y="308610"/>
                </a:lnTo>
                <a:lnTo>
                  <a:pt x="2637282" y="297942"/>
                </a:lnTo>
                <a:lnTo>
                  <a:pt x="2621280" y="332232"/>
                </a:lnTo>
                <a:lnTo>
                  <a:pt x="2655570" y="348234"/>
                </a:lnTo>
                <a:lnTo>
                  <a:pt x="2671572" y="313944"/>
                </a:lnTo>
                <a:close/>
              </a:path>
              <a:path w="3651885" h="3545840">
                <a:moveTo>
                  <a:pt x="2686812" y="3069336"/>
                </a:moveTo>
                <a:lnTo>
                  <a:pt x="2666238" y="3036570"/>
                </a:lnTo>
                <a:lnTo>
                  <a:pt x="2644140" y="3050286"/>
                </a:lnTo>
                <a:lnTo>
                  <a:pt x="2634234" y="3057144"/>
                </a:lnTo>
                <a:lnTo>
                  <a:pt x="2654046" y="3089148"/>
                </a:lnTo>
                <a:lnTo>
                  <a:pt x="2664714" y="3083052"/>
                </a:lnTo>
                <a:lnTo>
                  <a:pt x="2686812" y="3069336"/>
                </a:lnTo>
                <a:close/>
              </a:path>
              <a:path w="3651885" h="3545840">
                <a:moveTo>
                  <a:pt x="2692146" y="3185922"/>
                </a:moveTo>
                <a:lnTo>
                  <a:pt x="2672334" y="3153918"/>
                </a:lnTo>
                <a:lnTo>
                  <a:pt x="2660904" y="3160776"/>
                </a:lnTo>
                <a:lnTo>
                  <a:pt x="2639568" y="3173730"/>
                </a:lnTo>
                <a:lnTo>
                  <a:pt x="2660142" y="3206496"/>
                </a:lnTo>
                <a:lnTo>
                  <a:pt x="2680716" y="3193542"/>
                </a:lnTo>
                <a:lnTo>
                  <a:pt x="2692146" y="3185922"/>
                </a:lnTo>
                <a:close/>
              </a:path>
              <a:path w="3651885" h="3545840">
                <a:moveTo>
                  <a:pt x="2705100" y="2971038"/>
                </a:moveTo>
                <a:lnTo>
                  <a:pt x="2683764" y="2939796"/>
                </a:lnTo>
                <a:lnTo>
                  <a:pt x="2662428" y="2955036"/>
                </a:lnTo>
                <a:lnTo>
                  <a:pt x="2652522" y="2961894"/>
                </a:lnTo>
                <a:lnTo>
                  <a:pt x="2674620" y="2993136"/>
                </a:lnTo>
                <a:lnTo>
                  <a:pt x="2684526" y="2986278"/>
                </a:lnTo>
                <a:lnTo>
                  <a:pt x="2705100" y="2971038"/>
                </a:lnTo>
                <a:close/>
              </a:path>
              <a:path w="3651885" h="3545840">
                <a:moveTo>
                  <a:pt x="2735580" y="448818"/>
                </a:moveTo>
                <a:lnTo>
                  <a:pt x="2701290" y="431292"/>
                </a:lnTo>
                <a:lnTo>
                  <a:pt x="2684526" y="465582"/>
                </a:lnTo>
                <a:lnTo>
                  <a:pt x="2718054" y="483108"/>
                </a:lnTo>
                <a:lnTo>
                  <a:pt x="2735580" y="448818"/>
                </a:lnTo>
                <a:close/>
              </a:path>
              <a:path w="3651885" h="3545840">
                <a:moveTo>
                  <a:pt x="2737104" y="570738"/>
                </a:moveTo>
                <a:lnTo>
                  <a:pt x="2714244" y="557784"/>
                </a:lnTo>
                <a:lnTo>
                  <a:pt x="2703576" y="551688"/>
                </a:lnTo>
                <a:lnTo>
                  <a:pt x="2685288" y="585216"/>
                </a:lnTo>
                <a:lnTo>
                  <a:pt x="2695194" y="590550"/>
                </a:lnTo>
                <a:lnTo>
                  <a:pt x="2718054" y="604266"/>
                </a:lnTo>
                <a:lnTo>
                  <a:pt x="2737104" y="570738"/>
                </a:lnTo>
                <a:close/>
              </a:path>
              <a:path w="3651885" h="3545840">
                <a:moveTo>
                  <a:pt x="2740914" y="346710"/>
                </a:moveTo>
                <a:lnTo>
                  <a:pt x="2705862" y="330708"/>
                </a:lnTo>
                <a:lnTo>
                  <a:pt x="2689860" y="364998"/>
                </a:lnTo>
                <a:lnTo>
                  <a:pt x="2724150" y="381000"/>
                </a:lnTo>
                <a:lnTo>
                  <a:pt x="2740914" y="346710"/>
                </a:lnTo>
                <a:close/>
              </a:path>
              <a:path w="3651885" h="3545840">
                <a:moveTo>
                  <a:pt x="2751582" y="3028188"/>
                </a:moveTo>
                <a:lnTo>
                  <a:pt x="2731008" y="2996184"/>
                </a:lnTo>
                <a:lnTo>
                  <a:pt x="2703576" y="3013710"/>
                </a:lnTo>
                <a:lnTo>
                  <a:pt x="2699004" y="3016758"/>
                </a:lnTo>
                <a:lnTo>
                  <a:pt x="2718816" y="3048762"/>
                </a:lnTo>
                <a:lnTo>
                  <a:pt x="2724150" y="3045714"/>
                </a:lnTo>
                <a:lnTo>
                  <a:pt x="2751582" y="3028188"/>
                </a:lnTo>
                <a:close/>
              </a:path>
              <a:path w="3651885" h="3545840">
                <a:moveTo>
                  <a:pt x="2756916" y="3146298"/>
                </a:moveTo>
                <a:lnTo>
                  <a:pt x="2737104" y="3113532"/>
                </a:lnTo>
                <a:lnTo>
                  <a:pt x="2718054" y="3125724"/>
                </a:lnTo>
                <a:lnTo>
                  <a:pt x="2705100" y="3133344"/>
                </a:lnTo>
                <a:lnTo>
                  <a:pt x="2724912" y="3166110"/>
                </a:lnTo>
                <a:lnTo>
                  <a:pt x="2737866" y="3157728"/>
                </a:lnTo>
                <a:lnTo>
                  <a:pt x="2756916" y="3146298"/>
                </a:lnTo>
                <a:close/>
              </a:path>
              <a:path w="3651885" h="3545840">
                <a:moveTo>
                  <a:pt x="2767584" y="2926842"/>
                </a:moveTo>
                <a:lnTo>
                  <a:pt x="2744724" y="2895600"/>
                </a:lnTo>
                <a:lnTo>
                  <a:pt x="2737866" y="2901696"/>
                </a:lnTo>
                <a:lnTo>
                  <a:pt x="2714244" y="2918460"/>
                </a:lnTo>
                <a:lnTo>
                  <a:pt x="2736342" y="2948940"/>
                </a:lnTo>
                <a:lnTo>
                  <a:pt x="2759964" y="2932176"/>
                </a:lnTo>
                <a:lnTo>
                  <a:pt x="2767584" y="2926842"/>
                </a:lnTo>
                <a:close/>
              </a:path>
              <a:path w="3651885" h="3545840">
                <a:moveTo>
                  <a:pt x="2802636" y="611124"/>
                </a:moveTo>
                <a:lnTo>
                  <a:pt x="2787396" y="601218"/>
                </a:lnTo>
                <a:lnTo>
                  <a:pt x="2769870" y="590550"/>
                </a:lnTo>
                <a:lnTo>
                  <a:pt x="2750058" y="623316"/>
                </a:lnTo>
                <a:lnTo>
                  <a:pt x="2767584" y="633984"/>
                </a:lnTo>
                <a:lnTo>
                  <a:pt x="2782062" y="643128"/>
                </a:lnTo>
                <a:lnTo>
                  <a:pt x="2802636" y="611124"/>
                </a:lnTo>
                <a:close/>
              </a:path>
              <a:path w="3651885" h="3545840">
                <a:moveTo>
                  <a:pt x="2803398" y="484632"/>
                </a:moveTo>
                <a:lnTo>
                  <a:pt x="2769870" y="466344"/>
                </a:lnTo>
                <a:lnTo>
                  <a:pt x="2751582" y="499872"/>
                </a:lnTo>
                <a:lnTo>
                  <a:pt x="2785110" y="518160"/>
                </a:lnTo>
                <a:lnTo>
                  <a:pt x="2803398" y="484632"/>
                </a:lnTo>
                <a:close/>
              </a:path>
              <a:path w="3651885" h="3545840">
                <a:moveTo>
                  <a:pt x="2809494" y="379476"/>
                </a:moveTo>
                <a:lnTo>
                  <a:pt x="2807208" y="378714"/>
                </a:lnTo>
                <a:lnTo>
                  <a:pt x="2775204" y="363474"/>
                </a:lnTo>
                <a:lnTo>
                  <a:pt x="2758440" y="397764"/>
                </a:lnTo>
                <a:lnTo>
                  <a:pt x="2791206" y="413004"/>
                </a:lnTo>
                <a:lnTo>
                  <a:pt x="2792730" y="413766"/>
                </a:lnTo>
                <a:lnTo>
                  <a:pt x="2809494" y="379476"/>
                </a:lnTo>
                <a:close/>
              </a:path>
              <a:path w="3651885" h="3545840">
                <a:moveTo>
                  <a:pt x="2815590" y="2987040"/>
                </a:moveTo>
                <a:lnTo>
                  <a:pt x="2794254" y="2955036"/>
                </a:lnTo>
                <a:lnTo>
                  <a:pt x="2765298" y="2974086"/>
                </a:lnTo>
                <a:lnTo>
                  <a:pt x="2763012" y="2975610"/>
                </a:lnTo>
                <a:lnTo>
                  <a:pt x="2783586" y="3007614"/>
                </a:lnTo>
                <a:lnTo>
                  <a:pt x="2785872" y="3006090"/>
                </a:lnTo>
                <a:lnTo>
                  <a:pt x="2815590" y="2987040"/>
                </a:lnTo>
                <a:close/>
              </a:path>
              <a:path w="3651885" h="3545840">
                <a:moveTo>
                  <a:pt x="2822448" y="3106674"/>
                </a:moveTo>
                <a:lnTo>
                  <a:pt x="2802636" y="3073908"/>
                </a:lnTo>
                <a:lnTo>
                  <a:pt x="2779776" y="3088386"/>
                </a:lnTo>
                <a:lnTo>
                  <a:pt x="2769870" y="3093720"/>
                </a:lnTo>
                <a:lnTo>
                  <a:pt x="2789682" y="3126486"/>
                </a:lnTo>
                <a:lnTo>
                  <a:pt x="2799588" y="3120390"/>
                </a:lnTo>
                <a:lnTo>
                  <a:pt x="2822448" y="3106674"/>
                </a:lnTo>
                <a:close/>
              </a:path>
              <a:path w="3651885" h="3545840">
                <a:moveTo>
                  <a:pt x="2829306" y="2880360"/>
                </a:moveTo>
                <a:lnTo>
                  <a:pt x="2805684" y="2850642"/>
                </a:lnTo>
                <a:lnTo>
                  <a:pt x="2788920" y="2862834"/>
                </a:lnTo>
                <a:lnTo>
                  <a:pt x="2775204" y="2873502"/>
                </a:lnTo>
                <a:lnTo>
                  <a:pt x="2798064" y="2903982"/>
                </a:lnTo>
                <a:lnTo>
                  <a:pt x="2812542" y="2893314"/>
                </a:lnTo>
                <a:lnTo>
                  <a:pt x="2829306" y="2880360"/>
                </a:lnTo>
                <a:close/>
              </a:path>
              <a:path w="3651885" h="3545840">
                <a:moveTo>
                  <a:pt x="2866644" y="654558"/>
                </a:moveTo>
                <a:lnTo>
                  <a:pt x="2860548" y="649986"/>
                </a:lnTo>
                <a:lnTo>
                  <a:pt x="2836164" y="633222"/>
                </a:lnTo>
                <a:lnTo>
                  <a:pt x="2834640" y="631698"/>
                </a:lnTo>
                <a:lnTo>
                  <a:pt x="2814066" y="663702"/>
                </a:lnTo>
                <a:lnTo>
                  <a:pt x="2815590" y="664464"/>
                </a:lnTo>
                <a:lnTo>
                  <a:pt x="2844546" y="685038"/>
                </a:lnTo>
                <a:lnTo>
                  <a:pt x="2866644" y="654558"/>
                </a:lnTo>
                <a:close/>
              </a:path>
              <a:path w="3651885" h="3545840">
                <a:moveTo>
                  <a:pt x="2870454" y="521970"/>
                </a:moveTo>
                <a:lnTo>
                  <a:pt x="2836926" y="502920"/>
                </a:lnTo>
                <a:lnTo>
                  <a:pt x="2817876" y="536448"/>
                </a:lnTo>
                <a:lnTo>
                  <a:pt x="2851404" y="555498"/>
                </a:lnTo>
                <a:lnTo>
                  <a:pt x="2870454" y="521970"/>
                </a:lnTo>
                <a:close/>
              </a:path>
              <a:path w="3651885" h="3545840">
                <a:moveTo>
                  <a:pt x="2878074" y="413766"/>
                </a:moveTo>
                <a:lnTo>
                  <a:pt x="2869692" y="409956"/>
                </a:lnTo>
                <a:lnTo>
                  <a:pt x="2843784" y="397002"/>
                </a:lnTo>
                <a:lnTo>
                  <a:pt x="2827020" y="430530"/>
                </a:lnTo>
                <a:lnTo>
                  <a:pt x="2852928" y="443484"/>
                </a:lnTo>
                <a:lnTo>
                  <a:pt x="2860548" y="448056"/>
                </a:lnTo>
                <a:lnTo>
                  <a:pt x="2878074" y="413766"/>
                </a:lnTo>
                <a:close/>
              </a:path>
              <a:path w="3651885" h="3545840">
                <a:moveTo>
                  <a:pt x="2878836" y="2944368"/>
                </a:moveTo>
                <a:lnTo>
                  <a:pt x="2857500" y="2913126"/>
                </a:lnTo>
                <a:lnTo>
                  <a:pt x="2827782" y="2932938"/>
                </a:lnTo>
                <a:lnTo>
                  <a:pt x="2826258" y="2934462"/>
                </a:lnTo>
                <a:lnTo>
                  <a:pt x="2847594" y="2965704"/>
                </a:lnTo>
                <a:lnTo>
                  <a:pt x="2849880" y="2964180"/>
                </a:lnTo>
                <a:lnTo>
                  <a:pt x="2878836" y="2944368"/>
                </a:lnTo>
                <a:close/>
              </a:path>
              <a:path w="3651885" h="3545840">
                <a:moveTo>
                  <a:pt x="2887218" y="3066288"/>
                </a:moveTo>
                <a:lnTo>
                  <a:pt x="2866644" y="3033522"/>
                </a:lnTo>
                <a:lnTo>
                  <a:pt x="2834640" y="3054096"/>
                </a:lnTo>
                <a:lnTo>
                  <a:pt x="2854452" y="3086100"/>
                </a:lnTo>
                <a:lnTo>
                  <a:pt x="2887218" y="3066288"/>
                </a:lnTo>
                <a:close/>
              </a:path>
              <a:path w="3651885" h="3545840">
                <a:moveTo>
                  <a:pt x="2888742" y="2833116"/>
                </a:moveTo>
                <a:lnTo>
                  <a:pt x="2865120" y="2803398"/>
                </a:lnTo>
                <a:lnTo>
                  <a:pt x="2841498" y="2822448"/>
                </a:lnTo>
                <a:lnTo>
                  <a:pt x="2835402" y="2827020"/>
                </a:lnTo>
                <a:lnTo>
                  <a:pt x="2859024" y="2856738"/>
                </a:lnTo>
                <a:lnTo>
                  <a:pt x="2865120" y="2852166"/>
                </a:lnTo>
                <a:lnTo>
                  <a:pt x="2888742" y="2833116"/>
                </a:lnTo>
                <a:close/>
              </a:path>
              <a:path w="3651885" h="3545840">
                <a:moveTo>
                  <a:pt x="2928366" y="701040"/>
                </a:moveTo>
                <a:lnTo>
                  <a:pt x="2908554" y="685038"/>
                </a:lnTo>
                <a:lnTo>
                  <a:pt x="2897886" y="677418"/>
                </a:lnTo>
                <a:lnTo>
                  <a:pt x="2875026" y="707136"/>
                </a:lnTo>
                <a:lnTo>
                  <a:pt x="2885694" y="715518"/>
                </a:lnTo>
                <a:lnTo>
                  <a:pt x="2903982" y="730758"/>
                </a:lnTo>
                <a:lnTo>
                  <a:pt x="2928366" y="701040"/>
                </a:lnTo>
                <a:close/>
              </a:path>
              <a:path w="3651885" h="3545840">
                <a:moveTo>
                  <a:pt x="2935224" y="563118"/>
                </a:moveTo>
                <a:lnTo>
                  <a:pt x="2903220" y="542544"/>
                </a:lnTo>
                <a:lnTo>
                  <a:pt x="2883408" y="574548"/>
                </a:lnTo>
                <a:lnTo>
                  <a:pt x="2915412" y="595122"/>
                </a:lnTo>
                <a:lnTo>
                  <a:pt x="2935224" y="563118"/>
                </a:lnTo>
                <a:close/>
              </a:path>
              <a:path w="3651885" h="3545840">
                <a:moveTo>
                  <a:pt x="2941320" y="2899410"/>
                </a:moveTo>
                <a:lnTo>
                  <a:pt x="2919222" y="2868930"/>
                </a:lnTo>
                <a:lnTo>
                  <a:pt x="2891028" y="2889504"/>
                </a:lnTo>
                <a:lnTo>
                  <a:pt x="2888742" y="2891028"/>
                </a:lnTo>
                <a:lnTo>
                  <a:pt x="2910078" y="2922270"/>
                </a:lnTo>
                <a:lnTo>
                  <a:pt x="2913888" y="2919984"/>
                </a:lnTo>
                <a:lnTo>
                  <a:pt x="2941320" y="2899410"/>
                </a:lnTo>
                <a:close/>
              </a:path>
              <a:path w="3651885" h="3545840">
                <a:moveTo>
                  <a:pt x="2945892" y="450342"/>
                </a:moveTo>
                <a:lnTo>
                  <a:pt x="2932938" y="442722"/>
                </a:lnTo>
                <a:lnTo>
                  <a:pt x="2911602" y="432054"/>
                </a:lnTo>
                <a:lnTo>
                  <a:pt x="2894076" y="465582"/>
                </a:lnTo>
                <a:lnTo>
                  <a:pt x="2914650" y="476250"/>
                </a:lnTo>
                <a:lnTo>
                  <a:pt x="2926842" y="483108"/>
                </a:lnTo>
                <a:lnTo>
                  <a:pt x="2945892" y="450342"/>
                </a:lnTo>
                <a:close/>
              </a:path>
              <a:path w="3651885" h="3545840">
                <a:moveTo>
                  <a:pt x="2947416" y="2782824"/>
                </a:moveTo>
                <a:lnTo>
                  <a:pt x="2922270" y="2754630"/>
                </a:lnTo>
                <a:lnTo>
                  <a:pt x="2918460" y="2757678"/>
                </a:lnTo>
                <a:lnTo>
                  <a:pt x="2894076" y="2779014"/>
                </a:lnTo>
                <a:lnTo>
                  <a:pt x="2918460" y="2807970"/>
                </a:lnTo>
                <a:lnTo>
                  <a:pt x="2944368" y="2785872"/>
                </a:lnTo>
                <a:lnTo>
                  <a:pt x="2947416" y="2782824"/>
                </a:lnTo>
                <a:close/>
              </a:path>
              <a:path w="3651885" h="3545840">
                <a:moveTo>
                  <a:pt x="2951226" y="3025140"/>
                </a:moveTo>
                <a:lnTo>
                  <a:pt x="2930652" y="2993136"/>
                </a:lnTo>
                <a:lnTo>
                  <a:pt x="2898648" y="3013710"/>
                </a:lnTo>
                <a:lnTo>
                  <a:pt x="2919222" y="3045714"/>
                </a:lnTo>
                <a:lnTo>
                  <a:pt x="2951226" y="3025140"/>
                </a:lnTo>
                <a:close/>
              </a:path>
              <a:path w="3651885" h="3545840">
                <a:moveTo>
                  <a:pt x="2986278" y="752856"/>
                </a:moveTo>
                <a:lnTo>
                  <a:pt x="2977134" y="743712"/>
                </a:lnTo>
                <a:lnTo>
                  <a:pt x="2958084" y="726186"/>
                </a:lnTo>
                <a:lnTo>
                  <a:pt x="2932176" y="754380"/>
                </a:lnTo>
                <a:lnTo>
                  <a:pt x="2951988" y="771906"/>
                </a:lnTo>
                <a:lnTo>
                  <a:pt x="2959608" y="780288"/>
                </a:lnTo>
                <a:lnTo>
                  <a:pt x="2986278" y="752856"/>
                </a:lnTo>
                <a:close/>
              </a:path>
              <a:path w="3651885" h="3545840">
                <a:moveTo>
                  <a:pt x="2999232" y="607314"/>
                </a:moveTo>
                <a:lnTo>
                  <a:pt x="2994660" y="603504"/>
                </a:lnTo>
                <a:lnTo>
                  <a:pt x="2967990" y="584454"/>
                </a:lnTo>
                <a:lnTo>
                  <a:pt x="2945892" y="615696"/>
                </a:lnTo>
                <a:lnTo>
                  <a:pt x="2972562" y="634746"/>
                </a:lnTo>
                <a:lnTo>
                  <a:pt x="2976372" y="637794"/>
                </a:lnTo>
                <a:lnTo>
                  <a:pt x="2999232" y="607314"/>
                </a:lnTo>
                <a:close/>
              </a:path>
              <a:path w="3651885" h="3545840">
                <a:moveTo>
                  <a:pt x="3003042" y="2853690"/>
                </a:moveTo>
                <a:lnTo>
                  <a:pt x="2979420" y="2823210"/>
                </a:lnTo>
                <a:lnTo>
                  <a:pt x="2954274" y="2843022"/>
                </a:lnTo>
                <a:lnTo>
                  <a:pt x="2949702" y="2846832"/>
                </a:lnTo>
                <a:lnTo>
                  <a:pt x="2972562" y="2877312"/>
                </a:lnTo>
                <a:lnTo>
                  <a:pt x="2977896" y="2873502"/>
                </a:lnTo>
                <a:lnTo>
                  <a:pt x="3003042" y="2853690"/>
                </a:lnTo>
                <a:close/>
              </a:path>
              <a:path w="3651885" h="3545840">
                <a:moveTo>
                  <a:pt x="3003804" y="2730246"/>
                </a:moveTo>
                <a:lnTo>
                  <a:pt x="2977134" y="2702814"/>
                </a:lnTo>
                <a:lnTo>
                  <a:pt x="2967990" y="2711958"/>
                </a:lnTo>
                <a:lnTo>
                  <a:pt x="2949702" y="2728722"/>
                </a:lnTo>
                <a:lnTo>
                  <a:pt x="2976372" y="2756916"/>
                </a:lnTo>
                <a:lnTo>
                  <a:pt x="2994660" y="2738628"/>
                </a:lnTo>
                <a:lnTo>
                  <a:pt x="3003804" y="2730246"/>
                </a:lnTo>
                <a:close/>
              </a:path>
              <a:path w="3651885" h="3545840">
                <a:moveTo>
                  <a:pt x="3012186" y="488442"/>
                </a:moveTo>
                <a:lnTo>
                  <a:pt x="2995422" y="478536"/>
                </a:lnTo>
                <a:lnTo>
                  <a:pt x="2979420" y="468630"/>
                </a:lnTo>
                <a:lnTo>
                  <a:pt x="2960370" y="502158"/>
                </a:lnTo>
                <a:lnTo>
                  <a:pt x="2977134" y="511302"/>
                </a:lnTo>
                <a:lnTo>
                  <a:pt x="2992374" y="521208"/>
                </a:lnTo>
                <a:lnTo>
                  <a:pt x="3012186" y="488442"/>
                </a:lnTo>
                <a:close/>
              </a:path>
              <a:path w="3651885" h="3545840">
                <a:moveTo>
                  <a:pt x="3015234" y="2981706"/>
                </a:moveTo>
                <a:lnTo>
                  <a:pt x="2993898" y="2950464"/>
                </a:lnTo>
                <a:lnTo>
                  <a:pt x="2961894" y="2971800"/>
                </a:lnTo>
                <a:lnTo>
                  <a:pt x="2983230" y="3003804"/>
                </a:lnTo>
                <a:lnTo>
                  <a:pt x="3015234" y="2981706"/>
                </a:lnTo>
                <a:close/>
              </a:path>
              <a:path w="3651885" h="3545840">
                <a:moveTo>
                  <a:pt x="3039618" y="809244"/>
                </a:moveTo>
                <a:lnTo>
                  <a:pt x="3020568" y="787146"/>
                </a:lnTo>
                <a:lnTo>
                  <a:pt x="3013710" y="780288"/>
                </a:lnTo>
                <a:lnTo>
                  <a:pt x="2986278" y="806958"/>
                </a:lnTo>
                <a:lnTo>
                  <a:pt x="2993136" y="813816"/>
                </a:lnTo>
                <a:lnTo>
                  <a:pt x="3011424" y="834390"/>
                </a:lnTo>
                <a:lnTo>
                  <a:pt x="3039618" y="809244"/>
                </a:lnTo>
                <a:close/>
              </a:path>
              <a:path w="3651885" h="3545840">
                <a:moveTo>
                  <a:pt x="3057144" y="2673858"/>
                </a:moveTo>
                <a:lnTo>
                  <a:pt x="3028950" y="2648712"/>
                </a:lnTo>
                <a:lnTo>
                  <a:pt x="3015234" y="2663952"/>
                </a:lnTo>
                <a:lnTo>
                  <a:pt x="3003042" y="2676144"/>
                </a:lnTo>
                <a:lnTo>
                  <a:pt x="3031236" y="2702814"/>
                </a:lnTo>
                <a:lnTo>
                  <a:pt x="3043428" y="2689098"/>
                </a:lnTo>
                <a:lnTo>
                  <a:pt x="3057144" y="2673858"/>
                </a:lnTo>
                <a:close/>
              </a:path>
              <a:path w="3651885" h="3545840">
                <a:moveTo>
                  <a:pt x="3060192" y="655320"/>
                </a:moveTo>
                <a:lnTo>
                  <a:pt x="3049524" y="646938"/>
                </a:lnTo>
                <a:lnTo>
                  <a:pt x="3030474" y="630936"/>
                </a:lnTo>
                <a:lnTo>
                  <a:pt x="3006090" y="660654"/>
                </a:lnTo>
                <a:lnTo>
                  <a:pt x="3025902" y="676656"/>
                </a:lnTo>
                <a:lnTo>
                  <a:pt x="3035046" y="684276"/>
                </a:lnTo>
                <a:lnTo>
                  <a:pt x="3060192" y="655320"/>
                </a:lnTo>
                <a:close/>
              </a:path>
              <a:path w="3651885" h="3545840">
                <a:moveTo>
                  <a:pt x="3062478" y="2804922"/>
                </a:moveTo>
                <a:lnTo>
                  <a:pt x="3038094" y="2775966"/>
                </a:lnTo>
                <a:lnTo>
                  <a:pt x="3015996" y="2795016"/>
                </a:lnTo>
                <a:lnTo>
                  <a:pt x="3009138" y="2799588"/>
                </a:lnTo>
                <a:lnTo>
                  <a:pt x="3032760" y="2830068"/>
                </a:lnTo>
                <a:lnTo>
                  <a:pt x="3040380" y="2823972"/>
                </a:lnTo>
                <a:lnTo>
                  <a:pt x="3062478" y="2804922"/>
                </a:lnTo>
                <a:close/>
              </a:path>
              <a:path w="3651885" h="3545840">
                <a:moveTo>
                  <a:pt x="3077718" y="2937510"/>
                </a:moveTo>
                <a:lnTo>
                  <a:pt x="3055620" y="2907030"/>
                </a:lnTo>
                <a:lnTo>
                  <a:pt x="3024378" y="2929128"/>
                </a:lnTo>
                <a:lnTo>
                  <a:pt x="3046476" y="2959608"/>
                </a:lnTo>
                <a:lnTo>
                  <a:pt x="3077718" y="2937510"/>
                </a:lnTo>
                <a:close/>
              </a:path>
              <a:path w="3651885" h="3545840">
                <a:moveTo>
                  <a:pt x="3077718" y="529590"/>
                </a:moveTo>
                <a:lnTo>
                  <a:pt x="3057906" y="516636"/>
                </a:lnTo>
                <a:lnTo>
                  <a:pt x="3044952" y="509016"/>
                </a:lnTo>
                <a:lnTo>
                  <a:pt x="3025140" y="541020"/>
                </a:lnTo>
                <a:lnTo>
                  <a:pt x="3038094" y="548640"/>
                </a:lnTo>
                <a:lnTo>
                  <a:pt x="3056382" y="561594"/>
                </a:lnTo>
                <a:lnTo>
                  <a:pt x="3077718" y="529590"/>
                </a:lnTo>
                <a:close/>
              </a:path>
              <a:path w="3651885" h="3545840">
                <a:moveTo>
                  <a:pt x="3087624" y="871728"/>
                </a:moveTo>
                <a:lnTo>
                  <a:pt x="3079242" y="859536"/>
                </a:lnTo>
                <a:lnTo>
                  <a:pt x="3064764" y="839724"/>
                </a:lnTo>
                <a:lnTo>
                  <a:pt x="3034284" y="862584"/>
                </a:lnTo>
                <a:lnTo>
                  <a:pt x="3048762" y="882396"/>
                </a:lnTo>
                <a:lnTo>
                  <a:pt x="3056382" y="893064"/>
                </a:lnTo>
                <a:lnTo>
                  <a:pt x="3087624" y="871728"/>
                </a:lnTo>
                <a:close/>
              </a:path>
              <a:path w="3651885" h="3545840">
                <a:moveTo>
                  <a:pt x="3106674" y="2615184"/>
                </a:moveTo>
                <a:lnTo>
                  <a:pt x="3076956" y="2591562"/>
                </a:lnTo>
                <a:lnTo>
                  <a:pt x="3060192" y="2612898"/>
                </a:lnTo>
                <a:lnTo>
                  <a:pt x="3053334" y="2620518"/>
                </a:lnTo>
                <a:lnTo>
                  <a:pt x="3082290" y="2644902"/>
                </a:lnTo>
                <a:lnTo>
                  <a:pt x="3089910" y="2636520"/>
                </a:lnTo>
                <a:lnTo>
                  <a:pt x="3106674" y="2615184"/>
                </a:lnTo>
                <a:close/>
              </a:path>
              <a:path w="3651885" h="3545840">
                <a:moveTo>
                  <a:pt x="3116580" y="707898"/>
                </a:moveTo>
                <a:lnTo>
                  <a:pt x="3102102" y="693420"/>
                </a:lnTo>
                <a:lnTo>
                  <a:pt x="3089148" y="681228"/>
                </a:lnTo>
                <a:lnTo>
                  <a:pt x="3063240" y="709422"/>
                </a:lnTo>
                <a:lnTo>
                  <a:pt x="3076194" y="721614"/>
                </a:lnTo>
                <a:lnTo>
                  <a:pt x="3089910" y="735330"/>
                </a:lnTo>
                <a:lnTo>
                  <a:pt x="3116580" y="707898"/>
                </a:lnTo>
                <a:close/>
              </a:path>
              <a:path w="3651885" h="3545840">
                <a:moveTo>
                  <a:pt x="3120390" y="2753868"/>
                </a:moveTo>
                <a:lnTo>
                  <a:pt x="3094482" y="2725674"/>
                </a:lnTo>
                <a:lnTo>
                  <a:pt x="3074670" y="2743962"/>
                </a:lnTo>
                <a:lnTo>
                  <a:pt x="3066288" y="2751582"/>
                </a:lnTo>
                <a:lnTo>
                  <a:pt x="3091434" y="2779776"/>
                </a:lnTo>
                <a:lnTo>
                  <a:pt x="3100578" y="2771394"/>
                </a:lnTo>
                <a:lnTo>
                  <a:pt x="3120390" y="2753868"/>
                </a:lnTo>
                <a:close/>
              </a:path>
              <a:path w="3651885" h="3545840">
                <a:moveTo>
                  <a:pt x="3128010" y="938784"/>
                </a:moveTo>
                <a:lnTo>
                  <a:pt x="3121152" y="925830"/>
                </a:lnTo>
                <a:lnTo>
                  <a:pt x="3113532" y="912114"/>
                </a:lnTo>
                <a:lnTo>
                  <a:pt x="3108960" y="904494"/>
                </a:lnTo>
                <a:lnTo>
                  <a:pt x="3076194" y="924306"/>
                </a:lnTo>
                <a:lnTo>
                  <a:pt x="3080766" y="931926"/>
                </a:lnTo>
                <a:lnTo>
                  <a:pt x="3088386" y="944880"/>
                </a:lnTo>
                <a:lnTo>
                  <a:pt x="3094482" y="956310"/>
                </a:lnTo>
                <a:lnTo>
                  <a:pt x="3128010" y="938784"/>
                </a:lnTo>
                <a:close/>
              </a:path>
              <a:path w="3651885" h="3545840">
                <a:moveTo>
                  <a:pt x="3138678" y="2891790"/>
                </a:moveTo>
                <a:lnTo>
                  <a:pt x="3115818" y="2861310"/>
                </a:lnTo>
                <a:lnTo>
                  <a:pt x="3085338" y="2884932"/>
                </a:lnTo>
                <a:lnTo>
                  <a:pt x="3108960" y="2914650"/>
                </a:lnTo>
                <a:lnTo>
                  <a:pt x="3138678" y="2891790"/>
                </a:lnTo>
                <a:close/>
              </a:path>
              <a:path w="3651885" h="3545840">
                <a:moveTo>
                  <a:pt x="3140202" y="574548"/>
                </a:moveTo>
                <a:lnTo>
                  <a:pt x="3118866" y="557784"/>
                </a:lnTo>
                <a:lnTo>
                  <a:pt x="3108960" y="551688"/>
                </a:lnTo>
                <a:lnTo>
                  <a:pt x="3087624" y="582930"/>
                </a:lnTo>
                <a:lnTo>
                  <a:pt x="3096768" y="589026"/>
                </a:lnTo>
                <a:lnTo>
                  <a:pt x="3118104" y="605028"/>
                </a:lnTo>
                <a:lnTo>
                  <a:pt x="3140202" y="574548"/>
                </a:lnTo>
                <a:close/>
              </a:path>
              <a:path w="3651885" h="3545840">
                <a:moveTo>
                  <a:pt x="3152394" y="2551176"/>
                </a:moveTo>
                <a:lnTo>
                  <a:pt x="3120390" y="2530602"/>
                </a:lnTo>
                <a:lnTo>
                  <a:pt x="3119628" y="2532888"/>
                </a:lnTo>
                <a:lnTo>
                  <a:pt x="3110484" y="2546604"/>
                </a:lnTo>
                <a:lnTo>
                  <a:pt x="3100578" y="2560320"/>
                </a:lnTo>
                <a:lnTo>
                  <a:pt x="3099816" y="2561082"/>
                </a:lnTo>
                <a:lnTo>
                  <a:pt x="3130296" y="2583942"/>
                </a:lnTo>
                <a:lnTo>
                  <a:pt x="3131820" y="2581656"/>
                </a:lnTo>
                <a:lnTo>
                  <a:pt x="3141726" y="2567178"/>
                </a:lnTo>
                <a:lnTo>
                  <a:pt x="3151632" y="2553462"/>
                </a:lnTo>
                <a:lnTo>
                  <a:pt x="3152394" y="2551176"/>
                </a:lnTo>
                <a:close/>
              </a:path>
              <a:path w="3651885" h="3545840">
                <a:moveTo>
                  <a:pt x="3160014" y="1010412"/>
                </a:moveTo>
                <a:lnTo>
                  <a:pt x="3155442" y="999744"/>
                </a:lnTo>
                <a:lnTo>
                  <a:pt x="3149346" y="984504"/>
                </a:lnTo>
                <a:lnTo>
                  <a:pt x="3144774" y="973836"/>
                </a:lnTo>
                <a:lnTo>
                  <a:pt x="3110484" y="989838"/>
                </a:lnTo>
                <a:lnTo>
                  <a:pt x="3115056" y="999744"/>
                </a:lnTo>
                <a:lnTo>
                  <a:pt x="3120390" y="1014222"/>
                </a:lnTo>
                <a:lnTo>
                  <a:pt x="3124200" y="1024128"/>
                </a:lnTo>
                <a:lnTo>
                  <a:pt x="3160014" y="1010412"/>
                </a:lnTo>
                <a:close/>
              </a:path>
              <a:path w="3651885" h="3545840">
                <a:moveTo>
                  <a:pt x="3169158" y="765810"/>
                </a:moveTo>
                <a:lnTo>
                  <a:pt x="3150108" y="743712"/>
                </a:lnTo>
                <a:lnTo>
                  <a:pt x="3143250" y="736092"/>
                </a:lnTo>
                <a:lnTo>
                  <a:pt x="3115818" y="762000"/>
                </a:lnTo>
                <a:lnTo>
                  <a:pt x="3122676" y="769620"/>
                </a:lnTo>
                <a:lnTo>
                  <a:pt x="3140202" y="790194"/>
                </a:lnTo>
                <a:lnTo>
                  <a:pt x="3169158" y="765810"/>
                </a:lnTo>
                <a:close/>
              </a:path>
              <a:path w="3651885" h="3545840">
                <a:moveTo>
                  <a:pt x="3175254" y="2699766"/>
                </a:moveTo>
                <a:lnTo>
                  <a:pt x="3147822" y="2673096"/>
                </a:lnTo>
                <a:lnTo>
                  <a:pt x="3131058" y="2690622"/>
                </a:lnTo>
                <a:lnTo>
                  <a:pt x="3121152" y="2699766"/>
                </a:lnTo>
                <a:lnTo>
                  <a:pt x="3147822" y="2727198"/>
                </a:lnTo>
                <a:lnTo>
                  <a:pt x="3175254" y="2699766"/>
                </a:lnTo>
                <a:close/>
              </a:path>
              <a:path w="3651885" h="3545840">
                <a:moveTo>
                  <a:pt x="3184398" y="1083564"/>
                </a:moveTo>
                <a:lnTo>
                  <a:pt x="3179064" y="1065276"/>
                </a:lnTo>
                <a:lnTo>
                  <a:pt x="3172968" y="1046988"/>
                </a:lnTo>
                <a:lnTo>
                  <a:pt x="3136392" y="1059180"/>
                </a:lnTo>
                <a:lnTo>
                  <a:pt x="3142488" y="1077468"/>
                </a:lnTo>
                <a:lnTo>
                  <a:pt x="3148584" y="1094994"/>
                </a:lnTo>
                <a:lnTo>
                  <a:pt x="3184398" y="1083564"/>
                </a:lnTo>
                <a:close/>
              </a:path>
              <a:path w="3651885" h="3545840">
                <a:moveTo>
                  <a:pt x="3192018" y="2484120"/>
                </a:moveTo>
                <a:lnTo>
                  <a:pt x="3157728" y="2466594"/>
                </a:lnTo>
                <a:lnTo>
                  <a:pt x="3153156" y="2475738"/>
                </a:lnTo>
                <a:lnTo>
                  <a:pt x="3145536" y="2490216"/>
                </a:lnTo>
                <a:lnTo>
                  <a:pt x="3140202" y="2499360"/>
                </a:lnTo>
                <a:lnTo>
                  <a:pt x="3172968" y="2518410"/>
                </a:lnTo>
                <a:lnTo>
                  <a:pt x="3178302" y="2509266"/>
                </a:lnTo>
                <a:lnTo>
                  <a:pt x="3186684" y="2494026"/>
                </a:lnTo>
                <a:lnTo>
                  <a:pt x="3192018" y="2484120"/>
                </a:lnTo>
                <a:close/>
              </a:path>
              <a:path w="3651885" h="3545840">
                <a:moveTo>
                  <a:pt x="3198876" y="2843784"/>
                </a:moveTo>
                <a:lnTo>
                  <a:pt x="3174492" y="2814066"/>
                </a:lnTo>
                <a:lnTo>
                  <a:pt x="3145536" y="2838450"/>
                </a:lnTo>
                <a:lnTo>
                  <a:pt x="3169158" y="2867406"/>
                </a:lnTo>
                <a:lnTo>
                  <a:pt x="3198876" y="2843784"/>
                </a:lnTo>
                <a:close/>
              </a:path>
              <a:path w="3651885" h="3545840">
                <a:moveTo>
                  <a:pt x="3200400" y="622554"/>
                </a:moveTo>
                <a:lnTo>
                  <a:pt x="3176778" y="602742"/>
                </a:lnTo>
                <a:lnTo>
                  <a:pt x="3170682" y="598170"/>
                </a:lnTo>
                <a:lnTo>
                  <a:pt x="3147060" y="627888"/>
                </a:lnTo>
                <a:lnTo>
                  <a:pt x="3153156" y="632460"/>
                </a:lnTo>
                <a:lnTo>
                  <a:pt x="3176016" y="652272"/>
                </a:lnTo>
                <a:lnTo>
                  <a:pt x="3200400" y="622554"/>
                </a:lnTo>
                <a:close/>
              </a:path>
              <a:path w="3651885" h="3545840">
                <a:moveTo>
                  <a:pt x="3205734" y="1157478"/>
                </a:moveTo>
                <a:lnTo>
                  <a:pt x="3195828" y="1120902"/>
                </a:lnTo>
                <a:lnTo>
                  <a:pt x="3159252" y="1130808"/>
                </a:lnTo>
                <a:lnTo>
                  <a:pt x="3163824" y="1147572"/>
                </a:lnTo>
                <a:lnTo>
                  <a:pt x="3168396" y="1167384"/>
                </a:lnTo>
                <a:lnTo>
                  <a:pt x="3205734" y="1157478"/>
                </a:lnTo>
                <a:close/>
              </a:path>
              <a:path w="3651885" h="3545840">
                <a:moveTo>
                  <a:pt x="3215640" y="829818"/>
                </a:moveTo>
                <a:lnTo>
                  <a:pt x="3214116" y="827532"/>
                </a:lnTo>
                <a:lnTo>
                  <a:pt x="3194304" y="798576"/>
                </a:lnTo>
                <a:lnTo>
                  <a:pt x="3192780" y="797052"/>
                </a:lnTo>
                <a:lnTo>
                  <a:pt x="3163062" y="819912"/>
                </a:lnTo>
                <a:lnTo>
                  <a:pt x="3163824" y="821436"/>
                </a:lnTo>
                <a:lnTo>
                  <a:pt x="3182874" y="848868"/>
                </a:lnTo>
                <a:lnTo>
                  <a:pt x="3183636" y="849630"/>
                </a:lnTo>
                <a:lnTo>
                  <a:pt x="3215640" y="829818"/>
                </a:lnTo>
                <a:close/>
              </a:path>
              <a:path w="3651885" h="3545840">
                <a:moveTo>
                  <a:pt x="3223260" y="1232916"/>
                </a:moveTo>
                <a:lnTo>
                  <a:pt x="3214878" y="1195578"/>
                </a:lnTo>
                <a:lnTo>
                  <a:pt x="3177540" y="1203960"/>
                </a:lnTo>
                <a:lnTo>
                  <a:pt x="3182874" y="1225296"/>
                </a:lnTo>
                <a:lnTo>
                  <a:pt x="3185922" y="1240536"/>
                </a:lnTo>
                <a:lnTo>
                  <a:pt x="3223260" y="1232916"/>
                </a:lnTo>
                <a:close/>
              </a:path>
              <a:path w="3651885" h="3545840">
                <a:moveTo>
                  <a:pt x="3224022" y="2412492"/>
                </a:moveTo>
                <a:lnTo>
                  <a:pt x="3188208" y="2399538"/>
                </a:lnTo>
                <a:lnTo>
                  <a:pt x="3187446" y="2401824"/>
                </a:lnTo>
                <a:lnTo>
                  <a:pt x="3175254" y="2432304"/>
                </a:lnTo>
                <a:lnTo>
                  <a:pt x="3174492" y="2433066"/>
                </a:lnTo>
                <a:lnTo>
                  <a:pt x="3208782" y="2449068"/>
                </a:lnTo>
                <a:lnTo>
                  <a:pt x="3209544" y="2447544"/>
                </a:lnTo>
                <a:lnTo>
                  <a:pt x="3223260" y="2415540"/>
                </a:lnTo>
                <a:lnTo>
                  <a:pt x="3224022" y="2412492"/>
                </a:lnTo>
                <a:close/>
              </a:path>
              <a:path w="3651885" h="3545840">
                <a:moveTo>
                  <a:pt x="3226308" y="2641854"/>
                </a:moveTo>
                <a:lnTo>
                  <a:pt x="3197352" y="2617470"/>
                </a:lnTo>
                <a:lnTo>
                  <a:pt x="3172968" y="2645664"/>
                </a:lnTo>
                <a:lnTo>
                  <a:pt x="3201162" y="2670810"/>
                </a:lnTo>
                <a:lnTo>
                  <a:pt x="3211830" y="2658618"/>
                </a:lnTo>
                <a:lnTo>
                  <a:pt x="3226308" y="2641854"/>
                </a:lnTo>
                <a:close/>
              </a:path>
              <a:path w="3651885" h="3545840">
                <a:moveTo>
                  <a:pt x="3238500" y="1308354"/>
                </a:moveTo>
                <a:lnTo>
                  <a:pt x="3236976" y="1300734"/>
                </a:lnTo>
                <a:lnTo>
                  <a:pt x="3231642" y="1270254"/>
                </a:lnTo>
                <a:lnTo>
                  <a:pt x="3193542" y="1277874"/>
                </a:lnTo>
                <a:lnTo>
                  <a:pt x="3199638" y="1308354"/>
                </a:lnTo>
                <a:lnTo>
                  <a:pt x="3201162" y="1314450"/>
                </a:lnTo>
                <a:lnTo>
                  <a:pt x="3238500" y="1308354"/>
                </a:lnTo>
                <a:close/>
              </a:path>
              <a:path w="3651885" h="3545840">
                <a:moveTo>
                  <a:pt x="3247644" y="2338578"/>
                </a:moveTo>
                <a:lnTo>
                  <a:pt x="3211068" y="2328672"/>
                </a:lnTo>
                <a:lnTo>
                  <a:pt x="3203448" y="2356104"/>
                </a:lnTo>
                <a:lnTo>
                  <a:pt x="3200400" y="2364486"/>
                </a:lnTo>
                <a:lnTo>
                  <a:pt x="3236976" y="2375916"/>
                </a:lnTo>
                <a:lnTo>
                  <a:pt x="3240024" y="2366010"/>
                </a:lnTo>
                <a:lnTo>
                  <a:pt x="3247644" y="2338578"/>
                </a:lnTo>
                <a:close/>
              </a:path>
              <a:path w="3651885" h="3545840">
                <a:moveTo>
                  <a:pt x="3251454" y="1383792"/>
                </a:moveTo>
                <a:lnTo>
                  <a:pt x="3245358" y="1345692"/>
                </a:lnTo>
                <a:lnTo>
                  <a:pt x="3208020" y="1351788"/>
                </a:lnTo>
                <a:lnTo>
                  <a:pt x="3214116" y="1389888"/>
                </a:lnTo>
                <a:lnTo>
                  <a:pt x="3251454" y="1383792"/>
                </a:lnTo>
                <a:close/>
              </a:path>
              <a:path w="3651885" h="3545840">
                <a:moveTo>
                  <a:pt x="3254502" y="897636"/>
                </a:moveTo>
                <a:lnTo>
                  <a:pt x="3250692" y="889254"/>
                </a:lnTo>
                <a:lnTo>
                  <a:pt x="3236214" y="863346"/>
                </a:lnTo>
                <a:lnTo>
                  <a:pt x="3202686" y="881634"/>
                </a:lnTo>
                <a:lnTo>
                  <a:pt x="3217164" y="907542"/>
                </a:lnTo>
                <a:lnTo>
                  <a:pt x="3220212" y="913638"/>
                </a:lnTo>
                <a:lnTo>
                  <a:pt x="3254502" y="897636"/>
                </a:lnTo>
                <a:close/>
              </a:path>
              <a:path w="3651885" h="3545840">
                <a:moveTo>
                  <a:pt x="3256788" y="2791968"/>
                </a:moveTo>
                <a:lnTo>
                  <a:pt x="3230880" y="2763774"/>
                </a:lnTo>
                <a:lnTo>
                  <a:pt x="3205734" y="2787396"/>
                </a:lnTo>
                <a:lnTo>
                  <a:pt x="3203448" y="2789682"/>
                </a:lnTo>
                <a:lnTo>
                  <a:pt x="3227832" y="2817876"/>
                </a:lnTo>
                <a:lnTo>
                  <a:pt x="3230880" y="2815590"/>
                </a:lnTo>
                <a:lnTo>
                  <a:pt x="3256788" y="2791968"/>
                </a:lnTo>
                <a:close/>
              </a:path>
              <a:path w="3651885" h="3545840">
                <a:moveTo>
                  <a:pt x="3257550" y="675894"/>
                </a:moveTo>
                <a:lnTo>
                  <a:pt x="3232404" y="651510"/>
                </a:lnTo>
                <a:lnTo>
                  <a:pt x="3229356" y="649224"/>
                </a:lnTo>
                <a:lnTo>
                  <a:pt x="3204210" y="676656"/>
                </a:lnTo>
                <a:lnTo>
                  <a:pt x="3206496" y="679704"/>
                </a:lnTo>
                <a:lnTo>
                  <a:pt x="3230880" y="703326"/>
                </a:lnTo>
                <a:lnTo>
                  <a:pt x="3257550" y="675894"/>
                </a:lnTo>
                <a:close/>
              </a:path>
              <a:path w="3651885" h="3545840">
                <a:moveTo>
                  <a:pt x="3262884" y="1459230"/>
                </a:moveTo>
                <a:lnTo>
                  <a:pt x="3259836" y="1435608"/>
                </a:lnTo>
                <a:lnTo>
                  <a:pt x="3257550" y="1421130"/>
                </a:lnTo>
                <a:lnTo>
                  <a:pt x="3219450" y="1427226"/>
                </a:lnTo>
                <a:lnTo>
                  <a:pt x="3221736" y="1440942"/>
                </a:lnTo>
                <a:lnTo>
                  <a:pt x="3224784" y="1464564"/>
                </a:lnTo>
                <a:lnTo>
                  <a:pt x="3262884" y="1459230"/>
                </a:lnTo>
                <a:close/>
              </a:path>
              <a:path w="3651885" h="3545840">
                <a:moveTo>
                  <a:pt x="3264408" y="2263140"/>
                </a:moveTo>
                <a:lnTo>
                  <a:pt x="3227070" y="2255520"/>
                </a:lnTo>
                <a:lnTo>
                  <a:pt x="3219450" y="2292096"/>
                </a:lnTo>
                <a:lnTo>
                  <a:pt x="3256788" y="2300478"/>
                </a:lnTo>
                <a:lnTo>
                  <a:pt x="3257550" y="2295906"/>
                </a:lnTo>
                <a:lnTo>
                  <a:pt x="3264408" y="2263140"/>
                </a:lnTo>
                <a:close/>
              </a:path>
              <a:path w="3651885" h="3545840">
                <a:moveTo>
                  <a:pt x="3272028" y="1535430"/>
                </a:moveTo>
                <a:lnTo>
                  <a:pt x="3267456" y="1497330"/>
                </a:lnTo>
                <a:lnTo>
                  <a:pt x="3230118" y="1501902"/>
                </a:lnTo>
                <a:lnTo>
                  <a:pt x="3233928" y="1540002"/>
                </a:lnTo>
                <a:lnTo>
                  <a:pt x="3272028" y="1535430"/>
                </a:lnTo>
                <a:close/>
              </a:path>
              <a:path w="3651885" h="3545840">
                <a:moveTo>
                  <a:pt x="3273552" y="2580132"/>
                </a:moveTo>
                <a:lnTo>
                  <a:pt x="3242310" y="2558034"/>
                </a:lnTo>
                <a:lnTo>
                  <a:pt x="3230118" y="2575560"/>
                </a:lnTo>
                <a:lnTo>
                  <a:pt x="3220974" y="2587752"/>
                </a:lnTo>
                <a:lnTo>
                  <a:pt x="3250692" y="2611374"/>
                </a:lnTo>
                <a:lnTo>
                  <a:pt x="3261360" y="2597658"/>
                </a:lnTo>
                <a:lnTo>
                  <a:pt x="3273552" y="2580132"/>
                </a:lnTo>
                <a:close/>
              </a:path>
              <a:path w="3651885" h="3545840">
                <a:moveTo>
                  <a:pt x="3276600" y="2186178"/>
                </a:moveTo>
                <a:lnTo>
                  <a:pt x="3238500" y="2180844"/>
                </a:lnTo>
                <a:lnTo>
                  <a:pt x="3233928" y="2213610"/>
                </a:lnTo>
                <a:lnTo>
                  <a:pt x="3233166" y="2218182"/>
                </a:lnTo>
                <a:lnTo>
                  <a:pt x="3271266" y="2224278"/>
                </a:lnTo>
                <a:lnTo>
                  <a:pt x="3276600" y="2186178"/>
                </a:lnTo>
                <a:close/>
              </a:path>
              <a:path w="3651885" h="3545840">
                <a:moveTo>
                  <a:pt x="3279648" y="1611630"/>
                </a:moveTo>
                <a:lnTo>
                  <a:pt x="3276600" y="1576578"/>
                </a:lnTo>
                <a:lnTo>
                  <a:pt x="3275838" y="1573530"/>
                </a:lnTo>
                <a:lnTo>
                  <a:pt x="3238500" y="1577340"/>
                </a:lnTo>
                <a:lnTo>
                  <a:pt x="3238500" y="1580388"/>
                </a:lnTo>
                <a:lnTo>
                  <a:pt x="3241548" y="1614678"/>
                </a:lnTo>
                <a:lnTo>
                  <a:pt x="3279648" y="1611630"/>
                </a:lnTo>
                <a:close/>
              </a:path>
              <a:path w="3651885" h="3545840">
                <a:moveTo>
                  <a:pt x="3284220" y="2109978"/>
                </a:moveTo>
                <a:lnTo>
                  <a:pt x="3246882" y="2106168"/>
                </a:lnTo>
                <a:lnTo>
                  <a:pt x="3243834" y="2132838"/>
                </a:lnTo>
                <a:lnTo>
                  <a:pt x="3243072" y="2143506"/>
                </a:lnTo>
                <a:lnTo>
                  <a:pt x="3281172" y="2148078"/>
                </a:lnTo>
                <a:lnTo>
                  <a:pt x="3281934" y="2136648"/>
                </a:lnTo>
                <a:lnTo>
                  <a:pt x="3284220" y="2109978"/>
                </a:lnTo>
                <a:close/>
              </a:path>
              <a:path w="3651885" h="3545840">
                <a:moveTo>
                  <a:pt x="3284982" y="969264"/>
                </a:moveTo>
                <a:lnTo>
                  <a:pt x="3280410" y="956310"/>
                </a:lnTo>
                <a:lnTo>
                  <a:pt x="3270504" y="932688"/>
                </a:lnTo>
                <a:lnTo>
                  <a:pt x="3235452" y="947928"/>
                </a:lnTo>
                <a:lnTo>
                  <a:pt x="3245358" y="970788"/>
                </a:lnTo>
                <a:lnTo>
                  <a:pt x="3249930" y="982218"/>
                </a:lnTo>
                <a:lnTo>
                  <a:pt x="3284982" y="969264"/>
                </a:lnTo>
                <a:close/>
              </a:path>
              <a:path w="3651885" h="3545840">
                <a:moveTo>
                  <a:pt x="3285744" y="1688592"/>
                </a:moveTo>
                <a:lnTo>
                  <a:pt x="3284982" y="1672590"/>
                </a:lnTo>
                <a:lnTo>
                  <a:pt x="3282696" y="1649730"/>
                </a:lnTo>
                <a:lnTo>
                  <a:pt x="3244596" y="1652778"/>
                </a:lnTo>
                <a:lnTo>
                  <a:pt x="3246882" y="1675638"/>
                </a:lnTo>
                <a:lnTo>
                  <a:pt x="3247644" y="1690116"/>
                </a:lnTo>
                <a:lnTo>
                  <a:pt x="3285744" y="1688592"/>
                </a:lnTo>
                <a:close/>
              </a:path>
              <a:path w="3651885" h="3545840">
                <a:moveTo>
                  <a:pt x="3289554" y="2033016"/>
                </a:moveTo>
                <a:lnTo>
                  <a:pt x="3251454" y="2030730"/>
                </a:lnTo>
                <a:lnTo>
                  <a:pt x="3250692" y="2047494"/>
                </a:lnTo>
                <a:lnTo>
                  <a:pt x="3249168" y="2068830"/>
                </a:lnTo>
                <a:lnTo>
                  <a:pt x="3287268" y="2071116"/>
                </a:lnTo>
                <a:lnTo>
                  <a:pt x="3288792" y="2049018"/>
                </a:lnTo>
                <a:lnTo>
                  <a:pt x="3289554" y="2033016"/>
                </a:lnTo>
                <a:close/>
              </a:path>
              <a:path w="3651885" h="3545840">
                <a:moveTo>
                  <a:pt x="3289554" y="1764030"/>
                </a:moveTo>
                <a:lnTo>
                  <a:pt x="3288030" y="1725930"/>
                </a:lnTo>
                <a:lnTo>
                  <a:pt x="3249930" y="1728216"/>
                </a:lnTo>
                <a:lnTo>
                  <a:pt x="3252216" y="1766316"/>
                </a:lnTo>
                <a:lnTo>
                  <a:pt x="3289554" y="1764030"/>
                </a:lnTo>
                <a:close/>
              </a:path>
              <a:path w="3651885" h="3545840">
                <a:moveTo>
                  <a:pt x="3310128" y="734568"/>
                </a:moveTo>
                <a:lnTo>
                  <a:pt x="3307842" y="731520"/>
                </a:lnTo>
                <a:lnTo>
                  <a:pt x="3284220" y="704850"/>
                </a:lnTo>
                <a:lnTo>
                  <a:pt x="3255264" y="729996"/>
                </a:lnTo>
                <a:lnTo>
                  <a:pt x="3278886" y="756666"/>
                </a:lnTo>
                <a:lnTo>
                  <a:pt x="3279648" y="758190"/>
                </a:lnTo>
                <a:lnTo>
                  <a:pt x="3310128" y="734568"/>
                </a:lnTo>
                <a:close/>
              </a:path>
              <a:path w="3651885" h="3545840">
                <a:moveTo>
                  <a:pt x="3310890" y="1041654"/>
                </a:moveTo>
                <a:lnTo>
                  <a:pt x="3307842" y="1030224"/>
                </a:lnTo>
                <a:lnTo>
                  <a:pt x="3298698" y="1005078"/>
                </a:lnTo>
                <a:lnTo>
                  <a:pt x="3262884" y="1018032"/>
                </a:lnTo>
                <a:lnTo>
                  <a:pt x="3271266" y="1043178"/>
                </a:lnTo>
                <a:lnTo>
                  <a:pt x="3275076" y="1053084"/>
                </a:lnTo>
                <a:lnTo>
                  <a:pt x="3310890" y="1041654"/>
                </a:lnTo>
                <a:close/>
              </a:path>
              <a:path w="3651885" h="3545840">
                <a:moveTo>
                  <a:pt x="3311652" y="2737866"/>
                </a:moveTo>
                <a:lnTo>
                  <a:pt x="3284220" y="2711196"/>
                </a:lnTo>
                <a:lnTo>
                  <a:pt x="3265170" y="2731770"/>
                </a:lnTo>
                <a:lnTo>
                  <a:pt x="3258312" y="2737866"/>
                </a:lnTo>
                <a:lnTo>
                  <a:pt x="3284220" y="2765298"/>
                </a:lnTo>
                <a:lnTo>
                  <a:pt x="3292602" y="2758440"/>
                </a:lnTo>
                <a:lnTo>
                  <a:pt x="3311652" y="2737866"/>
                </a:lnTo>
                <a:close/>
              </a:path>
              <a:path w="3651885" h="3545840">
                <a:moveTo>
                  <a:pt x="3315462" y="2513838"/>
                </a:moveTo>
                <a:lnTo>
                  <a:pt x="3282696" y="2494788"/>
                </a:lnTo>
                <a:lnTo>
                  <a:pt x="3271266" y="2514600"/>
                </a:lnTo>
                <a:lnTo>
                  <a:pt x="3263646" y="2526792"/>
                </a:lnTo>
                <a:lnTo>
                  <a:pt x="3295650" y="2547366"/>
                </a:lnTo>
                <a:lnTo>
                  <a:pt x="3304032" y="2533650"/>
                </a:lnTo>
                <a:lnTo>
                  <a:pt x="3315462" y="2513838"/>
                </a:lnTo>
                <a:close/>
              </a:path>
              <a:path w="3651885" h="3545840">
                <a:moveTo>
                  <a:pt x="3332988" y="1115568"/>
                </a:moveTo>
                <a:lnTo>
                  <a:pt x="3332226" y="1112520"/>
                </a:lnTo>
                <a:lnTo>
                  <a:pt x="3322320" y="1078230"/>
                </a:lnTo>
                <a:lnTo>
                  <a:pt x="3285744" y="1088898"/>
                </a:lnTo>
                <a:lnTo>
                  <a:pt x="3295650" y="1123188"/>
                </a:lnTo>
                <a:lnTo>
                  <a:pt x="3296412" y="1125474"/>
                </a:lnTo>
                <a:lnTo>
                  <a:pt x="3332988" y="1115568"/>
                </a:lnTo>
                <a:close/>
              </a:path>
              <a:path w="3651885" h="3545840">
                <a:moveTo>
                  <a:pt x="3350514" y="2443734"/>
                </a:moveTo>
                <a:lnTo>
                  <a:pt x="3315462" y="2428494"/>
                </a:lnTo>
                <a:lnTo>
                  <a:pt x="3305556" y="2451354"/>
                </a:lnTo>
                <a:lnTo>
                  <a:pt x="3299460" y="2462022"/>
                </a:lnTo>
                <a:lnTo>
                  <a:pt x="3333750" y="2479548"/>
                </a:lnTo>
                <a:lnTo>
                  <a:pt x="3350514" y="2443734"/>
                </a:lnTo>
                <a:close/>
              </a:path>
              <a:path w="3651885" h="3545840">
                <a:moveTo>
                  <a:pt x="3352038" y="1189482"/>
                </a:moveTo>
                <a:lnTo>
                  <a:pt x="3343656" y="1155954"/>
                </a:lnTo>
                <a:lnTo>
                  <a:pt x="3342894" y="1152144"/>
                </a:lnTo>
                <a:lnTo>
                  <a:pt x="3306318" y="1162050"/>
                </a:lnTo>
                <a:lnTo>
                  <a:pt x="3307080" y="1165860"/>
                </a:lnTo>
                <a:lnTo>
                  <a:pt x="3315462" y="1198626"/>
                </a:lnTo>
                <a:lnTo>
                  <a:pt x="3352038" y="1189482"/>
                </a:lnTo>
                <a:close/>
              </a:path>
              <a:path w="3651885" h="3545840">
                <a:moveTo>
                  <a:pt x="3355848" y="797814"/>
                </a:moveTo>
                <a:lnTo>
                  <a:pt x="3351276" y="790956"/>
                </a:lnTo>
                <a:lnTo>
                  <a:pt x="3333750" y="765810"/>
                </a:lnTo>
                <a:lnTo>
                  <a:pt x="3302508" y="787146"/>
                </a:lnTo>
                <a:lnTo>
                  <a:pt x="3320034" y="813054"/>
                </a:lnTo>
                <a:lnTo>
                  <a:pt x="3323844" y="818388"/>
                </a:lnTo>
                <a:lnTo>
                  <a:pt x="3355848" y="797814"/>
                </a:lnTo>
                <a:close/>
              </a:path>
              <a:path w="3651885" h="3545840">
                <a:moveTo>
                  <a:pt x="3363468" y="2680716"/>
                </a:moveTo>
                <a:lnTo>
                  <a:pt x="3334512" y="2656332"/>
                </a:lnTo>
                <a:lnTo>
                  <a:pt x="3310128" y="2684526"/>
                </a:lnTo>
                <a:lnTo>
                  <a:pt x="3338322" y="2709672"/>
                </a:lnTo>
                <a:lnTo>
                  <a:pt x="3348990" y="2698242"/>
                </a:lnTo>
                <a:lnTo>
                  <a:pt x="3363468" y="2680716"/>
                </a:lnTo>
                <a:close/>
              </a:path>
              <a:path w="3651885" h="3545840">
                <a:moveTo>
                  <a:pt x="3368802" y="1264920"/>
                </a:moveTo>
                <a:lnTo>
                  <a:pt x="3364992" y="1246632"/>
                </a:lnTo>
                <a:lnTo>
                  <a:pt x="3360420" y="1227582"/>
                </a:lnTo>
                <a:lnTo>
                  <a:pt x="3323844" y="1235964"/>
                </a:lnTo>
                <a:lnTo>
                  <a:pt x="3327654" y="1255014"/>
                </a:lnTo>
                <a:lnTo>
                  <a:pt x="3331464" y="1272540"/>
                </a:lnTo>
                <a:lnTo>
                  <a:pt x="3368802" y="1264920"/>
                </a:lnTo>
                <a:close/>
              </a:path>
              <a:path w="3651885" h="3545840">
                <a:moveTo>
                  <a:pt x="3376422" y="2369820"/>
                </a:moveTo>
                <a:lnTo>
                  <a:pt x="3340608" y="2359152"/>
                </a:lnTo>
                <a:lnTo>
                  <a:pt x="3332226" y="2385060"/>
                </a:lnTo>
                <a:lnTo>
                  <a:pt x="3328416" y="2394204"/>
                </a:lnTo>
                <a:lnTo>
                  <a:pt x="3364230" y="2407158"/>
                </a:lnTo>
                <a:lnTo>
                  <a:pt x="3368802" y="2396490"/>
                </a:lnTo>
                <a:lnTo>
                  <a:pt x="3376422" y="2369820"/>
                </a:lnTo>
                <a:close/>
              </a:path>
              <a:path w="3651885" h="3545840">
                <a:moveTo>
                  <a:pt x="3383280" y="1340358"/>
                </a:moveTo>
                <a:lnTo>
                  <a:pt x="3376422" y="1302258"/>
                </a:lnTo>
                <a:lnTo>
                  <a:pt x="3339084" y="1309878"/>
                </a:lnTo>
                <a:lnTo>
                  <a:pt x="3345942" y="1347216"/>
                </a:lnTo>
                <a:lnTo>
                  <a:pt x="3383280" y="1340358"/>
                </a:lnTo>
                <a:close/>
              </a:path>
              <a:path w="3651885" h="3545840">
                <a:moveTo>
                  <a:pt x="3394710" y="865632"/>
                </a:moveTo>
                <a:lnTo>
                  <a:pt x="3389376" y="854964"/>
                </a:lnTo>
                <a:lnTo>
                  <a:pt x="3376422" y="831342"/>
                </a:lnTo>
                <a:lnTo>
                  <a:pt x="3342894" y="849630"/>
                </a:lnTo>
                <a:lnTo>
                  <a:pt x="3356610" y="874014"/>
                </a:lnTo>
                <a:lnTo>
                  <a:pt x="3360420" y="882396"/>
                </a:lnTo>
                <a:lnTo>
                  <a:pt x="3394710" y="865632"/>
                </a:lnTo>
                <a:close/>
              </a:path>
              <a:path w="3651885" h="3545840">
                <a:moveTo>
                  <a:pt x="3395472" y="1415796"/>
                </a:moveTo>
                <a:lnTo>
                  <a:pt x="3392424" y="1392174"/>
                </a:lnTo>
                <a:lnTo>
                  <a:pt x="3390138" y="1377696"/>
                </a:lnTo>
                <a:lnTo>
                  <a:pt x="3352038" y="1384554"/>
                </a:lnTo>
                <a:lnTo>
                  <a:pt x="3358134" y="1421892"/>
                </a:lnTo>
                <a:lnTo>
                  <a:pt x="3395472" y="1415796"/>
                </a:lnTo>
                <a:close/>
              </a:path>
              <a:path w="3651885" h="3545840">
                <a:moveTo>
                  <a:pt x="3396234" y="2295144"/>
                </a:moveTo>
                <a:lnTo>
                  <a:pt x="3358896" y="2286762"/>
                </a:lnTo>
                <a:lnTo>
                  <a:pt x="3352800" y="2311908"/>
                </a:lnTo>
                <a:lnTo>
                  <a:pt x="3350514" y="2322576"/>
                </a:lnTo>
                <a:lnTo>
                  <a:pt x="3387090" y="2332482"/>
                </a:lnTo>
                <a:lnTo>
                  <a:pt x="3396234" y="2295144"/>
                </a:lnTo>
                <a:close/>
              </a:path>
              <a:path w="3651885" h="3545840">
                <a:moveTo>
                  <a:pt x="3406140" y="1491234"/>
                </a:moveTo>
                <a:lnTo>
                  <a:pt x="3401568" y="1453896"/>
                </a:lnTo>
                <a:lnTo>
                  <a:pt x="3363468" y="1459230"/>
                </a:lnTo>
                <a:lnTo>
                  <a:pt x="3368802" y="1496568"/>
                </a:lnTo>
                <a:lnTo>
                  <a:pt x="3406140" y="1491234"/>
                </a:lnTo>
                <a:close/>
              </a:path>
              <a:path w="3651885" h="3545840">
                <a:moveTo>
                  <a:pt x="3409950" y="2218944"/>
                </a:moveTo>
                <a:lnTo>
                  <a:pt x="3372612" y="2212848"/>
                </a:lnTo>
                <a:lnTo>
                  <a:pt x="3369564" y="2231898"/>
                </a:lnTo>
                <a:lnTo>
                  <a:pt x="3365754" y="2250186"/>
                </a:lnTo>
                <a:lnTo>
                  <a:pt x="3403854" y="2257044"/>
                </a:lnTo>
                <a:lnTo>
                  <a:pt x="3409950" y="2218944"/>
                </a:lnTo>
                <a:close/>
              </a:path>
              <a:path w="3651885" h="3545840">
                <a:moveTo>
                  <a:pt x="3411474" y="2619756"/>
                </a:moveTo>
                <a:lnTo>
                  <a:pt x="3380994" y="2596896"/>
                </a:lnTo>
                <a:lnTo>
                  <a:pt x="3358134" y="2627376"/>
                </a:lnTo>
                <a:lnTo>
                  <a:pt x="3388614" y="2650236"/>
                </a:lnTo>
                <a:lnTo>
                  <a:pt x="3400806" y="2634234"/>
                </a:lnTo>
                <a:lnTo>
                  <a:pt x="3411474" y="2619756"/>
                </a:lnTo>
                <a:close/>
              </a:path>
              <a:path w="3651885" h="3545840">
                <a:moveTo>
                  <a:pt x="3415284" y="1568196"/>
                </a:moveTo>
                <a:lnTo>
                  <a:pt x="3412998" y="1544574"/>
                </a:lnTo>
                <a:lnTo>
                  <a:pt x="3410712" y="1530096"/>
                </a:lnTo>
                <a:lnTo>
                  <a:pt x="3373374" y="1533906"/>
                </a:lnTo>
                <a:lnTo>
                  <a:pt x="3377184" y="1572006"/>
                </a:lnTo>
                <a:lnTo>
                  <a:pt x="3415284" y="1568196"/>
                </a:lnTo>
                <a:close/>
              </a:path>
              <a:path w="3651885" h="3545840">
                <a:moveTo>
                  <a:pt x="3420618" y="2141982"/>
                </a:moveTo>
                <a:lnTo>
                  <a:pt x="3382518" y="2138172"/>
                </a:lnTo>
                <a:lnTo>
                  <a:pt x="3381756" y="2145030"/>
                </a:lnTo>
                <a:lnTo>
                  <a:pt x="3377946" y="2175510"/>
                </a:lnTo>
                <a:lnTo>
                  <a:pt x="3415284" y="2180844"/>
                </a:lnTo>
                <a:lnTo>
                  <a:pt x="3419856" y="2148840"/>
                </a:lnTo>
                <a:lnTo>
                  <a:pt x="3420618" y="2141982"/>
                </a:lnTo>
                <a:close/>
              </a:path>
              <a:path w="3651885" h="3545840">
                <a:moveTo>
                  <a:pt x="3422142" y="1644396"/>
                </a:moveTo>
                <a:lnTo>
                  <a:pt x="3419094" y="1606296"/>
                </a:lnTo>
                <a:lnTo>
                  <a:pt x="3380994" y="1609344"/>
                </a:lnTo>
                <a:lnTo>
                  <a:pt x="3384042" y="1647444"/>
                </a:lnTo>
                <a:lnTo>
                  <a:pt x="3422142" y="1644396"/>
                </a:lnTo>
                <a:close/>
              </a:path>
              <a:path w="3651885" h="3545840">
                <a:moveTo>
                  <a:pt x="3425952" y="936498"/>
                </a:moveTo>
                <a:lnTo>
                  <a:pt x="3411474" y="900684"/>
                </a:lnTo>
                <a:lnTo>
                  <a:pt x="3376422" y="915924"/>
                </a:lnTo>
                <a:lnTo>
                  <a:pt x="3386328" y="939546"/>
                </a:lnTo>
                <a:lnTo>
                  <a:pt x="3390138" y="950214"/>
                </a:lnTo>
                <a:lnTo>
                  <a:pt x="3425952" y="936498"/>
                </a:lnTo>
                <a:close/>
              </a:path>
              <a:path w="3651885" h="3545840">
                <a:moveTo>
                  <a:pt x="3426714" y="2065782"/>
                </a:moveTo>
                <a:lnTo>
                  <a:pt x="3389376" y="2062734"/>
                </a:lnTo>
                <a:lnTo>
                  <a:pt x="3386328" y="2099310"/>
                </a:lnTo>
                <a:lnTo>
                  <a:pt x="3386328" y="2100834"/>
                </a:lnTo>
                <a:lnTo>
                  <a:pt x="3423666" y="2104644"/>
                </a:lnTo>
                <a:lnTo>
                  <a:pt x="3424428" y="2102358"/>
                </a:lnTo>
                <a:lnTo>
                  <a:pt x="3426714" y="2065782"/>
                </a:lnTo>
                <a:close/>
              </a:path>
              <a:path w="3651885" h="3545840">
                <a:moveTo>
                  <a:pt x="3427476" y="1720596"/>
                </a:moveTo>
                <a:lnTo>
                  <a:pt x="3426714" y="1700022"/>
                </a:lnTo>
                <a:lnTo>
                  <a:pt x="3425190" y="1682496"/>
                </a:lnTo>
                <a:lnTo>
                  <a:pt x="3387090" y="1684782"/>
                </a:lnTo>
                <a:lnTo>
                  <a:pt x="3388614" y="1702308"/>
                </a:lnTo>
                <a:lnTo>
                  <a:pt x="3389376" y="1722882"/>
                </a:lnTo>
                <a:lnTo>
                  <a:pt x="3427476" y="1720596"/>
                </a:lnTo>
                <a:close/>
              </a:path>
              <a:path w="3651885" h="3545840">
                <a:moveTo>
                  <a:pt x="3431286" y="1988820"/>
                </a:moveTo>
                <a:lnTo>
                  <a:pt x="3393186" y="1988058"/>
                </a:lnTo>
                <a:lnTo>
                  <a:pt x="3392424" y="2004822"/>
                </a:lnTo>
                <a:lnTo>
                  <a:pt x="3390900" y="2025396"/>
                </a:lnTo>
                <a:lnTo>
                  <a:pt x="3429000" y="2027682"/>
                </a:lnTo>
                <a:lnTo>
                  <a:pt x="3430524" y="2005584"/>
                </a:lnTo>
                <a:lnTo>
                  <a:pt x="3431286" y="1988820"/>
                </a:lnTo>
                <a:close/>
              </a:path>
              <a:path w="3651885" h="3545840">
                <a:moveTo>
                  <a:pt x="3452622" y="1009650"/>
                </a:moveTo>
                <a:lnTo>
                  <a:pt x="3450336" y="1002030"/>
                </a:lnTo>
                <a:lnTo>
                  <a:pt x="3439668" y="973074"/>
                </a:lnTo>
                <a:lnTo>
                  <a:pt x="3403854" y="985266"/>
                </a:lnTo>
                <a:lnTo>
                  <a:pt x="3414522" y="1014984"/>
                </a:lnTo>
                <a:lnTo>
                  <a:pt x="3416046" y="1021080"/>
                </a:lnTo>
                <a:lnTo>
                  <a:pt x="3452622" y="1009650"/>
                </a:lnTo>
                <a:close/>
              </a:path>
              <a:path w="3651885" h="3545840">
                <a:moveTo>
                  <a:pt x="3454146" y="2554224"/>
                </a:moveTo>
                <a:lnTo>
                  <a:pt x="3421380" y="2535174"/>
                </a:lnTo>
                <a:lnTo>
                  <a:pt x="3413760" y="2548890"/>
                </a:lnTo>
                <a:lnTo>
                  <a:pt x="3401568" y="2566416"/>
                </a:lnTo>
                <a:lnTo>
                  <a:pt x="3433572" y="2587752"/>
                </a:lnTo>
                <a:lnTo>
                  <a:pt x="3446526" y="2567940"/>
                </a:lnTo>
                <a:lnTo>
                  <a:pt x="3454146" y="2554224"/>
                </a:lnTo>
                <a:close/>
              </a:path>
              <a:path w="3651885" h="3545840">
                <a:moveTo>
                  <a:pt x="3474720" y="1082802"/>
                </a:moveTo>
                <a:lnTo>
                  <a:pt x="3464052" y="1046226"/>
                </a:lnTo>
                <a:lnTo>
                  <a:pt x="3427476" y="1056894"/>
                </a:lnTo>
                <a:lnTo>
                  <a:pt x="3438144" y="1093470"/>
                </a:lnTo>
                <a:lnTo>
                  <a:pt x="3474720" y="1082802"/>
                </a:lnTo>
                <a:close/>
              </a:path>
              <a:path w="3651885" h="3545840">
                <a:moveTo>
                  <a:pt x="3490722" y="2484882"/>
                </a:moveTo>
                <a:lnTo>
                  <a:pt x="3455670" y="2469642"/>
                </a:lnTo>
                <a:lnTo>
                  <a:pt x="3450336" y="2482596"/>
                </a:lnTo>
                <a:lnTo>
                  <a:pt x="3439668" y="2502408"/>
                </a:lnTo>
                <a:lnTo>
                  <a:pt x="3473196" y="2519934"/>
                </a:lnTo>
                <a:lnTo>
                  <a:pt x="3484626" y="2497836"/>
                </a:lnTo>
                <a:lnTo>
                  <a:pt x="3490722" y="2484882"/>
                </a:lnTo>
                <a:close/>
              </a:path>
              <a:path w="3651885" h="3545840">
                <a:moveTo>
                  <a:pt x="3494532" y="1156716"/>
                </a:moveTo>
                <a:lnTo>
                  <a:pt x="3488436" y="1133094"/>
                </a:lnTo>
                <a:lnTo>
                  <a:pt x="3485388" y="1120140"/>
                </a:lnTo>
                <a:lnTo>
                  <a:pt x="3448050" y="1130046"/>
                </a:lnTo>
                <a:lnTo>
                  <a:pt x="3451860" y="1143000"/>
                </a:lnTo>
                <a:lnTo>
                  <a:pt x="3457956" y="1166622"/>
                </a:lnTo>
                <a:lnTo>
                  <a:pt x="3494532" y="1156716"/>
                </a:lnTo>
                <a:close/>
              </a:path>
              <a:path w="3651885" h="3545840">
                <a:moveTo>
                  <a:pt x="3512058" y="1232154"/>
                </a:moveTo>
                <a:lnTo>
                  <a:pt x="3511296" y="1227582"/>
                </a:lnTo>
                <a:lnTo>
                  <a:pt x="3503676" y="1194816"/>
                </a:lnTo>
                <a:lnTo>
                  <a:pt x="3466338" y="1203198"/>
                </a:lnTo>
                <a:lnTo>
                  <a:pt x="3473958" y="1235964"/>
                </a:lnTo>
                <a:lnTo>
                  <a:pt x="3474720" y="1239774"/>
                </a:lnTo>
                <a:lnTo>
                  <a:pt x="3512058" y="1232154"/>
                </a:lnTo>
                <a:close/>
              </a:path>
              <a:path w="3651885" h="3545840">
                <a:moveTo>
                  <a:pt x="3518916" y="2411730"/>
                </a:moveTo>
                <a:lnTo>
                  <a:pt x="3482340" y="2400300"/>
                </a:lnTo>
                <a:lnTo>
                  <a:pt x="3478530" y="2413254"/>
                </a:lnTo>
                <a:lnTo>
                  <a:pt x="3470148" y="2435352"/>
                </a:lnTo>
                <a:lnTo>
                  <a:pt x="3505962" y="2449068"/>
                </a:lnTo>
                <a:lnTo>
                  <a:pt x="3515106" y="2424684"/>
                </a:lnTo>
                <a:lnTo>
                  <a:pt x="3518916" y="2411730"/>
                </a:lnTo>
                <a:close/>
              </a:path>
              <a:path w="3651885" h="3545840">
                <a:moveTo>
                  <a:pt x="3527298" y="1306830"/>
                </a:moveTo>
                <a:lnTo>
                  <a:pt x="3519678" y="1269492"/>
                </a:lnTo>
                <a:lnTo>
                  <a:pt x="3482340" y="1277112"/>
                </a:lnTo>
                <a:lnTo>
                  <a:pt x="3489960" y="1314450"/>
                </a:lnTo>
                <a:lnTo>
                  <a:pt x="3527298" y="1306830"/>
                </a:lnTo>
                <a:close/>
              </a:path>
              <a:path w="3651885" h="3545840">
                <a:moveTo>
                  <a:pt x="3539490" y="2337054"/>
                </a:moveTo>
                <a:lnTo>
                  <a:pt x="3502914" y="2328672"/>
                </a:lnTo>
                <a:lnTo>
                  <a:pt x="3500628" y="2337816"/>
                </a:lnTo>
                <a:lnTo>
                  <a:pt x="3493008" y="2364486"/>
                </a:lnTo>
                <a:lnTo>
                  <a:pt x="3530346" y="2374392"/>
                </a:lnTo>
                <a:lnTo>
                  <a:pt x="3537966" y="2346198"/>
                </a:lnTo>
                <a:lnTo>
                  <a:pt x="3539490" y="2337054"/>
                </a:lnTo>
                <a:close/>
              </a:path>
              <a:path w="3651885" h="3545840">
                <a:moveTo>
                  <a:pt x="3540252" y="1379220"/>
                </a:moveTo>
                <a:lnTo>
                  <a:pt x="3534156" y="1344930"/>
                </a:lnTo>
                <a:lnTo>
                  <a:pt x="3496818" y="1351026"/>
                </a:lnTo>
                <a:lnTo>
                  <a:pt x="3502152" y="1385316"/>
                </a:lnTo>
                <a:lnTo>
                  <a:pt x="3502914" y="1388364"/>
                </a:lnTo>
                <a:lnTo>
                  <a:pt x="3540252" y="1383030"/>
                </a:lnTo>
                <a:lnTo>
                  <a:pt x="3540252" y="1379220"/>
                </a:lnTo>
                <a:close/>
              </a:path>
              <a:path w="3651885" h="3545840">
                <a:moveTo>
                  <a:pt x="3551682" y="1458468"/>
                </a:moveTo>
                <a:lnTo>
                  <a:pt x="3546348" y="1420368"/>
                </a:lnTo>
                <a:lnTo>
                  <a:pt x="3509010" y="1426464"/>
                </a:lnTo>
                <a:lnTo>
                  <a:pt x="3514344" y="1463802"/>
                </a:lnTo>
                <a:lnTo>
                  <a:pt x="3551682" y="1458468"/>
                </a:lnTo>
                <a:close/>
              </a:path>
              <a:path w="3651885" h="3545840">
                <a:moveTo>
                  <a:pt x="3555492" y="2261616"/>
                </a:moveTo>
                <a:lnTo>
                  <a:pt x="3518154" y="2254758"/>
                </a:lnTo>
                <a:lnTo>
                  <a:pt x="3510534" y="2292096"/>
                </a:lnTo>
                <a:lnTo>
                  <a:pt x="3547872" y="2298954"/>
                </a:lnTo>
                <a:lnTo>
                  <a:pt x="3555492" y="2261616"/>
                </a:lnTo>
                <a:close/>
              </a:path>
              <a:path w="3651885" h="3545840">
                <a:moveTo>
                  <a:pt x="3561588" y="1534668"/>
                </a:moveTo>
                <a:lnTo>
                  <a:pt x="3557016" y="1496568"/>
                </a:lnTo>
                <a:lnTo>
                  <a:pt x="3518916" y="1501140"/>
                </a:lnTo>
                <a:lnTo>
                  <a:pt x="3523488" y="1539240"/>
                </a:lnTo>
                <a:lnTo>
                  <a:pt x="3561588" y="1534668"/>
                </a:lnTo>
                <a:close/>
              </a:path>
              <a:path w="3651885" h="3545840">
                <a:moveTo>
                  <a:pt x="3566922" y="2185416"/>
                </a:moveTo>
                <a:lnTo>
                  <a:pt x="3528822" y="2180082"/>
                </a:lnTo>
                <a:lnTo>
                  <a:pt x="3525012" y="2209038"/>
                </a:lnTo>
                <a:lnTo>
                  <a:pt x="3523488" y="2217420"/>
                </a:lnTo>
                <a:lnTo>
                  <a:pt x="3561588" y="2223516"/>
                </a:lnTo>
                <a:lnTo>
                  <a:pt x="3563112" y="2213610"/>
                </a:lnTo>
                <a:lnTo>
                  <a:pt x="3566922" y="2185416"/>
                </a:lnTo>
                <a:close/>
              </a:path>
              <a:path w="3651885" h="3545840">
                <a:moveTo>
                  <a:pt x="3569208" y="1610868"/>
                </a:moveTo>
                <a:lnTo>
                  <a:pt x="3567684" y="1591056"/>
                </a:lnTo>
                <a:lnTo>
                  <a:pt x="3565398" y="1572768"/>
                </a:lnTo>
                <a:lnTo>
                  <a:pt x="3527298" y="1576578"/>
                </a:lnTo>
                <a:lnTo>
                  <a:pt x="3529584" y="1594866"/>
                </a:lnTo>
                <a:lnTo>
                  <a:pt x="3531108" y="1613916"/>
                </a:lnTo>
                <a:lnTo>
                  <a:pt x="3569208" y="1610868"/>
                </a:lnTo>
                <a:close/>
              </a:path>
              <a:path w="3651885" h="3545840">
                <a:moveTo>
                  <a:pt x="3574542" y="2108454"/>
                </a:moveTo>
                <a:lnTo>
                  <a:pt x="3536442" y="2105406"/>
                </a:lnTo>
                <a:lnTo>
                  <a:pt x="3533394" y="2142744"/>
                </a:lnTo>
                <a:lnTo>
                  <a:pt x="3570732" y="2146554"/>
                </a:lnTo>
                <a:lnTo>
                  <a:pt x="3573780" y="2118360"/>
                </a:lnTo>
                <a:lnTo>
                  <a:pt x="3574542" y="2108454"/>
                </a:lnTo>
                <a:close/>
              </a:path>
              <a:path w="3651885" h="3545840">
                <a:moveTo>
                  <a:pt x="3575304" y="1687068"/>
                </a:moveTo>
                <a:lnTo>
                  <a:pt x="3572256" y="1648968"/>
                </a:lnTo>
                <a:lnTo>
                  <a:pt x="3534918" y="1652016"/>
                </a:lnTo>
                <a:lnTo>
                  <a:pt x="3537204" y="1690116"/>
                </a:lnTo>
                <a:lnTo>
                  <a:pt x="3575304" y="1687068"/>
                </a:lnTo>
                <a:close/>
              </a:path>
              <a:path w="3651885" h="3545840">
                <a:moveTo>
                  <a:pt x="3579876" y="2032254"/>
                </a:moveTo>
                <a:lnTo>
                  <a:pt x="3541776" y="2029968"/>
                </a:lnTo>
                <a:lnTo>
                  <a:pt x="3539490" y="2066544"/>
                </a:lnTo>
                <a:lnTo>
                  <a:pt x="3539490" y="2067306"/>
                </a:lnTo>
                <a:lnTo>
                  <a:pt x="3577590" y="2070354"/>
                </a:lnTo>
                <a:lnTo>
                  <a:pt x="3577590" y="2068830"/>
                </a:lnTo>
                <a:lnTo>
                  <a:pt x="3579876" y="2032254"/>
                </a:lnTo>
                <a:close/>
              </a:path>
              <a:path w="3651885" h="3545840">
                <a:moveTo>
                  <a:pt x="3579876" y="1764030"/>
                </a:moveTo>
                <a:lnTo>
                  <a:pt x="3579114" y="1753362"/>
                </a:lnTo>
                <a:lnTo>
                  <a:pt x="3577590" y="1725168"/>
                </a:lnTo>
                <a:lnTo>
                  <a:pt x="3539490" y="1727454"/>
                </a:lnTo>
                <a:lnTo>
                  <a:pt x="3541014" y="1755648"/>
                </a:lnTo>
                <a:lnTo>
                  <a:pt x="3541776" y="1765554"/>
                </a:lnTo>
                <a:lnTo>
                  <a:pt x="3579876" y="1764030"/>
                </a:lnTo>
                <a:close/>
              </a:path>
              <a:path w="3651885" h="3545840">
                <a:moveTo>
                  <a:pt x="3651504" y="1784604"/>
                </a:moveTo>
                <a:lnTo>
                  <a:pt x="3494887" y="1784604"/>
                </a:lnTo>
                <a:lnTo>
                  <a:pt x="3499866" y="1774710"/>
                </a:lnTo>
                <a:lnTo>
                  <a:pt x="3430397" y="1774710"/>
                </a:lnTo>
                <a:lnTo>
                  <a:pt x="3429762" y="1758696"/>
                </a:lnTo>
                <a:lnTo>
                  <a:pt x="3391662" y="1760220"/>
                </a:lnTo>
                <a:lnTo>
                  <a:pt x="3392233" y="1774710"/>
                </a:lnTo>
                <a:lnTo>
                  <a:pt x="3328416" y="1774710"/>
                </a:lnTo>
                <a:lnTo>
                  <a:pt x="3339401" y="1796796"/>
                </a:lnTo>
                <a:lnTo>
                  <a:pt x="3185922" y="1796796"/>
                </a:lnTo>
                <a:lnTo>
                  <a:pt x="3265627" y="1955520"/>
                </a:lnTo>
                <a:lnTo>
                  <a:pt x="3254502" y="1955292"/>
                </a:lnTo>
                <a:lnTo>
                  <a:pt x="3254502" y="1957578"/>
                </a:lnTo>
                <a:lnTo>
                  <a:pt x="3252978" y="1993392"/>
                </a:lnTo>
                <a:lnTo>
                  <a:pt x="3291078" y="1994154"/>
                </a:lnTo>
                <a:lnTo>
                  <a:pt x="3292602" y="1958340"/>
                </a:lnTo>
                <a:lnTo>
                  <a:pt x="3292602" y="1956054"/>
                </a:lnTo>
                <a:lnTo>
                  <a:pt x="3278238" y="1955774"/>
                </a:lnTo>
                <a:lnTo>
                  <a:pt x="3348380" y="1814842"/>
                </a:lnTo>
                <a:lnTo>
                  <a:pt x="3396704" y="1911908"/>
                </a:lnTo>
                <a:lnTo>
                  <a:pt x="3394710" y="1911858"/>
                </a:lnTo>
                <a:lnTo>
                  <a:pt x="3393948" y="1949958"/>
                </a:lnTo>
                <a:lnTo>
                  <a:pt x="3432048" y="1950720"/>
                </a:lnTo>
                <a:lnTo>
                  <a:pt x="3432810" y="1912620"/>
                </a:lnTo>
                <a:lnTo>
                  <a:pt x="3430625" y="1912581"/>
                </a:lnTo>
                <a:lnTo>
                  <a:pt x="3487432" y="1799450"/>
                </a:lnTo>
                <a:lnTo>
                  <a:pt x="3544824" y="1914728"/>
                </a:lnTo>
                <a:lnTo>
                  <a:pt x="3544824" y="1916430"/>
                </a:lnTo>
                <a:lnTo>
                  <a:pt x="3545675" y="1916455"/>
                </a:lnTo>
                <a:lnTo>
                  <a:pt x="3564839" y="1954949"/>
                </a:lnTo>
                <a:lnTo>
                  <a:pt x="3544062" y="1954530"/>
                </a:lnTo>
                <a:lnTo>
                  <a:pt x="3544062" y="1965960"/>
                </a:lnTo>
                <a:lnTo>
                  <a:pt x="3543300" y="1992630"/>
                </a:lnTo>
                <a:lnTo>
                  <a:pt x="3581400" y="1993392"/>
                </a:lnTo>
                <a:lnTo>
                  <a:pt x="3582162" y="1965960"/>
                </a:lnTo>
                <a:lnTo>
                  <a:pt x="3582162" y="1955292"/>
                </a:lnTo>
                <a:lnTo>
                  <a:pt x="3565931" y="1954974"/>
                </a:lnTo>
                <a:lnTo>
                  <a:pt x="3651504" y="1784604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29400" y="5169407"/>
            <a:ext cx="905510" cy="784860"/>
          </a:xfrm>
          <a:custGeom>
            <a:avLst/>
            <a:gdLst/>
            <a:ahLst/>
            <a:cxnLst/>
            <a:rect l="l" t="t" r="r" b="b"/>
            <a:pathLst>
              <a:path w="905509" h="784860">
                <a:moveTo>
                  <a:pt x="28194" y="742950"/>
                </a:moveTo>
                <a:lnTo>
                  <a:pt x="0" y="742950"/>
                </a:lnTo>
                <a:lnTo>
                  <a:pt x="0" y="771144"/>
                </a:lnTo>
                <a:lnTo>
                  <a:pt x="28194" y="771144"/>
                </a:lnTo>
                <a:lnTo>
                  <a:pt x="28194" y="742950"/>
                </a:lnTo>
                <a:close/>
              </a:path>
              <a:path w="905509" h="784860">
                <a:moveTo>
                  <a:pt x="28194" y="685800"/>
                </a:moveTo>
                <a:lnTo>
                  <a:pt x="0" y="685800"/>
                </a:lnTo>
                <a:lnTo>
                  <a:pt x="0" y="713994"/>
                </a:lnTo>
                <a:lnTo>
                  <a:pt x="28194" y="713994"/>
                </a:lnTo>
                <a:lnTo>
                  <a:pt x="28194" y="685800"/>
                </a:lnTo>
                <a:close/>
              </a:path>
              <a:path w="905509" h="784860">
                <a:moveTo>
                  <a:pt x="28194" y="628650"/>
                </a:moveTo>
                <a:lnTo>
                  <a:pt x="0" y="628650"/>
                </a:lnTo>
                <a:lnTo>
                  <a:pt x="0" y="656844"/>
                </a:lnTo>
                <a:lnTo>
                  <a:pt x="28194" y="656844"/>
                </a:lnTo>
                <a:lnTo>
                  <a:pt x="28194" y="628650"/>
                </a:lnTo>
                <a:close/>
              </a:path>
              <a:path w="905509" h="784860">
                <a:moveTo>
                  <a:pt x="28194" y="571500"/>
                </a:moveTo>
                <a:lnTo>
                  <a:pt x="0" y="571500"/>
                </a:lnTo>
                <a:lnTo>
                  <a:pt x="0" y="599694"/>
                </a:lnTo>
                <a:lnTo>
                  <a:pt x="28194" y="599694"/>
                </a:lnTo>
                <a:lnTo>
                  <a:pt x="28194" y="571500"/>
                </a:lnTo>
                <a:close/>
              </a:path>
              <a:path w="905509" h="784860">
                <a:moveTo>
                  <a:pt x="28194" y="514350"/>
                </a:moveTo>
                <a:lnTo>
                  <a:pt x="0" y="514350"/>
                </a:lnTo>
                <a:lnTo>
                  <a:pt x="0" y="542544"/>
                </a:lnTo>
                <a:lnTo>
                  <a:pt x="28194" y="542544"/>
                </a:lnTo>
                <a:lnTo>
                  <a:pt x="28194" y="514350"/>
                </a:lnTo>
                <a:close/>
              </a:path>
              <a:path w="905509" h="784860">
                <a:moveTo>
                  <a:pt x="28194" y="457200"/>
                </a:moveTo>
                <a:lnTo>
                  <a:pt x="0" y="457200"/>
                </a:lnTo>
                <a:lnTo>
                  <a:pt x="0" y="485394"/>
                </a:lnTo>
                <a:lnTo>
                  <a:pt x="28194" y="485394"/>
                </a:lnTo>
                <a:lnTo>
                  <a:pt x="28194" y="457200"/>
                </a:lnTo>
                <a:close/>
              </a:path>
              <a:path w="905509" h="784860">
                <a:moveTo>
                  <a:pt x="28194" y="400050"/>
                </a:moveTo>
                <a:lnTo>
                  <a:pt x="0" y="400050"/>
                </a:lnTo>
                <a:lnTo>
                  <a:pt x="0" y="428244"/>
                </a:lnTo>
                <a:lnTo>
                  <a:pt x="28194" y="428244"/>
                </a:lnTo>
                <a:lnTo>
                  <a:pt x="28194" y="400050"/>
                </a:lnTo>
                <a:close/>
              </a:path>
              <a:path w="905509" h="784860">
                <a:moveTo>
                  <a:pt x="28194" y="342900"/>
                </a:moveTo>
                <a:lnTo>
                  <a:pt x="0" y="342900"/>
                </a:lnTo>
                <a:lnTo>
                  <a:pt x="0" y="371094"/>
                </a:lnTo>
                <a:lnTo>
                  <a:pt x="28194" y="371094"/>
                </a:lnTo>
                <a:lnTo>
                  <a:pt x="28194" y="342900"/>
                </a:lnTo>
                <a:close/>
              </a:path>
              <a:path w="905509" h="784860">
                <a:moveTo>
                  <a:pt x="28194" y="285750"/>
                </a:moveTo>
                <a:lnTo>
                  <a:pt x="0" y="285750"/>
                </a:lnTo>
                <a:lnTo>
                  <a:pt x="0" y="313944"/>
                </a:lnTo>
                <a:lnTo>
                  <a:pt x="28194" y="313944"/>
                </a:lnTo>
                <a:lnTo>
                  <a:pt x="28194" y="285750"/>
                </a:lnTo>
                <a:close/>
              </a:path>
              <a:path w="905509" h="784860">
                <a:moveTo>
                  <a:pt x="28194" y="228600"/>
                </a:moveTo>
                <a:lnTo>
                  <a:pt x="0" y="228600"/>
                </a:lnTo>
                <a:lnTo>
                  <a:pt x="0" y="256794"/>
                </a:lnTo>
                <a:lnTo>
                  <a:pt x="28194" y="256794"/>
                </a:lnTo>
                <a:lnTo>
                  <a:pt x="28194" y="228600"/>
                </a:lnTo>
                <a:close/>
              </a:path>
              <a:path w="905509" h="784860">
                <a:moveTo>
                  <a:pt x="28194" y="171450"/>
                </a:moveTo>
                <a:lnTo>
                  <a:pt x="0" y="171450"/>
                </a:lnTo>
                <a:lnTo>
                  <a:pt x="0" y="199644"/>
                </a:lnTo>
                <a:lnTo>
                  <a:pt x="28194" y="199644"/>
                </a:lnTo>
                <a:lnTo>
                  <a:pt x="28194" y="171450"/>
                </a:lnTo>
                <a:close/>
              </a:path>
              <a:path w="905509" h="784860">
                <a:moveTo>
                  <a:pt x="28194" y="114300"/>
                </a:moveTo>
                <a:lnTo>
                  <a:pt x="0" y="114300"/>
                </a:lnTo>
                <a:lnTo>
                  <a:pt x="0" y="142494"/>
                </a:lnTo>
                <a:lnTo>
                  <a:pt x="28194" y="142494"/>
                </a:lnTo>
                <a:lnTo>
                  <a:pt x="28194" y="114300"/>
                </a:lnTo>
                <a:close/>
              </a:path>
              <a:path w="905509" h="784860">
                <a:moveTo>
                  <a:pt x="28194" y="57150"/>
                </a:moveTo>
                <a:lnTo>
                  <a:pt x="0" y="57150"/>
                </a:lnTo>
                <a:lnTo>
                  <a:pt x="0" y="85344"/>
                </a:lnTo>
                <a:lnTo>
                  <a:pt x="28194" y="85344"/>
                </a:lnTo>
                <a:lnTo>
                  <a:pt x="28194" y="57150"/>
                </a:lnTo>
                <a:close/>
              </a:path>
              <a:path w="905509" h="784860">
                <a:moveTo>
                  <a:pt x="41910" y="13716"/>
                </a:moveTo>
                <a:lnTo>
                  <a:pt x="28194" y="13716"/>
                </a:lnTo>
                <a:lnTo>
                  <a:pt x="28194" y="0"/>
                </a:lnTo>
                <a:lnTo>
                  <a:pt x="0" y="0"/>
                </a:lnTo>
                <a:lnTo>
                  <a:pt x="0" y="28194"/>
                </a:lnTo>
                <a:lnTo>
                  <a:pt x="12954" y="28194"/>
                </a:lnTo>
                <a:lnTo>
                  <a:pt x="12954" y="42672"/>
                </a:lnTo>
                <a:lnTo>
                  <a:pt x="41910" y="42672"/>
                </a:lnTo>
                <a:lnTo>
                  <a:pt x="41910" y="13716"/>
                </a:lnTo>
                <a:close/>
              </a:path>
              <a:path w="905509" h="784860">
                <a:moveTo>
                  <a:pt x="99060" y="13716"/>
                </a:moveTo>
                <a:lnTo>
                  <a:pt x="70104" y="13716"/>
                </a:lnTo>
                <a:lnTo>
                  <a:pt x="70104" y="42672"/>
                </a:lnTo>
                <a:lnTo>
                  <a:pt x="99060" y="42672"/>
                </a:lnTo>
                <a:lnTo>
                  <a:pt x="99060" y="13716"/>
                </a:lnTo>
                <a:close/>
              </a:path>
              <a:path w="905509" h="784860">
                <a:moveTo>
                  <a:pt x="156210" y="13716"/>
                </a:moveTo>
                <a:lnTo>
                  <a:pt x="127254" y="13716"/>
                </a:lnTo>
                <a:lnTo>
                  <a:pt x="127254" y="42672"/>
                </a:lnTo>
                <a:lnTo>
                  <a:pt x="156210" y="42672"/>
                </a:lnTo>
                <a:lnTo>
                  <a:pt x="156210" y="13716"/>
                </a:lnTo>
                <a:close/>
              </a:path>
              <a:path w="905509" h="784860">
                <a:moveTo>
                  <a:pt x="213360" y="13716"/>
                </a:moveTo>
                <a:lnTo>
                  <a:pt x="184404" y="13716"/>
                </a:lnTo>
                <a:lnTo>
                  <a:pt x="184404" y="42672"/>
                </a:lnTo>
                <a:lnTo>
                  <a:pt x="213360" y="42672"/>
                </a:lnTo>
                <a:lnTo>
                  <a:pt x="213360" y="13716"/>
                </a:lnTo>
                <a:close/>
              </a:path>
              <a:path w="905509" h="784860">
                <a:moveTo>
                  <a:pt x="270510" y="13716"/>
                </a:moveTo>
                <a:lnTo>
                  <a:pt x="241554" y="13716"/>
                </a:lnTo>
                <a:lnTo>
                  <a:pt x="241554" y="42672"/>
                </a:lnTo>
                <a:lnTo>
                  <a:pt x="270510" y="42672"/>
                </a:lnTo>
                <a:lnTo>
                  <a:pt x="270510" y="13716"/>
                </a:lnTo>
                <a:close/>
              </a:path>
              <a:path w="905509" h="784860">
                <a:moveTo>
                  <a:pt x="327660" y="13716"/>
                </a:moveTo>
                <a:lnTo>
                  <a:pt x="298704" y="13716"/>
                </a:lnTo>
                <a:lnTo>
                  <a:pt x="298704" y="42672"/>
                </a:lnTo>
                <a:lnTo>
                  <a:pt x="327660" y="42672"/>
                </a:lnTo>
                <a:lnTo>
                  <a:pt x="327660" y="13716"/>
                </a:lnTo>
                <a:close/>
              </a:path>
              <a:path w="905509" h="784860">
                <a:moveTo>
                  <a:pt x="384810" y="13716"/>
                </a:moveTo>
                <a:lnTo>
                  <a:pt x="355854" y="13716"/>
                </a:lnTo>
                <a:lnTo>
                  <a:pt x="355854" y="42672"/>
                </a:lnTo>
                <a:lnTo>
                  <a:pt x="384810" y="42672"/>
                </a:lnTo>
                <a:lnTo>
                  <a:pt x="384810" y="13716"/>
                </a:lnTo>
                <a:close/>
              </a:path>
              <a:path w="905509" h="784860">
                <a:moveTo>
                  <a:pt x="441960" y="13716"/>
                </a:moveTo>
                <a:lnTo>
                  <a:pt x="413004" y="13716"/>
                </a:lnTo>
                <a:lnTo>
                  <a:pt x="413004" y="42672"/>
                </a:lnTo>
                <a:lnTo>
                  <a:pt x="441960" y="42672"/>
                </a:lnTo>
                <a:lnTo>
                  <a:pt x="441960" y="13716"/>
                </a:lnTo>
                <a:close/>
              </a:path>
              <a:path w="905509" h="784860">
                <a:moveTo>
                  <a:pt x="499110" y="13716"/>
                </a:moveTo>
                <a:lnTo>
                  <a:pt x="470154" y="13716"/>
                </a:lnTo>
                <a:lnTo>
                  <a:pt x="470154" y="42672"/>
                </a:lnTo>
                <a:lnTo>
                  <a:pt x="499110" y="42672"/>
                </a:lnTo>
                <a:lnTo>
                  <a:pt x="499110" y="13716"/>
                </a:lnTo>
                <a:close/>
              </a:path>
              <a:path w="905509" h="784860">
                <a:moveTo>
                  <a:pt x="556260" y="13716"/>
                </a:moveTo>
                <a:lnTo>
                  <a:pt x="527304" y="13716"/>
                </a:lnTo>
                <a:lnTo>
                  <a:pt x="527304" y="42672"/>
                </a:lnTo>
                <a:lnTo>
                  <a:pt x="556260" y="42672"/>
                </a:lnTo>
                <a:lnTo>
                  <a:pt x="556260" y="13716"/>
                </a:lnTo>
                <a:close/>
              </a:path>
              <a:path w="905509" h="784860">
                <a:moveTo>
                  <a:pt x="613410" y="13716"/>
                </a:moveTo>
                <a:lnTo>
                  <a:pt x="584454" y="13716"/>
                </a:lnTo>
                <a:lnTo>
                  <a:pt x="584454" y="42672"/>
                </a:lnTo>
                <a:lnTo>
                  <a:pt x="613410" y="42672"/>
                </a:lnTo>
                <a:lnTo>
                  <a:pt x="613410" y="13716"/>
                </a:lnTo>
                <a:close/>
              </a:path>
              <a:path w="905509" h="784860">
                <a:moveTo>
                  <a:pt x="670560" y="13716"/>
                </a:moveTo>
                <a:lnTo>
                  <a:pt x="641604" y="13716"/>
                </a:lnTo>
                <a:lnTo>
                  <a:pt x="641604" y="42672"/>
                </a:lnTo>
                <a:lnTo>
                  <a:pt x="670560" y="42672"/>
                </a:lnTo>
                <a:lnTo>
                  <a:pt x="670560" y="13716"/>
                </a:lnTo>
                <a:close/>
              </a:path>
              <a:path w="905509" h="784860">
                <a:moveTo>
                  <a:pt x="727710" y="13716"/>
                </a:moveTo>
                <a:lnTo>
                  <a:pt x="698754" y="13716"/>
                </a:lnTo>
                <a:lnTo>
                  <a:pt x="698754" y="42672"/>
                </a:lnTo>
                <a:lnTo>
                  <a:pt x="727710" y="42672"/>
                </a:lnTo>
                <a:lnTo>
                  <a:pt x="727710" y="13716"/>
                </a:lnTo>
                <a:close/>
              </a:path>
              <a:path w="905509" h="784860">
                <a:moveTo>
                  <a:pt x="784860" y="13716"/>
                </a:moveTo>
                <a:lnTo>
                  <a:pt x="755904" y="13716"/>
                </a:lnTo>
                <a:lnTo>
                  <a:pt x="755904" y="42672"/>
                </a:lnTo>
                <a:lnTo>
                  <a:pt x="784860" y="42672"/>
                </a:lnTo>
                <a:lnTo>
                  <a:pt x="784860" y="13716"/>
                </a:lnTo>
                <a:close/>
              </a:path>
              <a:path w="905509" h="784860">
                <a:moveTo>
                  <a:pt x="842010" y="13716"/>
                </a:moveTo>
                <a:lnTo>
                  <a:pt x="813054" y="13716"/>
                </a:lnTo>
                <a:lnTo>
                  <a:pt x="813054" y="42672"/>
                </a:lnTo>
                <a:lnTo>
                  <a:pt x="842010" y="42672"/>
                </a:lnTo>
                <a:lnTo>
                  <a:pt x="842010" y="13716"/>
                </a:lnTo>
                <a:close/>
              </a:path>
              <a:path w="905509" h="784860">
                <a:moveTo>
                  <a:pt x="905256" y="755904"/>
                </a:moveTo>
                <a:lnTo>
                  <a:pt x="876300" y="755904"/>
                </a:lnTo>
                <a:lnTo>
                  <a:pt x="876300" y="784860"/>
                </a:lnTo>
                <a:lnTo>
                  <a:pt x="905256" y="784860"/>
                </a:lnTo>
                <a:lnTo>
                  <a:pt x="905256" y="755904"/>
                </a:lnTo>
                <a:close/>
              </a:path>
              <a:path w="905509" h="784860">
                <a:moveTo>
                  <a:pt x="905256" y="698754"/>
                </a:moveTo>
                <a:lnTo>
                  <a:pt x="876300" y="698754"/>
                </a:lnTo>
                <a:lnTo>
                  <a:pt x="876300" y="727710"/>
                </a:lnTo>
                <a:lnTo>
                  <a:pt x="905256" y="727710"/>
                </a:lnTo>
                <a:lnTo>
                  <a:pt x="905256" y="698754"/>
                </a:lnTo>
                <a:close/>
              </a:path>
              <a:path w="905509" h="784860">
                <a:moveTo>
                  <a:pt x="905256" y="641604"/>
                </a:moveTo>
                <a:lnTo>
                  <a:pt x="876300" y="641604"/>
                </a:lnTo>
                <a:lnTo>
                  <a:pt x="876300" y="670560"/>
                </a:lnTo>
                <a:lnTo>
                  <a:pt x="905256" y="670560"/>
                </a:lnTo>
                <a:lnTo>
                  <a:pt x="905256" y="641604"/>
                </a:lnTo>
                <a:close/>
              </a:path>
              <a:path w="905509" h="784860">
                <a:moveTo>
                  <a:pt x="905256" y="584454"/>
                </a:moveTo>
                <a:lnTo>
                  <a:pt x="876300" y="584454"/>
                </a:lnTo>
                <a:lnTo>
                  <a:pt x="876300" y="613410"/>
                </a:lnTo>
                <a:lnTo>
                  <a:pt x="905256" y="613410"/>
                </a:lnTo>
                <a:lnTo>
                  <a:pt x="905256" y="584454"/>
                </a:lnTo>
                <a:close/>
              </a:path>
              <a:path w="905509" h="784860">
                <a:moveTo>
                  <a:pt x="905256" y="527304"/>
                </a:moveTo>
                <a:lnTo>
                  <a:pt x="876300" y="527304"/>
                </a:lnTo>
                <a:lnTo>
                  <a:pt x="876300" y="556260"/>
                </a:lnTo>
                <a:lnTo>
                  <a:pt x="905256" y="556260"/>
                </a:lnTo>
                <a:lnTo>
                  <a:pt x="905256" y="527304"/>
                </a:lnTo>
                <a:close/>
              </a:path>
              <a:path w="905509" h="784860">
                <a:moveTo>
                  <a:pt x="905256" y="470154"/>
                </a:moveTo>
                <a:lnTo>
                  <a:pt x="876300" y="470154"/>
                </a:lnTo>
                <a:lnTo>
                  <a:pt x="876300" y="499110"/>
                </a:lnTo>
                <a:lnTo>
                  <a:pt x="905256" y="499110"/>
                </a:lnTo>
                <a:lnTo>
                  <a:pt x="905256" y="470154"/>
                </a:lnTo>
                <a:close/>
              </a:path>
              <a:path w="905509" h="784860">
                <a:moveTo>
                  <a:pt x="905256" y="413004"/>
                </a:moveTo>
                <a:lnTo>
                  <a:pt x="876300" y="413004"/>
                </a:lnTo>
                <a:lnTo>
                  <a:pt x="876300" y="441960"/>
                </a:lnTo>
                <a:lnTo>
                  <a:pt x="905256" y="441960"/>
                </a:lnTo>
                <a:lnTo>
                  <a:pt x="905256" y="413004"/>
                </a:lnTo>
                <a:close/>
              </a:path>
              <a:path w="905509" h="784860">
                <a:moveTo>
                  <a:pt x="905256" y="355854"/>
                </a:moveTo>
                <a:lnTo>
                  <a:pt x="876300" y="355854"/>
                </a:lnTo>
                <a:lnTo>
                  <a:pt x="876300" y="384810"/>
                </a:lnTo>
                <a:lnTo>
                  <a:pt x="905256" y="384810"/>
                </a:lnTo>
                <a:lnTo>
                  <a:pt x="905256" y="355854"/>
                </a:lnTo>
                <a:close/>
              </a:path>
              <a:path w="905509" h="784860">
                <a:moveTo>
                  <a:pt x="905256" y="298704"/>
                </a:moveTo>
                <a:lnTo>
                  <a:pt x="876300" y="298704"/>
                </a:lnTo>
                <a:lnTo>
                  <a:pt x="876300" y="327660"/>
                </a:lnTo>
                <a:lnTo>
                  <a:pt x="905256" y="327660"/>
                </a:lnTo>
                <a:lnTo>
                  <a:pt x="905256" y="298704"/>
                </a:lnTo>
                <a:close/>
              </a:path>
              <a:path w="905509" h="784860">
                <a:moveTo>
                  <a:pt x="905256" y="241554"/>
                </a:moveTo>
                <a:lnTo>
                  <a:pt x="876300" y="241554"/>
                </a:lnTo>
                <a:lnTo>
                  <a:pt x="876300" y="270510"/>
                </a:lnTo>
                <a:lnTo>
                  <a:pt x="905256" y="270510"/>
                </a:lnTo>
                <a:lnTo>
                  <a:pt x="905256" y="241554"/>
                </a:lnTo>
                <a:close/>
              </a:path>
              <a:path w="905509" h="784860">
                <a:moveTo>
                  <a:pt x="905256" y="184404"/>
                </a:moveTo>
                <a:lnTo>
                  <a:pt x="876300" y="184404"/>
                </a:lnTo>
                <a:lnTo>
                  <a:pt x="876300" y="213360"/>
                </a:lnTo>
                <a:lnTo>
                  <a:pt x="905256" y="213360"/>
                </a:lnTo>
                <a:lnTo>
                  <a:pt x="905256" y="184404"/>
                </a:lnTo>
                <a:close/>
              </a:path>
              <a:path w="905509" h="784860">
                <a:moveTo>
                  <a:pt x="905256" y="127254"/>
                </a:moveTo>
                <a:lnTo>
                  <a:pt x="876300" y="127254"/>
                </a:lnTo>
                <a:lnTo>
                  <a:pt x="876300" y="156210"/>
                </a:lnTo>
                <a:lnTo>
                  <a:pt x="905256" y="156210"/>
                </a:lnTo>
                <a:lnTo>
                  <a:pt x="905256" y="127254"/>
                </a:lnTo>
                <a:close/>
              </a:path>
              <a:path w="905509" h="784860">
                <a:moveTo>
                  <a:pt x="905256" y="70104"/>
                </a:moveTo>
                <a:lnTo>
                  <a:pt x="876300" y="70104"/>
                </a:lnTo>
                <a:lnTo>
                  <a:pt x="876300" y="99060"/>
                </a:lnTo>
                <a:lnTo>
                  <a:pt x="905256" y="99060"/>
                </a:lnTo>
                <a:lnTo>
                  <a:pt x="905256" y="70104"/>
                </a:lnTo>
                <a:close/>
              </a:path>
              <a:path w="905509" h="784860">
                <a:moveTo>
                  <a:pt x="905256" y="12954"/>
                </a:moveTo>
                <a:lnTo>
                  <a:pt x="876300" y="12954"/>
                </a:lnTo>
                <a:lnTo>
                  <a:pt x="876300" y="13716"/>
                </a:lnTo>
                <a:lnTo>
                  <a:pt x="870204" y="13716"/>
                </a:lnTo>
                <a:lnTo>
                  <a:pt x="870204" y="42672"/>
                </a:lnTo>
                <a:lnTo>
                  <a:pt x="883158" y="42672"/>
                </a:lnTo>
                <a:lnTo>
                  <a:pt x="883158" y="41910"/>
                </a:lnTo>
                <a:lnTo>
                  <a:pt x="905256" y="41910"/>
                </a:lnTo>
                <a:lnTo>
                  <a:pt x="905256" y="1295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231124" y="5935217"/>
            <a:ext cx="905510" cy="784860"/>
          </a:xfrm>
          <a:custGeom>
            <a:avLst/>
            <a:gdLst/>
            <a:ahLst/>
            <a:cxnLst/>
            <a:rect l="l" t="t" r="r" b="b"/>
            <a:pathLst>
              <a:path w="905509" h="784859">
                <a:moveTo>
                  <a:pt x="28194" y="699516"/>
                </a:moveTo>
                <a:lnTo>
                  <a:pt x="0" y="699516"/>
                </a:lnTo>
                <a:lnTo>
                  <a:pt x="0" y="727710"/>
                </a:lnTo>
                <a:lnTo>
                  <a:pt x="28194" y="727710"/>
                </a:lnTo>
                <a:lnTo>
                  <a:pt x="28194" y="699516"/>
                </a:lnTo>
                <a:close/>
              </a:path>
              <a:path w="905509" h="784859">
                <a:moveTo>
                  <a:pt x="28194" y="642366"/>
                </a:moveTo>
                <a:lnTo>
                  <a:pt x="0" y="642366"/>
                </a:lnTo>
                <a:lnTo>
                  <a:pt x="0" y="670560"/>
                </a:lnTo>
                <a:lnTo>
                  <a:pt x="28194" y="670560"/>
                </a:lnTo>
                <a:lnTo>
                  <a:pt x="28194" y="642366"/>
                </a:lnTo>
                <a:close/>
              </a:path>
              <a:path w="905509" h="784859">
                <a:moveTo>
                  <a:pt x="28194" y="585216"/>
                </a:moveTo>
                <a:lnTo>
                  <a:pt x="0" y="585216"/>
                </a:lnTo>
                <a:lnTo>
                  <a:pt x="0" y="613410"/>
                </a:lnTo>
                <a:lnTo>
                  <a:pt x="28194" y="613410"/>
                </a:lnTo>
                <a:lnTo>
                  <a:pt x="28194" y="585216"/>
                </a:lnTo>
                <a:close/>
              </a:path>
              <a:path w="905509" h="784859">
                <a:moveTo>
                  <a:pt x="28194" y="528066"/>
                </a:moveTo>
                <a:lnTo>
                  <a:pt x="0" y="528066"/>
                </a:lnTo>
                <a:lnTo>
                  <a:pt x="0" y="556260"/>
                </a:lnTo>
                <a:lnTo>
                  <a:pt x="28194" y="556260"/>
                </a:lnTo>
                <a:lnTo>
                  <a:pt x="28194" y="528066"/>
                </a:lnTo>
                <a:close/>
              </a:path>
              <a:path w="905509" h="784859">
                <a:moveTo>
                  <a:pt x="28194" y="470916"/>
                </a:moveTo>
                <a:lnTo>
                  <a:pt x="0" y="470916"/>
                </a:lnTo>
                <a:lnTo>
                  <a:pt x="0" y="499110"/>
                </a:lnTo>
                <a:lnTo>
                  <a:pt x="28194" y="499110"/>
                </a:lnTo>
                <a:lnTo>
                  <a:pt x="28194" y="470916"/>
                </a:lnTo>
                <a:close/>
              </a:path>
              <a:path w="905509" h="784859">
                <a:moveTo>
                  <a:pt x="28194" y="413766"/>
                </a:moveTo>
                <a:lnTo>
                  <a:pt x="0" y="413766"/>
                </a:lnTo>
                <a:lnTo>
                  <a:pt x="0" y="441960"/>
                </a:lnTo>
                <a:lnTo>
                  <a:pt x="28194" y="441960"/>
                </a:lnTo>
                <a:lnTo>
                  <a:pt x="28194" y="413766"/>
                </a:lnTo>
                <a:close/>
              </a:path>
              <a:path w="905509" h="784859">
                <a:moveTo>
                  <a:pt x="28194" y="356616"/>
                </a:moveTo>
                <a:lnTo>
                  <a:pt x="0" y="356616"/>
                </a:lnTo>
                <a:lnTo>
                  <a:pt x="0" y="384810"/>
                </a:lnTo>
                <a:lnTo>
                  <a:pt x="28194" y="384810"/>
                </a:lnTo>
                <a:lnTo>
                  <a:pt x="28194" y="356616"/>
                </a:lnTo>
                <a:close/>
              </a:path>
              <a:path w="905509" h="784859">
                <a:moveTo>
                  <a:pt x="28194" y="299466"/>
                </a:moveTo>
                <a:lnTo>
                  <a:pt x="0" y="299466"/>
                </a:lnTo>
                <a:lnTo>
                  <a:pt x="0" y="327660"/>
                </a:lnTo>
                <a:lnTo>
                  <a:pt x="28194" y="327660"/>
                </a:lnTo>
                <a:lnTo>
                  <a:pt x="28194" y="299466"/>
                </a:lnTo>
                <a:close/>
              </a:path>
              <a:path w="905509" h="784859">
                <a:moveTo>
                  <a:pt x="28194" y="242316"/>
                </a:moveTo>
                <a:lnTo>
                  <a:pt x="0" y="242316"/>
                </a:lnTo>
                <a:lnTo>
                  <a:pt x="0" y="270510"/>
                </a:lnTo>
                <a:lnTo>
                  <a:pt x="28194" y="270510"/>
                </a:lnTo>
                <a:lnTo>
                  <a:pt x="28194" y="242316"/>
                </a:lnTo>
                <a:close/>
              </a:path>
              <a:path w="905509" h="784859">
                <a:moveTo>
                  <a:pt x="28194" y="185166"/>
                </a:moveTo>
                <a:lnTo>
                  <a:pt x="0" y="185166"/>
                </a:lnTo>
                <a:lnTo>
                  <a:pt x="0" y="213360"/>
                </a:lnTo>
                <a:lnTo>
                  <a:pt x="28194" y="213360"/>
                </a:lnTo>
                <a:lnTo>
                  <a:pt x="28194" y="185166"/>
                </a:lnTo>
                <a:close/>
              </a:path>
              <a:path w="905509" h="784859">
                <a:moveTo>
                  <a:pt x="28194" y="128016"/>
                </a:moveTo>
                <a:lnTo>
                  <a:pt x="0" y="128016"/>
                </a:lnTo>
                <a:lnTo>
                  <a:pt x="0" y="156210"/>
                </a:lnTo>
                <a:lnTo>
                  <a:pt x="28194" y="156210"/>
                </a:lnTo>
                <a:lnTo>
                  <a:pt x="28194" y="128016"/>
                </a:lnTo>
                <a:close/>
              </a:path>
              <a:path w="905509" h="784859">
                <a:moveTo>
                  <a:pt x="28194" y="70866"/>
                </a:moveTo>
                <a:lnTo>
                  <a:pt x="0" y="70866"/>
                </a:lnTo>
                <a:lnTo>
                  <a:pt x="0" y="99060"/>
                </a:lnTo>
                <a:lnTo>
                  <a:pt x="28194" y="99060"/>
                </a:lnTo>
                <a:lnTo>
                  <a:pt x="28194" y="70866"/>
                </a:lnTo>
                <a:close/>
              </a:path>
              <a:path w="905509" h="784859">
                <a:moveTo>
                  <a:pt x="28194" y="13716"/>
                </a:moveTo>
                <a:lnTo>
                  <a:pt x="0" y="13716"/>
                </a:lnTo>
                <a:lnTo>
                  <a:pt x="0" y="41910"/>
                </a:lnTo>
                <a:lnTo>
                  <a:pt x="28194" y="41910"/>
                </a:lnTo>
                <a:lnTo>
                  <a:pt x="28194" y="13716"/>
                </a:lnTo>
                <a:close/>
              </a:path>
              <a:path w="905509" h="784859">
                <a:moveTo>
                  <a:pt x="41910" y="742188"/>
                </a:moveTo>
                <a:lnTo>
                  <a:pt x="12954" y="742188"/>
                </a:lnTo>
                <a:lnTo>
                  <a:pt x="12954" y="756666"/>
                </a:lnTo>
                <a:lnTo>
                  <a:pt x="0" y="756666"/>
                </a:lnTo>
                <a:lnTo>
                  <a:pt x="0" y="784860"/>
                </a:lnTo>
                <a:lnTo>
                  <a:pt x="28194" y="784860"/>
                </a:lnTo>
                <a:lnTo>
                  <a:pt x="28194" y="771144"/>
                </a:lnTo>
                <a:lnTo>
                  <a:pt x="41910" y="771144"/>
                </a:lnTo>
                <a:lnTo>
                  <a:pt x="41910" y="742188"/>
                </a:lnTo>
                <a:close/>
              </a:path>
              <a:path w="905509" h="784859">
                <a:moveTo>
                  <a:pt x="99060" y="742188"/>
                </a:moveTo>
                <a:lnTo>
                  <a:pt x="70104" y="742188"/>
                </a:lnTo>
                <a:lnTo>
                  <a:pt x="70104" y="771144"/>
                </a:lnTo>
                <a:lnTo>
                  <a:pt x="99060" y="771144"/>
                </a:lnTo>
                <a:lnTo>
                  <a:pt x="99060" y="742188"/>
                </a:lnTo>
                <a:close/>
              </a:path>
              <a:path w="905509" h="784859">
                <a:moveTo>
                  <a:pt x="156210" y="742188"/>
                </a:moveTo>
                <a:lnTo>
                  <a:pt x="127254" y="742188"/>
                </a:lnTo>
                <a:lnTo>
                  <a:pt x="127254" y="771144"/>
                </a:lnTo>
                <a:lnTo>
                  <a:pt x="156210" y="771144"/>
                </a:lnTo>
                <a:lnTo>
                  <a:pt x="156210" y="742188"/>
                </a:lnTo>
                <a:close/>
              </a:path>
              <a:path w="905509" h="784859">
                <a:moveTo>
                  <a:pt x="213360" y="742188"/>
                </a:moveTo>
                <a:lnTo>
                  <a:pt x="184404" y="742188"/>
                </a:lnTo>
                <a:lnTo>
                  <a:pt x="184404" y="771144"/>
                </a:lnTo>
                <a:lnTo>
                  <a:pt x="213360" y="771144"/>
                </a:lnTo>
                <a:lnTo>
                  <a:pt x="213360" y="742188"/>
                </a:lnTo>
                <a:close/>
              </a:path>
              <a:path w="905509" h="784859">
                <a:moveTo>
                  <a:pt x="270510" y="742188"/>
                </a:moveTo>
                <a:lnTo>
                  <a:pt x="241554" y="742188"/>
                </a:lnTo>
                <a:lnTo>
                  <a:pt x="241554" y="771144"/>
                </a:lnTo>
                <a:lnTo>
                  <a:pt x="270510" y="771144"/>
                </a:lnTo>
                <a:lnTo>
                  <a:pt x="270510" y="742188"/>
                </a:lnTo>
                <a:close/>
              </a:path>
              <a:path w="905509" h="784859">
                <a:moveTo>
                  <a:pt x="327660" y="742188"/>
                </a:moveTo>
                <a:lnTo>
                  <a:pt x="298704" y="742188"/>
                </a:lnTo>
                <a:lnTo>
                  <a:pt x="298704" y="771144"/>
                </a:lnTo>
                <a:lnTo>
                  <a:pt x="327660" y="771144"/>
                </a:lnTo>
                <a:lnTo>
                  <a:pt x="327660" y="742188"/>
                </a:lnTo>
                <a:close/>
              </a:path>
              <a:path w="905509" h="784859">
                <a:moveTo>
                  <a:pt x="384810" y="742188"/>
                </a:moveTo>
                <a:lnTo>
                  <a:pt x="355854" y="742188"/>
                </a:lnTo>
                <a:lnTo>
                  <a:pt x="355854" y="771144"/>
                </a:lnTo>
                <a:lnTo>
                  <a:pt x="384810" y="771144"/>
                </a:lnTo>
                <a:lnTo>
                  <a:pt x="384810" y="742188"/>
                </a:lnTo>
                <a:close/>
              </a:path>
              <a:path w="905509" h="784859">
                <a:moveTo>
                  <a:pt x="441960" y="742188"/>
                </a:moveTo>
                <a:lnTo>
                  <a:pt x="413004" y="742188"/>
                </a:lnTo>
                <a:lnTo>
                  <a:pt x="413004" y="771144"/>
                </a:lnTo>
                <a:lnTo>
                  <a:pt x="441960" y="771144"/>
                </a:lnTo>
                <a:lnTo>
                  <a:pt x="441960" y="742188"/>
                </a:lnTo>
                <a:close/>
              </a:path>
              <a:path w="905509" h="784859">
                <a:moveTo>
                  <a:pt x="499110" y="742188"/>
                </a:moveTo>
                <a:lnTo>
                  <a:pt x="470154" y="742188"/>
                </a:lnTo>
                <a:lnTo>
                  <a:pt x="470154" y="771144"/>
                </a:lnTo>
                <a:lnTo>
                  <a:pt x="499110" y="771144"/>
                </a:lnTo>
                <a:lnTo>
                  <a:pt x="499110" y="742188"/>
                </a:lnTo>
                <a:close/>
              </a:path>
              <a:path w="905509" h="784859">
                <a:moveTo>
                  <a:pt x="556260" y="742188"/>
                </a:moveTo>
                <a:lnTo>
                  <a:pt x="527304" y="742188"/>
                </a:lnTo>
                <a:lnTo>
                  <a:pt x="527304" y="771144"/>
                </a:lnTo>
                <a:lnTo>
                  <a:pt x="556260" y="771144"/>
                </a:lnTo>
                <a:lnTo>
                  <a:pt x="556260" y="742188"/>
                </a:lnTo>
                <a:close/>
              </a:path>
              <a:path w="905509" h="784859">
                <a:moveTo>
                  <a:pt x="613410" y="742188"/>
                </a:moveTo>
                <a:lnTo>
                  <a:pt x="584454" y="742188"/>
                </a:lnTo>
                <a:lnTo>
                  <a:pt x="584454" y="771144"/>
                </a:lnTo>
                <a:lnTo>
                  <a:pt x="613410" y="771144"/>
                </a:lnTo>
                <a:lnTo>
                  <a:pt x="613410" y="742188"/>
                </a:lnTo>
                <a:close/>
              </a:path>
              <a:path w="905509" h="784859">
                <a:moveTo>
                  <a:pt x="670560" y="742188"/>
                </a:moveTo>
                <a:lnTo>
                  <a:pt x="641604" y="742188"/>
                </a:lnTo>
                <a:lnTo>
                  <a:pt x="641604" y="771144"/>
                </a:lnTo>
                <a:lnTo>
                  <a:pt x="670560" y="771144"/>
                </a:lnTo>
                <a:lnTo>
                  <a:pt x="670560" y="742188"/>
                </a:lnTo>
                <a:close/>
              </a:path>
              <a:path w="905509" h="784859">
                <a:moveTo>
                  <a:pt x="727710" y="742188"/>
                </a:moveTo>
                <a:lnTo>
                  <a:pt x="698754" y="742188"/>
                </a:lnTo>
                <a:lnTo>
                  <a:pt x="698754" y="771144"/>
                </a:lnTo>
                <a:lnTo>
                  <a:pt x="727710" y="771144"/>
                </a:lnTo>
                <a:lnTo>
                  <a:pt x="727710" y="742188"/>
                </a:lnTo>
                <a:close/>
              </a:path>
              <a:path w="905509" h="784859">
                <a:moveTo>
                  <a:pt x="784860" y="742188"/>
                </a:moveTo>
                <a:lnTo>
                  <a:pt x="755904" y="742188"/>
                </a:lnTo>
                <a:lnTo>
                  <a:pt x="755904" y="771144"/>
                </a:lnTo>
                <a:lnTo>
                  <a:pt x="784860" y="771144"/>
                </a:lnTo>
                <a:lnTo>
                  <a:pt x="784860" y="742188"/>
                </a:lnTo>
                <a:close/>
              </a:path>
              <a:path w="905509" h="784859">
                <a:moveTo>
                  <a:pt x="842010" y="742188"/>
                </a:moveTo>
                <a:lnTo>
                  <a:pt x="813054" y="742188"/>
                </a:lnTo>
                <a:lnTo>
                  <a:pt x="813054" y="771144"/>
                </a:lnTo>
                <a:lnTo>
                  <a:pt x="842010" y="771144"/>
                </a:lnTo>
                <a:lnTo>
                  <a:pt x="842010" y="742188"/>
                </a:lnTo>
                <a:close/>
              </a:path>
              <a:path w="905509" h="784859">
                <a:moveTo>
                  <a:pt x="905256" y="742950"/>
                </a:moveTo>
                <a:lnTo>
                  <a:pt x="883158" y="742950"/>
                </a:lnTo>
                <a:lnTo>
                  <a:pt x="883158" y="742188"/>
                </a:lnTo>
                <a:lnTo>
                  <a:pt x="870204" y="742188"/>
                </a:lnTo>
                <a:lnTo>
                  <a:pt x="870204" y="771144"/>
                </a:lnTo>
                <a:lnTo>
                  <a:pt x="877062" y="771144"/>
                </a:lnTo>
                <a:lnTo>
                  <a:pt x="877062" y="771906"/>
                </a:lnTo>
                <a:lnTo>
                  <a:pt x="905256" y="771906"/>
                </a:lnTo>
                <a:lnTo>
                  <a:pt x="905256" y="742950"/>
                </a:lnTo>
                <a:close/>
              </a:path>
              <a:path w="905509" h="784859">
                <a:moveTo>
                  <a:pt x="905256" y="685800"/>
                </a:moveTo>
                <a:lnTo>
                  <a:pt x="877062" y="685800"/>
                </a:lnTo>
                <a:lnTo>
                  <a:pt x="877062" y="714756"/>
                </a:lnTo>
                <a:lnTo>
                  <a:pt x="905256" y="714756"/>
                </a:lnTo>
                <a:lnTo>
                  <a:pt x="905256" y="685800"/>
                </a:lnTo>
                <a:close/>
              </a:path>
              <a:path w="905509" h="784859">
                <a:moveTo>
                  <a:pt x="905256" y="628650"/>
                </a:moveTo>
                <a:lnTo>
                  <a:pt x="877062" y="628650"/>
                </a:lnTo>
                <a:lnTo>
                  <a:pt x="877062" y="657606"/>
                </a:lnTo>
                <a:lnTo>
                  <a:pt x="905256" y="657606"/>
                </a:lnTo>
                <a:lnTo>
                  <a:pt x="905256" y="628650"/>
                </a:lnTo>
                <a:close/>
              </a:path>
              <a:path w="905509" h="784859">
                <a:moveTo>
                  <a:pt x="905256" y="571500"/>
                </a:moveTo>
                <a:lnTo>
                  <a:pt x="877062" y="571500"/>
                </a:lnTo>
                <a:lnTo>
                  <a:pt x="877062" y="600456"/>
                </a:lnTo>
                <a:lnTo>
                  <a:pt x="905256" y="600456"/>
                </a:lnTo>
                <a:lnTo>
                  <a:pt x="905256" y="571500"/>
                </a:lnTo>
                <a:close/>
              </a:path>
              <a:path w="905509" h="784859">
                <a:moveTo>
                  <a:pt x="905256" y="514350"/>
                </a:moveTo>
                <a:lnTo>
                  <a:pt x="877062" y="514350"/>
                </a:lnTo>
                <a:lnTo>
                  <a:pt x="877062" y="543306"/>
                </a:lnTo>
                <a:lnTo>
                  <a:pt x="905256" y="543306"/>
                </a:lnTo>
                <a:lnTo>
                  <a:pt x="905256" y="514350"/>
                </a:lnTo>
                <a:close/>
              </a:path>
              <a:path w="905509" h="784859">
                <a:moveTo>
                  <a:pt x="905256" y="457200"/>
                </a:moveTo>
                <a:lnTo>
                  <a:pt x="877062" y="457200"/>
                </a:lnTo>
                <a:lnTo>
                  <a:pt x="877062" y="486156"/>
                </a:lnTo>
                <a:lnTo>
                  <a:pt x="905256" y="486156"/>
                </a:lnTo>
                <a:lnTo>
                  <a:pt x="905256" y="457200"/>
                </a:lnTo>
                <a:close/>
              </a:path>
              <a:path w="905509" h="784859">
                <a:moveTo>
                  <a:pt x="905256" y="400050"/>
                </a:moveTo>
                <a:lnTo>
                  <a:pt x="877062" y="400050"/>
                </a:lnTo>
                <a:lnTo>
                  <a:pt x="877062" y="429006"/>
                </a:lnTo>
                <a:lnTo>
                  <a:pt x="905256" y="429006"/>
                </a:lnTo>
                <a:lnTo>
                  <a:pt x="905256" y="400050"/>
                </a:lnTo>
                <a:close/>
              </a:path>
              <a:path w="905509" h="784859">
                <a:moveTo>
                  <a:pt x="905256" y="342900"/>
                </a:moveTo>
                <a:lnTo>
                  <a:pt x="877062" y="342900"/>
                </a:lnTo>
                <a:lnTo>
                  <a:pt x="877062" y="371856"/>
                </a:lnTo>
                <a:lnTo>
                  <a:pt x="905256" y="371856"/>
                </a:lnTo>
                <a:lnTo>
                  <a:pt x="905256" y="342900"/>
                </a:lnTo>
                <a:close/>
              </a:path>
              <a:path w="905509" h="784859">
                <a:moveTo>
                  <a:pt x="905256" y="285750"/>
                </a:moveTo>
                <a:lnTo>
                  <a:pt x="877062" y="285750"/>
                </a:lnTo>
                <a:lnTo>
                  <a:pt x="877062" y="314706"/>
                </a:lnTo>
                <a:lnTo>
                  <a:pt x="905256" y="314706"/>
                </a:lnTo>
                <a:lnTo>
                  <a:pt x="905256" y="285750"/>
                </a:lnTo>
                <a:close/>
              </a:path>
              <a:path w="905509" h="784859">
                <a:moveTo>
                  <a:pt x="905256" y="228600"/>
                </a:moveTo>
                <a:lnTo>
                  <a:pt x="877062" y="228600"/>
                </a:lnTo>
                <a:lnTo>
                  <a:pt x="877062" y="257556"/>
                </a:lnTo>
                <a:lnTo>
                  <a:pt x="905256" y="257556"/>
                </a:lnTo>
                <a:lnTo>
                  <a:pt x="905256" y="228600"/>
                </a:lnTo>
                <a:close/>
              </a:path>
              <a:path w="905509" h="784859">
                <a:moveTo>
                  <a:pt x="905256" y="171450"/>
                </a:moveTo>
                <a:lnTo>
                  <a:pt x="877062" y="171450"/>
                </a:lnTo>
                <a:lnTo>
                  <a:pt x="877062" y="200406"/>
                </a:lnTo>
                <a:lnTo>
                  <a:pt x="905256" y="200406"/>
                </a:lnTo>
                <a:lnTo>
                  <a:pt x="905256" y="171450"/>
                </a:lnTo>
                <a:close/>
              </a:path>
              <a:path w="905509" h="784859">
                <a:moveTo>
                  <a:pt x="905256" y="114300"/>
                </a:moveTo>
                <a:lnTo>
                  <a:pt x="877062" y="114300"/>
                </a:lnTo>
                <a:lnTo>
                  <a:pt x="877062" y="143256"/>
                </a:lnTo>
                <a:lnTo>
                  <a:pt x="905256" y="143256"/>
                </a:lnTo>
                <a:lnTo>
                  <a:pt x="905256" y="114300"/>
                </a:lnTo>
                <a:close/>
              </a:path>
              <a:path w="905509" h="784859">
                <a:moveTo>
                  <a:pt x="905256" y="57150"/>
                </a:moveTo>
                <a:lnTo>
                  <a:pt x="877062" y="57150"/>
                </a:lnTo>
                <a:lnTo>
                  <a:pt x="877062" y="86106"/>
                </a:lnTo>
                <a:lnTo>
                  <a:pt x="905256" y="86106"/>
                </a:lnTo>
                <a:lnTo>
                  <a:pt x="905256" y="57150"/>
                </a:lnTo>
                <a:close/>
              </a:path>
              <a:path w="905509" h="784859">
                <a:moveTo>
                  <a:pt x="905256" y="0"/>
                </a:moveTo>
                <a:lnTo>
                  <a:pt x="877062" y="0"/>
                </a:lnTo>
                <a:lnTo>
                  <a:pt x="877062" y="28956"/>
                </a:lnTo>
                <a:lnTo>
                  <a:pt x="905256" y="28956"/>
                </a:lnTo>
                <a:lnTo>
                  <a:pt x="90525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50408" y="4546853"/>
            <a:ext cx="186690" cy="920750"/>
          </a:xfrm>
          <a:custGeom>
            <a:avLst/>
            <a:gdLst/>
            <a:ahLst/>
            <a:cxnLst/>
            <a:rect l="l" t="t" r="r" b="b"/>
            <a:pathLst>
              <a:path w="186689" h="920750">
                <a:moveTo>
                  <a:pt x="186461" y="468960"/>
                </a:moveTo>
                <a:lnTo>
                  <a:pt x="177177" y="408203"/>
                </a:lnTo>
                <a:lnTo>
                  <a:pt x="143192" y="354190"/>
                </a:lnTo>
                <a:lnTo>
                  <a:pt x="84988" y="314617"/>
                </a:lnTo>
                <a:lnTo>
                  <a:pt x="75222" y="311556"/>
                </a:lnTo>
                <a:lnTo>
                  <a:pt x="98628" y="302361"/>
                </a:lnTo>
                <a:lnTo>
                  <a:pt x="153162" y="258559"/>
                </a:lnTo>
                <a:lnTo>
                  <a:pt x="181660" y="201904"/>
                </a:lnTo>
                <a:lnTo>
                  <a:pt x="186321" y="171234"/>
                </a:lnTo>
                <a:lnTo>
                  <a:pt x="184683" y="140309"/>
                </a:lnTo>
                <a:lnTo>
                  <a:pt x="162750" y="81673"/>
                </a:lnTo>
                <a:lnTo>
                  <a:pt x="116395" y="33921"/>
                </a:lnTo>
                <a:lnTo>
                  <a:pt x="46177" y="4965"/>
                </a:lnTo>
                <a:lnTo>
                  <a:pt x="2286" y="0"/>
                </a:lnTo>
                <a:lnTo>
                  <a:pt x="0" y="0"/>
                </a:lnTo>
                <a:lnTo>
                  <a:pt x="0" y="28956"/>
                </a:lnTo>
                <a:lnTo>
                  <a:pt x="3048" y="28956"/>
                </a:lnTo>
                <a:lnTo>
                  <a:pt x="45275" y="34226"/>
                </a:lnTo>
                <a:lnTo>
                  <a:pt x="109943" y="64897"/>
                </a:lnTo>
                <a:lnTo>
                  <a:pt x="147662" y="114109"/>
                </a:lnTo>
                <a:lnTo>
                  <a:pt x="157734" y="171907"/>
                </a:lnTo>
                <a:lnTo>
                  <a:pt x="152184" y="200901"/>
                </a:lnTo>
                <a:lnTo>
                  <a:pt x="119507" y="252895"/>
                </a:lnTo>
                <a:lnTo>
                  <a:pt x="57480" y="288582"/>
                </a:lnTo>
                <a:lnTo>
                  <a:pt x="15240" y="297180"/>
                </a:lnTo>
                <a:lnTo>
                  <a:pt x="6858" y="297180"/>
                </a:lnTo>
                <a:lnTo>
                  <a:pt x="6883" y="297675"/>
                </a:lnTo>
                <a:lnTo>
                  <a:pt x="3048" y="297192"/>
                </a:lnTo>
                <a:lnTo>
                  <a:pt x="0" y="297192"/>
                </a:lnTo>
                <a:lnTo>
                  <a:pt x="0" y="326148"/>
                </a:lnTo>
                <a:lnTo>
                  <a:pt x="3048" y="326148"/>
                </a:lnTo>
                <a:lnTo>
                  <a:pt x="45288" y="331419"/>
                </a:lnTo>
                <a:lnTo>
                  <a:pt x="109969" y="362178"/>
                </a:lnTo>
                <a:lnTo>
                  <a:pt x="147688" y="411518"/>
                </a:lnTo>
                <a:lnTo>
                  <a:pt x="157746" y="469417"/>
                </a:lnTo>
                <a:lnTo>
                  <a:pt x="152196" y="498449"/>
                </a:lnTo>
                <a:lnTo>
                  <a:pt x="119519" y="550418"/>
                </a:lnTo>
                <a:lnTo>
                  <a:pt x="57467" y="585914"/>
                </a:lnTo>
                <a:lnTo>
                  <a:pt x="15240" y="594372"/>
                </a:lnTo>
                <a:lnTo>
                  <a:pt x="6858" y="595134"/>
                </a:lnTo>
                <a:lnTo>
                  <a:pt x="6870" y="595579"/>
                </a:lnTo>
                <a:lnTo>
                  <a:pt x="3048" y="595122"/>
                </a:lnTo>
                <a:lnTo>
                  <a:pt x="0" y="595122"/>
                </a:lnTo>
                <a:lnTo>
                  <a:pt x="0" y="623316"/>
                </a:lnTo>
                <a:lnTo>
                  <a:pt x="3048" y="623316"/>
                </a:lnTo>
                <a:lnTo>
                  <a:pt x="45326" y="628738"/>
                </a:lnTo>
                <a:lnTo>
                  <a:pt x="110045" y="659676"/>
                </a:lnTo>
                <a:lnTo>
                  <a:pt x="147764" y="709066"/>
                </a:lnTo>
                <a:lnTo>
                  <a:pt x="157810" y="766940"/>
                </a:lnTo>
                <a:lnTo>
                  <a:pt x="152234" y="795934"/>
                </a:lnTo>
                <a:lnTo>
                  <a:pt x="119519" y="847801"/>
                </a:lnTo>
                <a:lnTo>
                  <a:pt x="57467" y="883170"/>
                </a:lnTo>
                <a:lnTo>
                  <a:pt x="15240" y="891540"/>
                </a:lnTo>
                <a:lnTo>
                  <a:pt x="6858" y="892302"/>
                </a:lnTo>
                <a:lnTo>
                  <a:pt x="8382" y="920496"/>
                </a:lnTo>
                <a:lnTo>
                  <a:pt x="17526" y="920496"/>
                </a:lnTo>
                <a:lnTo>
                  <a:pt x="61315" y="911860"/>
                </a:lnTo>
                <a:lnTo>
                  <a:pt x="98463" y="897115"/>
                </a:lnTo>
                <a:lnTo>
                  <a:pt x="152996" y="853224"/>
                </a:lnTo>
                <a:lnTo>
                  <a:pt x="181635" y="796683"/>
                </a:lnTo>
                <a:lnTo>
                  <a:pt x="186397" y="766102"/>
                </a:lnTo>
                <a:lnTo>
                  <a:pt x="184861" y="735291"/>
                </a:lnTo>
                <a:lnTo>
                  <a:pt x="163144" y="676859"/>
                </a:lnTo>
                <a:lnTo>
                  <a:pt x="117005" y="629234"/>
                </a:lnTo>
                <a:lnTo>
                  <a:pt x="75285" y="608952"/>
                </a:lnTo>
                <a:lnTo>
                  <a:pt x="98450" y="599706"/>
                </a:lnTo>
                <a:lnTo>
                  <a:pt x="129006" y="579818"/>
                </a:lnTo>
                <a:lnTo>
                  <a:pt x="153022" y="555840"/>
                </a:lnTo>
                <a:lnTo>
                  <a:pt x="170561" y="528726"/>
                </a:lnTo>
                <a:lnTo>
                  <a:pt x="181686" y="499440"/>
                </a:lnTo>
                <a:lnTo>
                  <a:pt x="186461" y="4689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94019" y="4558283"/>
            <a:ext cx="187325" cy="920750"/>
          </a:xfrm>
          <a:custGeom>
            <a:avLst/>
            <a:gdLst/>
            <a:ahLst/>
            <a:cxnLst/>
            <a:rect l="l" t="t" r="r" b="b"/>
            <a:pathLst>
              <a:path w="187325" h="920750">
                <a:moveTo>
                  <a:pt x="186918" y="0"/>
                </a:moveTo>
                <a:lnTo>
                  <a:pt x="183870" y="0"/>
                </a:lnTo>
                <a:lnTo>
                  <a:pt x="139979" y="4940"/>
                </a:lnTo>
                <a:lnTo>
                  <a:pt x="101942" y="16522"/>
                </a:lnTo>
                <a:lnTo>
                  <a:pt x="43649" y="55753"/>
                </a:lnTo>
                <a:lnTo>
                  <a:pt x="9486" y="109804"/>
                </a:lnTo>
                <a:lnTo>
                  <a:pt x="0" y="170815"/>
                </a:lnTo>
                <a:lnTo>
                  <a:pt x="4673" y="201472"/>
                </a:lnTo>
                <a:lnTo>
                  <a:pt x="33172" y="258140"/>
                </a:lnTo>
                <a:lnTo>
                  <a:pt x="87642" y="302069"/>
                </a:lnTo>
                <a:lnTo>
                  <a:pt x="110769" y="311238"/>
                </a:lnTo>
                <a:lnTo>
                  <a:pt x="101485" y="314121"/>
                </a:lnTo>
                <a:lnTo>
                  <a:pt x="43408" y="353555"/>
                </a:lnTo>
                <a:lnTo>
                  <a:pt x="9423" y="407657"/>
                </a:lnTo>
                <a:lnTo>
                  <a:pt x="25" y="468579"/>
                </a:lnTo>
                <a:lnTo>
                  <a:pt x="4724" y="499160"/>
                </a:lnTo>
                <a:lnTo>
                  <a:pt x="33248" y="555663"/>
                </a:lnTo>
                <a:lnTo>
                  <a:pt x="87706" y="599401"/>
                </a:lnTo>
                <a:lnTo>
                  <a:pt x="110794" y="608520"/>
                </a:lnTo>
                <a:lnTo>
                  <a:pt x="101968" y="611238"/>
                </a:lnTo>
                <a:lnTo>
                  <a:pt x="43675" y="650709"/>
                </a:lnTo>
                <a:lnTo>
                  <a:pt x="9512" y="704888"/>
                </a:lnTo>
                <a:lnTo>
                  <a:pt x="12" y="765911"/>
                </a:lnTo>
                <a:lnTo>
                  <a:pt x="4686" y="796531"/>
                </a:lnTo>
                <a:lnTo>
                  <a:pt x="33172" y="853059"/>
                </a:lnTo>
                <a:lnTo>
                  <a:pt x="87642" y="896747"/>
                </a:lnTo>
                <a:lnTo>
                  <a:pt x="124790" y="911326"/>
                </a:lnTo>
                <a:lnTo>
                  <a:pt x="168630" y="919734"/>
                </a:lnTo>
                <a:lnTo>
                  <a:pt x="177774" y="920496"/>
                </a:lnTo>
                <a:lnTo>
                  <a:pt x="179298" y="892302"/>
                </a:lnTo>
                <a:lnTo>
                  <a:pt x="170916" y="891540"/>
                </a:lnTo>
                <a:lnTo>
                  <a:pt x="128714" y="882777"/>
                </a:lnTo>
                <a:lnTo>
                  <a:pt x="66662" y="847077"/>
                </a:lnTo>
                <a:lnTo>
                  <a:pt x="33896" y="795324"/>
                </a:lnTo>
                <a:lnTo>
                  <a:pt x="28295" y="766483"/>
                </a:lnTo>
                <a:lnTo>
                  <a:pt x="29794" y="737285"/>
                </a:lnTo>
                <a:lnTo>
                  <a:pt x="53708" y="682752"/>
                </a:lnTo>
                <a:lnTo>
                  <a:pt x="105016" y="641502"/>
                </a:lnTo>
                <a:lnTo>
                  <a:pt x="183108" y="623316"/>
                </a:lnTo>
                <a:lnTo>
                  <a:pt x="186156" y="623316"/>
                </a:lnTo>
                <a:lnTo>
                  <a:pt x="186918" y="594360"/>
                </a:lnTo>
                <a:lnTo>
                  <a:pt x="183870" y="594360"/>
                </a:lnTo>
                <a:lnTo>
                  <a:pt x="179260" y="594906"/>
                </a:lnTo>
                <a:lnTo>
                  <a:pt x="179298" y="594360"/>
                </a:lnTo>
                <a:lnTo>
                  <a:pt x="170916" y="594360"/>
                </a:lnTo>
                <a:lnTo>
                  <a:pt x="128689" y="585673"/>
                </a:lnTo>
                <a:lnTo>
                  <a:pt x="66700" y="549897"/>
                </a:lnTo>
                <a:lnTo>
                  <a:pt x="34061" y="497890"/>
                </a:lnTo>
                <a:lnTo>
                  <a:pt x="28524" y="468896"/>
                </a:lnTo>
                <a:lnTo>
                  <a:pt x="30073" y="439572"/>
                </a:lnTo>
                <a:lnTo>
                  <a:pt x="54051" y="384886"/>
                </a:lnTo>
                <a:lnTo>
                  <a:pt x="105283" y="343763"/>
                </a:lnTo>
                <a:lnTo>
                  <a:pt x="183108" y="326136"/>
                </a:lnTo>
                <a:lnTo>
                  <a:pt x="186156" y="326136"/>
                </a:lnTo>
                <a:lnTo>
                  <a:pt x="186156" y="297180"/>
                </a:lnTo>
                <a:lnTo>
                  <a:pt x="183108" y="297180"/>
                </a:lnTo>
                <a:lnTo>
                  <a:pt x="179273" y="297637"/>
                </a:lnTo>
                <a:lnTo>
                  <a:pt x="179298" y="297180"/>
                </a:lnTo>
                <a:lnTo>
                  <a:pt x="170916" y="297180"/>
                </a:lnTo>
                <a:lnTo>
                  <a:pt x="128663" y="288163"/>
                </a:lnTo>
                <a:lnTo>
                  <a:pt x="66573" y="252171"/>
                </a:lnTo>
                <a:lnTo>
                  <a:pt x="33820" y="200329"/>
                </a:lnTo>
                <a:lnTo>
                  <a:pt x="28232" y="171500"/>
                </a:lnTo>
                <a:lnTo>
                  <a:pt x="29743" y="142341"/>
                </a:lnTo>
                <a:lnTo>
                  <a:pt x="53708" y="87871"/>
                </a:lnTo>
                <a:lnTo>
                  <a:pt x="105041" y="46596"/>
                </a:lnTo>
                <a:lnTo>
                  <a:pt x="183108" y="28194"/>
                </a:lnTo>
                <a:lnTo>
                  <a:pt x="186156" y="28194"/>
                </a:lnTo>
                <a:lnTo>
                  <a:pt x="1869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21374" y="4729733"/>
            <a:ext cx="2780665" cy="2376170"/>
          </a:xfrm>
          <a:custGeom>
            <a:avLst/>
            <a:gdLst/>
            <a:ahLst/>
            <a:cxnLst/>
            <a:rect l="l" t="t" r="r" b="b"/>
            <a:pathLst>
              <a:path w="2780665" h="2376170">
                <a:moveTo>
                  <a:pt x="66294" y="1216914"/>
                </a:moveTo>
                <a:lnTo>
                  <a:pt x="40982" y="1203693"/>
                </a:lnTo>
                <a:lnTo>
                  <a:pt x="48006" y="1182624"/>
                </a:lnTo>
                <a:lnTo>
                  <a:pt x="12192" y="1170432"/>
                </a:lnTo>
                <a:lnTo>
                  <a:pt x="0" y="1206246"/>
                </a:lnTo>
                <a:lnTo>
                  <a:pt x="24752" y="1215212"/>
                </a:lnTo>
                <a:lnTo>
                  <a:pt x="15240" y="1233678"/>
                </a:lnTo>
                <a:lnTo>
                  <a:pt x="48768" y="1250442"/>
                </a:lnTo>
                <a:lnTo>
                  <a:pt x="61722" y="1226058"/>
                </a:lnTo>
                <a:lnTo>
                  <a:pt x="66294" y="1216914"/>
                </a:lnTo>
                <a:close/>
              </a:path>
              <a:path w="2780665" h="2376170">
                <a:moveTo>
                  <a:pt x="98298" y="1039368"/>
                </a:moveTo>
                <a:lnTo>
                  <a:pt x="62484" y="1026414"/>
                </a:lnTo>
                <a:lnTo>
                  <a:pt x="50292" y="1062228"/>
                </a:lnTo>
                <a:lnTo>
                  <a:pt x="86106" y="1075182"/>
                </a:lnTo>
                <a:lnTo>
                  <a:pt x="98298" y="1039368"/>
                </a:lnTo>
                <a:close/>
              </a:path>
              <a:path w="2780665" h="2376170">
                <a:moveTo>
                  <a:pt x="102108" y="1150620"/>
                </a:moveTo>
                <a:lnTo>
                  <a:pt x="68580" y="1131570"/>
                </a:lnTo>
                <a:lnTo>
                  <a:pt x="66294" y="1136142"/>
                </a:lnTo>
                <a:lnTo>
                  <a:pt x="61798" y="1144333"/>
                </a:lnTo>
                <a:lnTo>
                  <a:pt x="73152" y="1110996"/>
                </a:lnTo>
                <a:lnTo>
                  <a:pt x="37338" y="1098042"/>
                </a:lnTo>
                <a:lnTo>
                  <a:pt x="25146" y="1134618"/>
                </a:lnTo>
                <a:lnTo>
                  <a:pt x="60515" y="1146670"/>
                </a:lnTo>
                <a:lnTo>
                  <a:pt x="53340" y="1159764"/>
                </a:lnTo>
                <a:lnTo>
                  <a:pt x="50292" y="1165860"/>
                </a:lnTo>
                <a:lnTo>
                  <a:pt x="83820" y="1183386"/>
                </a:lnTo>
                <a:lnTo>
                  <a:pt x="86868" y="1177290"/>
                </a:lnTo>
                <a:lnTo>
                  <a:pt x="99822" y="1154430"/>
                </a:lnTo>
                <a:lnTo>
                  <a:pt x="102108" y="1150620"/>
                </a:lnTo>
                <a:close/>
              </a:path>
              <a:path w="2780665" h="2376170">
                <a:moveTo>
                  <a:pt x="124206" y="966978"/>
                </a:moveTo>
                <a:lnTo>
                  <a:pt x="87630" y="954786"/>
                </a:lnTo>
                <a:lnTo>
                  <a:pt x="75438" y="990600"/>
                </a:lnTo>
                <a:lnTo>
                  <a:pt x="111252" y="1002792"/>
                </a:lnTo>
                <a:lnTo>
                  <a:pt x="113538" y="995934"/>
                </a:lnTo>
                <a:lnTo>
                  <a:pt x="124206" y="966978"/>
                </a:lnTo>
                <a:close/>
              </a:path>
              <a:path w="2780665" h="2376170">
                <a:moveTo>
                  <a:pt x="140208" y="1085850"/>
                </a:moveTo>
                <a:lnTo>
                  <a:pt x="108966" y="1065276"/>
                </a:lnTo>
                <a:lnTo>
                  <a:pt x="105918" y="1069848"/>
                </a:lnTo>
                <a:lnTo>
                  <a:pt x="99060" y="1079754"/>
                </a:lnTo>
                <a:lnTo>
                  <a:pt x="92202" y="1090422"/>
                </a:lnTo>
                <a:lnTo>
                  <a:pt x="88392" y="1098042"/>
                </a:lnTo>
                <a:lnTo>
                  <a:pt x="120396" y="1117854"/>
                </a:lnTo>
                <a:lnTo>
                  <a:pt x="124968" y="1110234"/>
                </a:lnTo>
                <a:lnTo>
                  <a:pt x="131826" y="1100328"/>
                </a:lnTo>
                <a:lnTo>
                  <a:pt x="137922" y="1090422"/>
                </a:lnTo>
                <a:lnTo>
                  <a:pt x="140208" y="1085850"/>
                </a:lnTo>
                <a:close/>
              </a:path>
              <a:path w="2780665" h="2376170">
                <a:moveTo>
                  <a:pt x="149352" y="895350"/>
                </a:moveTo>
                <a:lnTo>
                  <a:pt x="113538" y="882396"/>
                </a:lnTo>
                <a:lnTo>
                  <a:pt x="100584" y="918972"/>
                </a:lnTo>
                <a:lnTo>
                  <a:pt x="136398" y="931164"/>
                </a:lnTo>
                <a:lnTo>
                  <a:pt x="149352" y="895350"/>
                </a:lnTo>
                <a:close/>
              </a:path>
              <a:path w="2780665" h="2376170">
                <a:moveTo>
                  <a:pt x="175260" y="824484"/>
                </a:moveTo>
                <a:lnTo>
                  <a:pt x="139446" y="810768"/>
                </a:lnTo>
                <a:lnTo>
                  <a:pt x="136398" y="820674"/>
                </a:lnTo>
                <a:lnTo>
                  <a:pt x="126492" y="846582"/>
                </a:lnTo>
                <a:lnTo>
                  <a:pt x="162306" y="859536"/>
                </a:lnTo>
                <a:lnTo>
                  <a:pt x="172212" y="833628"/>
                </a:lnTo>
                <a:lnTo>
                  <a:pt x="175260" y="824484"/>
                </a:lnTo>
                <a:close/>
              </a:path>
              <a:path w="2780665" h="2376170">
                <a:moveTo>
                  <a:pt x="185166" y="1029462"/>
                </a:moveTo>
                <a:lnTo>
                  <a:pt x="157734" y="1002792"/>
                </a:lnTo>
                <a:lnTo>
                  <a:pt x="153924" y="1006602"/>
                </a:lnTo>
                <a:lnTo>
                  <a:pt x="139446" y="1022604"/>
                </a:lnTo>
                <a:lnTo>
                  <a:pt x="132588" y="1030986"/>
                </a:lnTo>
                <a:lnTo>
                  <a:pt x="131826" y="1033272"/>
                </a:lnTo>
                <a:lnTo>
                  <a:pt x="161544" y="1056132"/>
                </a:lnTo>
                <a:lnTo>
                  <a:pt x="163068" y="1054608"/>
                </a:lnTo>
                <a:lnTo>
                  <a:pt x="169164" y="1046226"/>
                </a:lnTo>
                <a:lnTo>
                  <a:pt x="176022" y="1039368"/>
                </a:lnTo>
                <a:lnTo>
                  <a:pt x="182118" y="1032510"/>
                </a:lnTo>
                <a:lnTo>
                  <a:pt x="185166" y="1029462"/>
                </a:lnTo>
                <a:close/>
              </a:path>
              <a:path w="2780665" h="2376170">
                <a:moveTo>
                  <a:pt x="201930" y="752856"/>
                </a:moveTo>
                <a:lnTo>
                  <a:pt x="166116" y="739140"/>
                </a:lnTo>
                <a:lnTo>
                  <a:pt x="155448" y="767334"/>
                </a:lnTo>
                <a:lnTo>
                  <a:pt x="153162" y="774954"/>
                </a:lnTo>
                <a:lnTo>
                  <a:pt x="188976" y="788670"/>
                </a:lnTo>
                <a:lnTo>
                  <a:pt x="191262" y="781050"/>
                </a:lnTo>
                <a:lnTo>
                  <a:pt x="201930" y="752856"/>
                </a:lnTo>
                <a:close/>
              </a:path>
              <a:path w="2780665" h="2376170">
                <a:moveTo>
                  <a:pt x="229362" y="681990"/>
                </a:moveTo>
                <a:lnTo>
                  <a:pt x="193548" y="668274"/>
                </a:lnTo>
                <a:lnTo>
                  <a:pt x="179832" y="703326"/>
                </a:lnTo>
                <a:lnTo>
                  <a:pt x="215646" y="717042"/>
                </a:lnTo>
                <a:lnTo>
                  <a:pt x="229362" y="681990"/>
                </a:lnTo>
                <a:close/>
              </a:path>
              <a:path w="2780665" h="2376170">
                <a:moveTo>
                  <a:pt x="239268" y="997458"/>
                </a:moveTo>
                <a:lnTo>
                  <a:pt x="233172" y="959358"/>
                </a:lnTo>
                <a:lnTo>
                  <a:pt x="224790" y="960882"/>
                </a:lnTo>
                <a:lnTo>
                  <a:pt x="215646" y="963930"/>
                </a:lnTo>
                <a:lnTo>
                  <a:pt x="207264" y="966978"/>
                </a:lnTo>
                <a:lnTo>
                  <a:pt x="198882" y="970788"/>
                </a:lnTo>
                <a:lnTo>
                  <a:pt x="191262" y="975360"/>
                </a:lnTo>
                <a:lnTo>
                  <a:pt x="190500" y="976122"/>
                </a:lnTo>
                <a:lnTo>
                  <a:pt x="211074" y="1007364"/>
                </a:lnTo>
                <a:lnTo>
                  <a:pt x="212598" y="1007364"/>
                </a:lnTo>
                <a:lnTo>
                  <a:pt x="217932" y="1003554"/>
                </a:lnTo>
                <a:lnTo>
                  <a:pt x="223266" y="1001268"/>
                </a:lnTo>
                <a:lnTo>
                  <a:pt x="229362" y="998982"/>
                </a:lnTo>
                <a:lnTo>
                  <a:pt x="234696" y="998220"/>
                </a:lnTo>
                <a:lnTo>
                  <a:pt x="239268" y="997458"/>
                </a:lnTo>
                <a:close/>
              </a:path>
              <a:path w="2780665" h="2376170">
                <a:moveTo>
                  <a:pt x="257556" y="611124"/>
                </a:moveTo>
                <a:lnTo>
                  <a:pt x="221742" y="596646"/>
                </a:lnTo>
                <a:lnTo>
                  <a:pt x="214884" y="614172"/>
                </a:lnTo>
                <a:lnTo>
                  <a:pt x="208026" y="632460"/>
                </a:lnTo>
                <a:lnTo>
                  <a:pt x="243078" y="646176"/>
                </a:lnTo>
                <a:lnTo>
                  <a:pt x="250698" y="628650"/>
                </a:lnTo>
                <a:lnTo>
                  <a:pt x="257556" y="611124"/>
                </a:lnTo>
                <a:close/>
              </a:path>
              <a:path w="2780665" h="2376170">
                <a:moveTo>
                  <a:pt x="286512" y="541020"/>
                </a:moveTo>
                <a:lnTo>
                  <a:pt x="251460" y="526542"/>
                </a:lnTo>
                <a:lnTo>
                  <a:pt x="236220" y="561594"/>
                </a:lnTo>
                <a:lnTo>
                  <a:pt x="271272" y="576072"/>
                </a:lnTo>
                <a:lnTo>
                  <a:pt x="286512" y="541020"/>
                </a:lnTo>
                <a:close/>
              </a:path>
              <a:path w="2780665" h="2376170">
                <a:moveTo>
                  <a:pt x="316230" y="995172"/>
                </a:moveTo>
                <a:lnTo>
                  <a:pt x="282702" y="970788"/>
                </a:lnTo>
                <a:lnTo>
                  <a:pt x="281178" y="970026"/>
                </a:lnTo>
                <a:lnTo>
                  <a:pt x="264414" y="1004316"/>
                </a:lnTo>
                <a:lnTo>
                  <a:pt x="265176" y="1004316"/>
                </a:lnTo>
                <a:lnTo>
                  <a:pt x="272034" y="1008888"/>
                </a:lnTo>
                <a:lnTo>
                  <a:pt x="279654" y="1014222"/>
                </a:lnTo>
                <a:lnTo>
                  <a:pt x="287274" y="1020318"/>
                </a:lnTo>
                <a:lnTo>
                  <a:pt x="291084" y="1024128"/>
                </a:lnTo>
                <a:lnTo>
                  <a:pt x="316230" y="995172"/>
                </a:lnTo>
                <a:close/>
              </a:path>
              <a:path w="2780665" h="2376170">
                <a:moveTo>
                  <a:pt x="316230" y="471678"/>
                </a:moveTo>
                <a:lnTo>
                  <a:pt x="281940" y="456438"/>
                </a:lnTo>
                <a:lnTo>
                  <a:pt x="275082" y="471678"/>
                </a:lnTo>
                <a:lnTo>
                  <a:pt x="265938" y="491490"/>
                </a:lnTo>
                <a:lnTo>
                  <a:pt x="300990" y="505968"/>
                </a:lnTo>
                <a:lnTo>
                  <a:pt x="316230" y="471678"/>
                </a:lnTo>
                <a:close/>
              </a:path>
              <a:path w="2780665" h="2376170">
                <a:moveTo>
                  <a:pt x="348234" y="402336"/>
                </a:moveTo>
                <a:lnTo>
                  <a:pt x="313944" y="386334"/>
                </a:lnTo>
                <a:lnTo>
                  <a:pt x="297180" y="421386"/>
                </a:lnTo>
                <a:lnTo>
                  <a:pt x="332232" y="437388"/>
                </a:lnTo>
                <a:lnTo>
                  <a:pt x="348234" y="402336"/>
                </a:lnTo>
                <a:close/>
              </a:path>
              <a:path w="2780665" h="2376170">
                <a:moveTo>
                  <a:pt x="370332" y="1053084"/>
                </a:moveTo>
                <a:lnTo>
                  <a:pt x="365760" y="1048512"/>
                </a:lnTo>
                <a:lnTo>
                  <a:pt x="356616" y="1037082"/>
                </a:lnTo>
                <a:lnTo>
                  <a:pt x="347472" y="1027176"/>
                </a:lnTo>
                <a:lnTo>
                  <a:pt x="344424" y="1023366"/>
                </a:lnTo>
                <a:lnTo>
                  <a:pt x="316230" y="1049274"/>
                </a:lnTo>
                <a:lnTo>
                  <a:pt x="319278" y="1053084"/>
                </a:lnTo>
                <a:lnTo>
                  <a:pt x="328422" y="1062228"/>
                </a:lnTo>
                <a:lnTo>
                  <a:pt x="336804" y="1072896"/>
                </a:lnTo>
                <a:lnTo>
                  <a:pt x="340614" y="1077468"/>
                </a:lnTo>
                <a:lnTo>
                  <a:pt x="370332" y="1053084"/>
                </a:lnTo>
                <a:close/>
              </a:path>
              <a:path w="2780665" h="2376170">
                <a:moveTo>
                  <a:pt x="381762" y="335280"/>
                </a:moveTo>
                <a:lnTo>
                  <a:pt x="348234" y="317754"/>
                </a:lnTo>
                <a:lnTo>
                  <a:pt x="335280" y="342138"/>
                </a:lnTo>
                <a:lnTo>
                  <a:pt x="330708" y="352044"/>
                </a:lnTo>
                <a:lnTo>
                  <a:pt x="364998" y="368808"/>
                </a:lnTo>
                <a:lnTo>
                  <a:pt x="369570" y="358902"/>
                </a:lnTo>
                <a:lnTo>
                  <a:pt x="381762" y="335280"/>
                </a:lnTo>
                <a:close/>
              </a:path>
              <a:path w="2780665" h="2376170">
                <a:moveTo>
                  <a:pt x="416814" y="1114806"/>
                </a:moveTo>
                <a:lnTo>
                  <a:pt x="409194" y="1104900"/>
                </a:lnTo>
                <a:lnTo>
                  <a:pt x="393954" y="1084326"/>
                </a:lnTo>
                <a:lnTo>
                  <a:pt x="363474" y="1106424"/>
                </a:lnTo>
                <a:lnTo>
                  <a:pt x="378714" y="1127760"/>
                </a:lnTo>
                <a:lnTo>
                  <a:pt x="385572" y="1136904"/>
                </a:lnTo>
                <a:lnTo>
                  <a:pt x="416814" y="1114806"/>
                </a:lnTo>
                <a:close/>
              </a:path>
              <a:path w="2780665" h="2376170">
                <a:moveTo>
                  <a:pt x="417576" y="268986"/>
                </a:moveTo>
                <a:lnTo>
                  <a:pt x="384810" y="249936"/>
                </a:lnTo>
                <a:lnTo>
                  <a:pt x="376428" y="265176"/>
                </a:lnTo>
                <a:lnTo>
                  <a:pt x="365760" y="283464"/>
                </a:lnTo>
                <a:lnTo>
                  <a:pt x="399288" y="301752"/>
                </a:lnTo>
                <a:lnTo>
                  <a:pt x="409194" y="283464"/>
                </a:lnTo>
                <a:lnTo>
                  <a:pt x="417576" y="268986"/>
                </a:lnTo>
                <a:close/>
              </a:path>
              <a:path w="2780665" h="2376170">
                <a:moveTo>
                  <a:pt x="457200" y="204978"/>
                </a:moveTo>
                <a:lnTo>
                  <a:pt x="425196" y="184404"/>
                </a:lnTo>
                <a:lnTo>
                  <a:pt x="417576" y="195834"/>
                </a:lnTo>
                <a:lnTo>
                  <a:pt x="404622" y="216408"/>
                </a:lnTo>
                <a:lnTo>
                  <a:pt x="437388" y="236982"/>
                </a:lnTo>
                <a:lnTo>
                  <a:pt x="449580" y="216408"/>
                </a:lnTo>
                <a:lnTo>
                  <a:pt x="457200" y="204978"/>
                </a:lnTo>
                <a:close/>
              </a:path>
              <a:path w="2780665" h="2376170">
                <a:moveTo>
                  <a:pt x="460248" y="1178052"/>
                </a:moveTo>
                <a:lnTo>
                  <a:pt x="455676" y="1171194"/>
                </a:lnTo>
                <a:lnTo>
                  <a:pt x="448818" y="1161288"/>
                </a:lnTo>
                <a:lnTo>
                  <a:pt x="441198" y="1150620"/>
                </a:lnTo>
                <a:lnTo>
                  <a:pt x="438912" y="1146048"/>
                </a:lnTo>
                <a:lnTo>
                  <a:pt x="407670" y="1168146"/>
                </a:lnTo>
                <a:lnTo>
                  <a:pt x="409956" y="1171956"/>
                </a:lnTo>
                <a:lnTo>
                  <a:pt x="417576" y="1182624"/>
                </a:lnTo>
                <a:lnTo>
                  <a:pt x="424434" y="1193292"/>
                </a:lnTo>
                <a:lnTo>
                  <a:pt x="429006" y="1199388"/>
                </a:lnTo>
                <a:lnTo>
                  <a:pt x="460248" y="1178052"/>
                </a:lnTo>
                <a:close/>
              </a:path>
              <a:path w="2780665" h="2376170">
                <a:moveTo>
                  <a:pt x="500634" y="144780"/>
                </a:moveTo>
                <a:lnTo>
                  <a:pt x="471678" y="121158"/>
                </a:lnTo>
                <a:lnTo>
                  <a:pt x="459486" y="135636"/>
                </a:lnTo>
                <a:lnTo>
                  <a:pt x="447294" y="152400"/>
                </a:lnTo>
                <a:lnTo>
                  <a:pt x="478536" y="174498"/>
                </a:lnTo>
                <a:lnTo>
                  <a:pt x="489966" y="158496"/>
                </a:lnTo>
                <a:lnTo>
                  <a:pt x="500634" y="144780"/>
                </a:lnTo>
                <a:close/>
              </a:path>
              <a:path w="2780665" h="2376170">
                <a:moveTo>
                  <a:pt x="509778" y="1242060"/>
                </a:moveTo>
                <a:lnTo>
                  <a:pt x="505206" y="1236726"/>
                </a:lnTo>
                <a:lnTo>
                  <a:pt x="499872" y="1229868"/>
                </a:lnTo>
                <a:lnTo>
                  <a:pt x="495300" y="1223772"/>
                </a:lnTo>
                <a:lnTo>
                  <a:pt x="490728" y="1218438"/>
                </a:lnTo>
                <a:lnTo>
                  <a:pt x="490029" y="1219047"/>
                </a:lnTo>
                <a:lnTo>
                  <a:pt x="486156" y="1213866"/>
                </a:lnTo>
                <a:lnTo>
                  <a:pt x="482346" y="1208532"/>
                </a:lnTo>
                <a:lnTo>
                  <a:pt x="451104" y="1230630"/>
                </a:lnTo>
                <a:lnTo>
                  <a:pt x="455676" y="1236726"/>
                </a:lnTo>
                <a:lnTo>
                  <a:pt x="460248" y="1243584"/>
                </a:lnTo>
                <a:lnTo>
                  <a:pt x="465582" y="1248918"/>
                </a:lnTo>
                <a:lnTo>
                  <a:pt x="469392" y="1254252"/>
                </a:lnTo>
                <a:lnTo>
                  <a:pt x="470141" y="1253604"/>
                </a:lnTo>
                <a:lnTo>
                  <a:pt x="474726" y="1258824"/>
                </a:lnTo>
                <a:lnTo>
                  <a:pt x="478536" y="1264920"/>
                </a:lnTo>
                <a:lnTo>
                  <a:pt x="509778" y="1242060"/>
                </a:lnTo>
                <a:close/>
              </a:path>
              <a:path w="2780665" h="2376170">
                <a:moveTo>
                  <a:pt x="550926" y="91440"/>
                </a:moveTo>
                <a:lnTo>
                  <a:pt x="525780" y="62484"/>
                </a:lnTo>
                <a:lnTo>
                  <a:pt x="524256" y="64008"/>
                </a:lnTo>
                <a:lnTo>
                  <a:pt x="502158" y="85344"/>
                </a:lnTo>
                <a:lnTo>
                  <a:pt x="496824" y="91440"/>
                </a:lnTo>
                <a:lnTo>
                  <a:pt x="525018" y="117348"/>
                </a:lnTo>
                <a:lnTo>
                  <a:pt x="530352" y="111252"/>
                </a:lnTo>
                <a:lnTo>
                  <a:pt x="550926" y="91440"/>
                </a:lnTo>
                <a:close/>
              </a:path>
              <a:path w="2780665" h="2376170">
                <a:moveTo>
                  <a:pt x="553212" y="1305306"/>
                </a:moveTo>
                <a:lnTo>
                  <a:pt x="550164" y="1300734"/>
                </a:lnTo>
                <a:lnTo>
                  <a:pt x="543306" y="1290066"/>
                </a:lnTo>
                <a:lnTo>
                  <a:pt x="535686" y="1280160"/>
                </a:lnTo>
                <a:lnTo>
                  <a:pt x="531876" y="1274064"/>
                </a:lnTo>
                <a:lnTo>
                  <a:pt x="500634" y="1295400"/>
                </a:lnTo>
                <a:lnTo>
                  <a:pt x="504444" y="1301496"/>
                </a:lnTo>
                <a:lnTo>
                  <a:pt x="512064" y="1312164"/>
                </a:lnTo>
                <a:lnTo>
                  <a:pt x="518922" y="1322832"/>
                </a:lnTo>
                <a:lnTo>
                  <a:pt x="521970" y="1326642"/>
                </a:lnTo>
                <a:lnTo>
                  <a:pt x="553212" y="1305306"/>
                </a:lnTo>
                <a:close/>
              </a:path>
              <a:path w="2780665" h="2376170">
                <a:moveTo>
                  <a:pt x="597408" y="1366266"/>
                </a:moveTo>
                <a:lnTo>
                  <a:pt x="582168" y="1345692"/>
                </a:lnTo>
                <a:lnTo>
                  <a:pt x="575310" y="1335786"/>
                </a:lnTo>
                <a:lnTo>
                  <a:pt x="544068" y="1357884"/>
                </a:lnTo>
                <a:lnTo>
                  <a:pt x="550926" y="1367790"/>
                </a:lnTo>
                <a:lnTo>
                  <a:pt x="566928" y="1389126"/>
                </a:lnTo>
                <a:lnTo>
                  <a:pt x="597408" y="1366266"/>
                </a:lnTo>
                <a:close/>
              </a:path>
              <a:path w="2780665" h="2376170">
                <a:moveTo>
                  <a:pt x="608838" y="51054"/>
                </a:moveTo>
                <a:lnTo>
                  <a:pt x="592074" y="17526"/>
                </a:lnTo>
                <a:lnTo>
                  <a:pt x="580644" y="22860"/>
                </a:lnTo>
                <a:lnTo>
                  <a:pt x="569214" y="29718"/>
                </a:lnTo>
                <a:lnTo>
                  <a:pt x="557784" y="37338"/>
                </a:lnTo>
                <a:lnTo>
                  <a:pt x="556260" y="38100"/>
                </a:lnTo>
                <a:lnTo>
                  <a:pt x="579120" y="68580"/>
                </a:lnTo>
                <a:lnTo>
                  <a:pt x="579882" y="67818"/>
                </a:lnTo>
                <a:lnTo>
                  <a:pt x="599694" y="55626"/>
                </a:lnTo>
                <a:lnTo>
                  <a:pt x="608838" y="51054"/>
                </a:lnTo>
                <a:close/>
              </a:path>
              <a:path w="2780665" h="2376170">
                <a:moveTo>
                  <a:pt x="644652" y="1424178"/>
                </a:moveTo>
                <a:lnTo>
                  <a:pt x="640842" y="1420368"/>
                </a:lnTo>
                <a:lnTo>
                  <a:pt x="624078" y="1400556"/>
                </a:lnTo>
                <a:lnTo>
                  <a:pt x="620268" y="1395984"/>
                </a:lnTo>
                <a:lnTo>
                  <a:pt x="590550" y="1419606"/>
                </a:lnTo>
                <a:lnTo>
                  <a:pt x="613410" y="1446276"/>
                </a:lnTo>
                <a:lnTo>
                  <a:pt x="616458" y="1450086"/>
                </a:lnTo>
                <a:lnTo>
                  <a:pt x="644652" y="1424178"/>
                </a:lnTo>
                <a:close/>
              </a:path>
              <a:path w="2780665" h="2376170">
                <a:moveTo>
                  <a:pt x="675894" y="762"/>
                </a:moveTo>
                <a:lnTo>
                  <a:pt x="664464" y="0"/>
                </a:lnTo>
                <a:lnTo>
                  <a:pt x="652272" y="0"/>
                </a:lnTo>
                <a:lnTo>
                  <a:pt x="640080" y="1524"/>
                </a:lnTo>
                <a:lnTo>
                  <a:pt x="632460" y="3048"/>
                </a:lnTo>
                <a:lnTo>
                  <a:pt x="640080" y="40386"/>
                </a:lnTo>
                <a:lnTo>
                  <a:pt x="647700" y="38862"/>
                </a:lnTo>
                <a:lnTo>
                  <a:pt x="656844" y="38100"/>
                </a:lnTo>
                <a:lnTo>
                  <a:pt x="672846" y="38100"/>
                </a:lnTo>
                <a:lnTo>
                  <a:pt x="675894" y="762"/>
                </a:lnTo>
                <a:close/>
              </a:path>
              <a:path w="2780665" h="2376170">
                <a:moveTo>
                  <a:pt x="696468" y="1469136"/>
                </a:moveTo>
                <a:lnTo>
                  <a:pt x="669798" y="1449324"/>
                </a:lnTo>
                <a:lnTo>
                  <a:pt x="644652" y="1478280"/>
                </a:lnTo>
                <a:lnTo>
                  <a:pt x="649986" y="1482852"/>
                </a:lnTo>
                <a:lnTo>
                  <a:pt x="659130" y="1490472"/>
                </a:lnTo>
                <a:lnTo>
                  <a:pt x="668274" y="1496568"/>
                </a:lnTo>
                <a:lnTo>
                  <a:pt x="678180" y="1502664"/>
                </a:lnTo>
                <a:lnTo>
                  <a:pt x="678942" y="1503426"/>
                </a:lnTo>
                <a:lnTo>
                  <a:pt x="696468" y="1469136"/>
                </a:lnTo>
                <a:close/>
              </a:path>
              <a:path w="2780665" h="2376170">
                <a:moveTo>
                  <a:pt x="754380" y="34290"/>
                </a:moveTo>
                <a:lnTo>
                  <a:pt x="744474" y="27432"/>
                </a:lnTo>
                <a:lnTo>
                  <a:pt x="730758" y="19050"/>
                </a:lnTo>
                <a:lnTo>
                  <a:pt x="719328" y="12954"/>
                </a:lnTo>
                <a:lnTo>
                  <a:pt x="701802" y="47244"/>
                </a:lnTo>
                <a:lnTo>
                  <a:pt x="713232" y="53340"/>
                </a:lnTo>
                <a:lnTo>
                  <a:pt x="723900" y="59436"/>
                </a:lnTo>
                <a:lnTo>
                  <a:pt x="732282" y="65532"/>
                </a:lnTo>
                <a:lnTo>
                  <a:pt x="754380" y="34290"/>
                </a:lnTo>
                <a:close/>
              </a:path>
              <a:path w="2780665" h="2376170">
                <a:moveTo>
                  <a:pt x="770382" y="1497330"/>
                </a:moveTo>
                <a:lnTo>
                  <a:pt x="749046" y="1466088"/>
                </a:lnTo>
                <a:lnTo>
                  <a:pt x="748284" y="1466088"/>
                </a:lnTo>
                <a:lnTo>
                  <a:pt x="742950" y="1469136"/>
                </a:lnTo>
                <a:lnTo>
                  <a:pt x="736854" y="1472184"/>
                </a:lnTo>
                <a:lnTo>
                  <a:pt x="726186" y="1475232"/>
                </a:lnTo>
                <a:lnTo>
                  <a:pt x="720852" y="1475994"/>
                </a:lnTo>
                <a:lnTo>
                  <a:pt x="726948" y="1513332"/>
                </a:lnTo>
                <a:lnTo>
                  <a:pt x="769620" y="1498092"/>
                </a:lnTo>
                <a:lnTo>
                  <a:pt x="770382" y="1497330"/>
                </a:lnTo>
                <a:close/>
              </a:path>
              <a:path w="2780665" h="2376170">
                <a:moveTo>
                  <a:pt x="813054" y="88392"/>
                </a:moveTo>
                <a:lnTo>
                  <a:pt x="810006" y="84582"/>
                </a:lnTo>
                <a:lnTo>
                  <a:pt x="785622" y="60198"/>
                </a:lnTo>
                <a:lnTo>
                  <a:pt x="758952" y="88392"/>
                </a:lnTo>
                <a:lnTo>
                  <a:pt x="770382" y="98298"/>
                </a:lnTo>
                <a:lnTo>
                  <a:pt x="782574" y="111252"/>
                </a:lnTo>
                <a:lnTo>
                  <a:pt x="784860" y="114300"/>
                </a:lnTo>
                <a:lnTo>
                  <a:pt x="813054" y="88392"/>
                </a:lnTo>
                <a:close/>
              </a:path>
              <a:path w="2780665" h="2376170">
                <a:moveTo>
                  <a:pt x="829056" y="1440180"/>
                </a:moveTo>
                <a:lnTo>
                  <a:pt x="798576" y="1417320"/>
                </a:lnTo>
                <a:lnTo>
                  <a:pt x="797814" y="1418844"/>
                </a:lnTo>
                <a:lnTo>
                  <a:pt x="790956" y="1426464"/>
                </a:lnTo>
                <a:lnTo>
                  <a:pt x="784860" y="1434084"/>
                </a:lnTo>
                <a:lnTo>
                  <a:pt x="778764" y="1440942"/>
                </a:lnTo>
                <a:lnTo>
                  <a:pt x="775716" y="1443990"/>
                </a:lnTo>
                <a:lnTo>
                  <a:pt x="802386" y="1470660"/>
                </a:lnTo>
                <a:lnTo>
                  <a:pt x="806958" y="1466850"/>
                </a:lnTo>
                <a:lnTo>
                  <a:pt x="813816" y="1459230"/>
                </a:lnTo>
                <a:lnTo>
                  <a:pt x="820674" y="1450848"/>
                </a:lnTo>
                <a:lnTo>
                  <a:pt x="827532" y="1441704"/>
                </a:lnTo>
                <a:lnTo>
                  <a:pt x="829056" y="1440180"/>
                </a:lnTo>
                <a:close/>
              </a:path>
              <a:path w="2780665" h="2376170">
                <a:moveTo>
                  <a:pt x="863346" y="148590"/>
                </a:moveTo>
                <a:lnTo>
                  <a:pt x="862584" y="147828"/>
                </a:lnTo>
                <a:lnTo>
                  <a:pt x="849630" y="131064"/>
                </a:lnTo>
                <a:lnTo>
                  <a:pt x="838962" y="118110"/>
                </a:lnTo>
                <a:lnTo>
                  <a:pt x="809244" y="141732"/>
                </a:lnTo>
                <a:lnTo>
                  <a:pt x="819912" y="154686"/>
                </a:lnTo>
                <a:lnTo>
                  <a:pt x="832866" y="171450"/>
                </a:lnTo>
                <a:lnTo>
                  <a:pt x="863346" y="148590"/>
                </a:lnTo>
                <a:close/>
              </a:path>
              <a:path w="2780665" h="2376170">
                <a:moveTo>
                  <a:pt x="872490" y="1375410"/>
                </a:moveTo>
                <a:lnTo>
                  <a:pt x="839724" y="1355598"/>
                </a:lnTo>
                <a:lnTo>
                  <a:pt x="835914" y="1363218"/>
                </a:lnTo>
                <a:lnTo>
                  <a:pt x="829056" y="1373124"/>
                </a:lnTo>
                <a:lnTo>
                  <a:pt x="822960" y="1383030"/>
                </a:lnTo>
                <a:lnTo>
                  <a:pt x="819912" y="1386840"/>
                </a:lnTo>
                <a:lnTo>
                  <a:pt x="851916" y="1408176"/>
                </a:lnTo>
                <a:lnTo>
                  <a:pt x="854964" y="1403604"/>
                </a:lnTo>
                <a:lnTo>
                  <a:pt x="861822" y="1392936"/>
                </a:lnTo>
                <a:lnTo>
                  <a:pt x="867918" y="1382268"/>
                </a:lnTo>
                <a:lnTo>
                  <a:pt x="872490" y="1375410"/>
                </a:lnTo>
                <a:close/>
              </a:path>
              <a:path w="2780665" h="2376170">
                <a:moveTo>
                  <a:pt x="908304" y="211836"/>
                </a:moveTo>
                <a:lnTo>
                  <a:pt x="902970" y="204216"/>
                </a:lnTo>
                <a:lnTo>
                  <a:pt x="890016" y="185166"/>
                </a:lnTo>
                <a:lnTo>
                  <a:pt x="886206" y="179832"/>
                </a:lnTo>
                <a:lnTo>
                  <a:pt x="854964" y="201930"/>
                </a:lnTo>
                <a:lnTo>
                  <a:pt x="871728" y="225552"/>
                </a:lnTo>
                <a:lnTo>
                  <a:pt x="876300" y="232410"/>
                </a:lnTo>
                <a:lnTo>
                  <a:pt x="908304" y="211836"/>
                </a:lnTo>
                <a:close/>
              </a:path>
              <a:path w="2780665" h="2376170">
                <a:moveTo>
                  <a:pt x="910590" y="1307592"/>
                </a:moveTo>
                <a:lnTo>
                  <a:pt x="876300" y="1290066"/>
                </a:lnTo>
                <a:lnTo>
                  <a:pt x="873252" y="1295400"/>
                </a:lnTo>
                <a:lnTo>
                  <a:pt x="861060" y="1319022"/>
                </a:lnTo>
                <a:lnTo>
                  <a:pt x="858774" y="1322832"/>
                </a:lnTo>
                <a:lnTo>
                  <a:pt x="891540" y="1341882"/>
                </a:lnTo>
                <a:lnTo>
                  <a:pt x="894588" y="1337310"/>
                </a:lnTo>
                <a:lnTo>
                  <a:pt x="907542" y="1313688"/>
                </a:lnTo>
                <a:lnTo>
                  <a:pt x="910590" y="1307592"/>
                </a:lnTo>
                <a:close/>
              </a:path>
              <a:path w="2780665" h="2376170">
                <a:moveTo>
                  <a:pt x="945642" y="1239774"/>
                </a:moveTo>
                <a:lnTo>
                  <a:pt x="911352" y="1222248"/>
                </a:lnTo>
                <a:lnTo>
                  <a:pt x="899160" y="1247394"/>
                </a:lnTo>
                <a:lnTo>
                  <a:pt x="893826" y="1256538"/>
                </a:lnTo>
                <a:lnTo>
                  <a:pt x="928116" y="1274064"/>
                </a:lnTo>
                <a:lnTo>
                  <a:pt x="932688" y="1264920"/>
                </a:lnTo>
                <a:lnTo>
                  <a:pt x="945642" y="1239774"/>
                </a:lnTo>
                <a:close/>
              </a:path>
              <a:path w="2780665" h="2376170">
                <a:moveTo>
                  <a:pt x="949452" y="275844"/>
                </a:moveTo>
                <a:lnTo>
                  <a:pt x="930402" y="245364"/>
                </a:lnTo>
                <a:lnTo>
                  <a:pt x="928878" y="243078"/>
                </a:lnTo>
                <a:lnTo>
                  <a:pt x="896874" y="264414"/>
                </a:lnTo>
                <a:lnTo>
                  <a:pt x="898398" y="265938"/>
                </a:lnTo>
                <a:lnTo>
                  <a:pt x="916686" y="296418"/>
                </a:lnTo>
                <a:lnTo>
                  <a:pt x="949452" y="275844"/>
                </a:lnTo>
                <a:close/>
              </a:path>
              <a:path w="2780665" h="2376170">
                <a:moveTo>
                  <a:pt x="966978" y="1206246"/>
                </a:moveTo>
                <a:lnTo>
                  <a:pt x="933450" y="1188720"/>
                </a:lnTo>
                <a:lnTo>
                  <a:pt x="928116" y="1197864"/>
                </a:lnTo>
                <a:lnTo>
                  <a:pt x="915924" y="1222248"/>
                </a:lnTo>
                <a:lnTo>
                  <a:pt x="949452" y="1239774"/>
                </a:lnTo>
                <a:lnTo>
                  <a:pt x="962406" y="1215390"/>
                </a:lnTo>
                <a:lnTo>
                  <a:pt x="966978" y="1206246"/>
                </a:lnTo>
                <a:close/>
              </a:path>
              <a:path w="2780665" h="2376170">
                <a:moveTo>
                  <a:pt x="989076" y="342138"/>
                </a:moveTo>
                <a:lnTo>
                  <a:pt x="969264" y="309372"/>
                </a:lnTo>
                <a:lnTo>
                  <a:pt x="936498" y="328422"/>
                </a:lnTo>
                <a:lnTo>
                  <a:pt x="951738" y="353568"/>
                </a:lnTo>
                <a:lnTo>
                  <a:pt x="955548" y="361188"/>
                </a:lnTo>
                <a:lnTo>
                  <a:pt x="989076" y="342138"/>
                </a:lnTo>
                <a:close/>
              </a:path>
              <a:path w="2780665" h="2376170">
                <a:moveTo>
                  <a:pt x="1002792" y="1139190"/>
                </a:moveTo>
                <a:lnTo>
                  <a:pt x="969264" y="1120902"/>
                </a:lnTo>
                <a:lnTo>
                  <a:pt x="966978" y="1125474"/>
                </a:lnTo>
                <a:lnTo>
                  <a:pt x="954024" y="1149096"/>
                </a:lnTo>
                <a:lnTo>
                  <a:pt x="950976" y="1154430"/>
                </a:lnTo>
                <a:lnTo>
                  <a:pt x="984504" y="1172718"/>
                </a:lnTo>
                <a:lnTo>
                  <a:pt x="987552" y="1166622"/>
                </a:lnTo>
                <a:lnTo>
                  <a:pt x="1000506" y="1143000"/>
                </a:lnTo>
                <a:lnTo>
                  <a:pt x="1002792" y="1139190"/>
                </a:lnTo>
                <a:close/>
              </a:path>
              <a:path w="2780665" h="2376170">
                <a:moveTo>
                  <a:pt x="1026414" y="409194"/>
                </a:moveTo>
                <a:lnTo>
                  <a:pt x="1011174" y="381762"/>
                </a:lnTo>
                <a:lnTo>
                  <a:pt x="1007364" y="375666"/>
                </a:lnTo>
                <a:lnTo>
                  <a:pt x="974598" y="393954"/>
                </a:lnTo>
                <a:lnTo>
                  <a:pt x="978408" y="400812"/>
                </a:lnTo>
                <a:lnTo>
                  <a:pt x="992886" y="427482"/>
                </a:lnTo>
                <a:lnTo>
                  <a:pt x="1026414" y="409194"/>
                </a:lnTo>
                <a:close/>
              </a:path>
              <a:path w="2780665" h="2376170">
                <a:moveTo>
                  <a:pt x="1040892" y="1075182"/>
                </a:moveTo>
                <a:lnTo>
                  <a:pt x="1008888" y="1053846"/>
                </a:lnTo>
                <a:lnTo>
                  <a:pt x="1005840" y="1058418"/>
                </a:lnTo>
                <a:lnTo>
                  <a:pt x="999744" y="1069086"/>
                </a:lnTo>
                <a:lnTo>
                  <a:pt x="992886" y="1079754"/>
                </a:lnTo>
                <a:lnTo>
                  <a:pt x="988314" y="1087374"/>
                </a:lnTo>
                <a:lnTo>
                  <a:pt x="1021080" y="1107186"/>
                </a:lnTo>
                <a:lnTo>
                  <a:pt x="1025652" y="1099566"/>
                </a:lnTo>
                <a:lnTo>
                  <a:pt x="1031748" y="1088898"/>
                </a:lnTo>
                <a:lnTo>
                  <a:pt x="1038606" y="1078992"/>
                </a:lnTo>
                <a:lnTo>
                  <a:pt x="1040892" y="1075182"/>
                </a:lnTo>
                <a:close/>
              </a:path>
              <a:path w="2780665" h="2376170">
                <a:moveTo>
                  <a:pt x="1062228" y="476250"/>
                </a:moveTo>
                <a:lnTo>
                  <a:pt x="1044702" y="442722"/>
                </a:lnTo>
                <a:lnTo>
                  <a:pt x="1011174" y="460248"/>
                </a:lnTo>
                <a:lnTo>
                  <a:pt x="1028700" y="493776"/>
                </a:lnTo>
                <a:lnTo>
                  <a:pt x="1062228" y="476250"/>
                </a:lnTo>
                <a:close/>
              </a:path>
              <a:path w="2780665" h="2376170">
                <a:moveTo>
                  <a:pt x="1085850" y="1018032"/>
                </a:moveTo>
                <a:lnTo>
                  <a:pt x="1058418" y="991362"/>
                </a:lnTo>
                <a:lnTo>
                  <a:pt x="1054608" y="995934"/>
                </a:lnTo>
                <a:lnTo>
                  <a:pt x="1046988" y="1003554"/>
                </a:lnTo>
                <a:lnTo>
                  <a:pt x="1033272" y="1020318"/>
                </a:lnTo>
                <a:lnTo>
                  <a:pt x="1031748" y="1021842"/>
                </a:lnTo>
                <a:lnTo>
                  <a:pt x="1062228" y="1045464"/>
                </a:lnTo>
                <a:lnTo>
                  <a:pt x="1063752" y="1043178"/>
                </a:lnTo>
                <a:lnTo>
                  <a:pt x="1069848" y="1035558"/>
                </a:lnTo>
                <a:lnTo>
                  <a:pt x="1075944" y="1028700"/>
                </a:lnTo>
                <a:lnTo>
                  <a:pt x="1082802" y="1021842"/>
                </a:lnTo>
                <a:lnTo>
                  <a:pt x="1085850" y="1018032"/>
                </a:lnTo>
                <a:close/>
              </a:path>
              <a:path w="2780665" h="2376170">
                <a:moveTo>
                  <a:pt x="1097280" y="544068"/>
                </a:moveTo>
                <a:lnTo>
                  <a:pt x="1091184" y="532638"/>
                </a:lnTo>
                <a:lnTo>
                  <a:pt x="1079754" y="510540"/>
                </a:lnTo>
                <a:lnTo>
                  <a:pt x="1046226" y="528066"/>
                </a:lnTo>
                <a:lnTo>
                  <a:pt x="1057656" y="550164"/>
                </a:lnTo>
                <a:lnTo>
                  <a:pt x="1063752" y="561594"/>
                </a:lnTo>
                <a:lnTo>
                  <a:pt x="1097280" y="544068"/>
                </a:lnTo>
                <a:close/>
              </a:path>
              <a:path w="2780665" h="2376170">
                <a:moveTo>
                  <a:pt x="1131570" y="612648"/>
                </a:moveTo>
                <a:lnTo>
                  <a:pt x="1114806" y="578358"/>
                </a:lnTo>
                <a:lnTo>
                  <a:pt x="1080516" y="595884"/>
                </a:lnTo>
                <a:lnTo>
                  <a:pt x="1097280" y="629412"/>
                </a:lnTo>
                <a:lnTo>
                  <a:pt x="1131570" y="612648"/>
                </a:lnTo>
                <a:close/>
              </a:path>
              <a:path w="2780665" h="2376170">
                <a:moveTo>
                  <a:pt x="1139952" y="986790"/>
                </a:moveTo>
                <a:lnTo>
                  <a:pt x="1133856" y="948690"/>
                </a:lnTo>
                <a:lnTo>
                  <a:pt x="1124712" y="950214"/>
                </a:lnTo>
                <a:lnTo>
                  <a:pt x="1116330" y="952500"/>
                </a:lnTo>
                <a:lnTo>
                  <a:pt x="1107948" y="955548"/>
                </a:lnTo>
                <a:lnTo>
                  <a:pt x="1099566" y="960120"/>
                </a:lnTo>
                <a:lnTo>
                  <a:pt x="1091946" y="964692"/>
                </a:lnTo>
                <a:lnTo>
                  <a:pt x="1091184" y="964692"/>
                </a:lnTo>
                <a:lnTo>
                  <a:pt x="1111758" y="996696"/>
                </a:lnTo>
                <a:lnTo>
                  <a:pt x="1112520" y="995934"/>
                </a:lnTo>
                <a:lnTo>
                  <a:pt x="1118616" y="992886"/>
                </a:lnTo>
                <a:lnTo>
                  <a:pt x="1129284" y="988314"/>
                </a:lnTo>
                <a:lnTo>
                  <a:pt x="1139952" y="986790"/>
                </a:lnTo>
                <a:close/>
              </a:path>
              <a:path w="2780665" h="2376170">
                <a:moveTo>
                  <a:pt x="1165098" y="681228"/>
                </a:moveTo>
                <a:lnTo>
                  <a:pt x="1148334" y="646938"/>
                </a:lnTo>
                <a:lnTo>
                  <a:pt x="1114044" y="663702"/>
                </a:lnTo>
                <a:lnTo>
                  <a:pt x="1130808" y="697992"/>
                </a:lnTo>
                <a:lnTo>
                  <a:pt x="1165098" y="681228"/>
                </a:lnTo>
                <a:close/>
              </a:path>
              <a:path w="2780665" h="2376170">
                <a:moveTo>
                  <a:pt x="1198626" y="749808"/>
                </a:moveTo>
                <a:lnTo>
                  <a:pt x="1193292" y="739140"/>
                </a:lnTo>
                <a:lnTo>
                  <a:pt x="1181862" y="715518"/>
                </a:lnTo>
                <a:lnTo>
                  <a:pt x="1147572" y="732282"/>
                </a:lnTo>
                <a:lnTo>
                  <a:pt x="1159002" y="755904"/>
                </a:lnTo>
                <a:lnTo>
                  <a:pt x="1164336" y="766572"/>
                </a:lnTo>
                <a:lnTo>
                  <a:pt x="1198626" y="749808"/>
                </a:lnTo>
                <a:close/>
              </a:path>
              <a:path w="2780665" h="2376170">
                <a:moveTo>
                  <a:pt x="1216914" y="984504"/>
                </a:moveTo>
                <a:lnTo>
                  <a:pt x="1183386" y="960120"/>
                </a:lnTo>
                <a:lnTo>
                  <a:pt x="1181862" y="959358"/>
                </a:lnTo>
                <a:lnTo>
                  <a:pt x="1164336" y="992886"/>
                </a:lnTo>
                <a:lnTo>
                  <a:pt x="1165860" y="993648"/>
                </a:lnTo>
                <a:lnTo>
                  <a:pt x="1172718" y="998220"/>
                </a:lnTo>
                <a:lnTo>
                  <a:pt x="1179576" y="1003554"/>
                </a:lnTo>
                <a:lnTo>
                  <a:pt x="1191006" y="1012698"/>
                </a:lnTo>
                <a:lnTo>
                  <a:pt x="1216914" y="984504"/>
                </a:lnTo>
                <a:close/>
              </a:path>
              <a:path w="2780665" h="2376170">
                <a:moveTo>
                  <a:pt x="1231392" y="819150"/>
                </a:moveTo>
                <a:lnTo>
                  <a:pt x="1217676" y="790194"/>
                </a:lnTo>
                <a:lnTo>
                  <a:pt x="1214628" y="784098"/>
                </a:lnTo>
                <a:lnTo>
                  <a:pt x="1180338" y="800862"/>
                </a:lnTo>
                <a:lnTo>
                  <a:pt x="1183386" y="806196"/>
                </a:lnTo>
                <a:lnTo>
                  <a:pt x="1196340" y="835152"/>
                </a:lnTo>
                <a:lnTo>
                  <a:pt x="1231392" y="819150"/>
                </a:lnTo>
                <a:close/>
              </a:path>
              <a:path w="2780665" h="2376170">
                <a:moveTo>
                  <a:pt x="1263396" y="887730"/>
                </a:moveTo>
                <a:lnTo>
                  <a:pt x="1247394" y="853440"/>
                </a:lnTo>
                <a:lnTo>
                  <a:pt x="1213104" y="869442"/>
                </a:lnTo>
                <a:lnTo>
                  <a:pt x="1229106" y="903732"/>
                </a:lnTo>
                <a:lnTo>
                  <a:pt x="1263396" y="887730"/>
                </a:lnTo>
                <a:close/>
              </a:path>
              <a:path w="2780665" h="2376170">
                <a:moveTo>
                  <a:pt x="1270254" y="1042416"/>
                </a:moveTo>
                <a:lnTo>
                  <a:pt x="1266444" y="1037082"/>
                </a:lnTo>
                <a:lnTo>
                  <a:pt x="1257300" y="1026414"/>
                </a:lnTo>
                <a:lnTo>
                  <a:pt x="1248156" y="1016508"/>
                </a:lnTo>
                <a:lnTo>
                  <a:pt x="1245108" y="1012698"/>
                </a:lnTo>
                <a:lnTo>
                  <a:pt x="1216914" y="1038606"/>
                </a:lnTo>
                <a:lnTo>
                  <a:pt x="1219962" y="1041654"/>
                </a:lnTo>
                <a:lnTo>
                  <a:pt x="1228344" y="1051560"/>
                </a:lnTo>
                <a:lnTo>
                  <a:pt x="1236726" y="1062228"/>
                </a:lnTo>
                <a:lnTo>
                  <a:pt x="1240536" y="1066800"/>
                </a:lnTo>
                <a:lnTo>
                  <a:pt x="1270254" y="1042416"/>
                </a:lnTo>
                <a:close/>
              </a:path>
              <a:path w="2780665" h="2376170">
                <a:moveTo>
                  <a:pt x="1296162" y="957072"/>
                </a:moveTo>
                <a:lnTo>
                  <a:pt x="1284732" y="934212"/>
                </a:lnTo>
                <a:lnTo>
                  <a:pt x="1279398" y="922782"/>
                </a:lnTo>
                <a:lnTo>
                  <a:pt x="1245108" y="938784"/>
                </a:lnTo>
                <a:lnTo>
                  <a:pt x="1261110" y="973074"/>
                </a:lnTo>
                <a:lnTo>
                  <a:pt x="1296162" y="957072"/>
                </a:lnTo>
                <a:close/>
              </a:path>
              <a:path w="2780665" h="2376170">
                <a:moveTo>
                  <a:pt x="1316736" y="1104138"/>
                </a:moveTo>
                <a:lnTo>
                  <a:pt x="1309878" y="1094232"/>
                </a:lnTo>
                <a:lnTo>
                  <a:pt x="1294638" y="1072896"/>
                </a:lnTo>
                <a:lnTo>
                  <a:pt x="1263396" y="1095756"/>
                </a:lnTo>
                <a:lnTo>
                  <a:pt x="1286256" y="1126236"/>
                </a:lnTo>
                <a:lnTo>
                  <a:pt x="1316736" y="1104138"/>
                </a:lnTo>
                <a:close/>
              </a:path>
              <a:path w="2780665" h="2376170">
                <a:moveTo>
                  <a:pt x="1328166" y="1025652"/>
                </a:moveTo>
                <a:lnTo>
                  <a:pt x="1325880" y="1020318"/>
                </a:lnTo>
                <a:lnTo>
                  <a:pt x="1312164" y="991362"/>
                </a:lnTo>
                <a:lnTo>
                  <a:pt x="1277874" y="1007364"/>
                </a:lnTo>
                <a:lnTo>
                  <a:pt x="1291590" y="1037082"/>
                </a:lnTo>
                <a:lnTo>
                  <a:pt x="1293876" y="1042416"/>
                </a:lnTo>
                <a:lnTo>
                  <a:pt x="1328166" y="1025652"/>
                </a:lnTo>
                <a:close/>
              </a:path>
              <a:path w="2780665" h="2376170">
                <a:moveTo>
                  <a:pt x="1360932" y="1094232"/>
                </a:moveTo>
                <a:lnTo>
                  <a:pt x="1353312" y="1078230"/>
                </a:lnTo>
                <a:lnTo>
                  <a:pt x="1344168" y="1059942"/>
                </a:lnTo>
                <a:lnTo>
                  <a:pt x="1309878" y="1076706"/>
                </a:lnTo>
                <a:lnTo>
                  <a:pt x="1319022" y="1094994"/>
                </a:lnTo>
                <a:lnTo>
                  <a:pt x="1326642" y="1110996"/>
                </a:lnTo>
                <a:lnTo>
                  <a:pt x="1360932" y="1094232"/>
                </a:lnTo>
                <a:close/>
              </a:path>
              <a:path w="2780665" h="2376170">
                <a:moveTo>
                  <a:pt x="1399794" y="1162050"/>
                </a:moveTo>
                <a:lnTo>
                  <a:pt x="1394460" y="1153668"/>
                </a:lnTo>
                <a:lnTo>
                  <a:pt x="1391818" y="1155268"/>
                </a:lnTo>
                <a:lnTo>
                  <a:pt x="1378458" y="1128522"/>
                </a:lnTo>
                <a:lnTo>
                  <a:pt x="1377696" y="1128522"/>
                </a:lnTo>
                <a:lnTo>
                  <a:pt x="1345285" y="1144727"/>
                </a:lnTo>
                <a:lnTo>
                  <a:pt x="1341882" y="1139952"/>
                </a:lnTo>
                <a:lnTo>
                  <a:pt x="1338834" y="1135380"/>
                </a:lnTo>
                <a:lnTo>
                  <a:pt x="1307592" y="1157478"/>
                </a:lnTo>
                <a:lnTo>
                  <a:pt x="1310640" y="1161288"/>
                </a:lnTo>
                <a:lnTo>
                  <a:pt x="1318260" y="1171956"/>
                </a:lnTo>
                <a:lnTo>
                  <a:pt x="1325118" y="1181862"/>
                </a:lnTo>
                <a:lnTo>
                  <a:pt x="1329690" y="1188720"/>
                </a:lnTo>
                <a:lnTo>
                  <a:pt x="1356487" y="1169771"/>
                </a:lnTo>
                <a:lnTo>
                  <a:pt x="1359408" y="1175004"/>
                </a:lnTo>
                <a:lnTo>
                  <a:pt x="1361694" y="1179576"/>
                </a:lnTo>
                <a:lnTo>
                  <a:pt x="1364564" y="1178013"/>
                </a:lnTo>
                <a:lnTo>
                  <a:pt x="1367028" y="1181862"/>
                </a:lnTo>
                <a:lnTo>
                  <a:pt x="1399794" y="1162050"/>
                </a:lnTo>
                <a:close/>
              </a:path>
              <a:path w="2780665" h="2376170">
                <a:moveTo>
                  <a:pt x="1436370" y="1230630"/>
                </a:moveTo>
                <a:lnTo>
                  <a:pt x="1428750" y="1215390"/>
                </a:lnTo>
                <a:lnTo>
                  <a:pt x="1421130" y="1200912"/>
                </a:lnTo>
                <a:lnTo>
                  <a:pt x="1418844" y="1196340"/>
                </a:lnTo>
                <a:lnTo>
                  <a:pt x="1415808" y="1198003"/>
                </a:lnTo>
                <a:lnTo>
                  <a:pt x="1413510" y="1194054"/>
                </a:lnTo>
                <a:lnTo>
                  <a:pt x="1390434" y="1208011"/>
                </a:lnTo>
                <a:lnTo>
                  <a:pt x="1386840" y="1203198"/>
                </a:lnTo>
                <a:lnTo>
                  <a:pt x="1382268" y="1197864"/>
                </a:lnTo>
                <a:lnTo>
                  <a:pt x="1351788" y="1219962"/>
                </a:lnTo>
                <a:lnTo>
                  <a:pt x="1355598" y="1226058"/>
                </a:lnTo>
                <a:lnTo>
                  <a:pt x="1360932" y="1232154"/>
                </a:lnTo>
                <a:lnTo>
                  <a:pt x="1365504" y="1238250"/>
                </a:lnTo>
                <a:lnTo>
                  <a:pt x="1370076" y="1243584"/>
                </a:lnTo>
                <a:lnTo>
                  <a:pt x="1370761" y="1242987"/>
                </a:lnTo>
                <a:lnTo>
                  <a:pt x="1379220" y="1254252"/>
                </a:lnTo>
                <a:lnTo>
                  <a:pt x="1398333" y="1239926"/>
                </a:lnTo>
                <a:lnTo>
                  <a:pt x="1402080" y="1247394"/>
                </a:lnTo>
                <a:lnTo>
                  <a:pt x="1402842" y="1248156"/>
                </a:lnTo>
                <a:lnTo>
                  <a:pt x="1436370" y="1230630"/>
                </a:lnTo>
                <a:close/>
              </a:path>
              <a:path w="2780665" h="2376170">
                <a:moveTo>
                  <a:pt x="1470660" y="1299210"/>
                </a:moveTo>
                <a:lnTo>
                  <a:pt x="1461516" y="1281684"/>
                </a:lnTo>
                <a:lnTo>
                  <a:pt x="1453896" y="1264920"/>
                </a:lnTo>
                <a:lnTo>
                  <a:pt x="1438427" y="1272489"/>
                </a:lnTo>
                <a:lnTo>
                  <a:pt x="1436370" y="1269492"/>
                </a:lnTo>
                <a:lnTo>
                  <a:pt x="1431798" y="1262634"/>
                </a:lnTo>
                <a:lnTo>
                  <a:pt x="1400556" y="1284732"/>
                </a:lnTo>
                <a:lnTo>
                  <a:pt x="1405128" y="1290828"/>
                </a:lnTo>
                <a:lnTo>
                  <a:pt x="1411986" y="1301496"/>
                </a:lnTo>
                <a:lnTo>
                  <a:pt x="1419606" y="1312164"/>
                </a:lnTo>
                <a:lnTo>
                  <a:pt x="1422654" y="1315974"/>
                </a:lnTo>
                <a:lnTo>
                  <a:pt x="1432877" y="1309001"/>
                </a:lnTo>
                <a:lnTo>
                  <a:pt x="1436370" y="1315974"/>
                </a:lnTo>
                <a:lnTo>
                  <a:pt x="1470660" y="1299210"/>
                </a:lnTo>
                <a:close/>
              </a:path>
              <a:path w="2780665" h="2376170">
                <a:moveTo>
                  <a:pt x="1503426" y="1368552"/>
                </a:moveTo>
                <a:lnTo>
                  <a:pt x="1497495" y="1356042"/>
                </a:lnTo>
                <a:lnTo>
                  <a:pt x="1498092" y="1355598"/>
                </a:lnTo>
                <a:lnTo>
                  <a:pt x="1495907" y="1352702"/>
                </a:lnTo>
                <a:lnTo>
                  <a:pt x="1489710" y="1339596"/>
                </a:lnTo>
                <a:lnTo>
                  <a:pt x="1486662" y="1334262"/>
                </a:lnTo>
                <a:lnTo>
                  <a:pt x="1483271" y="1335849"/>
                </a:lnTo>
                <a:lnTo>
                  <a:pt x="1475232" y="1325118"/>
                </a:lnTo>
                <a:lnTo>
                  <a:pt x="1444752" y="1347216"/>
                </a:lnTo>
                <a:lnTo>
                  <a:pt x="1451610" y="1357122"/>
                </a:lnTo>
                <a:lnTo>
                  <a:pt x="1461833" y="1370774"/>
                </a:lnTo>
                <a:lnTo>
                  <a:pt x="1468374" y="1384554"/>
                </a:lnTo>
                <a:lnTo>
                  <a:pt x="1503426" y="1368552"/>
                </a:lnTo>
                <a:close/>
              </a:path>
              <a:path w="2780665" h="2376170">
                <a:moveTo>
                  <a:pt x="1544574" y="1412748"/>
                </a:moveTo>
                <a:lnTo>
                  <a:pt x="1541526" y="1409700"/>
                </a:lnTo>
                <a:lnTo>
                  <a:pt x="1524762" y="1389888"/>
                </a:lnTo>
                <a:lnTo>
                  <a:pt x="1520952" y="1385316"/>
                </a:lnTo>
                <a:lnTo>
                  <a:pt x="1491234" y="1408938"/>
                </a:lnTo>
                <a:lnTo>
                  <a:pt x="1495005" y="1414233"/>
                </a:lnTo>
                <a:lnTo>
                  <a:pt x="1485138" y="1418844"/>
                </a:lnTo>
                <a:lnTo>
                  <a:pt x="1495806" y="1441704"/>
                </a:lnTo>
                <a:lnTo>
                  <a:pt x="1501140" y="1453896"/>
                </a:lnTo>
                <a:lnTo>
                  <a:pt x="1535430" y="1437132"/>
                </a:lnTo>
                <a:lnTo>
                  <a:pt x="1530210" y="1425956"/>
                </a:lnTo>
                <a:lnTo>
                  <a:pt x="1544574" y="1412748"/>
                </a:lnTo>
                <a:close/>
              </a:path>
              <a:path w="2780665" h="2376170">
                <a:moveTo>
                  <a:pt x="1597152" y="1458468"/>
                </a:moveTo>
                <a:lnTo>
                  <a:pt x="1570482" y="1438656"/>
                </a:lnTo>
                <a:lnTo>
                  <a:pt x="1545336" y="1466850"/>
                </a:lnTo>
                <a:lnTo>
                  <a:pt x="1549908" y="1471422"/>
                </a:lnTo>
                <a:lnTo>
                  <a:pt x="1551089" y="1472349"/>
                </a:lnTo>
                <a:lnTo>
                  <a:pt x="1517142" y="1488186"/>
                </a:lnTo>
                <a:lnTo>
                  <a:pt x="1533144" y="1522476"/>
                </a:lnTo>
                <a:lnTo>
                  <a:pt x="1567434" y="1506474"/>
                </a:lnTo>
                <a:lnTo>
                  <a:pt x="1551724" y="1472831"/>
                </a:lnTo>
                <a:lnTo>
                  <a:pt x="1559814" y="1479042"/>
                </a:lnTo>
                <a:lnTo>
                  <a:pt x="1568958" y="1485900"/>
                </a:lnTo>
                <a:lnTo>
                  <a:pt x="1578102" y="1491996"/>
                </a:lnTo>
                <a:lnTo>
                  <a:pt x="1579626" y="1492758"/>
                </a:lnTo>
                <a:lnTo>
                  <a:pt x="1597152" y="1458468"/>
                </a:lnTo>
                <a:close/>
              </a:path>
              <a:path w="2780665" h="2376170">
                <a:moveTo>
                  <a:pt x="1600200" y="1575054"/>
                </a:moveTo>
                <a:lnTo>
                  <a:pt x="1597914" y="1569720"/>
                </a:lnTo>
                <a:lnTo>
                  <a:pt x="1584198" y="1540764"/>
                </a:lnTo>
                <a:lnTo>
                  <a:pt x="1549146" y="1556766"/>
                </a:lnTo>
                <a:lnTo>
                  <a:pt x="1562862" y="1586484"/>
                </a:lnTo>
                <a:lnTo>
                  <a:pt x="1565910" y="1591818"/>
                </a:lnTo>
                <a:lnTo>
                  <a:pt x="1600200" y="1575054"/>
                </a:lnTo>
                <a:close/>
              </a:path>
              <a:path w="2780665" h="2376170">
                <a:moveTo>
                  <a:pt x="1632966" y="1643634"/>
                </a:moveTo>
                <a:lnTo>
                  <a:pt x="1621536" y="1620012"/>
                </a:lnTo>
                <a:lnTo>
                  <a:pt x="1616202" y="1609344"/>
                </a:lnTo>
                <a:lnTo>
                  <a:pt x="1581912" y="1626108"/>
                </a:lnTo>
                <a:lnTo>
                  <a:pt x="1587246" y="1636776"/>
                </a:lnTo>
                <a:lnTo>
                  <a:pt x="1598676" y="1660398"/>
                </a:lnTo>
                <a:lnTo>
                  <a:pt x="1632966" y="1643634"/>
                </a:lnTo>
                <a:close/>
              </a:path>
              <a:path w="2780665" h="2376170">
                <a:moveTo>
                  <a:pt x="1666494" y="1712214"/>
                </a:moveTo>
                <a:lnTo>
                  <a:pt x="1649730" y="1677924"/>
                </a:lnTo>
                <a:lnTo>
                  <a:pt x="1615440" y="1694688"/>
                </a:lnTo>
                <a:lnTo>
                  <a:pt x="1632204" y="1728978"/>
                </a:lnTo>
                <a:lnTo>
                  <a:pt x="1666494" y="1712214"/>
                </a:lnTo>
                <a:close/>
              </a:path>
              <a:path w="2780665" h="2376170">
                <a:moveTo>
                  <a:pt x="1670304" y="1486662"/>
                </a:moveTo>
                <a:lnTo>
                  <a:pt x="1649730" y="1454658"/>
                </a:lnTo>
                <a:lnTo>
                  <a:pt x="1648968" y="1455420"/>
                </a:lnTo>
                <a:lnTo>
                  <a:pt x="1642872" y="1458468"/>
                </a:lnTo>
                <a:lnTo>
                  <a:pt x="1632204" y="1463040"/>
                </a:lnTo>
                <a:lnTo>
                  <a:pt x="1626870" y="1464564"/>
                </a:lnTo>
                <a:lnTo>
                  <a:pt x="1621536" y="1465326"/>
                </a:lnTo>
                <a:lnTo>
                  <a:pt x="1627632" y="1502664"/>
                </a:lnTo>
                <a:lnTo>
                  <a:pt x="1669542" y="1487424"/>
                </a:lnTo>
                <a:lnTo>
                  <a:pt x="1670304" y="1486662"/>
                </a:lnTo>
                <a:close/>
              </a:path>
              <a:path w="2780665" h="2376170">
                <a:moveTo>
                  <a:pt x="1700022" y="1780794"/>
                </a:moveTo>
                <a:lnTo>
                  <a:pt x="1683258" y="1746504"/>
                </a:lnTo>
                <a:lnTo>
                  <a:pt x="1648968" y="1763268"/>
                </a:lnTo>
                <a:lnTo>
                  <a:pt x="1665732" y="1797558"/>
                </a:lnTo>
                <a:lnTo>
                  <a:pt x="1700022" y="1780794"/>
                </a:lnTo>
                <a:close/>
              </a:path>
              <a:path w="2780665" h="2376170">
                <a:moveTo>
                  <a:pt x="1729740" y="1429512"/>
                </a:moveTo>
                <a:lnTo>
                  <a:pt x="1699260" y="1405890"/>
                </a:lnTo>
                <a:lnTo>
                  <a:pt x="1697736" y="1408176"/>
                </a:lnTo>
                <a:lnTo>
                  <a:pt x="1685544" y="1423416"/>
                </a:lnTo>
                <a:lnTo>
                  <a:pt x="1679448" y="1430274"/>
                </a:lnTo>
                <a:lnTo>
                  <a:pt x="1675638" y="1433322"/>
                </a:lnTo>
                <a:lnTo>
                  <a:pt x="1703070" y="1459992"/>
                </a:lnTo>
                <a:lnTo>
                  <a:pt x="1706880" y="1455420"/>
                </a:lnTo>
                <a:lnTo>
                  <a:pt x="1714500" y="1447800"/>
                </a:lnTo>
                <a:lnTo>
                  <a:pt x="1728216" y="1431036"/>
                </a:lnTo>
                <a:lnTo>
                  <a:pt x="1729740" y="1429512"/>
                </a:lnTo>
                <a:close/>
              </a:path>
              <a:path w="2780665" h="2376170">
                <a:moveTo>
                  <a:pt x="1734312" y="1848612"/>
                </a:moveTo>
                <a:lnTo>
                  <a:pt x="1722882" y="1826514"/>
                </a:lnTo>
                <a:lnTo>
                  <a:pt x="1716786" y="1814322"/>
                </a:lnTo>
                <a:lnTo>
                  <a:pt x="1683258" y="1831848"/>
                </a:lnTo>
                <a:lnTo>
                  <a:pt x="1689354" y="1844040"/>
                </a:lnTo>
                <a:lnTo>
                  <a:pt x="1700784" y="1866138"/>
                </a:lnTo>
                <a:lnTo>
                  <a:pt x="1734312" y="1848612"/>
                </a:lnTo>
                <a:close/>
              </a:path>
              <a:path w="2780665" h="2376170">
                <a:moveTo>
                  <a:pt x="1769364" y="1915668"/>
                </a:moveTo>
                <a:lnTo>
                  <a:pt x="1751838" y="1882140"/>
                </a:lnTo>
                <a:lnTo>
                  <a:pt x="1718310" y="1899666"/>
                </a:lnTo>
                <a:lnTo>
                  <a:pt x="1735836" y="1933194"/>
                </a:lnTo>
                <a:lnTo>
                  <a:pt x="1769364" y="1915668"/>
                </a:lnTo>
                <a:close/>
              </a:path>
              <a:path w="2780665" h="2376170">
                <a:moveTo>
                  <a:pt x="1773174" y="1363980"/>
                </a:moveTo>
                <a:lnTo>
                  <a:pt x="1740408" y="1344930"/>
                </a:lnTo>
                <a:lnTo>
                  <a:pt x="1735836" y="1351788"/>
                </a:lnTo>
                <a:lnTo>
                  <a:pt x="1729740" y="1362456"/>
                </a:lnTo>
                <a:lnTo>
                  <a:pt x="1723644" y="1372362"/>
                </a:lnTo>
                <a:lnTo>
                  <a:pt x="1720596" y="1376172"/>
                </a:lnTo>
                <a:lnTo>
                  <a:pt x="1752600" y="1397508"/>
                </a:lnTo>
                <a:lnTo>
                  <a:pt x="1755648" y="1392936"/>
                </a:lnTo>
                <a:lnTo>
                  <a:pt x="1761744" y="1382268"/>
                </a:lnTo>
                <a:lnTo>
                  <a:pt x="1768602" y="1371600"/>
                </a:lnTo>
                <a:lnTo>
                  <a:pt x="1773174" y="1363980"/>
                </a:lnTo>
                <a:close/>
              </a:path>
              <a:path w="2780665" h="2376170">
                <a:moveTo>
                  <a:pt x="1805940" y="1981962"/>
                </a:moveTo>
                <a:lnTo>
                  <a:pt x="1802130" y="1975104"/>
                </a:lnTo>
                <a:lnTo>
                  <a:pt x="1787652" y="1948434"/>
                </a:lnTo>
                <a:lnTo>
                  <a:pt x="1754124" y="1967484"/>
                </a:lnTo>
                <a:lnTo>
                  <a:pt x="1769364" y="1994154"/>
                </a:lnTo>
                <a:lnTo>
                  <a:pt x="1773174" y="2001012"/>
                </a:lnTo>
                <a:lnTo>
                  <a:pt x="1805940" y="1981962"/>
                </a:lnTo>
                <a:close/>
              </a:path>
              <a:path w="2780665" h="2376170">
                <a:moveTo>
                  <a:pt x="1810512" y="1296924"/>
                </a:moveTo>
                <a:lnTo>
                  <a:pt x="1776984" y="1279398"/>
                </a:lnTo>
                <a:lnTo>
                  <a:pt x="1773936" y="1284732"/>
                </a:lnTo>
                <a:lnTo>
                  <a:pt x="1760982" y="1308354"/>
                </a:lnTo>
                <a:lnTo>
                  <a:pt x="1759458" y="1312164"/>
                </a:lnTo>
                <a:lnTo>
                  <a:pt x="1792224" y="1330452"/>
                </a:lnTo>
                <a:lnTo>
                  <a:pt x="1794510" y="1326642"/>
                </a:lnTo>
                <a:lnTo>
                  <a:pt x="1807464" y="1302258"/>
                </a:lnTo>
                <a:lnTo>
                  <a:pt x="1810512" y="1296924"/>
                </a:lnTo>
                <a:close/>
              </a:path>
              <a:path w="2780665" h="2376170">
                <a:moveTo>
                  <a:pt x="1844040" y="2047494"/>
                </a:moveTo>
                <a:lnTo>
                  <a:pt x="1828800" y="2022348"/>
                </a:lnTo>
                <a:lnTo>
                  <a:pt x="1824990" y="2014728"/>
                </a:lnTo>
                <a:lnTo>
                  <a:pt x="1791462" y="2033778"/>
                </a:lnTo>
                <a:lnTo>
                  <a:pt x="1796034" y="2041398"/>
                </a:lnTo>
                <a:lnTo>
                  <a:pt x="1811274" y="2067306"/>
                </a:lnTo>
                <a:lnTo>
                  <a:pt x="1844040" y="2047494"/>
                </a:lnTo>
                <a:close/>
              </a:path>
              <a:path w="2780665" h="2376170">
                <a:moveTo>
                  <a:pt x="1845564" y="1229106"/>
                </a:moveTo>
                <a:lnTo>
                  <a:pt x="1812036" y="1211580"/>
                </a:lnTo>
                <a:lnTo>
                  <a:pt x="1799082" y="1236726"/>
                </a:lnTo>
                <a:lnTo>
                  <a:pt x="1794510" y="1245108"/>
                </a:lnTo>
                <a:lnTo>
                  <a:pt x="1828800" y="1262634"/>
                </a:lnTo>
                <a:lnTo>
                  <a:pt x="1845564" y="1229106"/>
                </a:lnTo>
                <a:close/>
              </a:path>
              <a:path w="2780665" h="2376170">
                <a:moveTo>
                  <a:pt x="1867662" y="1189482"/>
                </a:moveTo>
                <a:lnTo>
                  <a:pt x="1833372" y="1171956"/>
                </a:lnTo>
                <a:lnTo>
                  <a:pt x="1828800" y="1181100"/>
                </a:lnTo>
                <a:lnTo>
                  <a:pt x="1815846" y="1206246"/>
                </a:lnTo>
                <a:lnTo>
                  <a:pt x="1850136" y="1223772"/>
                </a:lnTo>
                <a:lnTo>
                  <a:pt x="1862328" y="1198626"/>
                </a:lnTo>
                <a:lnTo>
                  <a:pt x="1867662" y="1189482"/>
                </a:lnTo>
                <a:close/>
              </a:path>
              <a:path w="2780665" h="2376170">
                <a:moveTo>
                  <a:pt x="1883664" y="2111502"/>
                </a:moveTo>
                <a:lnTo>
                  <a:pt x="1882140" y="2109978"/>
                </a:lnTo>
                <a:lnTo>
                  <a:pt x="1863852" y="2079498"/>
                </a:lnTo>
                <a:lnTo>
                  <a:pt x="1831086" y="2100072"/>
                </a:lnTo>
                <a:lnTo>
                  <a:pt x="1850136" y="2130552"/>
                </a:lnTo>
                <a:lnTo>
                  <a:pt x="1851660" y="2132838"/>
                </a:lnTo>
                <a:lnTo>
                  <a:pt x="1883664" y="2111502"/>
                </a:lnTo>
                <a:close/>
              </a:path>
              <a:path w="2780665" h="2376170">
                <a:moveTo>
                  <a:pt x="1902714" y="1123188"/>
                </a:moveTo>
                <a:lnTo>
                  <a:pt x="1869948" y="1104138"/>
                </a:lnTo>
                <a:lnTo>
                  <a:pt x="1866900" y="1108710"/>
                </a:lnTo>
                <a:lnTo>
                  <a:pt x="1853946" y="1132332"/>
                </a:lnTo>
                <a:lnTo>
                  <a:pt x="1850898" y="1138428"/>
                </a:lnTo>
                <a:lnTo>
                  <a:pt x="1885188" y="1155954"/>
                </a:lnTo>
                <a:lnTo>
                  <a:pt x="1888236" y="1149858"/>
                </a:lnTo>
                <a:lnTo>
                  <a:pt x="1900428" y="1126998"/>
                </a:lnTo>
                <a:lnTo>
                  <a:pt x="1902714" y="1123188"/>
                </a:lnTo>
                <a:close/>
              </a:path>
              <a:path w="2780665" h="2376170">
                <a:moveTo>
                  <a:pt x="1925574" y="2173986"/>
                </a:moveTo>
                <a:lnTo>
                  <a:pt x="1921764" y="2169414"/>
                </a:lnTo>
                <a:lnTo>
                  <a:pt x="1908810" y="2150364"/>
                </a:lnTo>
                <a:lnTo>
                  <a:pt x="1904238" y="2143506"/>
                </a:lnTo>
                <a:lnTo>
                  <a:pt x="1872234" y="2164080"/>
                </a:lnTo>
                <a:lnTo>
                  <a:pt x="1877568" y="2171700"/>
                </a:lnTo>
                <a:lnTo>
                  <a:pt x="1890522" y="2191512"/>
                </a:lnTo>
                <a:lnTo>
                  <a:pt x="1894332" y="2196084"/>
                </a:lnTo>
                <a:lnTo>
                  <a:pt x="1925574" y="2173986"/>
                </a:lnTo>
                <a:close/>
              </a:path>
              <a:path w="2780665" h="2376170">
                <a:moveTo>
                  <a:pt x="1941576" y="1058418"/>
                </a:moveTo>
                <a:lnTo>
                  <a:pt x="1909572" y="1037844"/>
                </a:lnTo>
                <a:lnTo>
                  <a:pt x="1906524" y="1042416"/>
                </a:lnTo>
                <a:lnTo>
                  <a:pt x="1899666" y="1052322"/>
                </a:lnTo>
                <a:lnTo>
                  <a:pt x="1893570" y="1063752"/>
                </a:lnTo>
                <a:lnTo>
                  <a:pt x="1888998" y="1070610"/>
                </a:lnTo>
                <a:lnTo>
                  <a:pt x="1921764" y="1090422"/>
                </a:lnTo>
                <a:lnTo>
                  <a:pt x="1926336" y="1082802"/>
                </a:lnTo>
                <a:lnTo>
                  <a:pt x="1938528" y="1062990"/>
                </a:lnTo>
                <a:lnTo>
                  <a:pt x="1941576" y="1058418"/>
                </a:lnTo>
                <a:close/>
              </a:path>
              <a:path w="2780665" h="2376170">
                <a:moveTo>
                  <a:pt x="1971294" y="2234184"/>
                </a:moveTo>
                <a:lnTo>
                  <a:pt x="1960626" y="2221230"/>
                </a:lnTo>
                <a:lnTo>
                  <a:pt x="1947672" y="2204466"/>
                </a:lnTo>
                <a:lnTo>
                  <a:pt x="1917192" y="2227326"/>
                </a:lnTo>
                <a:lnTo>
                  <a:pt x="1917954" y="2228088"/>
                </a:lnTo>
                <a:lnTo>
                  <a:pt x="1930908" y="2244852"/>
                </a:lnTo>
                <a:lnTo>
                  <a:pt x="1941576" y="2257806"/>
                </a:lnTo>
                <a:lnTo>
                  <a:pt x="1971294" y="2234184"/>
                </a:lnTo>
                <a:close/>
              </a:path>
              <a:path w="2780665" h="2376170">
                <a:moveTo>
                  <a:pt x="1985772" y="1002030"/>
                </a:moveTo>
                <a:lnTo>
                  <a:pt x="1959102" y="975360"/>
                </a:lnTo>
                <a:lnTo>
                  <a:pt x="1954530" y="979170"/>
                </a:lnTo>
                <a:lnTo>
                  <a:pt x="1947672" y="986790"/>
                </a:lnTo>
                <a:lnTo>
                  <a:pt x="1933956" y="1003554"/>
                </a:lnTo>
                <a:lnTo>
                  <a:pt x="1932432" y="1005840"/>
                </a:lnTo>
                <a:lnTo>
                  <a:pt x="1962912" y="1028700"/>
                </a:lnTo>
                <a:lnTo>
                  <a:pt x="1963674" y="1027176"/>
                </a:lnTo>
                <a:lnTo>
                  <a:pt x="1970532" y="1019556"/>
                </a:lnTo>
                <a:lnTo>
                  <a:pt x="1976628" y="1011936"/>
                </a:lnTo>
                <a:lnTo>
                  <a:pt x="1982724" y="1005078"/>
                </a:lnTo>
                <a:lnTo>
                  <a:pt x="1985772" y="1002030"/>
                </a:lnTo>
                <a:close/>
              </a:path>
              <a:path w="2780665" h="2376170">
                <a:moveTo>
                  <a:pt x="2021586" y="2288286"/>
                </a:moveTo>
                <a:lnTo>
                  <a:pt x="2010156" y="2277618"/>
                </a:lnTo>
                <a:lnTo>
                  <a:pt x="1997964" y="2264664"/>
                </a:lnTo>
                <a:lnTo>
                  <a:pt x="1995678" y="2261616"/>
                </a:lnTo>
                <a:lnTo>
                  <a:pt x="1967484" y="2287524"/>
                </a:lnTo>
                <a:lnTo>
                  <a:pt x="1970532" y="2291334"/>
                </a:lnTo>
                <a:lnTo>
                  <a:pt x="1994916" y="2315718"/>
                </a:lnTo>
                <a:lnTo>
                  <a:pt x="2021586" y="2288286"/>
                </a:lnTo>
                <a:close/>
              </a:path>
              <a:path w="2780665" h="2376170">
                <a:moveTo>
                  <a:pt x="2040636" y="970026"/>
                </a:moveTo>
                <a:lnTo>
                  <a:pt x="2034540" y="932688"/>
                </a:lnTo>
                <a:lnTo>
                  <a:pt x="2025396" y="933450"/>
                </a:lnTo>
                <a:lnTo>
                  <a:pt x="2008632" y="939546"/>
                </a:lnTo>
                <a:lnTo>
                  <a:pt x="2000250" y="943356"/>
                </a:lnTo>
                <a:lnTo>
                  <a:pt x="1991868" y="947928"/>
                </a:lnTo>
                <a:lnTo>
                  <a:pt x="1991106" y="948690"/>
                </a:lnTo>
                <a:lnTo>
                  <a:pt x="2012442" y="979932"/>
                </a:lnTo>
                <a:lnTo>
                  <a:pt x="2013204" y="979932"/>
                </a:lnTo>
                <a:lnTo>
                  <a:pt x="2019300" y="976122"/>
                </a:lnTo>
                <a:lnTo>
                  <a:pt x="2024634" y="973836"/>
                </a:lnTo>
                <a:lnTo>
                  <a:pt x="2035302" y="970788"/>
                </a:lnTo>
                <a:lnTo>
                  <a:pt x="2040636" y="970026"/>
                </a:lnTo>
                <a:close/>
              </a:path>
              <a:path w="2780665" h="2376170">
                <a:moveTo>
                  <a:pt x="2078736" y="2328672"/>
                </a:moveTo>
                <a:lnTo>
                  <a:pt x="2067306" y="2322576"/>
                </a:lnTo>
                <a:lnTo>
                  <a:pt x="2056638" y="2316480"/>
                </a:lnTo>
                <a:lnTo>
                  <a:pt x="2048256" y="2310384"/>
                </a:lnTo>
                <a:lnTo>
                  <a:pt x="2026158" y="2341626"/>
                </a:lnTo>
                <a:lnTo>
                  <a:pt x="2036064" y="2348484"/>
                </a:lnTo>
                <a:lnTo>
                  <a:pt x="2049780" y="2356866"/>
                </a:lnTo>
                <a:lnTo>
                  <a:pt x="2061210" y="2362962"/>
                </a:lnTo>
                <a:lnTo>
                  <a:pt x="2078736" y="2328672"/>
                </a:lnTo>
                <a:close/>
              </a:path>
              <a:path w="2780665" h="2376170">
                <a:moveTo>
                  <a:pt x="2116836" y="967740"/>
                </a:moveTo>
                <a:lnTo>
                  <a:pt x="2111502" y="963168"/>
                </a:lnTo>
                <a:lnTo>
                  <a:pt x="2102358" y="955548"/>
                </a:lnTo>
                <a:lnTo>
                  <a:pt x="2093214" y="949452"/>
                </a:lnTo>
                <a:lnTo>
                  <a:pt x="2083308" y="943356"/>
                </a:lnTo>
                <a:lnTo>
                  <a:pt x="2082546" y="942594"/>
                </a:lnTo>
                <a:lnTo>
                  <a:pt x="2065020" y="976884"/>
                </a:lnTo>
                <a:lnTo>
                  <a:pt x="2066544" y="976884"/>
                </a:lnTo>
                <a:lnTo>
                  <a:pt x="2072640" y="981456"/>
                </a:lnTo>
                <a:lnTo>
                  <a:pt x="2080260" y="986790"/>
                </a:lnTo>
                <a:lnTo>
                  <a:pt x="2087880" y="992886"/>
                </a:lnTo>
                <a:lnTo>
                  <a:pt x="2091690" y="996696"/>
                </a:lnTo>
                <a:lnTo>
                  <a:pt x="2116836" y="967740"/>
                </a:lnTo>
                <a:close/>
              </a:path>
              <a:path w="2780665" h="2376170">
                <a:moveTo>
                  <a:pt x="2148078" y="2372868"/>
                </a:moveTo>
                <a:lnTo>
                  <a:pt x="2140458" y="2335530"/>
                </a:lnTo>
                <a:lnTo>
                  <a:pt x="2132838" y="2337054"/>
                </a:lnTo>
                <a:lnTo>
                  <a:pt x="2123694" y="2337816"/>
                </a:lnTo>
                <a:lnTo>
                  <a:pt x="2107692" y="2337816"/>
                </a:lnTo>
                <a:lnTo>
                  <a:pt x="2104644" y="2375916"/>
                </a:lnTo>
                <a:lnTo>
                  <a:pt x="2128266" y="2375916"/>
                </a:lnTo>
                <a:lnTo>
                  <a:pt x="2140458" y="2374392"/>
                </a:lnTo>
                <a:lnTo>
                  <a:pt x="2148078" y="2372868"/>
                </a:lnTo>
                <a:close/>
              </a:path>
              <a:path w="2780665" h="2376170">
                <a:moveTo>
                  <a:pt x="2170938" y="1025652"/>
                </a:moveTo>
                <a:lnTo>
                  <a:pt x="2166366" y="1021080"/>
                </a:lnTo>
                <a:lnTo>
                  <a:pt x="2157984" y="1010412"/>
                </a:lnTo>
                <a:lnTo>
                  <a:pt x="2148840" y="999744"/>
                </a:lnTo>
                <a:lnTo>
                  <a:pt x="2145030" y="995934"/>
                </a:lnTo>
                <a:lnTo>
                  <a:pt x="2117598" y="1021842"/>
                </a:lnTo>
                <a:lnTo>
                  <a:pt x="2120646" y="1025652"/>
                </a:lnTo>
                <a:lnTo>
                  <a:pt x="2137410" y="1045464"/>
                </a:lnTo>
                <a:lnTo>
                  <a:pt x="2141220" y="1050036"/>
                </a:lnTo>
                <a:lnTo>
                  <a:pt x="2170938" y="1025652"/>
                </a:lnTo>
                <a:close/>
              </a:path>
              <a:path w="2780665" h="2376170">
                <a:moveTo>
                  <a:pt x="2217420" y="1087374"/>
                </a:moveTo>
                <a:lnTo>
                  <a:pt x="2210562" y="1077468"/>
                </a:lnTo>
                <a:lnTo>
                  <a:pt x="2194560" y="1056894"/>
                </a:lnTo>
                <a:lnTo>
                  <a:pt x="2164080" y="1078992"/>
                </a:lnTo>
                <a:lnTo>
                  <a:pt x="2179320" y="1100328"/>
                </a:lnTo>
                <a:lnTo>
                  <a:pt x="2186178" y="1109472"/>
                </a:lnTo>
                <a:lnTo>
                  <a:pt x="2217420" y="1087374"/>
                </a:lnTo>
                <a:close/>
              </a:path>
              <a:path w="2780665" h="2376170">
                <a:moveTo>
                  <a:pt x="2224278" y="2337816"/>
                </a:moveTo>
                <a:lnTo>
                  <a:pt x="2201418" y="2307336"/>
                </a:lnTo>
                <a:lnTo>
                  <a:pt x="2200656" y="2308098"/>
                </a:lnTo>
                <a:lnTo>
                  <a:pt x="2180844" y="2320290"/>
                </a:lnTo>
                <a:lnTo>
                  <a:pt x="2171700" y="2324862"/>
                </a:lnTo>
                <a:lnTo>
                  <a:pt x="2188464" y="2359152"/>
                </a:lnTo>
                <a:lnTo>
                  <a:pt x="2199894" y="2353056"/>
                </a:lnTo>
                <a:lnTo>
                  <a:pt x="2211324" y="2346198"/>
                </a:lnTo>
                <a:lnTo>
                  <a:pt x="2222754" y="2338578"/>
                </a:lnTo>
                <a:lnTo>
                  <a:pt x="2224278" y="2337816"/>
                </a:lnTo>
                <a:close/>
              </a:path>
              <a:path w="2780665" h="2376170">
                <a:moveTo>
                  <a:pt x="2261616" y="1150620"/>
                </a:moveTo>
                <a:lnTo>
                  <a:pt x="2257044" y="1143762"/>
                </a:lnTo>
                <a:lnTo>
                  <a:pt x="2249424" y="1133856"/>
                </a:lnTo>
                <a:lnTo>
                  <a:pt x="2242566" y="1123188"/>
                </a:lnTo>
                <a:lnTo>
                  <a:pt x="2239518" y="1118616"/>
                </a:lnTo>
                <a:lnTo>
                  <a:pt x="2208276" y="1140714"/>
                </a:lnTo>
                <a:lnTo>
                  <a:pt x="2211324" y="1144524"/>
                </a:lnTo>
                <a:lnTo>
                  <a:pt x="2218182" y="1155192"/>
                </a:lnTo>
                <a:lnTo>
                  <a:pt x="2225802" y="1165860"/>
                </a:lnTo>
                <a:lnTo>
                  <a:pt x="2229612" y="1171956"/>
                </a:lnTo>
                <a:lnTo>
                  <a:pt x="2261616" y="1150620"/>
                </a:lnTo>
                <a:close/>
              </a:path>
              <a:path w="2780665" h="2376170">
                <a:moveTo>
                  <a:pt x="2283714" y="2284476"/>
                </a:moveTo>
                <a:lnTo>
                  <a:pt x="2255520" y="2259330"/>
                </a:lnTo>
                <a:lnTo>
                  <a:pt x="2250186" y="2265426"/>
                </a:lnTo>
                <a:lnTo>
                  <a:pt x="2229612" y="2284476"/>
                </a:lnTo>
                <a:lnTo>
                  <a:pt x="2254758" y="2313432"/>
                </a:lnTo>
                <a:lnTo>
                  <a:pt x="2256282" y="2311908"/>
                </a:lnTo>
                <a:lnTo>
                  <a:pt x="2278380" y="2290572"/>
                </a:lnTo>
                <a:lnTo>
                  <a:pt x="2283714" y="2284476"/>
                </a:lnTo>
                <a:close/>
              </a:path>
              <a:path w="2780665" h="2376170">
                <a:moveTo>
                  <a:pt x="2310384" y="1214628"/>
                </a:moveTo>
                <a:lnTo>
                  <a:pt x="2305812" y="1209294"/>
                </a:lnTo>
                <a:lnTo>
                  <a:pt x="2300478" y="1202436"/>
                </a:lnTo>
                <a:lnTo>
                  <a:pt x="2295906" y="1196340"/>
                </a:lnTo>
                <a:lnTo>
                  <a:pt x="2291334" y="1191006"/>
                </a:lnTo>
                <a:lnTo>
                  <a:pt x="2290635" y="1191615"/>
                </a:lnTo>
                <a:lnTo>
                  <a:pt x="2286762" y="1186434"/>
                </a:lnTo>
                <a:lnTo>
                  <a:pt x="2282952" y="1181100"/>
                </a:lnTo>
                <a:lnTo>
                  <a:pt x="2252472" y="1203960"/>
                </a:lnTo>
                <a:lnTo>
                  <a:pt x="2256282" y="1209294"/>
                </a:lnTo>
                <a:lnTo>
                  <a:pt x="2261616" y="1216152"/>
                </a:lnTo>
                <a:lnTo>
                  <a:pt x="2270760" y="1226820"/>
                </a:lnTo>
                <a:lnTo>
                  <a:pt x="2271458" y="1226235"/>
                </a:lnTo>
                <a:lnTo>
                  <a:pt x="2275332" y="1231392"/>
                </a:lnTo>
                <a:lnTo>
                  <a:pt x="2279142" y="1237488"/>
                </a:lnTo>
                <a:lnTo>
                  <a:pt x="2310384" y="1214628"/>
                </a:lnTo>
                <a:close/>
              </a:path>
              <a:path w="2780665" h="2376170">
                <a:moveTo>
                  <a:pt x="2333244" y="2224278"/>
                </a:moveTo>
                <a:lnTo>
                  <a:pt x="2302002" y="2201418"/>
                </a:lnTo>
                <a:lnTo>
                  <a:pt x="2290572" y="2217420"/>
                </a:lnTo>
                <a:lnTo>
                  <a:pt x="2279904" y="2231136"/>
                </a:lnTo>
                <a:lnTo>
                  <a:pt x="2308860" y="2254758"/>
                </a:lnTo>
                <a:lnTo>
                  <a:pt x="2321052" y="2240280"/>
                </a:lnTo>
                <a:lnTo>
                  <a:pt x="2333244" y="2224278"/>
                </a:lnTo>
                <a:close/>
              </a:path>
              <a:path w="2780665" h="2376170">
                <a:moveTo>
                  <a:pt x="2353818" y="1277874"/>
                </a:moveTo>
                <a:lnTo>
                  <a:pt x="2351532" y="1273302"/>
                </a:lnTo>
                <a:lnTo>
                  <a:pt x="2343912" y="1262634"/>
                </a:lnTo>
                <a:lnTo>
                  <a:pt x="2337054" y="1252728"/>
                </a:lnTo>
                <a:lnTo>
                  <a:pt x="2332482" y="1246632"/>
                </a:lnTo>
                <a:lnTo>
                  <a:pt x="2301240" y="1267968"/>
                </a:lnTo>
                <a:lnTo>
                  <a:pt x="2305812" y="1274064"/>
                </a:lnTo>
                <a:lnTo>
                  <a:pt x="2312670" y="1284732"/>
                </a:lnTo>
                <a:lnTo>
                  <a:pt x="2320290" y="1295400"/>
                </a:lnTo>
                <a:lnTo>
                  <a:pt x="2322576" y="1299210"/>
                </a:lnTo>
                <a:lnTo>
                  <a:pt x="2353818" y="1277874"/>
                </a:lnTo>
                <a:close/>
              </a:path>
              <a:path w="2780665" h="2376170">
                <a:moveTo>
                  <a:pt x="2375916" y="2159508"/>
                </a:moveTo>
                <a:lnTo>
                  <a:pt x="2343912" y="2138934"/>
                </a:lnTo>
                <a:lnTo>
                  <a:pt x="2330958" y="2159508"/>
                </a:lnTo>
                <a:lnTo>
                  <a:pt x="2323338" y="2170938"/>
                </a:lnTo>
                <a:lnTo>
                  <a:pt x="2355342" y="2192274"/>
                </a:lnTo>
                <a:lnTo>
                  <a:pt x="2375916" y="2159508"/>
                </a:lnTo>
                <a:close/>
              </a:path>
              <a:path w="2780665" h="2376170">
                <a:moveTo>
                  <a:pt x="2398014" y="1338834"/>
                </a:moveTo>
                <a:lnTo>
                  <a:pt x="2382774" y="1318260"/>
                </a:lnTo>
                <a:lnTo>
                  <a:pt x="2375916" y="1308354"/>
                </a:lnTo>
                <a:lnTo>
                  <a:pt x="2344674" y="1331214"/>
                </a:lnTo>
                <a:lnTo>
                  <a:pt x="2352294" y="1341120"/>
                </a:lnTo>
                <a:lnTo>
                  <a:pt x="2367534" y="1361694"/>
                </a:lnTo>
                <a:lnTo>
                  <a:pt x="2398014" y="1338834"/>
                </a:lnTo>
                <a:close/>
              </a:path>
              <a:path w="2780665" h="2376170">
                <a:moveTo>
                  <a:pt x="2414778" y="2092452"/>
                </a:moveTo>
                <a:lnTo>
                  <a:pt x="2381250" y="2074164"/>
                </a:lnTo>
                <a:lnTo>
                  <a:pt x="2371344" y="2092452"/>
                </a:lnTo>
                <a:lnTo>
                  <a:pt x="2362962" y="2106930"/>
                </a:lnTo>
                <a:lnTo>
                  <a:pt x="2395728" y="2125980"/>
                </a:lnTo>
                <a:lnTo>
                  <a:pt x="2404110" y="2110740"/>
                </a:lnTo>
                <a:lnTo>
                  <a:pt x="2414778" y="2092452"/>
                </a:lnTo>
                <a:close/>
              </a:path>
              <a:path w="2780665" h="2376170">
                <a:moveTo>
                  <a:pt x="2445258" y="1396746"/>
                </a:moveTo>
                <a:lnTo>
                  <a:pt x="2442210" y="1392936"/>
                </a:lnTo>
                <a:lnTo>
                  <a:pt x="2433828" y="1383030"/>
                </a:lnTo>
                <a:lnTo>
                  <a:pt x="2424684" y="1373124"/>
                </a:lnTo>
                <a:lnTo>
                  <a:pt x="2420874" y="1368552"/>
                </a:lnTo>
                <a:lnTo>
                  <a:pt x="2391918" y="1392936"/>
                </a:lnTo>
                <a:lnTo>
                  <a:pt x="2395728" y="1397508"/>
                </a:lnTo>
                <a:lnTo>
                  <a:pt x="2414016" y="1418844"/>
                </a:lnTo>
                <a:lnTo>
                  <a:pt x="2417064" y="1422654"/>
                </a:lnTo>
                <a:lnTo>
                  <a:pt x="2445258" y="1396746"/>
                </a:lnTo>
                <a:close/>
              </a:path>
              <a:path w="2780665" h="2376170">
                <a:moveTo>
                  <a:pt x="2449830" y="2023872"/>
                </a:moveTo>
                <a:lnTo>
                  <a:pt x="2415540" y="2007108"/>
                </a:lnTo>
                <a:lnTo>
                  <a:pt x="2410968" y="2017014"/>
                </a:lnTo>
                <a:lnTo>
                  <a:pt x="2398776" y="2040636"/>
                </a:lnTo>
                <a:lnTo>
                  <a:pt x="2432304" y="2058162"/>
                </a:lnTo>
                <a:lnTo>
                  <a:pt x="2445258" y="2033778"/>
                </a:lnTo>
                <a:lnTo>
                  <a:pt x="2449830" y="2023872"/>
                </a:lnTo>
                <a:close/>
              </a:path>
              <a:path w="2780665" h="2376170">
                <a:moveTo>
                  <a:pt x="2483358" y="1955292"/>
                </a:moveTo>
                <a:lnTo>
                  <a:pt x="2448306" y="1938528"/>
                </a:lnTo>
                <a:lnTo>
                  <a:pt x="2432304" y="1973580"/>
                </a:lnTo>
                <a:lnTo>
                  <a:pt x="2466594" y="1989582"/>
                </a:lnTo>
                <a:lnTo>
                  <a:pt x="2483358" y="1955292"/>
                </a:lnTo>
                <a:close/>
              </a:path>
              <a:path w="2780665" h="2376170">
                <a:moveTo>
                  <a:pt x="2497074" y="1441704"/>
                </a:moveTo>
                <a:lnTo>
                  <a:pt x="2496312" y="1441704"/>
                </a:lnTo>
                <a:lnTo>
                  <a:pt x="2489454" y="1437132"/>
                </a:lnTo>
                <a:lnTo>
                  <a:pt x="2481834" y="1431798"/>
                </a:lnTo>
                <a:lnTo>
                  <a:pt x="2474976" y="1425702"/>
                </a:lnTo>
                <a:lnTo>
                  <a:pt x="2470404" y="1421892"/>
                </a:lnTo>
                <a:lnTo>
                  <a:pt x="2445258" y="1450848"/>
                </a:lnTo>
                <a:lnTo>
                  <a:pt x="2450592" y="1455420"/>
                </a:lnTo>
                <a:lnTo>
                  <a:pt x="2459736" y="1463040"/>
                </a:lnTo>
                <a:lnTo>
                  <a:pt x="2469642" y="1469136"/>
                </a:lnTo>
                <a:lnTo>
                  <a:pt x="2478786" y="1475232"/>
                </a:lnTo>
                <a:lnTo>
                  <a:pt x="2480310" y="1475994"/>
                </a:lnTo>
                <a:lnTo>
                  <a:pt x="2497074" y="1441704"/>
                </a:lnTo>
                <a:close/>
              </a:path>
              <a:path w="2780665" h="2376170">
                <a:moveTo>
                  <a:pt x="2514600" y="1885188"/>
                </a:moveTo>
                <a:lnTo>
                  <a:pt x="2479548" y="1869948"/>
                </a:lnTo>
                <a:lnTo>
                  <a:pt x="2464308" y="1904238"/>
                </a:lnTo>
                <a:lnTo>
                  <a:pt x="2498598" y="1920240"/>
                </a:lnTo>
                <a:lnTo>
                  <a:pt x="2506218" y="1904238"/>
                </a:lnTo>
                <a:lnTo>
                  <a:pt x="2514600" y="1885188"/>
                </a:lnTo>
                <a:close/>
              </a:path>
              <a:path w="2780665" h="2376170">
                <a:moveTo>
                  <a:pt x="2544318" y="1814322"/>
                </a:moveTo>
                <a:lnTo>
                  <a:pt x="2509266" y="1799844"/>
                </a:lnTo>
                <a:lnTo>
                  <a:pt x="2494026" y="1834896"/>
                </a:lnTo>
                <a:lnTo>
                  <a:pt x="2529078" y="1849374"/>
                </a:lnTo>
                <a:lnTo>
                  <a:pt x="2544318" y="1814322"/>
                </a:lnTo>
                <a:close/>
              </a:path>
              <a:path w="2780665" h="2376170">
                <a:moveTo>
                  <a:pt x="2570988" y="1469898"/>
                </a:moveTo>
                <a:lnTo>
                  <a:pt x="2550414" y="1438656"/>
                </a:lnTo>
                <a:lnTo>
                  <a:pt x="2548890" y="1438656"/>
                </a:lnTo>
                <a:lnTo>
                  <a:pt x="2543556" y="1442466"/>
                </a:lnTo>
                <a:lnTo>
                  <a:pt x="2538222" y="1444752"/>
                </a:lnTo>
                <a:lnTo>
                  <a:pt x="2532888" y="1446276"/>
                </a:lnTo>
                <a:lnTo>
                  <a:pt x="2526792" y="1447800"/>
                </a:lnTo>
                <a:lnTo>
                  <a:pt x="2522220" y="1448562"/>
                </a:lnTo>
                <a:lnTo>
                  <a:pt x="2528316" y="1485900"/>
                </a:lnTo>
                <a:lnTo>
                  <a:pt x="2570226" y="1470660"/>
                </a:lnTo>
                <a:lnTo>
                  <a:pt x="2570988" y="1469898"/>
                </a:lnTo>
                <a:close/>
              </a:path>
              <a:path w="2780665" h="2376170">
                <a:moveTo>
                  <a:pt x="2572512" y="1743456"/>
                </a:moveTo>
                <a:lnTo>
                  <a:pt x="2537460" y="1729740"/>
                </a:lnTo>
                <a:lnTo>
                  <a:pt x="2522982" y="1764792"/>
                </a:lnTo>
                <a:lnTo>
                  <a:pt x="2558796" y="1779270"/>
                </a:lnTo>
                <a:lnTo>
                  <a:pt x="2565654" y="1761744"/>
                </a:lnTo>
                <a:lnTo>
                  <a:pt x="2572512" y="1743456"/>
                </a:lnTo>
                <a:close/>
              </a:path>
              <a:path w="2780665" h="2376170">
                <a:moveTo>
                  <a:pt x="2600706" y="1672590"/>
                </a:moveTo>
                <a:lnTo>
                  <a:pt x="2564892" y="1658874"/>
                </a:lnTo>
                <a:lnTo>
                  <a:pt x="2551176" y="1693926"/>
                </a:lnTo>
                <a:lnTo>
                  <a:pt x="2586990" y="1707642"/>
                </a:lnTo>
                <a:lnTo>
                  <a:pt x="2600706" y="1672590"/>
                </a:lnTo>
                <a:close/>
              </a:path>
              <a:path w="2780665" h="2376170">
                <a:moveTo>
                  <a:pt x="2627376" y="1600962"/>
                </a:moveTo>
                <a:lnTo>
                  <a:pt x="2591562" y="1588008"/>
                </a:lnTo>
                <a:lnTo>
                  <a:pt x="2589276" y="1594866"/>
                </a:lnTo>
                <a:lnTo>
                  <a:pt x="2578608" y="1623060"/>
                </a:lnTo>
                <a:lnTo>
                  <a:pt x="2614422" y="1636776"/>
                </a:lnTo>
                <a:lnTo>
                  <a:pt x="2625090" y="1608582"/>
                </a:lnTo>
                <a:lnTo>
                  <a:pt x="2627376" y="1600962"/>
                </a:lnTo>
                <a:close/>
              </a:path>
              <a:path w="2780665" h="2376170">
                <a:moveTo>
                  <a:pt x="2629662" y="1412748"/>
                </a:moveTo>
                <a:lnTo>
                  <a:pt x="2599944" y="1389888"/>
                </a:lnTo>
                <a:lnTo>
                  <a:pt x="2598420" y="1391412"/>
                </a:lnTo>
                <a:lnTo>
                  <a:pt x="2592324" y="1399032"/>
                </a:lnTo>
                <a:lnTo>
                  <a:pt x="2585466" y="1406652"/>
                </a:lnTo>
                <a:lnTo>
                  <a:pt x="2579370" y="1413510"/>
                </a:lnTo>
                <a:lnTo>
                  <a:pt x="2576322" y="1416558"/>
                </a:lnTo>
                <a:lnTo>
                  <a:pt x="2603754" y="1443228"/>
                </a:lnTo>
                <a:lnTo>
                  <a:pt x="2607564" y="1439418"/>
                </a:lnTo>
                <a:lnTo>
                  <a:pt x="2622042" y="1423416"/>
                </a:lnTo>
                <a:lnTo>
                  <a:pt x="2628900" y="1415034"/>
                </a:lnTo>
                <a:lnTo>
                  <a:pt x="2629662" y="1412748"/>
                </a:lnTo>
                <a:close/>
              </a:path>
              <a:path w="2780665" h="2376170">
                <a:moveTo>
                  <a:pt x="2654046" y="1529334"/>
                </a:moveTo>
                <a:lnTo>
                  <a:pt x="2618232" y="1516380"/>
                </a:lnTo>
                <a:lnTo>
                  <a:pt x="2608326" y="1542288"/>
                </a:lnTo>
                <a:lnTo>
                  <a:pt x="2605278" y="1552194"/>
                </a:lnTo>
                <a:lnTo>
                  <a:pt x="2641092" y="1565148"/>
                </a:lnTo>
                <a:lnTo>
                  <a:pt x="2644140" y="1555242"/>
                </a:lnTo>
                <a:lnTo>
                  <a:pt x="2654046" y="1529334"/>
                </a:lnTo>
                <a:close/>
              </a:path>
              <a:path w="2780665" h="2376170">
                <a:moveTo>
                  <a:pt x="2673858" y="1347978"/>
                </a:moveTo>
                <a:lnTo>
                  <a:pt x="2641092" y="1328166"/>
                </a:lnTo>
                <a:lnTo>
                  <a:pt x="2636520" y="1335786"/>
                </a:lnTo>
                <a:lnTo>
                  <a:pt x="2630424" y="1345692"/>
                </a:lnTo>
                <a:lnTo>
                  <a:pt x="2623566" y="1355598"/>
                </a:lnTo>
                <a:lnTo>
                  <a:pt x="2621280" y="1359408"/>
                </a:lnTo>
                <a:lnTo>
                  <a:pt x="2652522" y="1380744"/>
                </a:lnTo>
                <a:lnTo>
                  <a:pt x="2655570" y="1376172"/>
                </a:lnTo>
                <a:lnTo>
                  <a:pt x="2669286" y="1354836"/>
                </a:lnTo>
                <a:lnTo>
                  <a:pt x="2673858" y="1347978"/>
                </a:lnTo>
                <a:close/>
              </a:path>
              <a:path w="2780665" h="2376170">
                <a:moveTo>
                  <a:pt x="2679954" y="1457706"/>
                </a:moveTo>
                <a:lnTo>
                  <a:pt x="2644140" y="1444752"/>
                </a:lnTo>
                <a:lnTo>
                  <a:pt x="2631186" y="1480566"/>
                </a:lnTo>
                <a:lnTo>
                  <a:pt x="2667000" y="1493520"/>
                </a:lnTo>
                <a:lnTo>
                  <a:pt x="2679954" y="1457706"/>
                </a:lnTo>
                <a:close/>
              </a:path>
              <a:path w="2780665" h="2376170">
                <a:moveTo>
                  <a:pt x="2705100" y="1385316"/>
                </a:moveTo>
                <a:lnTo>
                  <a:pt x="2669286" y="1373124"/>
                </a:lnTo>
                <a:lnTo>
                  <a:pt x="2657094" y="1408938"/>
                </a:lnTo>
                <a:lnTo>
                  <a:pt x="2692908" y="1421892"/>
                </a:lnTo>
                <a:lnTo>
                  <a:pt x="2705100" y="1385316"/>
                </a:lnTo>
                <a:close/>
              </a:path>
              <a:path w="2780665" h="2376170">
                <a:moveTo>
                  <a:pt x="2731008" y="1313688"/>
                </a:moveTo>
                <a:lnTo>
                  <a:pt x="2699258" y="1302448"/>
                </a:lnTo>
                <a:lnTo>
                  <a:pt x="2708148" y="1286256"/>
                </a:lnTo>
                <a:lnTo>
                  <a:pt x="2711196" y="1280160"/>
                </a:lnTo>
                <a:lnTo>
                  <a:pt x="2677668" y="1262634"/>
                </a:lnTo>
                <a:lnTo>
                  <a:pt x="2674620" y="1268730"/>
                </a:lnTo>
                <a:lnTo>
                  <a:pt x="2661666" y="1291590"/>
                </a:lnTo>
                <a:lnTo>
                  <a:pt x="2659380" y="1295400"/>
                </a:lnTo>
                <a:lnTo>
                  <a:pt x="2690342" y="1313002"/>
                </a:lnTo>
                <a:lnTo>
                  <a:pt x="2682240" y="1337310"/>
                </a:lnTo>
                <a:lnTo>
                  <a:pt x="2718054" y="1349502"/>
                </a:lnTo>
                <a:lnTo>
                  <a:pt x="2731008" y="1313688"/>
                </a:lnTo>
                <a:close/>
              </a:path>
              <a:path w="2780665" h="2376170">
                <a:moveTo>
                  <a:pt x="2755392" y="1242060"/>
                </a:moveTo>
                <a:lnTo>
                  <a:pt x="2734767" y="1234605"/>
                </a:lnTo>
                <a:lnTo>
                  <a:pt x="2746248" y="1212342"/>
                </a:lnTo>
                <a:lnTo>
                  <a:pt x="2712720" y="1194816"/>
                </a:lnTo>
                <a:lnTo>
                  <a:pt x="2699766" y="1219962"/>
                </a:lnTo>
                <a:lnTo>
                  <a:pt x="2695194" y="1229106"/>
                </a:lnTo>
                <a:lnTo>
                  <a:pt x="2715882" y="1239939"/>
                </a:lnTo>
                <a:lnTo>
                  <a:pt x="2707386" y="1264920"/>
                </a:lnTo>
                <a:lnTo>
                  <a:pt x="2743200" y="1277874"/>
                </a:lnTo>
                <a:lnTo>
                  <a:pt x="2755392" y="1242060"/>
                </a:lnTo>
                <a:close/>
              </a:path>
              <a:path w="2780665" h="2376170">
                <a:moveTo>
                  <a:pt x="2780538" y="1169670"/>
                </a:moveTo>
                <a:lnTo>
                  <a:pt x="2744724" y="1157478"/>
                </a:lnTo>
                <a:lnTo>
                  <a:pt x="2732532" y="1193292"/>
                </a:lnTo>
                <a:lnTo>
                  <a:pt x="2768346" y="1205484"/>
                </a:lnTo>
                <a:lnTo>
                  <a:pt x="2780538" y="1169670"/>
                </a:lnTo>
                <a:close/>
              </a:path>
            </a:pathLst>
          </a:custGeom>
          <a:solidFill>
            <a:srgbClr val="68686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3436620" y="5447538"/>
            <a:ext cx="380365" cy="358140"/>
            <a:chOff x="3436620" y="5447538"/>
            <a:chExt cx="380365" cy="358140"/>
          </a:xfrm>
        </p:grpSpPr>
        <p:sp>
          <p:nvSpPr>
            <p:cNvPr id="15" name="object 15"/>
            <p:cNvSpPr/>
            <p:nvPr/>
          </p:nvSpPr>
          <p:spPr>
            <a:xfrm>
              <a:off x="3488436" y="5477256"/>
              <a:ext cx="321945" cy="321945"/>
            </a:xfrm>
            <a:custGeom>
              <a:avLst/>
              <a:gdLst/>
              <a:ahLst/>
              <a:cxnLst/>
              <a:rect l="l" t="t" r="r" b="b"/>
              <a:pathLst>
                <a:path w="321945" h="321945">
                  <a:moveTo>
                    <a:pt x="321564" y="148590"/>
                  </a:moveTo>
                  <a:lnTo>
                    <a:pt x="148590" y="0"/>
                  </a:lnTo>
                  <a:lnTo>
                    <a:pt x="0" y="172974"/>
                  </a:lnTo>
                  <a:lnTo>
                    <a:pt x="172974" y="321564"/>
                  </a:lnTo>
                  <a:lnTo>
                    <a:pt x="321564" y="1485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81578" y="5470398"/>
              <a:ext cx="335280" cy="335280"/>
            </a:xfrm>
            <a:custGeom>
              <a:avLst/>
              <a:gdLst/>
              <a:ahLst/>
              <a:cxnLst/>
              <a:rect l="l" t="t" r="r" b="b"/>
              <a:pathLst>
                <a:path w="335279" h="335279">
                  <a:moveTo>
                    <a:pt x="335280" y="154685"/>
                  </a:moveTo>
                  <a:lnTo>
                    <a:pt x="154686" y="0"/>
                  </a:lnTo>
                  <a:lnTo>
                    <a:pt x="0" y="180593"/>
                  </a:lnTo>
                  <a:lnTo>
                    <a:pt x="9905" y="189078"/>
                  </a:lnTo>
                  <a:lnTo>
                    <a:pt x="9906" y="176021"/>
                  </a:lnTo>
                  <a:lnTo>
                    <a:pt x="13734" y="179310"/>
                  </a:lnTo>
                  <a:lnTo>
                    <a:pt x="152400" y="17889"/>
                  </a:lnTo>
                  <a:lnTo>
                    <a:pt x="152400" y="10667"/>
                  </a:lnTo>
                  <a:lnTo>
                    <a:pt x="159258" y="9905"/>
                  </a:lnTo>
                  <a:lnTo>
                    <a:pt x="159257" y="16529"/>
                  </a:lnTo>
                  <a:lnTo>
                    <a:pt x="321914" y="155539"/>
                  </a:lnTo>
                  <a:lnTo>
                    <a:pt x="324612" y="152399"/>
                  </a:lnTo>
                  <a:lnTo>
                    <a:pt x="325374" y="158495"/>
                  </a:lnTo>
                  <a:lnTo>
                    <a:pt x="325374" y="166251"/>
                  </a:lnTo>
                  <a:lnTo>
                    <a:pt x="335280" y="154685"/>
                  </a:lnTo>
                  <a:close/>
                </a:path>
                <a:path w="335279" h="335279">
                  <a:moveTo>
                    <a:pt x="13734" y="179310"/>
                  </a:moveTo>
                  <a:lnTo>
                    <a:pt x="9906" y="176021"/>
                  </a:lnTo>
                  <a:lnTo>
                    <a:pt x="10668" y="182879"/>
                  </a:lnTo>
                  <a:lnTo>
                    <a:pt x="13734" y="179310"/>
                  </a:lnTo>
                  <a:close/>
                </a:path>
                <a:path w="335279" h="335279">
                  <a:moveTo>
                    <a:pt x="179310" y="321545"/>
                  </a:moveTo>
                  <a:lnTo>
                    <a:pt x="13734" y="179310"/>
                  </a:lnTo>
                  <a:lnTo>
                    <a:pt x="10668" y="182879"/>
                  </a:lnTo>
                  <a:lnTo>
                    <a:pt x="9906" y="176021"/>
                  </a:lnTo>
                  <a:lnTo>
                    <a:pt x="9905" y="189078"/>
                  </a:lnTo>
                  <a:lnTo>
                    <a:pt x="176022" y="331363"/>
                  </a:lnTo>
                  <a:lnTo>
                    <a:pt x="176022" y="325373"/>
                  </a:lnTo>
                  <a:lnTo>
                    <a:pt x="179310" y="321545"/>
                  </a:lnTo>
                  <a:close/>
                </a:path>
                <a:path w="335279" h="335279">
                  <a:moveTo>
                    <a:pt x="159258" y="9905"/>
                  </a:moveTo>
                  <a:lnTo>
                    <a:pt x="152400" y="10667"/>
                  </a:lnTo>
                  <a:lnTo>
                    <a:pt x="155977" y="13725"/>
                  </a:lnTo>
                  <a:lnTo>
                    <a:pt x="159258" y="9905"/>
                  </a:lnTo>
                  <a:close/>
                </a:path>
                <a:path w="335279" h="335279">
                  <a:moveTo>
                    <a:pt x="155977" y="13725"/>
                  </a:moveTo>
                  <a:lnTo>
                    <a:pt x="152400" y="10667"/>
                  </a:lnTo>
                  <a:lnTo>
                    <a:pt x="152400" y="17889"/>
                  </a:lnTo>
                  <a:lnTo>
                    <a:pt x="155977" y="13725"/>
                  </a:lnTo>
                  <a:close/>
                </a:path>
                <a:path w="335279" h="335279">
                  <a:moveTo>
                    <a:pt x="159257" y="16529"/>
                  </a:moveTo>
                  <a:lnTo>
                    <a:pt x="159258" y="9905"/>
                  </a:lnTo>
                  <a:lnTo>
                    <a:pt x="155977" y="13725"/>
                  </a:lnTo>
                  <a:lnTo>
                    <a:pt x="159257" y="16529"/>
                  </a:lnTo>
                  <a:close/>
                </a:path>
                <a:path w="335279" h="335279">
                  <a:moveTo>
                    <a:pt x="182880" y="324611"/>
                  </a:moveTo>
                  <a:lnTo>
                    <a:pt x="179310" y="321545"/>
                  </a:lnTo>
                  <a:lnTo>
                    <a:pt x="176022" y="325373"/>
                  </a:lnTo>
                  <a:lnTo>
                    <a:pt x="182880" y="324611"/>
                  </a:lnTo>
                  <a:close/>
                </a:path>
                <a:path w="335279" h="335279">
                  <a:moveTo>
                    <a:pt x="182880" y="332611"/>
                  </a:moveTo>
                  <a:lnTo>
                    <a:pt x="182880" y="324611"/>
                  </a:lnTo>
                  <a:lnTo>
                    <a:pt x="176022" y="325373"/>
                  </a:lnTo>
                  <a:lnTo>
                    <a:pt x="176022" y="331363"/>
                  </a:lnTo>
                  <a:lnTo>
                    <a:pt x="180594" y="335279"/>
                  </a:lnTo>
                  <a:lnTo>
                    <a:pt x="182880" y="332611"/>
                  </a:lnTo>
                  <a:close/>
                </a:path>
                <a:path w="335279" h="335279">
                  <a:moveTo>
                    <a:pt x="325374" y="166251"/>
                  </a:moveTo>
                  <a:lnTo>
                    <a:pt x="325374" y="158495"/>
                  </a:lnTo>
                  <a:lnTo>
                    <a:pt x="321914" y="155539"/>
                  </a:lnTo>
                  <a:lnTo>
                    <a:pt x="179310" y="321545"/>
                  </a:lnTo>
                  <a:lnTo>
                    <a:pt x="182880" y="324611"/>
                  </a:lnTo>
                  <a:lnTo>
                    <a:pt x="182880" y="332611"/>
                  </a:lnTo>
                  <a:lnTo>
                    <a:pt x="325374" y="166251"/>
                  </a:lnTo>
                  <a:close/>
                </a:path>
                <a:path w="335279" h="335279">
                  <a:moveTo>
                    <a:pt x="325374" y="158495"/>
                  </a:moveTo>
                  <a:lnTo>
                    <a:pt x="324612" y="152399"/>
                  </a:lnTo>
                  <a:lnTo>
                    <a:pt x="321914" y="155539"/>
                  </a:lnTo>
                  <a:lnTo>
                    <a:pt x="325374" y="1584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36620" y="5447538"/>
              <a:ext cx="299555" cy="272795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07270" y="5437747"/>
            <a:ext cx="182762" cy="182002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5228082" y="6548628"/>
            <a:ext cx="3051810" cy="391160"/>
            <a:chOff x="5228082" y="6548628"/>
            <a:chExt cx="3051810" cy="391160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32654" y="6553200"/>
              <a:ext cx="3009138" cy="38100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228082" y="6548628"/>
              <a:ext cx="3051810" cy="391160"/>
            </a:xfrm>
            <a:custGeom>
              <a:avLst/>
              <a:gdLst/>
              <a:ahLst/>
              <a:cxnLst/>
              <a:rect l="l" t="t" r="r" b="b"/>
              <a:pathLst>
                <a:path w="3051809" h="391159">
                  <a:moveTo>
                    <a:pt x="2295144" y="64397"/>
                  </a:moveTo>
                  <a:lnTo>
                    <a:pt x="2295144" y="0"/>
                  </a:lnTo>
                  <a:lnTo>
                    <a:pt x="0" y="0"/>
                  </a:lnTo>
                  <a:lnTo>
                    <a:pt x="0" y="390906"/>
                  </a:lnTo>
                  <a:lnTo>
                    <a:pt x="4572" y="390906"/>
                  </a:lnTo>
                  <a:lnTo>
                    <a:pt x="4572" y="9906"/>
                  </a:lnTo>
                  <a:lnTo>
                    <a:pt x="9144" y="4571"/>
                  </a:lnTo>
                  <a:lnTo>
                    <a:pt x="9143" y="9906"/>
                  </a:lnTo>
                  <a:lnTo>
                    <a:pt x="2286000" y="9905"/>
                  </a:lnTo>
                  <a:lnTo>
                    <a:pt x="2286000" y="4571"/>
                  </a:lnTo>
                  <a:lnTo>
                    <a:pt x="2290572" y="9905"/>
                  </a:lnTo>
                  <a:lnTo>
                    <a:pt x="2290572" y="72859"/>
                  </a:lnTo>
                  <a:lnTo>
                    <a:pt x="2291334" y="72937"/>
                  </a:lnTo>
                  <a:lnTo>
                    <a:pt x="2291334" y="64007"/>
                  </a:lnTo>
                  <a:lnTo>
                    <a:pt x="2295144" y="64397"/>
                  </a:lnTo>
                  <a:close/>
                </a:path>
                <a:path w="3051809" h="391159">
                  <a:moveTo>
                    <a:pt x="9144" y="9906"/>
                  </a:moveTo>
                  <a:lnTo>
                    <a:pt x="9144" y="4571"/>
                  </a:lnTo>
                  <a:lnTo>
                    <a:pt x="4572" y="9906"/>
                  </a:lnTo>
                  <a:lnTo>
                    <a:pt x="9144" y="9906"/>
                  </a:lnTo>
                  <a:close/>
                </a:path>
                <a:path w="3051809" h="391159">
                  <a:moveTo>
                    <a:pt x="9144" y="381000"/>
                  </a:moveTo>
                  <a:lnTo>
                    <a:pt x="9144" y="9906"/>
                  </a:lnTo>
                  <a:lnTo>
                    <a:pt x="4572" y="9906"/>
                  </a:lnTo>
                  <a:lnTo>
                    <a:pt x="4572" y="381000"/>
                  </a:lnTo>
                  <a:lnTo>
                    <a:pt x="9144" y="381000"/>
                  </a:lnTo>
                  <a:close/>
                </a:path>
                <a:path w="3051809" h="391159">
                  <a:moveTo>
                    <a:pt x="2290572" y="380999"/>
                  </a:moveTo>
                  <a:lnTo>
                    <a:pt x="4572" y="381000"/>
                  </a:lnTo>
                  <a:lnTo>
                    <a:pt x="9144" y="385572"/>
                  </a:lnTo>
                  <a:lnTo>
                    <a:pt x="9143" y="390906"/>
                  </a:lnTo>
                  <a:lnTo>
                    <a:pt x="2286000" y="390905"/>
                  </a:lnTo>
                  <a:lnTo>
                    <a:pt x="2286000" y="385571"/>
                  </a:lnTo>
                  <a:lnTo>
                    <a:pt x="2290572" y="380999"/>
                  </a:lnTo>
                  <a:close/>
                </a:path>
                <a:path w="3051809" h="391159">
                  <a:moveTo>
                    <a:pt x="9143" y="390906"/>
                  </a:moveTo>
                  <a:lnTo>
                    <a:pt x="9144" y="385572"/>
                  </a:lnTo>
                  <a:lnTo>
                    <a:pt x="4572" y="381000"/>
                  </a:lnTo>
                  <a:lnTo>
                    <a:pt x="4572" y="390906"/>
                  </a:lnTo>
                  <a:lnTo>
                    <a:pt x="9143" y="390906"/>
                  </a:lnTo>
                  <a:close/>
                </a:path>
                <a:path w="3051809" h="391159">
                  <a:moveTo>
                    <a:pt x="2290572" y="9905"/>
                  </a:moveTo>
                  <a:lnTo>
                    <a:pt x="2286000" y="4571"/>
                  </a:lnTo>
                  <a:lnTo>
                    <a:pt x="2286000" y="9905"/>
                  </a:lnTo>
                  <a:lnTo>
                    <a:pt x="2290572" y="9905"/>
                  </a:lnTo>
                  <a:close/>
                </a:path>
                <a:path w="3051809" h="391159">
                  <a:moveTo>
                    <a:pt x="2290572" y="72859"/>
                  </a:moveTo>
                  <a:lnTo>
                    <a:pt x="2290572" y="9905"/>
                  </a:lnTo>
                  <a:lnTo>
                    <a:pt x="2286000" y="9905"/>
                  </a:lnTo>
                  <a:lnTo>
                    <a:pt x="2286000" y="72389"/>
                  </a:lnTo>
                  <a:lnTo>
                    <a:pt x="2290572" y="72859"/>
                  </a:lnTo>
                  <a:close/>
                </a:path>
                <a:path w="3051809" h="391159">
                  <a:moveTo>
                    <a:pt x="3013710" y="147410"/>
                  </a:moveTo>
                  <a:lnTo>
                    <a:pt x="3013710" y="147065"/>
                  </a:lnTo>
                  <a:lnTo>
                    <a:pt x="2944404" y="139953"/>
                  </a:lnTo>
                  <a:lnTo>
                    <a:pt x="2286000" y="159257"/>
                  </a:lnTo>
                  <a:lnTo>
                    <a:pt x="2286000" y="380999"/>
                  </a:lnTo>
                  <a:lnTo>
                    <a:pt x="2290572" y="380999"/>
                  </a:lnTo>
                  <a:lnTo>
                    <a:pt x="2290572" y="168401"/>
                  </a:lnTo>
                  <a:lnTo>
                    <a:pt x="2295144" y="163829"/>
                  </a:lnTo>
                  <a:lnTo>
                    <a:pt x="2295144" y="168269"/>
                  </a:lnTo>
                  <a:lnTo>
                    <a:pt x="3013710" y="147410"/>
                  </a:lnTo>
                  <a:close/>
                </a:path>
                <a:path w="3051809" h="391159">
                  <a:moveTo>
                    <a:pt x="2295144" y="390905"/>
                  </a:moveTo>
                  <a:lnTo>
                    <a:pt x="2295144" y="168269"/>
                  </a:lnTo>
                  <a:lnTo>
                    <a:pt x="2290572" y="168401"/>
                  </a:lnTo>
                  <a:lnTo>
                    <a:pt x="2290572" y="380999"/>
                  </a:lnTo>
                  <a:lnTo>
                    <a:pt x="2286000" y="385571"/>
                  </a:lnTo>
                  <a:lnTo>
                    <a:pt x="2286000" y="390905"/>
                  </a:lnTo>
                  <a:lnTo>
                    <a:pt x="2295144" y="390905"/>
                  </a:lnTo>
                  <a:close/>
                </a:path>
                <a:path w="3051809" h="391159">
                  <a:moveTo>
                    <a:pt x="2295144" y="168269"/>
                  </a:moveTo>
                  <a:lnTo>
                    <a:pt x="2295144" y="163829"/>
                  </a:lnTo>
                  <a:lnTo>
                    <a:pt x="2290572" y="168401"/>
                  </a:lnTo>
                  <a:lnTo>
                    <a:pt x="2295144" y="168269"/>
                  </a:lnTo>
                  <a:close/>
                </a:path>
                <a:path w="3051809" h="391159">
                  <a:moveTo>
                    <a:pt x="3051810" y="146303"/>
                  </a:moveTo>
                  <a:lnTo>
                    <a:pt x="3051810" y="141731"/>
                  </a:lnTo>
                  <a:lnTo>
                    <a:pt x="2291334" y="64007"/>
                  </a:lnTo>
                  <a:lnTo>
                    <a:pt x="2295144" y="68579"/>
                  </a:lnTo>
                  <a:lnTo>
                    <a:pt x="2295144" y="73328"/>
                  </a:lnTo>
                  <a:lnTo>
                    <a:pt x="2944404" y="139953"/>
                  </a:lnTo>
                  <a:lnTo>
                    <a:pt x="3013710" y="137921"/>
                  </a:lnTo>
                  <a:lnTo>
                    <a:pt x="3013710" y="147410"/>
                  </a:lnTo>
                  <a:lnTo>
                    <a:pt x="3051810" y="146303"/>
                  </a:lnTo>
                  <a:close/>
                </a:path>
                <a:path w="3051809" h="391159">
                  <a:moveTo>
                    <a:pt x="2295144" y="73328"/>
                  </a:moveTo>
                  <a:lnTo>
                    <a:pt x="2295144" y="68579"/>
                  </a:lnTo>
                  <a:lnTo>
                    <a:pt x="2291334" y="64007"/>
                  </a:lnTo>
                  <a:lnTo>
                    <a:pt x="2291334" y="72937"/>
                  </a:lnTo>
                  <a:lnTo>
                    <a:pt x="2295144" y="73328"/>
                  </a:lnTo>
                  <a:close/>
                </a:path>
                <a:path w="3051809" h="391159">
                  <a:moveTo>
                    <a:pt x="3013710" y="147065"/>
                  </a:moveTo>
                  <a:lnTo>
                    <a:pt x="3013710" y="137921"/>
                  </a:lnTo>
                  <a:lnTo>
                    <a:pt x="2944404" y="139953"/>
                  </a:lnTo>
                  <a:lnTo>
                    <a:pt x="3013710" y="1470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5395721" y="4183379"/>
            <a:ext cx="297180" cy="249554"/>
          </a:xfrm>
          <a:custGeom>
            <a:avLst/>
            <a:gdLst/>
            <a:ahLst/>
            <a:cxnLst/>
            <a:rect l="l" t="t" r="r" b="b"/>
            <a:pathLst>
              <a:path w="297179" h="249554">
                <a:moveTo>
                  <a:pt x="0" y="249174"/>
                </a:moveTo>
                <a:lnTo>
                  <a:pt x="297180" y="249174"/>
                </a:lnTo>
                <a:lnTo>
                  <a:pt x="148589" y="0"/>
                </a:lnTo>
                <a:lnTo>
                  <a:pt x="0" y="249174"/>
                </a:lnTo>
                <a:close/>
              </a:path>
            </a:pathLst>
          </a:custGeom>
          <a:ln w="151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4605528" y="3477767"/>
            <a:ext cx="3446779" cy="3561079"/>
            <a:chOff x="4605528" y="3477767"/>
            <a:chExt cx="3446779" cy="3561079"/>
          </a:xfrm>
        </p:grpSpPr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79420" y="4083564"/>
              <a:ext cx="321557" cy="41527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605528" y="3477767"/>
              <a:ext cx="3446779" cy="3561079"/>
            </a:xfrm>
            <a:custGeom>
              <a:avLst/>
              <a:gdLst/>
              <a:ahLst/>
              <a:cxnLst/>
              <a:rect l="l" t="t" r="r" b="b"/>
              <a:pathLst>
                <a:path w="3446779" h="3561079">
                  <a:moveTo>
                    <a:pt x="3446526" y="55626"/>
                  </a:moveTo>
                  <a:lnTo>
                    <a:pt x="3389376" y="0"/>
                  </a:lnTo>
                  <a:lnTo>
                    <a:pt x="0" y="3505200"/>
                  </a:lnTo>
                  <a:lnTo>
                    <a:pt x="57150" y="3560826"/>
                  </a:lnTo>
                  <a:lnTo>
                    <a:pt x="3446526" y="55626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30" name="object 30"/>
          <p:cNvSpPr txBox="1"/>
          <p:nvPr/>
        </p:nvSpPr>
        <p:spPr>
          <a:xfrm>
            <a:off x="591566" y="1237488"/>
            <a:ext cx="8488045" cy="2000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algn="ctr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Flujo </a:t>
            </a:r>
            <a:r>
              <a:rPr sz="23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3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150" dirty="0">
                <a:solidFill>
                  <a:srgbClr val="EC34F1"/>
                </a:solidFill>
                <a:latin typeface="Arial Unicode MS"/>
                <a:cs typeface="Arial Unicode MS"/>
              </a:rPr>
              <a:t>rotor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3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85" dirty="0">
                <a:solidFill>
                  <a:srgbClr val="EC34F1"/>
                </a:solidFill>
                <a:latin typeface="Arial Unicode MS"/>
                <a:cs typeface="Arial Unicode MS"/>
              </a:rPr>
              <a:t>tercer</a:t>
            </a:r>
            <a:r>
              <a:rPr sz="23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80" dirty="0">
                <a:solidFill>
                  <a:srgbClr val="EC34F1"/>
                </a:solidFill>
                <a:latin typeface="Arial Unicode MS"/>
                <a:cs typeface="Arial Unicode MS"/>
              </a:rPr>
              <a:t>armónico</a:t>
            </a:r>
            <a:endParaRPr sz="23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455"/>
              </a:spcBef>
              <a:buSzPct val="138461"/>
              <a:buFont typeface="Arial Unicode MS"/>
              <a:buChar char="•"/>
              <a:tabLst>
                <a:tab pos="354965" algn="l"/>
                <a:tab pos="355600" algn="l"/>
              </a:tabLst>
            </a:pPr>
            <a:r>
              <a:rPr sz="1300" b="1" dirty="0">
                <a:latin typeface="Trebuchet MS"/>
                <a:cs typeface="Trebuchet MS"/>
              </a:rPr>
              <a:t>Se</a:t>
            </a:r>
            <a:r>
              <a:rPr sz="1300" b="1" spc="85" dirty="0">
                <a:latin typeface="Trebuchet MS"/>
                <a:cs typeface="Trebuchet MS"/>
              </a:rPr>
              <a:t> </a:t>
            </a:r>
            <a:r>
              <a:rPr sz="1300" b="1" dirty="0">
                <a:latin typeface="Trebuchet MS"/>
                <a:cs typeface="Trebuchet MS"/>
              </a:rPr>
              <a:t>desarrolla</a:t>
            </a:r>
            <a:r>
              <a:rPr sz="1300" b="1" spc="85" dirty="0">
                <a:latin typeface="Trebuchet MS"/>
                <a:cs typeface="Trebuchet MS"/>
              </a:rPr>
              <a:t> </a:t>
            </a:r>
            <a:r>
              <a:rPr sz="1300" b="1" spc="50" dirty="0">
                <a:latin typeface="Trebuchet MS"/>
                <a:cs typeface="Trebuchet MS"/>
              </a:rPr>
              <a:t>en</a:t>
            </a:r>
            <a:r>
              <a:rPr sz="1300" b="1" spc="85" dirty="0">
                <a:latin typeface="Trebuchet MS"/>
                <a:cs typeface="Trebuchet MS"/>
              </a:rPr>
              <a:t> </a:t>
            </a:r>
            <a:r>
              <a:rPr sz="1300" b="1" dirty="0">
                <a:latin typeface="Trebuchet MS"/>
                <a:cs typeface="Trebuchet MS"/>
              </a:rPr>
              <a:t>el</a:t>
            </a:r>
            <a:r>
              <a:rPr sz="1300" b="1" spc="85" dirty="0">
                <a:latin typeface="Trebuchet MS"/>
                <a:cs typeface="Trebuchet MS"/>
              </a:rPr>
              <a:t> </a:t>
            </a:r>
            <a:r>
              <a:rPr sz="1300" b="1" spc="55" dirty="0">
                <a:latin typeface="Trebuchet MS"/>
                <a:cs typeface="Trebuchet MS"/>
              </a:rPr>
              <a:t>estator</a:t>
            </a:r>
            <a:r>
              <a:rPr sz="1300" b="1" spc="85" dirty="0">
                <a:latin typeface="Trebuchet MS"/>
                <a:cs typeface="Trebuchet MS"/>
              </a:rPr>
              <a:t> </a:t>
            </a:r>
            <a:r>
              <a:rPr sz="1300" b="1" dirty="0">
                <a:latin typeface="Trebuchet MS"/>
                <a:cs typeface="Trebuchet MS"/>
              </a:rPr>
              <a:t>debido</a:t>
            </a:r>
            <a:r>
              <a:rPr sz="1300" b="1" spc="85" dirty="0">
                <a:latin typeface="Trebuchet MS"/>
                <a:cs typeface="Trebuchet MS"/>
              </a:rPr>
              <a:t> </a:t>
            </a:r>
            <a:r>
              <a:rPr sz="1300" b="1" spc="90" dirty="0">
                <a:latin typeface="Trebuchet MS"/>
                <a:cs typeface="Trebuchet MS"/>
              </a:rPr>
              <a:t>a</a:t>
            </a:r>
            <a:r>
              <a:rPr sz="1300" b="1" spc="85" dirty="0">
                <a:latin typeface="Trebuchet MS"/>
                <a:cs typeface="Trebuchet MS"/>
              </a:rPr>
              <a:t> </a:t>
            </a:r>
            <a:r>
              <a:rPr sz="1300" b="1" dirty="0">
                <a:latin typeface="Trebuchet MS"/>
                <a:cs typeface="Trebuchet MS"/>
              </a:rPr>
              <a:t>imperfecciones</a:t>
            </a:r>
            <a:r>
              <a:rPr sz="1300" b="1" spc="85" dirty="0">
                <a:latin typeface="Trebuchet MS"/>
                <a:cs typeface="Trebuchet MS"/>
              </a:rPr>
              <a:t> </a:t>
            </a:r>
            <a:r>
              <a:rPr sz="1300" b="1" spc="50" dirty="0">
                <a:latin typeface="Trebuchet MS"/>
                <a:cs typeface="Trebuchet MS"/>
              </a:rPr>
              <a:t>en</a:t>
            </a:r>
            <a:r>
              <a:rPr sz="1300" b="1" spc="85" dirty="0">
                <a:latin typeface="Trebuchet MS"/>
                <a:cs typeface="Trebuchet MS"/>
              </a:rPr>
              <a:t> </a:t>
            </a:r>
            <a:r>
              <a:rPr sz="1300" b="1" dirty="0">
                <a:latin typeface="Trebuchet MS"/>
                <a:cs typeface="Trebuchet MS"/>
              </a:rPr>
              <a:t>el</a:t>
            </a:r>
            <a:r>
              <a:rPr sz="1300" b="1" spc="85" dirty="0">
                <a:latin typeface="Trebuchet MS"/>
                <a:cs typeface="Trebuchet MS"/>
              </a:rPr>
              <a:t> </a:t>
            </a:r>
            <a:r>
              <a:rPr sz="1300" b="1" spc="65" dirty="0">
                <a:latin typeface="Trebuchet MS"/>
                <a:cs typeface="Trebuchet MS"/>
              </a:rPr>
              <a:t>devanado</a:t>
            </a:r>
            <a:r>
              <a:rPr sz="1300" b="1" spc="90" dirty="0">
                <a:latin typeface="Trebuchet MS"/>
                <a:cs typeface="Trebuchet MS"/>
              </a:rPr>
              <a:t> </a:t>
            </a:r>
            <a:r>
              <a:rPr sz="1300" b="1" dirty="0">
                <a:latin typeface="Trebuchet MS"/>
                <a:cs typeface="Trebuchet MS"/>
              </a:rPr>
              <a:t>y</a:t>
            </a:r>
            <a:r>
              <a:rPr sz="1300" b="1" spc="85" dirty="0">
                <a:latin typeface="Trebuchet MS"/>
                <a:cs typeface="Trebuchet MS"/>
              </a:rPr>
              <a:t> </a:t>
            </a:r>
            <a:r>
              <a:rPr sz="1300" b="1" spc="60" dirty="0">
                <a:latin typeface="Trebuchet MS"/>
                <a:cs typeface="Trebuchet MS"/>
              </a:rPr>
              <a:t>las</a:t>
            </a:r>
            <a:r>
              <a:rPr sz="1300" b="1" spc="85" dirty="0">
                <a:latin typeface="Trebuchet MS"/>
                <a:cs typeface="Trebuchet MS"/>
              </a:rPr>
              <a:t> </a:t>
            </a:r>
            <a:r>
              <a:rPr sz="1300" b="1" dirty="0">
                <a:latin typeface="Trebuchet MS"/>
                <a:cs typeface="Trebuchet MS"/>
              </a:rPr>
              <a:t>conexiones</a:t>
            </a:r>
            <a:r>
              <a:rPr sz="1300" b="1" spc="85" dirty="0">
                <a:latin typeface="Trebuchet MS"/>
                <a:cs typeface="Trebuchet MS"/>
              </a:rPr>
              <a:t> </a:t>
            </a:r>
            <a:r>
              <a:rPr sz="1300" b="1" dirty="0">
                <a:latin typeface="Trebuchet MS"/>
                <a:cs typeface="Trebuchet MS"/>
              </a:rPr>
              <a:t>del</a:t>
            </a:r>
            <a:r>
              <a:rPr sz="1300" b="1" spc="85" dirty="0">
                <a:latin typeface="Trebuchet MS"/>
                <a:cs typeface="Trebuchet MS"/>
              </a:rPr>
              <a:t> </a:t>
            </a:r>
            <a:r>
              <a:rPr sz="1300" b="1" spc="-10" dirty="0">
                <a:latin typeface="Trebuchet MS"/>
                <a:cs typeface="Trebuchet MS"/>
              </a:rPr>
              <a:t>sistema.</a:t>
            </a:r>
            <a:endParaRPr sz="1300">
              <a:latin typeface="Trebuchet MS"/>
              <a:cs typeface="Trebuchet MS"/>
            </a:endParaRPr>
          </a:p>
          <a:p>
            <a:pPr marL="355600" marR="756920" indent="-342900">
              <a:lnSpc>
                <a:spcPct val="133300"/>
              </a:lnSpc>
              <a:spcBef>
                <a:spcPts val="1090"/>
              </a:spcBef>
              <a:buSzPct val="133333"/>
              <a:buFont typeface="Arial Unicode MS"/>
              <a:buChar char="•"/>
              <a:tabLst>
                <a:tab pos="354965" algn="l"/>
                <a:tab pos="355600" algn="l"/>
              </a:tabLst>
            </a:pPr>
            <a:r>
              <a:rPr sz="1350" b="1" spc="60" dirty="0">
                <a:latin typeface="Trebuchet MS"/>
                <a:cs typeface="Trebuchet MS"/>
              </a:rPr>
              <a:t>Cantidad</a:t>
            </a:r>
            <a:r>
              <a:rPr sz="1350" b="1" spc="80" dirty="0">
                <a:latin typeface="Trebuchet MS"/>
                <a:cs typeface="Trebuchet MS"/>
              </a:rPr>
              <a:t> </a:t>
            </a:r>
            <a:r>
              <a:rPr sz="1350" b="1" dirty="0">
                <a:latin typeface="Trebuchet MS"/>
                <a:cs typeface="Trebuchet MS"/>
              </a:rPr>
              <a:t>impredecible</a:t>
            </a:r>
            <a:r>
              <a:rPr sz="1350" b="1" spc="85" dirty="0">
                <a:latin typeface="Trebuchet MS"/>
                <a:cs typeface="Trebuchet MS"/>
              </a:rPr>
              <a:t> </a:t>
            </a:r>
            <a:r>
              <a:rPr sz="1350" b="1" spc="55" dirty="0">
                <a:latin typeface="Trebuchet MS"/>
                <a:cs typeface="Trebuchet MS"/>
              </a:rPr>
              <a:t>que</a:t>
            </a:r>
            <a:r>
              <a:rPr sz="1350" b="1" spc="85" dirty="0">
                <a:latin typeface="Trebuchet MS"/>
                <a:cs typeface="Trebuchet MS"/>
              </a:rPr>
              <a:t> </a:t>
            </a:r>
            <a:r>
              <a:rPr sz="1350" b="1" dirty="0">
                <a:latin typeface="Trebuchet MS"/>
                <a:cs typeface="Trebuchet MS"/>
              </a:rPr>
              <a:t>requiere</a:t>
            </a:r>
            <a:r>
              <a:rPr sz="1350" b="1" spc="80" dirty="0">
                <a:latin typeface="Trebuchet MS"/>
                <a:cs typeface="Trebuchet MS"/>
              </a:rPr>
              <a:t> </a:t>
            </a:r>
            <a:r>
              <a:rPr sz="1350" b="1" spc="55" dirty="0">
                <a:latin typeface="Trebuchet MS"/>
                <a:cs typeface="Trebuchet MS"/>
              </a:rPr>
              <a:t>observación</a:t>
            </a:r>
            <a:r>
              <a:rPr sz="1350" b="1" spc="85" dirty="0">
                <a:latin typeface="Trebuchet MS"/>
                <a:cs typeface="Trebuchet MS"/>
              </a:rPr>
              <a:t> </a:t>
            </a:r>
            <a:r>
              <a:rPr sz="1350" b="1" dirty="0">
                <a:latin typeface="Trebuchet MS"/>
                <a:cs typeface="Trebuchet MS"/>
              </a:rPr>
              <a:t>de</a:t>
            </a:r>
            <a:r>
              <a:rPr sz="1350" b="1" spc="85" dirty="0">
                <a:latin typeface="Trebuchet MS"/>
                <a:cs typeface="Trebuchet MS"/>
              </a:rPr>
              <a:t> </a:t>
            </a:r>
            <a:r>
              <a:rPr sz="1350" b="1" spc="70" dirty="0">
                <a:latin typeface="Trebuchet MS"/>
                <a:cs typeface="Trebuchet MS"/>
              </a:rPr>
              <a:t>campo</a:t>
            </a:r>
            <a:r>
              <a:rPr sz="1350" b="1" spc="85" dirty="0">
                <a:latin typeface="Trebuchet MS"/>
                <a:cs typeface="Trebuchet MS"/>
              </a:rPr>
              <a:t> </a:t>
            </a:r>
            <a:r>
              <a:rPr sz="1350" b="1" spc="55" dirty="0">
                <a:latin typeface="Trebuchet MS"/>
                <a:cs typeface="Trebuchet MS"/>
              </a:rPr>
              <a:t>en</a:t>
            </a:r>
            <a:r>
              <a:rPr sz="1350" b="1" spc="80" dirty="0">
                <a:latin typeface="Trebuchet MS"/>
                <a:cs typeface="Trebuchet MS"/>
              </a:rPr>
              <a:t> </a:t>
            </a:r>
            <a:r>
              <a:rPr sz="1350" b="1" spc="55" dirty="0">
                <a:latin typeface="Trebuchet MS"/>
                <a:cs typeface="Trebuchet MS"/>
              </a:rPr>
              <a:t>diversas</a:t>
            </a:r>
            <a:r>
              <a:rPr sz="1350" b="1" spc="85" dirty="0">
                <a:latin typeface="Trebuchet MS"/>
                <a:cs typeface="Trebuchet MS"/>
              </a:rPr>
              <a:t> </a:t>
            </a:r>
            <a:r>
              <a:rPr sz="1350" b="1" dirty="0">
                <a:latin typeface="Trebuchet MS"/>
                <a:cs typeface="Trebuchet MS"/>
              </a:rPr>
              <a:t>condiciones</a:t>
            </a:r>
            <a:r>
              <a:rPr sz="1350" b="1" spc="85" dirty="0">
                <a:latin typeface="Trebuchet MS"/>
                <a:cs typeface="Trebuchet MS"/>
              </a:rPr>
              <a:t> </a:t>
            </a:r>
            <a:r>
              <a:rPr sz="1350" b="1" spc="-25" dirty="0">
                <a:latin typeface="Trebuchet MS"/>
                <a:cs typeface="Trebuchet MS"/>
              </a:rPr>
              <a:t>de </a:t>
            </a:r>
            <a:r>
              <a:rPr sz="1350" b="1" spc="-10" dirty="0">
                <a:latin typeface="Trebuchet MS"/>
                <a:cs typeface="Trebuchet MS"/>
              </a:rPr>
              <a:t>operación</a:t>
            </a:r>
            <a:endParaRPr sz="1350">
              <a:latin typeface="Trebuchet MS"/>
              <a:cs typeface="Trebuchet MS"/>
            </a:endParaRPr>
          </a:p>
          <a:p>
            <a:pPr marL="355600" marR="5080" indent="-342900">
              <a:lnSpc>
                <a:spcPct val="150000"/>
              </a:lnSpc>
              <a:spcBef>
                <a:spcPts val="1050"/>
              </a:spcBef>
              <a:buSzPct val="150000"/>
              <a:buFont typeface="Arial Unicode MS"/>
              <a:buChar char="•"/>
              <a:tabLst>
                <a:tab pos="354965" algn="l"/>
                <a:tab pos="355600" algn="l"/>
              </a:tabLst>
            </a:pPr>
            <a:r>
              <a:rPr sz="1200" b="1" dirty="0">
                <a:latin typeface="Trebuchet MS"/>
                <a:cs typeface="Trebuchet MS"/>
              </a:rPr>
              <a:t>También</a:t>
            </a:r>
            <a:r>
              <a:rPr sz="1200" b="1" spc="6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depende</a:t>
            </a:r>
            <a:r>
              <a:rPr sz="1200" b="1" spc="6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del</a:t>
            </a:r>
            <a:r>
              <a:rPr sz="1200" b="1" spc="70" dirty="0">
                <a:latin typeface="Trebuchet MS"/>
                <a:cs typeface="Trebuchet MS"/>
              </a:rPr>
              <a:t> </a:t>
            </a:r>
            <a:r>
              <a:rPr sz="1200" b="1" spc="65" dirty="0">
                <a:latin typeface="Trebuchet MS"/>
                <a:cs typeface="Trebuchet MS"/>
              </a:rPr>
              <a:t>paso </a:t>
            </a:r>
            <a:r>
              <a:rPr sz="1200" b="1" dirty="0">
                <a:latin typeface="Trebuchet MS"/>
                <a:cs typeface="Trebuchet MS"/>
              </a:rPr>
              <a:t>de</a:t>
            </a:r>
            <a:r>
              <a:rPr sz="1200" b="1" spc="70" dirty="0">
                <a:latin typeface="Trebuchet MS"/>
                <a:cs typeface="Trebuchet MS"/>
              </a:rPr>
              <a:t> </a:t>
            </a:r>
            <a:r>
              <a:rPr sz="1200" b="1" spc="50" dirty="0">
                <a:latin typeface="Trebuchet MS"/>
                <a:cs typeface="Trebuchet MS"/>
              </a:rPr>
              <a:t>los</a:t>
            </a:r>
            <a:r>
              <a:rPr sz="1200" b="1" spc="6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devanados,</a:t>
            </a:r>
            <a:r>
              <a:rPr sz="1200" b="1" spc="6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que</a:t>
            </a:r>
            <a:r>
              <a:rPr sz="1200" b="1" spc="7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es</a:t>
            </a:r>
            <a:r>
              <a:rPr sz="1200" b="1" spc="65" dirty="0">
                <a:latin typeface="Trebuchet MS"/>
                <a:cs typeface="Trebuchet MS"/>
              </a:rPr>
              <a:t> </a:t>
            </a:r>
            <a:r>
              <a:rPr sz="1200" b="1" spc="75" dirty="0">
                <a:latin typeface="Trebuchet MS"/>
                <a:cs typeface="Trebuchet MS"/>
              </a:rPr>
              <a:t>un</a:t>
            </a:r>
            <a:r>
              <a:rPr sz="1200" b="1" spc="70" dirty="0">
                <a:latin typeface="Trebuchet MS"/>
                <a:cs typeface="Trebuchet MS"/>
              </a:rPr>
              <a:t> </a:t>
            </a:r>
            <a:r>
              <a:rPr sz="1200" b="1" spc="60" dirty="0">
                <a:latin typeface="Trebuchet MS"/>
                <a:cs typeface="Trebuchet MS"/>
              </a:rPr>
              <a:t>método</a:t>
            </a:r>
            <a:r>
              <a:rPr sz="1200" b="1" spc="65" dirty="0">
                <a:latin typeface="Trebuchet MS"/>
                <a:cs typeface="Trebuchet MS"/>
              </a:rPr>
              <a:t> </a:t>
            </a:r>
            <a:r>
              <a:rPr sz="1200" b="1" spc="60" dirty="0">
                <a:latin typeface="Trebuchet MS"/>
                <a:cs typeface="Trebuchet MS"/>
              </a:rPr>
              <a:t>para</a:t>
            </a:r>
            <a:r>
              <a:rPr sz="1200" b="1" spc="7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definir</a:t>
            </a:r>
            <a:r>
              <a:rPr sz="1200" b="1" spc="6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la</a:t>
            </a:r>
            <a:r>
              <a:rPr sz="1200" b="1" spc="65" dirty="0">
                <a:latin typeface="Trebuchet MS"/>
                <a:cs typeface="Trebuchet MS"/>
              </a:rPr>
              <a:t> forma</a:t>
            </a:r>
            <a:r>
              <a:rPr sz="1200" b="1" spc="7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en</a:t>
            </a:r>
            <a:r>
              <a:rPr sz="1200" b="1" spc="6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que</a:t>
            </a:r>
            <a:r>
              <a:rPr sz="1200" b="1" spc="70" dirty="0">
                <a:latin typeface="Trebuchet MS"/>
                <a:cs typeface="Trebuchet MS"/>
              </a:rPr>
              <a:t> </a:t>
            </a:r>
            <a:r>
              <a:rPr sz="1200" b="1" spc="50" dirty="0">
                <a:latin typeface="Trebuchet MS"/>
                <a:cs typeface="Trebuchet MS"/>
              </a:rPr>
              <a:t>los</a:t>
            </a:r>
            <a:r>
              <a:rPr sz="1200" b="1" spc="65" dirty="0">
                <a:latin typeface="Trebuchet MS"/>
                <a:cs typeface="Trebuchet MS"/>
              </a:rPr>
              <a:t> </a:t>
            </a:r>
            <a:r>
              <a:rPr sz="1200" b="1" spc="45" dirty="0">
                <a:latin typeface="Trebuchet MS"/>
                <a:cs typeface="Trebuchet MS"/>
              </a:rPr>
              <a:t>devanados </a:t>
            </a:r>
            <a:r>
              <a:rPr sz="1200" b="1" dirty="0">
                <a:latin typeface="Trebuchet MS"/>
                <a:cs typeface="Trebuchet MS"/>
              </a:rPr>
              <a:t>del</a:t>
            </a:r>
            <a:r>
              <a:rPr sz="1200" b="1" spc="35" dirty="0">
                <a:latin typeface="Trebuchet MS"/>
                <a:cs typeface="Trebuchet MS"/>
              </a:rPr>
              <a:t> </a:t>
            </a:r>
            <a:r>
              <a:rPr sz="1200" b="1" spc="50" dirty="0">
                <a:latin typeface="Trebuchet MS"/>
                <a:cs typeface="Trebuchet MS"/>
              </a:rPr>
              <a:t>estator</a:t>
            </a:r>
            <a:r>
              <a:rPr sz="1200" b="1" spc="3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se</a:t>
            </a:r>
            <a:r>
              <a:rPr sz="1200" b="1" spc="3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colocan</a:t>
            </a:r>
            <a:r>
              <a:rPr sz="1200" b="1" spc="3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en</a:t>
            </a:r>
            <a:r>
              <a:rPr sz="1200" b="1" spc="40" dirty="0">
                <a:latin typeface="Trebuchet MS"/>
                <a:cs typeface="Trebuchet MS"/>
              </a:rPr>
              <a:t> </a:t>
            </a:r>
            <a:r>
              <a:rPr sz="1200" b="1" spc="55" dirty="0">
                <a:latin typeface="Trebuchet MS"/>
                <a:cs typeface="Trebuchet MS"/>
              </a:rPr>
              <a:t>las</a:t>
            </a:r>
            <a:r>
              <a:rPr sz="1200" b="1" spc="35" dirty="0">
                <a:latin typeface="Trebuchet MS"/>
                <a:cs typeface="Trebuchet MS"/>
              </a:rPr>
              <a:t> </a:t>
            </a:r>
            <a:r>
              <a:rPr sz="1200" b="1" spc="65" dirty="0">
                <a:latin typeface="Trebuchet MS"/>
                <a:cs typeface="Trebuchet MS"/>
              </a:rPr>
              <a:t>ranuras</a:t>
            </a:r>
            <a:r>
              <a:rPr sz="1200" b="1" spc="3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del</a:t>
            </a:r>
            <a:r>
              <a:rPr sz="1200" b="1" spc="35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estator.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00776" y="6604506"/>
            <a:ext cx="1278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70" dirty="0">
                <a:solidFill>
                  <a:srgbClr val="ED3338"/>
                </a:solidFill>
                <a:latin typeface="Trebuchet MS"/>
                <a:cs typeface="Trebuchet MS"/>
              </a:rPr>
              <a:t>Rotor</a:t>
            </a:r>
            <a:r>
              <a:rPr sz="1800" b="1" spc="-60" dirty="0">
                <a:solidFill>
                  <a:srgbClr val="ED3338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ED3338"/>
                </a:solidFill>
                <a:latin typeface="Trebuchet MS"/>
                <a:cs typeface="Trebuchet MS"/>
              </a:rPr>
              <a:t>MMF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64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5251" y="3784165"/>
            <a:ext cx="3865462" cy="289091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72084" y="1600211"/>
            <a:ext cx="4115171" cy="245781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26399" y="4461415"/>
            <a:ext cx="3916177" cy="149142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612140" y="1297178"/>
            <a:ext cx="1767839" cy="88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75" dirty="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endParaRPr sz="27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1300" dirty="0">
                <a:solidFill>
                  <a:srgbClr val="EC34F1"/>
                </a:solidFill>
                <a:latin typeface="Arial Unicode MS"/>
                <a:cs typeface="Arial Unicode MS"/>
              </a:rPr>
              <a:t>Terreno</a:t>
            </a:r>
            <a:r>
              <a:rPr sz="1300" spc="1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30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300" spc="1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300" spc="40" dirty="0">
                <a:solidFill>
                  <a:srgbClr val="EC34F1"/>
                </a:solidFill>
                <a:latin typeface="Arial Unicode MS"/>
                <a:cs typeface="Arial Unicode MS"/>
              </a:rPr>
              <a:t>juego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57832" y="3297500"/>
            <a:ext cx="2293620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b="1" i="1" spc="-30" dirty="0">
                <a:latin typeface="Trebuchet MS"/>
                <a:cs typeface="Trebuchet MS"/>
              </a:rPr>
              <a:t>El</a:t>
            </a:r>
            <a:r>
              <a:rPr sz="850" b="1" i="1" spc="20" dirty="0">
                <a:latin typeface="Trebuchet MS"/>
                <a:cs typeface="Trebuchet MS"/>
              </a:rPr>
              <a:t> </a:t>
            </a:r>
            <a:r>
              <a:rPr sz="850" b="1" i="1" dirty="0">
                <a:latin typeface="Trebuchet MS"/>
                <a:cs typeface="Trebuchet MS"/>
              </a:rPr>
              <a:t>poste</a:t>
            </a:r>
            <a:r>
              <a:rPr sz="850" b="1" i="1" spc="20" dirty="0">
                <a:latin typeface="Trebuchet MS"/>
                <a:cs typeface="Trebuchet MS"/>
              </a:rPr>
              <a:t> </a:t>
            </a:r>
            <a:r>
              <a:rPr sz="850" b="1" i="1" dirty="0">
                <a:latin typeface="Trebuchet MS"/>
                <a:cs typeface="Trebuchet MS"/>
              </a:rPr>
              <a:t>se</a:t>
            </a:r>
            <a:r>
              <a:rPr sz="850" b="1" i="1" spc="20" dirty="0">
                <a:latin typeface="Trebuchet MS"/>
                <a:cs typeface="Trebuchet MS"/>
              </a:rPr>
              <a:t> </a:t>
            </a:r>
            <a:r>
              <a:rPr sz="850" b="1" i="1" dirty="0">
                <a:latin typeface="Trebuchet MS"/>
                <a:cs typeface="Trebuchet MS"/>
              </a:rPr>
              <a:t>extiende</a:t>
            </a:r>
            <a:r>
              <a:rPr sz="850" b="1" i="1" spc="25" dirty="0">
                <a:latin typeface="Trebuchet MS"/>
                <a:cs typeface="Trebuchet MS"/>
              </a:rPr>
              <a:t> </a:t>
            </a:r>
            <a:r>
              <a:rPr sz="850" b="1" i="1" spc="-10" dirty="0">
                <a:latin typeface="Trebuchet MS"/>
                <a:cs typeface="Trebuchet MS"/>
              </a:rPr>
              <a:t>60</a:t>
            </a:r>
            <a:r>
              <a:rPr sz="850" b="1" i="1" spc="20" dirty="0">
                <a:latin typeface="Trebuchet MS"/>
                <a:cs typeface="Trebuchet MS"/>
              </a:rPr>
              <a:t> </a:t>
            </a:r>
            <a:r>
              <a:rPr sz="850" b="1" i="1" dirty="0">
                <a:latin typeface="Trebuchet MS"/>
                <a:cs typeface="Trebuchet MS"/>
              </a:rPr>
              <a:t>sobre</a:t>
            </a:r>
            <a:r>
              <a:rPr sz="850" b="1" i="1" spc="20" dirty="0">
                <a:latin typeface="Trebuchet MS"/>
                <a:cs typeface="Trebuchet MS"/>
              </a:rPr>
              <a:t> </a:t>
            </a:r>
            <a:r>
              <a:rPr sz="850" b="1" i="1" spc="-10" dirty="0">
                <a:latin typeface="Trebuchet MS"/>
                <a:cs typeface="Trebuchet MS"/>
              </a:rPr>
              <a:t>90</a:t>
            </a:r>
            <a:r>
              <a:rPr sz="850" b="1" i="1" spc="25" dirty="0">
                <a:latin typeface="Trebuchet MS"/>
                <a:cs typeface="Trebuchet MS"/>
              </a:rPr>
              <a:t> </a:t>
            </a:r>
            <a:r>
              <a:rPr sz="850" b="1" i="1" dirty="0">
                <a:latin typeface="Trebuchet MS"/>
                <a:cs typeface="Trebuchet MS"/>
              </a:rPr>
              <a:t>=</a:t>
            </a:r>
            <a:r>
              <a:rPr sz="850" b="1" i="1" spc="20" dirty="0">
                <a:latin typeface="Trebuchet MS"/>
                <a:cs typeface="Trebuchet MS"/>
              </a:rPr>
              <a:t> </a:t>
            </a:r>
            <a:r>
              <a:rPr sz="850" b="1" i="1" dirty="0">
                <a:latin typeface="Trebuchet MS"/>
                <a:cs typeface="Trebuchet MS"/>
              </a:rPr>
              <a:t>paso</a:t>
            </a:r>
            <a:r>
              <a:rPr sz="850" b="1" i="1" spc="20" dirty="0">
                <a:latin typeface="Trebuchet MS"/>
                <a:cs typeface="Trebuchet MS"/>
              </a:rPr>
              <a:t> </a:t>
            </a:r>
            <a:r>
              <a:rPr sz="850" b="1" i="1" spc="-25" dirty="0">
                <a:latin typeface="Trebuchet MS"/>
                <a:cs typeface="Trebuchet MS"/>
              </a:rPr>
              <a:t>2/3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32061" y="6801104"/>
            <a:ext cx="314325" cy="71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" b="1" dirty="0">
                <a:latin typeface="Trebuchet MS"/>
                <a:cs typeface="Trebuchet MS"/>
              </a:rPr>
              <a:t>sesenta</a:t>
            </a:r>
            <a:r>
              <a:rPr sz="300" b="1" spc="35" dirty="0">
                <a:latin typeface="Trebuchet MS"/>
                <a:cs typeface="Trebuchet MS"/>
              </a:rPr>
              <a:t> </a:t>
            </a:r>
            <a:r>
              <a:rPr sz="300" b="1" dirty="0">
                <a:latin typeface="Trebuchet MS"/>
                <a:cs typeface="Trebuchet MS"/>
              </a:rPr>
              <a:t>y</a:t>
            </a:r>
            <a:r>
              <a:rPr sz="300" b="1" spc="35" dirty="0">
                <a:latin typeface="Trebuchet MS"/>
                <a:cs typeface="Trebuchet MS"/>
              </a:rPr>
              <a:t> </a:t>
            </a:r>
            <a:r>
              <a:rPr sz="300" b="1" spc="-10" dirty="0">
                <a:latin typeface="Trebuchet MS"/>
                <a:cs typeface="Trebuchet MS"/>
              </a:rPr>
              <a:t>cinco</a:t>
            </a:r>
            <a:endParaRPr sz="3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99514" y="6954411"/>
            <a:ext cx="636905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i="1" spc="-75" dirty="0">
                <a:latin typeface="Lucida Sans"/>
                <a:cs typeface="Lucida Sans"/>
              </a:rPr>
              <a:t>Diagrama</a:t>
            </a:r>
            <a:r>
              <a:rPr sz="1250" i="1" spc="-60" dirty="0">
                <a:latin typeface="Lucida Sans"/>
                <a:cs typeface="Lucida Sans"/>
              </a:rPr>
              <a:t> </a:t>
            </a:r>
            <a:r>
              <a:rPr sz="1250" i="1" spc="-25" dirty="0">
                <a:latin typeface="Lucida Sans"/>
                <a:cs typeface="Lucida Sans"/>
              </a:rPr>
              <a:t>del</a:t>
            </a:r>
            <a:r>
              <a:rPr sz="1250" i="1" spc="-60" dirty="0">
                <a:latin typeface="Lucida Sans"/>
                <a:cs typeface="Lucida Sans"/>
              </a:rPr>
              <a:t> </a:t>
            </a:r>
            <a:r>
              <a:rPr sz="1250" i="1" spc="-40" dirty="0">
                <a:latin typeface="Lucida Sans"/>
                <a:cs typeface="Lucida Sans"/>
              </a:rPr>
              <a:t>devanado</a:t>
            </a:r>
            <a:r>
              <a:rPr sz="1250" i="1" spc="-55" dirty="0">
                <a:latin typeface="Lucida Sans"/>
                <a:cs typeface="Lucida Sans"/>
              </a:rPr>
              <a:t> </a:t>
            </a:r>
            <a:r>
              <a:rPr sz="1250" i="1" spc="-25" dirty="0">
                <a:latin typeface="Lucida Sans"/>
                <a:cs typeface="Lucida Sans"/>
              </a:rPr>
              <a:t>del</a:t>
            </a:r>
            <a:r>
              <a:rPr sz="1250" i="1" spc="-60" dirty="0">
                <a:latin typeface="Lucida Sans"/>
                <a:cs typeface="Lucida Sans"/>
              </a:rPr>
              <a:t> </a:t>
            </a:r>
            <a:r>
              <a:rPr sz="1250" i="1" spc="-50" dirty="0">
                <a:latin typeface="Lucida Sans"/>
                <a:cs typeface="Lucida Sans"/>
              </a:rPr>
              <a:t>estator</a:t>
            </a:r>
            <a:r>
              <a:rPr sz="1250" i="1" spc="-55" dirty="0">
                <a:latin typeface="Lucida Sans"/>
                <a:cs typeface="Lucida Sans"/>
              </a:rPr>
              <a:t> </a:t>
            </a:r>
            <a:r>
              <a:rPr sz="1250" i="1" spc="-20" dirty="0">
                <a:latin typeface="Lucida Sans"/>
                <a:cs typeface="Lucida Sans"/>
              </a:rPr>
              <a:t>que</a:t>
            </a:r>
            <a:r>
              <a:rPr sz="1250" i="1" spc="-60" dirty="0">
                <a:latin typeface="Lucida Sans"/>
                <a:cs typeface="Lucida Sans"/>
              </a:rPr>
              <a:t> </a:t>
            </a:r>
            <a:r>
              <a:rPr sz="1250" i="1" spc="-70" dirty="0">
                <a:latin typeface="Lucida Sans"/>
                <a:cs typeface="Lucida Sans"/>
              </a:rPr>
              <a:t>ilustra</a:t>
            </a:r>
            <a:r>
              <a:rPr sz="1250" i="1" spc="-60" dirty="0">
                <a:latin typeface="Lucida Sans"/>
                <a:cs typeface="Lucida Sans"/>
              </a:rPr>
              <a:t> </a:t>
            </a:r>
            <a:r>
              <a:rPr sz="1250" i="1" spc="-30" dirty="0">
                <a:latin typeface="Lucida Sans"/>
                <a:cs typeface="Lucida Sans"/>
              </a:rPr>
              <a:t>el</a:t>
            </a:r>
            <a:r>
              <a:rPr sz="1250" i="1" spc="-55" dirty="0">
                <a:latin typeface="Lucida Sans"/>
                <a:cs typeface="Lucida Sans"/>
              </a:rPr>
              <a:t> </a:t>
            </a:r>
            <a:r>
              <a:rPr sz="1250" i="1" spc="-20" dirty="0">
                <a:latin typeface="Lucida Sans"/>
                <a:cs typeface="Lucida Sans"/>
              </a:rPr>
              <a:t>"paso"</a:t>
            </a:r>
            <a:r>
              <a:rPr sz="1250" i="1" spc="-60" dirty="0">
                <a:latin typeface="Lucida Sans"/>
                <a:cs typeface="Lucida Sans"/>
              </a:rPr>
              <a:t> </a:t>
            </a:r>
            <a:r>
              <a:rPr sz="1250" i="1" spc="-20" dirty="0">
                <a:latin typeface="Lucida Sans"/>
                <a:cs typeface="Lucida Sans"/>
              </a:rPr>
              <a:t>en</a:t>
            </a:r>
            <a:r>
              <a:rPr sz="1250" i="1" spc="-55" dirty="0">
                <a:latin typeface="Lucida Sans"/>
                <a:cs typeface="Lucida Sans"/>
              </a:rPr>
              <a:t> </a:t>
            </a:r>
            <a:r>
              <a:rPr sz="1250" i="1" spc="-75" dirty="0">
                <a:latin typeface="Lucida Sans"/>
                <a:cs typeface="Lucida Sans"/>
              </a:rPr>
              <a:t>la</a:t>
            </a:r>
            <a:r>
              <a:rPr sz="1250" i="1" spc="-60" dirty="0">
                <a:latin typeface="Lucida Sans"/>
                <a:cs typeface="Lucida Sans"/>
              </a:rPr>
              <a:t> </a:t>
            </a:r>
            <a:r>
              <a:rPr sz="1250" i="1" spc="-50" dirty="0">
                <a:latin typeface="Lucida Sans"/>
                <a:cs typeface="Lucida Sans"/>
              </a:rPr>
              <a:t>construcción</a:t>
            </a:r>
            <a:r>
              <a:rPr sz="1250" i="1" spc="-55" dirty="0">
                <a:latin typeface="Lucida Sans"/>
                <a:cs typeface="Lucida Sans"/>
              </a:rPr>
              <a:t> </a:t>
            </a:r>
            <a:r>
              <a:rPr sz="1250" i="1" spc="-25" dirty="0">
                <a:latin typeface="Lucida Sans"/>
                <a:cs typeface="Lucida Sans"/>
              </a:rPr>
              <a:t>del</a:t>
            </a:r>
            <a:r>
              <a:rPr sz="1250" i="1" spc="-60" dirty="0">
                <a:latin typeface="Lucida Sans"/>
                <a:cs typeface="Lucida Sans"/>
              </a:rPr>
              <a:t> </a:t>
            </a:r>
            <a:r>
              <a:rPr sz="1250" i="1" spc="-10" dirty="0">
                <a:latin typeface="Lucida Sans"/>
                <a:cs typeface="Lucida Sans"/>
              </a:rPr>
              <a:t>devanado</a:t>
            </a:r>
            <a:endParaRPr sz="125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19556" y="5135879"/>
            <a:ext cx="1095375" cy="288925"/>
          </a:xfrm>
          <a:custGeom>
            <a:avLst/>
            <a:gdLst/>
            <a:ahLst/>
            <a:cxnLst/>
            <a:rect l="l" t="t" r="r" b="b"/>
            <a:pathLst>
              <a:path w="1095375" h="288925">
                <a:moveTo>
                  <a:pt x="1094994" y="20574"/>
                </a:moveTo>
                <a:lnTo>
                  <a:pt x="1066800" y="20574"/>
                </a:lnTo>
                <a:lnTo>
                  <a:pt x="1066800" y="260604"/>
                </a:lnTo>
                <a:lnTo>
                  <a:pt x="28194" y="260604"/>
                </a:lnTo>
                <a:lnTo>
                  <a:pt x="28194" y="0"/>
                </a:lnTo>
                <a:lnTo>
                  <a:pt x="0" y="0"/>
                </a:lnTo>
                <a:lnTo>
                  <a:pt x="0" y="274320"/>
                </a:lnTo>
                <a:lnTo>
                  <a:pt x="14478" y="274320"/>
                </a:lnTo>
                <a:lnTo>
                  <a:pt x="14478" y="288810"/>
                </a:lnTo>
                <a:lnTo>
                  <a:pt x="1081278" y="288810"/>
                </a:lnTo>
                <a:lnTo>
                  <a:pt x="1081278" y="287274"/>
                </a:lnTo>
                <a:lnTo>
                  <a:pt x="1094994" y="287274"/>
                </a:lnTo>
                <a:lnTo>
                  <a:pt x="1094994" y="20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60576" y="2511551"/>
            <a:ext cx="2395855" cy="1576705"/>
          </a:xfrm>
          <a:custGeom>
            <a:avLst/>
            <a:gdLst/>
            <a:ahLst/>
            <a:cxnLst/>
            <a:rect l="l" t="t" r="r" b="b"/>
            <a:pathLst>
              <a:path w="2395854" h="1576704">
                <a:moveTo>
                  <a:pt x="2395728" y="0"/>
                </a:moveTo>
                <a:lnTo>
                  <a:pt x="19050" y="0"/>
                </a:lnTo>
                <a:lnTo>
                  <a:pt x="19050" y="3048"/>
                </a:lnTo>
                <a:lnTo>
                  <a:pt x="0" y="3048"/>
                </a:lnTo>
                <a:lnTo>
                  <a:pt x="0" y="1576578"/>
                </a:lnTo>
                <a:lnTo>
                  <a:pt x="28956" y="1576578"/>
                </a:lnTo>
                <a:lnTo>
                  <a:pt x="28956" y="28956"/>
                </a:lnTo>
                <a:lnTo>
                  <a:pt x="2395728" y="28956"/>
                </a:lnTo>
                <a:lnTo>
                  <a:pt x="23957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41526" y="4999482"/>
            <a:ext cx="313690" cy="1584960"/>
          </a:xfrm>
          <a:custGeom>
            <a:avLst/>
            <a:gdLst/>
            <a:ahLst/>
            <a:cxnLst/>
            <a:rect l="l" t="t" r="r" b="b"/>
            <a:pathLst>
              <a:path w="313689" h="1584959">
                <a:moveTo>
                  <a:pt x="313182" y="1240536"/>
                </a:moveTo>
                <a:lnTo>
                  <a:pt x="43141" y="1139736"/>
                </a:lnTo>
                <a:lnTo>
                  <a:pt x="289560" y="1047750"/>
                </a:lnTo>
                <a:lnTo>
                  <a:pt x="288772" y="1045667"/>
                </a:lnTo>
                <a:lnTo>
                  <a:pt x="290322" y="1046238"/>
                </a:lnTo>
                <a:lnTo>
                  <a:pt x="300228" y="1019568"/>
                </a:lnTo>
                <a:lnTo>
                  <a:pt x="72847" y="933843"/>
                </a:lnTo>
                <a:lnTo>
                  <a:pt x="300228" y="848106"/>
                </a:lnTo>
                <a:lnTo>
                  <a:pt x="299313" y="845680"/>
                </a:lnTo>
                <a:lnTo>
                  <a:pt x="301752" y="846582"/>
                </a:lnTo>
                <a:lnTo>
                  <a:pt x="311658" y="819912"/>
                </a:lnTo>
                <a:lnTo>
                  <a:pt x="52578" y="723201"/>
                </a:lnTo>
                <a:lnTo>
                  <a:pt x="52578" y="0"/>
                </a:lnTo>
                <a:lnTo>
                  <a:pt x="24384" y="0"/>
                </a:lnTo>
                <a:lnTo>
                  <a:pt x="24384" y="736041"/>
                </a:lnTo>
                <a:lnTo>
                  <a:pt x="22098" y="742188"/>
                </a:lnTo>
                <a:lnTo>
                  <a:pt x="24384" y="743051"/>
                </a:lnTo>
                <a:lnTo>
                  <a:pt x="24384" y="749058"/>
                </a:lnTo>
                <a:lnTo>
                  <a:pt x="40500" y="749058"/>
                </a:lnTo>
                <a:lnTo>
                  <a:pt x="262483" y="831938"/>
                </a:lnTo>
                <a:lnTo>
                  <a:pt x="32524" y="918641"/>
                </a:lnTo>
                <a:lnTo>
                  <a:pt x="21336" y="914412"/>
                </a:lnTo>
                <a:lnTo>
                  <a:pt x="17678" y="924242"/>
                </a:lnTo>
                <a:lnTo>
                  <a:pt x="11430" y="926592"/>
                </a:lnTo>
                <a:lnTo>
                  <a:pt x="14109" y="933843"/>
                </a:lnTo>
                <a:lnTo>
                  <a:pt x="11430" y="941082"/>
                </a:lnTo>
                <a:lnTo>
                  <a:pt x="17678" y="943444"/>
                </a:lnTo>
                <a:lnTo>
                  <a:pt x="21336" y="953262"/>
                </a:lnTo>
                <a:lnTo>
                  <a:pt x="32524" y="949045"/>
                </a:lnTo>
                <a:lnTo>
                  <a:pt x="251472" y="1031608"/>
                </a:lnTo>
                <a:lnTo>
                  <a:pt x="0" y="1125474"/>
                </a:lnTo>
                <a:lnTo>
                  <a:pt x="9906" y="1152144"/>
                </a:lnTo>
                <a:lnTo>
                  <a:pt x="30429" y="1144485"/>
                </a:lnTo>
                <a:lnTo>
                  <a:pt x="23622" y="1162812"/>
                </a:lnTo>
                <a:lnTo>
                  <a:pt x="264007" y="1252562"/>
                </a:lnTo>
                <a:lnTo>
                  <a:pt x="12954" y="1347216"/>
                </a:lnTo>
                <a:lnTo>
                  <a:pt x="17907" y="1360563"/>
                </a:lnTo>
                <a:lnTo>
                  <a:pt x="12954" y="1373898"/>
                </a:lnTo>
                <a:lnTo>
                  <a:pt x="252958" y="1463751"/>
                </a:lnTo>
                <a:lnTo>
                  <a:pt x="1524" y="1558290"/>
                </a:lnTo>
                <a:lnTo>
                  <a:pt x="11430" y="1584960"/>
                </a:lnTo>
                <a:lnTo>
                  <a:pt x="291084" y="1479804"/>
                </a:lnTo>
                <a:lnTo>
                  <a:pt x="290296" y="1477721"/>
                </a:lnTo>
                <a:lnTo>
                  <a:pt x="291846" y="1478292"/>
                </a:lnTo>
                <a:lnTo>
                  <a:pt x="302514" y="1451622"/>
                </a:lnTo>
                <a:lnTo>
                  <a:pt x="58432" y="1360512"/>
                </a:lnTo>
                <a:lnTo>
                  <a:pt x="302514" y="1268730"/>
                </a:lnTo>
                <a:lnTo>
                  <a:pt x="301663" y="1266609"/>
                </a:lnTo>
                <a:lnTo>
                  <a:pt x="303276" y="1267206"/>
                </a:lnTo>
                <a:lnTo>
                  <a:pt x="313182" y="1240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37303" y="2524505"/>
            <a:ext cx="723900" cy="28575"/>
          </a:xfrm>
          <a:custGeom>
            <a:avLst/>
            <a:gdLst/>
            <a:ahLst/>
            <a:cxnLst/>
            <a:rect l="l" t="t" r="r" b="b"/>
            <a:pathLst>
              <a:path w="723900" h="28575">
                <a:moveTo>
                  <a:pt x="723900" y="28193"/>
                </a:moveTo>
                <a:lnTo>
                  <a:pt x="723900" y="0"/>
                </a:lnTo>
                <a:lnTo>
                  <a:pt x="0" y="0"/>
                </a:lnTo>
                <a:lnTo>
                  <a:pt x="0" y="28193"/>
                </a:lnTo>
                <a:lnTo>
                  <a:pt x="723900" y="281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40686" y="2529077"/>
            <a:ext cx="609600" cy="997585"/>
          </a:xfrm>
          <a:custGeom>
            <a:avLst/>
            <a:gdLst/>
            <a:ahLst/>
            <a:cxnLst/>
            <a:rect l="l" t="t" r="r" b="b"/>
            <a:pathLst>
              <a:path w="609600" h="997585">
                <a:moveTo>
                  <a:pt x="609600" y="968502"/>
                </a:moveTo>
                <a:lnTo>
                  <a:pt x="318516" y="968502"/>
                </a:lnTo>
                <a:lnTo>
                  <a:pt x="318516" y="0"/>
                </a:lnTo>
                <a:lnTo>
                  <a:pt x="290322" y="0"/>
                </a:lnTo>
                <a:lnTo>
                  <a:pt x="290322" y="968502"/>
                </a:lnTo>
                <a:lnTo>
                  <a:pt x="0" y="968502"/>
                </a:lnTo>
                <a:lnTo>
                  <a:pt x="0" y="997458"/>
                </a:lnTo>
                <a:lnTo>
                  <a:pt x="609600" y="997458"/>
                </a:lnTo>
                <a:lnTo>
                  <a:pt x="609600" y="9685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89454" y="3590129"/>
            <a:ext cx="486409" cy="111760"/>
          </a:xfrm>
          <a:custGeom>
            <a:avLst/>
            <a:gdLst/>
            <a:ahLst/>
            <a:cxnLst/>
            <a:rect l="l" t="t" r="r" b="b"/>
            <a:pathLst>
              <a:path w="486410" h="111760">
                <a:moveTo>
                  <a:pt x="486156" y="110142"/>
                </a:moveTo>
                <a:lnTo>
                  <a:pt x="453444" y="53850"/>
                </a:lnTo>
                <a:lnTo>
                  <a:pt x="385591" y="19752"/>
                </a:lnTo>
                <a:lnTo>
                  <a:pt x="342610" y="8994"/>
                </a:lnTo>
                <a:lnTo>
                  <a:pt x="295943" y="2414"/>
                </a:lnTo>
                <a:lnTo>
                  <a:pt x="247354" y="0"/>
                </a:lnTo>
                <a:lnTo>
                  <a:pt x="198606" y="1739"/>
                </a:lnTo>
                <a:lnTo>
                  <a:pt x="151462" y="7619"/>
                </a:lnTo>
                <a:lnTo>
                  <a:pt x="107686" y="17629"/>
                </a:lnTo>
                <a:lnTo>
                  <a:pt x="69041" y="31755"/>
                </a:lnTo>
                <a:lnTo>
                  <a:pt x="14196" y="72309"/>
                </a:lnTo>
                <a:lnTo>
                  <a:pt x="0" y="105570"/>
                </a:lnTo>
                <a:lnTo>
                  <a:pt x="28193" y="109380"/>
                </a:lnTo>
                <a:lnTo>
                  <a:pt x="28956" y="106332"/>
                </a:lnTo>
                <a:lnTo>
                  <a:pt x="45627" y="80675"/>
                </a:lnTo>
                <a:lnTo>
                  <a:pt x="75675" y="60153"/>
                </a:lnTo>
                <a:lnTo>
                  <a:pt x="116125" y="44766"/>
                </a:lnTo>
                <a:lnTo>
                  <a:pt x="164002" y="34512"/>
                </a:lnTo>
                <a:lnTo>
                  <a:pt x="216330" y="29388"/>
                </a:lnTo>
                <a:lnTo>
                  <a:pt x="270136" y="29395"/>
                </a:lnTo>
                <a:lnTo>
                  <a:pt x="322444" y="34531"/>
                </a:lnTo>
                <a:lnTo>
                  <a:pt x="370279" y="44794"/>
                </a:lnTo>
                <a:lnTo>
                  <a:pt x="410667" y="60182"/>
                </a:lnTo>
                <a:lnTo>
                  <a:pt x="457200" y="106332"/>
                </a:lnTo>
                <a:lnTo>
                  <a:pt x="457200" y="111666"/>
                </a:lnTo>
                <a:lnTo>
                  <a:pt x="486156" y="1101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47160" y="2151125"/>
            <a:ext cx="198120" cy="757555"/>
          </a:xfrm>
          <a:custGeom>
            <a:avLst/>
            <a:gdLst/>
            <a:ahLst/>
            <a:cxnLst/>
            <a:rect l="l" t="t" r="r" b="b"/>
            <a:pathLst>
              <a:path w="198120" h="757555">
                <a:moveTo>
                  <a:pt x="197980" y="647293"/>
                </a:moveTo>
                <a:lnTo>
                  <a:pt x="177088" y="602767"/>
                </a:lnTo>
                <a:lnTo>
                  <a:pt x="119278" y="566762"/>
                </a:lnTo>
                <a:lnTo>
                  <a:pt x="104990" y="562698"/>
                </a:lnTo>
                <a:lnTo>
                  <a:pt x="134112" y="551357"/>
                </a:lnTo>
                <a:lnTo>
                  <a:pt x="162128" y="533654"/>
                </a:lnTo>
                <a:lnTo>
                  <a:pt x="181965" y="513207"/>
                </a:lnTo>
                <a:lnTo>
                  <a:pt x="193408" y="490982"/>
                </a:lnTo>
                <a:lnTo>
                  <a:pt x="196265" y="467969"/>
                </a:lnTo>
                <a:lnTo>
                  <a:pt x="190322" y="445109"/>
                </a:lnTo>
                <a:lnTo>
                  <a:pt x="175361" y="423392"/>
                </a:lnTo>
                <a:lnTo>
                  <a:pt x="151193" y="403783"/>
                </a:lnTo>
                <a:lnTo>
                  <a:pt x="117602" y="387248"/>
                </a:lnTo>
                <a:lnTo>
                  <a:pt x="99796" y="382117"/>
                </a:lnTo>
                <a:lnTo>
                  <a:pt x="134010" y="368744"/>
                </a:lnTo>
                <a:lnTo>
                  <a:pt x="162001" y="350901"/>
                </a:lnTo>
                <a:lnTo>
                  <a:pt x="181813" y="330238"/>
                </a:lnTo>
                <a:lnTo>
                  <a:pt x="193243" y="307771"/>
                </a:lnTo>
                <a:lnTo>
                  <a:pt x="196088" y="284492"/>
                </a:lnTo>
                <a:lnTo>
                  <a:pt x="190144" y="261404"/>
                </a:lnTo>
                <a:lnTo>
                  <a:pt x="175209" y="239496"/>
                </a:lnTo>
                <a:lnTo>
                  <a:pt x="151053" y="219773"/>
                </a:lnTo>
                <a:lnTo>
                  <a:pt x="117500" y="203225"/>
                </a:lnTo>
                <a:lnTo>
                  <a:pt x="99326" y="198018"/>
                </a:lnTo>
                <a:lnTo>
                  <a:pt x="135051" y="184162"/>
                </a:lnTo>
                <a:lnTo>
                  <a:pt x="162979" y="166433"/>
                </a:lnTo>
                <a:lnTo>
                  <a:pt x="182600" y="145973"/>
                </a:lnTo>
                <a:lnTo>
                  <a:pt x="193763" y="123736"/>
                </a:lnTo>
                <a:lnTo>
                  <a:pt x="196291" y="100711"/>
                </a:lnTo>
                <a:lnTo>
                  <a:pt x="190030" y="77876"/>
                </a:lnTo>
                <a:lnTo>
                  <a:pt x="150520" y="36690"/>
                </a:lnTo>
                <a:lnTo>
                  <a:pt x="73926" y="7988"/>
                </a:lnTo>
                <a:lnTo>
                  <a:pt x="21336" y="762"/>
                </a:lnTo>
                <a:lnTo>
                  <a:pt x="3048" y="0"/>
                </a:lnTo>
                <a:lnTo>
                  <a:pt x="2286" y="28956"/>
                </a:lnTo>
                <a:lnTo>
                  <a:pt x="20574" y="29718"/>
                </a:lnTo>
                <a:lnTo>
                  <a:pt x="73406" y="37579"/>
                </a:lnTo>
                <a:lnTo>
                  <a:pt x="114046" y="49885"/>
                </a:lnTo>
                <a:lnTo>
                  <a:pt x="142938" y="65557"/>
                </a:lnTo>
                <a:lnTo>
                  <a:pt x="160489" y="83527"/>
                </a:lnTo>
                <a:lnTo>
                  <a:pt x="167144" y="102717"/>
                </a:lnTo>
                <a:lnTo>
                  <a:pt x="163334" y="122034"/>
                </a:lnTo>
                <a:lnTo>
                  <a:pt x="126022" y="156768"/>
                </a:lnTo>
                <a:lnTo>
                  <a:pt x="51993" y="179082"/>
                </a:lnTo>
                <a:lnTo>
                  <a:pt x="2286" y="182880"/>
                </a:lnTo>
                <a:lnTo>
                  <a:pt x="0" y="182880"/>
                </a:lnTo>
                <a:lnTo>
                  <a:pt x="0" y="211074"/>
                </a:lnTo>
                <a:lnTo>
                  <a:pt x="2286" y="211074"/>
                </a:lnTo>
                <a:lnTo>
                  <a:pt x="20574" y="211836"/>
                </a:lnTo>
                <a:lnTo>
                  <a:pt x="73367" y="219964"/>
                </a:lnTo>
                <a:lnTo>
                  <a:pt x="114007" y="232524"/>
                </a:lnTo>
                <a:lnTo>
                  <a:pt x="160489" y="266649"/>
                </a:lnTo>
                <a:lnTo>
                  <a:pt x="167170" y="286054"/>
                </a:lnTo>
                <a:lnTo>
                  <a:pt x="163398" y="305574"/>
                </a:lnTo>
                <a:lnTo>
                  <a:pt x="126111" y="340677"/>
                </a:lnTo>
                <a:lnTo>
                  <a:pt x="52044" y="363334"/>
                </a:lnTo>
                <a:lnTo>
                  <a:pt x="2286" y="367284"/>
                </a:lnTo>
                <a:lnTo>
                  <a:pt x="0" y="367284"/>
                </a:lnTo>
                <a:lnTo>
                  <a:pt x="0" y="395478"/>
                </a:lnTo>
                <a:lnTo>
                  <a:pt x="2286" y="395478"/>
                </a:lnTo>
                <a:lnTo>
                  <a:pt x="20574" y="396240"/>
                </a:lnTo>
                <a:lnTo>
                  <a:pt x="73406" y="404126"/>
                </a:lnTo>
                <a:lnTo>
                  <a:pt x="114046" y="416471"/>
                </a:lnTo>
                <a:lnTo>
                  <a:pt x="160477" y="450215"/>
                </a:lnTo>
                <a:lnTo>
                  <a:pt x="167119" y="469455"/>
                </a:lnTo>
                <a:lnTo>
                  <a:pt x="163296" y="488810"/>
                </a:lnTo>
                <a:lnTo>
                  <a:pt x="125971" y="523544"/>
                </a:lnTo>
                <a:lnTo>
                  <a:pt x="51955" y="545731"/>
                </a:lnTo>
                <a:lnTo>
                  <a:pt x="26479" y="547624"/>
                </a:lnTo>
                <a:lnTo>
                  <a:pt x="22860" y="547116"/>
                </a:lnTo>
                <a:lnTo>
                  <a:pt x="4572" y="546354"/>
                </a:lnTo>
                <a:lnTo>
                  <a:pt x="4495" y="549249"/>
                </a:lnTo>
                <a:lnTo>
                  <a:pt x="2286" y="549402"/>
                </a:lnTo>
                <a:lnTo>
                  <a:pt x="0" y="549402"/>
                </a:lnTo>
                <a:lnTo>
                  <a:pt x="0" y="578358"/>
                </a:lnTo>
                <a:lnTo>
                  <a:pt x="3048" y="578358"/>
                </a:lnTo>
                <a:lnTo>
                  <a:pt x="29489" y="576478"/>
                </a:lnTo>
                <a:lnTo>
                  <a:pt x="75018" y="583577"/>
                </a:lnTo>
                <a:lnTo>
                  <a:pt x="115735" y="596099"/>
                </a:lnTo>
                <a:lnTo>
                  <a:pt x="144665" y="611873"/>
                </a:lnTo>
                <a:lnTo>
                  <a:pt x="162229" y="629831"/>
                </a:lnTo>
                <a:lnTo>
                  <a:pt x="168897" y="648931"/>
                </a:lnTo>
                <a:lnTo>
                  <a:pt x="165061" y="668147"/>
                </a:lnTo>
                <a:lnTo>
                  <a:pt x="127685" y="702703"/>
                </a:lnTo>
                <a:lnTo>
                  <a:pt x="53555" y="725157"/>
                </a:lnTo>
                <a:lnTo>
                  <a:pt x="3810" y="729234"/>
                </a:lnTo>
                <a:lnTo>
                  <a:pt x="1524" y="729234"/>
                </a:lnTo>
                <a:lnTo>
                  <a:pt x="1524" y="757428"/>
                </a:lnTo>
                <a:lnTo>
                  <a:pt x="4572" y="757428"/>
                </a:lnTo>
                <a:lnTo>
                  <a:pt x="55905" y="753872"/>
                </a:lnTo>
                <a:lnTo>
                  <a:pt x="99682" y="744626"/>
                </a:lnTo>
                <a:lnTo>
                  <a:pt x="135699" y="730669"/>
                </a:lnTo>
                <a:lnTo>
                  <a:pt x="183629" y="692543"/>
                </a:lnTo>
                <a:lnTo>
                  <a:pt x="195097" y="670318"/>
                </a:lnTo>
                <a:lnTo>
                  <a:pt x="197980" y="6472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88612" y="2152649"/>
            <a:ext cx="198755" cy="757555"/>
          </a:xfrm>
          <a:custGeom>
            <a:avLst/>
            <a:gdLst/>
            <a:ahLst/>
            <a:cxnLst/>
            <a:rect l="l" t="t" r="r" b="b"/>
            <a:pathLst>
              <a:path w="198754" h="757555">
                <a:moveTo>
                  <a:pt x="198221" y="182880"/>
                </a:moveTo>
                <a:lnTo>
                  <a:pt x="195173" y="182880"/>
                </a:lnTo>
                <a:lnTo>
                  <a:pt x="145618" y="179031"/>
                </a:lnTo>
                <a:lnTo>
                  <a:pt x="104330" y="169951"/>
                </a:lnTo>
                <a:lnTo>
                  <a:pt x="48272" y="140373"/>
                </a:lnTo>
                <a:lnTo>
                  <a:pt x="30518" y="102743"/>
                </a:lnTo>
                <a:lnTo>
                  <a:pt x="37122" y="83591"/>
                </a:lnTo>
                <a:lnTo>
                  <a:pt x="83439" y="49961"/>
                </a:lnTo>
                <a:lnTo>
                  <a:pt x="124053" y="37630"/>
                </a:lnTo>
                <a:lnTo>
                  <a:pt x="176885" y="29718"/>
                </a:lnTo>
                <a:lnTo>
                  <a:pt x="195173" y="28956"/>
                </a:lnTo>
                <a:lnTo>
                  <a:pt x="194411" y="0"/>
                </a:lnTo>
                <a:lnTo>
                  <a:pt x="123063" y="8318"/>
                </a:lnTo>
                <a:lnTo>
                  <a:pt x="79870" y="20840"/>
                </a:lnTo>
                <a:lnTo>
                  <a:pt x="22186" y="56959"/>
                </a:lnTo>
                <a:lnTo>
                  <a:pt x="1397" y="101422"/>
                </a:lnTo>
                <a:lnTo>
                  <a:pt x="4279" y="124383"/>
                </a:lnTo>
                <a:lnTo>
                  <a:pt x="15760" y="146558"/>
                </a:lnTo>
                <a:lnTo>
                  <a:pt x="35610" y="166966"/>
                </a:lnTo>
                <a:lnTo>
                  <a:pt x="63601" y="184670"/>
                </a:lnTo>
                <a:lnTo>
                  <a:pt x="98336" y="198221"/>
                </a:lnTo>
                <a:lnTo>
                  <a:pt x="79883" y="203555"/>
                </a:lnTo>
                <a:lnTo>
                  <a:pt x="46342" y="220141"/>
                </a:lnTo>
                <a:lnTo>
                  <a:pt x="22225" y="239852"/>
                </a:lnTo>
                <a:lnTo>
                  <a:pt x="7327" y="261696"/>
                </a:lnTo>
                <a:lnTo>
                  <a:pt x="1422" y="284695"/>
                </a:lnTo>
                <a:lnTo>
                  <a:pt x="4318" y="307860"/>
                </a:lnTo>
                <a:lnTo>
                  <a:pt x="15798" y="330225"/>
                </a:lnTo>
                <a:lnTo>
                  <a:pt x="35636" y="350786"/>
                </a:lnTo>
                <a:lnTo>
                  <a:pt x="63627" y="368579"/>
                </a:lnTo>
                <a:lnTo>
                  <a:pt x="98132" y="382054"/>
                </a:lnTo>
                <a:lnTo>
                  <a:pt x="79921" y="387337"/>
                </a:lnTo>
                <a:lnTo>
                  <a:pt x="46367" y="403885"/>
                </a:lnTo>
                <a:lnTo>
                  <a:pt x="22250" y="423494"/>
                </a:lnTo>
                <a:lnTo>
                  <a:pt x="7340" y="445211"/>
                </a:lnTo>
                <a:lnTo>
                  <a:pt x="1422" y="468045"/>
                </a:lnTo>
                <a:lnTo>
                  <a:pt x="4305" y="491045"/>
                </a:lnTo>
                <a:lnTo>
                  <a:pt x="15773" y="513245"/>
                </a:lnTo>
                <a:lnTo>
                  <a:pt x="35598" y="533679"/>
                </a:lnTo>
                <a:lnTo>
                  <a:pt x="63588" y="551370"/>
                </a:lnTo>
                <a:lnTo>
                  <a:pt x="92621" y="562686"/>
                </a:lnTo>
                <a:lnTo>
                  <a:pt x="78359" y="566762"/>
                </a:lnTo>
                <a:lnTo>
                  <a:pt x="44831" y="583234"/>
                </a:lnTo>
                <a:lnTo>
                  <a:pt x="20739" y="602843"/>
                </a:lnTo>
                <a:lnTo>
                  <a:pt x="5867" y="624586"/>
                </a:lnTo>
                <a:lnTo>
                  <a:pt x="0" y="647484"/>
                </a:lnTo>
                <a:lnTo>
                  <a:pt x="2921" y="670560"/>
                </a:lnTo>
                <a:lnTo>
                  <a:pt x="34264" y="713282"/>
                </a:lnTo>
                <a:lnTo>
                  <a:pt x="98158" y="744867"/>
                </a:lnTo>
                <a:lnTo>
                  <a:pt x="141770" y="754011"/>
                </a:lnTo>
                <a:lnTo>
                  <a:pt x="192887" y="757428"/>
                </a:lnTo>
                <a:lnTo>
                  <a:pt x="196697" y="757428"/>
                </a:lnTo>
                <a:lnTo>
                  <a:pt x="196697" y="729234"/>
                </a:lnTo>
                <a:lnTo>
                  <a:pt x="193649" y="729234"/>
                </a:lnTo>
                <a:lnTo>
                  <a:pt x="143992" y="725106"/>
                </a:lnTo>
                <a:lnTo>
                  <a:pt x="102616" y="715899"/>
                </a:lnTo>
                <a:lnTo>
                  <a:pt x="46507" y="686422"/>
                </a:lnTo>
                <a:lnTo>
                  <a:pt x="28778" y="649058"/>
                </a:lnTo>
                <a:lnTo>
                  <a:pt x="35407" y="629996"/>
                </a:lnTo>
                <a:lnTo>
                  <a:pt x="52933" y="612063"/>
                </a:lnTo>
                <a:lnTo>
                  <a:pt x="81813" y="596277"/>
                </a:lnTo>
                <a:lnTo>
                  <a:pt x="122478" y="583692"/>
                </a:lnTo>
                <a:lnTo>
                  <a:pt x="168046" y="576478"/>
                </a:lnTo>
                <a:lnTo>
                  <a:pt x="194411" y="578358"/>
                </a:lnTo>
                <a:lnTo>
                  <a:pt x="198221" y="578358"/>
                </a:lnTo>
                <a:lnTo>
                  <a:pt x="198221" y="549402"/>
                </a:lnTo>
                <a:lnTo>
                  <a:pt x="195173" y="549402"/>
                </a:lnTo>
                <a:lnTo>
                  <a:pt x="192951" y="549249"/>
                </a:lnTo>
                <a:lnTo>
                  <a:pt x="192887" y="546354"/>
                </a:lnTo>
                <a:lnTo>
                  <a:pt x="174599" y="547116"/>
                </a:lnTo>
                <a:lnTo>
                  <a:pt x="171030" y="547611"/>
                </a:lnTo>
                <a:lnTo>
                  <a:pt x="145516" y="545706"/>
                </a:lnTo>
                <a:lnTo>
                  <a:pt x="104165" y="536714"/>
                </a:lnTo>
                <a:lnTo>
                  <a:pt x="48107" y="507212"/>
                </a:lnTo>
                <a:lnTo>
                  <a:pt x="30454" y="469531"/>
                </a:lnTo>
                <a:lnTo>
                  <a:pt x="37096" y="450329"/>
                </a:lnTo>
                <a:lnTo>
                  <a:pt x="83489" y="416585"/>
                </a:lnTo>
                <a:lnTo>
                  <a:pt x="124091" y="404202"/>
                </a:lnTo>
                <a:lnTo>
                  <a:pt x="176885" y="396240"/>
                </a:lnTo>
                <a:lnTo>
                  <a:pt x="195173" y="395478"/>
                </a:lnTo>
                <a:lnTo>
                  <a:pt x="198221" y="395478"/>
                </a:lnTo>
                <a:lnTo>
                  <a:pt x="198221" y="367284"/>
                </a:lnTo>
                <a:lnTo>
                  <a:pt x="195173" y="367284"/>
                </a:lnTo>
                <a:lnTo>
                  <a:pt x="145465" y="363143"/>
                </a:lnTo>
                <a:lnTo>
                  <a:pt x="104076" y="353847"/>
                </a:lnTo>
                <a:lnTo>
                  <a:pt x="47955" y="324027"/>
                </a:lnTo>
                <a:lnTo>
                  <a:pt x="30251" y="286232"/>
                </a:lnTo>
                <a:lnTo>
                  <a:pt x="36893" y="266954"/>
                </a:lnTo>
                <a:lnTo>
                  <a:pt x="54444" y="248831"/>
                </a:lnTo>
                <a:lnTo>
                  <a:pt x="83337" y="232905"/>
                </a:lnTo>
                <a:lnTo>
                  <a:pt x="124002" y="220230"/>
                </a:lnTo>
                <a:lnTo>
                  <a:pt x="176885" y="211836"/>
                </a:lnTo>
                <a:lnTo>
                  <a:pt x="194411" y="211836"/>
                </a:lnTo>
                <a:lnTo>
                  <a:pt x="195173" y="211836"/>
                </a:lnTo>
                <a:lnTo>
                  <a:pt x="198221" y="211836"/>
                </a:lnTo>
                <a:lnTo>
                  <a:pt x="198221" y="182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00327" y="5626608"/>
            <a:ext cx="86360" cy="698500"/>
          </a:xfrm>
          <a:custGeom>
            <a:avLst/>
            <a:gdLst/>
            <a:ahLst/>
            <a:cxnLst/>
            <a:rect l="l" t="t" r="r" b="b"/>
            <a:pathLst>
              <a:path w="86359" h="698500">
                <a:moveTo>
                  <a:pt x="86106" y="142493"/>
                </a:moveTo>
                <a:lnTo>
                  <a:pt x="42671" y="0"/>
                </a:lnTo>
                <a:lnTo>
                  <a:pt x="0" y="142493"/>
                </a:lnTo>
                <a:lnTo>
                  <a:pt x="28956" y="142493"/>
                </a:lnTo>
                <a:lnTo>
                  <a:pt x="28956" y="128777"/>
                </a:lnTo>
                <a:lnTo>
                  <a:pt x="57150" y="128777"/>
                </a:lnTo>
                <a:lnTo>
                  <a:pt x="57150" y="142493"/>
                </a:lnTo>
                <a:lnTo>
                  <a:pt x="86106" y="142493"/>
                </a:lnTo>
                <a:close/>
              </a:path>
              <a:path w="86359" h="698500">
                <a:moveTo>
                  <a:pt x="57150" y="142493"/>
                </a:moveTo>
                <a:lnTo>
                  <a:pt x="57150" y="128777"/>
                </a:lnTo>
                <a:lnTo>
                  <a:pt x="28956" y="128777"/>
                </a:lnTo>
                <a:lnTo>
                  <a:pt x="28956" y="142493"/>
                </a:lnTo>
                <a:lnTo>
                  <a:pt x="57150" y="142493"/>
                </a:lnTo>
                <a:close/>
              </a:path>
              <a:path w="86359" h="698500">
                <a:moveTo>
                  <a:pt x="57150" y="697991"/>
                </a:moveTo>
                <a:lnTo>
                  <a:pt x="57150" y="142493"/>
                </a:lnTo>
                <a:lnTo>
                  <a:pt x="28956" y="142493"/>
                </a:lnTo>
                <a:lnTo>
                  <a:pt x="28956" y="697991"/>
                </a:lnTo>
                <a:lnTo>
                  <a:pt x="57150" y="697991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52927" y="2769107"/>
            <a:ext cx="86360" cy="584200"/>
          </a:xfrm>
          <a:custGeom>
            <a:avLst/>
            <a:gdLst/>
            <a:ahLst/>
            <a:cxnLst/>
            <a:rect l="l" t="t" r="r" b="b"/>
            <a:pathLst>
              <a:path w="86360" h="584200">
                <a:moveTo>
                  <a:pt x="86106" y="498347"/>
                </a:moveTo>
                <a:lnTo>
                  <a:pt x="0" y="498347"/>
                </a:lnTo>
                <a:lnTo>
                  <a:pt x="28956" y="556259"/>
                </a:lnTo>
                <a:lnTo>
                  <a:pt x="28956" y="512825"/>
                </a:lnTo>
                <a:lnTo>
                  <a:pt x="57150" y="512825"/>
                </a:lnTo>
                <a:lnTo>
                  <a:pt x="57150" y="555243"/>
                </a:lnTo>
                <a:lnTo>
                  <a:pt x="86106" y="498347"/>
                </a:lnTo>
                <a:close/>
              </a:path>
              <a:path w="86360" h="584200">
                <a:moveTo>
                  <a:pt x="57150" y="498347"/>
                </a:moveTo>
                <a:lnTo>
                  <a:pt x="57149" y="0"/>
                </a:lnTo>
                <a:lnTo>
                  <a:pt x="28955" y="0"/>
                </a:lnTo>
                <a:lnTo>
                  <a:pt x="28956" y="498347"/>
                </a:lnTo>
                <a:lnTo>
                  <a:pt x="57150" y="498347"/>
                </a:lnTo>
                <a:close/>
              </a:path>
              <a:path w="86360" h="584200">
                <a:moveTo>
                  <a:pt x="57150" y="555243"/>
                </a:moveTo>
                <a:lnTo>
                  <a:pt x="57150" y="512825"/>
                </a:lnTo>
                <a:lnTo>
                  <a:pt x="28956" y="512825"/>
                </a:lnTo>
                <a:lnTo>
                  <a:pt x="28956" y="556259"/>
                </a:lnTo>
                <a:lnTo>
                  <a:pt x="42672" y="583691"/>
                </a:lnTo>
                <a:lnTo>
                  <a:pt x="57150" y="555243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07948" y="4062983"/>
            <a:ext cx="943610" cy="942975"/>
          </a:xfrm>
          <a:custGeom>
            <a:avLst/>
            <a:gdLst/>
            <a:ahLst/>
            <a:cxnLst/>
            <a:rect l="l" t="t" r="r" b="b"/>
            <a:pathLst>
              <a:path w="943610" h="942975">
                <a:moveTo>
                  <a:pt x="735330" y="451866"/>
                </a:moveTo>
                <a:lnTo>
                  <a:pt x="707136" y="451866"/>
                </a:lnTo>
                <a:lnTo>
                  <a:pt x="707136" y="454152"/>
                </a:lnTo>
                <a:lnTo>
                  <a:pt x="701370" y="503542"/>
                </a:lnTo>
                <a:lnTo>
                  <a:pt x="688644" y="543661"/>
                </a:lnTo>
                <a:lnTo>
                  <a:pt x="648208" y="595477"/>
                </a:lnTo>
                <a:lnTo>
                  <a:pt x="597801" y="608469"/>
                </a:lnTo>
                <a:lnTo>
                  <a:pt x="572592" y="600024"/>
                </a:lnTo>
                <a:lnTo>
                  <a:pt x="549389" y="581431"/>
                </a:lnTo>
                <a:lnTo>
                  <a:pt x="529678" y="552551"/>
                </a:lnTo>
                <a:lnTo>
                  <a:pt x="514959" y="513219"/>
                </a:lnTo>
                <a:lnTo>
                  <a:pt x="506730" y="463296"/>
                </a:lnTo>
                <a:lnTo>
                  <a:pt x="506730" y="454152"/>
                </a:lnTo>
                <a:lnTo>
                  <a:pt x="503428" y="454253"/>
                </a:lnTo>
                <a:lnTo>
                  <a:pt x="491401" y="400367"/>
                </a:lnTo>
                <a:lnTo>
                  <a:pt x="455853" y="340944"/>
                </a:lnTo>
                <a:lnTo>
                  <a:pt x="407936" y="309918"/>
                </a:lnTo>
                <a:lnTo>
                  <a:pt x="381800" y="305193"/>
                </a:lnTo>
                <a:lnTo>
                  <a:pt x="355523" y="307759"/>
                </a:lnTo>
                <a:lnTo>
                  <a:pt x="306476" y="334949"/>
                </a:lnTo>
                <a:lnTo>
                  <a:pt x="268655" y="391972"/>
                </a:lnTo>
                <a:lnTo>
                  <a:pt x="256413" y="431812"/>
                </a:lnTo>
                <a:lnTo>
                  <a:pt x="249936" y="479298"/>
                </a:lnTo>
                <a:lnTo>
                  <a:pt x="249936" y="487680"/>
                </a:lnTo>
                <a:lnTo>
                  <a:pt x="278130" y="488442"/>
                </a:lnTo>
                <a:lnTo>
                  <a:pt x="278130" y="479298"/>
                </a:lnTo>
                <a:lnTo>
                  <a:pt x="286385" y="429348"/>
                </a:lnTo>
                <a:lnTo>
                  <a:pt x="301117" y="389991"/>
                </a:lnTo>
                <a:lnTo>
                  <a:pt x="320827" y="361099"/>
                </a:lnTo>
                <a:lnTo>
                  <a:pt x="344030" y="342506"/>
                </a:lnTo>
                <a:lnTo>
                  <a:pt x="369214" y="334073"/>
                </a:lnTo>
                <a:lnTo>
                  <a:pt x="394906" y="335648"/>
                </a:lnTo>
                <a:lnTo>
                  <a:pt x="441807" y="368223"/>
                </a:lnTo>
                <a:lnTo>
                  <a:pt x="472770" y="439064"/>
                </a:lnTo>
                <a:lnTo>
                  <a:pt x="478536" y="488442"/>
                </a:lnTo>
                <a:lnTo>
                  <a:pt x="478536" y="490728"/>
                </a:lnTo>
                <a:lnTo>
                  <a:pt x="482320" y="490728"/>
                </a:lnTo>
                <a:lnTo>
                  <a:pt x="497370" y="550633"/>
                </a:lnTo>
                <a:lnTo>
                  <a:pt x="535178" y="607682"/>
                </a:lnTo>
                <a:lnTo>
                  <a:pt x="584161" y="634898"/>
                </a:lnTo>
                <a:lnTo>
                  <a:pt x="610387" y="637476"/>
                </a:lnTo>
                <a:lnTo>
                  <a:pt x="636473" y="632764"/>
                </a:lnTo>
                <a:lnTo>
                  <a:pt x="684326" y="601738"/>
                </a:lnTo>
                <a:lnTo>
                  <a:pt x="719874" y="542302"/>
                </a:lnTo>
                <a:lnTo>
                  <a:pt x="730605" y="502081"/>
                </a:lnTo>
                <a:lnTo>
                  <a:pt x="735330" y="454914"/>
                </a:lnTo>
                <a:lnTo>
                  <a:pt x="735330" y="451866"/>
                </a:lnTo>
                <a:close/>
              </a:path>
              <a:path w="943610" h="942975">
                <a:moveTo>
                  <a:pt x="943356" y="458736"/>
                </a:moveTo>
                <a:lnTo>
                  <a:pt x="942594" y="446544"/>
                </a:lnTo>
                <a:lnTo>
                  <a:pt x="937602" y="398145"/>
                </a:lnTo>
                <a:lnTo>
                  <a:pt x="927874" y="351332"/>
                </a:lnTo>
                <a:lnTo>
                  <a:pt x="915162" y="311150"/>
                </a:lnTo>
                <a:lnTo>
                  <a:pt x="915162" y="470928"/>
                </a:lnTo>
                <a:lnTo>
                  <a:pt x="914400" y="483120"/>
                </a:lnTo>
                <a:lnTo>
                  <a:pt x="914400" y="494550"/>
                </a:lnTo>
                <a:lnTo>
                  <a:pt x="909142" y="543102"/>
                </a:lnTo>
                <a:lnTo>
                  <a:pt x="898791" y="589991"/>
                </a:lnTo>
                <a:lnTo>
                  <a:pt x="883627" y="634885"/>
                </a:lnTo>
                <a:lnTo>
                  <a:pt x="863955" y="677519"/>
                </a:lnTo>
                <a:lnTo>
                  <a:pt x="840041" y="717575"/>
                </a:lnTo>
                <a:lnTo>
                  <a:pt x="812215" y="754773"/>
                </a:lnTo>
                <a:lnTo>
                  <a:pt x="780732" y="788809"/>
                </a:lnTo>
                <a:lnTo>
                  <a:pt x="745909" y="819391"/>
                </a:lnTo>
                <a:lnTo>
                  <a:pt x="708037" y="846201"/>
                </a:lnTo>
                <a:lnTo>
                  <a:pt x="667397" y="868984"/>
                </a:lnTo>
                <a:lnTo>
                  <a:pt x="624293" y="887399"/>
                </a:lnTo>
                <a:lnTo>
                  <a:pt x="579018" y="901192"/>
                </a:lnTo>
                <a:lnTo>
                  <a:pt x="531850" y="910031"/>
                </a:lnTo>
                <a:lnTo>
                  <a:pt x="483108" y="913650"/>
                </a:lnTo>
                <a:lnTo>
                  <a:pt x="472440" y="914361"/>
                </a:lnTo>
                <a:lnTo>
                  <a:pt x="459486" y="914336"/>
                </a:lnTo>
                <a:lnTo>
                  <a:pt x="412267" y="910285"/>
                </a:lnTo>
                <a:lnTo>
                  <a:pt x="365848" y="901306"/>
                </a:lnTo>
                <a:lnTo>
                  <a:pt x="321246" y="887704"/>
                </a:lnTo>
                <a:lnTo>
                  <a:pt x="278752" y="869721"/>
                </a:lnTo>
                <a:lnTo>
                  <a:pt x="238633" y="847636"/>
                </a:lnTo>
                <a:lnTo>
                  <a:pt x="201180" y="821690"/>
                </a:lnTo>
                <a:lnTo>
                  <a:pt x="166662" y="792124"/>
                </a:lnTo>
                <a:lnTo>
                  <a:pt x="135343" y="759206"/>
                </a:lnTo>
                <a:lnTo>
                  <a:pt x="107530" y="723176"/>
                </a:lnTo>
                <a:lnTo>
                  <a:pt x="83477" y="684288"/>
                </a:lnTo>
                <a:lnTo>
                  <a:pt x="63461" y="642797"/>
                </a:lnTo>
                <a:lnTo>
                  <a:pt x="47777" y="598957"/>
                </a:lnTo>
                <a:lnTo>
                  <a:pt x="36690" y="553008"/>
                </a:lnTo>
                <a:lnTo>
                  <a:pt x="30480" y="505218"/>
                </a:lnTo>
                <a:lnTo>
                  <a:pt x="28956" y="482358"/>
                </a:lnTo>
                <a:lnTo>
                  <a:pt x="28956" y="477024"/>
                </a:lnTo>
                <a:lnTo>
                  <a:pt x="28956" y="470928"/>
                </a:lnTo>
                <a:lnTo>
                  <a:pt x="28956" y="459498"/>
                </a:lnTo>
                <a:lnTo>
                  <a:pt x="30480" y="437400"/>
                </a:lnTo>
                <a:lnTo>
                  <a:pt x="36855" y="388797"/>
                </a:lnTo>
                <a:lnTo>
                  <a:pt x="48310" y="342074"/>
                </a:lnTo>
                <a:lnTo>
                  <a:pt x="64541" y="297484"/>
                </a:lnTo>
                <a:lnTo>
                  <a:pt x="85242" y="255333"/>
                </a:lnTo>
                <a:lnTo>
                  <a:pt x="110121" y="215874"/>
                </a:lnTo>
                <a:lnTo>
                  <a:pt x="138874" y="179387"/>
                </a:lnTo>
                <a:lnTo>
                  <a:pt x="171196" y="146177"/>
                </a:lnTo>
                <a:lnTo>
                  <a:pt x="206794" y="116484"/>
                </a:lnTo>
                <a:lnTo>
                  <a:pt x="245376" y="90614"/>
                </a:lnTo>
                <a:lnTo>
                  <a:pt x="286626" y="68834"/>
                </a:lnTo>
                <a:lnTo>
                  <a:pt x="330263" y="51435"/>
                </a:lnTo>
                <a:lnTo>
                  <a:pt x="375970" y="38671"/>
                </a:lnTo>
                <a:lnTo>
                  <a:pt x="423456" y="30835"/>
                </a:lnTo>
                <a:lnTo>
                  <a:pt x="471678" y="28244"/>
                </a:lnTo>
                <a:lnTo>
                  <a:pt x="483870" y="28194"/>
                </a:lnTo>
                <a:lnTo>
                  <a:pt x="495300" y="28956"/>
                </a:lnTo>
                <a:lnTo>
                  <a:pt x="543013" y="34048"/>
                </a:lnTo>
                <a:lnTo>
                  <a:pt x="589102" y="44069"/>
                </a:lnTo>
                <a:lnTo>
                  <a:pt x="633285" y="58724"/>
                </a:lnTo>
                <a:lnTo>
                  <a:pt x="675284" y="77762"/>
                </a:lnTo>
                <a:lnTo>
                  <a:pt x="714832" y="100888"/>
                </a:lnTo>
                <a:lnTo>
                  <a:pt x="751636" y="127863"/>
                </a:lnTo>
                <a:lnTo>
                  <a:pt x="785431" y="158381"/>
                </a:lnTo>
                <a:lnTo>
                  <a:pt x="815936" y="192201"/>
                </a:lnTo>
                <a:lnTo>
                  <a:pt x="842886" y="229031"/>
                </a:lnTo>
                <a:lnTo>
                  <a:pt x="865974" y="268592"/>
                </a:lnTo>
                <a:lnTo>
                  <a:pt x="884948" y="310629"/>
                </a:lnTo>
                <a:lnTo>
                  <a:pt x="899528" y="354863"/>
                </a:lnTo>
                <a:lnTo>
                  <a:pt x="909434" y="401015"/>
                </a:lnTo>
                <a:lnTo>
                  <a:pt x="914400" y="448830"/>
                </a:lnTo>
                <a:lnTo>
                  <a:pt x="914400" y="459498"/>
                </a:lnTo>
                <a:lnTo>
                  <a:pt x="915162" y="470928"/>
                </a:lnTo>
                <a:lnTo>
                  <a:pt x="915162" y="311150"/>
                </a:lnTo>
                <a:lnTo>
                  <a:pt x="913650" y="306362"/>
                </a:lnTo>
                <a:lnTo>
                  <a:pt x="895184" y="263461"/>
                </a:lnTo>
                <a:lnTo>
                  <a:pt x="872718" y="222897"/>
                </a:lnTo>
                <a:lnTo>
                  <a:pt x="846505" y="184899"/>
                </a:lnTo>
                <a:lnTo>
                  <a:pt x="816813" y="149745"/>
                </a:lnTo>
                <a:lnTo>
                  <a:pt x="783882" y="117652"/>
                </a:lnTo>
                <a:lnTo>
                  <a:pt x="747966" y="88887"/>
                </a:lnTo>
                <a:lnTo>
                  <a:pt x="709307" y="63703"/>
                </a:lnTo>
                <a:lnTo>
                  <a:pt x="668172" y="42329"/>
                </a:lnTo>
                <a:lnTo>
                  <a:pt x="624814" y="25019"/>
                </a:lnTo>
                <a:lnTo>
                  <a:pt x="579475" y="12039"/>
                </a:lnTo>
                <a:lnTo>
                  <a:pt x="532409" y="3619"/>
                </a:lnTo>
                <a:lnTo>
                  <a:pt x="483870" y="0"/>
                </a:lnTo>
                <a:lnTo>
                  <a:pt x="459486" y="0"/>
                </a:lnTo>
                <a:lnTo>
                  <a:pt x="411848" y="3594"/>
                </a:lnTo>
                <a:lnTo>
                  <a:pt x="365633" y="11823"/>
                </a:lnTo>
                <a:lnTo>
                  <a:pt x="321056" y="24460"/>
                </a:lnTo>
                <a:lnTo>
                  <a:pt x="278358" y="41262"/>
                </a:lnTo>
                <a:lnTo>
                  <a:pt x="237782" y="62014"/>
                </a:lnTo>
                <a:lnTo>
                  <a:pt x="199567" y="86461"/>
                </a:lnTo>
                <a:lnTo>
                  <a:pt x="163969" y="114388"/>
                </a:lnTo>
                <a:lnTo>
                  <a:pt x="131203" y="145567"/>
                </a:lnTo>
                <a:lnTo>
                  <a:pt x="101511" y="179743"/>
                </a:lnTo>
                <a:lnTo>
                  <a:pt x="75145" y="216712"/>
                </a:lnTo>
                <a:lnTo>
                  <a:pt x="52349" y="256222"/>
                </a:lnTo>
                <a:lnTo>
                  <a:pt x="33337" y="298043"/>
                </a:lnTo>
                <a:lnTo>
                  <a:pt x="18376" y="341960"/>
                </a:lnTo>
                <a:lnTo>
                  <a:pt x="7683" y="387718"/>
                </a:lnTo>
                <a:lnTo>
                  <a:pt x="1524" y="435114"/>
                </a:lnTo>
                <a:lnTo>
                  <a:pt x="762" y="447306"/>
                </a:lnTo>
                <a:lnTo>
                  <a:pt x="762" y="464527"/>
                </a:lnTo>
                <a:lnTo>
                  <a:pt x="0" y="465594"/>
                </a:lnTo>
                <a:lnTo>
                  <a:pt x="0" y="471690"/>
                </a:lnTo>
                <a:lnTo>
                  <a:pt x="762" y="483120"/>
                </a:lnTo>
                <a:lnTo>
                  <a:pt x="762" y="495312"/>
                </a:lnTo>
                <a:lnTo>
                  <a:pt x="1524" y="507504"/>
                </a:lnTo>
                <a:lnTo>
                  <a:pt x="4572" y="530669"/>
                </a:lnTo>
                <a:lnTo>
                  <a:pt x="7874" y="555802"/>
                </a:lnTo>
                <a:lnTo>
                  <a:pt x="18884" y="602386"/>
                </a:lnTo>
                <a:lnTo>
                  <a:pt x="34315" y="647014"/>
                </a:lnTo>
                <a:lnTo>
                  <a:pt x="53911" y="689444"/>
                </a:lnTo>
                <a:lnTo>
                  <a:pt x="77406" y="729424"/>
                </a:lnTo>
                <a:lnTo>
                  <a:pt x="104546" y="766737"/>
                </a:lnTo>
                <a:lnTo>
                  <a:pt x="135102" y="801128"/>
                </a:lnTo>
                <a:lnTo>
                  <a:pt x="168795" y="832370"/>
                </a:lnTo>
                <a:lnTo>
                  <a:pt x="205397" y="860209"/>
                </a:lnTo>
                <a:lnTo>
                  <a:pt x="244627" y="884428"/>
                </a:lnTo>
                <a:lnTo>
                  <a:pt x="286270" y="904760"/>
                </a:lnTo>
                <a:lnTo>
                  <a:pt x="330034" y="920991"/>
                </a:lnTo>
                <a:lnTo>
                  <a:pt x="375691" y="932865"/>
                </a:lnTo>
                <a:lnTo>
                  <a:pt x="422998" y="940142"/>
                </a:lnTo>
                <a:lnTo>
                  <a:pt x="471678" y="942606"/>
                </a:lnTo>
                <a:lnTo>
                  <a:pt x="483870" y="942606"/>
                </a:lnTo>
                <a:lnTo>
                  <a:pt x="543534" y="937133"/>
                </a:lnTo>
                <a:lnTo>
                  <a:pt x="589546" y="927811"/>
                </a:lnTo>
                <a:lnTo>
                  <a:pt x="633844" y="914107"/>
                </a:lnTo>
                <a:lnTo>
                  <a:pt x="676198" y="896251"/>
                </a:lnTo>
                <a:lnTo>
                  <a:pt x="716343" y="874483"/>
                </a:lnTo>
                <a:lnTo>
                  <a:pt x="754037" y="849071"/>
                </a:lnTo>
                <a:lnTo>
                  <a:pt x="789051" y="820229"/>
                </a:lnTo>
                <a:lnTo>
                  <a:pt x="821118" y="788212"/>
                </a:lnTo>
                <a:lnTo>
                  <a:pt x="849998" y="753249"/>
                </a:lnTo>
                <a:lnTo>
                  <a:pt x="875449" y="715594"/>
                </a:lnTo>
                <a:lnTo>
                  <a:pt x="897216" y="675487"/>
                </a:lnTo>
                <a:lnTo>
                  <a:pt x="915060" y="633158"/>
                </a:lnTo>
                <a:lnTo>
                  <a:pt x="928738" y="588860"/>
                </a:lnTo>
                <a:lnTo>
                  <a:pt x="937996" y="542836"/>
                </a:lnTo>
                <a:lnTo>
                  <a:pt x="942594" y="495312"/>
                </a:lnTo>
                <a:lnTo>
                  <a:pt x="943356" y="483120"/>
                </a:lnTo>
                <a:lnTo>
                  <a:pt x="943356" y="4587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62100" y="6573773"/>
            <a:ext cx="0" cy="247650"/>
          </a:xfrm>
          <a:custGeom>
            <a:avLst/>
            <a:gdLst/>
            <a:ahLst/>
            <a:cxnLst/>
            <a:rect l="l" t="t" r="r" b="b"/>
            <a:pathLst>
              <a:path h="247650">
                <a:moveTo>
                  <a:pt x="0" y="247650"/>
                </a:moveTo>
                <a:lnTo>
                  <a:pt x="0" y="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90650" y="6934961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47800" y="7049261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33500" y="6821423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3835920" y="3043440"/>
            <a:ext cx="264795" cy="312420"/>
            <a:chOff x="3835920" y="3043440"/>
            <a:chExt cx="264795" cy="312420"/>
          </a:xfrm>
        </p:grpSpPr>
        <p:sp>
          <p:nvSpPr>
            <p:cNvPr id="18" name="object 18"/>
            <p:cNvSpPr/>
            <p:nvPr/>
          </p:nvSpPr>
          <p:spPr>
            <a:xfrm>
              <a:off x="3994403" y="3198876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>
                  <a:moveTo>
                    <a:pt x="0" y="0"/>
                  </a:moveTo>
                  <a:lnTo>
                    <a:pt x="85344" y="0"/>
                  </a:lnTo>
                </a:path>
              </a:pathLst>
            </a:custGeom>
            <a:ln w="15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43527" y="3051048"/>
              <a:ext cx="249554" cy="297180"/>
            </a:xfrm>
            <a:custGeom>
              <a:avLst/>
              <a:gdLst/>
              <a:ahLst/>
              <a:cxnLst/>
              <a:rect l="l" t="t" r="r" b="b"/>
              <a:pathLst>
                <a:path w="249554" h="297179">
                  <a:moveTo>
                    <a:pt x="0" y="0"/>
                  </a:moveTo>
                  <a:lnTo>
                    <a:pt x="0" y="297180"/>
                  </a:lnTo>
                  <a:lnTo>
                    <a:pt x="249174" y="148589"/>
                  </a:lnTo>
                  <a:lnTo>
                    <a:pt x="0" y="0"/>
                  </a:lnTo>
                  <a:close/>
                </a:path>
              </a:pathLst>
            </a:custGeom>
            <a:ln w="15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2755392" y="3649979"/>
            <a:ext cx="0" cy="238760"/>
          </a:xfrm>
          <a:custGeom>
            <a:avLst/>
            <a:gdLst/>
            <a:ahLst/>
            <a:cxnLst/>
            <a:rect l="l" t="t" r="r" b="b"/>
            <a:pathLst>
              <a:path h="238760">
                <a:moveTo>
                  <a:pt x="0" y="238506"/>
                </a:moveTo>
                <a:lnTo>
                  <a:pt x="0" y="0"/>
                </a:lnTo>
              </a:path>
            </a:pathLst>
          </a:custGeom>
          <a:ln w="216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20517" y="3998976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748" y="0"/>
                </a:lnTo>
              </a:path>
            </a:pathLst>
          </a:custGeom>
          <a:ln w="216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65476" y="4108703"/>
            <a:ext cx="180340" cy="0"/>
          </a:xfrm>
          <a:custGeom>
            <a:avLst/>
            <a:gdLst/>
            <a:ahLst/>
            <a:cxnLst/>
            <a:rect l="l" t="t" r="r" b="b"/>
            <a:pathLst>
              <a:path w="180339">
                <a:moveTo>
                  <a:pt x="0" y="0"/>
                </a:moveTo>
                <a:lnTo>
                  <a:pt x="179832" y="0"/>
                </a:lnTo>
              </a:path>
            </a:pathLst>
          </a:custGeom>
          <a:ln w="216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74798" y="3888485"/>
            <a:ext cx="361315" cy="0"/>
          </a:xfrm>
          <a:custGeom>
            <a:avLst/>
            <a:gdLst/>
            <a:ahLst/>
            <a:cxnLst/>
            <a:rect l="l" t="t" r="r" b="b"/>
            <a:pathLst>
              <a:path w="361314">
                <a:moveTo>
                  <a:pt x="0" y="0"/>
                </a:moveTo>
                <a:lnTo>
                  <a:pt x="361188" y="0"/>
                </a:lnTo>
              </a:path>
            </a:pathLst>
          </a:custGeom>
          <a:ln w="216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8350" y="3008376"/>
            <a:ext cx="367258" cy="417563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1524000" y="2350007"/>
            <a:ext cx="838200" cy="85725"/>
          </a:xfrm>
          <a:custGeom>
            <a:avLst/>
            <a:gdLst/>
            <a:ahLst/>
            <a:cxnLst/>
            <a:rect l="l" t="t" r="r" b="b"/>
            <a:pathLst>
              <a:path w="838200" h="85725">
                <a:moveTo>
                  <a:pt x="710184" y="57150"/>
                </a:moveTo>
                <a:lnTo>
                  <a:pt x="710184" y="28194"/>
                </a:lnTo>
                <a:lnTo>
                  <a:pt x="0" y="28194"/>
                </a:lnTo>
                <a:lnTo>
                  <a:pt x="0" y="57150"/>
                </a:lnTo>
                <a:lnTo>
                  <a:pt x="710184" y="57150"/>
                </a:lnTo>
                <a:close/>
              </a:path>
              <a:path w="838200" h="85725">
                <a:moveTo>
                  <a:pt x="838199" y="42672"/>
                </a:moveTo>
                <a:lnTo>
                  <a:pt x="695705" y="0"/>
                </a:lnTo>
                <a:lnTo>
                  <a:pt x="695705" y="28194"/>
                </a:lnTo>
                <a:lnTo>
                  <a:pt x="710184" y="28194"/>
                </a:lnTo>
                <a:lnTo>
                  <a:pt x="710184" y="81008"/>
                </a:lnTo>
                <a:lnTo>
                  <a:pt x="838199" y="42672"/>
                </a:lnTo>
                <a:close/>
              </a:path>
              <a:path w="838200" h="85725">
                <a:moveTo>
                  <a:pt x="710184" y="81008"/>
                </a:moveTo>
                <a:lnTo>
                  <a:pt x="710184" y="57150"/>
                </a:lnTo>
                <a:lnTo>
                  <a:pt x="695705" y="57150"/>
                </a:lnTo>
                <a:lnTo>
                  <a:pt x="695705" y="85344"/>
                </a:lnTo>
                <a:lnTo>
                  <a:pt x="710184" y="81008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875282" y="4197858"/>
            <a:ext cx="1118870" cy="2574925"/>
          </a:xfrm>
          <a:custGeom>
            <a:avLst/>
            <a:gdLst/>
            <a:ahLst/>
            <a:cxnLst/>
            <a:rect l="l" t="t" r="r" b="b"/>
            <a:pathLst>
              <a:path w="1118870" h="2574925">
                <a:moveTo>
                  <a:pt x="943356" y="73914"/>
                </a:moveTo>
                <a:lnTo>
                  <a:pt x="941832" y="70866"/>
                </a:lnTo>
                <a:lnTo>
                  <a:pt x="920496" y="35052"/>
                </a:lnTo>
                <a:lnTo>
                  <a:pt x="896874" y="0"/>
                </a:lnTo>
                <a:lnTo>
                  <a:pt x="873252" y="16002"/>
                </a:lnTo>
                <a:lnTo>
                  <a:pt x="896112" y="51053"/>
                </a:lnTo>
                <a:lnTo>
                  <a:pt x="917448" y="86106"/>
                </a:lnTo>
                <a:lnTo>
                  <a:pt x="918972" y="87630"/>
                </a:lnTo>
                <a:lnTo>
                  <a:pt x="943356" y="73914"/>
                </a:lnTo>
                <a:close/>
              </a:path>
              <a:path w="1118870" h="2574925">
                <a:moveTo>
                  <a:pt x="996696" y="176022"/>
                </a:moveTo>
                <a:lnTo>
                  <a:pt x="982218" y="144780"/>
                </a:lnTo>
                <a:lnTo>
                  <a:pt x="963168" y="107442"/>
                </a:lnTo>
                <a:lnTo>
                  <a:pt x="957834" y="98298"/>
                </a:lnTo>
                <a:lnTo>
                  <a:pt x="932688" y="112776"/>
                </a:lnTo>
                <a:lnTo>
                  <a:pt x="938022" y="121920"/>
                </a:lnTo>
                <a:lnTo>
                  <a:pt x="957072" y="157734"/>
                </a:lnTo>
                <a:lnTo>
                  <a:pt x="971550" y="188214"/>
                </a:lnTo>
                <a:lnTo>
                  <a:pt x="996696" y="176022"/>
                </a:lnTo>
                <a:close/>
              </a:path>
              <a:path w="1118870" h="2574925">
                <a:moveTo>
                  <a:pt x="1040892" y="282702"/>
                </a:moveTo>
                <a:lnTo>
                  <a:pt x="1032510" y="259079"/>
                </a:lnTo>
                <a:lnTo>
                  <a:pt x="1008888" y="201930"/>
                </a:lnTo>
                <a:lnTo>
                  <a:pt x="982980" y="213360"/>
                </a:lnTo>
                <a:lnTo>
                  <a:pt x="990600" y="231647"/>
                </a:lnTo>
                <a:lnTo>
                  <a:pt x="1005840" y="269748"/>
                </a:lnTo>
                <a:lnTo>
                  <a:pt x="1014222" y="292608"/>
                </a:lnTo>
                <a:lnTo>
                  <a:pt x="1040892" y="282702"/>
                </a:lnTo>
                <a:close/>
              </a:path>
              <a:path w="1118870" h="2574925">
                <a:moveTo>
                  <a:pt x="1075182" y="393192"/>
                </a:moveTo>
                <a:lnTo>
                  <a:pt x="1059180" y="337566"/>
                </a:lnTo>
                <a:lnTo>
                  <a:pt x="1050036" y="310134"/>
                </a:lnTo>
                <a:lnTo>
                  <a:pt x="1023366" y="319278"/>
                </a:lnTo>
                <a:lnTo>
                  <a:pt x="1031748" y="345948"/>
                </a:lnTo>
                <a:lnTo>
                  <a:pt x="1043178" y="384810"/>
                </a:lnTo>
                <a:lnTo>
                  <a:pt x="1046988" y="400050"/>
                </a:lnTo>
                <a:lnTo>
                  <a:pt x="1075182" y="393192"/>
                </a:lnTo>
                <a:close/>
              </a:path>
              <a:path w="1118870" h="2574925">
                <a:moveTo>
                  <a:pt x="1098804" y="505968"/>
                </a:moveTo>
                <a:lnTo>
                  <a:pt x="1098042" y="499109"/>
                </a:lnTo>
                <a:lnTo>
                  <a:pt x="1090422" y="457962"/>
                </a:lnTo>
                <a:lnTo>
                  <a:pt x="1082040" y="421386"/>
                </a:lnTo>
                <a:lnTo>
                  <a:pt x="1053846" y="427481"/>
                </a:lnTo>
                <a:lnTo>
                  <a:pt x="1062228" y="464058"/>
                </a:lnTo>
                <a:lnTo>
                  <a:pt x="1069848" y="504444"/>
                </a:lnTo>
                <a:lnTo>
                  <a:pt x="1070610" y="510540"/>
                </a:lnTo>
                <a:lnTo>
                  <a:pt x="1098804" y="505968"/>
                </a:lnTo>
                <a:close/>
              </a:path>
              <a:path w="1118870" h="2574925">
                <a:moveTo>
                  <a:pt x="1113282" y="620268"/>
                </a:moveTo>
                <a:lnTo>
                  <a:pt x="1110234" y="582168"/>
                </a:lnTo>
                <a:lnTo>
                  <a:pt x="1104138" y="540258"/>
                </a:lnTo>
                <a:lnTo>
                  <a:pt x="1103376" y="534162"/>
                </a:lnTo>
                <a:lnTo>
                  <a:pt x="1075182" y="538734"/>
                </a:lnTo>
                <a:lnTo>
                  <a:pt x="1081278" y="585978"/>
                </a:lnTo>
                <a:lnTo>
                  <a:pt x="1085088" y="623316"/>
                </a:lnTo>
                <a:lnTo>
                  <a:pt x="1113282" y="620268"/>
                </a:lnTo>
                <a:close/>
              </a:path>
              <a:path w="1118870" h="2574925">
                <a:moveTo>
                  <a:pt x="1118616" y="736092"/>
                </a:moveTo>
                <a:lnTo>
                  <a:pt x="1118616" y="708660"/>
                </a:lnTo>
                <a:lnTo>
                  <a:pt x="1117092" y="665988"/>
                </a:lnTo>
                <a:lnTo>
                  <a:pt x="1115568" y="649224"/>
                </a:lnTo>
                <a:lnTo>
                  <a:pt x="1087374" y="651510"/>
                </a:lnTo>
                <a:lnTo>
                  <a:pt x="1090422" y="736092"/>
                </a:lnTo>
                <a:lnTo>
                  <a:pt x="1118616" y="736092"/>
                </a:lnTo>
                <a:close/>
              </a:path>
              <a:path w="1118870" h="2574925">
                <a:moveTo>
                  <a:pt x="1118616" y="765048"/>
                </a:moveTo>
                <a:lnTo>
                  <a:pt x="1090422" y="764286"/>
                </a:lnTo>
                <a:lnTo>
                  <a:pt x="1089660" y="794004"/>
                </a:lnTo>
                <a:lnTo>
                  <a:pt x="1086612" y="848868"/>
                </a:lnTo>
                <a:lnTo>
                  <a:pt x="1115568" y="851154"/>
                </a:lnTo>
                <a:lnTo>
                  <a:pt x="1116330" y="837438"/>
                </a:lnTo>
                <a:lnTo>
                  <a:pt x="1118616" y="765048"/>
                </a:lnTo>
                <a:close/>
              </a:path>
              <a:path w="1118870" h="2574925">
                <a:moveTo>
                  <a:pt x="1113282" y="880872"/>
                </a:moveTo>
                <a:lnTo>
                  <a:pt x="1113282" y="880110"/>
                </a:lnTo>
                <a:lnTo>
                  <a:pt x="1084326" y="877824"/>
                </a:lnTo>
                <a:lnTo>
                  <a:pt x="1084326" y="878586"/>
                </a:lnTo>
                <a:lnTo>
                  <a:pt x="1080516" y="921258"/>
                </a:lnTo>
                <a:lnTo>
                  <a:pt x="1075182" y="962406"/>
                </a:lnTo>
                <a:lnTo>
                  <a:pt x="1103376" y="965454"/>
                </a:lnTo>
                <a:lnTo>
                  <a:pt x="1108710" y="924306"/>
                </a:lnTo>
                <a:lnTo>
                  <a:pt x="1113282" y="880872"/>
                </a:lnTo>
                <a:close/>
              </a:path>
              <a:path w="1118870" h="2574925">
                <a:moveTo>
                  <a:pt x="1099566" y="994410"/>
                </a:moveTo>
                <a:lnTo>
                  <a:pt x="1070610" y="989838"/>
                </a:lnTo>
                <a:lnTo>
                  <a:pt x="1068324" y="1007363"/>
                </a:lnTo>
                <a:lnTo>
                  <a:pt x="1060704" y="1050036"/>
                </a:lnTo>
                <a:lnTo>
                  <a:pt x="1056132" y="1073658"/>
                </a:lnTo>
                <a:lnTo>
                  <a:pt x="1083564" y="1078992"/>
                </a:lnTo>
                <a:lnTo>
                  <a:pt x="1088898" y="1055370"/>
                </a:lnTo>
                <a:lnTo>
                  <a:pt x="1099566" y="994410"/>
                </a:lnTo>
                <a:close/>
              </a:path>
              <a:path w="1118870" h="2574925">
                <a:moveTo>
                  <a:pt x="1078230" y="1107948"/>
                </a:moveTo>
                <a:lnTo>
                  <a:pt x="1050036" y="1101090"/>
                </a:lnTo>
                <a:lnTo>
                  <a:pt x="1030986" y="1179576"/>
                </a:lnTo>
                <a:lnTo>
                  <a:pt x="1029462" y="1184148"/>
                </a:lnTo>
                <a:lnTo>
                  <a:pt x="1056894" y="1191768"/>
                </a:lnTo>
                <a:lnTo>
                  <a:pt x="1058418" y="1186434"/>
                </a:lnTo>
                <a:lnTo>
                  <a:pt x="1069848" y="1143000"/>
                </a:lnTo>
                <a:lnTo>
                  <a:pt x="1078230" y="1107948"/>
                </a:lnTo>
                <a:close/>
              </a:path>
              <a:path w="1118870" h="2574925">
                <a:moveTo>
                  <a:pt x="1049274" y="1219200"/>
                </a:moveTo>
                <a:lnTo>
                  <a:pt x="1021842" y="1211580"/>
                </a:lnTo>
                <a:lnTo>
                  <a:pt x="1018794" y="1223010"/>
                </a:lnTo>
                <a:lnTo>
                  <a:pt x="1005840" y="1266444"/>
                </a:lnTo>
                <a:lnTo>
                  <a:pt x="996696" y="1292352"/>
                </a:lnTo>
                <a:lnTo>
                  <a:pt x="1024128" y="1301496"/>
                </a:lnTo>
                <a:lnTo>
                  <a:pt x="1046226" y="1230630"/>
                </a:lnTo>
                <a:lnTo>
                  <a:pt x="1049274" y="1219200"/>
                </a:lnTo>
                <a:close/>
              </a:path>
              <a:path w="1118870" h="2574925">
                <a:moveTo>
                  <a:pt x="1014222" y="1328928"/>
                </a:moveTo>
                <a:lnTo>
                  <a:pt x="987552" y="1319022"/>
                </a:lnTo>
                <a:lnTo>
                  <a:pt x="959358" y="1395984"/>
                </a:lnTo>
                <a:lnTo>
                  <a:pt x="957834" y="1399032"/>
                </a:lnTo>
                <a:lnTo>
                  <a:pt x="984504" y="1409700"/>
                </a:lnTo>
                <a:lnTo>
                  <a:pt x="986028" y="1405890"/>
                </a:lnTo>
                <a:lnTo>
                  <a:pt x="1002792" y="1362456"/>
                </a:lnTo>
                <a:lnTo>
                  <a:pt x="1014222" y="1328928"/>
                </a:lnTo>
                <a:close/>
              </a:path>
              <a:path w="1118870" h="2574925">
                <a:moveTo>
                  <a:pt x="973836" y="1436370"/>
                </a:moveTo>
                <a:lnTo>
                  <a:pt x="947166" y="1425702"/>
                </a:lnTo>
                <a:lnTo>
                  <a:pt x="941832" y="1438656"/>
                </a:lnTo>
                <a:lnTo>
                  <a:pt x="922782" y="1482090"/>
                </a:lnTo>
                <a:lnTo>
                  <a:pt x="912876" y="1503426"/>
                </a:lnTo>
                <a:lnTo>
                  <a:pt x="938784" y="1515618"/>
                </a:lnTo>
                <a:lnTo>
                  <a:pt x="973836" y="1436370"/>
                </a:lnTo>
                <a:close/>
              </a:path>
              <a:path w="1118870" h="2574925">
                <a:moveTo>
                  <a:pt x="926592" y="1541526"/>
                </a:moveTo>
                <a:lnTo>
                  <a:pt x="900684" y="1529334"/>
                </a:lnTo>
                <a:lnTo>
                  <a:pt x="882396" y="1567434"/>
                </a:lnTo>
                <a:lnTo>
                  <a:pt x="862584" y="1605534"/>
                </a:lnTo>
                <a:lnTo>
                  <a:pt x="888492" y="1618488"/>
                </a:lnTo>
                <a:lnTo>
                  <a:pt x="908304" y="1580388"/>
                </a:lnTo>
                <a:lnTo>
                  <a:pt x="926592" y="1541526"/>
                </a:lnTo>
                <a:close/>
              </a:path>
              <a:path w="1118870" h="2574925">
                <a:moveTo>
                  <a:pt x="874776" y="1643633"/>
                </a:moveTo>
                <a:lnTo>
                  <a:pt x="849630" y="1630680"/>
                </a:lnTo>
                <a:lnTo>
                  <a:pt x="837438" y="1652777"/>
                </a:lnTo>
                <a:lnTo>
                  <a:pt x="813816" y="1694688"/>
                </a:lnTo>
                <a:lnTo>
                  <a:pt x="807720" y="1704594"/>
                </a:lnTo>
                <a:lnTo>
                  <a:pt x="832104" y="1719072"/>
                </a:lnTo>
                <a:lnTo>
                  <a:pt x="862584" y="1665732"/>
                </a:lnTo>
                <a:lnTo>
                  <a:pt x="874776" y="1643633"/>
                </a:lnTo>
                <a:close/>
              </a:path>
              <a:path w="1118870" h="2574925">
                <a:moveTo>
                  <a:pt x="817626" y="1743456"/>
                </a:moveTo>
                <a:lnTo>
                  <a:pt x="793242" y="1728977"/>
                </a:lnTo>
                <a:lnTo>
                  <a:pt x="788670" y="1736598"/>
                </a:lnTo>
                <a:lnTo>
                  <a:pt x="762762" y="1778508"/>
                </a:lnTo>
                <a:lnTo>
                  <a:pt x="747522" y="1801368"/>
                </a:lnTo>
                <a:lnTo>
                  <a:pt x="771906" y="1816608"/>
                </a:lnTo>
                <a:lnTo>
                  <a:pt x="787146" y="1793748"/>
                </a:lnTo>
                <a:lnTo>
                  <a:pt x="817626" y="1743456"/>
                </a:lnTo>
                <a:close/>
              </a:path>
              <a:path w="1118870" h="2574925">
                <a:moveTo>
                  <a:pt x="755904" y="1840992"/>
                </a:moveTo>
                <a:lnTo>
                  <a:pt x="732282" y="1824989"/>
                </a:lnTo>
                <a:lnTo>
                  <a:pt x="707136" y="1860804"/>
                </a:lnTo>
                <a:lnTo>
                  <a:pt x="683514" y="1895094"/>
                </a:lnTo>
                <a:lnTo>
                  <a:pt x="706374" y="1911095"/>
                </a:lnTo>
                <a:lnTo>
                  <a:pt x="755904" y="1840992"/>
                </a:lnTo>
                <a:close/>
              </a:path>
              <a:path w="1118870" h="2574925">
                <a:moveTo>
                  <a:pt x="689610" y="1934718"/>
                </a:moveTo>
                <a:lnTo>
                  <a:pt x="666750" y="1917954"/>
                </a:lnTo>
                <a:lnTo>
                  <a:pt x="648462" y="1942338"/>
                </a:lnTo>
                <a:lnTo>
                  <a:pt x="617220" y="1982724"/>
                </a:lnTo>
                <a:lnTo>
                  <a:pt x="614934" y="1985772"/>
                </a:lnTo>
                <a:lnTo>
                  <a:pt x="637032" y="2003298"/>
                </a:lnTo>
                <a:lnTo>
                  <a:pt x="640080" y="2000250"/>
                </a:lnTo>
                <a:lnTo>
                  <a:pt x="689610" y="1934718"/>
                </a:lnTo>
                <a:close/>
              </a:path>
              <a:path w="1118870" h="2574925">
                <a:moveTo>
                  <a:pt x="619506" y="2025395"/>
                </a:moveTo>
                <a:lnTo>
                  <a:pt x="597408" y="2007870"/>
                </a:lnTo>
                <a:lnTo>
                  <a:pt x="585216" y="2022348"/>
                </a:lnTo>
                <a:lnTo>
                  <a:pt x="552450" y="2061972"/>
                </a:lnTo>
                <a:lnTo>
                  <a:pt x="542544" y="2073402"/>
                </a:lnTo>
                <a:lnTo>
                  <a:pt x="563880" y="2091689"/>
                </a:lnTo>
                <a:lnTo>
                  <a:pt x="574548" y="2080260"/>
                </a:lnTo>
                <a:lnTo>
                  <a:pt x="607314" y="2040636"/>
                </a:lnTo>
                <a:lnTo>
                  <a:pt x="619506" y="2025395"/>
                </a:lnTo>
                <a:close/>
              </a:path>
              <a:path w="1118870" h="2574925">
                <a:moveTo>
                  <a:pt x="545592" y="2113788"/>
                </a:moveTo>
                <a:lnTo>
                  <a:pt x="524256" y="2094738"/>
                </a:lnTo>
                <a:lnTo>
                  <a:pt x="518160" y="2100834"/>
                </a:lnTo>
                <a:lnTo>
                  <a:pt x="483870" y="2139696"/>
                </a:lnTo>
                <a:lnTo>
                  <a:pt x="466344" y="2157984"/>
                </a:lnTo>
                <a:lnTo>
                  <a:pt x="487680" y="2177034"/>
                </a:lnTo>
                <a:lnTo>
                  <a:pt x="540258" y="2119884"/>
                </a:lnTo>
                <a:lnTo>
                  <a:pt x="545592" y="2113788"/>
                </a:lnTo>
                <a:close/>
              </a:path>
              <a:path w="1118870" h="2574925">
                <a:moveTo>
                  <a:pt x="467868" y="2198370"/>
                </a:moveTo>
                <a:lnTo>
                  <a:pt x="447294" y="2178558"/>
                </a:lnTo>
                <a:lnTo>
                  <a:pt x="410718" y="2215896"/>
                </a:lnTo>
                <a:lnTo>
                  <a:pt x="387096" y="2238756"/>
                </a:lnTo>
                <a:lnTo>
                  <a:pt x="406908" y="2259330"/>
                </a:lnTo>
                <a:lnTo>
                  <a:pt x="431292" y="2235708"/>
                </a:lnTo>
                <a:lnTo>
                  <a:pt x="467868" y="2198370"/>
                </a:lnTo>
                <a:close/>
              </a:path>
              <a:path w="1118870" h="2574925">
                <a:moveTo>
                  <a:pt x="386334" y="2279904"/>
                </a:moveTo>
                <a:lnTo>
                  <a:pt x="366522" y="2258568"/>
                </a:lnTo>
                <a:lnTo>
                  <a:pt x="334518" y="2289810"/>
                </a:lnTo>
                <a:lnTo>
                  <a:pt x="304038" y="2317242"/>
                </a:lnTo>
                <a:lnTo>
                  <a:pt x="323850" y="2338578"/>
                </a:lnTo>
                <a:lnTo>
                  <a:pt x="354330" y="2310384"/>
                </a:lnTo>
                <a:lnTo>
                  <a:pt x="386334" y="2279904"/>
                </a:lnTo>
                <a:close/>
              </a:path>
              <a:path w="1118870" h="2574925">
                <a:moveTo>
                  <a:pt x="302514" y="2357628"/>
                </a:moveTo>
                <a:lnTo>
                  <a:pt x="283464" y="2336292"/>
                </a:lnTo>
                <a:lnTo>
                  <a:pt x="254508" y="2361438"/>
                </a:lnTo>
                <a:lnTo>
                  <a:pt x="218694" y="2391918"/>
                </a:lnTo>
                <a:lnTo>
                  <a:pt x="236982" y="2414016"/>
                </a:lnTo>
                <a:lnTo>
                  <a:pt x="272796" y="2382774"/>
                </a:lnTo>
                <a:lnTo>
                  <a:pt x="302514" y="2357628"/>
                </a:lnTo>
                <a:close/>
              </a:path>
              <a:path w="1118870" h="2574925">
                <a:moveTo>
                  <a:pt x="140970" y="2526030"/>
                </a:moveTo>
                <a:lnTo>
                  <a:pt x="91440" y="2456688"/>
                </a:lnTo>
                <a:lnTo>
                  <a:pt x="0" y="2574798"/>
                </a:lnTo>
                <a:lnTo>
                  <a:pt x="96012" y="2541583"/>
                </a:lnTo>
                <a:lnTo>
                  <a:pt x="96012" y="2488692"/>
                </a:lnTo>
                <a:lnTo>
                  <a:pt x="107442" y="2480310"/>
                </a:lnTo>
                <a:lnTo>
                  <a:pt x="124206" y="2503170"/>
                </a:lnTo>
                <a:lnTo>
                  <a:pt x="124206" y="2531829"/>
                </a:lnTo>
                <a:lnTo>
                  <a:pt x="140970" y="2526030"/>
                </a:lnTo>
                <a:close/>
              </a:path>
              <a:path w="1118870" h="2574925">
                <a:moveTo>
                  <a:pt x="124206" y="2503170"/>
                </a:moveTo>
                <a:lnTo>
                  <a:pt x="107442" y="2480310"/>
                </a:lnTo>
                <a:lnTo>
                  <a:pt x="96012" y="2488692"/>
                </a:lnTo>
                <a:lnTo>
                  <a:pt x="112776" y="2511552"/>
                </a:lnTo>
                <a:lnTo>
                  <a:pt x="124206" y="2503170"/>
                </a:lnTo>
                <a:close/>
              </a:path>
              <a:path w="1118870" h="2574925">
                <a:moveTo>
                  <a:pt x="124206" y="2531829"/>
                </a:moveTo>
                <a:lnTo>
                  <a:pt x="124206" y="2503170"/>
                </a:lnTo>
                <a:lnTo>
                  <a:pt x="112776" y="2511552"/>
                </a:lnTo>
                <a:lnTo>
                  <a:pt x="96012" y="2488692"/>
                </a:lnTo>
                <a:lnTo>
                  <a:pt x="96012" y="2541583"/>
                </a:lnTo>
                <a:lnTo>
                  <a:pt x="124206" y="2531829"/>
                </a:lnTo>
                <a:close/>
              </a:path>
              <a:path w="1118870" h="2574925">
                <a:moveTo>
                  <a:pt x="214884" y="2432304"/>
                </a:moveTo>
                <a:lnTo>
                  <a:pt x="196596" y="2410206"/>
                </a:lnTo>
                <a:lnTo>
                  <a:pt x="170688" y="2431542"/>
                </a:lnTo>
                <a:lnTo>
                  <a:pt x="129540" y="2462784"/>
                </a:lnTo>
                <a:lnTo>
                  <a:pt x="147828" y="2485644"/>
                </a:lnTo>
                <a:lnTo>
                  <a:pt x="188214" y="2453640"/>
                </a:lnTo>
                <a:lnTo>
                  <a:pt x="214884" y="2432304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31" name="object 31"/>
          <p:cNvSpPr txBox="1"/>
          <p:nvPr/>
        </p:nvSpPr>
        <p:spPr>
          <a:xfrm>
            <a:off x="1526539" y="1351788"/>
            <a:ext cx="6848475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626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solidFill>
                  <a:srgbClr val="EC34F1"/>
                </a:solidFill>
                <a:latin typeface="Arial Unicode MS"/>
                <a:cs typeface="Arial Unicode MS"/>
              </a:rPr>
              <a:t>Uso</a:t>
            </a:r>
            <a:r>
              <a:rPr sz="26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600" spc="80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6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600" spc="95" dirty="0">
                <a:solidFill>
                  <a:srgbClr val="EC34F1"/>
                </a:solidFill>
                <a:latin typeface="Arial Unicode MS"/>
                <a:cs typeface="Arial Unicode MS"/>
              </a:rPr>
              <a:t>tercer</a:t>
            </a:r>
            <a:r>
              <a:rPr sz="26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600" spc="105" dirty="0">
                <a:solidFill>
                  <a:srgbClr val="EC34F1"/>
                </a:solidFill>
                <a:latin typeface="Arial Unicode MS"/>
                <a:cs typeface="Arial Unicode MS"/>
              </a:rPr>
              <a:t>armónico</a:t>
            </a:r>
            <a:r>
              <a:rPr sz="26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600" spc="85" dirty="0">
                <a:solidFill>
                  <a:srgbClr val="EC34F1"/>
                </a:solidFill>
                <a:latin typeface="Arial Unicode MS"/>
                <a:cs typeface="Arial Unicode MS"/>
              </a:rPr>
              <a:t>en</a:t>
            </a:r>
            <a:r>
              <a:rPr sz="26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600" spc="80" dirty="0">
                <a:solidFill>
                  <a:srgbClr val="EC34F1"/>
                </a:solidFill>
                <a:latin typeface="Arial Unicode MS"/>
                <a:cs typeface="Arial Unicode MS"/>
              </a:rPr>
              <a:t>generadores</a:t>
            </a:r>
            <a:endParaRPr sz="26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125"/>
              </a:spcBef>
            </a:pPr>
            <a:r>
              <a:rPr sz="1200" dirty="0">
                <a:solidFill>
                  <a:srgbClr val="70309F"/>
                </a:solidFill>
                <a:latin typeface="Arial Unicode MS"/>
                <a:cs typeface="Arial Unicode MS"/>
              </a:rPr>
              <a:t>I</a:t>
            </a:r>
            <a:r>
              <a:rPr sz="800" dirty="0">
                <a:solidFill>
                  <a:srgbClr val="70309F"/>
                </a:solidFill>
                <a:latin typeface="Arial Unicode MS"/>
                <a:cs typeface="Arial Unicode MS"/>
              </a:rPr>
              <a:t>3</a:t>
            </a:r>
            <a:r>
              <a:rPr sz="800" spc="2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70309F"/>
                </a:solidFill>
                <a:latin typeface="Arial Unicode MS"/>
                <a:cs typeface="Arial Unicode MS"/>
              </a:rPr>
              <a:t>horas</a:t>
            </a:r>
            <a:r>
              <a:rPr sz="800" spc="2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70309F"/>
                </a:solidFill>
                <a:latin typeface="Arial Unicode MS"/>
                <a:cs typeface="Arial Unicode MS"/>
              </a:rPr>
              <a:t>A,</a:t>
            </a:r>
            <a:r>
              <a:rPr sz="800" spc="2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800" dirty="0">
                <a:solidFill>
                  <a:srgbClr val="70309F"/>
                </a:solidFill>
                <a:latin typeface="Arial Unicode MS"/>
                <a:cs typeface="Arial Unicode MS"/>
              </a:rPr>
              <a:t>B,</a:t>
            </a:r>
            <a:r>
              <a:rPr sz="800" spc="2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800" spc="-50" dirty="0">
                <a:solidFill>
                  <a:srgbClr val="70309F"/>
                </a:solidFill>
                <a:latin typeface="Arial Unicode MS"/>
                <a:cs typeface="Arial Unicode MS"/>
              </a:rPr>
              <a:t>C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80842" y="3438397"/>
            <a:ext cx="5636260" cy="19075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65" dirty="0">
                <a:latin typeface="Arial Unicode MS"/>
                <a:cs typeface="Arial Unicode MS"/>
              </a:rPr>
              <a:t>C</a:t>
            </a:r>
            <a:endParaRPr sz="1800">
              <a:latin typeface="Arial Unicode MS"/>
              <a:cs typeface="Arial Unicode MS"/>
            </a:endParaRPr>
          </a:p>
          <a:p>
            <a:pPr marL="1095375" marR="5080">
              <a:lnSpc>
                <a:spcPct val="171400"/>
              </a:lnSpc>
              <a:spcBef>
                <a:spcPts val="1135"/>
              </a:spcBef>
            </a:pPr>
            <a:r>
              <a:rPr sz="1400" spc="-45" dirty="0">
                <a:latin typeface="Arial Unicode MS"/>
                <a:cs typeface="Arial Unicode MS"/>
              </a:rPr>
              <a:t>El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devanado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generador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y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las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capacitancias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los </a:t>
            </a:r>
            <a:r>
              <a:rPr sz="1400" spc="50" dirty="0">
                <a:latin typeface="Arial Unicode MS"/>
                <a:cs typeface="Arial Unicode MS"/>
              </a:rPr>
              <a:t>terminales</a:t>
            </a:r>
            <a:r>
              <a:rPr sz="1400" spc="20" dirty="0">
                <a:latin typeface="Arial Unicode MS"/>
                <a:cs typeface="Arial Unicode MS"/>
              </a:rPr>
              <a:t> </a:t>
            </a:r>
            <a:r>
              <a:rPr sz="1400" spc="-80" dirty="0">
                <a:latin typeface="Arial Unicode MS"/>
                <a:cs typeface="Arial Unicode MS"/>
              </a:rPr>
              <a:t>(C)</a:t>
            </a:r>
            <a:r>
              <a:rPr sz="1400" spc="20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proporcionan</a:t>
            </a:r>
            <a:r>
              <a:rPr sz="1400" spc="2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una</a:t>
            </a:r>
            <a:r>
              <a:rPr sz="1400" spc="20" dirty="0">
                <a:latin typeface="Arial Unicode MS"/>
                <a:cs typeface="Arial Unicode MS"/>
              </a:rPr>
              <a:t> </a:t>
            </a:r>
            <a:r>
              <a:rPr sz="1400" spc="75" dirty="0">
                <a:latin typeface="Arial Unicode MS"/>
                <a:cs typeface="Arial Unicode MS"/>
              </a:rPr>
              <a:t>ruta</a:t>
            </a:r>
            <a:r>
              <a:rPr sz="1400" spc="2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para</a:t>
            </a:r>
            <a:r>
              <a:rPr sz="1400" spc="2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20" dirty="0">
                <a:latin typeface="Arial Unicode MS"/>
                <a:cs typeface="Arial Unicode MS"/>
              </a:rPr>
              <a:t> </a:t>
            </a:r>
            <a:r>
              <a:rPr sz="1400" spc="40" dirty="0">
                <a:latin typeface="Arial Unicode MS"/>
                <a:cs typeface="Arial Unicode MS"/>
              </a:rPr>
              <a:t>corriente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estator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tercer </a:t>
            </a:r>
            <a:r>
              <a:rPr sz="1400" spc="55" dirty="0">
                <a:latin typeface="Arial Unicode MS"/>
                <a:cs typeface="Arial Unicode MS"/>
              </a:rPr>
              <a:t>armónico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través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la </a:t>
            </a:r>
            <a:r>
              <a:rPr sz="1400" dirty="0">
                <a:latin typeface="Arial Unicode MS"/>
                <a:cs typeface="Arial Unicode MS"/>
              </a:rPr>
              <a:t>resistencia</a:t>
            </a:r>
            <a:r>
              <a:rPr sz="1400" spc="1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puesta</a:t>
            </a:r>
            <a:r>
              <a:rPr sz="1400" spc="1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140" dirty="0">
                <a:latin typeface="Arial Unicode MS"/>
                <a:cs typeface="Arial Unicode MS"/>
              </a:rPr>
              <a:t> </a:t>
            </a:r>
            <a:r>
              <a:rPr sz="1400" spc="45" dirty="0">
                <a:latin typeface="Arial Unicode MS"/>
                <a:cs typeface="Arial Unicode MS"/>
              </a:rPr>
              <a:t>tierra.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263644" y="5510783"/>
            <a:ext cx="4091304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1700" dirty="0">
                <a:latin typeface="Arial Unicode MS"/>
                <a:cs typeface="Arial Unicode MS"/>
              </a:rPr>
              <a:t>Esto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se</a:t>
            </a:r>
            <a:r>
              <a:rPr sz="1700" spc="65" dirty="0">
                <a:latin typeface="Arial Unicode MS"/>
                <a:cs typeface="Arial Unicode MS"/>
              </a:rPr>
              <a:t> puede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aplicar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esquemas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de </a:t>
            </a:r>
            <a:r>
              <a:rPr sz="1700" spc="60" dirty="0">
                <a:latin typeface="Arial Unicode MS"/>
                <a:cs typeface="Arial Unicode MS"/>
              </a:rPr>
              <a:t>protección</a:t>
            </a:r>
            <a:r>
              <a:rPr sz="1700" spc="-2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para</a:t>
            </a:r>
            <a:r>
              <a:rPr sz="1700" spc="-20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una</a:t>
            </a:r>
            <a:r>
              <a:rPr sz="1700" spc="-25" dirty="0">
                <a:latin typeface="Arial Unicode MS"/>
                <a:cs typeface="Arial Unicode MS"/>
              </a:rPr>
              <a:t> </a:t>
            </a:r>
            <a:r>
              <a:rPr sz="1700" spc="85" dirty="0">
                <a:latin typeface="Arial Unicode MS"/>
                <a:cs typeface="Arial Unicode MS"/>
              </a:rPr>
              <a:t>mejor</a:t>
            </a:r>
            <a:r>
              <a:rPr sz="1700" spc="-20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cobertura</a:t>
            </a:r>
            <a:r>
              <a:rPr sz="1700" spc="-20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de </a:t>
            </a:r>
            <a:r>
              <a:rPr sz="1700" spc="60" dirty="0">
                <a:latin typeface="Arial Unicode MS"/>
                <a:cs typeface="Arial Unicode MS"/>
              </a:rPr>
              <a:t>protección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contra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fallas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tierra.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97455" y="6007606"/>
            <a:ext cx="1930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95" dirty="0">
                <a:latin typeface="Trebuchet MS"/>
                <a:cs typeface="Trebuchet MS"/>
              </a:rPr>
              <a:t>R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62838" y="6404862"/>
            <a:ext cx="3968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70309F"/>
                </a:solidFill>
                <a:latin typeface="Arial Unicode MS"/>
                <a:cs typeface="Arial Unicode MS"/>
              </a:rPr>
              <a:t>3I</a:t>
            </a:r>
            <a:r>
              <a:rPr sz="600" dirty="0">
                <a:solidFill>
                  <a:srgbClr val="70309F"/>
                </a:solidFill>
                <a:latin typeface="Arial Unicode MS"/>
                <a:cs typeface="Arial Unicode MS"/>
              </a:rPr>
              <a:t>3</a:t>
            </a:r>
            <a:r>
              <a:rPr sz="600" spc="5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70309F"/>
                </a:solidFill>
                <a:latin typeface="Arial Unicode MS"/>
                <a:cs typeface="Arial Unicode MS"/>
              </a:rPr>
              <a:t>horas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66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54301" y="1959101"/>
            <a:ext cx="6369685" cy="1950085"/>
            <a:chOff x="1654301" y="1959101"/>
            <a:chExt cx="6369685" cy="19500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14727" y="2138933"/>
              <a:ext cx="5654802" cy="157375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654301" y="1959101"/>
              <a:ext cx="6369685" cy="1950085"/>
            </a:xfrm>
            <a:custGeom>
              <a:avLst/>
              <a:gdLst/>
              <a:ahLst/>
              <a:cxnLst/>
              <a:rect l="l" t="t" r="r" b="b"/>
              <a:pathLst>
                <a:path w="6369684" h="1950085">
                  <a:moveTo>
                    <a:pt x="6369558" y="1927097"/>
                  </a:moveTo>
                  <a:lnTo>
                    <a:pt x="6369558" y="22097"/>
                  </a:lnTo>
                  <a:lnTo>
                    <a:pt x="6367807" y="13501"/>
                  </a:lnTo>
                  <a:lnTo>
                    <a:pt x="6362985" y="6476"/>
                  </a:lnTo>
                  <a:lnTo>
                    <a:pt x="6355734" y="1738"/>
                  </a:lnTo>
                  <a:lnTo>
                    <a:pt x="6346698" y="0"/>
                  </a:lnTo>
                  <a:lnTo>
                    <a:pt x="22098" y="0"/>
                  </a:lnTo>
                  <a:lnTo>
                    <a:pt x="13501" y="1738"/>
                  </a:lnTo>
                  <a:lnTo>
                    <a:pt x="6476" y="6477"/>
                  </a:lnTo>
                  <a:lnTo>
                    <a:pt x="1738" y="13501"/>
                  </a:lnTo>
                  <a:lnTo>
                    <a:pt x="0" y="22098"/>
                  </a:lnTo>
                  <a:lnTo>
                    <a:pt x="0" y="1927098"/>
                  </a:lnTo>
                  <a:lnTo>
                    <a:pt x="1738" y="1936134"/>
                  </a:lnTo>
                  <a:lnTo>
                    <a:pt x="6477" y="1943385"/>
                  </a:lnTo>
                  <a:lnTo>
                    <a:pt x="13501" y="1948207"/>
                  </a:lnTo>
                  <a:lnTo>
                    <a:pt x="22098" y="1949958"/>
                  </a:lnTo>
                  <a:lnTo>
                    <a:pt x="22098" y="44958"/>
                  </a:lnTo>
                  <a:lnTo>
                    <a:pt x="44958" y="22098"/>
                  </a:lnTo>
                  <a:lnTo>
                    <a:pt x="44958" y="44958"/>
                  </a:lnTo>
                  <a:lnTo>
                    <a:pt x="6324600" y="44957"/>
                  </a:lnTo>
                  <a:lnTo>
                    <a:pt x="6324600" y="22097"/>
                  </a:lnTo>
                  <a:lnTo>
                    <a:pt x="6346698" y="44957"/>
                  </a:lnTo>
                  <a:lnTo>
                    <a:pt x="6346698" y="1949958"/>
                  </a:lnTo>
                  <a:lnTo>
                    <a:pt x="6355734" y="1948207"/>
                  </a:lnTo>
                  <a:lnTo>
                    <a:pt x="6362985" y="1943385"/>
                  </a:lnTo>
                  <a:lnTo>
                    <a:pt x="6367807" y="1936134"/>
                  </a:lnTo>
                  <a:lnTo>
                    <a:pt x="6369558" y="1927097"/>
                  </a:lnTo>
                  <a:close/>
                </a:path>
                <a:path w="6369684" h="1950085">
                  <a:moveTo>
                    <a:pt x="44958" y="44958"/>
                  </a:moveTo>
                  <a:lnTo>
                    <a:pt x="44958" y="22098"/>
                  </a:lnTo>
                  <a:lnTo>
                    <a:pt x="22098" y="44958"/>
                  </a:lnTo>
                  <a:lnTo>
                    <a:pt x="44958" y="44958"/>
                  </a:lnTo>
                  <a:close/>
                </a:path>
                <a:path w="6369684" h="1950085">
                  <a:moveTo>
                    <a:pt x="44958" y="1905000"/>
                  </a:moveTo>
                  <a:lnTo>
                    <a:pt x="44958" y="44958"/>
                  </a:lnTo>
                  <a:lnTo>
                    <a:pt x="22098" y="44958"/>
                  </a:lnTo>
                  <a:lnTo>
                    <a:pt x="22098" y="1905000"/>
                  </a:lnTo>
                  <a:lnTo>
                    <a:pt x="44958" y="1905000"/>
                  </a:lnTo>
                  <a:close/>
                </a:path>
                <a:path w="6369684" h="1950085">
                  <a:moveTo>
                    <a:pt x="6346698" y="1904999"/>
                  </a:moveTo>
                  <a:lnTo>
                    <a:pt x="22098" y="1905000"/>
                  </a:lnTo>
                  <a:lnTo>
                    <a:pt x="44958" y="1927098"/>
                  </a:lnTo>
                  <a:lnTo>
                    <a:pt x="44958" y="1949958"/>
                  </a:lnTo>
                  <a:lnTo>
                    <a:pt x="6324600" y="1949958"/>
                  </a:lnTo>
                  <a:lnTo>
                    <a:pt x="6324600" y="1927097"/>
                  </a:lnTo>
                  <a:lnTo>
                    <a:pt x="6346698" y="1904999"/>
                  </a:lnTo>
                  <a:close/>
                </a:path>
                <a:path w="6369684" h="1950085">
                  <a:moveTo>
                    <a:pt x="44958" y="1949958"/>
                  </a:moveTo>
                  <a:lnTo>
                    <a:pt x="44958" y="1927098"/>
                  </a:lnTo>
                  <a:lnTo>
                    <a:pt x="22098" y="1905000"/>
                  </a:lnTo>
                  <a:lnTo>
                    <a:pt x="22098" y="1949958"/>
                  </a:lnTo>
                  <a:lnTo>
                    <a:pt x="44958" y="1949958"/>
                  </a:lnTo>
                  <a:close/>
                </a:path>
                <a:path w="6369684" h="1950085">
                  <a:moveTo>
                    <a:pt x="6346698" y="44957"/>
                  </a:moveTo>
                  <a:lnTo>
                    <a:pt x="6324600" y="22097"/>
                  </a:lnTo>
                  <a:lnTo>
                    <a:pt x="6324600" y="44957"/>
                  </a:lnTo>
                  <a:lnTo>
                    <a:pt x="6346698" y="44957"/>
                  </a:lnTo>
                  <a:close/>
                </a:path>
                <a:path w="6369684" h="1950085">
                  <a:moveTo>
                    <a:pt x="6346698" y="1904999"/>
                  </a:moveTo>
                  <a:lnTo>
                    <a:pt x="6346698" y="44957"/>
                  </a:lnTo>
                  <a:lnTo>
                    <a:pt x="6324600" y="44957"/>
                  </a:lnTo>
                  <a:lnTo>
                    <a:pt x="6324600" y="1904999"/>
                  </a:lnTo>
                  <a:lnTo>
                    <a:pt x="6346698" y="1904999"/>
                  </a:lnTo>
                  <a:close/>
                </a:path>
                <a:path w="6369684" h="1950085">
                  <a:moveTo>
                    <a:pt x="6346698" y="1949958"/>
                  </a:moveTo>
                  <a:lnTo>
                    <a:pt x="6346698" y="1904999"/>
                  </a:lnTo>
                  <a:lnTo>
                    <a:pt x="6324600" y="1927097"/>
                  </a:lnTo>
                  <a:lnTo>
                    <a:pt x="6324600" y="1949958"/>
                  </a:lnTo>
                  <a:lnTo>
                    <a:pt x="6346698" y="1949958"/>
                  </a:lnTo>
                  <a:close/>
                </a:path>
              </a:pathLst>
            </a:custGeom>
            <a:solidFill>
              <a:srgbClr val="5959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433820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64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400" b="1" spc="-57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950" b="1" spc="5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4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11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35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18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950" b="1" spc="-3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47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-5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950" b="1" spc="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1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00" b="1" spc="-53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300" b="1" spc="-7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-22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300" b="1" spc="-25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300" b="1" spc="-4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5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0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300" b="1" spc="8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3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7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9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9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47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7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3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5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0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1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2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8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3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-509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87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70" dirty="0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sz="1400" b="1" spc="-204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b="1" spc="-1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8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39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95" dirty="0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784857" y="1292097"/>
            <a:ext cx="72097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0" dirty="0">
                <a:solidFill>
                  <a:srgbClr val="EC34F1"/>
                </a:solidFill>
                <a:latin typeface="Arial Unicode MS"/>
                <a:cs typeface="Arial Unicode MS"/>
              </a:rPr>
              <a:t>Capacitancia</a:t>
            </a:r>
            <a:r>
              <a:rPr sz="2800" b="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b="0" spc="85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800" b="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b="0" spc="110" dirty="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sz="2800" b="0" spc="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b="0" dirty="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sz="2800" b="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b="0" spc="75" dirty="0">
                <a:solidFill>
                  <a:srgbClr val="EC34F1"/>
                </a:solidFill>
                <a:latin typeface="Arial Unicode MS"/>
                <a:cs typeface="Arial Unicode MS"/>
              </a:rPr>
              <a:t>3</a:t>
            </a:r>
            <a:r>
              <a:rPr sz="1900" b="0" spc="75" dirty="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sz="2800" b="0" spc="75" dirty="0">
                <a:solidFill>
                  <a:srgbClr val="EC34F1"/>
                </a:solidFill>
                <a:latin typeface="Arial Unicode MS"/>
                <a:cs typeface="Arial Unicode MS"/>
              </a:rPr>
              <a:t>Armónicos</a:t>
            </a:r>
            <a:endParaRPr sz="28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8358" y="4009668"/>
            <a:ext cx="8333740" cy="3224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3535">
              <a:lnSpc>
                <a:spcPts val="3350"/>
              </a:lnSpc>
              <a:buSzPct val="139130"/>
              <a:buChar char="-"/>
              <a:tabLst>
                <a:tab pos="354965" algn="l"/>
                <a:tab pos="356235" algn="l"/>
              </a:tabLst>
            </a:pPr>
            <a:r>
              <a:rPr sz="2300" dirty="0">
                <a:latin typeface="Arial Unicode MS"/>
                <a:cs typeface="Arial Unicode MS"/>
              </a:rPr>
              <a:t>3</a:t>
            </a:r>
            <a:r>
              <a:rPr sz="1500" dirty="0">
                <a:latin typeface="Arial Unicode MS"/>
                <a:cs typeface="Arial Unicode MS"/>
              </a:rPr>
              <a:t>rd</a:t>
            </a:r>
            <a:r>
              <a:rPr sz="2300" dirty="0">
                <a:latin typeface="Arial Unicode MS"/>
                <a:cs typeface="Arial Unicode MS"/>
              </a:rPr>
              <a:t>Los </a:t>
            </a:r>
            <a:r>
              <a:rPr sz="2300" spc="80" dirty="0">
                <a:latin typeface="Arial Unicode MS"/>
                <a:cs typeface="Arial Unicode MS"/>
              </a:rPr>
              <a:t>armónicos</a:t>
            </a:r>
            <a:r>
              <a:rPr sz="2300" dirty="0">
                <a:latin typeface="Arial Unicode MS"/>
                <a:cs typeface="Arial Unicode MS"/>
              </a:rPr>
              <a:t> </a:t>
            </a:r>
            <a:r>
              <a:rPr sz="2300" spc="60" dirty="0">
                <a:latin typeface="Arial Unicode MS"/>
                <a:cs typeface="Arial Unicode MS"/>
              </a:rPr>
              <a:t>son</a:t>
            </a:r>
            <a:r>
              <a:rPr sz="2300" dirty="0">
                <a:latin typeface="Arial Unicode MS"/>
                <a:cs typeface="Arial Unicode MS"/>
              </a:rPr>
              <a:t> </a:t>
            </a:r>
            <a:r>
              <a:rPr sz="2300" spc="90" dirty="0">
                <a:latin typeface="Arial Unicode MS"/>
                <a:cs typeface="Arial Unicode MS"/>
              </a:rPr>
              <a:t>producidos</a:t>
            </a:r>
            <a:r>
              <a:rPr sz="2300" dirty="0">
                <a:latin typeface="Arial Unicode MS"/>
                <a:cs typeface="Arial Unicode MS"/>
              </a:rPr>
              <a:t> </a:t>
            </a:r>
            <a:r>
              <a:rPr sz="2300" spc="130" dirty="0">
                <a:latin typeface="Arial Unicode MS"/>
                <a:cs typeface="Arial Unicode MS"/>
              </a:rPr>
              <a:t>por</a:t>
            </a:r>
            <a:r>
              <a:rPr sz="2300" dirty="0">
                <a:latin typeface="Arial Unicode MS"/>
                <a:cs typeface="Arial Unicode MS"/>
              </a:rPr>
              <a:t> </a:t>
            </a:r>
            <a:r>
              <a:rPr sz="2300" spc="70" dirty="0">
                <a:latin typeface="Arial Unicode MS"/>
                <a:cs typeface="Arial Unicode MS"/>
              </a:rPr>
              <a:t>algunos</a:t>
            </a:r>
            <a:endParaRPr sz="2300">
              <a:latin typeface="Arial Unicode MS"/>
              <a:cs typeface="Arial Unicode MS"/>
            </a:endParaRPr>
          </a:p>
          <a:p>
            <a:pPr marL="355600">
              <a:lnSpc>
                <a:spcPct val="100000"/>
              </a:lnSpc>
              <a:spcBef>
                <a:spcPts val="130"/>
              </a:spcBef>
            </a:pPr>
            <a:r>
              <a:rPr sz="2300" spc="55" dirty="0">
                <a:latin typeface="Arial Unicode MS"/>
                <a:cs typeface="Arial Unicode MS"/>
              </a:rPr>
              <a:t>generadores.</a:t>
            </a:r>
            <a:endParaRPr sz="2300">
              <a:latin typeface="Arial Unicode MS"/>
              <a:cs typeface="Arial Unicode MS"/>
            </a:endParaRPr>
          </a:p>
          <a:p>
            <a:pPr marL="755015" lvl="1" indent="-286385">
              <a:lnSpc>
                <a:spcPct val="100000"/>
              </a:lnSpc>
              <a:spcBef>
                <a:spcPts val="195"/>
              </a:spcBef>
              <a:buSzPct val="150000"/>
              <a:buChar char="-"/>
              <a:tabLst>
                <a:tab pos="755015" algn="l"/>
                <a:tab pos="755650" algn="l"/>
              </a:tabLst>
            </a:pPr>
            <a:r>
              <a:rPr sz="1800" dirty="0">
                <a:latin typeface="Arial Unicode MS"/>
                <a:cs typeface="Arial Unicode MS"/>
              </a:rPr>
              <a:t>Cantidad</a:t>
            </a:r>
            <a:r>
              <a:rPr sz="1800" spc="165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típicamente</a:t>
            </a:r>
            <a:r>
              <a:rPr sz="1800" spc="17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pequeña</a:t>
            </a:r>
            <a:endParaRPr sz="1800">
              <a:latin typeface="Arial Unicode MS"/>
              <a:cs typeface="Arial Unicode MS"/>
            </a:endParaRPr>
          </a:p>
          <a:p>
            <a:pPr marL="1064260" lvl="2" indent="-138430">
              <a:lnSpc>
                <a:spcPct val="100000"/>
              </a:lnSpc>
              <a:spcBef>
                <a:spcPts val="800"/>
              </a:spcBef>
              <a:buChar char="•"/>
              <a:tabLst>
                <a:tab pos="1064895" algn="l"/>
              </a:tabLst>
            </a:pP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capacitancia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concentrada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cada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extremo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del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estator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es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C</a:t>
            </a:r>
            <a:r>
              <a:rPr sz="1150" spc="-10" dirty="0">
                <a:latin typeface="Arial Unicode MS"/>
                <a:cs typeface="Arial Unicode MS"/>
              </a:rPr>
              <a:t>S</a:t>
            </a:r>
            <a:r>
              <a:rPr sz="1700" spc="-10" dirty="0">
                <a:latin typeface="Arial Unicode MS"/>
                <a:cs typeface="Arial Unicode MS"/>
              </a:rPr>
              <a:t>/2.</a:t>
            </a:r>
            <a:endParaRPr sz="1700">
              <a:latin typeface="Arial Unicode MS"/>
              <a:cs typeface="Arial Unicode MS"/>
            </a:endParaRPr>
          </a:p>
          <a:p>
            <a:pPr marL="755015" marR="5080" lvl="1" indent="-285750">
              <a:lnSpc>
                <a:spcPct val="117000"/>
              </a:lnSpc>
              <a:spcBef>
                <a:spcPts val="160"/>
              </a:spcBef>
              <a:buSzPct val="180000"/>
              <a:buChar char="-"/>
              <a:tabLst>
                <a:tab pos="755015" algn="l"/>
                <a:tab pos="755650" algn="l"/>
              </a:tabLst>
            </a:pPr>
            <a:r>
              <a:rPr sz="1500" spc="-55" dirty="0">
                <a:latin typeface="Arial Unicode MS"/>
                <a:cs typeface="Arial Unicode MS"/>
              </a:rPr>
              <a:t>C</a:t>
            </a:r>
            <a:r>
              <a:rPr sz="1050" spc="-55" dirty="0">
                <a:latin typeface="Arial Unicode MS"/>
                <a:cs typeface="Arial Unicode MS"/>
              </a:rPr>
              <a:t>T</a:t>
            </a:r>
            <a:r>
              <a:rPr sz="1500" spc="-55" dirty="0">
                <a:latin typeface="Arial Unicode MS"/>
                <a:cs typeface="Arial Unicode MS"/>
              </a:rPr>
              <a:t>se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agrega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en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extremo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70" dirty="0">
                <a:latin typeface="Arial Unicode MS"/>
                <a:cs typeface="Arial Unicode MS"/>
              </a:rPr>
              <a:t> terminal </a:t>
            </a:r>
            <a:r>
              <a:rPr sz="1500" spc="60" dirty="0">
                <a:latin typeface="Arial Unicode MS"/>
                <a:cs typeface="Arial Unicode MS"/>
              </a:rPr>
              <a:t>debido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las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tapas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contra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sobretensiones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y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el </a:t>
            </a:r>
            <a:r>
              <a:rPr sz="1500" dirty="0">
                <a:latin typeface="Arial Unicode MS"/>
                <a:cs typeface="Arial Unicode MS"/>
              </a:rPr>
              <a:t>bus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85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isofase</a:t>
            </a:r>
            <a:endParaRPr sz="1500">
              <a:latin typeface="Arial Unicode MS"/>
              <a:cs typeface="Arial Unicode MS"/>
            </a:endParaRPr>
          </a:p>
          <a:p>
            <a:pPr marL="755015" marR="975360" lvl="1" indent="-285750">
              <a:lnSpc>
                <a:spcPct val="104700"/>
              </a:lnSpc>
              <a:spcBef>
                <a:spcPts val="640"/>
              </a:spcBef>
              <a:buSzPct val="142105"/>
              <a:buChar char="-"/>
              <a:tabLst>
                <a:tab pos="755015" algn="l"/>
                <a:tab pos="755650" algn="l"/>
              </a:tabLst>
            </a:pPr>
            <a:r>
              <a:rPr sz="1900" spc="-60" dirty="0">
                <a:latin typeface="Arial Unicode MS"/>
                <a:cs typeface="Arial Unicode MS"/>
              </a:rPr>
              <a:t>El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efecto</a:t>
            </a:r>
            <a:r>
              <a:rPr sz="1900" dirty="0">
                <a:latin typeface="Arial Unicode MS"/>
                <a:cs typeface="Arial Unicode MS"/>
              </a:rPr>
              <a:t> es </a:t>
            </a:r>
            <a:r>
              <a:rPr sz="1900" spc="50" dirty="0">
                <a:latin typeface="Arial Unicode MS"/>
                <a:cs typeface="Arial Unicode MS"/>
              </a:rPr>
              <a:t>3</a:t>
            </a:r>
            <a:r>
              <a:rPr sz="1300" spc="50" dirty="0">
                <a:latin typeface="Arial Unicode MS"/>
                <a:cs typeface="Arial Unicode MS"/>
              </a:rPr>
              <a:t>rd</a:t>
            </a:r>
            <a:r>
              <a:rPr sz="1900" spc="50" dirty="0">
                <a:latin typeface="Arial Unicode MS"/>
                <a:cs typeface="Arial Unicode MS"/>
              </a:rPr>
              <a:t>el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spc="110" dirty="0">
                <a:latin typeface="Arial Unicode MS"/>
                <a:cs typeface="Arial Unicode MS"/>
              </a:rPr>
              <a:t>punto</a:t>
            </a:r>
            <a:r>
              <a:rPr sz="1900" dirty="0">
                <a:latin typeface="Arial Unicode MS"/>
                <a:cs typeface="Arial Unicode MS"/>
              </a:rPr>
              <a:t> </a:t>
            </a:r>
            <a:r>
              <a:rPr sz="1900" spc="75" dirty="0">
                <a:latin typeface="Arial Unicode MS"/>
                <a:cs typeface="Arial Unicode MS"/>
              </a:rPr>
              <a:t>armónico</a:t>
            </a:r>
            <a:r>
              <a:rPr sz="1900" dirty="0">
                <a:latin typeface="Arial Unicode MS"/>
                <a:cs typeface="Arial Unicode MS"/>
              </a:rPr>
              <a:t> </a:t>
            </a:r>
            <a:r>
              <a:rPr sz="1900" spc="95" dirty="0">
                <a:latin typeface="Arial Unicode MS"/>
                <a:cs typeface="Arial Unicode MS"/>
              </a:rPr>
              <a:t>nulo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se desplaza hacia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spc="-25" dirty="0">
                <a:latin typeface="Arial Unicode MS"/>
                <a:cs typeface="Arial Unicode MS"/>
              </a:rPr>
              <a:t>el </a:t>
            </a:r>
            <a:r>
              <a:rPr sz="1900" spc="85" dirty="0">
                <a:latin typeface="Arial Unicode MS"/>
                <a:cs typeface="Arial Unicode MS"/>
              </a:rPr>
              <a:t>extremo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spc="90" dirty="0">
                <a:latin typeface="Arial Unicode MS"/>
                <a:cs typeface="Arial Unicode MS"/>
              </a:rPr>
              <a:t>terminal</a:t>
            </a:r>
            <a:r>
              <a:rPr sz="1900" dirty="0">
                <a:latin typeface="Arial Unicode MS"/>
                <a:cs typeface="Arial Unicode MS"/>
              </a:rPr>
              <a:t> y </a:t>
            </a:r>
            <a:r>
              <a:rPr sz="1900" spc="95" dirty="0">
                <a:latin typeface="Arial Unicode MS"/>
                <a:cs typeface="Arial Unicode MS"/>
              </a:rPr>
              <a:t>no</a:t>
            </a:r>
            <a:r>
              <a:rPr sz="1900" dirty="0">
                <a:latin typeface="Arial Unicode MS"/>
                <a:cs typeface="Arial Unicode MS"/>
              </a:rPr>
              <a:t> está </a:t>
            </a:r>
            <a:r>
              <a:rPr sz="1900" spc="65" dirty="0">
                <a:latin typeface="Arial Unicode MS"/>
                <a:cs typeface="Arial Unicode MS"/>
              </a:rPr>
              <a:t>equilibrado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67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3584" y="1828800"/>
            <a:ext cx="4343400" cy="479602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433820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64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400" b="1" spc="-57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950" b="1" spc="5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4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11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35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18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950" b="1" spc="-3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47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-5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950" b="1" spc="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1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00" b="1" spc="-53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300" b="1" spc="-7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-22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300" b="1" spc="-25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300" b="1" spc="-4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5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0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300" b="1" spc="8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3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7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9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9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47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7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3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5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0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1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2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8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3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-509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87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70" dirty="0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sz="1400" b="1" spc="-204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b="1" spc="-1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8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39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95" dirty="0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501900" y="1219200"/>
            <a:ext cx="468249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0" spc="80" dirty="0">
                <a:solidFill>
                  <a:srgbClr val="EC34F1"/>
                </a:solidFill>
                <a:latin typeface="Arial Unicode MS"/>
                <a:cs typeface="Arial Unicode MS"/>
              </a:rPr>
              <a:t>3</a:t>
            </a:r>
            <a:r>
              <a:rPr sz="1700" b="0" spc="80" dirty="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sz="2600" b="0" spc="80" dirty="0">
                <a:solidFill>
                  <a:srgbClr val="EC34F1"/>
                </a:solidFill>
                <a:latin typeface="Arial Unicode MS"/>
                <a:cs typeface="Arial Unicode MS"/>
              </a:rPr>
              <a:t>Armónicos</a:t>
            </a:r>
            <a:r>
              <a:rPr sz="2600" b="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600" b="0" spc="85" dirty="0">
                <a:solidFill>
                  <a:srgbClr val="EC34F1"/>
                </a:solidFill>
                <a:latin typeface="Arial Unicode MS"/>
                <a:cs typeface="Arial Unicode MS"/>
              </a:rPr>
              <a:t>en</a:t>
            </a:r>
            <a:r>
              <a:rPr sz="2600" b="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600" b="0" spc="45" dirty="0">
                <a:solidFill>
                  <a:srgbClr val="EC34F1"/>
                </a:solidFill>
                <a:latin typeface="Arial Unicode MS"/>
                <a:cs typeface="Arial Unicode MS"/>
              </a:rPr>
              <a:t>Generadores</a:t>
            </a:r>
            <a:endParaRPr sz="26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8340" y="2052837"/>
            <a:ext cx="4153535" cy="481647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55600" marR="663575" indent="-342900">
              <a:lnSpc>
                <a:spcPts val="3020"/>
              </a:lnSpc>
              <a:spcBef>
                <a:spcPts val="365"/>
              </a:spcBef>
              <a:buSzPct val="164705"/>
              <a:buChar char="-"/>
              <a:tabLst>
                <a:tab pos="354965" algn="l"/>
                <a:tab pos="355600" algn="l"/>
              </a:tabLst>
            </a:pPr>
            <a:r>
              <a:rPr sz="1700" spc="-55" dirty="0">
                <a:latin typeface="Arial Unicode MS"/>
                <a:cs typeface="Arial Unicode MS"/>
              </a:rPr>
              <a:t>El</a:t>
            </a:r>
            <a:r>
              <a:rPr sz="1700" spc="-30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tercer</a:t>
            </a:r>
            <a:r>
              <a:rPr sz="1700" spc="-30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armónico</a:t>
            </a:r>
            <a:r>
              <a:rPr sz="1700" spc="-30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puede</a:t>
            </a:r>
            <a:r>
              <a:rPr sz="1700" spc="-30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estar </a:t>
            </a:r>
            <a:r>
              <a:rPr sz="1700" spc="55" dirty="0">
                <a:latin typeface="Arial Unicode MS"/>
                <a:cs typeface="Arial Unicode MS"/>
              </a:rPr>
              <a:t>presente</a:t>
            </a:r>
            <a:r>
              <a:rPr sz="170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los </a:t>
            </a:r>
            <a:r>
              <a:rPr sz="1700" spc="65" dirty="0">
                <a:latin typeface="Arial Unicode MS"/>
                <a:cs typeface="Arial Unicode MS"/>
              </a:rPr>
              <a:t>extremos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25" dirty="0">
                <a:latin typeface="Arial Unicode MS"/>
                <a:cs typeface="Arial Unicode MS"/>
              </a:rPr>
              <a:t>del </a:t>
            </a:r>
            <a:r>
              <a:rPr sz="1700" spc="80" dirty="0">
                <a:latin typeface="Arial Unicode MS"/>
                <a:cs typeface="Arial Unicode MS"/>
              </a:rPr>
              <a:t>terminal</a:t>
            </a:r>
            <a:r>
              <a:rPr sz="1700" spc="-2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y</a:t>
            </a:r>
            <a:r>
              <a:rPr sz="1700" spc="-2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del</a:t>
            </a:r>
            <a:r>
              <a:rPr sz="1700" spc="-15" dirty="0">
                <a:latin typeface="Arial Unicode MS"/>
                <a:cs typeface="Arial Unicode MS"/>
              </a:rPr>
              <a:t> </a:t>
            </a:r>
            <a:r>
              <a:rPr sz="1700" spc="85" dirty="0">
                <a:latin typeface="Arial Unicode MS"/>
                <a:cs typeface="Arial Unicode MS"/>
              </a:rPr>
              <a:t>neutro</a:t>
            </a:r>
            <a:endParaRPr sz="1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 Unicode MS"/>
              <a:buChar char="-"/>
            </a:pPr>
            <a:endParaRPr sz="1600">
              <a:latin typeface="Arial Unicode MS"/>
              <a:cs typeface="Arial Unicode MS"/>
            </a:endParaRPr>
          </a:p>
          <a:p>
            <a:pPr marL="355600" marR="243204" indent="-342900">
              <a:lnSpc>
                <a:spcPct val="113799"/>
              </a:lnSpc>
              <a:buSzPct val="140000"/>
              <a:buChar char="-"/>
              <a:tabLst>
                <a:tab pos="354965" algn="l"/>
                <a:tab pos="355600" algn="l"/>
              </a:tabLst>
            </a:pPr>
            <a:r>
              <a:rPr sz="2000" spc="75" dirty="0">
                <a:latin typeface="Arial Unicode MS"/>
                <a:cs typeface="Arial Unicode MS"/>
              </a:rPr>
              <a:t>Útil</a:t>
            </a:r>
            <a:r>
              <a:rPr sz="2000" spc="-15" dirty="0">
                <a:latin typeface="Arial Unicode MS"/>
                <a:cs typeface="Arial Unicode MS"/>
              </a:rPr>
              <a:t> </a:t>
            </a:r>
            <a:r>
              <a:rPr sz="2000" spc="70" dirty="0">
                <a:latin typeface="Arial Unicode MS"/>
                <a:cs typeface="Arial Unicode MS"/>
              </a:rPr>
              <a:t>para</a:t>
            </a:r>
            <a:r>
              <a:rPr sz="2000" spc="-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-1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detección</a:t>
            </a:r>
            <a:r>
              <a:rPr sz="2000" spc="-15" dirty="0">
                <a:latin typeface="Arial Unicode MS"/>
                <a:cs typeface="Arial Unicode MS"/>
              </a:rPr>
              <a:t> </a:t>
            </a:r>
            <a:r>
              <a:rPr sz="2000" spc="30" dirty="0">
                <a:latin typeface="Arial Unicode MS"/>
                <a:cs typeface="Arial Unicode MS"/>
              </a:rPr>
              <a:t>de</a:t>
            </a:r>
            <a:r>
              <a:rPr sz="2000" spc="4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fallas</a:t>
            </a:r>
            <a:r>
              <a:rPr sz="2000" spc="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spc="90" dirty="0">
                <a:latin typeface="Arial Unicode MS"/>
                <a:cs typeface="Arial Unicode MS"/>
              </a:rPr>
              <a:t>tierra</a:t>
            </a:r>
            <a:r>
              <a:rPr sz="2000" spc="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cerca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</a:t>
            </a:r>
            <a:r>
              <a:rPr sz="2000" spc="25" dirty="0">
                <a:latin typeface="Arial Unicode MS"/>
                <a:cs typeface="Arial Unicode MS"/>
              </a:rPr>
              <a:t> </a:t>
            </a:r>
            <a:r>
              <a:rPr sz="2000" spc="75" dirty="0">
                <a:latin typeface="Arial Unicode MS"/>
                <a:cs typeface="Arial Unicode MS"/>
              </a:rPr>
              <a:t>neutral</a:t>
            </a:r>
            <a:endParaRPr sz="2000">
              <a:latin typeface="Arial Unicode MS"/>
              <a:cs typeface="Arial Unicode MS"/>
            </a:endParaRPr>
          </a:p>
          <a:p>
            <a:pPr marL="755650" marR="187960" lvl="1" indent="-285750">
              <a:lnSpc>
                <a:spcPct val="113700"/>
              </a:lnSpc>
              <a:spcBef>
                <a:spcPts val="645"/>
              </a:spcBef>
              <a:buChar char="•"/>
              <a:tabLst>
                <a:tab pos="623570" algn="l"/>
              </a:tabLst>
            </a:pPr>
            <a:r>
              <a:rPr sz="1900" spc="-80" dirty="0">
                <a:latin typeface="Arial Unicode MS"/>
                <a:cs typeface="Arial Unicode MS"/>
              </a:rPr>
              <a:t>Si</a:t>
            </a:r>
            <a:r>
              <a:rPr sz="1900" spc="-3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3</a:t>
            </a:r>
            <a:r>
              <a:rPr sz="1250" spc="50" dirty="0">
                <a:latin typeface="Arial Unicode MS"/>
                <a:cs typeface="Arial Unicode MS"/>
              </a:rPr>
              <a:t>rd</a:t>
            </a:r>
            <a:r>
              <a:rPr sz="1900" spc="50" dirty="0">
                <a:latin typeface="Arial Unicode MS"/>
                <a:cs typeface="Arial Unicode MS"/>
              </a:rPr>
              <a:t>el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75" dirty="0">
                <a:latin typeface="Arial Unicode MS"/>
                <a:cs typeface="Arial Unicode MS"/>
              </a:rPr>
              <a:t>armónico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desaparece, </a:t>
            </a:r>
            <a:r>
              <a:rPr sz="1900" dirty="0">
                <a:latin typeface="Arial Unicode MS"/>
                <a:cs typeface="Arial Unicode MS"/>
              </a:rPr>
              <a:t>concluye</a:t>
            </a:r>
            <a:r>
              <a:rPr sz="1900" spc="40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una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falla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a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75" dirty="0">
                <a:latin typeface="Arial Unicode MS"/>
                <a:cs typeface="Arial Unicode MS"/>
              </a:rPr>
              <a:t>tierra </a:t>
            </a:r>
            <a:r>
              <a:rPr sz="1900" dirty="0">
                <a:latin typeface="Arial Unicode MS"/>
                <a:cs typeface="Arial Unicode MS"/>
              </a:rPr>
              <a:t>cerca</a:t>
            </a:r>
            <a:r>
              <a:rPr sz="1900" spc="15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del</a:t>
            </a:r>
            <a:r>
              <a:rPr sz="1900" spc="20" dirty="0">
                <a:latin typeface="Arial Unicode MS"/>
                <a:cs typeface="Arial Unicode MS"/>
              </a:rPr>
              <a:t> </a:t>
            </a:r>
            <a:r>
              <a:rPr sz="1900" spc="95" dirty="0">
                <a:latin typeface="Arial Unicode MS"/>
                <a:cs typeface="Arial Unicode MS"/>
              </a:rPr>
              <a:t>neutro</a:t>
            </a:r>
            <a:endParaRPr sz="19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Font typeface="Arial Unicode MS"/>
              <a:buChar char="•"/>
            </a:pPr>
            <a:endParaRPr sz="2300">
              <a:latin typeface="Arial Unicode MS"/>
              <a:cs typeface="Arial Unicode MS"/>
            </a:endParaRPr>
          </a:p>
          <a:p>
            <a:pPr marL="355600" marR="5080" indent="-342900">
              <a:lnSpc>
                <a:spcPct val="101899"/>
              </a:lnSpc>
              <a:buSzPct val="116666"/>
              <a:buChar char="-"/>
              <a:tabLst>
                <a:tab pos="354965" algn="l"/>
                <a:tab pos="355600" algn="l"/>
              </a:tabLst>
            </a:pPr>
            <a:r>
              <a:rPr sz="2400" spc="65" dirty="0">
                <a:latin typeface="Arial Unicode MS"/>
                <a:cs typeface="Arial Unicode MS"/>
              </a:rPr>
              <a:t>3</a:t>
            </a:r>
            <a:r>
              <a:rPr sz="1600" spc="65" dirty="0">
                <a:latin typeface="Arial Unicode MS"/>
                <a:cs typeface="Arial Unicode MS"/>
              </a:rPr>
              <a:t>rd</a:t>
            </a:r>
            <a:r>
              <a:rPr sz="2400" spc="65" dirty="0">
                <a:latin typeface="Arial Unicode MS"/>
                <a:cs typeface="Arial Unicode MS"/>
              </a:rPr>
              <a:t>el</a:t>
            </a:r>
            <a:r>
              <a:rPr sz="2400" spc="5" dirty="0">
                <a:latin typeface="Arial Unicode MS"/>
                <a:cs typeface="Arial Unicode MS"/>
              </a:rPr>
              <a:t> </a:t>
            </a:r>
            <a:r>
              <a:rPr sz="2400" spc="95" dirty="0">
                <a:latin typeface="Arial Unicode MS"/>
                <a:cs typeface="Arial Unicode MS"/>
              </a:rPr>
              <a:t>armónico</a:t>
            </a:r>
            <a:r>
              <a:rPr sz="2400" spc="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varía</a:t>
            </a:r>
            <a:r>
              <a:rPr sz="2400" spc="5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con</a:t>
            </a:r>
            <a:r>
              <a:rPr sz="2400" spc="1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la </a:t>
            </a:r>
            <a:r>
              <a:rPr sz="2400" spc="50" dirty="0">
                <a:latin typeface="Arial Unicode MS"/>
                <a:cs typeface="Arial Unicode MS"/>
              </a:rPr>
              <a:t>carga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68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200" y="1676400"/>
            <a:ext cx="6705600" cy="5165090"/>
            <a:chOff x="1600200" y="1676400"/>
            <a:chExt cx="6705600" cy="51650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1676400"/>
              <a:ext cx="6705600" cy="516483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519678" y="1957577"/>
              <a:ext cx="4658360" cy="2800350"/>
            </a:xfrm>
            <a:custGeom>
              <a:avLst/>
              <a:gdLst/>
              <a:ahLst/>
              <a:cxnLst/>
              <a:rect l="l" t="t" r="r" b="b"/>
              <a:pathLst>
                <a:path w="4658359" h="2800350">
                  <a:moveTo>
                    <a:pt x="1762506" y="2233422"/>
                  </a:moveTo>
                  <a:lnTo>
                    <a:pt x="1760613" y="2224278"/>
                  </a:lnTo>
                  <a:lnTo>
                    <a:pt x="1755457" y="2216759"/>
                  </a:lnTo>
                  <a:lnTo>
                    <a:pt x="1747710" y="2211679"/>
                  </a:lnTo>
                  <a:lnTo>
                    <a:pt x="1738122" y="2209800"/>
                  </a:lnTo>
                  <a:lnTo>
                    <a:pt x="1714500" y="2209800"/>
                  </a:lnTo>
                  <a:lnTo>
                    <a:pt x="1714500" y="2257806"/>
                  </a:lnTo>
                  <a:lnTo>
                    <a:pt x="1714500" y="2753106"/>
                  </a:lnTo>
                  <a:lnTo>
                    <a:pt x="48006" y="2753106"/>
                  </a:lnTo>
                  <a:lnTo>
                    <a:pt x="48006" y="2257806"/>
                  </a:lnTo>
                  <a:lnTo>
                    <a:pt x="1714500" y="2257806"/>
                  </a:lnTo>
                  <a:lnTo>
                    <a:pt x="1714500" y="2209800"/>
                  </a:lnTo>
                  <a:lnTo>
                    <a:pt x="23622" y="2209800"/>
                  </a:lnTo>
                  <a:lnTo>
                    <a:pt x="14465" y="2211679"/>
                  </a:lnTo>
                  <a:lnTo>
                    <a:pt x="6946" y="2216759"/>
                  </a:lnTo>
                  <a:lnTo>
                    <a:pt x="1866" y="2224278"/>
                  </a:lnTo>
                  <a:lnTo>
                    <a:pt x="0" y="2233422"/>
                  </a:lnTo>
                  <a:lnTo>
                    <a:pt x="0" y="2776728"/>
                  </a:lnTo>
                  <a:lnTo>
                    <a:pt x="1866" y="2785884"/>
                  </a:lnTo>
                  <a:lnTo>
                    <a:pt x="6946" y="2793403"/>
                  </a:lnTo>
                  <a:lnTo>
                    <a:pt x="14465" y="2798483"/>
                  </a:lnTo>
                  <a:lnTo>
                    <a:pt x="23622" y="2800350"/>
                  </a:lnTo>
                  <a:lnTo>
                    <a:pt x="48006" y="2800350"/>
                  </a:lnTo>
                  <a:lnTo>
                    <a:pt x="1714500" y="2800350"/>
                  </a:lnTo>
                  <a:lnTo>
                    <a:pt x="1738122" y="2800350"/>
                  </a:lnTo>
                  <a:lnTo>
                    <a:pt x="1747710" y="2798483"/>
                  </a:lnTo>
                  <a:lnTo>
                    <a:pt x="1755457" y="2793403"/>
                  </a:lnTo>
                  <a:lnTo>
                    <a:pt x="1760613" y="2785884"/>
                  </a:lnTo>
                  <a:lnTo>
                    <a:pt x="1762506" y="2776728"/>
                  </a:lnTo>
                  <a:lnTo>
                    <a:pt x="1762506" y="2233422"/>
                  </a:lnTo>
                  <a:close/>
                </a:path>
                <a:path w="4658359" h="2800350">
                  <a:moveTo>
                    <a:pt x="4658106" y="23622"/>
                  </a:moveTo>
                  <a:lnTo>
                    <a:pt x="4656213" y="14478"/>
                  </a:lnTo>
                  <a:lnTo>
                    <a:pt x="4651057" y="6959"/>
                  </a:lnTo>
                  <a:lnTo>
                    <a:pt x="4643310" y="1879"/>
                  </a:lnTo>
                  <a:lnTo>
                    <a:pt x="4633722" y="0"/>
                  </a:lnTo>
                  <a:lnTo>
                    <a:pt x="4610100" y="0"/>
                  </a:lnTo>
                  <a:lnTo>
                    <a:pt x="4610100" y="48006"/>
                  </a:lnTo>
                  <a:lnTo>
                    <a:pt x="4610100" y="1524000"/>
                  </a:lnTo>
                  <a:lnTo>
                    <a:pt x="1914906" y="1524000"/>
                  </a:lnTo>
                  <a:lnTo>
                    <a:pt x="1914906" y="48006"/>
                  </a:lnTo>
                  <a:lnTo>
                    <a:pt x="4610100" y="48006"/>
                  </a:lnTo>
                  <a:lnTo>
                    <a:pt x="4610100" y="0"/>
                  </a:lnTo>
                  <a:lnTo>
                    <a:pt x="1890522" y="0"/>
                  </a:lnTo>
                  <a:lnTo>
                    <a:pt x="1881365" y="1879"/>
                  </a:lnTo>
                  <a:lnTo>
                    <a:pt x="1873846" y="6959"/>
                  </a:lnTo>
                  <a:lnTo>
                    <a:pt x="1868766" y="14478"/>
                  </a:lnTo>
                  <a:lnTo>
                    <a:pt x="1866900" y="23622"/>
                  </a:lnTo>
                  <a:lnTo>
                    <a:pt x="1866900" y="1547622"/>
                  </a:lnTo>
                  <a:lnTo>
                    <a:pt x="1868766" y="1557223"/>
                  </a:lnTo>
                  <a:lnTo>
                    <a:pt x="1873846" y="1564957"/>
                  </a:lnTo>
                  <a:lnTo>
                    <a:pt x="1881365" y="1570126"/>
                  </a:lnTo>
                  <a:lnTo>
                    <a:pt x="1890522" y="1572006"/>
                  </a:lnTo>
                  <a:lnTo>
                    <a:pt x="1914906" y="1572006"/>
                  </a:lnTo>
                  <a:lnTo>
                    <a:pt x="4610100" y="1572006"/>
                  </a:lnTo>
                  <a:lnTo>
                    <a:pt x="4633722" y="1572006"/>
                  </a:lnTo>
                  <a:lnTo>
                    <a:pt x="4643310" y="1570126"/>
                  </a:lnTo>
                  <a:lnTo>
                    <a:pt x="4651057" y="1564957"/>
                  </a:lnTo>
                  <a:lnTo>
                    <a:pt x="4656213" y="1557223"/>
                  </a:lnTo>
                  <a:lnTo>
                    <a:pt x="4658106" y="1547622"/>
                  </a:lnTo>
                  <a:lnTo>
                    <a:pt x="4658106" y="2362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1663700" y="1247647"/>
            <a:ext cx="60477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EC34F1"/>
                </a:solidFill>
                <a:latin typeface="Arial Unicode MS"/>
                <a:cs typeface="Arial Unicode MS"/>
              </a:rPr>
              <a:t>3</a:t>
            </a:r>
            <a:r>
              <a:rPr sz="1600" dirty="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sz="2400" dirty="0">
                <a:solidFill>
                  <a:srgbClr val="EC34F1"/>
                </a:solidFill>
                <a:latin typeface="Arial Unicode MS"/>
                <a:cs typeface="Arial Unicode MS"/>
              </a:rPr>
              <a:t>Voltajes</a:t>
            </a:r>
            <a:r>
              <a:rPr sz="2400" spc="6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85" dirty="0">
                <a:solidFill>
                  <a:srgbClr val="EC34F1"/>
                </a:solidFill>
                <a:latin typeface="Arial Unicode MS"/>
                <a:cs typeface="Arial Unicode MS"/>
              </a:rPr>
              <a:t>armónicos</a:t>
            </a:r>
            <a:r>
              <a:rPr sz="2400" spc="6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sz="2400" spc="70" dirty="0">
                <a:solidFill>
                  <a:srgbClr val="EC34F1"/>
                </a:solidFill>
                <a:latin typeface="Arial Unicode MS"/>
                <a:cs typeface="Arial Unicode MS"/>
              </a:rPr>
              <a:t> relación</a:t>
            </a:r>
            <a:r>
              <a:rPr sz="2400" spc="65" dirty="0">
                <a:solidFill>
                  <a:srgbClr val="EC34F1"/>
                </a:solidFill>
                <a:latin typeface="Arial Unicode MS"/>
                <a:cs typeface="Arial Unicode MS"/>
              </a:rPr>
              <a:t> de</a:t>
            </a:r>
            <a:r>
              <a:rPr sz="2400" spc="7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55" dirty="0">
                <a:solidFill>
                  <a:srgbClr val="EC34F1"/>
                </a:solidFill>
                <a:latin typeface="Arial Unicode MS"/>
                <a:cs typeface="Arial Unicode MS"/>
              </a:rPr>
              <a:t>voltaje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69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612140" y="1140967"/>
            <a:ext cx="7786370" cy="254063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9525">
              <a:lnSpc>
                <a:spcPct val="100000"/>
              </a:lnSpc>
              <a:spcBef>
                <a:spcPts val="640"/>
              </a:spcBef>
            </a:pPr>
            <a:r>
              <a:rPr sz="2700" dirty="0">
                <a:solidFill>
                  <a:srgbClr val="EC34F1"/>
                </a:solidFill>
                <a:latin typeface="Arial Unicode MS"/>
                <a:cs typeface="Arial Unicode MS"/>
              </a:rPr>
              <a:t>27TN-</a:t>
            </a:r>
            <a:r>
              <a:rPr sz="2700" spc="70" dirty="0">
                <a:solidFill>
                  <a:srgbClr val="EC34F1"/>
                </a:solidFill>
                <a:latin typeface="Arial Unicode MS"/>
                <a:cs typeface="Arial Unicode MS"/>
              </a:rPr>
              <a:t>3</a:t>
            </a:r>
            <a:r>
              <a:rPr sz="1800" spc="70" dirty="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sz="2700" spc="70" dirty="0">
                <a:solidFill>
                  <a:srgbClr val="EC34F1"/>
                </a:solidFill>
                <a:latin typeface="Arial Unicode MS"/>
                <a:cs typeface="Arial Unicode MS"/>
              </a:rPr>
              <a:t>Subtensión</a:t>
            </a:r>
            <a:r>
              <a:rPr sz="2700" spc="-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spc="7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70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spc="150" dirty="0">
                <a:solidFill>
                  <a:srgbClr val="EC34F1"/>
                </a:solidFill>
                <a:latin typeface="Arial Unicode MS"/>
                <a:cs typeface="Arial Unicode MS"/>
              </a:rPr>
              <a:t>neutro</a:t>
            </a:r>
            <a:r>
              <a:rPr sz="2700" spc="-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spc="100" dirty="0">
                <a:solidFill>
                  <a:srgbClr val="EC34F1"/>
                </a:solidFill>
                <a:latin typeface="Arial Unicode MS"/>
                <a:cs typeface="Arial Unicode MS"/>
              </a:rPr>
              <a:t>armónico</a:t>
            </a:r>
            <a:endParaRPr sz="27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400"/>
              </a:spcBef>
              <a:buSzPct val="166666"/>
              <a:buChar char="-"/>
              <a:tabLst>
                <a:tab pos="354965" algn="l"/>
                <a:tab pos="356235" algn="l"/>
              </a:tabLst>
            </a:pPr>
            <a:r>
              <a:rPr sz="1200" dirty="0">
                <a:latin typeface="Arial Unicode MS"/>
                <a:cs typeface="Arial Unicode MS"/>
              </a:rPr>
              <a:t>Proporciona</a:t>
            </a:r>
            <a:r>
              <a:rPr sz="1200" spc="12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una</a:t>
            </a:r>
            <a:r>
              <a:rPr sz="1200" spc="125" dirty="0">
                <a:latin typeface="Arial Unicode MS"/>
                <a:cs typeface="Arial Unicode MS"/>
              </a:rPr>
              <a:t> </a:t>
            </a:r>
            <a:r>
              <a:rPr sz="1200" spc="50" dirty="0">
                <a:latin typeface="Arial Unicode MS"/>
                <a:cs typeface="Arial Unicode MS"/>
              </a:rPr>
              <a:t>cobertura</a:t>
            </a:r>
            <a:r>
              <a:rPr sz="1200" spc="12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del</a:t>
            </a:r>
            <a:r>
              <a:rPr sz="1200" spc="13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devanado</a:t>
            </a:r>
            <a:r>
              <a:rPr sz="1200" spc="12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del</a:t>
            </a:r>
            <a:r>
              <a:rPr sz="1200" spc="12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estator</a:t>
            </a:r>
            <a:r>
              <a:rPr sz="1200" spc="12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13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0-15</a:t>
            </a:r>
            <a:r>
              <a:rPr sz="1200" spc="125" dirty="0">
                <a:latin typeface="Arial Unicode MS"/>
                <a:cs typeface="Arial Unicode MS"/>
              </a:rPr>
              <a:t> </a:t>
            </a:r>
            <a:r>
              <a:rPr sz="1200" spc="-80" dirty="0">
                <a:latin typeface="Arial Unicode MS"/>
                <a:cs typeface="Arial Unicode MS"/>
              </a:rPr>
              <a:t>%</a:t>
            </a:r>
            <a:r>
              <a:rPr sz="1200" spc="125" dirty="0">
                <a:latin typeface="Arial Unicode MS"/>
                <a:cs typeface="Arial Unicode MS"/>
              </a:rPr>
              <a:t> </a:t>
            </a:r>
            <a:r>
              <a:rPr sz="1200" spc="-10" dirty="0">
                <a:latin typeface="Arial Unicode MS"/>
                <a:cs typeface="Arial Unicode MS"/>
              </a:rPr>
              <a:t>(típ.)</a:t>
            </a:r>
            <a:endParaRPr sz="12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1320"/>
              </a:spcBef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sz="1600" dirty="0">
                <a:latin typeface="Arial Unicode MS"/>
                <a:cs typeface="Arial Unicode MS"/>
              </a:rPr>
              <a:t>Sintonizado</a:t>
            </a:r>
            <a:r>
              <a:rPr sz="1600" spc="30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3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3</a:t>
            </a:r>
            <a:r>
              <a:rPr sz="1050" dirty="0">
                <a:latin typeface="Arial Unicode MS"/>
                <a:cs typeface="Arial Unicode MS"/>
              </a:rPr>
              <a:t>rd</a:t>
            </a:r>
            <a:r>
              <a:rPr sz="1600" dirty="0">
                <a:latin typeface="Arial Unicode MS"/>
                <a:cs typeface="Arial Unicode MS"/>
              </a:rPr>
              <a:t>frecuencia</a:t>
            </a:r>
            <a:r>
              <a:rPr sz="1600" spc="310" dirty="0">
                <a:latin typeface="Arial Unicode MS"/>
                <a:cs typeface="Arial Unicode MS"/>
              </a:rPr>
              <a:t> </a:t>
            </a:r>
            <a:r>
              <a:rPr sz="1600" spc="45" dirty="0">
                <a:latin typeface="Arial Unicode MS"/>
                <a:cs typeface="Arial Unicode MS"/>
              </a:rPr>
              <a:t>armónica</a:t>
            </a:r>
            <a:endParaRPr sz="16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1320"/>
              </a:spcBef>
              <a:buSzPct val="173913"/>
              <a:buChar char="-"/>
              <a:tabLst>
                <a:tab pos="354965" algn="l"/>
                <a:tab pos="356235" algn="l"/>
              </a:tabLst>
            </a:pPr>
            <a:r>
              <a:rPr sz="1150" dirty="0">
                <a:latin typeface="Arial Unicode MS"/>
                <a:cs typeface="Arial Unicode MS"/>
              </a:rPr>
              <a:t>Proporciona</a:t>
            </a:r>
            <a:r>
              <a:rPr sz="1150" spc="10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dos</a:t>
            </a:r>
            <a:r>
              <a:rPr sz="1150" spc="11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niveles</a:t>
            </a:r>
            <a:r>
              <a:rPr sz="1150" spc="11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de</a:t>
            </a:r>
            <a:r>
              <a:rPr sz="1150" spc="110" dirty="0">
                <a:latin typeface="Arial Unicode MS"/>
                <a:cs typeface="Arial Unicode MS"/>
              </a:rPr>
              <a:t> </a:t>
            </a:r>
            <a:r>
              <a:rPr sz="1150" spc="50" dirty="0">
                <a:latin typeface="Arial Unicode MS"/>
                <a:cs typeface="Arial Unicode MS"/>
              </a:rPr>
              <a:t>puntos</a:t>
            </a:r>
            <a:r>
              <a:rPr sz="1150" spc="11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de</a:t>
            </a:r>
            <a:r>
              <a:rPr sz="1150" spc="110" dirty="0">
                <a:latin typeface="Arial Unicode MS"/>
                <a:cs typeface="Arial Unicode MS"/>
              </a:rPr>
              <a:t> </a:t>
            </a:r>
            <a:r>
              <a:rPr sz="1150" spc="-10" dirty="0">
                <a:latin typeface="Arial Unicode MS"/>
                <a:cs typeface="Arial Unicode MS"/>
              </a:rPr>
              <a:t>referencia</a:t>
            </a:r>
            <a:endParaRPr sz="1150">
              <a:latin typeface="Arial Unicode MS"/>
              <a:cs typeface="Arial Unicode MS"/>
            </a:endParaRPr>
          </a:p>
          <a:p>
            <a:pPr marL="355600" marR="1181100" indent="-343535">
              <a:lnSpc>
                <a:spcPct val="110800"/>
              </a:lnSpc>
              <a:spcBef>
                <a:spcPts val="1060"/>
              </a:spcBef>
              <a:buSzPct val="133333"/>
              <a:buChar char="-"/>
              <a:tabLst>
                <a:tab pos="354965" algn="l"/>
                <a:tab pos="356235" algn="l"/>
              </a:tabLst>
            </a:pPr>
            <a:r>
              <a:rPr sz="1500" dirty="0">
                <a:latin typeface="Arial Unicode MS"/>
                <a:cs typeface="Arial Unicode MS"/>
              </a:rPr>
              <a:t>Supervisiones</a:t>
            </a:r>
            <a:r>
              <a:rPr sz="1500" spc="9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para</a:t>
            </a:r>
            <a:r>
              <a:rPr sz="1500" spc="95" dirty="0">
                <a:latin typeface="Arial Unicode MS"/>
                <a:cs typeface="Arial Unicode MS"/>
              </a:rPr>
              <a:t> </a:t>
            </a:r>
            <a:r>
              <a:rPr sz="1500" spc="70" dirty="0">
                <a:latin typeface="Arial Unicode MS"/>
                <a:cs typeface="Arial Unicode MS"/>
              </a:rPr>
              <a:t>aumentar</a:t>
            </a:r>
            <a:r>
              <a:rPr sz="1500" spc="9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9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seguridad</a:t>
            </a:r>
            <a:r>
              <a:rPr sz="1500" spc="9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en</a:t>
            </a:r>
            <a:r>
              <a:rPr sz="1500" spc="9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diversas</a:t>
            </a:r>
            <a:r>
              <a:rPr sz="1500" spc="9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condiciones</a:t>
            </a:r>
            <a:r>
              <a:rPr sz="1500" spc="95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de </a:t>
            </a:r>
            <a:r>
              <a:rPr sz="1500" dirty="0">
                <a:latin typeface="Arial Unicode MS"/>
                <a:cs typeface="Arial Unicode MS"/>
              </a:rPr>
              <a:t>carga: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cualquiera</a:t>
            </a:r>
            <a:r>
              <a:rPr sz="1500" spc="125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o</a:t>
            </a:r>
            <a:r>
              <a:rPr sz="1500" spc="12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todas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pueden</a:t>
            </a:r>
            <a:r>
              <a:rPr sz="1500" spc="1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aplicarse</a:t>
            </a:r>
            <a:r>
              <a:rPr sz="1500" spc="12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simultáneamente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9364" y="4202335"/>
            <a:ext cx="3766820" cy="1975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7815" indent="-285750">
              <a:lnSpc>
                <a:spcPts val="2255"/>
              </a:lnSpc>
              <a:buSzPct val="133333"/>
              <a:buChar char="-"/>
              <a:tabLst>
                <a:tab pos="297815" algn="l"/>
                <a:tab pos="298450" algn="l"/>
              </a:tabLst>
            </a:pPr>
            <a:r>
              <a:rPr sz="1500" dirty="0">
                <a:latin typeface="Arial Unicode MS"/>
                <a:cs typeface="Arial Unicode MS"/>
              </a:rPr>
              <a:t>Supervisión</a:t>
            </a:r>
            <a:r>
              <a:rPr sz="1500" spc="2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2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Sobretensión</a:t>
            </a:r>
            <a:r>
              <a:rPr sz="1500" spc="2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225" dirty="0">
                <a:latin typeface="Arial Unicode MS"/>
                <a:cs typeface="Arial Unicode MS"/>
              </a:rPr>
              <a:t> </a:t>
            </a:r>
            <a:r>
              <a:rPr sz="1500" spc="-20" dirty="0">
                <a:latin typeface="Arial Unicode MS"/>
                <a:cs typeface="Arial Unicode MS"/>
              </a:rPr>
              <a:t>Fase</a:t>
            </a:r>
            <a:endParaRPr sz="1500">
              <a:latin typeface="Arial Unicode MS"/>
              <a:cs typeface="Arial Unicode MS"/>
            </a:endParaRPr>
          </a:p>
          <a:p>
            <a:pPr marL="297815" indent="-285750">
              <a:lnSpc>
                <a:spcPct val="100000"/>
              </a:lnSpc>
              <a:spcBef>
                <a:spcPts val="240"/>
              </a:spcBef>
              <a:buSzPct val="142857"/>
              <a:buChar char="-"/>
              <a:tabLst>
                <a:tab pos="297815" algn="l"/>
                <a:tab pos="298450" algn="l"/>
              </a:tabLst>
            </a:pPr>
            <a:r>
              <a:rPr sz="1400" dirty="0">
                <a:latin typeface="Arial Unicode MS"/>
                <a:cs typeface="Arial Unicode MS"/>
              </a:rPr>
              <a:t>Bloque</a:t>
            </a:r>
            <a:r>
              <a:rPr sz="1400" spc="1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4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subpotencia</a:t>
            </a:r>
            <a:endParaRPr sz="1400">
              <a:latin typeface="Arial Unicode MS"/>
              <a:cs typeface="Arial Unicode MS"/>
            </a:endParaRPr>
          </a:p>
          <a:p>
            <a:pPr marL="297815" indent="-285750">
              <a:lnSpc>
                <a:spcPct val="100000"/>
              </a:lnSpc>
              <a:spcBef>
                <a:spcPts val="240"/>
              </a:spcBef>
              <a:buSzPct val="105263"/>
              <a:buChar char="-"/>
              <a:tabLst>
                <a:tab pos="297815" algn="l"/>
                <a:tab pos="298450" algn="l"/>
              </a:tabLst>
            </a:pPr>
            <a:r>
              <a:rPr sz="1900" dirty="0">
                <a:latin typeface="Arial Unicode MS"/>
                <a:cs typeface="Arial Unicode MS"/>
              </a:rPr>
              <a:t>Adelante</a:t>
            </a:r>
            <a:r>
              <a:rPr sz="1900" spc="340" dirty="0">
                <a:latin typeface="Arial Unicode MS"/>
                <a:cs typeface="Arial Unicode MS"/>
              </a:rPr>
              <a:t> </a:t>
            </a:r>
            <a:r>
              <a:rPr sz="1900" spc="40" dirty="0">
                <a:latin typeface="Arial Unicode MS"/>
                <a:cs typeface="Arial Unicode MS"/>
              </a:rPr>
              <a:t>atras</a:t>
            </a:r>
            <a:endParaRPr sz="1900">
              <a:latin typeface="Arial Unicode MS"/>
              <a:cs typeface="Arial Unicode MS"/>
            </a:endParaRPr>
          </a:p>
          <a:p>
            <a:pPr marL="297815" indent="-285750">
              <a:lnSpc>
                <a:spcPct val="100000"/>
              </a:lnSpc>
              <a:spcBef>
                <a:spcPts val="240"/>
              </a:spcBef>
              <a:buSzPct val="133333"/>
              <a:buChar char="-"/>
              <a:tabLst>
                <a:tab pos="297815" algn="l"/>
                <a:tab pos="298450" algn="l"/>
              </a:tabLst>
            </a:pPr>
            <a:r>
              <a:rPr sz="1500" dirty="0">
                <a:latin typeface="Arial Unicode MS"/>
                <a:cs typeface="Arial Unicode MS"/>
              </a:rPr>
              <a:t>Bajo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bloque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VAr;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Adelanto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y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retraso</a:t>
            </a:r>
            <a:endParaRPr sz="1500">
              <a:latin typeface="Arial Unicode MS"/>
              <a:cs typeface="Arial Unicode MS"/>
            </a:endParaRPr>
          </a:p>
          <a:p>
            <a:pPr marL="297815" indent="-285750">
              <a:lnSpc>
                <a:spcPct val="100000"/>
              </a:lnSpc>
              <a:spcBef>
                <a:spcPts val="240"/>
              </a:spcBef>
              <a:buSzPct val="166666"/>
              <a:buChar char="-"/>
              <a:tabLst>
                <a:tab pos="297815" algn="l"/>
                <a:tab pos="298450" algn="l"/>
              </a:tabLst>
            </a:pPr>
            <a:r>
              <a:rPr sz="1200" spc="50" dirty="0">
                <a:latin typeface="Arial Unicode MS"/>
                <a:cs typeface="Arial Unicode MS"/>
              </a:rPr>
              <a:t>bloque</a:t>
            </a:r>
            <a:r>
              <a:rPr sz="1200" spc="8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80" dirty="0">
                <a:latin typeface="Arial Unicode MS"/>
                <a:cs typeface="Arial Unicode MS"/>
              </a:rPr>
              <a:t> </a:t>
            </a:r>
            <a:r>
              <a:rPr sz="1200" spc="50" dirty="0">
                <a:latin typeface="Arial Unicode MS"/>
                <a:cs typeface="Arial Unicode MS"/>
              </a:rPr>
              <a:t>factor</a:t>
            </a:r>
            <a:r>
              <a:rPr sz="1200" spc="8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8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potencia;</a:t>
            </a:r>
            <a:r>
              <a:rPr sz="1200" spc="8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Adelanto</a:t>
            </a:r>
            <a:r>
              <a:rPr sz="1200" spc="8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y</a:t>
            </a:r>
            <a:r>
              <a:rPr sz="1200" spc="85" dirty="0">
                <a:latin typeface="Arial Unicode MS"/>
                <a:cs typeface="Arial Unicode MS"/>
              </a:rPr>
              <a:t> </a:t>
            </a:r>
            <a:r>
              <a:rPr sz="1200" spc="-10" dirty="0">
                <a:latin typeface="Arial Unicode MS"/>
                <a:cs typeface="Arial Unicode MS"/>
              </a:rPr>
              <a:t>retraso</a:t>
            </a:r>
            <a:endParaRPr sz="1200">
              <a:latin typeface="Arial Unicode MS"/>
              <a:cs typeface="Arial Unicode MS"/>
            </a:endParaRPr>
          </a:p>
          <a:p>
            <a:pPr marL="297815" indent="-285750">
              <a:lnSpc>
                <a:spcPct val="100000"/>
              </a:lnSpc>
              <a:spcBef>
                <a:spcPts val="240"/>
              </a:spcBef>
              <a:buSzPct val="148148"/>
              <a:buChar char="-"/>
              <a:tabLst>
                <a:tab pos="297815" algn="l"/>
                <a:tab pos="298450" algn="l"/>
              </a:tabLst>
            </a:pPr>
            <a:r>
              <a:rPr sz="1350" dirty="0">
                <a:latin typeface="Arial Unicode MS"/>
                <a:cs typeface="Arial Unicode MS"/>
              </a:rPr>
              <a:t>Bloque</a:t>
            </a:r>
            <a:r>
              <a:rPr sz="1350" spc="17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17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banda</a:t>
            </a:r>
            <a:r>
              <a:rPr sz="1350" spc="1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17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potencia</a:t>
            </a:r>
            <a:r>
              <a:rPr sz="1350" spc="170" dirty="0">
                <a:latin typeface="Arial Unicode MS"/>
                <a:cs typeface="Arial Unicode MS"/>
              </a:rPr>
              <a:t> </a:t>
            </a:r>
            <a:r>
              <a:rPr sz="1350" spc="40" dirty="0">
                <a:latin typeface="Arial Unicode MS"/>
                <a:cs typeface="Arial Unicode MS"/>
              </a:rPr>
              <a:t>definible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93867" y="4195068"/>
            <a:ext cx="3884295" cy="100774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50"/>
              </a:spcBef>
              <a:buSzPct val="111111"/>
              <a:buChar char="-"/>
              <a:tabLst>
                <a:tab pos="240665" algn="l"/>
                <a:tab pos="241300" algn="l"/>
              </a:tabLst>
            </a:pPr>
            <a:r>
              <a:rPr sz="1800" dirty="0">
                <a:latin typeface="Arial Unicode MS"/>
                <a:cs typeface="Arial Unicode MS"/>
              </a:rPr>
              <a:t>Bajo</a:t>
            </a:r>
            <a:r>
              <a:rPr sz="1800" spc="60" dirty="0">
                <a:latin typeface="Arial Unicode MS"/>
                <a:cs typeface="Arial Unicode MS"/>
              </a:rPr>
              <a:t> voltaje/Bloqueo </a:t>
            </a:r>
            <a:r>
              <a:rPr sz="1800" dirty="0">
                <a:latin typeface="Arial Unicode MS"/>
                <a:cs typeface="Arial Unicode MS"/>
              </a:rPr>
              <a:t>sin</a:t>
            </a:r>
            <a:r>
              <a:rPr sz="1800" spc="60" dirty="0">
                <a:latin typeface="Arial Unicode MS"/>
                <a:cs typeface="Arial Unicode MS"/>
              </a:rPr>
              <a:t> </a:t>
            </a:r>
            <a:r>
              <a:rPr sz="1800" spc="40" dirty="0">
                <a:latin typeface="Arial Unicode MS"/>
                <a:cs typeface="Arial Unicode MS"/>
              </a:rPr>
              <a:t>voltaje</a:t>
            </a:r>
            <a:endParaRPr sz="1800">
              <a:latin typeface="Arial Unicode MS"/>
              <a:cs typeface="Arial Unicode MS"/>
            </a:endParaRPr>
          </a:p>
          <a:p>
            <a:pPr marL="241300" indent="-228600">
              <a:lnSpc>
                <a:spcPct val="100000"/>
              </a:lnSpc>
              <a:spcBef>
                <a:spcPts val="240"/>
              </a:spcBef>
              <a:buSzPct val="125000"/>
              <a:buChar char="-"/>
              <a:tabLst>
                <a:tab pos="240665" algn="l"/>
                <a:tab pos="241300" algn="l"/>
              </a:tabLst>
            </a:pPr>
            <a:r>
              <a:rPr sz="1600" dirty="0">
                <a:latin typeface="Arial Unicode MS"/>
                <a:cs typeface="Arial Unicode MS"/>
              </a:rPr>
              <a:t>Varía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spc="-20" dirty="0">
                <a:latin typeface="Arial Unicode MS"/>
                <a:cs typeface="Arial Unicode MS"/>
              </a:rPr>
              <a:t>carga</a:t>
            </a:r>
            <a:endParaRPr sz="1600">
              <a:latin typeface="Arial Unicode MS"/>
              <a:cs typeface="Arial Unicode MS"/>
            </a:endParaRPr>
          </a:p>
          <a:p>
            <a:pPr marL="241300" indent="-228600">
              <a:lnSpc>
                <a:spcPct val="100000"/>
              </a:lnSpc>
              <a:spcBef>
                <a:spcPts val="240"/>
              </a:spcBef>
              <a:buSzPct val="160000"/>
              <a:buChar char="-"/>
              <a:tabLst>
                <a:tab pos="240665" algn="l"/>
                <a:tab pos="241300" algn="l"/>
              </a:tabLst>
            </a:pPr>
            <a:r>
              <a:rPr sz="1250" dirty="0">
                <a:latin typeface="Arial Unicode MS"/>
                <a:cs typeface="Arial Unicode MS"/>
              </a:rPr>
              <a:t>Puede</a:t>
            </a:r>
            <a:r>
              <a:rPr sz="1250" spc="10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variar</a:t>
            </a:r>
            <a:r>
              <a:rPr sz="1250" spc="10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con</a:t>
            </a:r>
            <a:r>
              <a:rPr sz="1250" spc="10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la</a:t>
            </a:r>
            <a:r>
              <a:rPr sz="1250" spc="10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dirección</a:t>
            </a:r>
            <a:r>
              <a:rPr sz="1250" spc="10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del</a:t>
            </a:r>
            <a:r>
              <a:rPr sz="1250" spc="105" dirty="0">
                <a:latin typeface="Arial Unicode MS"/>
                <a:cs typeface="Arial Unicode MS"/>
              </a:rPr>
              <a:t> </a:t>
            </a:r>
            <a:r>
              <a:rPr sz="1250" spc="55" dirty="0">
                <a:latin typeface="Arial Unicode MS"/>
                <a:cs typeface="Arial Unicode MS"/>
              </a:rPr>
              <a:t>flujo</a:t>
            </a:r>
            <a:r>
              <a:rPr sz="1250" spc="10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</a:t>
            </a:r>
            <a:r>
              <a:rPr sz="1250" spc="105" dirty="0">
                <a:latin typeface="Arial Unicode MS"/>
                <a:cs typeface="Arial Unicode MS"/>
              </a:rPr>
              <a:t> </a:t>
            </a:r>
            <a:r>
              <a:rPr sz="1250" spc="-10" dirty="0">
                <a:latin typeface="Arial Unicode MS"/>
                <a:cs typeface="Arial Unicode MS"/>
              </a:rPr>
              <a:t>energía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93867" y="5251691"/>
            <a:ext cx="3134360" cy="95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ts val="2150"/>
              </a:lnSpc>
              <a:buSzPct val="142857"/>
              <a:buChar char="-"/>
              <a:tabLst>
                <a:tab pos="240665" algn="l"/>
                <a:tab pos="241300" algn="l"/>
              </a:tabLst>
            </a:pPr>
            <a:r>
              <a:rPr sz="1400" dirty="0">
                <a:latin typeface="Arial Unicode MS"/>
                <a:cs typeface="Arial Unicode MS"/>
              </a:rPr>
              <a:t>Puede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variar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con</a:t>
            </a:r>
            <a:r>
              <a:rPr sz="1400" spc="11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el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nivel</a:t>
            </a:r>
            <a:endParaRPr sz="1400">
              <a:latin typeface="Arial Unicode MS"/>
              <a:cs typeface="Arial Unicode MS"/>
            </a:endParaRPr>
          </a:p>
          <a:p>
            <a:pPr marL="241300" indent="-228600">
              <a:lnSpc>
                <a:spcPct val="100000"/>
              </a:lnSpc>
              <a:spcBef>
                <a:spcPts val="240"/>
              </a:spcBef>
              <a:buSzPct val="166666"/>
              <a:buChar char="-"/>
              <a:tabLst>
                <a:tab pos="240665" algn="l"/>
                <a:tab pos="241300" algn="l"/>
              </a:tabLst>
            </a:pPr>
            <a:r>
              <a:rPr sz="1200" dirty="0">
                <a:latin typeface="Arial Unicode MS"/>
                <a:cs typeface="Arial Unicode MS"/>
              </a:rPr>
              <a:t>Puede</a:t>
            </a:r>
            <a:r>
              <a:rPr sz="1200" spc="9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variar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con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el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adelanto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y</a:t>
            </a:r>
            <a:r>
              <a:rPr sz="1200" spc="9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el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spc="-10" dirty="0">
                <a:latin typeface="Arial Unicode MS"/>
                <a:cs typeface="Arial Unicode MS"/>
              </a:rPr>
              <a:t>retraso</a:t>
            </a:r>
            <a:endParaRPr sz="1200">
              <a:latin typeface="Arial Unicode MS"/>
              <a:cs typeface="Arial Unicode MS"/>
            </a:endParaRPr>
          </a:p>
          <a:p>
            <a:pPr marL="241300" indent="-228600">
              <a:lnSpc>
                <a:spcPct val="100000"/>
              </a:lnSpc>
              <a:spcBef>
                <a:spcPts val="240"/>
              </a:spcBef>
              <a:buSzPct val="190476"/>
              <a:buChar char="-"/>
              <a:tabLst>
                <a:tab pos="240665" algn="l"/>
                <a:tab pos="241300" algn="l"/>
              </a:tabLst>
            </a:pPr>
            <a:r>
              <a:rPr sz="1050" dirty="0">
                <a:latin typeface="Arial Unicode MS"/>
                <a:cs typeface="Arial Unicode MS"/>
              </a:rPr>
              <a:t>Puede</a:t>
            </a:r>
            <a:r>
              <a:rPr sz="1050" spc="8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haber</a:t>
            </a:r>
            <a:r>
              <a:rPr sz="1050" spc="8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brechas</a:t>
            </a:r>
            <a:r>
              <a:rPr sz="1050" spc="9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en</a:t>
            </a:r>
            <a:r>
              <a:rPr sz="1050" spc="8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la</a:t>
            </a:r>
            <a:r>
              <a:rPr sz="1050" spc="90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producción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83871" y="6504909"/>
            <a:ext cx="6810375" cy="61722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35"/>
              </a:spcBef>
            </a:pPr>
            <a:r>
              <a:rPr sz="1250" i="1" spc="-65" dirty="0">
                <a:latin typeface="Lucida Sans"/>
                <a:cs typeface="Lucida Sans"/>
              </a:rPr>
              <a:t>Las</a:t>
            </a:r>
            <a:r>
              <a:rPr sz="1250" i="1" spc="-55" dirty="0">
                <a:latin typeface="Lucida Sans"/>
                <a:cs typeface="Lucida Sans"/>
              </a:rPr>
              <a:t> </a:t>
            </a:r>
            <a:r>
              <a:rPr sz="1250" i="1" spc="-60" dirty="0">
                <a:latin typeface="Lucida Sans"/>
                <a:cs typeface="Lucida Sans"/>
              </a:rPr>
              <a:t>variables</a:t>
            </a:r>
            <a:r>
              <a:rPr sz="1250" i="1" spc="-55" dirty="0">
                <a:latin typeface="Lucida Sans"/>
                <a:cs typeface="Lucida Sans"/>
              </a:rPr>
              <a:t> </a:t>
            </a:r>
            <a:r>
              <a:rPr sz="1250" i="1" spc="-10" dirty="0">
                <a:latin typeface="Lucida Sans"/>
                <a:cs typeface="Lucida Sans"/>
              </a:rPr>
              <a:t>de</a:t>
            </a:r>
            <a:r>
              <a:rPr sz="1250" i="1" spc="-50" dirty="0">
                <a:latin typeface="Lucida Sans"/>
                <a:cs typeface="Lucida Sans"/>
              </a:rPr>
              <a:t> </a:t>
            </a:r>
            <a:r>
              <a:rPr sz="1250" i="1" spc="-65" dirty="0">
                <a:latin typeface="Lucida Sans"/>
                <a:cs typeface="Lucida Sans"/>
              </a:rPr>
              <a:t>carga/operación</a:t>
            </a:r>
            <a:r>
              <a:rPr sz="1250" i="1" spc="-55" dirty="0">
                <a:latin typeface="Lucida Sans"/>
                <a:cs typeface="Lucida Sans"/>
              </a:rPr>
              <a:t> </a:t>
            </a:r>
            <a:r>
              <a:rPr sz="1250" i="1" spc="-20" dirty="0">
                <a:latin typeface="Lucida Sans"/>
                <a:cs typeface="Lucida Sans"/>
              </a:rPr>
              <a:t>pueden</a:t>
            </a:r>
            <a:r>
              <a:rPr sz="1250" i="1" spc="-50" dirty="0">
                <a:latin typeface="Lucida Sans"/>
                <a:cs typeface="Lucida Sans"/>
              </a:rPr>
              <a:t> </a:t>
            </a:r>
            <a:r>
              <a:rPr sz="1250" i="1" spc="-45" dirty="0">
                <a:latin typeface="Lucida Sans"/>
                <a:cs typeface="Lucida Sans"/>
              </a:rPr>
              <a:t>ser</a:t>
            </a:r>
            <a:r>
              <a:rPr sz="1250" i="1" spc="-55" dirty="0">
                <a:latin typeface="Lucida Sans"/>
                <a:cs typeface="Lucida Sans"/>
              </a:rPr>
              <a:t> </a:t>
            </a:r>
            <a:r>
              <a:rPr sz="1250" i="1" spc="-40" dirty="0">
                <a:latin typeface="Lucida Sans"/>
                <a:cs typeface="Lucida Sans"/>
              </a:rPr>
              <a:t>condensador</a:t>
            </a:r>
            <a:r>
              <a:rPr sz="1250" i="1" spc="-50" dirty="0">
                <a:latin typeface="Lucida Sans"/>
                <a:cs typeface="Lucida Sans"/>
              </a:rPr>
              <a:t> </a:t>
            </a:r>
            <a:r>
              <a:rPr sz="1250" i="1" spc="-10" dirty="0">
                <a:latin typeface="Lucida Sans"/>
                <a:cs typeface="Lucida Sans"/>
              </a:rPr>
              <a:t>de</a:t>
            </a:r>
            <a:r>
              <a:rPr sz="1250" i="1" spc="-55" dirty="0">
                <a:latin typeface="Lucida Sans"/>
                <a:cs typeface="Lucida Sans"/>
              </a:rPr>
              <a:t> </a:t>
            </a:r>
            <a:r>
              <a:rPr sz="1250" i="1" spc="-60" dirty="0">
                <a:latin typeface="Lucida Sans"/>
                <a:cs typeface="Lucida Sans"/>
              </a:rPr>
              <a:t>sincronización,</a:t>
            </a:r>
            <a:r>
              <a:rPr sz="1250" i="1" spc="-50" dirty="0">
                <a:latin typeface="Lucida Sans"/>
                <a:cs typeface="Lucida Sans"/>
              </a:rPr>
              <a:t> </a:t>
            </a:r>
            <a:r>
              <a:rPr sz="1250" i="1" spc="-40" dirty="0">
                <a:latin typeface="Lucida Sans"/>
                <a:cs typeface="Lucida Sans"/>
              </a:rPr>
              <a:t>sumidero</a:t>
            </a:r>
            <a:r>
              <a:rPr sz="1250" i="1" spc="-55" dirty="0">
                <a:latin typeface="Lucida Sans"/>
                <a:cs typeface="Lucida Sans"/>
              </a:rPr>
              <a:t> </a:t>
            </a:r>
            <a:r>
              <a:rPr sz="1250" i="1" spc="-10" dirty="0">
                <a:latin typeface="Lucida Sans"/>
                <a:cs typeface="Lucida Sans"/>
              </a:rPr>
              <a:t>de</a:t>
            </a:r>
            <a:r>
              <a:rPr sz="1250" i="1" spc="-50" dirty="0">
                <a:latin typeface="Lucida Sans"/>
                <a:cs typeface="Lucida Sans"/>
              </a:rPr>
              <a:t> </a:t>
            </a:r>
            <a:r>
              <a:rPr sz="1250" i="1" spc="-20" dirty="0">
                <a:latin typeface="Lucida Sans"/>
                <a:cs typeface="Lucida Sans"/>
              </a:rPr>
              <a:t>VAr,</a:t>
            </a:r>
            <a:endParaRPr sz="1250">
              <a:latin typeface="Lucida Sans"/>
              <a:cs typeface="Lucida Sans"/>
            </a:endParaRPr>
          </a:p>
          <a:p>
            <a:pPr marL="28575" algn="ctr">
              <a:lnSpc>
                <a:spcPct val="100000"/>
              </a:lnSpc>
              <a:spcBef>
                <a:spcPts val="800"/>
              </a:spcBef>
            </a:pPr>
            <a:r>
              <a:rPr sz="1350" i="1" spc="-55" dirty="0">
                <a:latin typeface="Lucida Sans"/>
                <a:cs typeface="Lucida Sans"/>
              </a:rPr>
              <a:t>Almacenamiento</a:t>
            </a:r>
            <a:r>
              <a:rPr sz="1350" i="1" spc="-65" dirty="0">
                <a:latin typeface="Lucida Sans"/>
                <a:cs typeface="Lucida Sans"/>
              </a:rPr>
              <a:t> </a:t>
            </a:r>
            <a:r>
              <a:rPr sz="1350" i="1" spc="-40" dirty="0">
                <a:latin typeface="Lucida Sans"/>
                <a:cs typeface="Lucida Sans"/>
              </a:rPr>
              <a:t>por</a:t>
            </a:r>
            <a:r>
              <a:rPr sz="1350" i="1" spc="-60" dirty="0">
                <a:latin typeface="Lucida Sans"/>
                <a:cs typeface="Lucida Sans"/>
              </a:rPr>
              <a:t> </a:t>
            </a:r>
            <a:r>
              <a:rPr sz="1350" i="1" spc="-20" dirty="0">
                <a:latin typeface="Lucida Sans"/>
                <a:cs typeface="Lucida Sans"/>
              </a:rPr>
              <a:t>bombeo,</a:t>
            </a:r>
            <a:r>
              <a:rPr sz="1350" i="1" spc="-60" dirty="0">
                <a:latin typeface="Lucida Sans"/>
                <a:cs typeface="Lucida Sans"/>
              </a:rPr>
              <a:t> </a:t>
            </a:r>
            <a:r>
              <a:rPr sz="1350" i="1" spc="-65" dirty="0">
                <a:latin typeface="Lucida Sans"/>
                <a:cs typeface="Lucida Sans"/>
              </a:rPr>
              <a:t>arranque</a:t>
            </a:r>
            <a:r>
              <a:rPr sz="1350" i="1" spc="-60" dirty="0">
                <a:latin typeface="Lucida Sans"/>
                <a:cs typeface="Lucida Sans"/>
              </a:rPr>
              <a:t> </a:t>
            </a:r>
            <a:r>
              <a:rPr sz="1350" i="1" spc="-105" dirty="0">
                <a:latin typeface="Lucida Sans"/>
                <a:cs typeface="Lucida Sans"/>
              </a:rPr>
              <a:t>CT,</a:t>
            </a:r>
            <a:r>
              <a:rPr sz="1350" i="1" spc="-60" dirty="0">
                <a:latin typeface="Lucida Sans"/>
                <a:cs typeface="Lucida Sans"/>
              </a:rPr>
              <a:t> </a:t>
            </a:r>
            <a:r>
              <a:rPr sz="1350" i="1" spc="-50" dirty="0">
                <a:latin typeface="Lucida Sans"/>
                <a:cs typeface="Lucida Sans"/>
              </a:rPr>
              <a:t>reducción</a:t>
            </a:r>
            <a:r>
              <a:rPr sz="1350" i="1" spc="-60" dirty="0">
                <a:latin typeface="Lucida Sans"/>
                <a:cs typeface="Lucida Sans"/>
              </a:rPr>
              <a:t> </a:t>
            </a:r>
            <a:r>
              <a:rPr sz="1350" i="1" dirty="0">
                <a:latin typeface="Lucida Sans"/>
                <a:cs typeface="Lucida Sans"/>
              </a:rPr>
              <a:t>de</a:t>
            </a:r>
            <a:r>
              <a:rPr sz="1350" i="1" spc="-60" dirty="0">
                <a:latin typeface="Lucida Sans"/>
                <a:cs typeface="Lucida Sans"/>
              </a:rPr>
              <a:t> </a:t>
            </a:r>
            <a:r>
              <a:rPr sz="1350" i="1" spc="-40" dirty="0">
                <a:latin typeface="Lucida Sans"/>
                <a:cs typeface="Lucida Sans"/>
              </a:rPr>
              <a:t>potencia</a:t>
            </a:r>
            <a:r>
              <a:rPr sz="1350" i="1" spc="-60" dirty="0">
                <a:latin typeface="Lucida Sans"/>
                <a:cs typeface="Lucida Sans"/>
              </a:rPr>
              <a:t> </a:t>
            </a:r>
            <a:r>
              <a:rPr sz="1350" i="1" dirty="0">
                <a:latin typeface="Lucida Sans"/>
                <a:cs typeface="Lucida Sans"/>
              </a:rPr>
              <a:t>de</a:t>
            </a:r>
            <a:r>
              <a:rPr sz="1350" i="1" spc="-60" dirty="0">
                <a:latin typeface="Lucida Sans"/>
                <a:cs typeface="Lucida Sans"/>
              </a:rPr>
              <a:t> </a:t>
            </a:r>
            <a:r>
              <a:rPr sz="1350" i="1" spc="-10" dirty="0">
                <a:latin typeface="Lucida Sans"/>
                <a:cs typeface="Lucida Sans"/>
              </a:rPr>
              <a:t>salida</a:t>
            </a:r>
            <a:endParaRPr sz="1350">
              <a:latin typeface="Lucida Sans"/>
              <a:cs typeface="Lucida San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70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050" y="2318766"/>
            <a:ext cx="8113776" cy="435254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2649726" y="1225804"/>
            <a:ext cx="4450715" cy="74803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 marR="5080" indent="5715">
              <a:lnSpc>
                <a:spcPts val="2690"/>
              </a:lnSpc>
              <a:spcBef>
                <a:spcPts val="445"/>
              </a:spcBef>
            </a:pPr>
            <a:r>
              <a:rPr sz="2500" spc="90" dirty="0">
                <a:solidFill>
                  <a:srgbClr val="EC34F1"/>
                </a:solidFill>
                <a:latin typeface="Arial Unicode MS"/>
                <a:cs typeface="Arial Unicode MS"/>
              </a:rPr>
              <a:t>3</a:t>
            </a:r>
            <a:r>
              <a:rPr sz="1700" spc="90" dirty="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sz="2500" spc="90" dirty="0">
                <a:solidFill>
                  <a:srgbClr val="EC34F1"/>
                </a:solidFill>
                <a:latin typeface="Arial Unicode MS"/>
                <a:cs typeface="Arial Unicode MS"/>
              </a:rPr>
              <a:t>Armónico</a:t>
            </a:r>
            <a:r>
              <a:rPr sz="250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80" dirty="0">
                <a:solidFill>
                  <a:srgbClr val="EC34F1"/>
                </a:solidFill>
                <a:latin typeface="Arial Unicode MS"/>
                <a:cs typeface="Arial Unicode MS"/>
              </a:rPr>
              <a:t>en</a:t>
            </a:r>
            <a:r>
              <a:rPr sz="250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40" dirty="0">
                <a:solidFill>
                  <a:srgbClr val="EC34F1"/>
                </a:solidFill>
                <a:latin typeface="Arial Unicode MS"/>
                <a:cs typeface="Arial Unicode MS"/>
              </a:rPr>
              <a:t>Generadores: </a:t>
            </a:r>
            <a:r>
              <a:rPr sz="2500" dirty="0">
                <a:solidFill>
                  <a:srgbClr val="EC34F1"/>
                </a:solidFill>
                <a:latin typeface="Arial Unicode MS"/>
                <a:cs typeface="Arial Unicode MS"/>
              </a:rPr>
              <a:t>Típico</a:t>
            </a:r>
            <a:r>
              <a:rPr sz="2500" spc="-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60" dirty="0">
                <a:solidFill>
                  <a:srgbClr val="EC34F1"/>
                </a:solidFill>
                <a:latin typeface="Arial Unicode MS"/>
                <a:cs typeface="Arial Unicode MS"/>
              </a:rPr>
              <a:t>3</a:t>
            </a:r>
            <a:r>
              <a:rPr sz="1700" spc="60" dirty="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sz="2500" spc="60" dirty="0">
                <a:solidFill>
                  <a:srgbClr val="EC34F1"/>
                </a:solidFill>
                <a:latin typeface="Arial Unicode MS"/>
                <a:cs typeface="Arial Unicode MS"/>
              </a:rPr>
              <a:t>Valor</a:t>
            </a:r>
            <a:r>
              <a:rPr sz="2500" spc="-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65" dirty="0">
                <a:solidFill>
                  <a:srgbClr val="EC34F1"/>
                </a:solidFill>
                <a:latin typeface="Arial Unicode MS"/>
                <a:cs typeface="Arial Unicode MS"/>
              </a:rPr>
              <a:t>armónico</a:t>
            </a:r>
            <a:r>
              <a:rPr sz="2500" spc="65" dirty="0">
                <a:solidFill>
                  <a:srgbClr val="ED3338"/>
                </a:solidFill>
                <a:latin typeface="Arial Unicode MS"/>
                <a:cs typeface="Arial Unicode MS"/>
              </a:rPr>
              <a:t>es</a:t>
            </a:r>
            <a:endParaRPr sz="25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6647" y="6657078"/>
            <a:ext cx="7289165" cy="513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1825"/>
              </a:lnSpc>
              <a:buSzPct val="133333"/>
              <a:buFont typeface="Arial Unicode MS"/>
              <a:buChar char="-"/>
              <a:tabLst>
                <a:tab pos="354965" algn="l"/>
                <a:tab pos="355600" algn="l"/>
              </a:tabLst>
            </a:pPr>
            <a:r>
              <a:rPr sz="1200" b="1" dirty="0">
                <a:latin typeface="Trebuchet MS"/>
                <a:cs typeface="Trebuchet MS"/>
              </a:rPr>
              <a:t>3</a:t>
            </a:r>
            <a:r>
              <a:rPr sz="800" b="1" dirty="0">
                <a:latin typeface="Trebuchet MS"/>
                <a:cs typeface="Trebuchet MS"/>
              </a:rPr>
              <a:t>rd</a:t>
            </a:r>
            <a:r>
              <a:rPr sz="1200" b="1" dirty="0">
                <a:latin typeface="Trebuchet MS"/>
                <a:cs typeface="Trebuchet MS"/>
              </a:rPr>
              <a:t>los</a:t>
            </a:r>
            <a:r>
              <a:rPr sz="1200" b="1" spc="7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valores</a:t>
            </a:r>
            <a:r>
              <a:rPr sz="1200" b="1" spc="75" dirty="0">
                <a:latin typeface="Trebuchet MS"/>
                <a:cs typeface="Trebuchet MS"/>
              </a:rPr>
              <a:t> </a:t>
            </a:r>
            <a:r>
              <a:rPr sz="1200" b="1" spc="55" dirty="0">
                <a:latin typeface="Trebuchet MS"/>
                <a:cs typeface="Trebuchet MS"/>
              </a:rPr>
              <a:t>armónicos</a:t>
            </a:r>
            <a:r>
              <a:rPr sz="1200" b="1" spc="7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tienden</a:t>
            </a:r>
            <a:r>
              <a:rPr sz="1200" b="1" spc="75" dirty="0">
                <a:latin typeface="Trebuchet MS"/>
                <a:cs typeface="Trebuchet MS"/>
              </a:rPr>
              <a:t> </a:t>
            </a:r>
            <a:r>
              <a:rPr sz="1200" b="1" spc="80" dirty="0">
                <a:latin typeface="Trebuchet MS"/>
                <a:cs typeface="Trebuchet MS"/>
              </a:rPr>
              <a:t>a </a:t>
            </a:r>
            <a:r>
              <a:rPr sz="1200" b="1" spc="65" dirty="0">
                <a:latin typeface="Trebuchet MS"/>
                <a:cs typeface="Trebuchet MS"/>
              </a:rPr>
              <a:t>aumentar</a:t>
            </a:r>
            <a:r>
              <a:rPr sz="1200" b="1" spc="7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con</a:t>
            </a:r>
            <a:r>
              <a:rPr sz="1200" b="1" spc="7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la</a:t>
            </a:r>
            <a:r>
              <a:rPr sz="1200" b="1" spc="7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potencia</a:t>
            </a:r>
            <a:r>
              <a:rPr sz="1200" b="1" spc="7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y</a:t>
            </a:r>
            <a:r>
              <a:rPr sz="1200" b="1" spc="8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la</a:t>
            </a:r>
            <a:r>
              <a:rPr sz="1200" b="1" spc="75" dirty="0">
                <a:latin typeface="Trebuchet MS"/>
                <a:cs typeface="Trebuchet MS"/>
              </a:rPr>
              <a:t> </a:t>
            </a:r>
            <a:r>
              <a:rPr sz="1200" b="1" spc="70" dirty="0">
                <a:latin typeface="Trebuchet MS"/>
                <a:cs typeface="Trebuchet MS"/>
              </a:rPr>
              <a:t>carga</a:t>
            </a:r>
            <a:r>
              <a:rPr sz="1200" b="1" spc="7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de</a:t>
            </a:r>
            <a:r>
              <a:rPr sz="1200" b="1" spc="75" dirty="0">
                <a:latin typeface="Trebuchet MS"/>
                <a:cs typeface="Trebuchet MS"/>
              </a:rPr>
              <a:t> </a:t>
            </a:r>
            <a:r>
              <a:rPr sz="1200" b="1" spc="-25" dirty="0">
                <a:latin typeface="Trebuchet MS"/>
                <a:cs typeface="Trebuchet MS"/>
              </a:rPr>
              <a:t>VAr</a:t>
            </a:r>
            <a:endParaRPr sz="12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190"/>
              </a:spcBef>
              <a:buSzPct val="118518"/>
              <a:buFont typeface="Arial Unicode MS"/>
              <a:buChar char="-"/>
              <a:tabLst>
                <a:tab pos="354965" algn="l"/>
                <a:tab pos="355600" algn="l"/>
              </a:tabLst>
            </a:pPr>
            <a:r>
              <a:rPr sz="1350" b="1" dirty="0">
                <a:latin typeface="Trebuchet MS"/>
                <a:cs typeface="Trebuchet MS"/>
              </a:rPr>
              <a:t>Fallo cerca del</a:t>
            </a:r>
            <a:r>
              <a:rPr sz="1350" b="1" spc="5" dirty="0">
                <a:latin typeface="Trebuchet MS"/>
                <a:cs typeface="Trebuchet MS"/>
              </a:rPr>
              <a:t> </a:t>
            </a:r>
            <a:r>
              <a:rPr sz="1350" b="1" spc="55" dirty="0">
                <a:latin typeface="Trebuchet MS"/>
                <a:cs typeface="Trebuchet MS"/>
              </a:rPr>
              <a:t>neutro</a:t>
            </a:r>
            <a:r>
              <a:rPr sz="1350" b="1" dirty="0">
                <a:latin typeface="Trebuchet MS"/>
                <a:cs typeface="Trebuchet MS"/>
              </a:rPr>
              <a:t> </a:t>
            </a:r>
            <a:r>
              <a:rPr sz="1350" b="1" spc="75" dirty="0">
                <a:latin typeface="Trebuchet MS"/>
                <a:cs typeface="Trebuchet MS"/>
              </a:rPr>
              <a:t>causas</a:t>
            </a:r>
            <a:r>
              <a:rPr sz="1350" b="1" spc="5" dirty="0">
                <a:latin typeface="Trebuchet MS"/>
                <a:cs typeface="Trebuchet MS"/>
              </a:rPr>
              <a:t> </a:t>
            </a:r>
            <a:r>
              <a:rPr sz="1350" b="1" dirty="0">
                <a:latin typeface="Trebuchet MS"/>
                <a:cs typeface="Trebuchet MS"/>
              </a:rPr>
              <a:t>3</a:t>
            </a:r>
            <a:r>
              <a:rPr sz="900" b="1" dirty="0">
                <a:latin typeface="Trebuchet MS"/>
                <a:cs typeface="Trebuchet MS"/>
              </a:rPr>
              <a:t>rd</a:t>
            </a:r>
            <a:r>
              <a:rPr sz="1350" b="1" dirty="0">
                <a:latin typeface="Trebuchet MS"/>
                <a:cs typeface="Trebuchet MS"/>
              </a:rPr>
              <a:t>voltaje </a:t>
            </a:r>
            <a:r>
              <a:rPr sz="1350" b="1" spc="65" dirty="0">
                <a:latin typeface="Trebuchet MS"/>
                <a:cs typeface="Trebuchet MS"/>
              </a:rPr>
              <a:t>armónico</a:t>
            </a:r>
            <a:r>
              <a:rPr sz="1350" b="1" spc="5" dirty="0">
                <a:latin typeface="Trebuchet MS"/>
                <a:cs typeface="Trebuchet MS"/>
              </a:rPr>
              <a:t> </a:t>
            </a:r>
            <a:r>
              <a:rPr sz="1350" b="1" spc="55" dirty="0">
                <a:latin typeface="Trebuchet MS"/>
                <a:cs typeface="Trebuchet MS"/>
              </a:rPr>
              <a:t>en</a:t>
            </a:r>
            <a:r>
              <a:rPr sz="1350" b="1" dirty="0">
                <a:latin typeface="Trebuchet MS"/>
                <a:cs typeface="Trebuchet MS"/>
              </a:rPr>
              <a:t> </a:t>
            </a:r>
            <a:r>
              <a:rPr sz="1350" b="1" spc="50" dirty="0">
                <a:latin typeface="Trebuchet MS"/>
                <a:cs typeface="Trebuchet MS"/>
              </a:rPr>
              <a:t>neutral</a:t>
            </a:r>
            <a:r>
              <a:rPr sz="1350" b="1" spc="5" dirty="0">
                <a:latin typeface="Trebuchet MS"/>
                <a:cs typeface="Trebuchet MS"/>
              </a:rPr>
              <a:t> </a:t>
            </a:r>
            <a:r>
              <a:rPr sz="1350" b="1" spc="70" dirty="0">
                <a:latin typeface="Trebuchet MS"/>
                <a:cs typeface="Trebuchet MS"/>
              </a:rPr>
              <a:t>para</a:t>
            </a:r>
            <a:r>
              <a:rPr sz="1350" b="1" dirty="0">
                <a:latin typeface="Trebuchet MS"/>
                <a:cs typeface="Trebuchet MS"/>
              </a:rPr>
              <a:t> ir</a:t>
            </a:r>
            <a:r>
              <a:rPr sz="1350" b="1" spc="5" dirty="0">
                <a:latin typeface="Trebuchet MS"/>
                <a:cs typeface="Trebuchet MS"/>
              </a:rPr>
              <a:t> </a:t>
            </a:r>
            <a:r>
              <a:rPr sz="1350" b="1" spc="90" dirty="0">
                <a:latin typeface="Trebuchet MS"/>
                <a:cs typeface="Trebuchet MS"/>
              </a:rPr>
              <a:t>a</a:t>
            </a:r>
            <a:r>
              <a:rPr sz="1350" b="1" dirty="0">
                <a:latin typeface="Trebuchet MS"/>
                <a:cs typeface="Trebuchet MS"/>
              </a:rPr>
              <a:t> cero </a:t>
            </a:r>
            <a:r>
              <a:rPr sz="1350" b="1" spc="-10" dirty="0">
                <a:latin typeface="Trebuchet MS"/>
                <a:cs typeface="Trebuchet MS"/>
              </a:rPr>
              <a:t>voltios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71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1551432"/>
            <a:ext cx="8077200" cy="561136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70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62660" y="1206500"/>
            <a:ext cx="805116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Ejemplo</a:t>
            </a:r>
            <a:r>
              <a:rPr sz="2100" spc="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0" dirty="0">
                <a:solidFill>
                  <a:srgbClr val="EC34F1"/>
                </a:solidFill>
                <a:latin typeface="Arial Unicode MS"/>
                <a:cs typeface="Arial Unicode MS"/>
              </a:rPr>
              <a:t>3</a:t>
            </a:r>
            <a:r>
              <a:rPr sz="1400" spc="50" dirty="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sz="2100" spc="50" dirty="0">
                <a:solidFill>
                  <a:srgbClr val="EC34F1"/>
                </a:solidFill>
                <a:latin typeface="Arial Unicode MS"/>
                <a:cs typeface="Arial Unicode MS"/>
              </a:rPr>
              <a:t>Gráfico</a:t>
            </a:r>
            <a:r>
              <a:rPr sz="2100" spc="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80" dirty="0">
                <a:solidFill>
                  <a:srgbClr val="EC34F1"/>
                </a:solidFill>
                <a:latin typeface="Arial Unicode MS"/>
                <a:cs typeface="Arial Unicode MS"/>
              </a:rPr>
              <a:t>armónico:</a:t>
            </a:r>
            <a:r>
              <a:rPr sz="2100" spc="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Efectos</a:t>
            </a:r>
            <a:r>
              <a:rPr sz="2100" spc="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100" spc="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sz="2100" spc="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0" dirty="0">
                <a:solidFill>
                  <a:srgbClr val="EC34F1"/>
                </a:solidFill>
                <a:latin typeface="Arial Unicode MS"/>
                <a:cs typeface="Arial Unicode MS"/>
              </a:rPr>
              <a:t>carga</a:t>
            </a:r>
            <a:r>
              <a:rPr sz="2100" spc="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100" spc="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EC34F1"/>
                </a:solidFill>
                <a:latin typeface="Arial Unicode MS"/>
                <a:cs typeface="Arial Unicode MS"/>
              </a:rPr>
              <a:t>MW</a:t>
            </a:r>
            <a:r>
              <a:rPr sz="2100" spc="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sz="2100" spc="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-20" dirty="0">
                <a:solidFill>
                  <a:srgbClr val="EC34F1"/>
                </a:solidFill>
                <a:latin typeface="Arial Unicode MS"/>
                <a:cs typeface="Arial Unicode MS"/>
              </a:rPr>
              <a:t>MVAR</a:t>
            </a:r>
            <a:endParaRPr sz="21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6058" y="1719834"/>
            <a:ext cx="7464552" cy="521436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71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05710" y="1186688"/>
            <a:ext cx="435737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EC34F1"/>
                </a:solidFill>
                <a:latin typeface="Arial Unicode MS"/>
                <a:cs typeface="Arial Unicode MS"/>
              </a:rPr>
              <a:t>27TN</a:t>
            </a:r>
            <a:r>
              <a:rPr sz="270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dirty="0">
                <a:solidFill>
                  <a:srgbClr val="EC34F1"/>
                </a:solidFill>
                <a:latin typeface="Arial Unicode MS"/>
                <a:cs typeface="Arial Unicode MS"/>
              </a:rPr>
              <a:t>Ajustes</a:t>
            </a:r>
            <a:r>
              <a:rPr sz="2700" spc="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dirty="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sz="270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spc="40" dirty="0">
                <a:solidFill>
                  <a:srgbClr val="EC34F1"/>
                </a:solidFill>
                <a:latin typeface="Arial Unicode MS"/>
                <a:cs typeface="Arial Unicode MS"/>
              </a:rPr>
              <a:t>Supervisión</a:t>
            </a:r>
            <a:endParaRPr sz="2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8809" y="2628138"/>
            <a:ext cx="3759835" cy="1961514"/>
          </a:xfrm>
          <a:custGeom>
            <a:avLst/>
            <a:gdLst/>
            <a:ahLst/>
            <a:cxnLst/>
            <a:rect l="l" t="t" r="r" b="b"/>
            <a:pathLst>
              <a:path w="3759834" h="1961514">
                <a:moveTo>
                  <a:pt x="0" y="1961388"/>
                </a:moveTo>
                <a:lnTo>
                  <a:pt x="3759708" y="1961388"/>
                </a:lnTo>
                <a:lnTo>
                  <a:pt x="3759708" y="0"/>
                </a:lnTo>
                <a:lnTo>
                  <a:pt x="0" y="0"/>
                </a:lnTo>
                <a:lnTo>
                  <a:pt x="0" y="1961388"/>
                </a:lnTo>
                <a:close/>
              </a:path>
            </a:pathLst>
          </a:custGeom>
          <a:ln w="4356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519624" y="2587186"/>
            <a:ext cx="2000885" cy="2000885"/>
            <a:chOff x="1519624" y="2587186"/>
            <a:chExt cx="2000885" cy="2000885"/>
          </a:xfrm>
        </p:grpSpPr>
        <p:sp>
          <p:nvSpPr>
            <p:cNvPr id="4" name="object 4"/>
            <p:cNvSpPr/>
            <p:nvPr/>
          </p:nvSpPr>
          <p:spPr>
            <a:xfrm>
              <a:off x="1539240" y="2606801"/>
              <a:ext cx="1961514" cy="1961514"/>
            </a:xfrm>
            <a:custGeom>
              <a:avLst/>
              <a:gdLst/>
              <a:ahLst/>
              <a:cxnLst/>
              <a:rect l="l" t="t" r="r" b="b"/>
              <a:pathLst>
                <a:path w="1961514" h="1961514">
                  <a:moveTo>
                    <a:pt x="1961388" y="980694"/>
                  </a:moveTo>
                  <a:lnTo>
                    <a:pt x="1960257" y="933165"/>
                  </a:lnTo>
                  <a:lnTo>
                    <a:pt x="1956900" y="886221"/>
                  </a:lnTo>
                  <a:lnTo>
                    <a:pt x="1951367" y="839914"/>
                  </a:lnTo>
                  <a:lnTo>
                    <a:pt x="1943710" y="794295"/>
                  </a:lnTo>
                  <a:lnTo>
                    <a:pt x="1933980" y="749415"/>
                  </a:lnTo>
                  <a:lnTo>
                    <a:pt x="1922229" y="705325"/>
                  </a:lnTo>
                  <a:lnTo>
                    <a:pt x="1908507" y="662077"/>
                  </a:lnTo>
                  <a:lnTo>
                    <a:pt x="1892866" y="619722"/>
                  </a:lnTo>
                  <a:lnTo>
                    <a:pt x="1875358" y="578312"/>
                  </a:lnTo>
                  <a:lnTo>
                    <a:pt x="1856033" y="537897"/>
                  </a:lnTo>
                  <a:lnTo>
                    <a:pt x="1834943" y="498529"/>
                  </a:lnTo>
                  <a:lnTo>
                    <a:pt x="1812139" y="460259"/>
                  </a:lnTo>
                  <a:lnTo>
                    <a:pt x="1787673" y="423138"/>
                  </a:lnTo>
                  <a:lnTo>
                    <a:pt x="1761595" y="387219"/>
                  </a:lnTo>
                  <a:lnTo>
                    <a:pt x="1733958" y="352552"/>
                  </a:lnTo>
                  <a:lnTo>
                    <a:pt x="1704812" y="319188"/>
                  </a:lnTo>
                  <a:lnTo>
                    <a:pt x="1674209" y="287178"/>
                  </a:lnTo>
                  <a:lnTo>
                    <a:pt x="1642199" y="256575"/>
                  </a:lnTo>
                  <a:lnTo>
                    <a:pt x="1608835" y="227429"/>
                  </a:lnTo>
                  <a:lnTo>
                    <a:pt x="1574168" y="199792"/>
                  </a:lnTo>
                  <a:lnTo>
                    <a:pt x="1538249" y="173714"/>
                  </a:lnTo>
                  <a:lnTo>
                    <a:pt x="1501128" y="149248"/>
                  </a:lnTo>
                  <a:lnTo>
                    <a:pt x="1462858" y="126444"/>
                  </a:lnTo>
                  <a:lnTo>
                    <a:pt x="1423490" y="105354"/>
                  </a:lnTo>
                  <a:lnTo>
                    <a:pt x="1383075" y="86029"/>
                  </a:lnTo>
                  <a:lnTo>
                    <a:pt x="1341665" y="68521"/>
                  </a:lnTo>
                  <a:lnTo>
                    <a:pt x="1299310" y="52880"/>
                  </a:lnTo>
                  <a:lnTo>
                    <a:pt x="1256062" y="39158"/>
                  </a:lnTo>
                  <a:lnTo>
                    <a:pt x="1211972" y="27407"/>
                  </a:lnTo>
                  <a:lnTo>
                    <a:pt x="1167092" y="17677"/>
                  </a:lnTo>
                  <a:lnTo>
                    <a:pt x="1121473" y="10020"/>
                  </a:lnTo>
                  <a:lnTo>
                    <a:pt x="1075166" y="4487"/>
                  </a:lnTo>
                  <a:lnTo>
                    <a:pt x="1028222" y="1130"/>
                  </a:lnTo>
                  <a:lnTo>
                    <a:pt x="980694" y="0"/>
                  </a:lnTo>
                  <a:lnTo>
                    <a:pt x="933228" y="1130"/>
                  </a:lnTo>
                  <a:lnTo>
                    <a:pt x="886340" y="4487"/>
                  </a:lnTo>
                  <a:lnTo>
                    <a:pt x="840082" y="10020"/>
                  </a:lnTo>
                  <a:lnTo>
                    <a:pt x="794504" y="17677"/>
                  </a:lnTo>
                  <a:lnTo>
                    <a:pt x="749659" y="27407"/>
                  </a:lnTo>
                  <a:lnTo>
                    <a:pt x="705599" y="39158"/>
                  </a:lnTo>
                  <a:lnTo>
                    <a:pt x="662374" y="52880"/>
                  </a:lnTo>
                  <a:lnTo>
                    <a:pt x="620037" y="68521"/>
                  </a:lnTo>
                  <a:lnTo>
                    <a:pt x="578639" y="86029"/>
                  </a:lnTo>
                  <a:lnTo>
                    <a:pt x="538232" y="105354"/>
                  </a:lnTo>
                  <a:lnTo>
                    <a:pt x="498867" y="126444"/>
                  </a:lnTo>
                  <a:lnTo>
                    <a:pt x="460597" y="149248"/>
                  </a:lnTo>
                  <a:lnTo>
                    <a:pt x="423472" y="173714"/>
                  </a:lnTo>
                  <a:lnTo>
                    <a:pt x="387545" y="199792"/>
                  </a:lnTo>
                  <a:lnTo>
                    <a:pt x="352866" y="227429"/>
                  </a:lnTo>
                  <a:lnTo>
                    <a:pt x="319489" y="256575"/>
                  </a:lnTo>
                  <a:lnTo>
                    <a:pt x="287464" y="287178"/>
                  </a:lnTo>
                  <a:lnTo>
                    <a:pt x="256843" y="319188"/>
                  </a:lnTo>
                  <a:lnTo>
                    <a:pt x="227678" y="352552"/>
                  </a:lnTo>
                  <a:lnTo>
                    <a:pt x="200020" y="387219"/>
                  </a:lnTo>
                  <a:lnTo>
                    <a:pt x="173921" y="423138"/>
                  </a:lnTo>
                  <a:lnTo>
                    <a:pt x="149432" y="460259"/>
                  </a:lnTo>
                  <a:lnTo>
                    <a:pt x="126606" y="498529"/>
                  </a:lnTo>
                  <a:lnTo>
                    <a:pt x="105494" y="537897"/>
                  </a:lnTo>
                  <a:lnTo>
                    <a:pt x="86147" y="578312"/>
                  </a:lnTo>
                  <a:lnTo>
                    <a:pt x="68618" y="619722"/>
                  </a:lnTo>
                  <a:lnTo>
                    <a:pt x="52957" y="662077"/>
                  </a:lnTo>
                  <a:lnTo>
                    <a:pt x="39217" y="705325"/>
                  </a:lnTo>
                  <a:lnTo>
                    <a:pt x="27449" y="749415"/>
                  </a:lnTo>
                  <a:lnTo>
                    <a:pt x="17705" y="794295"/>
                  </a:lnTo>
                  <a:lnTo>
                    <a:pt x="10036" y="839914"/>
                  </a:lnTo>
                  <a:lnTo>
                    <a:pt x="4495" y="886221"/>
                  </a:lnTo>
                  <a:lnTo>
                    <a:pt x="1132" y="933165"/>
                  </a:lnTo>
                  <a:lnTo>
                    <a:pt x="0" y="980694"/>
                  </a:lnTo>
                  <a:lnTo>
                    <a:pt x="1132" y="1028159"/>
                  </a:lnTo>
                  <a:lnTo>
                    <a:pt x="4495" y="1075047"/>
                  </a:lnTo>
                  <a:lnTo>
                    <a:pt x="10036" y="1121305"/>
                  </a:lnTo>
                  <a:lnTo>
                    <a:pt x="17705" y="1166883"/>
                  </a:lnTo>
                  <a:lnTo>
                    <a:pt x="27449" y="1211728"/>
                  </a:lnTo>
                  <a:lnTo>
                    <a:pt x="39217" y="1255788"/>
                  </a:lnTo>
                  <a:lnTo>
                    <a:pt x="52957" y="1299013"/>
                  </a:lnTo>
                  <a:lnTo>
                    <a:pt x="68618" y="1341350"/>
                  </a:lnTo>
                  <a:lnTo>
                    <a:pt x="86147" y="1382748"/>
                  </a:lnTo>
                  <a:lnTo>
                    <a:pt x="105494" y="1423155"/>
                  </a:lnTo>
                  <a:lnTo>
                    <a:pt x="126606" y="1462520"/>
                  </a:lnTo>
                  <a:lnTo>
                    <a:pt x="149432" y="1500790"/>
                  </a:lnTo>
                  <a:lnTo>
                    <a:pt x="173921" y="1537915"/>
                  </a:lnTo>
                  <a:lnTo>
                    <a:pt x="200020" y="1573842"/>
                  </a:lnTo>
                  <a:lnTo>
                    <a:pt x="227678" y="1608521"/>
                  </a:lnTo>
                  <a:lnTo>
                    <a:pt x="256843" y="1641898"/>
                  </a:lnTo>
                  <a:lnTo>
                    <a:pt x="287464" y="1673923"/>
                  </a:lnTo>
                  <a:lnTo>
                    <a:pt x="319489" y="1704544"/>
                  </a:lnTo>
                  <a:lnTo>
                    <a:pt x="352866" y="1733709"/>
                  </a:lnTo>
                  <a:lnTo>
                    <a:pt x="387545" y="1761367"/>
                  </a:lnTo>
                  <a:lnTo>
                    <a:pt x="423472" y="1787466"/>
                  </a:lnTo>
                  <a:lnTo>
                    <a:pt x="460597" y="1811955"/>
                  </a:lnTo>
                  <a:lnTo>
                    <a:pt x="498867" y="1834781"/>
                  </a:lnTo>
                  <a:lnTo>
                    <a:pt x="538232" y="1855893"/>
                  </a:lnTo>
                  <a:lnTo>
                    <a:pt x="578639" y="1875240"/>
                  </a:lnTo>
                  <a:lnTo>
                    <a:pt x="620037" y="1892769"/>
                  </a:lnTo>
                  <a:lnTo>
                    <a:pt x="662374" y="1908430"/>
                  </a:lnTo>
                  <a:lnTo>
                    <a:pt x="705599" y="1922170"/>
                  </a:lnTo>
                  <a:lnTo>
                    <a:pt x="749659" y="1933938"/>
                  </a:lnTo>
                  <a:lnTo>
                    <a:pt x="794504" y="1943682"/>
                  </a:lnTo>
                  <a:lnTo>
                    <a:pt x="840082" y="1951351"/>
                  </a:lnTo>
                  <a:lnTo>
                    <a:pt x="886340" y="1956892"/>
                  </a:lnTo>
                  <a:lnTo>
                    <a:pt x="933228" y="1960255"/>
                  </a:lnTo>
                  <a:lnTo>
                    <a:pt x="980694" y="1961388"/>
                  </a:lnTo>
                  <a:lnTo>
                    <a:pt x="1028222" y="1960255"/>
                  </a:lnTo>
                  <a:lnTo>
                    <a:pt x="1075166" y="1956892"/>
                  </a:lnTo>
                  <a:lnTo>
                    <a:pt x="1121473" y="1951351"/>
                  </a:lnTo>
                  <a:lnTo>
                    <a:pt x="1167092" y="1943682"/>
                  </a:lnTo>
                  <a:lnTo>
                    <a:pt x="1211972" y="1933938"/>
                  </a:lnTo>
                  <a:lnTo>
                    <a:pt x="1256062" y="1922170"/>
                  </a:lnTo>
                  <a:lnTo>
                    <a:pt x="1299310" y="1908430"/>
                  </a:lnTo>
                  <a:lnTo>
                    <a:pt x="1341665" y="1892769"/>
                  </a:lnTo>
                  <a:lnTo>
                    <a:pt x="1383075" y="1875240"/>
                  </a:lnTo>
                  <a:lnTo>
                    <a:pt x="1423490" y="1855893"/>
                  </a:lnTo>
                  <a:lnTo>
                    <a:pt x="1462858" y="1834781"/>
                  </a:lnTo>
                  <a:lnTo>
                    <a:pt x="1501128" y="1811955"/>
                  </a:lnTo>
                  <a:lnTo>
                    <a:pt x="1538249" y="1787466"/>
                  </a:lnTo>
                  <a:lnTo>
                    <a:pt x="1574168" y="1761367"/>
                  </a:lnTo>
                  <a:lnTo>
                    <a:pt x="1608835" y="1733709"/>
                  </a:lnTo>
                  <a:lnTo>
                    <a:pt x="1642199" y="1704544"/>
                  </a:lnTo>
                  <a:lnTo>
                    <a:pt x="1674209" y="1673923"/>
                  </a:lnTo>
                  <a:lnTo>
                    <a:pt x="1704812" y="1641898"/>
                  </a:lnTo>
                  <a:lnTo>
                    <a:pt x="1733958" y="1608521"/>
                  </a:lnTo>
                  <a:lnTo>
                    <a:pt x="1761595" y="1573842"/>
                  </a:lnTo>
                  <a:lnTo>
                    <a:pt x="1787673" y="1537915"/>
                  </a:lnTo>
                  <a:lnTo>
                    <a:pt x="1812139" y="1500790"/>
                  </a:lnTo>
                  <a:lnTo>
                    <a:pt x="1834943" y="1462520"/>
                  </a:lnTo>
                  <a:lnTo>
                    <a:pt x="1856033" y="1423155"/>
                  </a:lnTo>
                  <a:lnTo>
                    <a:pt x="1875358" y="1382748"/>
                  </a:lnTo>
                  <a:lnTo>
                    <a:pt x="1892866" y="1341350"/>
                  </a:lnTo>
                  <a:lnTo>
                    <a:pt x="1908507" y="1299013"/>
                  </a:lnTo>
                  <a:lnTo>
                    <a:pt x="1922229" y="1255788"/>
                  </a:lnTo>
                  <a:lnTo>
                    <a:pt x="1933980" y="1211728"/>
                  </a:lnTo>
                  <a:lnTo>
                    <a:pt x="1943710" y="1166883"/>
                  </a:lnTo>
                  <a:lnTo>
                    <a:pt x="1951367" y="1121305"/>
                  </a:lnTo>
                  <a:lnTo>
                    <a:pt x="1956900" y="1075047"/>
                  </a:lnTo>
                  <a:lnTo>
                    <a:pt x="1960257" y="1028159"/>
                  </a:lnTo>
                  <a:lnTo>
                    <a:pt x="1961388" y="980694"/>
                  </a:lnTo>
                  <a:close/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029968" y="2966465"/>
              <a:ext cx="253365" cy="130810"/>
            </a:xfrm>
            <a:custGeom>
              <a:avLst/>
              <a:gdLst/>
              <a:ahLst/>
              <a:cxnLst/>
              <a:rect l="l" t="t" r="r" b="b"/>
              <a:pathLst>
                <a:path w="253364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259" y="10287"/>
                  </a:lnTo>
                  <a:lnTo>
                    <a:pt x="214693" y="38290"/>
                  </a:lnTo>
                  <a:lnTo>
                    <a:pt x="242697" y="79724"/>
                  </a:lnTo>
                  <a:lnTo>
                    <a:pt x="252984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65298" y="2958845"/>
              <a:ext cx="253365" cy="130810"/>
            </a:xfrm>
            <a:custGeom>
              <a:avLst/>
              <a:gdLst/>
              <a:ahLst/>
              <a:cxnLst/>
              <a:rect l="l" t="t" r="r" b="b"/>
              <a:pathLst>
                <a:path w="253364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259" y="10287"/>
                  </a:lnTo>
                  <a:lnTo>
                    <a:pt x="214693" y="38290"/>
                  </a:lnTo>
                  <a:lnTo>
                    <a:pt x="242697" y="79724"/>
                  </a:lnTo>
                  <a:lnTo>
                    <a:pt x="252984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19934" y="2958845"/>
              <a:ext cx="253365" cy="130810"/>
            </a:xfrm>
            <a:custGeom>
              <a:avLst/>
              <a:gdLst/>
              <a:ahLst/>
              <a:cxnLst/>
              <a:rect l="l" t="t" r="r" b="b"/>
              <a:pathLst>
                <a:path w="253364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581" y="10287"/>
                  </a:lnTo>
                  <a:lnTo>
                    <a:pt x="214979" y="38290"/>
                  </a:lnTo>
                  <a:lnTo>
                    <a:pt x="242804" y="79724"/>
                  </a:lnTo>
                  <a:lnTo>
                    <a:pt x="252984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75332" y="2958845"/>
              <a:ext cx="252729" cy="130810"/>
            </a:xfrm>
            <a:custGeom>
              <a:avLst/>
              <a:gdLst/>
              <a:ahLst/>
              <a:cxnLst/>
              <a:rect l="l" t="t" r="r" b="b"/>
              <a:pathLst>
                <a:path w="252730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140" y="10287"/>
                  </a:lnTo>
                  <a:lnTo>
                    <a:pt x="214312" y="38290"/>
                  </a:lnTo>
                  <a:lnTo>
                    <a:pt x="242054" y="79724"/>
                  </a:lnTo>
                  <a:lnTo>
                    <a:pt x="252222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08376" y="3090672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5">
                  <a:moveTo>
                    <a:pt x="0" y="0"/>
                  </a:moveTo>
                  <a:lnTo>
                    <a:pt x="245364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782318" y="3090672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64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17014" y="3457194"/>
              <a:ext cx="253365" cy="130810"/>
            </a:xfrm>
            <a:custGeom>
              <a:avLst/>
              <a:gdLst/>
              <a:ahLst/>
              <a:cxnLst/>
              <a:rect l="l" t="t" r="r" b="b"/>
              <a:pathLst>
                <a:path w="253364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581" y="10179"/>
                  </a:lnTo>
                  <a:lnTo>
                    <a:pt x="214979" y="38004"/>
                  </a:lnTo>
                  <a:lnTo>
                    <a:pt x="242804" y="79402"/>
                  </a:lnTo>
                  <a:lnTo>
                    <a:pt x="252984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753105" y="3449574"/>
              <a:ext cx="252729" cy="130810"/>
            </a:xfrm>
            <a:custGeom>
              <a:avLst/>
              <a:gdLst/>
              <a:ahLst/>
              <a:cxnLst/>
              <a:rect l="l" t="t" r="r" b="b"/>
              <a:pathLst>
                <a:path w="252730" h="130810">
                  <a:moveTo>
                    <a:pt x="0" y="122682"/>
                  </a:moveTo>
                  <a:lnTo>
                    <a:pt x="9620" y="74902"/>
                  </a:lnTo>
                  <a:lnTo>
                    <a:pt x="35814" y="35909"/>
                  </a:lnTo>
                  <a:lnTo>
                    <a:pt x="74580" y="9632"/>
                  </a:lnTo>
                  <a:lnTo>
                    <a:pt x="121920" y="0"/>
                  </a:lnTo>
                  <a:lnTo>
                    <a:pt x="172819" y="10179"/>
                  </a:lnTo>
                  <a:lnTo>
                    <a:pt x="214217" y="38004"/>
                  </a:lnTo>
                  <a:lnTo>
                    <a:pt x="242042" y="79402"/>
                  </a:lnTo>
                  <a:lnTo>
                    <a:pt x="252222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07741" y="3449574"/>
              <a:ext cx="253365" cy="130810"/>
            </a:xfrm>
            <a:custGeom>
              <a:avLst/>
              <a:gdLst/>
              <a:ahLst/>
              <a:cxnLst/>
              <a:rect l="l" t="t" r="r" b="b"/>
              <a:pathLst>
                <a:path w="253364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259" y="10179"/>
                  </a:lnTo>
                  <a:lnTo>
                    <a:pt x="214693" y="38004"/>
                  </a:lnTo>
                  <a:lnTo>
                    <a:pt x="242697" y="79402"/>
                  </a:lnTo>
                  <a:lnTo>
                    <a:pt x="252984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62378" y="3449574"/>
              <a:ext cx="253365" cy="130810"/>
            </a:xfrm>
            <a:custGeom>
              <a:avLst/>
              <a:gdLst/>
              <a:ahLst/>
              <a:cxnLst/>
              <a:rect l="l" t="t" r="r" b="b"/>
              <a:pathLst>
                <a:path w="253364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259" y="10179"/>
                  </a:lnTo>
                  <a:lnTo>
                    <a:pt x="214693" y="38004"/>
                  </a:lnTo>
                  <a:lnTo>
                    <a:pt x="242697" y="79402"/>
                  </a:lnTo>
                  <a:lnTo>
                    <a:pt x="252984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94660" y="3581400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64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68602" y="3581400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64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029968" y="3947160"/>
              <a:ext cx="253365" cy="130810"/>
            </a:xfrm>
            <a:custGeom>
              <a:avLst/>
              <a:gdLst/>
              <a:ahLst/>
              <a:cxnLst/>
              <a:rect l="l" t="t" r="r" b="b"/>
              <a:pathLst>
                <a:path w="253364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259" y="10287"/>
                  </a:lnTo>
                  <a:lnTo>
                    <a:pt x="214693" y="38290"/>
                  </a:lnTo>
                  <a:lnTo>
                    <a:pt x="242697" y="79724"/>
                  </a:lnTo>
                  <a:lnTo>
                    <a:pt x="252984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65298" y="3939539"/>
              <a:ext cx="253365" cy="130810"/>
            </a:xfrm>
            <a:custGeom>
              <a:avLst/>
              <a:gdLst/>
              <a:ahLst/>
              <a:cxnLst/>
              <a:rect l="l" t="t" r="r" b="b"/>
              <a:pathLst>
                <a:path w="253364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259" y="10287"/>
                  </a:lnTo>
                  <a:lnTo>
                    <a:pt x="214693" y="38290"/>
                  </a:lnTo>
                  <a:lnTo>
                    <a:pt x="242697" y="79724"/>
                  </a:lnTo>
                  <a:lnTo>
                    <a:pt x="252984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19934" y="3939539"/>
              <a:ext cx="253365" cy="130810"/>
            </a:xfrm>
            <a:custGeom>
              <a:avLst/>
              <a:gdLst/>
              <a:ahLst/>
              <a:cxnLst/>
              <a:rect l="l" t="t" r="r" b="b"/>
              <a:pathLst>
                <a:path w="253364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581" y="10287"/>
                  </a:lnTo>
                  <a:lnTo>
                    <a:pt x="214979" y="38290"/>
                  </a:lnTo>
                  <a:lnTo>
                    <a:pt x="242804" y="79724"/>
                  </a:lnTo>
                  <a:lnTo>
                    <a:pt x="252984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75332" y="3939539"/>
              <a:ext cx="252729" cy="130810"/>
            </a:xfrm>
            <a:custGeom>
              <a:avLst/>
              <a:gdLst/>
              <a:ahLst/>
              <a:cxnLst/>
              <a:rect l="l" t="t" r="r" b="b"/>
              <a:pathLst>
                <a:path w="252730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140" y="10287"/>
                  </a:lnTo>
                  <a:lnTo>
                    <a:pt x="214312" y="38290"/>
                  </a:lnTo>
                  <a:lnTo>
                    <a:pt x="242054" y="79724"/>
                  </a:lnTo>
                  <a:lnTo>
                    <a:pt x="252222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08376" y="4071366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5">
                  <a:moveTo>
                    <a:pt x="0" y="0"/>
                  </a:moveTo>
                  <a:lnTo>
                    <a:pt x="245364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782318" y="4071366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>
                  <a:moveTo>
                    <a:pt x="0" y="0"/>
                  </a:moveTo>
                  <a:lnTo>
                    <a:pt x="245364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6546889" y="4006596"/>
            <a:ext cx="199390" cy="167005"/>
          </a:xfrm>
          <a:custGeom>
            <a:avLst/>
            <a:gdLst/>
            <a:ahLst/>
            <a:cxnLst/>
            <a:rect l="l" t="t" r="r" b="b"/>
            <a:pathLst>
              <a:path w="199390" h="167004">
                <a:moveTo>
                  <a:pt x="199096" y="114300"/>
                </a:moveTo>
                <a:lnTo>
                  <a:pt x="171449" y="145661"/>
                </a:lnTo>
                <a:lnTo>
                  <a:pt x="135088" y="163449"/>
                </a:lnTo>
                <a:lnTo>
                  <a:pt x="94726" y="166377"/>
                </a:lnTo>
                <a:lnTo>
                  <a:pt x="55078" y="153162"/>
                </a:lnTo>
                <a:lnTo>
                  <a:pt x="21859" y="123551"/>
                </a:lnTo>
                <a:lnTo>
                  <a:pt x="3071" y="84867"/>
                </a:lnTo>
                <a:lnTo>
                  <a:pt x="0" y="42040"/>
                </a:lnTo>
                <a:lnTo>
                  <a:pt x="13930" y="0"/>
                </a:lnTo>
              </a:path>
            </a:pathLst>
          </a:custGeom>
          <a:ln w="392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5821876" y="3561784"/>
            <a:ext cx="758190" cy="531495"/>
            <a:chOff x="5821876" y="3561784"/>
            <a:chExt cx="758190" cy="531495"/>
          </a:xfrm>
        </p:grpSpPr>
        <p:sp>
          <p:nvSpPr>
            <p:cNvPr id="25" name="object 25"/>
            <p:cNvSpPr/>
            <p:nvPr/>
          </p:nvSpPr>
          <p:spPr>
            <a:xfrm>
              <a:off x="5994773" y="3694938"/>
              <a:ext cx="200025" cy="167640"/>
            </a:xfrm>
            <a:custGeom>
              <a:avLst/>
              <a:gdLst/>
              <a:ahLst/>
              <a:cxnLst/>
              <a:rect l="l" t="t" r="r" b="b"/>
              <a:pathLst>
                <a:path w="200025" h="167639">
                  <a:moveTo>
                    <a:pt x="199524" y="115062"/>
                  </a:moveTo>
                  <a:lnTo>
                    <a:pt x="171878" y="146423"/>
                  </a:lnTo>
                  <a:lnTo>
                    <a:pt x="135516" y="164211"/>
                  </a:lnTo>
                  <a:lnTo>
                    <a:pt x="95154" y="167139"/>
                  </a:lnTo>
                  <a:lnTo>
                    <a:pt x="55506" y="153924"/>
                  </a:lnTo>
                  <a:lnTo>
                    <a:pt x="21859" y="124301"/>
                  </a:lnTo>
                  <a:lnTo>
                    <a:pt x="2928" y="85534"/>
                  </a:lnTo>
                  <a:lnTo>
                    <a:pt x="0" y="42481"/>
                  </a:lnTo>
                  <a:lnTo>
                    <a:pt x="14358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177653" y="3800856"/>
              <a:ext cx="200025" cy="167005"/>
            </a:xfrm>
            <a:custGeom>
              <a:avLst/>
              <a:gdLst/>
              <a:ahLst/>
              <a:cxnLst/>
              <a:rect l="l" t="t" r="r" b="b"/>
              <a:pathLst>
                <a:path w="200025" h="167004">
                  <a:moveTo>
                    <a:pt x="199524" y="114300"/>
                  </a:moveTo>
                  <a:lnTo>
                    <a:pt x="171878" y="145982"/>
                  </a:lnTo>
                  <a:lnTo>
                    <a:pt x="135516" y="163734"/>
                  </a:lnTo>
                  <a:lnTo>
                    <a:pt x="95154" y="166485"/>
                  </a:lnTo>
                  <a:lnTo>
                    <a:pt x="55506" y="153162"/>
                  </a:lnTo>
                  <a:lnTo>
                    <a:pt x="21859" y="123551"/>
                  </a:lnTo>
                  <a:lnTo>
                    <a:pt x="2928" y="84867"/>
                  </a:lnTo>
                  <a:lnTo>
                    <a:pt x="0" y="42040"/>
                  </a:lnTo>
                  <a:lnTo>
                    <a:pt x="14358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360533" y="3906774"/>
              <a:ext cx="200025" cy="167005"/>
            </a:xfrm>
            <a:custGeom>
              <a:avLst/>
              <a:gdLst/>
              <a:ahLst/>
              <a:cxnLst/>
              <a:rect l="l" t="t" r="r" b="b"/>
              <a:pathLst>
                <a:path w="200025" h="167004">
                  <a:moveTo>
                    <a:pt x="199524" y="114300"/>
                  </a:moveTo>
                  <a:lnTo>
                    <a:pt x="171878" y="145661"/>
                  </a:lnTo>
                  <a:lnTo>
                    <a:pt x="135516" y="163449"/>
                  </a:lnTo>
                  <a:lnTo>
                    <a:pt x="95154" y="166377"/>
                  </a:lnTo>
                  <a:lnTo>
                    <a:pt x="55506" y="153162"/>
                  </a:lnTo>
                  <a:lnTo>
                    <a:pt x="21859" y="123551"/>
                  </a:lnTo>
                  <a:lnTo>
                    <a:pt x="2928" y="84867"/>
                  </a:lnTo>
                  <a:lnTo>
                    <a:pt x="0" y="42040"/>
                  </a:lnTo>
                  <a:lnTo>
                    <a:pt x="14358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841491" y="3581400"/>
              <a:ext cx="177800" cy="109220"/>
            </a:xfrm>
            <a:custGeom>
              <a:avLst/>
              <a:gdLst/>
              <a:ahLst/>
              <a:cxnLst/>
              <a:rect l="l" t="t" r="r" b="b"/>
              <a:pathLst>
                <a:path w="177800" h="109220">
                  <a:moveTo>
                    <a:pt x="177546" y="108965"/>
                  </a:moveTo>
                  <a:lnTo>
                    <a:pt x="0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6754368" y="4112514"/>
            <a:ext cx="177165" cy="109220"/>
          </a:xfrm>
          <a:custGeom>
            <a:avLst/>
            <a:gdLst/>
            <a:ahLst/>
            <a:cxnLst/>
            <a:rect l="l" t="t" r="r" b="b"/>
            <a:pathLst>
              <a:path w="177165" h="109220">
                <a:moveTo>
                  <a:pt x="176783" y="108965"/>
                </a:moveTo>
                <a:lnTo>
                  <a:pt x="0" y="0"/>
                </a:lnTo>
              </a:path>
            </a:pathLst>
          </a:custGeom>
          <a:ln w="392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001249" y="3317533"/>
            <a:ext cx="205740" cy="158750"/>
          </a:xfrm>
          <a:custGeom>
            <a:avLst/>
            <a:gdLst/>
            <a:ahLst/>
            <a:cxnLst/>
            <a:rect l="l" t="t" r="r" b="b"/>
            <a:pathLst>
              <a:path w="205739" h="158750">
                <a:moveTo>
                  <a:pt x="13215" y="158710"/>
                </a:moveTo>
                <a:lnTo>
                  <a:pt x="0" y="118729"/>
                </a:lnTo>
                <a:lnTo>
                  <a:pt x="2928" y="78319"/>
                </a:lnTo>
                <a:lnTo>
                  <a:pt x="20716" y="41909"/>
                </a:lnTo>
                <a:lnTo>
                  <a:pt x="52077" y="13930"/>
                </a:lnTo>
                <a:lnTo>
                  <a:pt x="94547" y="0"/>
                </a:lnTo>
                <a:lnTo>
                  <a:pt x="137517" y="3071"/>
                </a:lnTo>
                <a:lnTo>
                  <a:pt x="176057" y="21859"/>
                </a:lnTo>
                <a:lnTo>
                  <a:pt x="205239" y="55078"/>
                </a:lnTo>
              </a:path>
            </a:pathLst>
          </a:custGeom>
          <a:ln w="392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6161466" y="2935420"/>
            <a:ext cx="789305" cy="449580"/>
            <a:chOff x="6161466" y="2935420"/>
            <a:chExt cx="789305" cy="449580"/>
          </a:xfrm>
        </p:grpSpPr>
        <p:sp>
          <p:nvSpPr>
            <p:cNvPr id="32" name="object 32"/>
            <p:cNvSpPr/>
            <p:nvPr/>
          </p:nvSpPr>
          <p:spPr>
            <a:xfrm>
              <a:off x="6546842" y="2995207"/>
              <a:ext cx="205740" cy="158115"/>
            </a:xfrm>
            <a:custGeom>
              <a:avLst/>
              <a:gdLst/>
              <a:ahLst/>
              <a:cxnLst/>
              <a:rect l="l" t="t" r="r" b="b"/>
              <a:pathLst>
                <a:path w="205740" h="158114">
                  <a:moveTo>
                    <a:pt x="13215" y="157948"/>
                  </a:moveTo>
                  <a:lnTo>
                    <a:pt x="0" y="118300"/>
                  </a:lnTo>
                  <a:lnTo>
                    <a:pt x="2928" y="77938"/>
                  </a:lnTo>
                  <a:lnTo>
                    <a:pt x="20716" y="41576"/>
                  </a:lnTo>
                  <a:lnTo>
                    <a:pt x="52077" y="13930"/>
                  </a:lnTo>
                  <a:lnTo>
                    <a:pt x="94118" y="0"/>
                  </a:lnTo>
                  <a:lnTo>
                    <a:pt x="136945" y="3071"/>
                  </a:lnTo>
                  <a:lnTo>
                    <a:pt x="175629" y="21859"/>
                  </a:lnTo>
                  <a:lnTo>
                    <a:pt x="205239" y="55078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363962" y="3100697"/>
              <a:ext cx="205740" cy="158750"/>
            </a:xfrm>
            <a:custGeom>
              <a:avLst/>
              <a:gdLst/>
              <a:ahLst/>
              <a:cxnLst/>
              <a:rect l="l" t="t" r="r" b="b"/>
              <a:pathLst>
                <a:path w="205740" h="158750">
                  <a:moveTo>
                    <a:pt x="13215" y="158376"/>
                  </a:moveTo>
                  <a:lnTo>
                    <a:pt x="0" y="118729"/>
                  </a:lnTo>
                  <a:lnTo>
                    <a:pt x="2928" y="78366"/>
                  </a:lnTo>
                  <a:lnTo>
                    <a:pt x="20716" y="42005"/>
                  </a:lnTo>
                  <a:lnTo>
                    <a:pt x="52077" y="14358"/>
                  </a:lnTo>
                  <a:lnTo>
                    <a:pt x="94118" y="0"/>
                  </a:lnTo>
                  <a:lnTo>
                    <a:pt x="136945" y="2928"/>
                  </a:lnTo>
                  <a:lnTo>
                    <a:pt x="175629" y="21859"/>
                  </a:lnTo>
                  <a:lnTo>
                    <a:pt x="205239" y="55506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181082" y="3206281"/>
              <a:ext cx="205740" cy="158750"/>
            </a:xfrm>
            <a:custGeom>
              <a:avLst/>
              <a:gdLst/>
              <a:ahLst/>
              <a:cxnLst/>
              <a:rect l="l" t="t" r="r" b="b"/>
              <a:pathLst>
                <a:path w="205739" h="158750">
                  <a:moveTo>
                    <a:pt x="13215" y="158710"/>
                  </a:moveTo>
                  <a:lnTo>
                    <a:pt x="0" y="118729"/>
                  </a:lnTo>
                  <a:lnTo>
                    <a:pt x="2928" y="78319"/>
                  </a:lnTo>
                  <a:lnTo>
                    <a:pt x="20716" y="41909"/>
                  </a:lnTo>
                  <a:lnTo>
                    <a:pt x="52077" y="13930"/>
                  </a:lnTo>
                  <a:lnTo>
                    <a:pt x="94118" y="0"/>
                  </a:lnTo>
                  <a:lnTo>
                    <a:pt x="136945" y="3071"/>
                  </a:lnTo>
                  <a:lnTo>
                    <a:pt x="175629" y="21859"/>
                  </a:lnTo>
                  <a:lnTo>
                    <a:pt x="205239" y="55078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754368" y="2955035"/>
              <a:ext cx="177165" cy="109220"/>
            </a:xfrm>
            <a:custGeom>
              <a:avLst/>
              <a:gdLst/>
              <a:ahLst/>
              <a:cxnLst/>
              <a:rect l="l" t="t" r="r" b="b"/>
              <a:pathLst>
                <a:path w="177165" h="109219">
                  <a:moveTo>
                    <a:pt x="0" y="108965"/>
                  </a:moveTo>
                  <a:lnTo>
                    <a:pt x="176784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/>
          <p:nvPr/>
        </p:nvSpPr>
        <p:spPr>
          <a:xfrm>
            <a:off x="5841491" y="3486150"/>
            <a:ext cx="177800" cy="95250"/>
          </a:xfrm>
          <a:custGeom>
            <a:avLst/>
            <a:gdLst/>
            <a:ahLst/>
            <a:cxnLst/>
            <a:rect l="l" t="t" r="r" b="b"/>
            <a:pathLst>
              <a:path w="177800" h="95250">
                <a:moveTo>
                  <a:pt x="0" y="95250"/>
                </a:moveTo>
                <a:lnTo>
                  <a:pt x="177546" y="0"/>
                </a:lnTo>
              </a:path>
            </a:pathLst>
          </a:custGeom>
          <a:ln w="392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932676" y="3178301"/>
            <a:ext cx="112395" cy="218440"/>
          </a:xfrm>
          <a:custGeom>
            <a:avLst/>
            <a:gdLst/>
            <a:ahLst/>
            <a:cxnLst/>
            <a:rect l="l" t="t" r="r" b="b"/>
            <a:pathLst>
              <a:path w="112395" h="218439">
                <a:moveTo>
                  <a:pt x="6096" y="0"/>
                </a:moveTo>
                <a:lnTo>
                  <a:pt x="47398" y="8286"/>
                </a:lnTo>
                <a:lnTo>
                  <a:pt x="81057" y="30860"/>
                </a:lnTo>
                <a:lnTo>
                  <a:pt x="103715" y="64293"/>
                </a:lnTo>
                <a:lnTo>
                  <a:pt x="112014" y="105155"/>
                </a:lnTo>
                <a:lnTo>
                  <a:pt x="103191" y="149137"/>
                </a:lnTo>
                <a:lnTo>
                  <a:pt x="79152" y="184975"/>
                </a:lnTo>
                <a:lnTo>
                  <a:pt x="43541" y="209097"/>
                </a:lnTo>
                <a:lnTo>
                  <a:pt x="0" y="217932"/>
                </a:lnTo>
              </a:path>
            </a:pathLst>
          </a:custGeom>
          <a:ln w="392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6911537" y="3369760"/>
            <a:ext cx="160020" cy="865505"/>
            <a:chOff x="6911537" y="3369760"/>
            <a:chExt cx="160020" cy="865505"/>
          </a:xfrm>
        </p:grpSpPr>
        <p:sp>
          <p:nvSpPr>
            <p:cNvPr id="39" name="object 39"/>
            <p:cNvSpPr/>
            <p:nvPr/>
          </p:nvSpPr>
          <p:spPr>
            <a:xfrm>
              <a:off x="6938772" y="3811524"/>
              <a:ext cx="113030" cy="218440"/>
            </a:xfrm>
            <a:custGeom>
              <a:avLst/>
              <a:gdLst/>
              <a:ahLst/>
              <a:cxnLst/>
              <a:rect l="l" t="t" r="r" b="b"/>
              <a:pathLst>
                <a:path w="113029" h="218439">
                  <a:moveTo>
                    <a:pt x="6857" y="0"/>
                  </a:moveTo>
                  <a:lnTo>
                    <a:pt x="48160" y="8298"/>
                  </a:lnTo>
                  <a:lnTo>
                    <a:pt x="81819" y="30956"/>
                  </a:lnTo>
                  <a:lnTo>
                    <a:pt x="104477" y="64615"/>
                  </a:lnTo>
                  <a:lnTo>
                    <a:pt x="112775" y="105918"/>
                  </a:lnTo>
                  <a:lnTo>
                    <a:pt x="103941" y="149459"/>
                  </a:lnTo>
                  <a:lnTo>
                    <a:pt x="79819" y="185070"/>
                  </a:lnTo>
                  <a:lnTo>
                    <a:pt x="43981" y="209109"/>
                  </a:lnTo>
                  <a:lnTo>
                    <a:pt x="0" y="21793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938772" y="3600450"/>
              <a:ext cx="113030" cy="218440"/>
            </a:xfrm>
            <a:custGeom>
              <a:avLst/>
              <a:gdLst/>
              <a:ahLst/>
              <a:cxnLst/>
              <a:rect l="l" t="t" r="r" b="b"/>
              <a:pathLst>
                <a:path w="113029" h="218439">
                  <a:moveTo>
                    <a:pt x="6857" y="0"/>
                  </a:moveTo>
                  <a:lnTo>
                    <a:pt x="48160" y="8298"/>
                  </a:lnTo>
                  <a:lnTo>
                    <a:pt x="81819" y="30956"/>
                  </a:lnTo>
                  <a:lnTo>
                    <a:pt x="104477" y="64615"/>
                  </a:lnTo>
                  <a:lnTo>
                    <a:pt x="112775" y="105918"/>
                  </a:lnTo>
                  <a:lnTo>
                    <a:pt x="103941" y="149459"/>
                  </a:lnTo>
                  <a:lnTo>
                    <a:pt x="79819" y="185070"/>
                  </a:lnTo>
                  <a:lnTo>
                    <a:pt x="43981" y="209109"/>
                  </a:lnTo>
                  <a:lnTo>
                    <a:pt x="0" y="21793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938772" y="3389376"/>
              <a:ext cx="113030" cy="218440"/>
            </a:xfrm>
            <a:custGeom>
              <a:avLst/>
              <a:gdLst/>
              <a:ahLst/>
              <a:cxnLst/>
              <a:rect l="l" t="t" r="r" b="b"/>
              <a:pathLst>
                <a:path w="113029" h="218439">
                  <a:moveTo>
                    <a:pt x="6857" y="0"/>
                  </a:moveTo>
                  <a:lnTo>
                    <a:pt x="48160" y="8286"/>
                  </a:lnTo>
                  <a:lnTo>
                    <a:pt x="81819" y="30860"/>
                  </a:lnTo>
                  <a:lnTo>
                    <a:pt x="104477" y="64293"/>
                  </a:lnTo>
                  <a:lnTo>
                    <a:pt x="112775" y="105155"/>
                  </a:lnTo>
                  <a:lnTo>
                    <a:pt x="103941" y="149137"/>
                  </a:lnTo>
                  <a:lnTo>
                    <a:pt x="79819" y="184975"/>
                  </a:lnTo>
                  <a:lnTo>
                    <a:pt x="43981" y="209097"/>
                  </a:lnTo>
                  <a:lnTo>
                    <a:pt x="0" y="21793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931152" y="4017264"/>
              <a:ext cx="0" cy="218440"/>
            </a:xfrm>
            <a:custGeom>
              <a:avLst/>
              <a:gdLst/>
              <a:ahLst/>
              <a:cxnLst/>
              <a:rect l="l" t="t" r="r" b="b"/>
              <a:pathLst>
                <a:path h="218439">
                  <a:moveTo>
                    <a:pt x="0" y="0"/>
                  </a:moveTo>
                  <a:lnTo>
                    <a:pt x="0" y="21793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6911537" y="2737104"/>
            <a:ext cx="39370" cy="436245"/>
            <a:chOff x="6911537" y="2737104"/>
            <a:chExt cx="39370" cy="436245"/>
          </a:xfrm>
        </p:grpSpPr>
        <p:sp>
          <p:nvSpPr>
            <p:cNvPr id="44" name="object 44"/>
            <p:cNvSpPr/>
            <p:nvPr/>
          </p:nvSpPr>
          <p:spPr>
            <a:xfrm>
              <a:off x="6931152" y="2968752"/>
              <a:ext cx="0" cy="204470"/>
            </a:xfrm>
            <a:custGeom>
              <a:avLst/>
              <a:gdLst/>
              <a:ahLst/>
              <a:cxnLst/>
              <a:rect l="l" t="t" r="r" b="b"/>
              <a:pathLst>
                <a:path h="204469">
                  <a:moveTo>
                    <a:pt x="0" y="0"/>
                  </a:moveTo>
                  <a:lnTo>
                    <a:pt x="0" y="204215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931152" y="2737104"/>
              <a:ext cx="0" cy="231775"/>
            </a:xfrm>
            <a:custGeom>
              <a:avLst/>
              <a:gdLst/>
              <a:ahLst/>
              <a:cxnLst/>
              <a:rect l="l" t="t" r="r" b="b"/>
              <a:pathLst>
                <a:path h="231775">
                  <a:moveTo>
                    <a:pt x="0" y="0"/>
                  </a:moveTo>
                  <a:lnTo>
                    <a:pt x="0" y="231647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6931152" y="4235196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92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" name="object 47"/>
          <p:cNvGrpSpPr/>
          <p:nvPr/>
        </p:nvGrpSpPr>
        <p:grpSpPr>
          <a:xfrm>
            <a:off x="8188649" y="2886455"/>
            <a:ext cx="819785" cy="1368425"/>
            <a:chOff x="8188649" y="2886455"/>
            <a:chExt cx="819785" cy="1368425"/>
          </a:xfrm>
        </p:grpSpPr>
        <p:sp>
          <p:nvSpPr>
            <p:cNvPr id="48" name="object 48"/>
            <p:cNvSpPr/>
            <p:nvPr/>
          </p:nvSpPr>
          <p:spPr>
            <a:xfrm>
              <a:off x="8208264" y="3033521"/>
              <a:ext cx="151130" cy="603885"/>
            </a:xfrm>
            <a:custGeom>
              <a:avLst/>
              <a:gdLst/>
              <a:ahLst/>
              <a:cxnLst/>
              <a:rect l="l" t="t" r="r" b="b"/>
              <a:pathLst>
                <a:path w="151129" h="603885">
                  <a:moveTo>
                    <a:pt x="0" y="603503"/>
                  </a:moveTo>
                  <a:lnTo>
                    <a:pt x="47877" y="595859"/>
                  </a:lnTo>
                  <a:lnTo>
                    <a:pt x="89318" y="574535"/>
                  </a:lnTo>
                  <a:lnTo>
                    <a:pt x="121907" y="541946"/>
                  </a:lnTo>
                  <a:lnTo>
                    <a:pt x="143231" y="500505"/>
                  </a:lnTo>
                  <a:lnTo>
                    <a:pt x="150876" y="452627"/>
                  </a:lnTo>
                  <a:lnTo>
                    <a:pt x="143231" y="405042"/>
                  </a:lnTo>
                  <a:lnTo>
                    <a:pt x="121907" y="363638"/>
                  </a:lnTo>
                  <a:lnTo>
                    <a:pt x="89318" y="330939"/>
                  </a:lnTo>
                  <a:lnTo>
                    <a:pt x="47877" y="309469"/>
                  </a:lnTo>
                  <a:lnTo>
                    <a:pt x="0" y="301751"/>
                  </a:lnTo>
                  <a:lnTo>
                    <a:pt x="47877" y="294034"/>
                  </a:lnTo>
                  <a:lnTo>
                    <a:pt x="89318" y="272564"/>
                  </a:lnTo>
                  <a:lnTo>
                    <a:pt x="121907" y="239865"/>
                  </a:lnTo>
                  <a:lnTo>
                    <a:pt x="143231" y="198461"/>
                  </a:lnTo>
                  <a:lnTo>
                    <a:pt x="150876" y="150875"/>
                  </a:lnTo>
                  <a:lnTo>
                    <a:pt x="143231" y="102998"/>
                  </a:lnTo>
                  <a:lnTo>
                    <a:pt x="121907" y="61557"/>
                  </a:lnTo>
                  <a:lnTo>
                    <a:pt x="89318" y="28968"/>
                  </a:lnTo>
                  <a:lnTo>
                    <a:pt x="47877" y="7644"/>
                  </a:lnTo>
                  <a:lnTo>
                    <a:pt x="0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212074" y="2886455"/>
              <a:ext cx="0" cy="150495"/>
            </a:xfrm>
            <a:custGeom>
              <a:avLst/>
              <a:gdLst/>
              <a:ahLst/>
              <a:cxnLst/>
              <a:rect l="l" t="t" r="r" b="b"/>
              <a:pathLst>
                <a:path h="150494">
                  <a:moveTo>
                    <a:pt x="0" y="150113"/>
                  </a:moveTo>
                  <a:lnTo>
                    <a:pt x="0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212074" y="3635501"/>
              <a:ext cx="0" cy="150495"/>
            </a:xfrm>
            <a:custGeom>
              <a:avLst/>
              <a:gdLst/>
              <a:ahLst/>
              <a:cxnLst/>
              <a:rect l="l" t="t" r="r" b="b"/>
              <a:pathLst>
                <a:path h="150495">
                  <a:moveTo>
                    <a:pt x="0" y="0"/>
                  </a:moveTo>
                  <a:lnTo>
                    <a:pt x="0" y="150114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208264" y="3033521"/>
              <a:ext cx="151130" cy="603885"/>
            </a:xfrm>
            <a:custGeom>
              <a:avLst/>
              <a:gdLst/>
              <a:ahLst/>
              <a:cxnLst/>
              <a:rect l="l" t="t" r="r" b="b"/>
              <a:pathLst>
                <a:path w="151129" h="603885">
                  <a:moveTo>
                    <a:pt x="0" y="603503"/>
                  </a:moveTo>
                  <a:lnTo>
                    <a:pt x="47877" y="595859"/>
                  </a:lnTo>
                  <a:lnTo>
                    <a:pt x="89318" y="574535"/>
                  </a:lnTo>
                  <a:lnTo>
                    <a:pt x="121907" y="541946"/>
                  </a:lnTo>
                  <a:lnTo>
                    <a:pt x="143231" y="500505"/>
                  </a:lnTo>
                  <a:lnTo>
                    <a:pt x="150876" y="452627"/>
                  </a:lnTo>
                  <a:lnTo>
                    <a:pt x="143231" y="405042"/>
                  </a:lnTo>
                  <a:lnTo>
                    <a:pt x="121907" y="363638"/>
                  </a:lnTo>
                  <a:lnTo>
                    <a:pt x="89318" y="330939"/>
                  </a:lnTo>
                  <a:lnTo>
                    <a:pt x="47877" y="309469"/>
                  </a:lnTo>
                  <a:lnTo>
                    <a:pt x="0" y="301751"/>
                  </a:lnTo>
                  <a:lnTo>
                    <a:pt x="47877" y="294034"/>
                  </a:lnTo>
                  <a:lnTo>
                    <a:pt x="89318" y="272564"/>
                  </a:lnTo>
                  <a:lnTo>
                    <a:pt x="121907" y="239865"/>
                  </a:lnTo>
                  <a:lnTo>
                    <a:pt x="143231" y="198461"/>
                  </a:lnTo>
                  <a:lnTo>
                    <a:pt x="150876" y="150875"/>
                  </a:lnTo>
                  <a:lnTo>
                    <a:pt x="143231" y="102998"/>
                  </a:lnTo>
                  <a:lnTo>
                    <a:pt x="121907" y="61557"/>
                  </a:lnTo>
                  <a:lnTo>
                    <a:pt x="89318" y="28968"/>
                  </a:lnTo>
                  <a:lnTo>
                    <a:pt x="47877" y="7644"/>
                  </a:lnTo>
                  <a:lnTo>
                    <a:pt x="0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212074" y="3635501"/>
              <a:ext cx="0" cy="150495"/>
            </a:xfrm>
            <a:custGeom>
              <a:avLst/>
              <a:gdLst/>
              <a:ahLst/>
              <a:cxnLst/>
              <a:rect l="l" t="t" r="r" b="b"/>
              <a:pathLst>
                <a:path h="150495">
                  <a:moveTo>
                    <a:pt x="0" y="0"/>
                  </a:moveTo>
                  <a:lnTo>
                    <a:pt x="0" y="150114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212074" y="2886455"/>
              <a:ext cx="0" cy="150495"/>
            </a:xfrm>
            <a:custGeom>
              <a:avLst/>
              <a:gdLst/>
              <a:ahLst/>
              <a:cxnLst/>
              <a:rect l="l" t="t" r="r" b="b"/>
              <a:pathLst>
                <a:path h="150494">
                  <a:moveTo>
                    <a:pt x="0" y="150113"/>
                  </a:moveTo>
                  <a:lnTo>
                    <a:pt x="0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339328" y="3789054"/>
              <a:ext cx="542290" cy="377190"/>
            </a:xfrm>
            <a:custGeom>
              <a:avLst/>
              <a:gdLst/>
              <a:ahLst/>
              <a:cxnLst/>
              <a:rect l="l" t="t" r="r" b="b"/>
              <a:pathLst>
                <a:path w="542290" h="377189">
                  <a:moveTo>
                    <a:pt x="0" y="74285"/>
                  </a:moveTo>
                  <a:lnTo>
                    <a:pt x="30321" y="37051"/>
                  </a:lnTo>
                  <a:lnTo>
                    <a:pt x="69567" y="11960"/>
                  </a:lnTo>
                  <a:lnTo>
                    <a:pt x="114226" y="0"/>
                  </a:lnTo>
                  <a:lnTo>
                    <a:pt x="160788" y="2157"/>
                  </a:lnTo>
                  <a:lnTo>
                    <a:pt x="205740" y="19421"/>
                  </a:lnTo>
                  <a:lnTo>
                    <a:pt x="243346" y="50042"/>
                  </a:lnTo>
                  <a:lnTo>
                    <a:pt x="268662" y="89367"/>
                  </a:lnTo>
                  <a:lnTo>
                    <a:pt x="280739" y="134032"/>
                  </a:lnTo>
                  <a:lnTo>
                    <a:pt x="278623" y="180673"/>
                  </a:lnTo>
                  <a:lnTo>
                    <a:pt x="261365" y="225923"/>
                  </a:lnTo>
                  <a:lnTo>
                    <a:pt x="291986" y="188317"/>
                  </a:lnTo>
                  <a:lnTo>
                    <a:pt x="331311" y="163000"/>
                  </a:lnTo>
                  <a:lnTo>
                    <a:pt x="375976" y="150924"/>
                  </a:lnTo>
                  <a:lnTo>
                    <a:pt x="422617" y="153040"/>
                  </a:lnTo>
                  <a:lnTo>
                    <a:pt x="467868" y="170297"/>
                  </a:lnTo>
                  <a:lnTo>
                    <a:pt x="505102" y="200918"/>
                  </a:lnTo>
                  <a:lnTo>
                    <a:pt x="530193" y="240243"/>
                  </a:lnTo>
                  <a:lnTo>
                    <a:pt x="542153" y="284908"/>
                  </a:lnTo>
                  <a:lnTo>
                    <a:pt x="539995" y="331549"/>
                  </a:lnTo>
                  <a:lnTo>
                    <a:pt x="522731" y="376799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212074" y="3785616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4">
                  <a:moveTo>
                    <a:pt x="121920" y="81534"/>
                  </a:moveTo>
                  <a:lnTo>
                    <a:pt x="0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865870" y="4167377"/>
              <a:ext cx="123189" cy="67945"/>
            </a:xfrm>
            <a:custGeom>
              <a:avLst/>
              <a:gdLst/>
              <a:ahLst/>
              <a:cxnLst/>
              <a:rect l="l" t="t" r="r" b="b"/>
              <a:pathLst>
                <a:path w="123190" h="67945">
                  <a:moveTo>
                    <a:pt x="0" y="0"/>
                  </a:moveTo>
                  <a:lnTo>
                    <a:pt x="122682" y="67817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7402265" y="3766000"/>
            <a:ext cx="829944" cy="488950"/>
            <a:chOff x="7402265" y="3766000"/>
            <a:chExt cx="829944" cy="488950"/>
          </a:xfrm>
        </p:grpSpPr>
        <p:sp>
          <p:nvSpPr>
            <p:cNvPr id="58" name="object 58"/>
            <p:cNvSpPr/>
            <p:nvPr/>
          </p:nvSpPr>
          <p:spPr>
            <a:xfrm>
              <a:off x="7535424" y="3789054"/>
              <a:ext cx="542925" cy="377190"/>
            </a:xfrm>
            <a:custGeom>
              <a:avLst/>
              <a:gdLst/>
              <a:ahLst/>
              <a:cxnLst/>
              <a:rect l="l" t="t" r="r" b="b"/>
              <a:pathLst>
                <a:path w="542925" h="377189">
                  <a:moveTo>
                    <a:pt x="542537" y="74285"/>
                  </a:moveTo>
                  <a:lnTo>
                    <a:pt x="511917" y="37051"/>
                  </a:lnTo>
                  <a:lnTo>
                    <a:pt x="472592" y="11960"/>
                  </a:lnTo>
                  <a:lnTo>
                    <a:pt x="427927" y="0"/>
                  </a:lnTo>
                  <a:lnTo>
                    <a:pt x="381286" y="2157"/>
                  </a:lnTo>
                  <a:lnTo>
                    <a:pt x="336035" y="19421"/>
                  </a:lnTo>
                  <a:lnTo>
                    <a:pt x="298502" y="50042"/>
                  </a:lnTo>
                  <a:lnTo>
                    <a:pt x="273332" y="89367"/>
                  </a:lnTo>
                  <a:lnTo>
                    <a:pt x="261365" y="134032"/>
                  </a:lnTo>
                  <a:lnTo>
                    <a:pt x="263444" y="180673"/>
                  </a:lnTo>
                  <a:lnTo>
                    <a:pt x="280409" y="225923"/>
                  </a:lnTo>
                  <a:lnTo>
                    <a:pt x="250161" y="188317"/>
                  </a:lnTo>
                  <a:lnTo>
                    <a:pt x="211061" y="163000"/>
                  </a:lnTo>
                  <a:lnTo>
                    <a:pt x="166512" y="150924"/>
                  </a:lnTo>
                  <a:lnTo>
                    <a:pt x="119914" y="153040"/>
                  </a:lnTo>
                  <a:lnTo>
                    <a:pt x="74669" y="170297"/>
                  </a:lnTo>
                  <a:lnTo>
                    <a:pt x="37136" y="200918"/>
                  </a:lnTo>
                  <a:lnTo>
                    <a:pt x="11966" y="240243"/>
                  </a:lnTo>
                  <a:lnTo>
                    <a:pt x="0" y="284908"/>
                  </a:lnTo>
                  <a:lnTo>
                    <a:pt x="2078" y="331549"/>
                  </a:lnTo>
                  <a:lnTo>
                    <a:pt x="19043" y="376799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075676" y="3785615"/>
              <a:ext cx="136525" cy="81915"/>
            </a:xfrm>
            <a:custGeom>
              <a:avLst/>
              <a:gdLst/>
              <a:ahLst/>
              <a:cxnLst/>
              <a:rect l="l" t="t" r="r" b="b"/>
              <a:pathLst>
                <a:path w="136525" h="81914">
                  <a:moveTo>
                    <a:pt x="0" y="81534"/>
                  </a:moveTo>
                  <a:lnTo>
                    <a:pt x="136398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421880" y="4167377"/>
              <a:ext cx="136525" cy="67945"/>
            </a:xfrm>
            <a:custGeom>
              <a:avLst/>
              <a:gdLst/>
              <a:ahLst/>
              <a:cxnLst/>
              <a:rect l="l" t="t" r="r" b="b"/>
              <a:pathLst>
                <a:path w="136525" h="67945">
                  <a:moveTo>
                    <a:pt x="136398" y="0"/>
                  </a:moveTo>
                  <a:lnTo>
                    <a:pt x="0" y="67818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/>
          <p:nvPr/>
        </p:nvSpPr>
        <p:spPr>
          <a:xfrm>
            <a:off x="3171444" y="3581400"/>
            <a:ext cx="2670175" cy="0"/>
          </a:xfrm>
          <a:custGeom>
            <a:avLst/>
            <a:gdLst/>
            <a:ahLst/>
            <a:cxnLst/>
            <a:rect l="l" t="t" r="r" b="b"/>
            <a:pathLst>
              <a:path w="2670175">
                <a:moveTo>
                  <a:pt x="0" y="0"/>
                </a:moveTo>
                <a:lnTo>
                  <a:pt x="2670048" y="0"/>
                </a:lnTo>
              </a:path>
            </a:pathLst>
          </a:custGeom>
          <a:ln w="217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171444" y="2723388"/>
            <a:ext cx="3759835" cy="367665"/>
          </a:xfrm>
          <a:custGeom>
            <a:avLst/>
            <a:gdLst/>
            <a:ahLst/>
            <a:cxnLst/>
            <a:rect l="l" t="t" r="r" b="b"/>
            <a:pathLst>
              <a:path w="3759834" h="367664">
                <a:moveTo>
                  <a:pt x="3759708" y="0"/>
                </a:moveTo>
                <a:lnTo>
                  <a:pt x="2901696" y="0"/>
                </a:lnTo>
                <a:lnTo>
                  <a:pt x="2901696" y="367284"/>
                </a:lnTo>
                <a:lnTo>
                  <a:pt x="0" y="367284"/>
                </a:lnTo>
              </a:path>
            </a:pathLst>
          </a:custGeom>
          <a:ln w="217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171444" y="4071365"/>
            <a:ext cx="3759835" cy="354330"/>
          </a:xfrm>
          <a:custGeom>
            <a:avLst/>
            <a:gdLst/>
            <a:ahLst/>
            <a:cxnLst/>
            <a:rect l="l" t="t" r="r" b="b"/>
            <a:pathLst>
              <a:path w="3759834" h="354329">
                <a:moveTo>
                  <a:pt x="3759708" y="354329"/>
                </a:moveTo>
                <a:lnTo>
                  <a:pt x="2901696" y="354329"/>
                </a:lnTo>
                <a:lnTo>
                  <a:pt x="2901696" y="0"/>
                </a:lnTo>
                <a:lnTo>
                  <a:pt x="0" y="0"/>
                </a:lnTo>
              </a:path>
            </a:pathLst>
          </a:custGeom>
          <a:ln w="217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4" name="object 64"/>
          <p:cNvGrpSpPr/>
          <p:nvPr/>
        </p:nvGrpSpPr>
        <p:grpSpPr>
          <a:xfrm>
            <a:off x="872261" y="3079775"/>
            <a:ext cx="1002665" cy="1901825"/>
            <a:chOff x="872261" y="3079775"/>
            <a:chExt cx="1002665" cy="1901825"/>
          </a:xfrm>
        </p:grpSpPr>
        <p:sp>
          <p:nvSpPr>
            <p:cNvPr id="65" name="object 65"/>
            <p:cNvSpPr/>
            <p:nvPr/>
          </p:nvSpPr>
          <p:spPr>
            <a:xfrm>
              <a:off x="883157" y="3090671"/>
              <a:ext cx="981075" cy="1880235"/>
            </a:xfrm>
            <a:custGeom>
              <a:avLst/>
              <a:gdLst/>
              <a:ahLst/>
              <a:cxnLst/>
              <a:rect l="l" t="t" r="r" b="b"/>
              <a:pathLst>
                <a:path w="981075" h="1880235">
                  <a:moveTo>
                    <a:pt x="980694" y="0"/>
                  </a:moveTo>
                  <a:lnTo>
                    <a:pt x="0" y="0"/>
                  </a:lnTo>
                  <a:lnTo>
                    <a:pt x="0" y="1879854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96873" y="3581400"/>
              <a:ext cx="913130" cy="0"/>
            </a:xfrm>
            <a:custGeom>
              <a:avLst/>
              <a:gdLst/>
              <a:ahLst/>
              <a:cxnLst/>
              <a:rect l="l" t="t" r="r" b="b"/>
              <a:pathLst>
                <a:path w="913130">
                  <a:moveTo>
                    <a:pt x="0" y="0"/>
                  </a:moveTo>
                  <a:lnTo>
                    <a:pt x="912876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83157" y="4071366"/>
              <a:ext cx="913130" cy="0"/>
            </a:xfrm>
            <a:custGeom>
              <a:avLst/>
              <a:gdLst/>
              <a:ahLst/>
              <a:cxnLst/>
              <a:rect l="l" t="t" r="r" b="b"/>
              <a:pathLst>
                <a:path w="913130">
                  <a:moveTo>
                    <a:pt x="0" y="0"/>
                  </a:moveTo>
                  <a:lnTo>
                    <a:pt x="912876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/>
          <p:nvPr/>
        </p:nvSpPr>
        <p:spPr>
          <a:xfrm>
            <a:off x="8198357" y="2886455"/>
            <a:ext cx="1157605" cy="0"/>
          </a:xfrm>
          <a:custGeom>
            <a:avLst/>
            <a:gdLst/>
            <a:ahLst/>
            <a:cxnLst/>
            <a:rect l="l" t="t" r="r" b="b"/>
            <a:pathLst>
              <a:path w="1157604">
                <a:moveTo>
                  <a:pt x="0" y="0"/>
                </a:moveTo>
                <a:lnTo>
                  <a:pt x="1157478" y="0"/>
                </a:lnTo>
              </a:path>
            </a:pathLst>
          </a:custGeom>
          <a:ln w="217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object 69"/>
          <p:cNvGrpSpPr/>
          <p:nvPr/>
        </p:nvGrpSpPr>
        <p:grpSpPr>
          <a:xfrm>
            <a:off x="7410983" y="3420389"/>
            <a:ext cx="1955800" cy="1002665"/>
            <a:chOff x="7410983" y="3420389"/>
            <a:chExt cx="1955800" cy="1002665"/>
          </a:xfrm>
        </p:grpSpPr>
        <p:sp>
          <p:nvSpPr>
            <p:cNvPr id="70" name="object 70"/>
            <p:cNvSpPr/>
            <p:nvPr/>
          </p:nvSpPr>
          <p:spPr>
            <a:xfrm>
              <a:off x="9015221" y="3431285"/>
              <a:ext cx="340995" cy="803910"/>
            </a:xfrm>
            <a:custGeom>
              <a:avLst/>
              <a:gdLst/>
              <a:ahLst/>
              <a:cxnLst/>
              <a:rect l="l" t="t" r="r" b="b"/>
              <a:pathLst>
                <a:path w="340995" h="803910">
                  <a:moveTo>
                    <a:pt x="0" y="803910"/>
                  </a:moveTo>
                  <a:lnTo>
                    <a:pt x="95250" y="803910"/>
                  </a:lnTo>
                  <a:lnTo>
                    <a:pt x="95249" y="0"/>
                  </a:lnTo>
                  <a:lnTo>
                    <a:pt x="340613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421879" y="4085081"/>
              <a:ext cx="1934210" cy="327025"/>
            </a:xfrm>
            <a:custGeom>
              <a:avLst/>
              <a:gdLst/>
              <a:ahLst/>
              <a:cxnLst/>
              <a:rect l="l" t="t" r="r" b="b"/>
              <a:pathLst>
                <a:path w="1934209" h="327025">
                  <a:moveTo>
                    <a:pt x="0" y="150113"/>
                  </a:moveTo>
                  <a:lnTo>
                    <a:pt x="0" y="326897"/>
                  </a:lnTo>
                  <a:lnTo>
                    <a:pt x="1784604" y="326897"/>
                  </a:lnTo>
                  <a:lnTo>
                    <a:pt x="1784604" y="0"/>
                  </a:lnTo>
                  <a:lnTo>
                    <a:pt x="1933956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/>
          <p:nvPr/>
        </p:nvSpPr>
        <p:spPr>
          <a:xfrm>
            <a:off x="1294638" y="4970526"/>
            <a:ext cx="242570" cy="660400"/>
          </a:xfrm>
          <a:custGeom>
            <a:avLst/>
            <a:gdLst/>
            <a:ahLst/>
            <a:cxnLst/>
            <a:rect l="l" t="t" r="r" b="b"/>
            <a:pathLst>
              <a:path w="242569" h="660400">
                <a:moveTo>
                  <a:pt x="242315" y="0"/>
                </a:moveTo>
                <a:lnTo>
                  <a:pt x="79247" y="0"/>
                </a:lnTo>
                <a:lnTo>
                  <a:pt x="81533" y="6096"/>
                </a:lnTo>
                <a:lnTo>
                  <a:pt x="49827" y="12513"/>
                </a:lnTo>
                <a:lnTo>
                  <a:pt x="23907" y="30003"/>
                </a:lnTo>
                <a:lnTo>
                  <a:pt x="6417" y="55923"/>
                </a:lnTo>
                <a:lnTo>
                  <a:pt x="0" y="87630"/>
                </a:lnTo>
                <a:lnTo>
                  <a:pt x="6417" y="119336"/>
                </a:lnTo>
                <a:lnTo>
                  <a:pt x="23907" y="145256"/>
                </a:lnTo>
                <a:lnTo>
                  <a:pt x="49827" y="162746"/>
                </a:lnTo>
                <a:lnTo>
                  <a:pt x="81533" y="169164"/>
                </a:lnTo>
                <a:lnTo>
                  <a:pt x="49827" y="175593"/>
                </a:lnTo>
                <a:lnTo>
                  <a:pt x="23907" y="193167"/>
                </a:lnTo>
                <a:lnTo>
                  <a:pt x="6417" y="219313"/>
                </a:lnTo>
                <a:lnTo>
                  <a:pt x="0" y="251460"/>
                </a:lnTo>
                <a:lnTo>
                  <a:pt x="6417" y="283166"/>
                </a:lnTo>
                <a:lnTo>
                  <a:pt x="23907" y="309086"/>
                </a:lnTo>
                <a:lnTo>
                  <a:pt x="49827" y="326576"/>
                </a:lnTo>
                <a:lnTo>
                  <a:pt x="81534" y="332994"/>
                </a:lnTo>
                <a:lnTo>
                  <a:pt x="49827" y="339411"/>
                </a:lnTo>
                <a:lnTo>
                  <a:pt x="23907" y="356901"/>
                </a:lnTo>
                <a:lnTo>
                  <a:pt x="6417" y="382821"/>
                </a:lnTo>
                <a:lnTo>
                  <a:pt x="0" y="414528"/>
                </a:lnTo>
                <a:lnTo>
                  <a:pt x="6417" y="446234"/>
                </a:lnTo>
                <a:lnTo>
                  <a:pt x="23907" y="472154"/>
                </a:lnTo>
                <a:lnTo>
                  <a:pt x="49827" y="489644"/>
                </a:lnTo>
                <a:lnTo>
                  <a:pt x="81534" y="496062"/>
                </a:lnTo>
                <a:lnTo>
                  <a:pt x="49827" y="502491"/>
                </a:lnTo>
                <a:lnTo>
                  <a:pt x="23907" y="520065"/>
                </a:lnTo>
                <a:lnTo>
                  <a:pt x="6417" y="546211"/>
                </a:lnTo>
                <a:lnTo>
                  <a:pt x="0" y="578358"/>
                </a:lnTo>
                <a:lnTo>
                  <a:pt x="6417" y="610064"/>
                </a:lnTo>
                <a:lnTo>
                  <a:pt x="23907" y="635984"/>
                </a:lnTo>
                <a:lnTo>
                  <a:pt x="49827" y="653474"/>
                </a:lnTo>
                <a:lnTo>
                  <a:pt x="81534" y="659892"/>
                </a:lnTo>
                <a:lnTo>
                  <a:pt x="79248" y="653796"/>
                </a:lnTo>
                <a:lnTo>
                  <a:pt x="242316" y="653796"/>
                </a:lnTo>
              </a:path>
            </a:pathLst>
          </a:custGeom>
          <a:ln w="217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3" name="object 73"/>
          <p:cNvGrpSpPr/>
          <p:nvPr/>
        </p:nvGrpSpPr>
        <p:grpSpPr>
          <a:xfrm>
            <a:off x="872261" y="4959629"/>
            <a:ext cx="376555" cy="681990"/>
            <a:chOff x="872261" y="4959629"/>
            <a:chExt cx="376555" cy="681990"/>
          </a:xfrm>
        </p:grpSpPr>
        <p:sp>
          <p:nvSpPr>
            <p:cNvPr id="74" name="object 74"/>
            <p:cNvSpPr/>
            <p:nvPr/>
          </p:nvSpPr>
          <p:spPr>
            <a:xfrm>
              <a:off x="883157" y="4970526"/>
              <a:ext cx="247650" cy="660400"/>
            </a:xfrm>
            <a:custGeom>
              <a:avLst/>
              <a:gdLst/>
              <a:ahLst/>
              <a:cxnLst/>
              <a:rect l="l" t="t" r="r" b="b"/>
              <a:pathLst>
                <a:path w="247650" h="660400">
                  <a:moveTo>
                    <a:pt x="0" y="0"/>
                  </a:moveTo>
                  <a:lnTo>
                    <a:pt x="163830" y="0"/>
                  </a:lnTo>
                  <a:lnTo>
                    <a:pt x="166116" y="6095"/>
                  </a:lnTo>
                  <a:lnTo>
                    <a:pt x="197822" y="12513"/>
                  </a:lnTo>
                  <a:lnTo>
                    <a:pt x="223742" y="30003"/>
                  </a:lnTo>
                  <a:lnTo>
                    <a:pt x="241232" y="55923"/>
                  </a:lnTo>
                  <a:lnTo>
                    <a:pt x="247650" y="87630"/>
                  </a:lnTo>
                  <a:lnTo>
                    <a:pt x="241232" y="119336"/>
                  </a:lnTo>
                  <a:lnTo>
                    <a:pt x="223742" y="145256"/>
                  </a:lnTo>
                  <a:lnTo>
                    <a:pt x="197822" y="162746"/>
                  </a:lnTo>
                  <a:lnTo>
                    <a:pt x="166116" y="169164"/>
                  </a:lnTo>
                  <a:lnTo>
                    <a:pt x="197822" y="175593"/>
                  </a:lnTo>
                  <a:lnTo>
                    <a:pt x="223742" y="193166"/>
                  </a:lnTo>
                  <a:lnTo>
                    <a:pt x="241232" y="219313"/>
                  </a:lnTo>
                  <a:lnTo>
                    <a:pt x="247650" y="251460"/>
                  </a:lnTo>
                  <a:lnTo>
                    <a:pt x="241232" y="283166"/>
                  </a:lnTo>
                  <a:lnTo>
                    <a:pt x="223742" y="309086"/>
                  </a:lnTo>
                  <a:lnTo>
                    <a:pt x="197822" y="326576"/>
                  </a:lnTo>
                  <a:lnTo>
                    <a:pt x="166116" y="332994"/>
                  </a:lnTo>
                  <a:lnTo>
                    <a:pt x="197822" y="339411"/>
                  </a:lnTo>
                  <a:lnTo>
                    <a:pt x="223742" y="356901"/>
                  </a:lnTo>
                  <a:lnTo>
                    <a:pt x="241232" y="382821"/>
                  </a:lnTo>
                  <a:lnTo>
                    <a:pt x="247650" y="414528"/>
                  </a:lnTo>
                  <a:lnTo>
                    <a:pt x="241232" y="446234"/>
                  </a:lnTo>
                  <a:lnTo>
                    <a:pt x="223742" y="472154"/>
                  </a:lnTo>
                  <a:lnTo>
                    <a:pt x="197822" y="489644"/>
                  </a:lnTo>
                  <a:lnTo>
                    <a:pt x="166116" y="496062"/>
                  </a:lnTo>
                  <a:lnTo>
                    <a:pt x="197822" y="502491"/>
                  </a:lnTo>
                  <a:lnTo>
                    <a:pt x="223742" y="520065"/>
                  </a:lnTo>
                  <a:lnTo>
                    <a:pt x="241232" y="546211"/>
                  </a:lnTo>
                  <a:lnTo>
                    <a:pt x="247650" y="578358"/>
                  </a:lnTo>
                  <a:lnTo>
                    <a:pt x="241232" y="610064"/>
                  </a:lnTo>
                  <a:lnTo>
                    <a:pt x="223742" y="635984"/>
                  </a:lnTo>
                  <a:lnTo>
                    <a:pt x="197822" y="653474"/>
                  </a:lnTo>
                  <a:lnTo>
                    <a:pt x="166116" y="659892"/>
                  </a:lnTo>
                  <a:lnTo>
                    <a:pt x="163830" y="653796"/>
                  </a:lnTo>
                  <a:lnTo>
                    <a:pt x="0" y="653796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196339" y="4970526"/>
              <a:ext cx="0" cy="654050"/>
            </a:xfrm>
            <a:custGeom>
              <a:avLst/>
              <a:gdLst/>
              <a:ahLst/>
              <a:cxnLst/>
              <a:rect l="l" t="t" r="r" b="b"/>
              <a:pathLst>
                <a:path h="654050">
                  <a:moveTo>
                    <a:pt x="0" y="653795"/>
                  </a:moveTo>
                  <a:lnTo>
                    <a:pt x="0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237487" y="4970526"/>
              <a:ext cx="0" cy="654050"/>
            </a:xfrm>
            <a:custGeom>
              <a:avLst/>
              <a:gdLst/>
              <a:ahLst/>
              <a:cxnLst/>
              <a:rect l="l" t="t" r="r" b="b"/>
              <a:pathLst>
                <a:path h="654050">
                  <a:moveTo>
                    <a:pt x="0" y="653795"/>
                  </a:moveTo>
                  <a:lnTo>
                    <a:pt x="0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/>
          <p:nvPr/>
        </p:nvSpPr>
        <p:spPr>
          <a:xfrm>
            <a:off x="815339" y="6196584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6398" y="0"/>
                </a:lnTo>
              </a:path>
            </a:pathLst>
          </a:custGeom>
          <a:ln w="217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47522" y="6128765"/>
            <a:ext cx="272415" cy="0"/>
          </a:xfrm>
          <a:custGeom>
            <a:avLst/>
            <a:gdLst/>
            <a:ahLst/>
            <a:cxnLst/>
            <a:rect l="l" t="t" r="r" b="b"/>
            <a:pathLst>
              <a:path w="272415">
                <a:moveTo>
                  <a:pt x="0" y="0"/>
                </a:moveTo>
                <a:lnTo>
                  <a:pt x="272034" y="0"/>
                </a:lnTo>
              </a:path>
            </a:pathLst>
          </a:custGeom>
          <a:ln w="217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9" name="object 79"/>
          <p:cNvGrpSpPr/>
          <p:nvPr/>
        </p:nvGrpSpPr>
        <p:grpSpPr>
          <a:xfrm>
            <a:off x="678941" y="5624321"/>
            <a:ext cx="408940" cy="447040"/>
            <a:chOff x="678941" y="5624321"/>
            <a:chExt cx="408940" cy="447040"/>
          </a:xfrm>
        </p:grpSpPr>
        <p:sp>
          <p:nvSpPr>
            <p:cNvPr id="80" name="object 80"/>
            <p:cNvSpPr/>
            <p:nvPr/>
          </p:nvSpPr>
          <p:spPr>
            <a:xfrm>
              <a:off x="678941" y="6060185"/>
              <a:ext cx="408940" cy="0"/>
            </a:xfrm>
            <a:custGeom>
              <a:avLst/>
              <a:gdLst/>
              <a:ahLst/>
              <a:cxnLst/>
              <a:rect l="l" t="t" r="r" b="b"/>
              <a:pathLst>
                <a:path w="408940">
                  <a:moveTo>
                    <a:pt x="0" y="0"/>
                  </a:moveTo>
                  <a:lnTo>
                    <a:pt x="408431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83157" y="5624321"/>
              <a:ext cx="0" cy="436245"/>
            </a:xfrm>
            <a:custGeom>
              <a:avLst/>
              <a:gdLst/>
              <a:ahLst/>
              <a:cxnLst/>
              <a:rect l="l" t="t" r="r" b="b"/>
              <a:pathLst>
                <a:path h="436245">
                  <a:moveTo>
                    <a:pt x="0" y="0"/>
                  </a:moveTo>
                  <a:lnTo>
                    <a:pt x="0" y="435863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1373886" y="4959629"/>
            <a:ext cx="379095" cy="675640"/>
            <a:chOff x="1373886" y="4959629"/>
            <a:chExt cx="379095" cy="675640"/>
          </a:xfrm>
        </p:grpSpPr>
        <p:sp>
          <p:nvSpPr>
            <p:cNvPr id="83" name="object 83"/>
            <p:cNvSpPr/>
            <p:nvPr/>
          </p:nvSpPr>
          <p:spPr>
            <a:xfrm>
              <a:off x="1687068" y="4970526"/>
              <a:ext cx="0" cy="177800"/>
            </a:xfrm>
            <a:custGeom>
              <a:avLst/>
              <a:gdLst/>
              <a:ahLst/>
              <a:cxnLst/>
              <a:rect l="l" t="t" r="r" b="b"/>
              <a:pathLst>
                <a:path h="177800">
                  <a:moveTo>
                    <a:pt x="0" y="177545"/>
                  </a:moveTo>
                  <a:lnTo>
                    <a:pt x="0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645920" y="5148072"/>
              <a:ext cx="96520" cy="476250"/>
            </a:xfrm>
            <a:custGeom>
              <a:avLst/>
              <a:gdLst/>
              <a:ahLst/>
              <a:cxnLst/>
              <a:rect l="l" t="t" r="r" b="b"/>
              <a:pathLst>
                <a:path w="96519" h="476250">
                  <a:moveTo>
                    <a:pt x="41148" y="476249"/>
                  </a:moveTo>
                  <a:lnTo>
                    <a:pt x="41148" y="313181"/>
                  </a:lnTo>
                  <a:lnTo>
                    <a:pt x="0" y="285749"/>
                  </a:lnTo>
                  <a:lnTo>
                    <a:pt x="96012" y="230885"/>
                  </a:lnTo>
                  <a:lnTo>
                    <a:pt x="0" y="176783"/>
                  </a:lnTo>
                  <a:lnTo>
                    <a:pt x="96012" y="135635"/>
                  </a:lnTo>
                  <a:lnTo>
                    <a:pt x="0" y="81533"/>
                  </a:lnTo>
                  <a:lnTo>
                    <a:pt x="96012" y="26669"/>
                  </a:lnTo>
                  <a:lnTo>
                    <a:pt x="41148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536954" y="4970526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4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536954" y="5624322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4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523238" y="5269992"/>
              <a:ext cx="0" cy="68580"/>
            </a:xfrm>
            <a:custGeom>
              <a:avLst/>
              <a:gdLst/>
              <a:ahLst/>
              <a:cxnLst/>
              <a:rect l="l" t="t" r="r" b="b"/>
              <a:pathLst>
                <a:path h="68579">
                  <a:moveTo>
                    <a:pt x="0" y="68579"/>
                  </a:moveTo>
                  <a:lnTo>
                    <a:pt x="0" y="0"/>
                  </a:lnTo>
                </a:path>
              </a:pathLst>
            </a:custGeom>
            <a:ln w="130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482852" y="5229606"/>
              <a:ext cx="0" cy="136525"/>
            </a:xfrm>
            <a:custGeom>
              <a:avLst/>
              <a:gdLst/>
              <a:ahLst/>
              <a:cxnLst/>
              <a:rect l="l" t="t" r="r" b="b"/>
              <a:pathLst>
                <a:path h="136525">
                  <a:moveTo>
                    <a:pt x="0" y="136398"/>
                  </a:moveTo>
                  <a:lnTo>
                    <a:pt x="0" y="0"/>
                  </a:lnTo>
                </a:path>
              </a:pathLst>
            </a:custGeom>
            <a:ln w="130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455420" y="5202174"/>
              <a:ext cx="0" cy="204470"/>
            </a:xfrm>
            <a:custGeom>
              <a:avLst/>
              <a:gdLst/>
              <a:ahLst/>
              <a:cxnLst/>
              <a:rect l="l" t="t" r="r" b="b"/>
              <a:pathLst>
                <a:path h="204470">
                  <a:moveTo>
                    <a:pt x="0" y="204216"/>
                  </a:moveTo>
                  <a:lnTo>
                    <a:pt x="0" y="0"/>
                  </a:lnTo>
                </a:path>
              </a:pathLst>
            </a:custGeom>
            <a:ln w="130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373886" y="5297424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5">
                  <a:moveTo>
                    <a:pt x="0" y="0"/>
                  </a:moveTo>
                  <a:lnTo>
                    <a:pt x="81534" y="0"/>
                  </a:lnTo>
                </a:path>
              </a:pathLst>
            </a:custGeom>
            <a:ln w="130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1" name="object 91"/>
          <p:cNvGrpSpPr/>
          <p:nvPr/>
        </p:nvGrpSpPr>
        <p:grpSpPr>
          <a:xfrm>
            <a:off x="1676171" y="4959629"/>
            <a:ext cx="819150" cy="675640"/>
            <a:chOff x="1676171" y="4959629"/>
            <a:chExt cx="819150" cy="675640"/>
          </a:xfrm>
        </p:grpSpPr>
        <p:sp>
          <p:nvSpPr>
            <p:cNvPr id="92" name="object 92"/>
            <p:cNvSpPr/>
            <p:nvPr/>
          </p:nvSpPr>
          <p:spPr>
            <a:xfrm>
              <a:off x="1993391" y="5058156"/>
              <a:ext cx="490855" cy="490855"/>
            </a:xfrm>
            <a:custGeom>
              <a:avLst/>
              <a:gdLst/>
              <a:ahLst/>
              <a:cxnLst/>
              <a:rect l="l" t="t" r="r" b="b"/>
              <a:pathLst>
                <a:path w="490855" h="490854">
                  <a:moveTo>
                    <a:pt x="0" y="245363"/>
                  </a:moveTo>
                  <a:lnTo>
                    <a:pt x="4979" y="195878"/>
                  </a:lnTo>
                  <a:lnTo>
                    <a:pt x="19264" y="149804"/>
                  </a:lnTo>
                  <a:lnTo>
                    <a:pt x="41871" y="108123"/>
                  </a:lnTo>
                  <a:lnTo>
                    <a:pt x="71818" y="71818"/>
                  </a:lnTo>
                  <a:lnTo>
                    <a:pt x="108123" y="41871"/>
                  </a:lnTo>
                  <a:lnTo>
                    <a:pt x="149804" y="19264"/>
                  </a:lnTo>
                  <a:lnTo>
                    <a:pt x="195878" y="4979"/>
                  </a:lnTo>
                  <a:lnTo>
                    <a:pt x="245364" y="0"/>
                  </a:lnTo>
                  <a:lnTo>
                    <a:pt x="294849" y="4979"/>
                  </a:lnTo>
                  <a:lnTo>
                    <a:pt x="340923" y="19264"/>
                  </a:lnTo>
                  <a:lnTo>
                    <a:pt x="382604" y="41871"/>
                  </a:lnTo>
                  <a:lnTo>
                    <a:pt x="418909" y="71818"/>
                  </a:lnTo>
                  <a:lnTo>
                    <a:pt x="448856" y="108123"/>
                  </a:lnTo>
                  <a:lnTo>
                    <a:pt x="471463" y="149804"/>
                  </a:lnTo>
                  <a:lnTo>
                    <a:pt x="485748" y="195878"/>
                  </a:lnTo>
                  <a:lnTo>
                    <a:pt x="490728" y="245363"/>
                  </a:lnTo>
                  <a:lnTo>
                    <a:pt x="485748" y="294849"/>
                  </a:lnTo>
                  <a:lnTo>
                    <a:pt x="471463" y="340923"/>
                  </a:lnTo>
                  <a:lnTo>
                    <a:pt x="448856" y="382604"/>
                  </a:lnTo>
                  <a:lnTo>
                    <a:pt x="418909" y="418909"/>
                  </a:lnTo>
                  <a:lnTo>
                    <a:pt x="382604" y="448856"/>
                  </a:lnTo>
                  <a:lnTo>
                    <a:pt x="340923" y="471463"/>
                  </a:lnTo>
                  <a:lnTo>
                    <a:pt x="294849" y="485748"/>
                  </a:lnTo>
                  <a:lnTo>
                    <a:pt x="245364" y="490727"/>
                  </a:lnTo>
                  <a:lnTo>
                    <a:pt x="195878" y="485748"/>
                  </a:lnTo>
                  <a:lnTo>
                    <a:pt x="149804" y="471463"/>
                  </a:lnTo>
                  <a:lnTo>
                    <a:pt x="108123" y="448856"/>
                  </a:lnTo>
                  <a:lnTo>
                    <a:pt x="71818" y="418909"/>
                  </a:lnTo>
                  <a:lnTo>
                    <a:pt x="41871" y="382604"/>
                  </a:lnTo>
                  <a:lnTo>
                    <a:pt x="19264" y="340923"/>
                  </a:lnTo>
                  <a:lnTo>
                    <a:pt x="4979" y="294849"/>
                  </a:lnTo>
                  <a:lnTo>
                    <a:pt x="0" y="245363"/>
                  </a:lnTo>
                  <a:close/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687067" y="4970526"/>
              <a:ext cx="558800" cy="81915"/>
            </a:xfrm>
            <a:custGeom>
              <a:avLst/>
              <a:gdLst/>
              <a:ahLst/>
              <a:cxnLst/>
              <a:rect l="l" t="t" r="r" b="b"/>
              <a:pathLst>
                <a:path w="558800" h="81914">
                  <a:moveTo>
                    <a:pt x="0" y="0"/>
                  </a:moveTo>
                  <a:lnTo>
                    <a:pt x="558546" y="0"/>
                  </a:lnTo>
                  <a:lnTo>
                    <a:pt x="558546" y="81533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687067" y="5542788"/>
              <a:ext cx="558800" cy="81915"/>
            </a:xfrm>
            <a:custGeom>
              <a:avLst/>
              <a:gdLst/>
              <a:ahLst/>
              <a:cxnLst/>
              <a:rect l="l" t="t" r="r" b="b"/>
              <a:pathLst>
                <a:path w="558800" h="81914">
                  <a:moveTo>
                    <a:pt x="0" y="81534"/>
                  </a:moveTo>
                  <a:lnTo>
                    <a:pt x="558546" y="81534"/>
                  </a:lnTo>
                  <a:lnTo>
                    <a:pt x="558546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5" name="object 95"/>
          <p:cNvSpPr/>
          <p:nvPr/>
        </p:nvSpPr>
        <p:spPr>
          <a:xfrm>
            <a:off x="720090" y="2197607"/>
            <a:ext cx="1514475" cy="675640"/>
          </a:xfrm>
          <a:custGeom>
            <a:avLst/>
            <a:gdLst/>
            <a:ahLst/>
            <a:cxnLst/>
            <a:rect l="l" t="t" r="r" b="b"/>
            <a:pathLst>
              <a:path w="1514475" h="675639">
                <a:moveTo>
                  <a:pt x="0" y="675132"/>
                </a:moveTo>
                <a:lnTo>
                  <a:pt x="0" y="321564"/>
                </a:lnTo>
                <a:lnTo>
                  <a:pt x="2285" y="326898"/>
                </a:lnTo>
                <a:lnTo>
                  <a:pt x="8120" y="283598"/>
                </a:lnTo>
                <a:lnTo>
                  <a:pt x="24581" y="244658"/>
                </a:lnTo>
                <a:lnTo>
                  <a:pt x="50101" y="211645"/>
                </a:lnTo>
                <a:lnTo>
                  <a:pt x="83114" y="186125"/>
                </a:lnTo>
                <a:lnTo>
                  <a:pt x="122054" y="169664"/>
                </a:lnTo>
                <a:lnTo>
                  <a:pt x="165353" y="163830"/>
                </a:lnTo>
                <a:lnTo>
                  <a:pt x="163068" y="157734"/>
                </a:lnTo>
                <a:lnTo>
                  <a:pt x="598932" y="157734"/>
                </a:lnTo>
                <a:lnTo>
                  <a:pt x="594360" y="163830"/>
                </a:lnTo>
                <a:lnTo>
                  <a:pt x="637980" y="157991"/>
                </a:lnTo>
                <a:lnTo>
                  <a:pt x="677135" y="141506"/>
                </a:lnTo>
                <a:lnTo>
                  <a:pt x="710279" y="115919"/>
                </a:lnTo>
                <a:lnTo>
                  <a:pt x="735866" y="82775"/>
                </a:lnTo>
                <a:lnTo>
                  <a:pt x="752351" y="43620"/>
                </a:lnTo>
                <a:lnTo>
                  <a:pt x="758190" y="0"/>
                </a:lnTo>
                <a:lnTo>
                  <a:pt x="764024" y="43620"/>
                </a:lnTo>
                <a:lnTo>
                  <a:pt x="780485" y="82775"/>
                </a:lnTo>
                <a:lnTo>
                  <a:pt x="806005" y="115919"/>
                </a:lnTo>
                <a:lnTo>
                  <a:pt x="839018" y="141506"/>
                </a:lnTo>
                <a:lnTo>
                  <a:pt x="877958" y="157991"/>
                </a:lnTo>
                <a:lnTo>
                  <a:pt x="921257" y="163830"/>
                </a:lnTo>
                <a:lnTo>
                  <a:pt x="925829" y="157734"/>
                </a:lnTo>
                <a:lnTo>
                  <a:pt x="1348739" y="157734"/>
                </a:lnTo>
                <a:lnTo>
                  <a:pt x="1351026" y="163830"/>
                </a:lnTo>
                <a:lnTo>
                  <a:pt x="1394325" y="169664"/>
                </a:lnTo>
                <a:lnTo>
                  <a:pt x="1433265" y="186125"/>
                </a:lnTo>
                <a:lnTo>
                  <a:pt x="1466278" y="211645"/>
                </a:lnTo>
                <a:lnTo>
                  <a:pt x="1491798" y="244658"/>
                </a:lnTo>
                <a:lnTo>
                  <a:pt x="1508259" y="283598"/>
                </a:lnTo>
                <a:lnTo>
                  <a:pt x="1514093" y="326898"/>
                </a:lnTo>
                <a:lnTo>
                  <a:pt x="1511808" y="321564"/>
                </a:lnTo>
                <a:lnTo>
                  <a:pt x="1511808" y="675132"/>
                </a:lnTo>
              </a:path>
            </a:pathLst>
          </a:custGeom>
          <a:ln w="21793">
            <a:solidFill>
              <a:srgbClr val="FF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6" name="object 96"/>
          <p:cNvGrpSpPr/>
          <p:nvPr/>
        </p:nvGrpSpPr>
        <p:grpSpPr>
          <a:xfrm>
            <a:off x="2207285" y="4959629"/>
            <a:ext cx="941705" cy="675640"/>
            <a:chOff x="2207285" y="4959629"/>
            <a:chExt cx="941705" cy="675640"/>
          </a:xfrm>
        </p:grpSpPr>
        <p:sp>
          <p:nvSpPr>
            <p:cNvPr id="97" name="object 97"/>
            <p:cNvSpPr/>
            <p:nvPr/>
          </p:nvSpPr>
          <p:spPr>
            <a:xfrm>
              <a:off x="2647188" y="5058156"/>
              <a:ext cx="490855" cy="490855"/>
            </a:xfrm>
            <a:custGeom>
              <a:avLst/>
              <a:gdLst/>
              <a:ahLst/>
              <a:cxnLst/>
              <a:rect l="l" t="t" r="r" b="b"/>
              <a:pathLst>
                <a:path w="490855" h="490854">
                  <a:moveTo>
                    <a:pt x="490728" y="245363"/>
                  </a:moveTo>
                  <a:lnTo>
                    <a:pt x="485748" y="195878"/>
                  </a:lnTo>
                  <a:lnTo>
                    <a:pt x="471463" y="149804"/>
                  </a:lnTo>
                  <a:lnTo>
                    <a:pt x="448856" y="108123"/>
                  </a:lnTo>
                  <a:lnTo>
                    <a:pt x="418909" y="71818"/>
                  </a:lnTo>
                  <a:lnTo>
                    <a:pt x="382604" y="41871"/>
                  </a:lnTo>
                  <a:lnTo>
                    <a:pt x="340923" y="19264"/>
                  </a:lnTo>
                  <a:lnTo>
                    <a:pt x="294849" y="4979"/>
                  </a:lnTo>
                  <a:lnTo>
                    <a:pt x="245364" y="0"/>
                  </a:lnTo>
                  <a:lnTo>
                    <a:pt x="195878" y="4979"/>
                  </a:lnTo>
                  <a:lnTo>
                    <a:pt x="149804" y="19264"/>
                  </a:lnTo>
                  <a:lnTo>
                    <a:pt x="108123" y="41871"/>
                  </a:lnTo>
                  <a:lnTo>
                    <a:pt x="71818" y="71818"/>
                  </a:lnTo>
                  <a:lnTo>
                    <a:pt x="41871" y="108123"/>
                  </a:lnTo>
                  <a:lnTo>
                    <a:pt x="19264" y="149804"/>
                  </a:lnTo>
                  <a:lnTo>
                    <a:pt x="4979" y="195878"/>
                  </a:lnTo>
                  <a:lnTo>
                    <a:pt x="0" y="245363"/>
                  </a:lnTo>
                  <a:lnTo>
                    <a:pt x="4979" y="294849"/>
                  </a:lnTo>
                  <a:lnTo>
                    <a:pt x="19264" y="340923"/>
                  </a:lnTo>
                  <a:lnTo>
                    <a:pt x="41871" y="382604"/>
                  </a:lnTo>
                  <a:lnTo>
                    <a:pt x="71818" y="418909"/>
                  </a:lnTo>
                  <a:lnTo>
                    <a:pt x="108123" y="448856"/>
                  </a:lnTo>
                  <a:lnTo>
                    <a:pt x="149804" y="471463"/>
                  </a:lnTo>
                  <a:lnTo>
                    <a:pt x="195878" y="485748"/>
                  </a:lnTo>
                  <a:lnTo>
                    <a:pt x="245364" y="490727"/>
                  </a:lnTo>
                  <a:lnTo>
                    <a:pt x="294849" y="485748"/>
                  </a:lnTo>
                  <a:lnTo>
                    <a:pt x="340923" y="471463"/>
                  </a:lnTo>
                  <a:lnTo>
                    <a:pt x="382604" y="448856"/>
                  </a:lnTo>
                  <a:lnTo>
                    <a:pt x="418909" y="418909"/>
                  </a:lnTo>
                  <a:lnTo>
                    <a:pt x="448856" y="382604"/>
                  </a:lnTo>
                  <a:lnTo>
                    <a:pt x="471463" y="340923"/>
                  </a:lnTo>
                  <a:lnTo>
                    <a:pt x="485748" y="294849"/>
                  </a:lnTo>
                  <a:lnTo>
                    <a:pt x="490728" y="24536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647188" y="5058156"/>
              <a:ext cx="490855" cy="490855"/>
            </a:xfrm>
            <a:custGeom>
              <a:avLst/>
              <a:gdLst/>
              <a:ahLst/>
              <a:cxnLst/>
              <a:rect l="l" t="t" r="r" b="b"/>
              <a:pathLst>
                <a:path w="490855" h="490854">
                  <a:moveTo>
                    <a:pt x="0" y="245363"/>
                  </a:moveTo>
                  <a:lnTo>
                    <a:pt x="4979" y="195878"/>
                  </a:lnTo>
                  <a:lnTo>
                    <a:pt x="19264" y="149804"/>
                  </a:lnTo>
                  <a:lnTo>
                    <a:pt x="41871" y="108123"/>
                  </a:lnTo>
                  <a:lnTo>
                    <a:pt x="71818" y="71818"/>
                  </a:lnTo>
                  <a:lnTo>
                    <a:pt x="108123" y="41871"/>
                  </a:lnTo>
                  <a:lnTo>
                    <a:pt x="149804" y="19264"/>
                  </a:lnTo>
                  <a:lnTo>
                    <a:pt x="195878" y="4979"/>
                  </a:lnTo>
                  <a:lnTo>
                    <a:pt x="245364" y="0"/>
                  </a:lnTo>
                  <a:lnTo>
                    <a:pt x="294849" y="4979"/>
                  </a:lnTo>
                  <a:lnTo>
                    <a:pt x="340923" y="19264"/>
                  </a:lnTo>
                  <a:lnTo>
                    <a:pt x="382604" y="41871"/>
                  </a:lnTo>
                  <a:lnTo>
                    <a:pt x="418909" y="71818"/>
                  </a:lnTo>
                  <a:lnTo>
                    <a:pt x="448856" y="108123"/>
                  </a:lnTo>
                  <a:lnTo>
                    <a:pt x="471463" y="149804"/>
                  </a:lnTo>
                  <a:lnTo>
                    <a:pt x="485748" y="195878"/>
                  </a:lnTo>
                  <a:lnTo>
                    <a:pt x="490728" y="245363"/>
                  </a:lnTo>
                  <a:lnTo>
                    <a:pt x="485748" y="294849"/>
                  </a:lnTo>
                  <a:lnTo>
                    <a:pt x="471463" y="340923"/>
                  </a:lnTo>
                  <a:lnTo>
                    <a:pt x="448856" y="382604"/>
                  </a:lnTo>
                  <a:lnTo>
                    <a:pt x="418909" y="418909"/>
                  </a:lnTo>
                  <a:lnTo>
                    <a:pt x="382604" y="448856"/>
                  </a:lnTo>
                  <a:lnTo>
                    <a:pt x="340923" y="471463"/>
                  </a:lnTo>
                  <a:lnTo>
                    <a:pt x="294849" y="485748"/>
                  </a:lnTo>
                  <a:lnTo>
                    <a:pt x="245364" y="490727"/>
                  </a:lnTo>
                  <a:lnTo>
                    <a:pt x="195878" y="485748"/>
                  </a:lnTo>
                  <a:lnTo>
                    <a:pt x="149804" y="471463"/>
                  </a:lnTo>
                  <a:lnTo>
                    <a:pt x="108123" y="448856"/>
                  </a:lnTo>
                  <a:lnTo>
                    <a:pt x="71818" y="418909"/>
                  </a:lnTo>
                  <a:lnTo>
                    <a:pt x="41871" y="382604"/>
                  </a:lnTo>
                  <a:lnTo>
                    <a:pt x="19264" y="340923"/>
                  </a:lnTo>
                  <a:lnTo>
                    <a:pt x="4979" y="294849"/>
                  </a:lnTo>
                  <a:lnTo>
                    <a:pt x="0" y="245363"/>
                  </a:lnTo>
                  <a:close/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218182" y="4970526"/>
              <a:ext cx="681355" cy="81915"/>
            </a:xfrm>
            <a:custGeom>
              <a:avLst/>
              <a:gdLst/>
              <a:ahLst/>
              <a:cxnLst/>
              <a:rect l="l" t="t" r="r" b="b"/>
              <a:pathLst>
                <a:path w="681355" h="81914">
                  <a:moveTo>
                    <a:pt x="0" y="0"/>
                  </a:moveTo>
                  <a:lnTo>
                    <a:pt x="681228" y="0"/>
                  </a:lnTo>
                  <a:lnTo>
                    <a:pt x="681228" y="81533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259330" y="5542788"/>
              <a:ext cx="640080" cy="81915"/>
            </a:xfrm>
            <a:custGeom>
              <a:avLst/>
              <a:gdLst/>
              <a:ahLst/>
              <a:cxnLst/>
              <a:rect l="l" t="t" r="r" b="b"/>
              <a:pathLst>
                <a:path w="640080" h="81914">
                  <a:moveTo>
                    <a:pt x="0" y="81534"/>
                  </a:moveTo>
                  <a:lnTo>
                    <a:pt x="640080" y="81534"/>
                  </a:lnTo>
                  <a:lnTo>
                    <a:pt x="640080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4148099" y="5009921"/>
            <a:ext cx="513080" cy="513080"/>
            <a:chOff x="4148099" y="5009921"/>
            <a:chExt cx="513080" cy="513080"/>
          </a:xfrm>
        </p:grpSpPr>
        <p:sp>
          <p:nvSpPr>
            <p:cNvPr id="102" name="object 102"/>
            <p:cNvSpPr/>
            <p:nvPr/>
          </p:nvSpPr>
          <p:spPr>
            <a:xfrm>
              <a:off x="4158996" y="5020817"/>
              <a:ext cx="490855" cy="490855"/>
            </a:xfrm>
            <a:custGeom>
              <a:avLst/>
              <a:gdLst/>
              <a:ahLst/>
              <a:cxnLst/>
              <a:rect l="l" t="t" r="r" b="b"/>
              <a:pathLst>
                <a:path w="490854" h="490854">
                  <a:moveTo>
                    <a:pt x="490728" y="245363"/>
                  </a:moveTo>
                  <a:lnTo>
                    <a:pt x="485748" y="195878"/>
                  </a:lnTo>
                  <a:lnTo>
                    <a:pt x="471463" y="149804"/>
                  </a:lnTo>
                  <a:lnTo>
                    <a:pt x="448856" y="108123"/>
                  </a:lnTo>
                  <a:lnTo>
                    <a:pt x="418909" y="71818"/>
                  </a:lnTo>
                  <a:lnTo>
                    <a:pt x="382604" y="41871"/>
                  </a:lnTo>
                  <a:lnTo>
                    <a:pt x="340923" y="19264"/>
                  </a:lnTo>
                  <a:lnTo>
                    <a:pt x="294849" y="4979"/>
                  </a:lnTo>
                  <a:lnTo>
                    <a:pt x="245364" y="0"/>
                  </a:lnTo>
                  <a:lnTo>
                    <a:pt x="196097" y="4979"/>
                  </a:lnTo>
                  <a:lnTo>
                    <a:pt x="150125" y="19264"/>
                  </a:lnTo>
                  <a:lnTo>
                    <a:pt x="108458" y="41871"/>
                  </a:lnTo>
                  <a:lnTo>
                    <a:pt x="72104" y="71818"/>
                  </a:lnTo>
                  <a:lnTo>
                    <a:pt x="42072" y="108123"/>
                  </a:lnTo>
                  <a:lnTo>
                    <a:pt x="19371" y="149804"/>
                  </a:lnTo>
                  <a:lnTo>
                    <a:pt x="5011" y="195878"/>
                  </a:lnTo>
                  <a:lnTo>
                    <a:pt x="0" y="245363"/>
                  </a:lnTo>
                  <a:lnTo>
                    <a:pt x="5011" y="294849"/>
                  </a:lnTo>
                  <a:lnTo>
                    <a:pt x="19371" y="340923"/>
                  </a:lnTo>
                  <a:lnTo>
                    <a:pt x="42072" y="382604"/>
                  </a:lnTo>
                  <a:lnTo>
                    <a:pt x="72104" y="418909"/>
                  </a:lnTo>
                  <a:lnTo>
                    <a:pt x="108458" y="448856"/>
                  </a:lnTo>
                  <a:lnTo>
                    <a:pt x="150125" y="471463"/>
                  </a:lnTo>
                  <a:lnTo>
                    <a:pt x="196097" y="485748"/>
                  </a:lnTo>
                  <a:lnTo>
                    <a:pt x="245364" y="490727"/>
                  </a:lnTo>
                  <a:lnTo>
                    <a:pt x="294849" y="485748"/>
                  </a:lnTo>
                  <a:lnTo>
                    <a:pt x="340923" y="471463"/>
                  </a:lnTo>
                  <a:lnTo>
                    <a:pt x="382604" y="448856"/>
                  </a:lnTo>
                  <a:lnTo>
                    <a:pt x="418909" y="418909"/>
                  </a:lnTo>
                  <a:lnTo>
                    <a:pt x="448856" y="382604"/>
                  </a:lnTo>
                  <a:lnTo>
                    <a:pt x="471463" y="340923"/>
                  </a:lnTo>
                  <a:lnTo>
                    <a:pt x="485748" y="294849"/>
                  </a:lnTo>
                  <a:lnTo>
                    <a:pt x="490728" y="245363"/>
                  </a:lnTo>
                  <a:close/>
                </a:path>
              </a:pathLst>
            </a:custGeom>
            <a:solidFill>
              <a:srgbClr val="D5DF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158996" y="5020817"/>
              <a:ext cx="490855" cy="490855"/>
            </a:xfrm>
            <a:custGeom>
              <a:avLst/>
              <a:gdLst/>
              <a:ahLst/>
              <a:cxnLst/>
              <a:rect l="l" t="t" r="r" b="b"/>
              <a:pathLst>
                <a:path w="490854" h="490854">
                  <a:moveTo>
                    <a:pt x="0" y="245363"/>
                  </a:moveTo>
                  <a:lnTo>
                    <a:pt x="5011" y="195878"/>
                  </a:lnTo>
                  <a:lnTo>
                    <a:pt x="19371" y="149804"/>
                  </a:lnTo>
                  <a:lnTo>
                    <a:pt x="42072" y="108123"/>
                  </a:lnTo>
                  <a:lnTo>
                    <a:pt x="72104" y="71818"/>
                  </a:lnTo>
                  <a:lnTo>
                    <a:pt x="108458" y="41871"/>
                  </a:lnTo>
                  <a:lnTo>
                    <a:pt x="150125" y="19264"/>
                  </a:lnTo>
                  <a:lnTo>
                    <a:pt x="196097" y="4979"/>
                  </a:lnTo>
                  <a:lnTo>
                    <a:pt x="245364" y="0"/>
                  </a:lnTo>
                  <a:lnTo>
                    <a:pt x="294849" y="4979"/>
                  </a:lnTo>
                  <a:lnTo>
                    <a:pt x="340923" y="19264"/>
                  </a:lnTo>
                  <a:lnTo>
                    <a:pt x="382604" y="41871"/>
                  </a:lnTo>
                  <a:lnTo>
                    <a:pt x="418909" y="71818"/>
                  </a:lnTo>
                  <a:lnTo>
                    <a:pt x="448856" y="108123"/>
                  </a:lnTo>
                  <a:lnTo>
                    <a:pt x="471463" y="149804"/>
                  </a:lnTo>
                  <a:lnTo>
                    <a:pt x="485748" y="195878"/>
                  </a:lnTo>
                  <a:lnTo>
                    <a:pt x="490728" y="245363"/>
                  </a:lnTo>
                  <a:lnTo>
                    <a:pt x="485748" y="294849"/>
                  </a:lnTo>
                  <a:lnTo>
                    <a:pt x="471463" y="340923"/>
                  </a:lnTo>
                  <a:lnTo>
                    <a:pt x="448856" y="382604"/>
                  </a:lnTo>
                  <a:lnTo>
                    <a:pt x="418909" y="418909"/>
                  </a:lnTo>
                  <a:lnTo>
                    <a:pt x="382604" y="448856"/>
                  </a:lnTo>
                  <a:lnTo>
                    <a:pt x="340923" y="471463"/>
                  </a:lnTo>
                  <a:lnTo>
                    <a:pt x="294849" y="485748"/>
                  </a:lnTo>
                  <a:lnTo>
                    <a:pt x="245364" y="490727"/>
                  </a:lnTo>
                  <a:lnTo>
                    <a:pt x="196097" y="485748"/>
                  </a:lnTo>
                  <a:lnTo>
                    <a:pt x="150125" y="471463"/>
                  </a:lnTo>
                  <a:lnTo>
                    <a:pt x="108458" y="448856"/>
                  </a:lnTo>
                  <a:lnTo>
                    <a:pt x="72104" y="418909"/>
                  </a:lnTo>
                  <a:lnTo>
                    <a:pt x="42072" y="382604"/>
                  </a:lnTo>
                  <a:lnTo>
                    <a:pt x="19371" y="340923"/>
                  </a:lnTo>
                  <a:lnTo>
                    <a:pt x="5011" y="294849"/>
                  </a:lnTo>
                  <a:lnTo>
                    <a:pt x="0" y="245363"/>
                  </a:lnTo>
                  <a:close/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" name="object 104"/>
          <p:cNvSpPr/>
          <p:nvPr/>
        </p:nvSpPr>
        <p:spPr>
          <a:xfrm>
            <a:off x="4077461" y="4653534"/>
            <a:ext cx="661035" cy="249554"/>
          </a:xfrm>
          <a:custGeom>
            <a:avLst/>
            <a:gdLst/>
            <a:ahLst/>
            <a:cxnLst/>
            <a:rect l="l" t="t" r="r" b="b"/>
            <a:pathLst>
              <a:path w="661035" h="249554">
                <a:moveTo>
                  <a:pt x="660653" y="249174"/>
                </a:moveTo>
                <a:lnTo>
                  <a:pt x="660653" y="85344"/>
                </a:lnTo>
                <a:lnTo>
                  <a:pt x="653795" y="81534"/>
                </a:lnTo>
                <a:lnTo>
                  <a:pt x="647378" y="49827"/>
                </a:lnTo>
                <a:lnTo>
                  <a:pt x="629888" y="23907"/>
                </a:lnTo>
                <a:lnTo>
                  <a:pt x="603968" y="6417"/>
                </a:lnTo>
                <a:lnTo>
                  <a:pt x="572261" y="0"/>
                </a:lnTo>
                <a:lnTo>
                  <a:pt x="540555" y="6417"/>
                </a:lnTo>
                <a:lnTo>
                  <a:pt x="514635" y="23907"/>
                </a:lnTo>
                <a:lnTo>
                  <a:pt x="497145" y="49827"/>
                </a:lnTo>
                <a:lnTo>
                  <a:pt x="490727" y="81534"/>
                </a:lnTo>
                <a:lnTo>
                  <a:pt x="484310" y="49827"/>
                </a:lnTo>
                <a:lnTo>
                  <a:pt x="466820" y="23907"/>
                </a:lnTo>
                <a:lnTo>
                  <a:pt x="440900" y="6417"/>
                </a:lnTo>
                <a:lnTo>
                  <a:pt x="409193" y="0"/>
                </a:lnTo>
                <a:lnTo>
                  <a:pt x="377047" y="6417"/>
                </a:lnTo>
                <a:lnTo>
                  <a:pt x="350900" y="23907"/>
                </a:lnTo>
                <a:lnTo>
                  <a:pt x="333327" y="49827"/>
                </a:lnTo>
                <a:lnTo>
                  <a:pt x="326897" y="81534"/>
                </a:lnTo>
                <a:lnTo>
                  <a:pt x="320480" y="49827"/>
                </a:lnTo>
                <a:lnTo>
                  <a:pt x="302990" y="23907"/>
                </a:lnTo>
                <a:lnTo>
                  <a:pt x="277070" y="6417"/>
                </a:lnTo>
                <a:lnTo>
                  <a:pt x="245363" y="0"/>
                </a:lnTo>
                <a:lnTo>
                  <a:pt x="213657" y="6417"/>
                </a:lnTo>
                <a:lnTo>
                  <a:pt x="187737" y="23907"/>
                </a:lnTo>
                <a:lnTo>
                  <a:pt x="170247" y="49827"/>
                </a:lnTo>
                <a:lnTo>
                  <a:pt x="163829" y="81534"/>
                </a:lnTo>
                <a:lnTo>
                  <a:pt x="157400" y="49827"/>
                </a:lnTo>
                <a:lnTo>
                  <a:pt x="139826" y="23907"/>
                </a:lnTo>
                <a:lnTo>
                  <a:pt x="113680" y="6417"/>
                </a:lnTo>
                <a:lnTo>
                  <a:pt x="81533" y="0"/>
                </a:lnTo>
                <a:lnTo>
                  <a:pt x="49827" y="6417"/>
                </a:lnTo>
                <a:lnTo>
                  <a:pt x="23907" y="23907"/>
                </a:lnTo>
                <a:lnTo>
                  <a:pt x="6417" y="49827"/>
                </a:lnTo>
                <a:lnTo>
                  <a:pt x="0" y="81534"/>
                </a:lnTo>
                <a:lnTo>
                  <a:pt x="6857" y="85344"/>
                </a:lnTo>
                <a:lnTo>
                  <a:pt x="6857" y="249174"/>
                </a:lnTo>
              </a:path>
            </a:pathLst>
          </a:custGeom>
          <a:ln w="217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5" name="object 105"/>
          <p:cNvGrpSpPr/>
          <p:nvPr/>
        </p:nvGrpSpPr>
        <p:grpSpPr>
          <a:xfrm>
            <a:off x="4066565" y="4238015"/>
            <a:ext cx="682625" cy="362585"/>
            <a:chOff x="4066565" y="4238015"/>
            <a:chExt cx="682625" cy="362585"/>
          </a:xfrm>
        </p:grpSpPr>
        <p:sp>
          <p:nvSpPr>
            <p:cNvPr id="106" name="object 106"/>
            <p:cNvSpPr/>
            <p:nvPr/>
          </p:nvSpPr>
          <p:spPr>
            <a:xfrm>
              <a:off x="4077461" y="4248911"/>
              <a:ext cx="661035" cy="241300"/>
            </a:xfrm>
            <a:custGeom>
              <a:avLst/>
              <a:gdLst/>
              <a:ahLst/>
              <a:cxnLst/>
              <a:rect l="l" t="t" r="r" b="b"/>
              <a:pathLst>
                <a:path w="661035" h="241300">
                  <a:moveTo>
                    <a:pt x="660653" y="0"/>
                  </a:moveTo>
                  <a:lnTo>
                    <a:pt x="660653" y="163068"/>
                  </a:lnTo>
                  <a:lnTo>
                    <a:pt x="653795" y="159258"/>
                  </a:lnTo>
                  <a:lnTo>
                    <a:pt x="647378" y="190964"/>
                  </a:lnTo>
                  <a:lnTo>
                    <a:pt x="629888" y="216884"/>
                  </a:lnTo>
                  <a:lnTo>
                    <a:pt x="603968" y="234374"/>
                  </a:lnTo>
                  <a:lnTo>
                    <a:pt x="572261" y="240792"/>
                  </a:lnTo>
                  <a:lnTo>
                    <a:pt x="540555" y="234374"/>
                  </a:lnTo>
                  <a:lnTo>
                    <a:pt x="514635" y="216884"/>
                  </a:lnTo>
                  <a:lnTo>
                    <a:pt x="497145" y="190964"/>
                  </a:lnTo>
                  <a:lnTo>
                    <a:pt x="490727" y="159258"/>
                  </a:lnTo>
                  <a:lnTo>
                    <a:pt x="484310" y="190964"/>
                  </a:lnTo>
                  <a:lnTo>
                    <a:pt x="466820" y="216884"/>
                  </a:lnTo>
                  <a:lnTo>
                    <a:pt x="440900" y="234374"/>
                  </a:lnTo>
                  <a:lnTo>
                    <a:pt x="409193" y="240792"/>
                  </a:lnTo>
                  <a:lnTo>
                    <a:pt x="377047" y="234374"/>
                  </a:lnTo>
                  <a:lnTo>
                    <a:pt x="350900" y="216884"/>
                  </a:lnTo>
                  <a:lnTo>
                    <a:pt x="333327" y="190964"/>
                  </a:lnTo>
                  <a:lnTo>
                    <a:pt x="326897" y="159258"/>
                  </a:lnTo>
                  <a:lnTo>
                    <a:pt x="320480" y="190964"/>
                  </a:lnTo>
                  <a:lnTo>
                    <a:pt x="302990" y="216884"/>
                  </a:lnTo>
                  <a:lnTo>
                    <a:pt x="277070" y="234374"/>
                  </a:lnTo>
                  <a:lnTo>
                    <a:pt x="245363" y="240792"/>
                  </a:lnTo>
                  <a:lnTo>
                    <a:pt x="213657" y="234374"/>
                  </a:lnTo>
                  <a:lnTo>
                    <a:pt x="187737" y="216884"/>
                  </a:lnTo>
                  <a:lnTo>
                    <a:pt x="170247" y="190964"/>
                  </a:lnTo>
                  <a:lnTo>
                    <a:pt x="163829" y="159258"/>
                  </a:lnTo>
                  <a:lnTo>
                    <a:pt x="157400" y="190964"/>
                  </a:lnTo>
                  <a:lnTo>
                    <a:pt x="139826" y="216884"/>
                  </a:lnTo>
                  <a:lnTo>
                    <a:pt x="113680" y="234374"/>
                  </a:lnTo>
                  <a:lnTo>
                    <a:pt x="81533" y="240792"/>
                  </a:lnTo>
                  <a:lnTo>
                    <a:pt x="49827" y="234374"/>
                  </a:lnTo>
                  <a:lnTo>
                    <a:pt x="23907" y="216884"/>
                  </a:lnTo>
                  <a:lnTo>
                    <a:pt x="6417" y="190964"/>
                  </a:lnTo>
                  <a:lnTo>
                    <a:pt x="0" y="159258"/>
                  </a:lnTo>
                  <a:lnTo>
                    <a:pt x="6857" y="163068"/>
                  </a:lnTo>
                  <a:lnTo>
                    <a:pt x="6857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084319" y="4548377"/>
              <a:ext cx="654050" cy="0"/>
            </a:xfrm>
            <a:custGeom>
              <a:avLst/>
              <a:gdLst/>
              <a:ahLst/>
              <a:cxnLst/>
              <a:rect l="l" t="t" r="r" b="b"/>
              <a:pathLst>
                <a:path w="654050">
                  <a:moveTo>
                    <a:pt x="0" y="0"/>
                  </a:moveTo>
                  <a:lnTo>
                    <a:pt x="653796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084319" y="4589525"/>
              <a:ext cx="654050" cy="0"/>
            </a:xfrm>
            <a:custGeom>
              <a:avLst/>
              <a:gdLst/>
              <a:ahLst/>
              <a:cxnLst/>
              <a:rect l="l" t="t" r="r" b="b"/>
              <a:pathLst>
                <a:path w="654050">
                  <a:moveTo>
                    <a:pt x="0" y="0"/>
                  </a:moveTo>
                  <a:lnTo>
                    <a:pt x="653796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109"/>
          <p:cNvSpPr/>
          <p:nvPr/>
        </p:nvSpPr>
        <p:spPr>
          <a:xfrm>
            <a:off x="4084320" y="4861559"/>
            <a:ext cx="81915" cy="408940"/>
          </a:xfrm>
          <a:custGeom>
            <a:avLst/>
            <a:gdLst/>
            <a:ahLst/>
            <a:cxnLst/>
            <a:rect l="l" t="t" r="r" b="b"/>
            <a:pathLst>
              <a:path w="81914" h="408939">
                <a:moveTo>
                  <a:pt x="0" y="0"/>
                </a:moveTo>
                <a:lnTo>
                  <a:pt x="0" y="408431"/>
                </a:lnTo>
                <a:lnTo>
                  <a:pt x="81534" y="408431"/>
                </a:lnTo>
              </a:path>
            </a:pathLst>
          </a:custGeom>
          <a:ln w="18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656582" y="4902708"/>
            <a:ext cx="81915" cy="367665"/>
          </a:xfrm>
          <a:custGeom>
            <a:avLst/>
            <a:gdLst/>
            <a:ahLst/>
            <a:cxnLst/>
            <a:rect l="l" t="t" r="r" b="b"/>
            <a:pathLst>
              <a:path w="81914" h="367664">
                <a:moveTo>
                  <a:pt x="81534" y="0"/>
                </a:moveTo>
                <a:lnTo>
                  <a:pt x="81534" y="367284"/>
                </a:lnTo>
                <a:lnTo>
                  <a:pt x="0" y="367284"/>
                </a:lnTo>
              </a:path>
            </a:pathLst>
          </a:custGeom>
          <a:ln w="18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1" name="object 111"/>
          <p:cNvGrpSpPr/>
          <p:nvPr/>
        </p:nvGrpSpPr>
        <p:grpSpPr>
          <a:xfrm>
            <a:off x="3198876" y="5243321"/>
            <a:ext cx="1221740" cy="363220"/>
            <a:chOff x="3198876" y="5243321"/>
            <a:chExt cx="1221740" cy="363220"/>
          </a:xfrm>
        </p:grpSpPr>
        <p:sp>
          <p:nvSpPr>
            <p:cNvPr id="112" name="object 112"/>
            <p:cNvSpPr/>
            <p:nvPr/>
          </p:nvSpPr>
          <p:spPr>
            <a:xfrm>
              <a:off x="3376422" y="5311139"/>
              <a:ext cx="1035050" cy="285750"/>
            </a:xfrm>
            <a:custGeom>
              <a:avLst/>
              <a:gdLst/>
              <a:ahLst/>
              <a:cxnLst/>
              <a:rect l="l" t="t" r="r" b="b"/>
              <a:pathLst>
                <a:path w="1035050" h="285750">
                  <a:moveTo>
                    <a:pt x="1034795" y="204215"/>
                  </a:moveTo>
                  <a:lnTo>
                    <a:pt x="1034795" y="285750"/>
                  </a:lnTo>
                  <a:lnTo>
                    <a:pt x="422148" y="285750"/>
                  </a:lnTo>
                  <a:lnTo>
                    <a:pt x="422148" y="0"/>
                  </a:lnTo>
                  <a:lnTo>
                    <a:pt x="0" y="0"/>
                  </a:lnTo>
                </a:path>
              </a:pathLst>
            </a:custGeom>
            <a:ln w="18161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198876" y="5243321"/>
              <a:ext cx="191770" cy="123189"/>
            </a:xfrm>
            <a:custGeom>
              <a:avLst/>
              <a:gdLst/>
              <a:ahLst/>
              <a:cxnLst/>
              <a:rect l="l" t="t" r="r" b="b"/>
              <a:pathLst>
                <a:path w="191770" h="123189">
                  <a:moveTo>
                    <a:pt x="191262" y="122681"/>
                  </a:moveTo>
                  <a:lnTo>
                    <a:pt x="191262" y="0"/>
                  </a:lnTo>
                  <a:lnTo>
                    <a:pt x="0" y="67817"/>
                  </a:lnTo>
                  <a:lnTo>
                    <a:pt x="191262" y="122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4" name="object 114"/>
          <p:cNvSpPr/>
          <p:nvPr/>
        </p:nvSpPr>
        <p:spPr>
          <a:xfrm>
            <a:off x="4084320" y="4085082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0"/>
                </a:moveTo>
                <a:lnTo>
                  <a:pt x="0" y="163830"/>
                </a:lnTo>
              </a:path>
            </a:pathLst>
          </a:custGeom>
          <a:ln w="18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5" name="object 115"/>
          <p:cNvGrpSpPr/>
          <p:nvPr/>
        </p:nvGrpSpPr>
        <p:grpSpPr>
          <a:xfrm>
            <a:off x="4693265" y="3553314"/>
            <a:ext cx="76200" cy="695960"/>
            <a:chOff x="4693265" y="3553314"/>
            <a:chExt cx="76200" cy="695960"/>
          </a:xfrm>
        </p:grpSpPr>
        <p:sp>
          <p:nvSpPr>
            <p:cNvPr id="116" name="object 116"/>
            <p:cNvSpPr/>
            <p:nvPr/>
          </p:nvSpPr>
          <p:spPr>
            <a:xfrm>
              <a:off x="4738115" y="3595116"/>
              <a:ext cx="0" cy="654050"/>
            </a:xfrm>
            <a:custGeom>
              <a:avLst/>
              <a:gdLst/>
              <a:ahLst/>
              <a:cxnLst/>
              <a:rect l="l" t="t" r="r" b="b"/>
              <a:pathLst>
                <a:path h="654050">
                  <a:moveTo>
                    <a:pt x="0" y="0"/>
                  </a:moveTo>
                  <a:lnTo>
                    <a:pt x="0" y="653796"/>
                  </a:lnTo>
                </a:path>
              </a:pathLst>
            </a:custGeom>
            <a:ln w="181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7" name="object 1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3265" y="3553314"/>
              <a:ext cx="75984" cy="75222"/>
            </a:xfrm>
            <a:prstGeom prst="rect">
              <a:avLst/>
            </a:prstGeom>
          </p:spPr>
        </p:pic>
      </p:grpSp>
      <p:pic>
        <p:nvPicPr>
          <p:cNvPr id="118" name="object 1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39470" y="4037945"/>
            <a:ext cx="75984" cy="75984"/>
          </a:xfrm>
          <a:prstGeom prst="rect">
            <a:avLst/>
          </a:prstGeom>
        </p:spPr>
      </p:pic>
      <p:sp>
        <p:nvSpPr>
          <p:cNvPr id="119" name="object 119"/>
          <p:cNvSpPr/>
          <p:nvPr/>
        </p:nvSpPr>
        <p:spPr>
          <a:xfrm>
            <a:off x="6550152" y="4888991"/>
            <a:ext cx="1457325" cy="0"/>
          </a:xfrm>
          <a:custGeom>
            <a:avLst/>
            <a:gdLst/>
            <a:ahLst/>
            <a:cxnLst/>
            <a:rect l="l" t="t" r="r" b="b"/>
            <a:pathLst>
              <a:path w="1457325">
                <a:moveTo>
                  <a:pt x="1456944" y="0"/>
                </a:moveTo>
                <a:lnTo>
                  <a:pt x="0" y="0"/>
                </a:lnTo>
              </a:path>
            </a:pathLst>
          </a:custGeom>
          <a:ln w="27241">
            <a:solidFill>
              <a:srgbClr val="CC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550152" y="5338571"/>
            <a:ext cx="844550" cy="0"/>
          </a:xfrm>
          <a:custGeom>
            <a:avLst/>
            <a:gdLst/>
            <a:ahLst/>
            <a:cxnLst/>
            <a:rect l="l" t="t" r="r" b="b"/>
            <a:pathLst>
              <a:path w="844550">
                <a:moveTo>
                  <a:pt x="844296" y="0"/>
                </a:moveTo>
                <a:lnTo>
                  <a:pt x="0" y="0"/>
                </a:lnTo>
              </a:path>
            </a:pathLst>
          </a:custGeom>
          <a:ln w="27241">
            <a:solidFill>
              <a:srgbClr val="CC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1" name="object 121"/>
          <p:cNvGrpSpPr/>
          <p:nvPr/>
        </p:nvGrpSpPr>
        <p:grpSpPr>
          <a:xfrm>
            <a:off x="6550152" y="5269991"/>
            <a:ext cx="858519" cy="1022350"/>
            <a:chOff x="6550152" y="5269991"/>
            <a:chExt cx="858519" cy="1022350"/>
          </a:xfrm>
        </p:grpSpPr>
        <p:sp>
          <p:nvSpPr>
            <p:cNvPr id="122" name="object 122"/>
            <p:cNvSpPr/>
            <p:nvPr/>
          </p:nvSpPr>
          <p:spPr>
            <a:xfrm>
              <a:off x="6550152" y="5651753"/>
              <a:ext cx="844550" cy="0"/>
            </a:xfrm>
            <a:custGeom>
              <a:avLst/>
              <a:gdLst/>
              <a:ahLst/>
              <a:cxnLst/>
              <a:rect l="l" t="t" r="r" b="b"/>
              <a:pathLst>
                <a:path w="844550">
                  <a:moveTo>
                    <a:pt x="844296" y="0"/>
                  </a:moveTo>
                  <a:lnTo>
                    <a:pt x="0" y="0"/>
                  </a:lnTo>
                </a:path>
              </a:pathLst>
            </a:custGeom>
            <a:ln w="27241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7394448" y="5269991"/>
              <a:ext cx="0" cy="1022350"/>
            </a:xfrm>
            <a:custGeom>
              <a:avLst/>
              <a:gdLst/>
              <a:ahLst/>
              <a:cxnLst/>
              <a:rect l="l" t="t" r="r" b="b"/>
              <a:pathLst>
                <a:path h="1022350">
                  <a:moveTo>
                    <a:pt x="0" y="1021842"/>
                  </a:moveTo>
                  <a:lnTo>
                    <a:pt x="0" y="0"/>
                  </a:lnTo>
                </a:path>
              </a:pathLst>
            </a:custGeom>
            <a:ln w="27241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4" name="object 124"/>
          <p:cNvSpPr/>
          <p:nvPr/>
        </p:nvSpPr>
        <p:spPr>
          <a:xfrm>
            <a:off x="8007095" y="4834128"/>
            <a:ext cx="0" cy="1089660"/>
          </a:xfrm>
          <a:custGeom>
            <a:avLst/>
            <a:gdLst/>
            <a:ahLst/>
            <a:cxnLst/>
            <a:rect l="l" t="t" r="r" b="b"/>
            <a:pathLst>
              <a:path h="1089660">
                <a:moveTo>
                  <a:pt x="0" y="1089660"/>
                </a:moveTo>
                <a:lnTo>
                  <a:pt x="0" y="0"/>
                </a:lnTo>
              </a:path>
            </a:pathLst>
          </a:custGeom>
          <a:ln w="27241">
            <a:solidFill>
              <a:srgbClr val="CC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394447" y="5692902"/>
            <a:ext cx="340995" cy="204470"/>
          </a:xfrm>
          <a:custGeom>
            <a:avLst/>
            <a:gdLst/>
            <a:ahLst/>
            <a:cxnLst/>
            <a:rect l="l" t="t" r="r" b="b"/>
            <a:pathLst>
              <a:path w="340995" h="204470">
                <a:moveTo>
                  <a:pt x="0" y="0"/>
                </a:moveTo>
                <a:lnTo>
                  <a:pt x="0" y="204215"/>
                </a:lnTo>
                <a:lnTo>
                  <a:pt x="340614" y="204215"/>
                </a:lnTo>
                <a:lnTo>
                  <a:pt x="340614" y="0"/>
                </a:lnTo>
                <a:lnTo>
                  <a:pt x="0" y="0"/>
                </a:lnTo>
                <a:close/>
              </a:path>
            </a:pathLst>
          </a:custGeom>
          <a:ln w="18161">
            <a:solidFill>
              <a:srgbClr val="CC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005571" y="5231891"/>
            <a:ext cx="276225" cy="276225"/>
          </a:xfrm>
          <a:custGeom>
            <a:avLst/>
            <a:gdLst/>
            <a:ahLst/>
            <a:cxnLst/>
            <a:rect l="l" t="t" r="r" b="b"/>
            <a:pathLst>
              <a:path w="276225" h="276225">
                <a:moveTo>
                  <a:pt x="0" y="137921"/>
                </a:moveTo>
                <a:lnTo>
                  <a:pt x="7028" y="94317"/>
                </a:lnTo>
                <a:lnTo>
                  <a:pt x="26602" y="56455"/>
                </a:lnTo>
                <a:lnTo>
                  <a:pt x="56455" y="26602"/>
                </a:lnTo>
                <a:lnTo>
                  <a:pt x="94317" y="7028"/>
                </a:lnTo>
                <a:lnTo>
                  <a:pt x="137922" y="0"/>
                </a:lnTo>
                <a:lnTo>
                  <a:pt x="181526" y="7028"/>
                </a:lnTo>
                <a:lnTo>
                  <a:pt x="219388" y="26602"/>
                </a:lnTo>
                <a:lnTo>
                  <a:pt x="249241" y="56455"/>
                </a:lnTo>
                <a:lnTo>
                  <a:pt x="268815" y="94317"/>
                </a:lnTo>
                <a:lnTo>
                  <a:pt x="275844" y="137921"/>
                </a:lnTo>
                <a:lnTo>
                  <a:pt x="268815" y="181526"/>
                </a:lnTo>
                <a:lnTo>
                  <a:pt x="249241" y="219388"/>
                </a:lnTo>
                <a:lnTo>
                  <a:pt x="219388" y="249241"/>
                </a:lnTo>
                <a:lnTo>
                  <a:pt x="181526" y="268815"/>
                </a:lnTo>
                <a:lnTo>
                  <a:pt x="137922" y="275843"/>
                </a:lnTo>
                <a:lnTo>
                  <a:pt x="94317" y="268815"/>
                </a:lnTo>
                <a:lnTo>
                  <a:pt x="56455" y="249241"/>
                </a:lnTo>
                <a:lnTo>
                  <a:pt x="26602" y="219388"/>
                </a:lnTo>
                <a:lnTo>
                  <a:pt x="7028" y="181526"/>
                </a:lnTo>
                <a:lnTo>
                  <a:pt x="0" y="137921"/>
                </a:lnTo>
              </a:path>
            </a:pathLst>
          </a:custGeom>
          <a:ln w="18161">
            <a:solidFill>
              <a:srgbClr val="CC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748778" y="5788152"/>
            <a:ext cx="258445" cy="0"/>
          </a:xfrm>
          <a:custGeom>
            <a:avLst/>
            <a:gdLst/>
            <a:ahLst/>
            <a:cxnLst/>
            <a:rect l="l" t="t" r="r" b="b"/>
            <a:pathLst>
              <a:path w="258445">
                <a:moveTo>
                  <a:pt x="258318" y="0"/>
                </a:moveTo>
                <a:lnTo>
                  <a:pt x="0" y="0"/>
                </a:lnTo>
              </a:path>
            </a:pathLst>
          </a:custGeom>
          <a:ln w="27241">
            <a:solidFill>
              <a:srgbClr val="CC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8279892" y="5366003"/>
            <a:ext cx="477520" cy="0"/>
          </a:xfrm>
          <a:custGeom>
            <a:avLst/>
            <a:gdLst/>
            <a:ahLst/>
            <a:cxnLst/>
            <a:rect l="l" t="t" r="r" b="b"/>
            <a:pathLst>
              <a:path w="477520">
                <a:moveTo>
                  <a:pt x="477011" y="0"/>
                </a:moveTo>
                <a:lnTo>
                  <a:pt x="0" y="0"/>
                </a:lnTo>
              </a:path>
            </a:pathLst>
          </a:custGeom>
          <a:ln w="27241">
            <a:solidFill>
              <a:srgbClr val="CC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550152" y="5937503"/>
            <a:ext cx="844550" cy="0"/>
          </a:xfrm>
          <a:custGeom>
            <a:avLst/>
            <a:gdLst/>
            <a:ahLst/>
            <a:cxnLst/>
            <a:rect l="l" t="t" r="r" b="b"/>
            <a:pathLst>
              <a:path w="844550">
                <a:moveTo>
                  <a:pt x="844296" y="0"/>
                </a:moveTo>
                <a:lnTo>
                  <a:pt x="0" y="0"/>
                </a:lnTo>
              </a:path>
            </a:pathLst>
          </a:custGeom>
          <a:ln w="27241">
            <a:solidFill>
              <a:srgbClr val="CC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550152" y="6196584"/>
            <a:ext cx="844550" cy="0"/>
          </a:xfrm>
          <a:custGeom>
            <a:avLst/>
            <a:gdLst/>
            <a:ahLst/>
            <a:cxnLst/>
            <a:rect l="l" t="t" r="r" b="b"/>
            <a:pathLst>
              <a:path w="844550">
                <a:moveTo>
                  <a:pt x="844296" y="0"/>
                </a:moveTo>
                <a:lnTo>
                  <a:pt x="0" y="0"/>
                </a:lnTo>
              </a:path>
            </a:pathLst>
          </a:custGeom>
          <a:ln w="27241">
            <a:solidFill>
              <a:srgbClr val="CC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35" name="object 135"/>
          <p:cNvSpPr txBox="1"/>
          <p:nvPr/>
        </p:nvSpPr>
        <p:spPr>
          <a:xfrm>
            <a:off x="883411" y="1339850"/>
            <a:ext cx="6936105" cy="846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5865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sz="21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21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95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21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1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100</a:t>
            </a:r>
            <a:r>
              <a:rPr sz="21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-140" dirty="0">
                <a:solidFill>
                  <a:srgbClr val="EC34F1"/>
                </a:solidFill>
                <a:latin typeface="Arial Unicode MS"/>
                <a:cs typeface="Arial Unicode MS"/>
              </a:rPr>
              <a:t>%</a:t>
            </a:r>
            <a:r>
              <a:rPr sz="21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1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80" dirty="0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r>
              <a:rPr sz="21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-10" dirty="0">
                <a:solidFill>
                  <a:srgbClr val="EC34F1"/>
                </a:solidFill>
                <a:latin typeface="Arial Unicode MS"/>
                <a:cs typeface="Arial Unicode MS"/>
              </a:rPr>
              <a:t>(59G/27TN)</a:t>
            </a:r>
            <a:endParaRPr sz="21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380"/>
              </a:spcBef>
            </a:pPr>
            <a:r>
              <a:rPr sz="1300" b="1" spc="-40" dirty="0">
                <a:solidFill>
                  <a:srgbClr val="FF0000"/>
                </a:solidFill>
                <a:latin typeface="Trebuchet MS"/>
                <a:cs typeface="Trebuchet MS"/>
              </a:rPr>
              <a:t>0-</a:t>
            </a:r>
            <a:r>
              <a:rPr sz="1300" b="1" spc="65" dirty="0">
                <a:solidFill>
                  <a:srgbClr val="FF0000"/>
                </a:solidFill>
                <a:latin typeface="Trebuchet MS"/>
                <a:cs typeface="Trebuchet MS"/>
              </a:rPr>
              <a:t>15%</a:t>
            </a:r>
            <a:r>
              <a:rPr sz="1300" b="1" spc="-3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300" b="1" spc="-10" dirty="0">
                <a:solidFill>
                  <a:srgbClr val="FF0000"/>
                </a:solidFill>
                <a:latin typeface="Trebuchet MS"/>
                <a:cs typeface="Trebuchet MS"/>
              </a:rPr>
              <a:t>Cobertura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6144259" y="4748021"/>
            <a:ext cx="3581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solidFill>
                  <a:srgbClr val="CC00FF"/>
                </a:solidFill>
                <a:latin typeface="Trebuchet MS"/>
                <a:cs typeface="Trebuchet MS"/>
              </a:rPr>
              <a:t>59G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2142998" y="5076190"/>
            <a:ext cx="298450" cy="400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25" dirty="0">
                <a:latin typeface="Trebuchet MS"/>
                <a:cs typeface="Trebuchet MS"/>
              </a:rPr>
              <a:t>59</a:t>
            </a:r>
            <a:endParaRPr sz="1300">
              <a:latin typeface="Trebuchet MS"/>
              <a:cs typeface="Trebuchet MS"/>
            </a:endParaRPr>
          </a:p>
          <a:p>
            <a:pPr marL="42545">
              <a:lnSpc>
                <a:spcPct val="100000"/>
              </a:lnSpc>
              <a:spcBef>
                <a:spcPts val="785"/>
              </a:spcBef>
            </a:pPr>
            <a:r>
              <a:rPr sz="500" b="1" spc="-10" dirty="0">
                <a:latin typeface="Trebuchet MS"/>
                <a:cs typeface="Trebuchet MS"/>
              </a:rPr>
              <a:t>GRAMO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2785358" y="5076190"/>
            <a:ext cx="321310" cy="400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00"/>
              </a:spcBef>
            </a:pPr>
            <a:r>
              <a:rPr sz="1300" b="1" spc="-25" dirty="0">
                <a:latin typeface="Trebuchet MS"/>
                <a:cs typeface="Trebuchet MS"/>
              </a:rPr>
              <a:t>27</a:t>
            </a:r>
            <a:endParaRPr sz="1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500" b="1" spc="-10" dirty="0">
                <a:latin typeface="Trebuchet MS"/>
                <a:cs typeface="Trebuchet MS"/>
              </a:rPr>
              <a:t>Tennesse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4308602" y="5137150"/>
            <a:ext cx="214629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25" dirty="0">
                <a:latin typeface="Trebuchet MS"/>
                <a:cs typeface="Trebuchet MS"/>
              </a:rPr>
              <a:t>59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6050534" y="5148088"/>
            <a:ext cx="476884" cy="60769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1400" b="1" spc="-20" dirty="0">
                <a:solidFill>
                  <a:srgbClr val="CC00FF"/>
                </a:solidFill>
                <a:latin typeface="Trebuchet MS"/>
                <a:cs typeface="Trebuchet MS"/>
              </a:rPr>
              <a:t>27TN</a:t>
            </a:r>
            <a:endParaRPr sz="1400">
              <a:latin typeface="Trebuchet MS"/>
              <a:cs typeface="Trebuchet MS"/>
            </a:endParaRPr>
          </a:p>
          <a:p>
            <a:pPr marL="222250">
              <a:lnSpc>
                <a:spcPct val="100000"/>
              </a:lnSpc>
              <a:spcBef>
                <a:spcPts val="610"/>
              </a:spcBef>
            </a:pPr>
            <a:r>
              <a:rPr sz="1400" b="1" spc="-25" dirty="0">
                <a:solidFill>
                  <a:srgbClr val="CC00FF"/>
                </a:solidFill>
                <a:latin typeface="Trebuchet MS"/>
                <a:cs typeface="Trebuchet MS"/>
              </a:rPr>
              <a:t>59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4277359" y="5880861"/>
            <a:ext cx="2068195" cy="426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dirty="0">
                <a:solidFill>
                  <a:srgbClr val="CC00FF"/>
                </a:solidFill>
                <a:latin typeface="Trebuchet MS"/>
                <a:cs typeface="Trebuchet MS"/>
              </a:rPr>
              <a:t>Supervisiones</a:t>
            </a:r>
            <a:r>
              <a:rPr sz="850" b="1" spc="200" dirty="0">
                <a:solidFill>
                  <a:srgbClr val="CC00FF"/>
                </a:solidFill>
                <a:latin typeface="Trebuchet MS"/>
                <a:cs typeface="Trebuchet MS"/>
              </a:rPr>
              <a:t> </a:t>
            </a:r>
            <a:r>
              <a:rPr sz="850" b="1" dirty="0">
                <a:solidFill>
                  <a:srgbClr val="CC00FF"/>
                </a:solidFill>
                <a:latin typeface="Trebuchet MS"/>
                <a:cs typeface="Trebuchet MS"/>
              </a:rPr>
              <a:t>de</a:t>
            </a:r>
            <a:r>
              <a:rPr sz="850" b="1" spc="200" dirty="0">
                <a:solidFill>
                  <a:srgbClr val="CC00FF"/>
                </a:solidFill>
                <a:latin typeface="Trebuchet MS"/>
                <a:cs typeface="Trebuchet MS"/>
              </a:rPr>
              <a:t> </a:t>
            </a:r>
            <a:r>
              <a:rPr sz="850" b="1" dirty="0">
                <a:solidFill>
                  <a:srgbClr val="CC00FF"/>
                </a:solidFill>
                <a:latin typeface="Trebuchet MS"/>
                <a:cs typeface="Trebuchet MS"/>
              </a:rPr>
              <a:t>Potencia</a:t>
            </a:r>
            <a:r>
              <a:rPr sz="850" b="1" spc="204" dirty="0">
                <a:solidFill>
                  <a:srgbClr val="CC00FF"/>
                </a:solidFill>
                <a:latin typeface="Trebuchet MS"/>
                <a:cs typeface="Trebuchet MS"/>
              </a:rPr>
              <a:t> </a:t>
            </a:r>
            <a:r>
              <a:rPr sz="850" b="1" spc="-10" dirty="0">
                <a:solidFill>
                  <a:srgbClr val="CC00FF"/>
                </a:solidFill>
                <a:latin typeface="Trebuchet MS"/>
                <a:cs typeface="Trebuchet MS"/>
              </a:rPr>
              <a:t>Satisfechas</a:t>
            </a:r>
            <a:endParaRPr sz="8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9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850" b="1" dirty="0">
                <a:solidFill>
                  <a:srgbClr val="CC00FF"/>
                </a:solidFill>
                <a:latin typeface="Trebuchet MS"/>
                <a:cs typeface="Trebuchet MS"/>
              </a:rPr>
              <a:t>Supervisiones</a:t>
            </a:r>
            <a:r>
              <a:rPr sz="850" b="1" spc="200" dirty="0">
                <a:solidFill>
                  <a:srgbClr val="CC00FF"/>
                </a:solidFill>
                <a:latin typeface="Trebuchet MS"/>
                <a:cs typeface="Trebuchet MS"/>
              </a:rPr>
              <a:t> </a:t>
            </a:r>
            <a:r>
              <a:rPr sz="850" b="1" dirty="0">
                <a:solidFill>
                  <a:srgbClr val="CC00FF"/>
                </a:solidFill>
                <a:latin typeface="Trebuchet MS"/>
                <a:cs typeface="Trebuchet MS"/>
              </a:rPr>
              <a:t>de</a:t>
            </a:r>
            <a:r>
              <a:rPr sz="850" b="1" spc="200" dirty="0">
                <a:solidFill>
                  <a:srgbClr val="CC00FF"/>
                </a:solidFill>
                <a:latin typeface="Trebuchet MS"/>
                <a:cs typeface="Trebuchet MS"/>
              </a:rPr>
              <a:t> </a:t>
            </a:r>
            <a:r>
              <a:rPr sz="850" b="1" dirty="0">
                <a:solidFill>
                  <a:srgbClr val="CC00FF"/>
                </a:solidFill>
                <a:latin typeface="Trebuchet MS"/>
                <a:cs typeface="Trebuchet MS"/>
              </a:rPr>
              <a:t>Potencia</a:t>
            </a:r>
            <a:r>
              <a:rPr sz="850" b="1" spc="204" dirty="0">
                <a:solidFill>
                  <a:srgbClr val="CC00FF"/>
                </a:solidFill>
                <a:latin typeface="Trebuchet MS"/>
                <a:cs typeface="Trebuchet MS"/>
              </a:rPr>
              <a:t> </a:t>
            </a:r>
            <a:r>
              <a:rPr sz="850" b="1" spc="-10" dirty="0">
                <a:solidFill>
                  <a:srgbClr val="CC00FF"/>
                </a:solidFill>
                <a:latin typeface="Trebuchet MS"/>
                <a:cs typeface="Trebuchet MS"/>
              </a:rPr>
              <a:t>Satisfechas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8037834" y="5254500"/>
            <a:ext cx="14224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105" dirty="0">
                <a:solidFill>
                  <a:srgbClr val="CC00FF"/>
                </a:solidFill>
                <a:latin typeface="Trebuchet MS"/>
                <a:cs typeface="Trebuchet MS"/>
              </a:rPr>
              <a:t>O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8786876" y="5307330"/>
            <a:ext cx="34163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10" dirty="0">
                <a:solidFill>
                  <a:srgbClr val="CC00FF"/>
                </a:solidFill>
                <a:latin typeface="Trebuchet MS"/>
                <a:cs typeface="Trebuchet MS"/>
              </a:rPr>
              <a:t>VIAJE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7422133" y="5687314"/>
            <a:ext cx="116839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10" dirty="0">
                <a:solidFill>
                  <a:srgbClr val="CC00FF"/>
                </a:solidFill>
                <a:latin typeface="Trebuchet MS"/>
                <a:cs typeface="Trebuchet MS"/>
              </a:rPr>
              <a:t>Y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74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2114042" y="6860916"/>
            <a:ext cx="588518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b="1" i="1" dirty="0">
                <a:latin typeface="Trebuchet MS"/>
                <a:cs typeface="Trebuchet MS"/>
              </a:rPr>
              <a:t>Esquema</a:t>
            </a:r>
            <a:r>
              <a:rPr sz="1300" b="1" i="1" spc="-35" dirty="0">
                <a:latin typeface="Trebuchet MS"/>
                <a:cs typeface="Trebuchet MS"/>
              </a:rPr>
              <a:t> </a:t>
            </a:r>
            <a:r>
              <a:rPr sz="1300" b="1" i="1" dirty="0">
                <a:latin typeface="Trebuchet MS"/>
                <a:cs typeface="Trebuchet MS"/>
              </a:rPr>
              <a:t>de</a:t>
            </a:r>
            <a:r>
              <a:rPr sz="1300" b="1" i="1" spc="-30" dirty="0">
                <a:latin typeface="Trebuchet MS"/>
                <a:cs typeface="Trebuchet MS"/>
              </a:rPr>
              <a:t> </a:t>
            </a:r>
            <a:r>
              <a:rPr sz="1300" b="1" i="1" dirty="0">
                <a:latin typeface="Trebuchet MS"/>
                <a:cs typeface="Trebuchet MS"/>
              </a:rPr>
              <a:t>protección</a:t>
            </a:r>
            <a:r>
              <a:rPr sz="1300" b="1" i="1" spc="-35" dirty="0">
                <a:latin typeface="Trebuchet MS"/>
                <a:cs typeface="Trebuchet MS"/>
              </a:rPr>
              <a:t> </a:t>
            </a:r>
            <a:r>
              <a:rPr sz="1300" b="1" i="1" dirty="0">
                <a:latin typeface="Trebuchet MS"/>
                <a:cs typeface="Trebuchet MS"/>
              </a:rPr>
              <a:t>de</a:t>
            </a:r>
            <a:r>
              <a:rPr sz="1300" b="1" i="1" spc="-30" dirty="0">
                <a:latin typeface="Trebuchet MS"/>
                <a:cs typeface="Trebuchet MS"/>
              </a:rPr>
              <a:t> </a:t>
            </a:r>
            <a:r>
              <a:rPr sz="1300" b="1" i="1" spc="-35" dirty="0">
                <a:latin typeface="Trebuchet MS"/>
                <a:cs typeface="Trebuchet MS"/>
              </a:rPr>
              <a:t>falla </a:t>
            </a:r>
            <a:r>
              <a:rPr sz="1300" b="1" i="1" dirty="0">
                <a:latin typeface="Trebuchet MS"/>
                <a:cs typeface="Trebuchet MS"/>
              </a:rPr>
              <a:t>a</a:t>
            </a:r>
            <a:r>
              <a:rPr sz="1300" b="1" i="1" spc="-30" dirty="0">
                <a:latin typeface="Trebuchet MS"/>
                <a:cs typeface="Trebuchet MS"/>
              </a:rPr>
              <a:t> </a:t>
            </a:r>
            <a:r>
              <a:rPr sz="1300" b="1" i="1" spc="-20" dirty="0">
                <a:latin typeface="Trebuchet MS"/>
                <a:cs typeface="Trebuchet MS"/>
              </a:rPr>
              <a:t>tierra</a:t>
            </a:r>
            <a:r>
              <a:rPr sz="1300" b="1" i="1" spc="-35" dirty="0">
                <a:latin typeface="Trebuchet MS"/>
                <a:cs typeface="Trebuchet MS"/>
              </a:rPr>
              <a:t> </a:t>
            </a:r>
            <a:r>
              <a:rPr sz="1300" b="1" i="1" dirty="0">
                <a:latin typeface="Trebuchet MS"/>
                <a:cs typeface="Trebuchet MS"/>
              </a:rPr>
              <a:t>de</a:t>
            </a:r>
            <a:r>
              <a:rPr sz="1300" b="1" i="1" spc="-30" dirty="0">
                <a:latin typeface="Trebuchet MS"/>
                <a:cs typeface="Trebuchet MS"/>
              </a:rPr>
              <a:t> bajo voltaje</a:t>
            </a:r>
            <a:r>
              <a:rPr sz="1300" b="1" i="1" spc="-35" dirty="0">
                <a:latin typeface="Trebuchet MS"/>
                <a:cs typeface="Trebuchet MS"/>
              </a:rPr>
              <a:t> </a:t>
            </a:r>
            <a:r>
              <a:rPr sz="1300" b="1" i="1" dirty="0">
                <a:latin typeface="Trebuchet MS"/>
                <a:cs typeface="Trebuchet MS"/>
              </a:rPr>
              <a:t>de</a:t>
            </a:r>
            <a:r>
              <a:rPr sz="1300" b="1" i="1" spc="-30" dirty="0">
                <a:latin typeface="Trebuchet MS"/>
                <a:cs typeface="Trebuchet MS"/>
              </a:rPr>
              <a:t> </a:t>
            </a:r>
            <a:r>
              <a:rPr sz="1300" b="1" i="1" spc="-10" dirty="0">
                <a:latin typeface="Trebuchet MS"/>
                <a:cs typeface="Trebuchet MS"/>
              </a:rPr>
              <a:t>tercer</a:t>
            </a:r>
            <a:r>
              <a:rPr sz="1300" b="1" i="1" spc="-35" dirty="0">
                <a:latin typeface="Trebuchet MS"/>
                <a:cs typeface="Trebuchet MS"/>
              </a:rPr>
              <a:t> </a:t>
            </a:r>
            <a:r>
              <a:rPr sz="1300" b="1" i="1" spc="-10" dirty="0">
                <a:latin typeface="Trebuchet MS"/>
                <a:cs typeface="Trebuchet MS"/>
              </a:rPr>
              <a:t>armónico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64614" y="2134361"/>
            <a:ext cx="6362700" cy="2686050"/>
            <a:chOff x="1864614" y="2134361"/>
            <a:chExt cx="6362700" cy="2686050"/>
          </a:xfrm>
        </p:grpSpPr>
        <p:sp>
          <p:nvSpPr>
            <p:cNvPr id="3" name="object 3"/>
            <p:cNvSpPr/>
            <p:nvPr/>
          </p:nvSpPr>
          <p:spPr>
            <a:xfrm>
              <a:off x="1941576" y="2320289"/>
              <a:ext cx="6089650" cy="2434590"/>
            </a:xfrm>
            <a:custGeom>
              <a:avLst/>
              <a:gdLst/>
              <a:ahLst/>
              <a:cxnLst/>
              <a:rect l="l" t="t" r="r" b="b"/>
              <a:pathLst>
                <a:path w="6089650" h="2434590">
                  <a:moveTo>
                    <a:pt x="0" y="0"/>
                  </a:moveTo>
                  <a:lnTo>
                    <a:pt x="0" y="2434590"/>
                  </a:lnTo>
                  <a:lnTo>
                    <a:pt x="6089142" y="2434589"/>
                  </a:lnTo>
                </a:path>
              </a:pathLst>
            </a:custGeom>
            <a:ln w="31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64614" y="2134361"/>
              <a:ext cx="6362700" cy="2686050"/>
            </a:xfrm>
            <a:custGeom>
              <a:avLst/>
              <a:gdLst/>
              <a:ahLst/>
              <a:cxnLst/>
              <a:rect l="l" t="t" r="r" b="b"/>
              <a:pathLst>
                <a:path w="6362700" h="2686050">
                  <a:moveTo>
                    <a:pt x="142494" y="208026"/>
                  </a:moveTo>
                  <a:lnTo>
                    <a:pt x="76962" y="0"/>
                  </a:lnTo>
                  <a:lnTo>
                    <a:pt x="0" y="208026"/>
                  </a:lnTo>
                  <a:lnTo>
                    <a:pt x="142494" y="208026"/>
                  </a:lnTo>
                  <a:close/>
                </a:path>
                <a:path w="6362700" h="2686050">
                  <a:moveTo>
                    <a:pt x="6362700" y="2620518"/>
                  </a:moveTo>
                  <a:lnTo>
                    <a:pt x="6154674" y="2554986"/>
                  </a:lnTo>
                  <a:lnTo>
                    <a:pt x="6154674" y="2686050"/>
                  </a:lnTo>
                  <a:lnTo>
                    <a:pt x="6362700" y="2620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8778240" y="2015489"/>
            <a:ext cx="177165" cy="2487295"/>
            <a:chOff x="8778240" y="2015489"/>
            <a:chExt cx="177165" cy="248729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78240" y="2015489"/>
              <a:ext cx="176784" cy="6217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78240" y="2637281"/>
              <a:ext cx="176784" cy="6217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78240" y="3259073"/>
              <a:ext cx="176784" cy="6217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78240" y="3880866"/>
              <a:ext cx="176784" cy="621791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8779764" y="4562094"/>
            <a:ext cx="177165" cy="944880"/>
            <a:chOff x="8779764" y="4562094"/>
            <a:chExt cx="177165" cy="94488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79764" y="4562094"/>
              <a:ext cx="176784" cy="4267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12530" y="4623054"/>
              <a:ext cx="134111" cy="5806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14054" y="4880610"/>
              <a:ext cx="134112" cy="62636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79764" y="5103113"/>
              <a:ext cx="176784" cy="256031"/>
            </a:xfrm>
            <a:prstGeom prst="rect">
              <a:avLst/>
            </a:prstGeom>
          </p:spPr>
        </p:pic>
      </p:grpSp>
      <p:sp>
        <p:nvSpPr>
          <p:cNvPr id="15" name="object 15"/>
          <p:cNvSpPr/>
          <p:nvPr/>
        </p:nvSpPr>
        <p:spPr>
          <a:xfrm>
            <a:off x="8227314" y="2134361"/>
            <a:ext cx="0" cy="2620645"/>
          </a:xfrm>
          <a:custGeom>
            <a:avLst/>
            <a:gdLst/>
            <a:ahLst/>
            <a:cxnLst/>
            <a:rect l="l" t="t" r="r" b="b"/>
            <a:pathLst>
              <a:path h="2620645">
                <a:moveTo>
                  <a:pt x="0" y="0"/>
                </a:moveTo>
                <a:lnTo>
                  <a:pt x="0" y="2620518"/>
                </a:lnTo>
              </a:path>
            </a:pathLst>
          </a:custGeom>
          <a:ln w="31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958596" y="2252472"/>
            <a:ext cx="226060" cy="3018790"/>
            <a:chOff x="958596" y="2252472"/>
            <a:chExt cx="226060" cy="3018790"/>
          </a:xfrm>
        </p:grpSpPr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7364" y="3446525"/>
              <a:ext cx="176784" cy="60807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7364" y="4054601"/>
              <a:ext cx="176784" cy="60807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07364" y="4662677"/>
              <a:ext cx="176784" cy="60807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14222" y="3297936"/>
              <a:ext cx="134112" cy="51663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58596" y="3178302"/>
              <a:ext cx="91439" cy="61264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16508" y="3010662"/>
              <a:ext cx="134111" cy="60350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03554" y="2896362"/>
              <a:ext cx="176784" cy="25603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14222" y="2582418"/>
              <a:ext cx="134111" cy="58064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16508" y="2308860"/>
              <a:ext cx="134112" cy="62636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03554" y="2252472"/>
              <a:ext cx="176784" cy="256031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1920525" y="2118645"/>
            <a:ext cx="6322695" cy="2652395"/>
            <a:chOff x="1920525" y="2118645"/>
            <a:chExt cx="6322695" cy="2652395"/>
          </a:xfrm>
        </p:grpSpPr>
        <p:sp>
          <p:nvSpPr>
            <p:cNvPr id="28" name="object 28"/>
            <p:cNvSpPr/>
            <p:nvPr/>
          </p:nvSpPr>
          <p:spPr>
            <a:xfrm>
              <a:off x="1941576" y="2134361"/>
              <a:ext cx="6285865" cy="2620645"/>
            </a:xfrm>
            <a:custGeom>
              <a:avLst/>
              <a:gdLst/>
              <a:ahLst/>
              <a:cxnLst/>
              <a:rect l="l" t="t" r="r" b="b"/>
              <a:pathLst>
                <a:path w="6285865" h="2620645">
                  <a:moveTo>
                    <a:pt x="6285738" y="0"/>
                  </a:moveTo>
                  <a:lnTo>
                    <a:pt x="0" y="2620518"/>
                  </a:lnTo>
                </a:path>
              </a:pathLst>
            </a:custGeom>
            <a:ln w="31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936242" y="2660903"/>
              <a:ext cx="6285230" cy="1310005"/>
            </a:xfrm>
            <a:custGeom>
              <a:avLst/>
              <a:gdLst/>
              <a:ahLst/>
              <a:cxnLst/>
              <a:rect l="l" t="t" r="r" b="b"/>
              <a:pathLst>
                <a:path w="6285230" h="1310004">
                  <a:moveTo>
                    <a:pt x="6284976" y="0"/>
                  </a:moveTo>
                  <a:lnTo>
                    <a:pt x="6234903" y="7242"/>
                  </a:lnTo>
                  <a:lnTo>
                    <a:pt x="6184839" y="14534"/>
                  </a:lnTo>
                  <a:lnTo>
                    <a:pt x="6134782" y="21874"/>
                  </a:lnTo>
                  <a:lnTo>
                    <a:pt x="6084733" y="29264"/>
                  </a:lnTo>
                  <a:lnTo>
                    <a:pt x="6034692" y="36702"/>
                  </a:lnTo>
                  <a:lnTo>
                    <a:pt x="5984659" y="44190"/>
                  </a:lnTo>
                  <a:lnTo>
                    <a:pt x="5934633" y="51727"/>
                  </a:lnTo>
                  <a:lnTo>
                    <a:pt x="5884616" y="59312"/>
                  </a:lnTo>
                  <a:lnTo>
                    <a:pt x="5834606" y="66947"/>
                  </a:lnTo>
                  <a:lnTo>
                    <a:pt x="5784605" y="74630"/>
                  </a:lnTo>
                  <a:lnTo>
                    <a:pt x="5734611" y="82363"/>
                  </a:lnTo>
                  <a:lnTo>
                    <a:pt x="5684625" y="90144"/>
                  </a:lnTo>
                  <a:lnTo>
                    <a:pt x="5634648" y="97975"/>
                  </a:lnTo>
                  <a:lnTo>
                    <a:pt x="5584679" y="105854"/>
                  </a:lnTo>
                  <a:lnTo>
                    <a:pt x="5534718" y="113783"/>
                  </a:lnTo>
                  <a:lnTo>
                    <a:pt x="5484765" y="121760"/>
                  </a:lnTo>
                  <a:lnTo>
                    <a:pt x="5434821" y="129786"/>
                  </a:lnTo>
                  <a:lnTo>
                    <a:pt x="5384884" y="137861"/>
                  </a:lnTo>
                  <a:lnTo>
                    <a:pt x="5334956" y="145985"/>
                  </a:lnTo>
                  <a:lnTo>
                    <a:pt x="5285037" y="154158"/>
                  </a:lnTo>
                  <a:lnTo>
                    <a:pt x="5235126" y="162380"/>
                  </a:lnTo>
                  <a:lnTo>
                    <a:pt x="5185223" y="170651"/>
                  </a:lnTo>
                  <a:lnTo>
                    <a:pt x="5135329" y="178971"/>
                  </a:lnTo>
                  <a:lnTo>
                    <a:pt x="5085443" y="187339"/>
                  </a:lnTo>
                  <a:lnTo>
                    <a:pt x="5035566" y="195757"/>
                  </a:lnTo>
                  <a:lnTo>
                    <a:pt x="4985698" y="204223"/>
                  </a:lnTo>
                  <a:lnTo>
                    <a:pt x="4935838" y="212738"/>
                  </a:lnTo>
                  <a:lnTo>
                    <a:pt x="4885987" y="221302"/>
                  </a:lnTo>
                  <a:lnTo>
                    <a:pt x="4836144" y="229915"/>
                  </a:lnTo>
                  <a:lnTo>
                    <a:pt x="4786310" y="238577"/>
                  </a:lnTo>
                  <a:lnTo>
                    <a:pt x="4736485" y="247288"/>
                  </a:lnTo>
                  <a:lnTo>
                    <a:pt x="4686669" y="256047"/>
                  </a:lnTo>
                  <a:lnTo>
                    <a:pt x="4636862" y="264855"/>
                  </a:lnTo>
                  <a:lnTo>
                    <a:pt x="4587064" y="273712"/>
                  </a:lnTo>
                  <a:lnTo>
                    <a:pt x="4537274" y="282618"/>
                  </a:lnTo>
                  <a:lnTo>
                    <a:pt x="4487494" y="291573"/>
                  </a:lnTo>
                  <a:lnTo>
                    <a:pt x="4437723" y="300576"/>
                  </a:lnTo>
                  <a:lnTo>
                    <a:pt x="4387960" y="309629"/>
                  </a:lnTo>
                  <a:lnTo>
                    <a:pt x="4338207" y="318730"/>
                  </a:lnTo>
                  <a:lnTo>
                    <a:pt x="4288463" y="327880"/>
                  </a:lnTo>
                  <a:lnTo>
                    <a:pt x="4238728" y="337078"/>
                  </a:lnTo>
                  <a:lnTo>
                    <a:pt x="4189002" y="346326"/>
                  </a:lnTo>
                  <a:lnTo>
                    <a:pt x="4139286" y="355622"/>
                  </a:lnTo>
                  <a:lnTo>
                    <a:pt x="4089579" y="364967"/>
                  </a:lnTo>
                  <a:lnTo>
                    <a:pt x="4039881" y="374360"/>
                  </a:lnTo>
                  <a:lnTo>
                    <a:pt x="3990193" y="383803"/>
                  </a:lnTo>
                  <a:lnTo>
                    <a:pt x="3940513" y="393294"/>
                  </a:lnTo>
                  <a:lnTo>
                    <a:pt x="3890844" y="402833"/>
                  </a:lnTo>
                  <a:lnTo>
                    <a:pt x="3841184" y="412422"/>
                  </a:lnTo>
                  <a:lnTo>
                    <a:pt x="3791533" y="422059"/>
                  </a:lnTo>
                  <a:lnTo>
                    <a:pt x="3741892" y="431745"/>
                  </a:lnTo>
                  <a:lnTo>
                    <a:pt x="3692260" y="441480"/>
                  </a:lnTo>
                  <a:lnTo>
                    <a:pt x="3642638" y="451263"/>
                  </a:lnTo>
                  <a:lnTo>
                    <a:pt x="3593026" y="461095"/>
                  </a:lnTo>
                  <a:lnTo>
                    <a:pt x="3543424" y="470976"/>
                  </a:lnTo>
                  <a:lnTo>
                    <a:pt x="3493831" y="480905"/>
                  </a:lnTo>
                  <a:lnTo>
                    <a:pt x="3444248" y="490883"/>
                  </a:lnTo>
                  <a:lnTo>
                    <a:pt x="3394675" y="500910"/>
                  </a:lnTo>
                  <a:lnTo>
                    <a:pt x="3345111" y="510985"/>
                  </a:lnTo>
                  <a:lnTo>
                    <a:pt x="3295558" y="521109"/>
                  </a:lnTo>
                  <a:lnTo>
                    <a:pt x="3246014" y="531282"/>
                  </a:lnTo>
                  <a:lnTo>
                    <a:pt x="3196481" y="541503"/>
                  </a:lnTo>
                  <a:lnTo>
                    <a:pt x="3146957" y="551773"/>
                  </a:lnTo>
                  <a:lnTo>
                    <a:pt x="3097444" y="562092"/>
                  </a:lnTo>
                  <a:lnTo>
                    <a:pt x="3047940" y="572459"/>
                  </a:lnTo>
                  <a:lnTo>
                    <a:pt x="2998447" y="582874"/>
                  </a:lnTo>
                  <a:lnTo>
                    <a:pt x="2948964" y="593339"/>
                  </a:lnTo>
                  <a:lnTo>
                    <a:pt x="2899491" y="603852"/>
                  </a:lnTo>
                  <a:lnTo>
                    <a:pt x="2850028" y="614413"/>
                  </a:lnTo>
                  <a:lnTo>
                    <a:pt x="2800576" y="625023"/>
                  </a:lnTo>
                  <a:lnTo>
                    <a:pt x="2751134" y="635682"/>
                  </a:lnTo>
                  <a:lnTo>
                    <a:pt x="2701702" y="646389"/>
                  </a:lnTo>
                  <a:lnTo>
                    <a:pt x="2652281" y="657145"/>
                  </a:lnTo>
                  <a:lnTo>
                    <a:pt x="2602870" y="667949"/>
                  </a:lnTo>
                  <a:lnTo>
                    <a:pt x="2553469" y="678802"/>
                  </a:lnTo>
                  <a:lnTo>
                    <a:pt x="2504079" y="689703"/>
                  </a:lnTo>
                  <a:lnTo>
                    <a:pt x="2454700" y="700653"/>
                  </a:lnTo>
                  <a:lnTo>
                    <a:pt x="2405331" y="711652"/>
                  </a:lnTo>
                  <a:lnTo>
                    <a:pt x="2355972" y="722699"/>
                  </a:lnTo>
                  <a:lnTo>
                    <a:pt x="2306625" y="733794"/>
                  </a:lnTo>
                  <a:lnTo>
                    <a:pt x="2257288" y="744938"/>
                  </a:lnTo>
                  <a:lnTo>
                    <a:pt x="2207962" y="756131"/>
                  </a:lnTo>
                  <a:lnTo>
                    <a:pt x="2158646" y="767371"/>
                  </a:lnTo>
                  <a:lnTo>
                    <a:pt x="2109341" y="778661"/>
                  </a:lnTo>
                  <a:lnTo>
                    <a:pt x="2060048" y="789999"/>
                  </a:lnTo>
                  <a:lnTo>
                    <a:pt x="2010765" y="801385"/>
                  </a:lnTo>
                  <a:lnTo>
                    <a:pt x="1961493" y="812820"/>
                  </a:lnTo>
                  <a:lnTo>
                    <a:pt x="1912232" y="824303"/>
                  </a:lnTo>
                  <a:lnTo>
                    <a:pt x="1862982" y="835835"/>
                  </a:lnTo>
                  <a:lnTo>
                    <a:pt x="1813743" y="847415"/>
                  </a:lnTo>
                  <a:lnTo>
                    <a:pt x="1764515" y="859044"/>
                  </a:lnTo>
                  <a:lnTo>
                    <a:pt x="1715298" y="870721"/>
                  </a:lnTo>
                  <a:lnTo>
                    <a:pt x="1666092" y="882447"/>
                  </a:lnTo>
                  <a:lnTo>
                    <a:pt x="1616897" y="894221"/>
                  </a:lnTo>
                  <a:lnTo>
                    <a:pt x="1567714" y="906043"/>
                  </a:lnTo>
                  <a:lnTo>
                    <a:pt x="1518542" y="917914"/>
                  </a:lnTo>
                  <a:lnTo>
                    <a:pt x="1469381" y="929833"/>
                  </a:lnTo>
                  <a:lnTo>
                    <a:pt x="1420232" y="941800"/>
                  </a:lnTo>
                  <a:lnTo>
                    <a:pt x="1371094" y="953816"/>
                  </a:lnTo>
                  <a:lnTo>
                    <a:pt x="1321967" y="965880"/>
                  </a:lnTo>
                  <a:lnTo>
                    <a:pt x="1272852" y="977993"/>
                  </a:lnTo>
                  <a:lnTo>
                    <a:pt x="1223748" y="990154"/>
                  </a:lnTo>
                  <a:lnTo>
                    <a:pt x="1174656" y="1002363"/>
                  </a:lnTo>
                  <a:lnTo>
                    <a:pt x="1125576" y="1014621"/>
                  </a:lnTo>
                  <a:lnTo>
                    <a:pt x="1076506" y="1026927"/>
                  </a:lnTo>
                  <a:lnTo>
                    <a:pt x="1027449" y="1039282"/>
                  </a:lnTo>
                  <a:lnTo>
                    <a:pt x="978403" y="1051684"/>
                  </a:lnTo>
                  <a:lnTo>
                    <a:pt x="929369" y="1064135"/>
                  </a:lnTo>
                  <a:lnTo>
                    <a:pt x="880347" y="1076635"/>
                  </a:lnTo>
                  <a:lnTo>
                    <a:pt x="831337" y="1089182"/>
                  </a:lnTo>
                  <a:lnTo>
                    <a:pt x="782338" y="1101778"/>
                  </a:lnTo>
                  <a:lnTo>
                    <a:pt x="733351" y="1114423"/>
                  </a:lnTo>
                  <a:lnTo>
                    <a:pt x="684376" y="1127115"/>
                  </a:lnTo>
                  <a:lnTo>
                    <a:pt x="635414" y="1139856"/>
                  </a:lnTo>
                  <a:lnTo>
                    <a:pt x="586463" y="1152645"/>
                  </a:lnTo>
                  <a:lnTo>
                    <a:pt x="537524" y="1165482"/>
                  </a:lnTo>
                  <a:lnTo>
                    <a:pt x="488597" y="1178368"/>
                  </a:lnTo>
                  <a:lnTo>
                    <a:pt x="439682" y="1191302"/>
                  </a:lnTo>
                  <a:lnTo>
                    <a:pt x="390779" y="1204284"/>
                  </a:lnTo>
                  <a:lnTo>
                    <a:pt x="341889" y="1217315"/>
                  </a:lnTo>
                  <a:lnTo>
                    <a:pt x="293011" y="1230393"/>
                  </a:lnTo>
                  <a:lnTo>
                    <a:pt x="244145" y="1243520"/>
                  </a:lnTo>
                  <a:lnTo>
                    <a:pt x="195291" y="1256695"/>
                  </a:lnTo>
                  <a:lnTo>
                    <a:pt x="146449" y="1269918"/>
                  </a:lnTo>
                  <a:lnTo>
                    <a:pt x="97620" y="1283190"/>
                  </a:lnTo>
                  <a:lnTo>
                    <a:pt x="48804" y="1296510"/>
                  </a:lnTo>
                  <a:lnTo>
                    <a:pt x="0" y="1309878"/>
                  </a:lnTo>
                </a:path>
              </a:pathLst>
            </a:custGeom>
            <a:ln w="314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941576" y="3444239"/>
              <a:ext cx="6263640" cy="0"/>
            </a:xfrm>
            <a:custGeom>
              <a:avLst/>
              <a:gdLst/>
              <a:ahLst/>
              <a:cxnLst/>
              <a:rect l="l" t="t" r="r" b="b"/>
              <a:pathLst>
                <a:path w="6263640">
                  <a:moveTo>
                    <a:pt x="0" y="0"/>
                  </a:moveTo>
                  <a:lnTo>
                    <a:pt x="6263640" y="0"/>
                  </a:lnTo>
                </a:path>
              </a:pathLst>
            </a:custGeom>
            <a:ln w="17462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1" name="object 3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859279" y="4951476"/>
            <a:ext cx="153162" cy="227075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4859273" y="5013959"/>
            <a:ext cx="574675" cy="233679"/>
            <a:chOff x="4859273" y="5013959"/>
            <a:chExt cx="574675" cy="233679"/>
          </a:xfrm>
        </p:grpSpPr>
        <p:sp>
          <p:nvSpPr>
            <p:cNvPr id="33" name="object 33"/>
            <p:cNvSpPr/>
            <p:nvPr/>
          </p:nvSpPr>
          <p:spPr>
            <a:xfrm>
              <a:off x="4859273" y="5017007"/>
              <a:ext cx="325120" cy="227329"/>
            </a:xfrm>
            <a:custGeom>
              <a:avLst/>
              <a:gdLst/>
              <a:ahLst/>
              <a:cxnLst/>
              <a:rect l="l" t="t" r="r" b="b"/>
              <a:pathLst>
                <a:path w="325120" h="227329">
                  <a:moveTo>
                    <a:pt x="762" y="206502"/>
                  </a:moveTo>
                  <a:lnTo>
                    <a:pt x="762" y="195834"/>
                  </a:lnTo>
                  <a:lnTo>
                    <a:pt x="0" y="197358"/>
                  </a:lnTo>
                  <a:lnTo>
                    <a:pt x="0" y="204978"/>
                  </a:lnTo>
                  <a:lnTo>
                    <a:pt x="762" y="206502"/>
                  </a:lnTo>
                  <a:close/>
                </a:path>
                <a:path w="325120" h="227329">
                  <a:moveTo>
                    <a:pt x="2286" y="212598"/>
                  </a:moveTo>
                  <a:lnTo>
                    <a:pt x="2286" y="191262"/>
                  </a:lnTo>
                  <a:lnTo>
                    <a:pt x="1524" y="192024"/>
                  </a:lnTo>
                  <a:lnTo>
                    <a:pt x="762" y="193548"/>
                  </a:lnTo>
                  <a:lnTo>
                    <a:pt x="762" y="210312"/>
                  </a:lnTo>
                  <a:lnTo>
                    <a:pt x="1524" y="211074"/>
                  </a:lnTo>
                  <a:lnTo>
                    <a:pt x="1524" y="211836"/>
                  </a:lnTo>
                  <a:lnTo>
                    <a:pt x="2286" y="212598"/>
                  </a:lnTo>
                  <a:close/>
                </a:path>
                <a:path w="325120" h="227329">
                  <a:moveTo>
                    <a:pt x="108204" y="214230"/>
                  </a:moveTo>
                  <a:lnTo>
                    <a:pt x="108204" y="164592"/>
                  </a:lnTo>
                  <a:lnTo>
                    <a:pt x="107442" y="171450"/>
                  </a:lnTo>
                  <a:lnTo>
                    <a:pt x="104394" y="177546"/>
                  </a:lnTo>
                  <a:lnTo>
                    <a:pt x="64008" y="203454"/>
                  </a:lnTo>
                  <a:lnTo>
                    <a:pt x="48006" y="203454"/>
                  </a:lnTo>
                  <a:lnTo>
                    <a:pt x="41148" y="202692"/>
                  </a:lnTo>
                  <a:lnTo>
                    <a:pt x="28956" y="199644"/>
                  </a:lnTo>
                  <a:lnTo>
                    <a:pt x="24384" y="198120"/>
                  </a:lnTo>
                  <a:lnTo>
                    <a:pt x="19812" y="195834"/>
                  </a:lnTo>
                  <a:lnTo>
                    <a:pt x="16002" y="194310"/>
                  </a:lnTo>
                  <a:lnTo>
                    <a:pt x="12954" y="192786"/>
                  </a:lnTo>
                  <a:lnTo>
                    <a:pt x="10668" y="191262"/>
                  </a:lnTo>
                  <a:lnTo>
                    <a:pt x="6096" y="189738"/>
                  </a:lnTo>
                  <a:lnTo>
                    <a:pt x="3810" y="189738"/>
                  </a:lnTo>
                  <a:lnTo>
                    <a:pt x="3048" y="190500"/>
                  </a:lnTo>
                  <a:lnTo>
                    <a:pt x="2286" y="190500"/>
                  </a:lnTo>
                  <a:lnTo>
                    <a:pt x="2286" y="213360"/>
                  </a:lnTo>
                  <a:lnTo>
                    <a:pt x="4572" y="215646"/>
                  </a:lnTo>
                  <a:lnTo>
                    <a:pt x="6858" y="216408"/>
                  </a:lnTo>
                  <a:lnTo>
                    <a:pt x="12954" y="219456"/>
                  </a:lnTo>
                  <a:lnTo>
                    <a:pt x="16764" y="220980"/>
                  </a:lnTo>
                  <a:lnTo>
                    <a:pt x="25908" y="224028"/>
                  </a:lnTo>
                  <a:lnTo>
                    <a:pt x="38100" y="225552"/>
                  </a:lnTo>
                  <a:lnTo>
                    <a:pt x="44196" y="227076"/>
                  </a:lnTo>
                  <a:lnTo>
                    <a:pt x="57150" y="227076"/>
                  </a:lnTo>
                  <a:lnTo>
                    <a:pt x="66294" y="226774"/>
                  </a:lnTo>
                  <a:lnTo>
                    <a:pt x="104870" y="216347"/>
                  </a:lnTo>
                  <a:lnTo>
                    <a:pt x="108204" y="214230"/>
                  </a:lnTo>
                  <a:close/>
                </a:path>
                <a:path w="325120" h="227329">
                  <a:moveTo>
                    <a:pt x="125730" y="23622"/>
                  </a:moveTo>
                  <a:lnTo>
                    <a:pt x="125730" y="10668"/>
                  </a:lnTo>
                  <a:lnTo>
                    <a:pt x="124968" y="9144"/>
                  </a:lnTo>
                  <a:lnTo>
                    <a:pt x="124968" y="7620"/>
                  </a:lnTo>
                  <a:lnTo>
                    <a:pt x="124206" y="6096"/>
                  </a:lnTo>
                  <a:lnTo>
                    <a:pt x="121920" y="3810"/>
                  </a:lnTo>
                  <a:lnTo>
                    <a:pt x="121158" y="3810"/>
                  </a:lnTo>
                  <a:lnTo>
                    <a:pt x="120396" y="3048"/>
                  </a:lnTo>
                  <a:lnTo>
                    <a:pt x="18288" y="3048"/>
                  </a:lnTo>
                  <a:lnTo>
                    <a:pt x="16002" y="4572"/>
                  </a:lnTo>
                  <a:lnTo>
                    <a:pt x="14478" y="6096"/>
                  </a:lnTo>
                  <a:lnTo>
                    <a:pt x="12192" y="7620"/>
                  </a:lnTo>
                  <a:lnTo>
                    <a:pt x="11430" y="10668"/>
                  </a:lnTo>
                  <a:lnTo>
                    <a:pt x="11430" y="108204"/>
                  </a:lnTo>
                  <a:lnTo>
                    <a:pt x="12192" y="111252"/>
                  </a:lnTo>
                  <a:lnTo>
                    <a:pt x="15240" y="114300"/>
                  </a:lnTo>
                  <a:lnTo>
                    <a:pt x="17526" y="115062"/>
                  </a:lnTo>
                  <a:lnTo>
                    <a:pt x="29718" y="115062"/>
                  </a:lnTo>
                  <a:lnTo>
                    <a:pt x="34290" y="114300"/>
                  </a:lnTo>
                  <a:lnTo>
                    <a:pt x="39624" y="113538"/>
                  </a:lnTo>
                  <a:lnTo>
                    <a:pt x="41148" y="113347"/>
                  </a:lnTo>
                  <a:lnTo>
                    <a:pt x="41148" y="28956"/>
                  </a:lnTo>
                  <a:lnTo>
                    <a:pt x="121920" y="28956"/>
                  </a:lnTo>
                  <a:lnTo>
                    <a:pt x="123444" y="28194"/>
                  </a:lnTo>
                  <a:lnTo>
                    <a:pt x="124206" y="25908"/>
                  </a:lnTo>
                  <a:lnTo>
                    <a:pt x="125730" y="23622"/>
                  </a:lnTo>
                  <a:close/>
                </a:path>
                <a:path w="325120" h="227329">
                  <a:moveTo>
                    <a:pt x="139446" y="153162"/>
                  </a:moveTo>
                  <a:lnTo>
                    <a:pt x="127254" y="112776"/>
                  </a:lnTo>
                  <a:lnTo>
                    <a:pt x="91154" y="92487"/>
                  </a:lnTo>
                  <a:lnTo>
                    <a:pt x="48768" y="89916"/>
                  </a:lnTo>
                  <a:lnTo>
                    <a:pt x="44958" y="90678"/>
                  </a:lnTo>
                  <a:lnTo>
                    <a:pt x="41148" y="90678"/>
                  </a:lnTo>
                  <a:lnTo>
                    <a:pt x="41148" y="113347"/>
                  </a:lnTo>
                  <a:lnTo>
                    <a:pt x="44958" y="112871"/>
                  </a:lnTo>
                  <a:lnTo>
                    <a:pt x="61722" y="112776"/>
                  </a:lnTo>
                  <a:lnTo>
                    <a:pt x="99822" y="127254"/>
                  </a:lnTo>
                  <a:lnTo>
                    <a:pt x="108204" y="214230"/>
                  </a:lnTo>
                  <a:lnTo>
                    <a:pt x="111037" y="212431"/>
                  </a:lnTo>
                  <a:lnTo>
                    <a:pt x="136231" y="177272"/>
                  </a:lnTo>
                  <a:lnTo>
                    <a:pt x="139136" y="161579"/>
                  </a:lnTo>
                  <a:lnTo>
                    <a:pt x="139446" y="153162"/>
                  </a:lnTo>
                  <a:close/>
                </a:path>
                <a:path w="325120" h="227329">
                  <a:moveTo>
                    <a:pt x="324612" y="113538"/>
                  </a:moveTo>
                  <a:lnTo>
                    <a:pt x="321564" y="64770"/>
                  </a:lnTo>
                  <a:lnTo>
                    <a:pt x="304180" y="22729"/>
                  </a:lnTo>
                  <a:lnTo>
                    <a:pt x="269938" y="1809"/>
                  </a:lnTo>
                  <a:lnTo>
                    <a:pt x="250698" y="0"/>
                  </a:lnTo>
                  <a:lnTo>
                    <a:pt x="240268" y="559"/>
                  </a:lnTo>
                  <a:lnTo>
                    <a:pt x="200501" y="18192"/>
                  </a:lnTo>
                  <a:lnTo>
                    <a:pt x="178915" y="57828"/>
                  </a:lnTo>
                  <a:lnTo>
                    <a:pt x="172497" y="102000"/>
                  </a:lnTo>
                  <a:lnTo>
                    <a:pt x="172212" y="114300"/>
                  </a:lnTo>
                  <a:lnTo>
                    <a:pt x="172485" y="127587"/>
                  </a:lnTo>
                  <a:lnTo>
                    <a:pt x="178141" y="172616"/>
                  </a:lnTo>
                  <a:lnTo>
                    <a:pt x="198501" y="210883"/>
                  </a:lnTo>
                  <a:lnTo>
                    <a:pt x="202692" y="214392"/>
                  </a:lnTo>
                  <a:lnTo>
                    <a:pt x="202692" y="112014"/>
                  </a:lnTo>
                  <a:lnTo>
                    <a:pt x="202715" y="103012"/>
                  </a:lnTo>
                  <a:lnTo>
                    <a:pt x="207073" y="62769"/>
                  </a:lnTo>
                  <a:lnTo>
                    <a:pt x="231648" y="26670"/>
                  </a:lnTo>
                  <a:lnTo>
                    <a:pt x="239268" y="24384"/>
                  </a:lnTo>
                  <a:lnTo>
                    <a:pt x="254508" y="24384"/>
                  </a:lnTo>
                  <a:lnTo>
                    <a:pt x="259080" y="25146"/>
                  </a:lnTo>
                  <a:lnTo>
                    <a:pt x="263652" y="26670"/>
                  </a:lnTo>
                  <a:lnTo>
                    <a:pt x="268224" y="27432"/>
                  </a:lnTo>
                  <a:lnTo>
                    <a:pt x="291846" y="69342"/>
                  </a:lnTo>
                  <a:lnTo>
                    <a:pt x="293370" y="85344"/>
                  </a:lnTo>
                  <a:lnTo>
                    <a:pt x="294251" y="92344"/>
                  </a:lnTo>
                  <a:lnTo>
                    <a:pt x="294703" y="99631"/>
                  </a:lnTo>
                  <a:lnTo>
                    <a:pt x="294870" y="107203"/>
                  </a:lnTo>
                  <a:lnTo>
                    <a:pt x="294894" y="210763"/>
                  </a:lnTo>
                  <a:lnTo>
                    <a:pt x="297084" y="208978"/>
                  </a:lnTo>
                  <a:lnTo>
                    <a:pt x="318670" y="169687"/>
                  </a:lnTo>
                  <a:lnTo>
                    <a:pt x="324445" y="125825"/>
                  </a:lnTo>
                  <a:lnTo>
                    <a:pt x="324612" y="113538"/>
                  </a:lnTo>
                  <a:close/>
                </a:path>
                <a:path w="325120" h="227329">
                  <a:moveTo>
                    <a:pt x="294894" y="210763"/>
                  </a:moveTo>
                  <a:lnTo>
                    <a:pt x="294894" y="131064"/>
                  </a:lnTo>
                  <a:lnTo>
                    <a:pt x="293370" y="146304"/>
                  </a:lnTo>
                  <a:lnTo>
                    <a:pt x="292608" y="153162"/>
                  </a:lnTo>
                  <a:lnTo>
                    <a:pt x="291084" y="160020"/>
                  </a:lnTo>
                  <a:lnTo>
                    <a:pt x="290322" y="166116"/>
                  </a:lnTo>
                  <a:lnTo>
                    <a:pt x="288036" y="172212"/>
                  </a:lnTo>
                  <a:lnTo>
                    <a:pt x="254508" y="203454"/>
                  </a:lnTo>
                  <a:lnTo>
                    <a:pt x="240030" y="203454"/>
                  </a:lnTo>
                  <a:lnTo>
                    <a:pt x="233172" y="201930"/>
                  </a:lnTo>
                  <a:lnTo>
                    <a:pt x="227076" y="198120"/>
                  </a:lnTo>
                  <a:lnTo>
                    <a:pt x="221742" y="195072"/>
                  </a:lnTo>
                  <a:lnTo>
                    <a:pt x="216408" y="189738"/>
                  </a:lnTo>
                  <a:lnTo>
                    <a:pt x="213360" y="182118"/>
                  </a:lnTo>
                  <a:lnTo>
                    <a:pt x="210657" y="176533"/>
                  </a:lnTo>
                  <a:lnTo>
                    <a:pt x="203263" y="134969"/>
                  </a:lnTo>
                  <a:lnTo>
                    <a:pt x="202692" y="112014"/>
                  </a:lnTo>
                  <a:lnTo>
                    <a:pt x="202692" y="214392"/>
                  </a:lnTo>
                  <a:lnTo>
                    <a:pt x="246126" y="227076"/>
                  </a:lnTo>
                  <a:lnTo>
                    <a:pt x="256996" y="226623"/>
                  </a:lnTo>
                  <a:lnTo>
                    <a:pt x="266795" y="225171"/>
                  </a:lnTo>
                  <a:lnTo>
                    <a:pt x="275593" y="222575"/>
                  </a:lnTo>
                  <a:lnTo>
                    <a:pt x="283464" y="218694"/>
                  </a:lnTo>
                  <a:lnTo>
                    <a:pt x="290595" y="214264"/>
                  </a:lnTo>
                  <a:lnTo>
                    <a:pt x="294894" y="210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208269" y="5013959"/>
              <a:ext cx="225551" cy="233172"/>
            </a:xfrm>
            <a:prstGeom prst="rect">
              <a:avLst/>
            </a:prstGeom>
          </p:spPr>
        </p:pic>
      </p:grpSp>
      <p:pic>
        <p:nvPicPr>
          <p:cNvPr id="35" name="object 3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860792" y="4948428"/>
            <a:ext cx="738377" cy="233172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1941576" y="3706367"/>
            <a:ext cx="6263640" cy="0"/>
          </a:xfrm>
          <a:custGeom>
            <a:avLst/>
            <a:gdLst/>
            <a:ahLst/>
            <a:cxnLst/>
            <a:rect l="l" t="t" r="r" b="b"/>
            <a:pathLst>
              <a:path w="6263640">
                <a:moveTo>
                  <a:pt x="0" y="0"/>
                </a:moveTo>
                <a:lnTo>
                  <a:pt x="6263640" y="0"/>
                </a:lnTo>
              </a:path>
            </a:pathLst>
          </a:custGeom>
          <a:ln w="17462">
            <a:solidFill>
              <a:srgbClr val="EA700D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941576" y="4623815"/>
            <a:ext cx="6263640" cy="0"/>
          </a:xfrm>
          <a:custGeom>
            <a:avLst/>
            <a:gdLst/>
            <a:ahLst/>
            <a:cxnLst/>
            <a:rect l="l" t="t" r="r" b="b"/>
            <a:pathLst>
              <a:path w="6263640">
                <a:moveTo>
                  <a:pt x="0" y="0"/>
                </a:moveTo>
                <a:lnTo>
                  <a:pt x="6263640" y="0"/>
                </a:lnTo>
              </a:path>
            </a:pathLst>
          </a:custGeom>
          <a:ln w="17462">
            <a:solidFill>
              <a:srgbClr val="008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2201195" y="5407691"/>
            <a:ext cx="6028055" cy="266065"/>
            <a:chOff x="2201195" y="5407691"/>
            <a:chExt cx="6028055" cy="266065"/>
          </a:xfrm>
        </p:grpSpPr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202941" y="5409437"/>
              <a:ext cx="6024372" cy="262128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2202941" y="5409437"/>
              <a:ext cx="6024880" cy="262255"/>
            </a:xfrm>
            <a:custGeom>
              <a:avLst/>
              <a:gdLst/>
              <a:ahLst/>
              <a:cxnLst/>
              <a:rect l="l" t="t" r="r" b="b"/>
              <a:pathLst>
                <a:path w="6024880" h="262254">
                  <a:moveTo>
                    <a:pt x="0" y="0"/>
                  </a:moveTo>
                  <a:lnTo>
                    <a:pt x="0" y="262128"/>
                  </a:lnTo>
                  <a:lnTo>
                    <a:pt x="6024372" y="262128"/>
                  </a:lnTo>
                  <a:lnTo>
                    <a:pt x="6024372" y="0"/>
                  </a:lnTo>
                  <a:lnTo>
                    <a:pt x="0" y="0"/>
                  </a:lnTo>
                  <a:close/>
                </a:path>
              </a:pathLst>
            </a:custGeom>
            <a:ln w="34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1939829" y="5800883"/>
            <a:ext cx="920750" cy="266065"/>
            <a:chOff x="1939829" y="5800883"/>
            <a:chExt cx="920750" cy="266065"/>
          </a:xfrm>
        </p:grpSpPr>
        <p:pic>
          <p:nvPicPr>
            <p:cNvPr id="42" name="object 4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941575" y="5802630"/>
              <a:ext cx="916686" cy="262127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941575" y="5802630"/>
              <a:ext cx="916940" cy="262255"/>
            </a:xfrm>
            <a:custGeom>
              <a:avLst/>
              <a:gdLst/>
              <a:ahLst/>
              <a:cxnLst/>
              <a:rect l="l" t="t" r="r" b="b"/>
              <a:pathLst>
                <a:path w="916939" h="262254">
                  <a:moveTo>
                    <a:pt x="0" y="0"/>
                  </a:moveTo>
                  <a:lnTo>
                    <a:pt x="0" y="262128"/>
                  </a:lnTo>
                  <a:lnTo>
                    <a:pt x="916686" y="262128"/>
                  </a:lnTo>
                  <a:lnTo>
                    <a:pt x="916686" y="0"/>
                  </a:lnTo>
                  <a:lnTo>
                    <a:pt x="0" y="0"/>
                  </a:lnTo>
                  <a:close/>
                </a:path>
              </a:pathLst>
            </a:custGeom>
            <a:ln w="34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8189309" y="5510879"/>
            <a:ext cx="439420" cy="562610"/>
            <a:chOff x="8189309" y="5510879"/>
            <a:chExt cx="439420" cy="562610"/>
          </a:xfrm>
        </p:grpSpPr>
        <p:sp>
          <p:nvSpPr>
            <p:cNvPr id="45" name="object 45"/>
            <p:cNvSpPr/>
            <p:nvPr/>
          </p:nvSpPr>
          <p:spPr>
            <a:xfrm>
              <a:off x="8227314" y="5540501"/>
              <a:ext cx="392430" cy="524510"/>
            </a:xfrm>
            <a:custGeom>
              <a:avLst/>
              <a:gdLst/>
              <a:ahLst/>
              <a:cxnLst/>
              <a:rect l="l" t="t" r="r" b="b"/>
              <a:pathLst>
                <a:path w="392429" h="524510">
                  <a:moveTo>
                    <a:pt x="392429" y="524255"/>
                  </a:moveTo>
                  <a:lnTo>
                    <a:pt x="0" y="0"/>
                  </a:lnTo>
                </a:path>
              </a:pathLst>
            </a:custGeom>
            <a:ln w="1746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189309" y="5510879"/>
              <a:ext cx="64579" cy="64579"/>
            </a:xfrm>
            <a:prstGeom prst="rect">
              <a:avLst/>
            </a:prstGeom>
          </p:spPr>
        </p:pic>
      </p:grpSp>
      <p:grpSp>
        <p:nvGrpSpPr>
          <p:cNvPr id="47" name="object 47"/>
          <p:cNvGrpSpPr/>
          <p:nvPr/>
        </p:nvGrpSpPr>
        <p:grpSpPr>
          <a:xfrm>
            <a:off x="1670716" y="5903761"/>
            <a:ext cx="297180" cy="432434"/>
            <a:chOff x="1670716" y="5903761"/>
            <a:chExt cx="297180" cy="432434"/>
          </a:xfrm>
        </p:grpSpPr>
        <p:sp>
          <p:nvSpPr>
            <p:cNvPr id="48" name="object 48"/>
            <p:cNvSpPr/>
            <p:nvPr/>
          </p:nvSpPr>
          <p:spPr>
            <a:xfrm>
              <a:off x="1679448" y="5933694"/>
              <a:ext cx="262255" cy="393700"/>
            </a:xfrm>
            <a:custGeom>
              <a:avLst/>
              <a:gdLst/>
              <a:ahLst/>
              <a:cxnLst/>
              <a:rect l="l" t="t" r="r" b="b"/>
              <a:pathLst>
                <a:path w="262255" h="393700">
                  <a:moveTo>
                    <a:pt x="0" y="393191"/>
                  </a:moveTo>
                  <a:lnTo>
                    <a:pt x="262127" y="0"/>
                  </a:lnTo>
                </a:path>
              </a:pathLst>
            </a:custGeom>
            <a:ln w="1746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903916" y="5903761"/>
              <a:ext cx="63888" cy="64543"/>
            </a:xfrm>
            <a:prstGeom prst="rect">
              <a:avLst/>
            </a:prstGeom>
          </p:spPr>
        </p:pic>
      </p:grpSp>
      <p:grpSp>
        <p:nvGrpSpPr>
          <p:cNvPr id="50" name="object 50"/>
          <p:cNvGrpSpPr/>
          <p:nvPr/>
        </p:nvGrpSpPr>
        <p:grpSpPr>
          <a:xfrm>
            <a:off x="3635152" y="2737516"/>
            <a:ext cx="925830" cy="587375"/>
            <a:chOff x="3635152" y="2737516"/>
            <a:chExt cx="925830" cy="587375"/>
          </a:xfrm>
        </p:grpSpPr>
        <p:sp>
          <p:nvSpPr>
            <p:cNvPr id="51" name="object 51"/>
            <p:cNvSpPr/>
            <p:nvPr/>
          </p:nvSpPr>
          <p:spPr>
            <a:xfrm>
              <a:off x="3643884" y="2746248"/>
              <a:ext cx="818515" cy="513080"/>
            </a:xfrm>
            <a:custGeom>
              <a:avLst/>
              <a:gdLst/>
              <a:ahLst/>
              <a:cxnLst/>
              <a:rect l="l" t="t" r="r" b="b"/>
              <a:pathLst>
                <a:path w="818514" h="513079">
                  <a:moveTo>
                    <a:pt x="0" y="0"/>
                  </a:moveTo>
                  <a:lnTo>
                    <a:pt x="818388" y="512825"/>
                  </a:lnTo>
                </a:path>
              </a:pathLst>
            </a:custGeom>
            <a:ln w="1746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429506" y="3215640"/>
              <a:ext cx="131445" cy="109220"/>
            </a:xfrm>
            <a:custGeom>
              <a:avLst/>
              <a:gdLst/>
              <a:ahLst/>
              <a:cxnLst/>
              <a:rect l="l" t="t" r="r" b="b"/>
              <a:pathLst>
                <a:path w="131445" h="109220">
                  <a:moveTo>
                    <a:pt x="131064" y="108966"/>
                  </a:moveTo>
                  <a:lnTo>
                    <a:pt x="43434" y="0"/>
                  </a:lnTo>
                  <a:lnTo>
                    <a:pt x="0" y="76200"/>
                  </a:lnTo>
                  <a:lnTo>
                    <a:pt x="131064" y="10896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5402992" y="2606452"/>
            <a:ext cx="1383665" cy="107314"/>
            <a:chOff x="5402992" y="2606452"/>
            <a:chExt cx="1383665" cy="107314"/>
          </a:xfrm>
        </p:grpSpPr>
        <p:sp>
          <p:nvSpPr>
            <p:cNvPr id="54" name="object 54"/>
            <p:cNvSpPr/>
            <p:nvPr/>
          </p:nvSpPr>
          <p:spPr>
            <a:xfrm>
              <a:off x="5411723" y="2615183"/>
              <a:ext cx="1255395" cy="54610"/>
            </a:xfrm>
            <a:custGeom>
              <a:avLst/>
              <a:gdLst/>
              <a:ahLst/>
              <a:cxnLst/>
              <a:rect l="l" t="t" r="r" b="b"/>
              <a:pathLst>
                <a:path w="1255395" h="54610">
                  <a:moveTo>
                    <a:pt x="0" y="0"/>
                  </a:moveTo>
                  <a:lnTo>
                    <a:pt x="1255014" y="54101"/>
                  </a:lnTo>
                </a:path>
              </a:pathLst>
            </a:custGeom>
            <a:ln w="1746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644639" y="2625851"/>
              <a:ext cx="142240" cy="87630"/>
            </a:xfrm>
            <a:custGeom>
              <a:avLst/>
              <a:gdLst/>
              <a:ahLst/>
              <a:cxnLst/>
              <a:rect l="l" t="t" r="r" b="b"/>
              <a:pathLst>
                <a:path w="142240" h="87630">
                  <a:moveTo>
                    <a:pt x="141732" y="54863"/>
                  </a:moveTo>
                  <a:lnTo>
                    <a:pt x="10668" y="0"/>
                  </a:lnTo>
                  <a:lnTo>
                    <a:pt x="0" y="87630"/>
                  </a:lnTo>
                  <a:lnTo>
                    <a:pt x="141732" y="5486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5510021" y="3706367"/>
            <a:ext cx="925830" cy="621030"/>
            <a:chOff x="5510021" y="3706367"/>
            <a:chExt cx="925830" cy="621030"/>
          </a:xfrm>
        </p:grpSpPr>
        <p:sp>
          <p:nvSpPr>
            <p:cNvPr id="57" name="object 57"/>
            <p:cNvSpPr/>
            <p:nvPr/>
          </p:nvSpPr>
          <p:spPr>
            <a:xfrm>
              <a:off x="5607557" y="3771899"/>
              <a:ext cx="819150" cy="546735"/>
            </a:xfrm>
            <a:custGeom>
              <a:avLst/>
              <a:gdLst/>
              <a:ahLst/>
              <a:cxnLst/>
              <a:rect l="l" t="t" r="r" b="b"/>
              <a:pathLst>
                <a:path w="819150" h="546735">
                  <a:moveTo>
                    <a:pt x="819150" y="546353"/>
                  </a:moveTo>
                  <a:lnTo>
                    <a:pt x="0" y="0"/>
                  </a:lnTo>
                </a:path>
              </a:pathLst>
            </a:custGeom>
            <a:ln w="17462">
              <a:solidFill>
                <a:srgbClr val="EA70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510021" y="3706367"/>
              <a:ext cx="130810" cy="109855"/>
            </a:xfrm>
            <a:custGeom>
              <a:avLst/>
              <a:gdLst/>
              <a:ahLst/>
              <a:cxnLst/>
              <a:rect l="l" t="t" r="r" b="b"/>
              <a:pathLst>
                <a:path w="130810" h="109854">
                  <a:moveTo>
                    <a:pt x="130302" y="44195"/>
                  </a:moveTo>
                  <a:lnTo>
                    <a:pt x="0" y="0"/>
                  </a:lnTo>
                  <a:lnTo>
                    <a:pt x="76200" y="109727"/>
                  </a:lnTo>
                  <a:lnTo>
                    <a:pt x="130302" y="44195"/>
                  </a:lnTo>
                  <a:close/>
                </a:path>
              </a:pathLst>
            </a:custGeom>
            <a:solidFill>
              <a:srgbClr val="EA70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4232909" y="4112926"/>
            <a:ext cx="467995" cy="466725"/>
            <a:chOff x="4232909" y="4112926"/>
            <a:chExt cx="467995" cy="466725"/>
          </a:xfrm>
        </p:grpSpPr>
        <p:sp>
          <p:nvSpPr>
            <p:cNvPr id="60" name="object 60"/>
            <p:cNvSpPr/>
            <p:nvPr/>
          </p:nvSpPr>
          <p:spPr>
            <a:xfrm>
              <a:off x="4309109" y="4121658"/>
              <a:ext cx="382905" cy="371475"/>
            </a:xfrm>
            <a:custGeom>
              <a:avLst/>
              <a:gdLst/>
              <a:ahLst/>
              <a:cxnLst/>
              <a:rect l="l" t="t" r="r" b="b"/>
              <a:pathLst>
                <a:path w="382904" h="371475">
                  <a:moveTo>
                    <a:pt x="382524" y="0"/>
                  </a:moveTo>
                  <a:lnTo>
                    <a:pt x="0" y="371094"/>
                  </a:lnTo>
                </a:path>
              </a:pathLst>
            </a:custGeom>
            <a:ln w="1746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232909" y="4459986"/>
              <a:ext cx="120650" cy="120014"/>
            </a:xfrm>
            <a:custGeom>
              <a:avLst/>
              <a:gdLst/>
              <a:ahLst/>
              <a:cxnLst/>
              <a:rect l="l" t="t" r="r" b="b"/>
              <a:pathLst>
                <a:path w="120650" h="120014">
                  <a:moveTo>
                    <a:pt x="120396" y="54101"/>
                  </a:moveTo>
                  <a:lnTo>
                    <a:pt x="54864" y="0"/>
                  </a:lnTo>
                  <a:lnTo>
                    <a:pt x="0" y="119633"/>
                  </a:lnTo>
                  <a:lnTo>
                    <a:pt x="120396" y="54101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6" name="object 66"/>
          <p:cNvSpPr txBox="1"/>
          <p:nvPr/>
        </p:nvSpPr>
        <p:spPr>
          <a:xfrm>
            <a:off x="2120900" y="1354328"/>
            <a:ext cx="57429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sz="21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21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95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21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1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100</a:t>
            </a:r>
            <a:r>
              <a:rPr sz="21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-140" dirty="0">
                <a:solidFill>
                  <a:srgbClr val="EC34F1"/>
                </a:solidFill>
                <a:latin typeface="Arial Unicode MS"/>
                <a:cs typeface="Arial Unicode MS"/>
              </a:rPr>
              <a:t>%</a:t>
            </a:r>
            <a:r>
              <a:rPr sz="21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1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80" dirty="0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r>
              <a:rPr sz="21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-10" dirty="0">
                <a:solidFill>
                  <a:srgbClr val="EC34F1"/>
                </a:solidFill>
                <a:latin typeface="Arial Unicode MS"/>
                <a:cs typeface="Arial Unicode MS"/>
              </a:rPr>
              <a:t>(59G/27TN)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397769" y="1935732"/>
            <a:ext cx="5524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0000FF"/>
                </a:solidFill>
                <a:latin typeface="Arial Unicode MS"/>
                <a:cs typeface="Arial Unicode MS"/>
              </a:rPr>
              <a:t>+</a:t>
            </a:r>
            <a:r>
              <a:rPr sz="2100" spc="-80" dirty="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sz="2100" spc="-25" dirty="0">
                <a:solidFill>
                  <a:srgbClr val="0000FF"/>
                </a:solidFill>
                <a:latin typeface="Arial Unicode MS"/>
                <a:cs typeface="Arial Unicode MS"/>
              </a:rPr>
              <a:t>10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304531" y="2001263"/>
            <a:ext cx="4025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25" dirty="0">
                <a:solidFill>
                  <a:srgbClr val="FF0000"/>
                </a:solidFill>
                <a:latin typeface="Arial Unicode MS"/>
                <a:cs typeface="Arial Unicode MS"/>
              </a:rPr>
              <a:t>1.0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208527" y="2366420"/>
            <a:ext cx="1406525" cy="67881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R="22860" algn="r">
              <a:lnSpc>
                <a:spcPct val="100000"/>
              </a:lnSpc>
              <a:spcBef>
                <a:spcPts val="440"/>
              </a:spcBef>
            </a:pPr>
            <a:r>
              <a:rPr sz="1300" b="1" spc="-10" dirty="0">
                <a:solidFill>
                  <a:srgbClr val="0000FF"/>
                </a:solidFill>
                <a:latin typeface="Trebuchet MS"/>
                <a:cs typeface="Trebuchet MS"/>
              </a:rPr>
              <a:t>3</a:t>
            </a:r>
            <a:r>
              <a:rPr sz="850" b="1" spc="-10" dirty="0">
                <a:solidFill>
                  <a:srgbClr val="0000FF"/>
                </a:solidFill>
                <a:latin typeface="Trebuchet MS"/>
                <a:cs typeface="Trebuchet MS"/>
              </a:rPr>
              <a:t>rd</a:t>
            </a:r>
            <a:r>
              <a:rPr sz="1300" b="1" spc="-10" dirty="0">
                <a:solidFill>
                  <a:srgbClr val="0000FF"/>
                </a:solidFill>
                <a:latin typeface="Trebuchet MS"/>
                <a:cs typeface="Trebuchet MS"/>
              </a:rPr>
              <a:t>Armónico</a:t>
            </a:r>
            <a:endParaRPr sz="1300">
              <a:latin typeface="Trebuchet MS"/>
              <a:cs typeface="Trebuchet MS"/>
            </a:endParaRPr>
          </a:p>
          <a:p>
            <a:pPr marR="33020" algn="r">
              <a:lnSpc>
                <a:spcPct val="100000"/>
              </a:lnSpc>
              <a:spcBef>
                <a:spcPts val="290"/>
              </a:spcBef>
            </a:pPr>
            <a:r>
              <a:rPr sz="1100" b="1" dirty="0">
                <a:solidFill>
                  <a:srgbClr val="0000FF"/>
                </a:solidFill>
                <a:latin typeface="Trebuchet MS"/>
                <a:cs typeface="Trebuchet MS"/>
              </a:rPr>
              <a:t>Perfil</a:t>
            </a:r>
            <a:r>
              <a:rPr sz="1100" b="1" spc="12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1100" b="1" dirty="0">
                <a:solidFill>
                  <a:srgbClr val="0000FF"/>
                </a:solidFill>
                <a:latin typeface="Trebuchet MS"/>
                <a:cs typeface="Trebuchet MS"/>
              </a:rPr>
              <a:t>de</a:t>
            </a:r>
            <a:r>
              <a:rPr sz="1100" b="1" spc="12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1100" b="1" dirty="0">
                <a:solidFill>
                  <a:srgbClr val="0000FF"/>
                </a:solidFill>
                <a:latin typeface="Trebuchet MS"/>
                <a:cs typeface="Trebuchet MS"/>
              </a:rPr>
              <a:t>tensión</a:t>
            </a:r>
            <a:r>
              <a:rPr sz="1100" b="1" spc="125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1100" b="1" spc="-25" dirty="0">
                <a:solidFill>
                  <a:srgbClr val="0000FF"/>
                </a:solidFill>
                <a:latin typeface="Trebuchet MS"/>
                <a:cs typeface="Trebuchet MS"/>
              </a:rPr>
              <a:t>en</a:t>
            </a:r>
            <a:endParaRPr sz="11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spcBef>
                <a:spcPts val="430"/>
              </a:spcBef>
            </a:pPr>
            <a:r>
              <a:rPr sz="1000" b="1" spc="40" dirty="0">
                <a:solidFill>
                  <a:srgbClr val="0000FF"/>
                </a:solidFill>
                <a:latin typeface="Trebuchet MS"/>
                <a:cs typeface="Trebuchet MS"/>
              </a:rPr>
              <a:t>devanado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196588" y="2319648"/>
            <a:ext cx="1186180" cy="49022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300" b="1" dirty="0">
                <a:solidFill>
                  <a:srgbClr val="FF0000"/>
                </a:solidFill>
                <a:latin typeface="Trebuchet MS"/>
                <a:cs typeface="Trebuchet MS"/>
              </a:rPr>
              <a:t>V</a:t>
            </a:r>
            <a:r>
              <a:rPr sz="850" b="1" dirty="0">
                <a:solidFill>
                  <a:srgbClr val="FF0000"/>
                </a:solidFill>
                <a:latin typeface="Trebuchet MS"/>
                <a:cs typeface="Trebuchet MS"/>
              </a:rPr>
              <a:t>fondo</a:t>
            </a:r>
            <a:r>
              <a:rPr sz="1300" b="1" dirty="0">
                <a:solidFill>
                  <a:srgbClr val="FF0000"/>
                </a:solidFill>
                <a:latin typeface="Trebuchet MS"/>
                <a:cs typeface="Trebuchet MS"/>
              </a:rPr>
              <a:t>perfil</a:t>
            </a:r>
            <a:r>
              <a:rPr sz="1300" b="1" spc="34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300" b="1" spc="25" dirty="0">
                <a:solidFill>
                  <a:srgbClr val="FF0000"/>
                </a:solidFill>
                <a:latin typeface="Trebuchet MS"/>
                <a:cs typeface="Trebuchet MS"/>
              </a:rPr>
              <a:t>en</a:t>
            </a:r>
            <a:endParaRPr sz="1300">
              <a:latin typeface="Trebuchet MS"/>
              <a:cs typeface="Trebuchet MS"/>
            </a:endParaRPr>
          </a:p>
          <a:p>
            <a:pPr marL="549275">
              <a:lnSpc>
                <a:spcPct val="100000"/>
              </a:lnSpc>
              <a:spcBef>
                <a:spcPts val="390"/>
              </a:spcBef>
            </a:pPr>
            <a:r>
              <a:rPr sz="1000" b="1" spc="40" dirty="0">
                <a:solidFill>
                  <a:srgbClr val="FF0000"/>
                </a:solidFill>
                <a:latin typeface="Trebuchet MS"/>
                <a:cs typeface="Trebuchet MS"/>
              </a:rPr>
              <a:t>devanado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528833" y="3245611"/>
            <a:ext cx="17843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30" dirty="0">
                <a:solidFill>
                  <a:srgbClr val="0000FF"/>
                </a:solidFill>
                <a:latin typeface="Arial Unicode MS"/>
                <a:cs typeface="Arial Unicode MS"/>
              </a:rPr>
              <a:t>0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304531" y="3245611"/>
            <a:ext cx="4025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25" dirty="0">
                <a:solidFill>
                  <a:srgbClr val="FF0000"/>
                </a:solidFill>
                <a:latin typeface="Arial Unicode MS"/>
                <a:cs typeface="Arial Unicode MS"/>
              </a:rPr>
              <a:t>0.5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685538" y="4039361"/>
            <a:ext cx="92138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50" b="1" dirty="0">
                <a:solidFill>
                  <a:srgbClr val="007F00"/>
                </a:solidFill>
                <a:latin typeface="Trebuchet MS"/>
                <a:cs typeface="Trebuchet MS"/>
              </a:rPr>
              <a:t>camioneta</a:t>
            </a:r>
            <a:r>
              <a:rPr sz="950" b="1" spc="375" dirty="0">
                <a:solidFill>
                  <a:srgbClr val="007F00"/>
                </a:solidFill>
                <a:latin typeface="Trebuchet MS"/>
                <a:cs typeface="Trebuchet MS"/>
              </a:rPr>
              <a:t> </a:t>
            </a:r>
            <a:r>
              <a:rPr sz="950" b="1" spc="-25" dirty="0">
                <a:solidFill>
                  <a:srgbClr val="007F00"/>
                </a:solidFill>
                <a:latin typeface="Trebuchet MS"/>
                <a:cs typeface="Trebuchet MS"/>
              </a:rPr>
              <a:t>59N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420611" y="4235958"/>
            <a:ext cx="99123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50" b="1" dirty="0">
                <a:solidFill>
                  <a:srgbClr val="EA700C"/>
                </a:solidFill>
                <a:latin typeface="Trebuchet MS"/>
                <a:cs typeface="Trebuchet MS"/>
              </a:rPr>
              <a:t>camioneta</a:t>
            </a:r>
            <a:r>
              <a:rPr sz="950" b="1" spc="375" dirty="0">
                <a:solidFill>
                  <a:srgbClr val="EA700C"/>
                </a:solidFill>
                <a:latin typeface="Trebuchet MS"/>
                <a:cs typeface="Trebuchet MS"/>
              </a:rPr>
              <a:t> </a:t>
            </a:r>
            <a:r>
              <a:rPr sz="950" b="1" spc="-20" dirty="0">
                <a:solidFill>
                  <a:srgbClr val="EA700C"/>
                </a:solidFill>
                <a:latin typeface="Trebuchet MS"/>
                <a:cs typeface="Trebuchet MS"/>
              </a:rPr>
              <a:t>27TN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357375" y="4556252"/>
            <a:ext cx="48577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0000FF"/>
                </a:solidFill>
                <a:latin typeface="Arial Unicode MS"/>
                <a:cs typeface="Arial Unicode MS"/>
              </a:rPr>
              <a:t>-</a:t>
            </a:r>
            <a:r>
              <a:rPr sz="2100" spc="-70" dirty="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sz="2100" spc="-25" dirty="0">
                <a:solidFill>
                  <a:srgbClr val="0000FF"/>
                </a:solidFill>
                <a:latin typeface="Arial Unicode MS"/>
                <a:cs typeface="Arial Unicode MS"/>
              </a:rPr>
              <a:t>10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403590" y="4556252"/>
            <a:ext cx="17843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30" dirty="0">
                <a:solidFill>
                  <a:srgbClr val="FF0000"/>
                </a:solidFill>
                <a:latin typeface="Arial Unicode MS"/>
                <a:cs typeface="Arial Unicode MS"/>
              </a:rPr>
              <a:t>0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659621" y="5866130"/>
            <a:ext cx="52514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25" dirty="0">
                <a:solidFill>
                  <a:srgbClr val="FF0000"/>
                </a:solidFill>
                <a:latin typeface="Arial Unicode MS"/>
                <a:cs typeface="Arial Unicode MS"/>
              </a:rPr>
              <a:t>59G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040383" y="6128256"/>
            <a:ext cx="6819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20" dirty="0">
                <a:solidFill>
                  <a:srgbClr val="FF0000"/>
                </a:solidFill>
                <a:latin typeface="Arial Unicode MS"/>
                <a:cs typeface="Arial Unicode MS"/>
              </a:rPr>
              <a:t>27TN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75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522473" y="6943439"/>
            <a:ext cx="4503420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b="1" i="1" dirty="0">
                <a:latin typeface="Trebuchet MS"/>
                <a:cs typeface="Trebuchet MS"/>
              </a:rPr>
              <a:t>Superposición</a:t>
            </a:r>
            <a:r>
              <a:rPr sz="1350" b="1" i="1" spc="40" dirty="0">
                <a:latin typeface="Trebuchet MS"/>
                <a:cs typeface="Trebuchet MS"/>
              </a:rPr>
              <a:t> </a:t>
            </a:r>
            <a:r>
              <a:rPr sz="1350" b="1" i="1" dirty="0">
                <a:latin typeface="Trebuchet MS"/>
                <a:cs typeface="Trebuchet MS"/>
              </a:rPr>
              <a:t>de</a:t>
            </a:r>
            <a:r>
              <a:rPr sz="1350" b="1" i="1" spc="40" dirty="0">
                <a:latin typeface="Trebuchet MS"/>
                <a:cs typeface="Trebuchet MS"/>
              </a:rPr>
              <a:t> </a:t>
            </a:r>
            <a:r>
              <a:rPr sz="1350" b="1" i="1" spc="-30" dirty="0">
                <a:latin typeface="Trebuchet MS"/>
                <a:cs typeface="Trebuchet MS"/>
              </a:rPr>
              <a:t>Tercer</a:t>
            </a:r>
            <a:r>
              <a:rPr sz="1350" b="1" i="1" spc="45" dirty="0">
                <a:latin typeface="Trebuchet MS"/>
                <a:cs typeface="Trebuchet MS"/>
              </a:rPr>
              <a:t> </a:t>
            </a:r>
            <a:r>
              <a:rPr sz="1350" b="1" i="1" dirty="0">
                <a:latin typeface="Trebuchet MS"/>
                <a:cs typeface="Trebuchet MS"/>
              </a:rPr>
              <a:t>Armónico</a:t>
            </a:r>
            <a:r>
              <a:rPr sz="1350" b="1" i="1" spc="40" dirty="0">
                <a:latin typeface="Trebuchet MS"/>
                <a:cs typeface="Trebuchet MS"/>
              </a:rPr>
              <a:t> </a:t>
            </a:r>
            <a:r>
              <a:rPr sz="1350" b="1" i="1" spc="-40" dirty="0">
                <a:latin typeface="Trebuchet MS"/>
                <a:cs typeface="Trebuchet MS"/>
              </a:rPr>
              <a:t>(27TN)</a:t>
            </a:r>
            <a:r>
              <a:rPr sz="1350" b="1" i="1" spc="40" dirty="0">
                <a:latin typeface="Trebuchet MS"/>
                <a:cs typeface="Trebuchet MS"/>
              </a:rPr>
              <a:t> </a:t>
            </a:r>
            <a:r>
              <a:rPr sz="1350" b="1" i="1" dirty="0">
                <a:latin typeface="Trebuchet MS"/>
                <a:cs typeface="Trebuchet MS"/>
              </a:rPr>
              <a:t>con</a:t>
            </a:r>
            <a:r>
              <a:rPr sz="1350" b="1" i="1" spc="45" dirty="0">
                <a:latin typeface="Trebuchet MS"/>
                <a:cs typeface="Trebuchet MS"/>
              </a:rPr>
              <a:t> </a:t>
            </a:r>
            <a:r>
              <a:rPr sz="1350" b="1" i="1" dirty="0">
                <a:latin typeface="Trebuchet MS"/>
                <a:cs typeface="Trebuchet MS"/>
              </a:rPr>
              <a:t>Relé</a:t>
            </a:r>
            <a:r>
              <a:rPr sz="1350" b="1" i="1" spc="40" dirty="0">
                <a:latin typeface="Trebuchet MS"/>
                <a:cs typeface="Trebuchet MS"/>
              </a:rPr>
              <a:t> </a:t>
            </a:r>
            <a:r>
              <a:rPr sz="1350" b="1" i="1" spc="-25" dirty="0">
                <a:latin typeface="Trebuchet MS"/>
                <a:cs typeface="Trebuchet MS"/>
              </a:rPr>
              <a:t>59G</a:t>
            </a:r>
            <a:endParaRPr sz="13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840739" y="1068341"/>
            <a:ext cx="8310880" cy="4923155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R="761365" algn="r">
              <a:lnSpc>
                <a:spcPct val="100000"/>
              </a:lnSpc>
              <a:spcBef>
                <a:spcPts val="1110"/>
              </a:spcBef>
            </a:pPr>
            <a:r>
              <a:rPr sz="2200" spc="75" dirty="0">
                <a:solidFill>
                  <a:srgbClr val="EC34F1"/>
                </a:solidFill>
                <a:latin typeface="Arial Unicode MS"/>
                <a:cs typeface="Arial Unicode MS"/>
              </a:rPr>
              <a:t>3</a:t>
            </a:r>
            <a:r>
              <a:rPr sz="1500" spc="75" dirty="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sz="2200" spc="75" dirty="0">
                <a:solidFill>
                  <a:srgbClr val="EC34F1"/>
                </a:solidFill>
                <a:latin typeface="Arial Unicode MS"/>
                <a:cs typeface="Arial Unicode MS"/>
              </a:rPr>
              <a:t>Disminución</a:t>
            </a:r>
            <a:r>
              <a:rPr sz="220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2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0" dirty="0">
                <a:solidFill>
                  <a:srgbClr val="EC34F1"/>
                </a:solidFill>
                <a:latin typeface="Arial Unicode MS"/>
                <a:cs typeface="Arial Unicode MS"/>
              </a:rPr>
              <a:t>voltaje</a:t>
            </a:r>
            <a:r>
              <a:rPr sz="22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90" dirty="0">
                <a:solidFill>
                  <a:srgbClr val="EC34F1"/>
                </a:solidFill>
                <a:latin typeface="Arial Unicode MS"/>
                <a:cs typeface="Arial Unicode MS"/>
              </a:rPr>
              <a:t>armónico</a:t>
            </a:r>
            <a:r>
              <a:rPr sz="22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105" dirty="0">
                <a:solidFill>
                  <a:srgbClr val="EC34F1"/>
                </a:solidFill>
                <a:latin typeface="Arial Unicode MS"/>
                <a:cs typeface="Arial Unicode MS"/>
              </a:rPr>
              <a:t>durante</a:t>
            </a:r>
            <a:r>
              <a:rPr sz="22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130" dirty="0">
                <a:solidFill>
                  <a:srgbClr val="EC34F1"/>
                </a:solidFill>
                <a:latin typeface="Arial Unicode MS"/>
                <a:cs typeface="Arial Unicode MS"/>
              </a:rPr>
              <a:t>un</a:t>
            </a:r>
            <a:r>
              <a:rPr sz="22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55" dirty="0">
                <a:solidFill>
                  <a:srgbClr val="EC34F1"/>
                </a:solidFill>
                <a:latin typeface="Arial Unicode MS"/>
                <a:cs typeface="Arial Unicode MS"/>
              </a:rPr>
              <a:t>sobre</a:t>
            </a:r>
            <a:endParaRPr sz="2200">
              <a:latin typeface="Arial Unicode MS"/>
              <a:cs typeface="Arial Unicode MS"/>
            </a:endParaRPr>
          </a:p>
          <a:p>
            <a:pPr marR="750570" algn="r">
              <a:lnSpc>
                <a:spcPct val="100000"/>
              </a:lnSpc>
              <a:spcBef>
                <a:spcPts val="919"/>
              </a:spcBef>
            </a:pP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Condición</a:t>
            </a:r>
            <a:r>
              <a:rPr sz="2000" spc="7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5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000" spc="8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velocidad</a:t>
            </a:r>
            <a:r>
              <a:rPr sz="2000" spc="8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65" dirty="0">
                <a:solidFill>
                  <a:srgbClr val="EC34F1"/>
                </a:solidFill>
                <a:latin typeface="Arial Unicode MS"/>
                <a:cs typeface="Arial Unicode MS"/>
              </a:rPr>
              <a:t>en</a:t>
            </a:r>
            <a:r>
              <a:rPr sz="2000" spc="7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120" dirty="0">
                <a:solidFill>
                  <a:srgbClr val="EC34F1"/>
                </a:solidFill>
                <a:latin typeface="Arial Unicode MS"/>
                <a:cs typeface="Arial Unicode MS"/>
              </a:rPr>
              <a:t>un</a:t>
            </a:r>
            <a:r>
              <a:rPr sz="2000" spc="8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95" dirty="0">
                <a:solidFill>
                  <a:srgbClr val="EC34F1"/>
                </a:solidFill>
                <a:latin typeface="Arial Unicode MS"/>
                <a:cs typeface="Arial Unicode MS"/>
              </a:rPr>
              <a:t>hidrogenerador</a:t>
            </a:r>
            <a:r>
              <a:rPr sz="2000" spc="8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5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000" spc="8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45</a:t>
            </a:r>
            <a:r>
              <a:rPr sz="2000" spc="7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15" dirty="0">
                <a:solidFill>
                  <a:srgbClr val="EC34F1"/>
                </a:solidFill>
                <a:latin typeface="Arial Unicode MS"/>
                <a:cs typeface="Arial Unicode MS"/>
              </a:rPr>
              <a:t>MW</a:t>
            </a:r>
            <a:endParaRPr sz="2000">
              <a:latin typeface="Arial Unicode MS"/>
              <a:cs typeface="Arial Unicode MS"/>
            </a:endParaRPr>
          </a:p>
          <a:p>
            <a:pPr marL="355600" marR="51435" indent="-342900">
              <a:lnSpc>
                <a:spcPct val="127800"/>
              </a:lnSpc>
              <a:spcBef>
                <a:spcPts val="1410"/>
              </a:spcBef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sz="1600" spc="-50" dirty="0">
                <a:latin typeface="Arial Unicode MS"/>
                <a:cs typeface="Arial Unicode MS"/>
              </a:rPr>
              <a:t>El</a:t>
            </a:r>
            <a:r>
              <a:rPr sz="1600" spc="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valor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típico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3er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armónico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(V3rd)</a:t>
            </a:r>
            <a:r>
              <a:rPr sz="1600" spc="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es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alrededor</a:t>
            </a:r>
            <a:r>
              <a:rPr sz="1600" spc="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1,7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spc="-60" dirty="0">
                <a:latin typeface="Arial Unicode MS"/>
                <a:cs typeface="Arial Unicode MS"/>
              </a:rPr>
              <a:t>V,</a:t>
            </a:r>
            <a:r>
              <a:rPr sz="1600" spc="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27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TN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configurados </a:t>
            </a:r>
            <a:r>
              <a:rPr sz="1600" spc="55" dirty="0">
                <a:latin typeface="Arial Unicode MS"/>
                <a:cs typeface="Arial Unicode MS"/>
              </a:rPr>
              <a:t>para</a:t>
            </a:r>
            <a:r>
              <a:rPr sz="1600" spc="-25" dirty="0">
                <a:latin typeface="Arial Unicode MS"/>
                <a:cs typeface="Arial Unicode MS"/>
              </a:rPr>
              <a:t> </a:t>
            </a:r>
            <a:r>
              <a:rPr sz="1600" spc="75" dirty="0">
                <a:latin typeface="Arial Unicode MS"/>
                <a:cs typeface="Arial Unicode MS"/>
              </a:rPr>
              <a:t>aumentar</a:t>
            </a:r>
            <a:r>
              <a:rPr sz="1600" spc="-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-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1,1</a:t>
            </a:r>
            <a:r>
              <a:rPr sz="1600" spc="-25" dirty="0">
                <a:latin typeface="Arial Unicode MS"/>
                <a:cs typeface="Arial Unicode MS"/>
              </a:rPr>
              <a:t> V.</a:t>
            </a:r>
            <a:endParaRPr sz="1600">
              <a:latin typeface="Arial Unicode MS"/>
              <a:cs typeface="Arial Unicode MS"/>
            </a:endParaRPr>
          </a:p>
          <a:p>
            <a:pPr marL="355600" marR="5080" indent="-342900">
              <a:lnSpc>
                <a:spcPct val="124300"/>
              </a:lnSpc>
              <a:spcBef>
                <a:spcPts val="660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sz="1700" spc="50" dirty="0">
                <a:latin typeface="Arial Unicode MS"/>
                <a:cs typeface="Arial Unicode MS"/>
              </a:rPr>
              <a:t>Un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95" dirty="0">
                <a:latin typeface="Arial Unicode MS"/>
                <a:cs typeface="Arial Unicode MS"/>
              </a:rPr>
              <a:t>interruptor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línea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disparó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planta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aislamiento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y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experimentaron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spc="40" dirty="0">
                <a:latin typeface="Arial Unicode MS"/>
                <a:cs typeface="Arial Unicode MS"/>
              </a:rPr>
              <a:t>una </a:t>
            </a:r>
            <a:r>
              <a:rPr sz="1700" spc="55" dirty="0">
                <a:latin typeface="Arial Unicode MS"/>
                <a:cs typeface="Arial Unicode MS"/>
              </a:rPr>
              <a:t>operación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27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TN.</a:t>
            </a:r>
            <a:endParaRPr sz="1700">
              <a:latin typeface="Arial Unicode MS"/>
              <a:cs typeface="Arial Unicode MS"/>
            </a:endParaRPr>
          </a:p>
          <a:p>
            <a:pPr marL="355600" marR="198120" indent="-342900">
              <a:lnSpc>
                <a:spcPct val="121800"/>
              </a:lnSpc>
              <a:spcBef>
                <a:spcPts val="710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sz="1900" spc="-60" dirty="0">
                <a:latin typeface="Arial Unicode MS"/>
                <a:cs typeface="Arial Unicode MS"/>
              </a:rPr>
              <a:t>El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oscilógrafo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75" dirty="0">
                <a:latin typeface="Arial Unicode MS"/>
                <a:cs typeface="Arial Unicode MS"/>
              </a:rPr>
              <a:t>muestra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que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V3rd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75" dirty="0">
                <a:latin typeface="Arial Unicode MS"/>
                <a:cs typeface="Arial Unicode MS"/>
              </a:rPr>
              <a:t>disminuyó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1,7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-145" dirty="0">
                <a:latin typeface="Arial Unicode MS"/>
                <a:cs typeface="Arial Unicode MS"/>
              </a:rPr>
              <a:t>V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a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1,0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-145" dirty="0">
                <a:latin typeface="Arial Unicode MS"/>
                <a:cs typeface="Arial Unicode MS"/>
              </a:rPr>
              <a:t>V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a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medida que</a:t>
            </a:r>
            <a:r>
              <a:rPr sz="1900" dirty="0">
                <a:latin typeface="Arial Unicode MS"/>
                <a:cs typeface="Arial Unicode MS"/>
              </a:rPr>
              <a:t> la </a:t>
            </a:r>
            <a:r>
              <a:rPr sz="1900" spc="50" dirty="0">
                <a:latin typeface="Arial Unicode MS"/>
                <a:cs typeface="Arial Unicode MS"/>
              </a:rPr>
              <a:t>frecuencia</a:t>
            </a:r>
            <a:r>
              <a:rPr sz="1900" spc="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pasó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dirty="0">
                <a:latin typeface="Arial Unicode MS"/>
                <a:cs typeface="Arial Unicode MS"/>
              </a:rPr>
              <a:t> 60</a:t>
            </a:r>
            <a:r>
              <a:rPr sz="1900" spc="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Hz a</a:t>
            </a:r>
            <a:r>
              <a:rPr sz="1900" spc="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66 Hz (solo</a:t>
            </a:r>
            <a:r>
              <a:rPr sz="1900" spc="5" dirty="0">
                <a:latin typeface="Arial Unicode MS"/>
                <a:cs typeface="Arial Unicode MS"/>
              </a:rPr>
              <a:t> </a:t>
            </a:r>
            <a:r>
              <a:rPr sz="1900" spc="114" dirty="0">
                <a:latin typeface="Arial Unicode MS"/>
                <a:cs typeface="Arial Unicode MS"/>
              </a:rPr>
              <a:t>un</a:t>
            </a:r>
            <a:r>
              <a:rPr sz="1900" dirty="0">
                <a:latin typeface="Arial Unicode MS"/>
                <a:cs typeface="Arial Unicode MS"/>
              </a:rPr>
              <a:t> 110 </a:t>
            </a:r>
            <a:r>
              <a:rPr sz="1900" spc="-125" dirty="0">
                <a:latin typeface="Arial Unicode MS"/>
                <a:cs typeface="Arial Unicode MS"/>
              </a:rPr>
              <a:t>%</a:t>
            </a:r>
            <a:r>
              <a:rPr sz="1900" spc="5" dirty="0">
                <a:latin typeface="Arial Unicode MS"/>
                <a:cs typeface="Arial Unicode MS"/>
              </a:rPr>
              <a:t> </a:t>
            </a:r>
            <a:r>
              <a:rPr sz="1900" spc="25" dirty="0">
                <a:latin typeface="Arial Unicode MS"/>
                <a:cs typeface="Arial Unicode MS"/>
              </a:rPr>
              <a:t>de </a:t>
            </a:r>
            <a:r>
              <a:rPr sz="1900" spc="-10" dirty="0">
                <a:latin typeface="Arial Unicode MS"/>
                <a:cs typeface="Arial Unicode MS"/>
              </a:rPr>
              <a:t>sobrevelocidad).</a:t>
            </a:r>
            <a:endParaRPr sz="1900">
              <a:latin typeface="Arial Unicode MS"/>
              <a:cs typeface="Arial Unicode MS"/>
            </a:endParaRPr>
          </a:p>
          <a:p>
            <a:pPr marL="355600" marR="85090" indent="-342900">
              <a:lnSpc>
                <a:spcPct val="124300"/>
              </a:lnSpc>
              <a:spcBef>
                <a:spcPts val="600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sz="1700" dirty="0">
                <a:latin typeface="Arial Unicode MS"/>
                <a:cs typeface="Arial Unicode MS"/>
              </a:rPr>
              <a:t>Esto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está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spc="95" dirty="0">
                <a:latin typeface="Arial Unicode MS"/>
                <a:cs typeface="Arial Unicode MS"/>
              </a:rPr>
              <a:t>muy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spc="95" dirty="0">
                <a:latin typeface="Arial Unicode MS"/>
                <a:cs typeface="Arial Unicode MS"/>
              </a:rPr>
              <a:t>por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debajo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condición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sobrevelocidad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180-200%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spc="40" dirty="0">
                <a:latin typeface="Arial Unicode MS"/>
                <a:cs typeface="Arial Unicode MS"/>
              </a:rPr>
              <a:t>que </a:t>
            </a:r>
            <a:r>
              <a:rPr sz="1700" dirty="0">
                <a:latin typeface="Arial Unicode MS"/>
                <a:cs typeface="Arial Unicode MS"/>
              </a:rPr>
              <a:t>a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spc="90" dirty="0">
                <a:latin typeface="Arial Unicode MS"/>
                <a:cs typeface="Arial Unicode MS"/>
              </a:rPr>
              <a:t>menudo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se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cita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como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posible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con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hidros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al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rechazar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carga</a:t>
            </a:r>
            <a:r>
              <a:rPr sz="1700" spc="45" dirty="0">
                <a:latin typeface="Arial Unicode MS"/>
                <a:cs typeface="Arial Unicode MS"/>
              </a:rPr>
              <a:t> completa.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0739" y="6501637"/>
            <a:ext cx="33039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2400" spc="-50" dirty="0">
                <a:latin typeface="Arial Unicode MS"/>
                <a:cs typeface="Arial Unicode MS"/>
              </a:rPr>
              <a:t>-</a:t>
            </a:r>
            <a:r>
              <a:rPr sz="2400" dirty="0">
                <a:latin typeface="Arial Unicode MS"/>
                <a:cs typeface="Arial Unicode MS"/>
              </a:rPr>
              <a:t>	</a:t>
            </a:r>
            <a:r>
              <a:rPr sz="2200" spc="-60" dirty="0">
                <a:latin typeface="Arial Unicode MS"/>
                <a:cs typeface="Arial Unicode MS"/>
              </a:rPr>
              <a:t>¿Qué</a:t>
            </a:r>
            <a:r>
              <a:rPr sz="2200" spc="-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sucede </a:t>
            </a:r>
            <a:r>
              <a:rPr sz="2200" spc="55" dirty="0">
                <a:latin typeface="Arial Unicode MS"/>
                <a:cs typeface="Arial Unicode MS"/>
              </a:rPr>
              <a:t>con</a:t>
            </a:r>
            <a:r>
              <a:rPr sz="2200" dirty="0">
                <a:latin typeface="Arial Unicode MS"/>
                <a:cs typeface="Arial Unicode MS"/>
              </a:rPr>
              <a:t> </a:t>
            </a:r>
            <a:r>
              <a:rPr sz="2200" spc="-35" dirty="0">
                <a:latin typeface="Arial Unicode MS"/>
                <a:cs typeface="Arial Unicode MS"/>
              </a:rPr>
              <a:t>59G?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76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1600199"/>
            <a:ext cx="7848600" cy="559917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75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97100" y="1202182"/>
            <a:ext cx="508444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60" dirty="0">
                <a:solidFill>
                  <a:srgbClr val="EC34F1"/>
                </a:solidFill>
                <a:latin typeface="Arial Unicode MS"/>
                <a:cs typeface="Arial Unicode MS"/>
              </a:rPr>
              <a:t>3</a:t>
            </a:r>
            <a:r>
              <a:rPr sz="1300" spc="60" dirty="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sz="1900" spc="60" dirty="0">
                <a:solidFill>
                  <a:srgbClr val="EC34F1"/>
                </a:solidFill>
                <a:latin typeface="Arial Unicode MS"/>
                <a:cs typeface="Arial Unicode MS"/>
              </a:rPr>
              <a:t>Armónica</a:t>
            </a:r>
            <a:r>
              <a:rPr sz="1900" spc="1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60" dirty="0">
                <a:solidFill>
                  <a:srgbClr val="EC34F1"/>
                </a:solidFill>
                <a:latin typeface="Arial Unicode MS"/>
                <a:cs typeface="Arial Unicode MS"/>
              </a:rPr>
              <a:t>en</a:t>
            </a:r>
            <a:r>
              <a:rPr sz="1900" spc="1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Generadores</a:t>
            </a:r>
            <a:r>
              <a:rPr sz="1900" spc="1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45" dirty="0">
                <a:solidFill>
                  <a:srgbClr val="EC34F1"/>
                </a:solidFill>
                <a:latin typeface="Arial Unicode MS"/>
                <a:cs typeface="Arial Unicode MS"/>
              </a:rPr>
              <a:t>Hidroeléctricos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5455" y="2624879"/>
            <a:ext cx="786130" cy="3282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b="1" i="1" dirty="0">
                <a:solidFill>
                  <a:srgbClr val="EC34F1"/>
                </a:solidFill>
                <a:latin typeface="Trebuchet MS"/>
                <a:cs typeface="Trebuchet MS"/>
              </a:rPr>
              <a:t>Fase</a:t>
            </a:r>
            <a:r>
              <a:rPr sz="1950" b="1" i="1" spc="-14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950" b="1" i="1" spc="-60" dirty="0">
                <a:solidFill>
                  <a:srgbClr val="EC34F1"/>
                </a:solidFill>
                <a:latin typeface="Trebuchet MS"/>
                <a:cs typeface="Trebuchet MS"/>
              </a:rPr>
              <a:t>V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59836" y="3735562"/>
            <a:ext cx="790575" cy="13506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90500">
              <a:lnSpc>
                <a:spcPct val="100000"/>
              </a:lnSpc>
              <a:spcBef>
                <a:spcPts val="135"/>
              </a:spcBef>
            </a:pPr>
            <a:r>
              <a:rPr sz="2050" b="1" i="1" spc="-20" dirty="0">
                <a:solidFill>
                  <a:srgbClr val="EC34F1"/>
                </a:solidFill>
                <a:latin typeface="Trebuchet MS"/>
                <a:cs typeface="Trebuchet MS"/>
              </a:rPr>
              <a:t>V3rd</a:t>
            </a:r>
            <a:endParaRPr sz="20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340"/>
              </a:spcBef>
            </a:pPr>
            <a:r>
              <a:rPr sz="1950" b="1" i="1" dirty="0">
                <a:solidFill>
                  <a:srgbClr val="EC34F1"/>
                </a:solidFill>
                <a:latin typeface="Trebuchet MS"/>
                <a:cs typeface="Trebuchet MS"/>
              </a:rPr>
              <a:t>Fase</a:t>
            </a:r>
            <a:r>
              <a:rPr sz="1950" b="1" i="1" spc="-14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950" b="1" i="1" spc="145" dirty="0">
                <a:solidFill>
                  <a:srgbClr val="EC34F1"/>
                </a:solidFill>
                <a:latin typeface="Trebuchet MS"/>
                <a:cs typeface="Trebuchet MS"/>
              </a:rPr>
              <a:t>I</a:t>
            </a:r>
            <a:endParaRPr sz="1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8309" y="2184654"/>
            <a:ext cx="4072890" cy="44958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76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49144" y="1444752"/>
            <a:ext cx="508698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59D-3</a:t>
            </a:r>
            <a:r>
              <a:rPr sz="1600" dirty="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Tensión</a:t>
            </a:r>
            <a:r>
              <a:rPr sz="23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300" spc="1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0" dirty="0">
                <a:solidFill>
                  <a:srgbClr val="EC34F1"/>
                </a:solidFill>
                <a:latin typeface="Arial Unicode MS"/>
                <a:cs typeface="Arial Unicode MS"/>
              </a:rPr>
              <a:t>relación</a:t>
            </a:r>
            <a:r>
              <a:rPr sz="23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0" dirty="0">
                <a:solidFill>
                  <a:srgbClr val="EC34F1"/>
                </a:solidFill>
                <a:latin typeface="Arial Unicode MS"/>
                <a:cs typeface="Arial Unicode MS"/>
              </a:rPr>
              <a:t>armónica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5886" y="2144263"/>
            <a:ext cx="4126229" cy="444309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355600" marR="75565" indent="-343535">
              <a:lnSpc>
                <a:spcPts val="2160"/>
              </a:lnSpc>
              <a:spcBef>
                <a:spcPts val="250"/>
              </a:spcBef>
              <a:buSzPct val="142857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400" b="1" spc="70" dirty="0">
                <a:latin typeface="Trebuchet MS"/>
                <a:cs typeface="Trebuchet MS"/>
              </a:rPr>
              <a:t>Examina</a:t>
            </a:r>
            <a:r>
              <a:rPr sz="1400" b="1" spc="-15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el</a:t>
            </a:r>
            <a:r>
              <a:rPr sz="1400" b="1" spc="-1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tercer</a:t>
            </a:r>
            <a:r>
              <a:rPr sz="1400" b="1" spc="-15" dirty="0">
                <a:latin typeface="Trebuchet MS"/>
                <a:cs typeface="Trebuchet MS"/>
              </a:rPr>
              <a:t> </a:t>
            </a:r>
            <a:r>
              <a:rPr sz="1400" b="1" spc="65" dirty="0">
                <a:latin typeface="Trebuchet MS"/>
                <a:cs typeface="Trebuchet MS"/>
              </a:rPr>
              <a:t>armónico</a:t>
            </a:r>
            <a:r>
              <a:rPr sz="1400" b="1" spc="-10" dirty="0">
                <a:latin typeface="Trebuchet MS"/>
                <a:cs typeface="Trebuchet MS"/>
              </a:rPr>
              <a:t> </a:t>
            </a:r>
            <a:r>
              <a:rPr sz="1400" b="1" spc="55" dirty="0">
                <a:latin typeface="Trebuchet MS"/>
                <a:cs typeface="Trebuchet MS"/>
              </a:rPr>
              <a:t>en</a:t>
            </a:r>
            <a:r>
              <a:rPr sz="1400" b="1" spc="-15" dirty="0">
                <a:latin typeface="Trebuchet MS"/>
                <a:cs typeface="Trebuchet MS"/>
              </a:rPr>
              <a:t> </a:t>
            </a:r>
            <a:r>
              <a:rPr sz="1400" b="1" spc="35" dirty="0">
                <a:latin typeface="Trebuchet MS"/>
                <a:cs typeface="Trebuchet MS"/>
              </a:rPr>
              <a:t>los </a:t>
            </a:r>
            <a:r>
              <a:rPr sz="1400" b="1" spc="60" dirty="0">
                <a:latin typeface="Trebuchet MS"/>
                <a:cs typeface="Trebuchet MS"/>
              </a:rPr>
              <a:t>extremos</a:t>
            </a:r>
            <a:r>
              <a:rPr sz="1400" b="1" spc="2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de</a:t>
            </a:r>
            <a:r>
              <a:rPr sz="1400" b="1" spc="2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línea</a:t>
            </a:r>
            <a:r>
              <a:rPr sz="1400" b="1" spc="2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y</a:t>
            </a:r>
            <a:r>
              <a:rPr sz="1400" b="1" spc="20" dirty="0">
                <a:latin typeface="Trebuchet MS"/>
                <a:cs typeface="Trebuchet MS"/>
              </a:rPr>
              <a:t> </a:t>
            </a:r>
            <a:r>
              <a:rPr sz="1400" b="1" spc="55" dirty="0">
                <a:latin typeface="Trebuchet MS"/>
                <a:cs typeface="Trebuchet MS"/>
              </a:rPr>
              <a:t>neutro</a:t>
            </a:r>
            <a:r>
              <a:rPr sz="1400" b="1" spc="2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del</a:t>
            </a:r>
            <a:r>
              <a:rPr sz="1400" b="1" spc="20" dirty="0">
                <a:latin typeface="Trebuchet MS"/>
                <a:cs typeface="Trebuchet MS"/>
              </a:rPr>
              <a:t> </a:t>
            </a:r>
            <a:r>
              <a:rPr sz="1400" b="1" spc="55" dirty="0">
                <a:latin typeface="Trebuchet MS"/>
                <a:cs typeface="Trebuchet MS"/>
              </a:rPr>
              <a:t>generador</a:t>
            </a:r>
            <a:endParaRPr sz="1400">
              <a:latin typeface="Trebuchet MS"/>
              <a:cs typeface="Trebuchet MS"/>
            </a:endParaRPr>
          </a:p>
          <a:p>
            <a:pPr marL="355600" marR="171450" indent="-343535">
              <a:lnSpc>
                <a:spcPct val="114999"/>
              </a:lnSpc>
              <a:spcBef>
                <a:spcPts val="930"/>
              </a:spcBef>
              <a:buSzPct val="142857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400" b="1" spc="50" dirty="0">
                <a:latin typeface="Trebuchet MS"/>
                <a:cs typeface="Trebuchet MS"/>
              </a:rPr>
              <a:t>Proporciona</a:t>
            </a:r>
            <a:r>
              <a:rPr sz="1400" b="1" spc="-45" dirty="0">
                <a:latin typeface="Trebuchet MS"/>
                <a:cs typeface="Trebuchet MS"/>
              </a:rPr>
              <a:t> </a:t>
            </a:r>
            <a:r>
              <a:rPr sz="1400" b="1" spc="-40" dirty="0">
                <a:latin typeface="Trebuchet MS"/>
                <a:cs typeface="Trebuchet MS"/>
              </a:rPr>
              <a:t>0-</a:t>
            </a:r>
            <a:r>
              <a:rPr sz="1400" b="1" spc="-45" dirty="0">
                <a:latin typeface="Trebuchet MS"/>
                <a:cs typeface="Trebuchet MS"/>
              </a:rPr>
              <a:t>15 </a:t>
            </a:r>
            <a:r>
              <a:rPr sz="1400" b="1" spc="295" dirty="0">
                <a:latin typeface="Trebuchet MS"/>
                <a:cs typeface="Trebuchet MS"/>
              </a:rPr>
              <a:t>%</a:t>
            </a:r>
            <a:r>
              <a:rPr sz="1400" b="1" spc="-45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y</a:t>
            </a:r>
            <a:r>
              <a:rPr sz="1400" b="1" spc="-40" dirty="0">
                <a:latin typeface="Trebuchet MS"/>
                <a:cs typeface="Trebuchet MS"/>
              </a:rPr>
              <a:t> </a:t>
            </a:r>
            <a:r>
              <a:rPr sz="1400" b="1" spc="-35" dirty="0">
                <a:latin typeface="Trebuchet MS"/>
                <a:cs typeface="Trebuchet MS"/>
              </a:rPr>
              <a:t>85-100</a:t>
            </a:r>
            <a:r>
              <a:rPr sz="1400" b="1" spc="-45" dirty="0">
                <a:latin typeface="Trebuchet MS"/>
                <a:cs typeface="Trebuchet MS"/>
              </a:rPr>
              <a:t> </a:t>
            </a:r>
            <a:r>
              <a:rPr sz="1400" b="1" spc="295" dirty="0">
                <a:latin typeface="Trebuchet MS"/>
                <a:cs typeface="Trebuchet MS"/>
              </a:rPr>
              <a:t>%</a:t>
            </a:r>
            <a:r>
              <a:rPr sz="1400" b="1" spc="-45" dirty="0">
                <a:latin typeface="Trebuchet MS"/>
                <a:cs typeface="Trebuchet MS"/>
              </a:rPr>
              <a:t> </a:t>
            </a:r>
            <a:r>
              <a:rPr sz="1400" b="1" spc="-25" dirty="0">
                <a:latin typeface="Trebuchet MS"/>
                <a:cs typeface="Trebuchet MS"/>
              </a:rPr>
              <a:t>de </a:t>
            </a:r>
            <a:r>
              <a:rPr sz="1400" b="1" spc="50" dirty="0">
                <a:latin typeface="Trebuchet MS"/>
                <a:cs typeface="Trebuchet MS"/>
              </a:rPr>
              <a:t>cobertura</a:t>
            </a:r>
            <a:r>
              <a:rPr sz="1400" b="1" spc="-15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del</a:t>
            </a:r>
            <a:r>
              <a:rPr sz="1400" b="1" spc="-10" dirty="0">
                <a:latin typeface="Trebuchet MS"/>
                <a:cs typeface="Trebuchet MS"/>
              </a:rPr>
              <a:t> </a:t>
            </a:r>
            <a:r>
              <a:rPr sz="1400" b="1" spc="70" dirty="0">
                <a:latin typeface="Trebuchet MS"/>
                <a:cs typeface="Trebuchet MS"/>
              </a:rPr>
              <a:t>devanado</a:t>
            </a:r>
            <a:r>
              <a:rPr sz="1400" b="1" spc="-1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del</a:t>
            </a:r>
            <a:r>
              <a:rPr sz="1400" b="1" spc="-15" dirty="0">
                <a:latin typeface="Trebuchet MS"/>
                <a:cs typeface="Trebuchet MS"/>
              </a:rPr>
              <a:t> </a:t>
            </a:r>
            <a:r>
              <a:rPr sz="1400" b="1" spc="55" dirty="0">
                <a:latin typeface="Trebuchet MS"/>
                <a:cs typeface="Trebuchet MS"/>
              </a:rPr>
              <a:t>estator</a:t>
            </a:r>
            <a:r>
              <a:rPr sz="1400" b="1" spc="-10" dirty="0">
                <a:latin typeface="Trebuchet MS"/>
                <a:cs typeface="Trebuchet MS"/>
              </a:rPr>
              <a:t> (típ.)</a:t>
            </a:r>
            <a:endParaRPr sz="1400">
              <a:latin typeface="Trebuchet MS"/>
              <a:cs typeface="Trebuchet MS"/>
            </a:endParaRPr>
          </a:p>
          <a:p>
            <a:pPr marL="355600" marR="5080" indent="-343535">
              <a:lnSpc>
                <a:spcPct val="110800"/>
              </a:lnSpc>
              <a:spcBef>
                <a:spcPts val="1180"/>
              </a:spcBef>
              <a:buSzPct val="133333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500" b="1" spc="145" dirty="0">
                <a:latin typeface="Trebuchet MS"/>
                <a:cs typeface="Trebuchet MS"/>
              </a:rPr>
              <a:t>No</a:t>
            </a:r>
            <a:r>
              <a:rPr sz="1500" b="1" spc="-1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tiene</a:t>
            </a:r>
            <a:r>
              <a:rPr sz="1500" b="1" spc="-10" dirty="0">
                <a:latin typeface="Trebuchet MS"/>
                <a:cs typeface="Trebuchet MS"/>
              </a:rPr>
              <a:t> </a:t>
            </a:r>
            <a:r>
              <a:rPr sz="1500" b="1" spc="95" dirty="0">
                <a:latin typeface="Trebuchet MS"/>
                <a:cs typeface="Trebuchet MS"/>
              </a:rPr>
              <a:t>un</a:t>
            </a:r>
            <a:r>
              <a:rPr sz="1500" b="1" spc="-15" dirty="0">
                <a:latin typeface="Trebuchet MS"/>
                <a:cs typeface="Trebuchet MS"/>
              </a:rPr>
              <a:t> </a:t>
            </a:r>
            <a:r>
              <a:rPr sz="1500" b="1" spc="70" dirty="0">
                <a:latin typeface="Trebuchet MS"/>
                <a:cs typeface="Trebuchet MS"/>
              </a:rPr>
              <a:t>problema</a:t>
            </a:r>
            <a:r>
              <a:rPr sz="1500" b="1" spc="-1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de</a:t>
            </a:r>
            <a:r>
              <a:rPr sz="1500" b="1" spc="-10" dirty="0">
                <a:latin typeface="Trebuchet MS"/>
                <a:cs typeface="Trebuchet MS"/>
              </a:rPr>
              <a:t> </a:t>
            </a:r>
            <a:r>
              <a:rPr sz="1500" b="1" spc="75" dirty="0">
                <a:latin typeface="Trebuchet MS"/>
                <a:cs typeface="Trebuchet MS"/>
              </a:rPr>
              <a:t>seguridad</a:t>
            </a:r>
            <a:r>
              <a:rPr sz="1500" b="1" spc="-15" dirty="0">
                <a:latin typeface="Trebuchet MS"/>
                <a:cs typeface="Trebuchet MS"/>
              </a:rPr>
              <a:t> </a:t>
            </a:r>
            <a:r>
              <a:rPr sz="1500" b="1" spc="30" dirty="0">
                <a:latin typeface="Trebuchet MS"/>
                <a:cs typeface="Trebuchet MS"/>
              </a:rPr>
              <a:t>con </a:t>
            </a:r>
            <a:r>
              <a:rPr sz="1500" b="1" spc="55" dirty="0">
                <a:latin typeface="Trebuchet MS"/>
                <a:cs typeface="Trebuchet MS"/>
              </a:rPr>
              <a:t>la</a:t>
            </a:r>
            <a:r>
              <a:rPr sz="1500" b="1" spc="-60" dirty="0">
                <a:latin typeface="Trebuchet MS"/>
                <a:cs typeface="Trebuchet MS"/>
              </a:rPr>
              <a:t> </a:t>
            </a:r>
            <a:r>
              <a:rPr sz="1500" b="1" spc="50" dirty="0">
                <a:latin typeface="Trebuchet MS"/>
                <a:cs typeface="Trebuchet MS"/>
              </a:rPr>
              <a:t>carga,</a:t>
            </a:r>
            <a:r>
              <a:rPr sz="1500" b="1" spc="-60" dirty="0">
                <a:latin typeface="Trebuchet MS"/>
                <a:cs typeface="Trebuchet MS"/>
              </a:rPr>
              <a:t> </a:t>
            </a:r>
            <a:r>
              <a:rPr sz="1500" b="1" spc="55" dirty="0">
                <a:latin typeface="Trebuchet MS"/>
                <a:cs typeface="Trebuchet MS"/>
              </a:rPr>
              <a:t>al</a:t>
            </a:r>
            <a:r>
              <a:rPr sz="1500" b="1" spc="-60" dirty="0">
                <a:latin typeface="Trebuchet MS"/>
                <a:cs typeface="Trebuchet MS"/>
              </a:rPr>
              <a:t> </a:t>
            </a:r>
            <a:r>
              <a:rPr sz="1500" b="1" spc="75" dirty="0">
                <a:latin typeface="Trebuchet MS"/>
                <a:cs typeface="Trebuchet MS"/>
              </a:rPr>
              <a:t>igual</a:t>
            </a:r>
            <a:r>
              <a:rPr sz="1500" b="1" spc="-55" dirty="0">
                <a:latin typeface="Trebuchet MS"/>
                <a:cs typeface="Trebuchet MS"/>
              </a:rPr>
              <a:t> </a:t>
            </a:r>
            <a:r>
              <a:rPr sz="1500" b="1" spc="60" dirty="0">
                <a:latin typeface="Trebuchet MS"/>
                <a:cs typeface="Trebuchet MS"/>
              </a:rPr>
              <a:t>que</a:t>
            </a:r>
            <a:r>
              <a:rPr sz="1500" b="1" spc="-60" dirty="0">
                <a:latin typeface="Trebuchet MS"/>
                <a:cs typeface="Trebuchet MS"/>
              </a:rPr>
              <a:t> </a:t>
            </a:r>
            <a:r>
              <a:rPr sz="1500" b="1" spc="95" dirty="0">
                <a:latin typeface="Trebuchet MS"/>
                <a:cs typeface="Trebuchet MS"/>
              </a:rPr>
              <a:t>un</a:t>
            </a:r>
            <a:r>
              <a:rPr sz="1500" b="1" spc="-60" dirty="0">
                <a:latin typeface="Trebuchet MS"/>
                <a:cs typeface="Trebuchet MS"/>
              </a:rPr>
              <a:t> </a:t>
            </a:r>
            <a:r>
              <a:rPr sz="1500" b="1" spc="-20" dirty="0">
                <a:latin typeface="Trebuchet MS"/>
                <a:cs typeface="Trebuchet MS"/>
              </a:rPr>
              <a:t>27TN</a:t>
            </a:r>
            <a:endParaRPr sz="1500">
              <a:latin typeface="Trebuchet MS"/>
              <a:cs typeface="Trebuchet MS"/>
            </a:endParaRPr>
          </a:p>
          <a:p>
            <a:pPr marL="755650" marR="106680" indent="-285750">
              <a:lnSpc>
                <a:spcPct val="128600"/>
              </a:lnSpc>
              <a:spcBef>
                <a:spcPts val="1540"/>
              </a:spcBef>
            </a:pPr>
            <a:r>
              <a:rPr sz="1400" dirty="0">
                <a:latin typeface="Arial Unicode MS"/>
                <a:cs typeface="Arial Unicode MS"/>
              </a:rPr>
              <a:t>-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Puede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ser</a:t>
            </a:r>
            <a:r>
              <a:rPr sz="1400" spc="50" dirty="0">
                <a:latin typeface="Arial Unicode MS"/>
                <a:cs typeface="Arial Unicode MS"/>
              </a:rPr>
              <a:t> menos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confiable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que </a:t>
            </a:r>
            <a:r>
              <a:rPr sz="1400" dirty="0">
                <a:latin typeface="Arial Unicode MS"/>
                <a:cs typeface="Arial Unicode MS"/>
              </a:rPr>
              <a:t>27TN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(no </a:t>
            </a:r>
            <a:r>
              <a:rPr sz="1400" dirty="0">
                <a:latin typeface="Arial Unicode MS"/>
                <a:cs typeface="Arial Unicode MS"/>
              </a:rPr>
              <a:t>hay</a:t>
            </a:r>
            <a:r>
              <a:rPr sz="1400" spc="254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suficiente</a:t>
            </a:r>
            <a:r>
              <a:rPr sz="1400" spc="254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diferencia</a:t>
            </a:r>
            <a:r>
              <a:rPr sz="1400" spc="254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para</a:t>
            </a:r>
            <a:r>
              <a:rPr sz="1400" spc="26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disparar)</a:t>
            </a:r>
            <a:endParaRPr sz="14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250">
              <a:latin typeface="Arial Unicode MS"/>
              <a:cs typeface="Arial Unicode MS"/>
            </a:endParaRPr>
          </a:p>
          <a:p>
            <a:pPr marL="355600" marR="973455" indent="-343535">
              <a:lnSpc>
                <a:spcPct val="110800"/>
              </a:lnSpc>
              <a:buSzPct val="133333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500" b="1" dirty="0">
                <a:latin typeface="Trebuchet MS"/>
                <a:cs typeface="Trebuchet MS"/>
              </a:rPr>
              <a:t>“Punto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ciego”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spc="60" dirty="0">
                <a:latin typeface="Trebuchet MS"/>
                <a:cs typeface="Trebuchet MS"/>
              </a:rPr>
              <a:t>en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el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spc="65" dirty="0">
                <a:latin typeface="Trebuchet MS"/>
                <a:cs typeface="Trebuchet MS"/>
              </a:rPr>
              <a:t>devanado medio</a:t>
            </a:r>
            <a:r>
              <a:rPr sz="1500" b="1" spc="-50" dirty="0">
                <a:latin typeface="Trebuchet MS"/>
                <a:cs typeface="Trebuchet MS"/>
              </a:rPr>
              <a:t> </a:t>
            </a:r>
            <a:r>
              <a:rPr sz="1500" b="1" spc="65" dirty="0">
                <a:latin typeface="Trebuchet MS"/>
                <a:cs typeface="Trebuchet MS"/>
              </a:rPr>
              <a:t>protegido</a:t>
            </a:r>
            <a:r>
              <a:rPr sz="1500" b="1" spc="-50" dirty="0">
                <a:latin typeface="Trebuchet MS"/>
                <a:cs typeface="Trebuchet MS"/>
              </a:rPr>
              <a:t> </a:t>
            </a:r>
            <a:r>
              <a:rPr sz="1500" b="1" spc="60" dirty="0">
                <a:latin typeface="Trebuchet MS"/>
                <a:cs typeface="Trebuchet MS"/>
              </a:rPr>
              <a:t>por</a:t>
            </a:r>
            <a:r>
              <a:rPr sz="1500" b="1" spc="-45" dirty="0">
                <a:latin typeface="Trebuchet MS"/>
                <a:cs typeface="Trebuchet MS"/>
              </a:rPr>
              <a:t> </a:t>
            </a:r>
            <a:r>
              <a:rPr sz="1500" b="1" spc="-25" dirty="0">
                <a:latin typeface="Trebuchet MS"/>
                <a:cs typeface="Trebuchet MS"/>
              </a:rPr>
              <a:t>59G</a:t>
            </a:r>
            <a:endParaRPr sz="1500">
              <a:latin typeface="Trebuchet MS"/>
              <a:cs typeface="Trebuchet MS"/>
            </a:endParaRPr>
          </a:p>
          <a:p>
            <a:pPr marL="355600" marR="48895" indent="-343535">
              <a:lnSpc>
                <a:spcPct val="119200"/>
              </a:lnSpc>
              <a:spcBef>
                <a:spcPts val="960"/>
              </a:spcBef>
              <a:buSzPct val="153846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300" b="1" spc="55" dirty="0">
                <a:latin typeface="Trebuchet MS"/>
                <a:cs typeface="Trebuchet MS"/>
              </a:rPr>
              <a:t>Necesita</a:t>
            </a:r>
            <a:r>
              <a:rPr sz="1300" b="1" spc="-25" dirty="0">
                <a:latin typeface="Trebuchet MS"/>
                <a:cs typeface="Trebuchet MS"/>
              </a:rPr>
              <a:t> </a:t>
            </a:r>
            <a:r>
              <a:rPr sz="1300" b="1" dirty="0">
                <a:latin typeface="Trebuchet MS"/>
                <a:cs typeface="Trebuchet MS"/>
              </a:rPr>
              <a:t>PT</a:t>
            </a:r>
            <a:r>
              <a:rPr sz="1300" b="1" spc="-20" dirty="0">
                <a:latin typeface="Trebuchet MS"/>
                <a:cs typeface="Trebuchet MS"/>
              </a:rPr>
              <a:t> </a:t>
            </a:r>
            <a:r>
              <a:rPr sz="1300" b="1" spc="50" dirty="0">
                <a:latin typeface="Trebuchet MS"/>
                <a:cs typeface="Trebuchet MS"/>
              </a:rPr>
              <a:t>en</a:t>
            </a:r>
            <a:r>
              <a:rPr sz="1300" b="1" spc="-25" dirty="0">
                <a:latin typeface="Trebuchet MS"/>
                <a:cs typeface="Trebuchet MS"/>
              </a:rPr>
              <a:t> </a:t>
            </a:r>
            <a:r>
              <a:rPr sz="1300" b="1" dirty="0">
                <a:latin typeface="Trebuchet MS"/>
                <a:cs typeface="Trebuchet MS"/>
              </a:rPr>
              <a:t>estrella;</a:t>
            </a:r>
            <a:r>
              <a:rPr sz="1300" b="1" spc="-20" dirty="0">
                <a:latin typeface="Trebuchet MS"/>
                <a:cs typeface="Trebuchet MS"/>
              </a:rPr>
              <a:t> </a:t>
            </a:r>
            <a:r>
              <a:rPr sz="1300" b="1" spc="75" dirty="0">
                <a:latin typeface="Trebuchet MS"/>
                <a:cs typeface="Trebuchet MS"/>
              </a:rPr>
              <a:t>no</a:t>
            </a:r>
            <a:r>
              <a:rPr sz="1300" b="1" spc="-25" dirty="0">
                <a:latin typeface="Trebuchet MS"/>
                <a:cs typeface="Trebuchet MS"/>
              </a:rPr>
              <a:t> </a:t>
            </a:r>
            <a:r>
              <a:rPr sz="1300" b="1" spc="50" dirty="0">
                <a:latin typeface="Trebuchet MS"/>
                <a:cs typeface="Trebuchet MS"/>
              </a:rPr>
              <a:t>se</a:t>
            </a:r>
            <a:r>
              <a:rPr sz="1300" b="1" spc="-20" dirty="0">
                <a:latin typeface="Trebuchet MS"/>
                <a:cs typeface="Trebuchet MS"/>
              </a:rPr>
              <a:t> </a:t>
            </a:r>
            <a:r>
              <a:rPr sz="1300" b="1" spc="50" dirty="0">
                <a:latin typeface="Trebuchet MS"/>
                <a:cs typeface="Trebuchet MS"/>
              </a:rPr>
              <a:t>pueden</a:t>
            </a:r>
            <a:r>
              <a:rPr sz="1300" b="1" spc="-25" dirty="0">
                <a:latin typeface="Trebuchet MS"/>
                <a:cs typeface="Trebuchet MS"/>
              </a:rPr>
              <a:t> </a:t>
            </a:r>
            <a:r>
              <a:rPr sz="1300" b="1" spc="70" dirty="0">
                <a:latin typeface="Trebuchet MS"/>
                <a:cs typeface="Trebuchet MS"/>
              </a:rPr>
              <a:t>usar</a:t>
            </a:r>
            <a:r>
              <a:rPr sz="1300" b="1" spc="-20" dirty="0">
                <a:latin typeface="Trebuchet MS"/>
                <a:cs typeface="Trebuchet MS"/>
              </a:rPr>
              <a:t> </a:t>
            </a:r>
            <a:r>
              <a:rPr sz="1300" b="1" spc="-25" dirty="0">
                <a:latin typeface="Trebuchet MS"/>
                <a:cs typeface="Trebuchet MS"/>
              </a:rPr>
              <a:t>PT </a:t>
            </a:r>
            <a:r>
              <a:rPr sz="1300" b="1" spc="-10" dirty="0">
                <a:latin typeface="Trebuchet MS"/>
                <a:cs typeface="Trebuchet MS"/>
              </a:rPr>
              <a:t>delta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77439" y="4475226"/>
            <a:ext cx="2491105" cy="623570"/>
          </a:xfrm>
          <a:custGeom>
            <a:avLst/>
            <a:gdLst/>
            <a:ahLst/>
            <a:cxnLst/>
            <a:rect l="l" t="t" r="r" b="b"/>
            <a:pathLst>
              <a:path w="2491104" h="623570">
                <a:moveTo>
                  <a:pt x="0" y="623315"/>
                </a:moveTo>
                <a:lnTo>
                  <a:pt x="2490977" y="623315"/>
                </a:lnTo>
                <a:lnTo>
                  <a:pt x="2490977" y="0"/>
                </a:lnTo>
                <a:lnTo>
                  <a:pt x="0" y="0"/>
                </a:lnTo>
                <a:lnTo>
                  <a:pt x="0" y="623315"/>
                </a:lnTo>
                <a:close/>
              </a:path>
            </a:pathLst>
          </a:custGeom>
          <a:ln w="16598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71388" y="2731770"/>
            <a:ext cx="3051175" cy="1494790"/>
          </a:xfrm>
          <a:custGeom>
            <a:avLst/>
            <a:gdLst/>
            <a:ahLst/>
            <a:cxnLst/>
            <a:rect l="l" t="t" r="r" b="b"/>
            <a:pathLst>
              <a:path w="3051175" h="1494789">
                <a:moveTo>
                  <a:pt x="0" y="1494282"/>
                </a:moveTo>
                <a:lnTo>
                  <a:pt x="3051047" y="1494281"/>
                </a:lnTo>
                <a:lnTo>
                  <a:pt x="3051047" y="0"/>
                </a:lnTo>
                <a:lnTo>
                  <a:pt x="0" y="0"/>
                </a:lnTo>
                <a:lnTo>
                  <a:pt x="0" y="1494282"/>
                </a:lnTo>
                <a:close/>
              </a:path>
            </a:pathLst>
          </a:custGeom>
          <a:ln w="3314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461814" y="2715304"/>
            <a:ext cx="1524635" cy="1524635"/>
            <a:chOff x="1461814" y="2715304"/>
            <a:chExt cx="1524635" cy="1524635"/>
          </a:xfrm>
        </p:grpSpPr>
        <p:sp>
          <p:nvSpPr>
            <p:cNvPr id="5" name="object 5"/>
            <p:cNvSpPr/>
            <p:nvPr/>
          </p:nvSpPr>
          <p:spPr>
            <a:xfrm>
              <a:off x="1476756" y="2730245"/>
              <a:ext cx="1494790" cy="1494790"/>
            </a:xfrm>
            <a:custGeom>
              <a:avLst/>
              <a:gdLst/>
              <a:ahLst/>
              <a:cxnLst/>
              <a:rect l="l" t="t" r="r" b="b"/>
              <a:pathLst>
                <a:path w="1494789" h="1494789">
                  <a:moveTo>
                    <a:pt x="1494282" y="747522"/>
                  </a:moveTo>
                  <a:lnTo>
                    <a:pt x="1492812" y="700230"/>
                  </a:lnTo>
                  <a:lnTo>
                    <a:pt x="1488460" y="653723"/>
                  </a:lnTo>
                  <a:lnTo>
                    <a:pt x="1481314" y="608087"/>
                  </a:lnTo>
                  <a:lnTo>
                    <a:pt x="1471461" y="563410"/>
                  </a:lnTo>
                  <a:lnTo>
                    <a:pt x="1458989" y="519779"/>
                  </a:lnTo>
                  <a:lnTo>
                    <a:pt x="1443984" y="477281"/>
                  </a:lnTo>
                  <a:lnTo>
                    <a:pt x="1426535" y="436005"/>
                  </a:lnTo>
                  <a:lnTo>
                    <a:pt x="1406729" y="396037"/>
                  </a:lnTo>
                  <a:lnTo>
                    <a:pt x="1384653" y="357465"/>
                  </a:lnTo>
                  <a:lnTo>
                    <a:pt x="1360394" y="320377"/>
                  </a:lnTo>
                  <a:lnTo>
                    <a:pt x="1334040" y="284859"/>
                  </a:lnTo>
                  <a:lnTo>
                    <a:pt x="1305679" y="250999"/>
                  </a:lnTo>
                  <a:lnTo>
                    <a:pt x="1275397" y="218884"/>
                  </a:lnTo>
                  <a:lnTo>
                    <a:pt x="1243282" y="188602"/>
                  </a:lnTo>
                  <a:lnTo>
                    <a:pt x="1209422" y="160241"/>
                  </a:lnTo>
                  <a:lnTo>
                    <a:pt x="1173904" y="133887"/>
                  </a:lnTo>
                  <a:lnTo>
                    <a:pt x="1136816" y="109628"/>
                  </a:lnTo>
                  <a:lnTo>
                    <a:pt x="1098244" y="87552"/>
                  </a:lnTo>
                  <a:lnTo>
                    <a:pt x="1058276" y="67746"/>
                  </a:lnTo>
                  <a:lnTo>
                    <a:pt x="1017000" y="50297"/>
                  </a:lnTo>
                  <a:lnTo>
                    <a:pt x="974502" y="35292"/>
                  </a:lnTo>
                  <a:lnTo>
                    <a:pt x="930871" y="22820"/>
                  </a:lnTo>
                  <a:lnTo>
                    <a:pt x="886194" y="12967"/>
                  </a:lnTo>
                  <a:lnTo>
                    <a:pt x="840558" y="5821"/>
                  </a:lnTo>
                  <a:lnTo>
                    <a:pt x="794051" y="1469"/>
                  </a:lnTo>
                  <a:lnTo>
                    <a:pt x="746759" y="0"/>
                  </a:lnTo>
                  <a:lnTo>
                    <a:pt x="699553" y="1469"/>
                  </a:lnTo>
                  <a:lnTo>
                    <a:pt x="653123" y="5821"/>
                  </a:lnTo>
                  <a:lnTo>
                    <a:pt x="607559" y="12967"/>
                  </a:lnTo>
                  <a:lnTo>
                    <a:pt x="562948" y="22820"/>
                  </a:lnTo>
                  <a:lnTo>
                    <a:pt x="519377" y="35292"/>
                  </a:lnTo>
                  <a:lnTo>
                    <a:pt x="476935" y="50297"/>
                  </a:lnTo>
                  <a:lnTo>
                    <a:pt x="435708" y="67746"/>
                  </a:lnTo>
                  <a:lnTo>
                    <a:pt x="395784" y="87552"/>
                  </a:lnTo>
                  <a:lnTo>
                    <a:pt x="357252" y="109628"/>
                  </a:lnTo>
                  <a:lnTo>
                    <a:pt x="320199" y="133887"/>
                  </a:lnTo>
                  <a:lnTo>
                    <a:pt x="284712" y="160241"/>
                  </a:lnTo>
                  <a:lnTo>
                    <a:pt x="250880" y="188602"/>
                  </a:lnTo>
                  <a:lnTo>
                    <a:pt x="218789" y="218884"/>
                  </a:lnTo>
                  <a:lnTo>
                    <a:pt x="188527" y="250999"/>
                  </a:lnTo>
                  <a:lnTo>
                    <a:pt x="160183" y="284859"/>
                  </a:lnTo>
                  <a:lnTo>
                    <a:pt x="133844" y="320377"/>
                  </a:lnTo>
                  <a:lnTo>
                    <a:pt x="109597" y="357465"/>
                  </a:lnTo>
                  <a:lnTo>
                    <a:pt x="87530" y="396037"/>
                  </a:lnTo>
                  <a:lnTo>
                    <a:pt x="67731" y="436005"/>
                  </a:lnTo>
                  <a:lnTo>
                    <a:pt x="50287" y="477281"/>
                  </a:lnTo>
                  <a:lnTo>
                    <a:pt x="35287" y="519779"/>
                  </a:lnTo>
                  <a:lnTo>
                    <a:pt x="22817" y="563410"/>
                  </a:lnTo>
                  <a:lnTo>
                    <a:pt x="12966" y="608087"/>
                  </a:lnTo>
                  <a:lnTo>
                    <a:pt x="5821" y="653723"/>
                  </a:lnTo>
                  <a:lnTo>
                    <a:pt x="1469" y="700230"/>
                  </a:lnTo>
                  <a:lnTo>
                    <a:pt x="0" y="747522"/>
                  </a:lnTo>
                  <a:lnTo>
                    <a:pt x="1469" y="794728"/>
                  </a:lnTo>
                  <a:lnTo>
                    <a:pt x="5821" y="841158"/>
                  </a:lnTo>
                  <a:lnTo>
                    <a:pt x="12966" y="886722"/>
                  </a:lnTo>
                  <a:lnTo>
                    <a:pt x="22817" y="931333"/>
                  </a:lnTo>
                  <a:lnTo>
                    <a:pt x="35287" y="974904"/>
                  </a:lnTo>
                  <a:lnTo>
                    <a:pt x="50287" y="1017346"/>
                  </a:lnTo>
                  <a:lnTo>
                    <a:pt x="67731" y="1058573"/>
                  </a:lnTo>
                  <a:lnTo>
                    <a:pt x="87530" y="1098497"/>
                  </a:lnTo>
                  <a:lnTo>
                    <a:pt x="109597" y="1137029"/>
                  </a:lnTo>
                  <a:lnTo>
                    <a:pt x="133844" y="1174082"/>
                  </a:lnTo>
                  <a:lnTo>
                    <a:pt x="160183" y="1209569"/>
                  </a:lnTo>
                  <a:lnTo>
                    <a:pt x="188527" y="1243401"/>
                  </a:lnTo>
                  <a:lnTo>
                    <a:pt x="218789" y="1275492"/>
                  </a:lnTo>
                  <a:lnTo>
                    <a:pt x="250880" y="1305754"/>
                  </a:lnTo>
                  <a:lnTo>
                    <a:pt x="284712" y="1334098"/>
                  </a:lnTo>
                  <a:lnTo>
                    <a:pt x="320199" y="1360437"/>
                  </a:lnTo>
                  <a:lnTo>
                    <a:pt x="357252" y="1384684"/>
                  </a:lnTo>
                  <a:lnTo>
                    <a:pt x="395784" y="1406751"/>
                  </a:lnTo>
                  <a:lnTo>
                    <a:pt x="435708" y="1426550"/>
                  </a:lnTo>
                  <a:lnTo>
                    <a:pt x="476935" y="1443994"/>
                  </a:lnTo>
                  <a:lnTo>
                    <a:pt x="519377" y="1458994"/>
                  </a:lnTo>
                  <a:lnTo>
                    <a:pt x="562948" y="1471464"/>
                  </a:lnTo>
                  <a:lnTo>
                    <a:pt x="607559" y="1481315"/>
                  </a:lnTo>
                  <a:lnTo>
                    <a:pt x="653123" y="1488460"/>
                  </a:lnTo>
                  <a:lnTo>
                    <a:pt x="699553" y="1492812"/>
                  </a:lnTo>
                  <a:lnTo>
                    <a:pt x="746760" y="1494282"/>
                  </a:lnTo>
                  <a:lnTo>
                    <a:pt x="794051" y="1492812"/>
                  </a:lnTo>
                  <a:lnTo>
                    <a:pt x="840558" y="1488460"/>
                  </a:lnTo>
                  <a:lnTo>
                    <a:pt x="886194" y="1481315"/>
                  </a:lnTo>
                  <a:lnTo>
                    <a:pt x="930871" y="1471464"/>
                  </a:lnTo>
                  <a:lnTo>
                    <a:pt x="974502" y="1458994"/>
                  </a:lnTo>
                  <a:lnTo>
                    <a:pt x="1017000" y="1443994"/>
                  </a:lnTo>
                  <a:lnTo>
                    <a:pt x="1058276" y="1426550"/>
                  </a:lnTo>
                  <a:lnTo>
                    <a:pt x="1098244" y="1406751"/>
                  </a:lnTo>
                  <a:lnTo>
                    <a:pt x="1136816" y="1384684"/>
                  </a:lnTo>
                  <a:lnTo>
                    <a:pt x="1173904" y="1360437"/>
                  </a:lnTo>
                  <a:lnTo>
                    <a:pt x="1209422" y="1334098"/>
                  </a:lnTo>
                  <a:lnTo>
                    <a:pt x="1243282" y="1305754"/>
                  </a:lnTo>
                  <a:lnTo>
                    <a:pt x="1275397" y="1275492"/>
                  </a:lnTo>
                  <a:lnTo>
                    <a:pt x="1305679" y="1243401"/>
                  </a:lnTo>
                  <a:lnTo>
                    <a:pt x="1334040" y="1209569"/>
                  </a:lnTo>
                  <a:lnTo>
                    <a:pt x="1360394" y="1174082"/>
                  </a:lnTo>
                  <a:lnTo>
                    <a:pt x="1384653" y="1137029"/>
                  </a:lnTo>
                  <a:lnTo>
                    <a:pt x="1406729" y="1098497"/>
                  </a:lnTo>
                  <a:lnTo>
                    <a:pt x="1426535" y="1058573"/>
                  </a:lnTo>
                  <a:lnTo>
                    <a:pt x="1443984" y="1017346"/>
                  </a:lnTo>
                  <a:lnTo>
                    <a:pt x="1458989" y="974904"/>
                  </a:lnTo>
                  <a:lnTo>
                    <a:pt x="1471461" y="931333"/>
                  </a:lnTo>
                  <a:lnTo>
                    <a:pt x="1481314" y="886722"/>
                  </a:lnTo>
                  <a:lnTo>
                    <a:pt x="1488460" y="841158"/>
                  </a:lnTo>
                  <a:lnTo>
                    <a:pt x="1492812" y="794728"/>
                  </a:lnTo>
                  <a:lnTo>
                    <a:pt x="1494282" y="747522"/>
                  </a:lnTo>
                  <a:close/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50136" y="3004565"/>
              <a:ext cx="193040" cy="99060"/>
            </a:xfrm>
            <a:custGeom>
              <a:avLst/>
              <a:gdLst/>
              <a:ahLst/>
              <a:cxnLst/>
              <a:rect l="l" t="t" r="r" b="b"/>
              <a:pathLst>
                <a:path w="193039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762"/>
                  </a:lnTo>
                  <a:lnTo>
                    <a:pt x="163830" y="28955"/>
                  </a:lnTo>
                  <a:lnTo>
                    <a:pt x="185023" y="60436"/>
                  </a:lnTo>
                  <a:lnTo>
                    <a:pt x="192786" y="99059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10205" y="2998469"/>
              <a:ext cx="193040" cy="100330"/>
            </a:xfrm>
            <a:custGeom>
              <a:avLst/>
              <a:gdLst/>
              <a:ahLst/>
              <a:cxnLst/>
              <a:rect l="l" t="t" r="r" b="b"/>
              <a:pathLst>
                <a:path w="193039" h="10033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881"/>
                  </a:lnTo>
                  <a:lnTo>
                    <a:pt x="163830" y="29336"/>
                  </a:lnTo>
                  <a:lnTo>
                    <a:pt x="185023" y="61079"/>
                  </a:lnTo>
                  <a:lnTo>
                    <a:pt x="192786" y="99821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23516" y="2998469"/>
              <a:ext cx="193040" cy="100330"/>
            </a:xfrm>
            <a:custGeom>
              <a:avLst/>
              <a:gdLst/>
              <a:ahLst/>
              <a:cxnLst/>
              <a:rect l="l" t="t" r="r" b="b"/>
              <a:pathLst>
                <a:path w="193039" h="10033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881"/>
                  </a:lnTo>
                  <a:lnTo>
                    <a:pt x="163830" y="29336"/>
                  </a:lnTo>
                  <a:lnTo>
                    <a:pt x="185023" y="61079"/>
                  </a:lnTo>
                  <a:lnTo>
                    <a:pt x="192786" y="99821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36826" y="2998469"/>
              <a:ext cx="193040" cy="100330"/>
            </a:xfrm>
            <a:custGeom>
              <a:avLst/>
              <a:gdLst/>
              <a:ahLst/>
              <a:cxnLst/>
              <a:rect l="l" t="t" r="r" b="b"/>
              <a:pathLst>
                <a:path w="193039" h="10033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881"/>
                  </a:lnTo>
                  <a:lnTo>
                    <a:pt x="163830" y="29336"/>
                  </a:lnTo>
                  <a:lnTo>
                    <a:pt x="185023" y="61079"/>
                  </a:lnTo>
                  <a:lnTo>
                    <a:pt x="192786" y="99821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95372" y="3105911"/>
              <a:ext cx="186690" cy="0"/>
            </a:xfrm>
            <a:custGeom>
              <a:avLst/>
              <a:gdLst/>
              <a:ahLst/>
              <a:cxnLst/>
              <a:rect l="l" t="t" r="r" b="b"/>
              <a:pathLst>
                <a:path w="186689">
                  <a:moveTo>
                    <a:pt x="0" y="0"/>
                  </a:moveTo>
                  <a:lnTo>
                    <a:pt x="18669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61922" y="3105911"/>
              <a:ext cx="186690" cy="0"/>
            </a:xfrm>
            <a:custGeom>
              <a:avLst/>
              <a:gdLst/>
              <a:ahLst/>
              <a:cxnLst/>
              <a:rect l="l" t="t" r="r" b="b"/>
              <a:pathLst>
                <a:path w="186689">
                  <a:moveTo>
                    <a:pt x="0" y="0"/>
                  </a:moveTo>
                  <a:lnTo>
                    <a:pt x="18669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40229" y="3377945"/>
              <a:ext cx="193040" cy="100330"/>
            </a:xfrm>
            <a:custGeom>
              <a:avLst/>
              <a:gdLst/>
              <a:ahLst/>
              <a:cxnLst/>
              <a:rect l="l" t="t" r="r" b="b"/>
              <a:pathLst>
                <a:path w="193039" h="100329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881"/>
                  </a:lnTo>
                  <a:lnTo>
                    <a:pt x="163830" y="29336"/>
                  </a:lnTo>
                  <a:lnTo>
                    <a:pt x="185023" y="61079"/>
                  </a:lnTo>
                  <a:lnTo>
                    <a:pt x="192786" y="99821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01061" y="3372611"/>
              <a:ext cx="193040" cy="99060"/>
            </a:xfrm>
            <a:custGeom>
              <a:avLst/>
              <a:gdLst/>
              <a:ahLst/>
              <a:cxnLst/>
              <a:rect l="l" t="t" r="r" b="b"/>
              <a:pathLst>
                <a:path w="193039" h="99060">
                  <a:moveTo>
                    <a:pt x="0" y="92963"/>
                  </a:moveTo>
                  <a:lnTo>
                    <a:pt x="7346" y="56899"/>
                  </a:lnTo>
                  <a:lnTo>
                    <a:pt x="27336" y="27336"/>
                  </a:lnTo>
                  <a:lnTo>
                    <a:pt x="56899" y="7346"/>
                  </a:lnTo>
                  <a:lnTo>
                    <a:pt x="92963" y="0"/>
                  </a:lnTo>
                  <a:lnTo>
                    <a:pt x="131706" y="7762"/>
                  </a:lnTo>
                  <a:lnTo>
                    <a:pt x="163449" y="28955"/>
                  </a:lnTo>
                  <a:lnTo>
                    <a:pt x="184904" y="60436"/>
                  </a:lnTo>
                  <a:lnTo>
                    <a:pt x="192786" y="99059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14372" y="3372611"/>
              <a:ext cx="192405" cy="99060"/>
            </a:xfrm>
            <a:custGeom>
              <a:avLst/>
              <a:gdLst/>
              <a:ahLst/>
              <a:cxnLst/>
              <a:rect l="l" t="t" r="r" b="b"/>
              <a:pathLst>
                <a:path w="192405" h="99060">
                  <a:moveTo>
                    <a:pt x="0" y="92963"/>
                  </a:moveTo>
                  <a:lnTo>
                    <a:pt x="7346" y="56899"/>
                  </a:lnTo>
                  <a:lnTo>
                    <a:pt x="27336" y="27336"/>
                  </a:lnTo>
                  <a:lnTo>
                    <a:pt x="56899" y="7346"/>
                  </a:lnTo>
                  <a:lnTo>
                    <a:pt x="92963" y="0"/>
                  </a:lnTo>
                  <a:lnTo>
                    <a:pt x="131587" y="7762"/>
                  </a:lnTo>
                  <a:lnTo>
                    <a:pt x="163068" y="28955"/>
                  </a:lnTo>
                  <a:lnTo>
                    <a:pt x="184261" y="60436"/>
                  </a:lnTo>
                  <a:lnTo>
                    <a:pt x="192024" y="99059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027681" y="3372611"/>
              <a:ext cx="192405" cy="99060"/>
            </a:xfrm>
            <a:custGeom>
              <a:avLst/>
              <a:gdLst/>
              <a:ahLst/>
              <a:cxnLst/>
              <a:rect l="l" t="t" r="r" b="b"/>
              <a:pathLst>
                <a:path w="192405" h="99060">
                  <a:moveTo>
                    <a:pt x="0" y="92963"/>
                  </a:moveTo>
                  <a:lnTo>
                    <a:pt x="7238" y="56899"/>
                  </a:lnTo>
                  <a:lnTo>
                    <a:pt x="27050" y="27336"/>
                  </a:lnTo>
                  <a:lnTo>
                    <a:pt x="56578" y="7346"/>
                  </a:lnTo>
                  <a:lnTo>
                    <a:pt x="92963" y="0"/>
                  </a:lnTo>
                  <a:lnTo>
                    <a:pt x="131587" y="7762"/>
                  </a:lnTo>
                  <a:lnTo>
                    <a:pt x="163068" y="28955"/>
                  </a:lnTo>
                  <a:lnTo>
                    <a:pt x="184261" y="60436"/>
                  </a:lnTo>
                  <a:lnTo>
                    <a:pt x="192024" y="99059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85466" y="3479291"/>
              <a:ext cx="186690" cy="0"/>
            </a:xfrm>
            <a:custGeom>
              <a:avLst/>
              <a:gdLst/>
              <a:ahLst/>
              <a:cxnLst/>
              <a:rect l="l" t="t" r="r" b="b"/>
              <a:pathLst>
                <a:path w="186689">
                  <a:moveTo>
                    <a:pt x="0" y="0"/>
                  </a:moveTo>
                  <a:lnTo>
                    <a:pt x="18669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51254" y="3479291"/>
              <a:ext cx="186690" cy="0"/>
            </a:xfrm>
            <a:custGeom>
              <a:avLst/>
              <a:gdLst/>
              <a:ahLst/>
              <a:cxnLst/>
              <a:rect l="l" t="t" r="r" b="b"/>
              <a:pathLst>
                <a:path w="186689">
                  <a:moveTo>
                    <a:pt x="0" y="0"/>
                  </a:moveTo>
                  <a:lnTo>
                    <a:pt x="18669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850136" y="3752087"/>
              <a:ext cx="193040" cy="99060"/>
            </a:xfrm>
            <a:custGeom>
              <a:avLst/>
              <a:gdLst/>
              <a:ahLst/>
              <a:cxnLst/>
              <a:rect l="l" t="t" r="r" b="b"/>
              <a:pathLst>
                <a:path w="193039" h="99060">
                  <a:moveTo>
                    <a:pt x="0" y="92963"/>
                  </a:moveTo>
                  <a:lnTo>
                    <a:pt x="7358" y="56899"/>
                  </a:lnTo>
                  <a:lnTo>
                    <a:pt x="27431" y="27336"/>
                  </a:lnTo>
                  <a:lnTo>
                    <a:pt x="57221" y="7346"/>
                  </a:lnTo>
                  <a:lnTo>
                    <a:pt x="93725" y="0"/>
                  </a:lnTo>
                  <a:lnTo>
                    <a:pt x="132349" y="7762"/>
                  </a:lnTo>
                  <a:lnTo>
                    <a:pt x="163830" y="28955"/>
                  </a:lnTo>
                  <a:lnTo>
                    <a:pt x="185023" y="60436"/>
                  </a:lnTo>
                  <a:lnTo>
                    <a:pt x="192786" y="99059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410205" y="3745991"/>
              <a:ext cx="193040" cy="99060"/>
            </a:xfrm>
            <a:custGeom>
              <a:avLst/>
              <a:gdLst/>
              <a:ahLst/>
              <a:cxnLst/>
              <a:rect l="l" t="t" r="r" b="b"/>
              <a:pathLst>
                <a:path w="193039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762"/>
                  </a:lnTo>
                  <a:lnTo>
                    <a:pt x="163830" y="28955"/>
                  </a:lnTo>
                  <a:lnTo>
                    <a:pt x="185023" y="60436"/>
                  </a:lnTo>
                  <a:lnTo>
                    <a:pt x="192786" y="99059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23516" y="3745991"/>
              <a:ext cx="193040" cy="99060"/>
            </a:xfrm>
            <a:custGeom>
              <a:avLst/>
              <a:gdLst/>
              <a:ahLst/>
              <a:cxnLst/>
              <a:rect l="l" t="t" r="r" b="b"/>
              <a:pathLst>
                <a:path w="193039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762"/>
                  </a:lnTo>
                  <a:lnTo>
                    <a:pt x="163830" y="28955"/>
                  </a:lnTo>
                  <a:lnTo>
                    <a:pt x="185023" y="60436"/>
                  </a:lnTo>
                  <a:lnTo>
                    <a:pt x="192786" y="99059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036826" y="3745991"/>
              <a:ext cx="193040" cy="99060"/>
            </a:xfrm>
            <a:custGeom>
              <a:avLst/>
              <a:gdLst/>
              <a:ahLst/>
              <a:cxnLst/>
              <a:rect l="l" t="t" r="r" b="b"/>
              <a:pathLst>
                <a:path w="193039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762"/>
                  </a:lnTo>
                  <a:lnTo>
                    <a:pt x="163830" y="28955"/>
                  </a:lnTo>
                  <a:lnTo>
                    <a:pt x="185023" y="60436"/>
                  </a:lnTo>
                  <a:lnTo>
                    <a:pt x="192786" y="99059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95372" y="3852672"/>
              <a:ext cx="186690" cy="0"/>
            </a:xfrm>
            <a:custGeom>
              <a:avLst/>
              <a:gdLst/>
              <a:ahLst/>
              <a:cxnLst/>
              <a:rect l="l" t="t" r="r" b="b"/>
              <a:pathLst>
                <a:path w="186689">
                  <a:moveTo>
                    <a:pt x="0" y="0"/>
                  </a:moveTo>
                  <a:lnTo>
                    <a:pt x="18669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61922" y="3852672"/>
              <a:ext cx="186690" cy="0"/>
            </a:xfrm>
            <a:custGeom>
              <a:avLst/>
              <a:gdLst/>
              <a:ahLst/>
              <a:cxnLst/>
              <a:rect l="l" t="t" r="r" b="b"/>
              <a:pathLst>
                <a:path w="186689">
                  <a:moveTo>
                    <a:pt x="0" y="0"/>
                  </a:moveTo>
                  <a:lnTo>
                    <a:pt x="18669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6602527" y="3797046"/>
            <a:ext cx="152400" cy="127000"/>
          </a:xfrm>
          <a:custGeom>
            <a:avLst/>
            <a:gdLst/>
            <a:ahLst/>
            <a:cxnLst/>
            <a:rect l="l" t="t" r="r" b="b"/>
            <a:pathLst>
              <a:path w="152400" h="127000">
                <a:moveTo>
                  <a:pt x="151840" y="86867"/>
                </a:moveTo>
                <a:lnTo>
                  <a:pt x="130730" y="111013"/>
                </a:lnTo>
                <a:lnTo>
                  <a:pt x="102977" y="124586"/>
                </a:lnTo>
                <a:lnTo>
                  <a:pt x="72223" y="126730"/>
                </a:lnTo>
                <a:lnTo>
                  <a:pt x="42112" y="116585"/>
                </a:lnTo>
                <a:lnTo>
                  <a:pt x="16549" y="94083"/>
                </a:lnTo>
                <a:lnTo>
                  <a:pt x="2202" y="64579"/>
                </a:lnTo>
                <a:lnTo>
                  <a:pt x="0" y="31932"/>
                </a:lnTo>
                <a:lnTo>
                  <a:pt x="10870" y="0"/>
                </a:lnTo>
              </a:path>
            </a:pathLst>
          </a:custGeom>
          <a:ln w="298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6046768" y="3464350"/>
            <a:ext cx="581025" cy="398780"/>
            <a:chOff x="6046768" y="3464350"/>
            <a:chExt cx="581025" cy="398780"/>
          </a:xfrm>
        </p:grpSpPr>
        <p:sp>
          <p:nvSpPr>
            <p:cNvPr id="26" name="object 26"/>
            <p:cNvSpPr/>
            <p:nvPr/>
          </p:nvSpPr>
          <p:spPr>
            <a:xfrm>
              <a:off x="6181903" y="3560064"/>
              <a:ext cx="152400" cy="127000"/>
            </a:xfrm>
            <a:custGeom>
              <a:avLst/>
              <a:gdLst/>
              <a:ahLst/>
              <a:cxnLst/>
              <a:rect l="l" t="t" r="r" b="b"/>
              <a:pathLst>
                <a:path w="152400" h="127000">
                  <a:moveTo>
                    <a:pt x="151840" y="86867"/>
                  </a:moveTo>
                  <a:lnTo>
                    <a:pt x="130730" y="111013"/>
                  </a:lnTo>
                  <a:lnTo>
                    <a:pt x="102977" y="124586"/>
                  </a:lnTo>
                  <a:lnTo>
                    <a:pt x="72223" y="126730"/>
                  </a:lnTo>
                  <a:lnTo>
                    <a:pt x="42112" y="116585"/>
                  </a:lnTo>
                  <a:lnTo>
                    <a:pt x="16549" y="94083"/>
                  </a:lnTo>
                  <a:lnTo>
                    <a:pt x="2202" y="64579"/>
                  </a:lnTo>
                  <a:lnTo>
                    <a:pt x="0" y="31932"/>
                  </a:lnTo>
                  <a:lnTo>
                    <a:pt x="1087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321349" y="3640074"/>
              <a:ext cx="152400" cy="127635"/>
            </a:xfrm>
            <a:custGeom>
              <a:avLst/>
              <a:gdLst/>
              <a:ahLst/>
              <a:cxnLst/>
              <a:rect l="l" t="t" r="r" b="b"/>
              <a:pathLst>
                <a:path w="152400" h="127635">
                  <a:moveTo>
                    <a:pt x="151840" y="87629"/>
                  </a:moveTo>
                  <a:lnTo>
                    <a:pt x="130730" y="111442"/>
                  </a:lnTo>
                  <a:lnTo>
                    <a:pt x="102977" y="124967"/>
                  </a:lnTo>
                  <a:lnTo>
                    <a:pt x="72223" y="127063"/>
                  </a:lnTo>
                  <a:lnTo>
                    <a:pt x="42112" y="116585"/>
                  </a:lnTo>
                  <a:lnTo>
                    <a:pt x="16549" y="94190"/>
                  </a:lnTo>
                  <a:lnTo>
                    <a:pt x="2202" y="64865"/>
                  </a:lnTo>
                  <a:lnTo>
                    <a:pt x="0" y="32254"/>
                  </a:lnTo>
                  <a:lnTo>
                    <a:pt x="1087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460795" y="3720846"/>
              <a:ext cx="152400" cy="127000"/>
            </a:xfrm>
            <a:custGeom>
              <a:avLst/>
              <a:gdLst/>
              <a:ahLst/>
              <a:cxnLst/>
              <a:rect l="l" t="t" r="r" b="b"/>
              <a:pathLst>
                <a:path w="152400" h="127000">
                  <a:moveTo>
                    <a:pt x="151840" y="86867"/>
                  </a:moveTo>
                  <a:lnTo>
                    <a:pt x="130730" y="111013"/>
                  </a:lnTo>
                  <a:lnTo>
                    <a:pt x="102977" y="124586"/>
                  </a:lnTo>
                  <a:lnTo>
                    <a:pt x="72223" y="126730"/>
                  </a:lnTo>
                  <a:lnTo>
                    <a:pt x="42112" y="116585"/>
                  </a:lnTo>
                  <a:lnTo>
                    <a:pt x="16549" y="94083"/>
                  </a:lnTo>
                  <a:lnTo>
                    <a:pt x="2202" y="64579"/>
                  </a:lnTo>
                  <a:lnTo>
                    <a:pt x="0" y="31932"/>
                  </a:lnTo>
                  <a:lnTo>
                    <a:pt x="1087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061710" y="3479292"/>
              <a:ext cx="135255" cy="83185"/>
            </a:xfrm>
            <a:custGeom>
              <a:avLst/>
              <a:gdLst/>
              <a:ahLst/>
              <a:cxnLst/>
              <a:rect l="l" t="t" r="r" b="b"/>
              <a:pathLst>
                <a:path w="135254" h="83185">
                  <a:moveTo>
                    <a:pt x="134874" y="83058"/>
                  </a:moveTo>
                  <a:lnTo>
                    <a:pt x="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6756654" y="3883914"/>
            <a:ext cx="135890" cy="72390"/>
          </a:xfrm>
          <a:custGeom>
            <a:avLst/>
            <a:gdLst/>
            <a:ahLst/>
            <a:cxnLst/>
            <a:rect l="l" t="t" r="r" b="b"/>
            <a:pathLst>
              <a:path w="135890" h="72389">
                <a:moveTo>
                  <a:pt x="135635" y="72389"/>
                </a:moveTo>
                <a:lnTo>
                  <a:pt x="0" y="0"/>
                </a:lnTo>
              </a:path>
            </a:pathLst>
          </a:custGeom>
          <a:ln w="298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86868" y="3271825"/>
            <a:ext cx="156210" cy="120650"/>
          </a:xfrm>
          <a:custGeom>
            <a:avLst/>
            <a:gdLst/>
            <a:ahLst/>
            <a:cxnLst/>
            <a:rect l="l" t="t" r="r" b="b"/>
            <a:pathLst>
              <a:path w="156210" h="120650">
                <a:moveTo>
                  <a:pt x="10477" y="120598"/>
                </a:moveTo>
                <a:lnTo>
                  <a:pt x="0" y="90487"/>
                </a:lnTo>
                <a:lnTo>
                  <a:pt x="2095" y="59733"/>
                </a:lnTo>
                <a:lnTo>
                  <a:pt x="15620" y="31980"/>
                </a:lnTo>
                <a:lnTo>
                  <a:pt x="39433" y="10870"/>
                </a:lnTo>
                <a:lnTo>
                  <a:pt x="71687" y="0"/>
                </a:lnTo>
                <a:lnTo>
                  <a:pt x="104298" y="2202"/>
                </a:lnTo>
                <a:lnTo>
                  <a:pt x="133623" y="16549"/>
                </a:lnTo>
                <a:lnTo>
                  <a:pt x="156019" y="42112"/>
                </a:lnTo>
              </a:path>
            </a:pathLst>
          </a:custGeom>
          <a:ln w="298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6308658" y="2976670"/>
            <a:ext cx="598805" cy="346710"/>
            <a:chOff x="6308658" y="2976670"/>
            <a:chExt cx="598805" cy="346710"/>
          </a:xfrm>
        </p:grpSpPr>
        <p:sp>
          <p:nvSpPr>
            <p:cNvPr id="33" name="object 33"/>
            <p:cNvSpPr/>
            <p:nvPr/>
          </p:nvSpPr>
          <p:spPr>
            <a:xfrm>
              <a:off x="6602479" y="3026461"/>
              <a:ext cx="156845" cy="120650"/>
            </a:xfrm>
            <a:custGeom>
              <a:avLst/>
              <a:gdLst/>
              <a:ahLst/>
              <a:cxnLst/>
              <a:rect l="l" t="t" r="r" b="b"/>
              <a:pathLst>
                <a:path w="156845" h="120650">
                  <a:moveTo>
                    <a:pt x="10156" y="120598"/>
                  </a:moveTo>
                  <a:lnTo>
                    <a:pt x="0" y="90166"/>
                  </a:lnTo>
                  <a:lnTo>
                    <a:pt x="2059" y="59447"/>
                  </a:lnTo>
                  <a:lnTo>
                    <a:pt x="15406" y="31873"/>
                  </a:lnTo>
                  <a:lnTo>
                    <a:pt x="39112" y="10870"/>
                  </a:lnTo>
                  <a:lnTo>
                    <a:pt x="71485" y="0"/>
                  </a:lnTo>
                  <a:lnTo>
                    <a:pt x="104358" y="2202"/>
                  </a:lnTo>
                  <a:lnTo>
                    <a:pt x="133945" y="16549"/>
                  </a:lnTo>
                  <a:lnTo>
                    <a:pt x="156460" y="42112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463045" y="3106578"/>
              <a:ext cx="156845" cy="120650"/>
            </a:xfrm>
            <a:custGeom>
              <a:avLst/>
              <a:gdLst/>
              <a:ahLst/>
              <a:cxnLst/>
              <a:rect l="l" t="t" r="r" b="b"/>
              <a:pathLst>
                <a:path w="156845" h="120650">
                  <a:moveTo>
                    <a:pt x="10144" y="120491"/>
                  </a:moveTo>
                  <a:lnTo>
                    <a:pt x="0" y="90380"/>
                  </a:lnTo>
                  <a:lnTo>
                    <a:pt x="2143" y="59626"/>
                  </a:lnTo>
                  <a:lnTo>
                    <a:pt x="15716" y="31873"/>
                  </a:lnTo>
                  <a:lnTo>
                    <a:pt x="39862" y="10763"/>
                  </a:lnTo>
                  <a:lnTo>
                    <a:pt x="71794" y="0"/>
                  </a:lnTo>
                  <a:lnTo>
                    <a:pt x="104441" y="2381"/>
                  </a:lnTo>
                  <a:lnTo>
                    <a:pt x="133945" y="16764"/>
                  </a:lnTo>
                  <a:lnTo>
                    <a:pt x="156448" y="42005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323599" y="3187243"/>
              <a:ext cx="156845" cy="120650"/>
            </a:xfrm>
            <a:custGeom>
              <a:avLst/>
              <a:gdLst/>
              <a:ahLst/>
              <a:cxnLst/>
              <a:rect l="l" t="t" r="r" b="b"/>
              <a:pathLst>
                <a:path w="156845" h="120650">
                  <a:moveTo>
                    <a:pt x="10144" y="120598"/>
                  </a:moveTo>
                  <a:lnTo>
                    <a:pt x="0" y="90487"/>
                  </a:lnTo>
                  <a:lnTo>
                    <a:pt x="2143" y="59733"/>
                  </a:lnTo>
                  <a:lnTo>
                    <a:pt x="15716" y="31980"/>
                  </a:lnTo>
                  <a:lnTo>
                    <a:pt x="39862" y="10870"/>
                  </a:lnTo>
                  <a:lnTo>
                    <a:pt x="71794" y="0"/>
                  </a:lnTo>
                  <a:lnTo>
                    <a:pt x="104441" y="2202"/>
                  </a:lnTo>
                  <a:lnTo>
                    <a:pt x="133945" y="16549"/>
                  </a:lnTo>
                  <a:lnTo>
                    <a:pt x="156448" y="42112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756654" y="2991611"/>
              <a:ext cx="135890" cy="83185"/>
            </a:xfrm>
            <a:custGeom>
              <a:avLst/>
              <a:gdLst/>
              <a:ahLst/>
              <a:cxnLst/>
              <a:rect l="l" t="t" r="r" b="b"/>
              <a:pathLst>
                <a:path w="135890" h="83185">
                  <a:moveTo>
                    <a:pt x="0" y="83058"/>
                  </a:moveTo>
                  <a:lnTo>
                    <a:pt x="135636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/>
          <p:nvPr/>
        </p:nvSpPr>
        <p:spPr>
          <a:xfrm>
            <a:off x="6061709" y="3396234"/>
            <a:ext cx="135255" cy="83185"/>
          </a:xfrm>
          <a:custGeom>
            <a:avLst/>
            <a:gdLst/>
            <a:ahLst/>
            <a:cxnLst/>
            <a:rect l="l" t="t" r="r" b="b"/>
            <a:pathLst>
              <a:path w="135254" h="83185">
                <a:moveTo>
                  <a:pt x="0" y="83058"/>
                </a:moveTo>
                <a:lnTo>
                  <a:pt x="134874" y="0"/>
                </a:lnTo>
              </a:path>
            </a:pathLst>
          </a:custGeom>
          <a:ln w="298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96100" y="3165348"/>
            <a:ext cx="85725" cy="166370"/>
          </a:xfrm>
          <a:custGeom>
            <a:avLst/>
            <a:gdLst/>
            <a:ahLst/>
            <a:cxnLst/>
            <a:rect l="l" t="t" r="r" b="b"/>
            <a:pathLst>
              <a:path w="85725" h="166370">
                <a:moveTo>
                  <a:pt x="5333" y="0"/>
                </a:moveTo>
                <a:lnTo>
                  <a:pt x="36480" y="6405"/>
                </a:lnTo>
                <a:lnTo>
                  <a:pt x="61912" y="23812"/>
                </a:lnTo>
                <a:lnTo>
                  <a:pt x="79057" y="49506"/>
                </a:lnTo>
                <a:lnTo>
                  <a:pt x="85343" y="80772"/>
                </a:lnTo>
                <a:lnTo>
                  <a:pt x="78652" y="114038"/>
                </a:lnTo>
                <a:lnTo>
                  <a:pt x="60388" y="141160"/>
                </a:lnTo>
                <a:lnTo>
                  <a:pt x="33266" y="159424"/>
                </a:lnTo>
                <a:lnTo>
                  <a:pt x="0" y="166116"/>
                </a:lnTo>
              </a:path>
            </a:pathLst>
          </a:custGeom>
          <a:ln w="298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6877348" y="3311950"/>
            <a:ext cx="124460" cy="655320"/>
            <a:chOff x="6877348" y="3311950"/>
            <a:chExt cx="124460" cy="655320"/>
          </a:xfrm>
        </p:grpSpPr>
        <p:sp>
          <p:nvSpPr>
            <p:cNvPr id="40" name="object 40"/>
            <p:cNvSpPr/>
            <p:nvPr/>
          </p:nvSpPr>
          <p:spPr>
            <a:xfrm>
              <a:off x="6901433" y="3648456"/>
              <a:ext cx="85725" cy="166370"/>
            </a:xfrm>
            <a:custGeom>
              <a:avLst/>
              <a:gdLst/>
              <a:ahLst/>
              <a:cxnLst/>
              <a:rect l="l" t="t" r="r" b="b"/>
              <a:pathLst>
                <a:path w="85725" h="166370">
                  <a:moveTo>
                    <a:pt x="4572" y="0"/>
                  </a:moveTo>
                  <a:lnTo>
                    <a:pt x="36159" y="6298"/>
                  </a:lnTo>
                  <a:lnTo>
                    <a:pt x="61817" y="23526"/>
                  </a:lnTo>
                  <a:lnTo>
                    <a:pt x="79045" y="49184"/>
                  </a:lnTo>
                  <a:lnTo>
                    <a:pt x="85344" y="80772"/>
                  </a:lnTo>
                  <a:lnTo>
                    <a:pt x="78652" y="113716"/>
                  </a:lnTo>
                  <a:lnTo>
                    <a:pt x="60388" y="140874"/>
                  </a:lnTo>
                  <a:lnTo>
                    <a:pt x="33266" y="159317"/>
                  </a:lnTo>
                  <a:lnTo>
                    <a:pt x="0" y="166116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901433" y="3487674"/>
              <a:ext cx="85725" cy="166370"/>
            </a:xfrm>
            <a:custGeom>
              <a:avLst/>
              <a:gdLst/>
              <a:ahLst/>
              <a:cxnLst/>
              <a:rect l="l" t="t" r="r" b="b"/>
              <a:pathLst>
                <a:path w="85725" h="166370">
                  <a:moveTo>
                    <a:pt x="4572" y="0"/>
                  </a:moveTo>
                  <a:lnTo>
                    <a:pt x="36159" y="6286"/>
                  </a:lnTo>
                  <a:lnTo>
                    <a:pt x="61817" y="23431"/>
                  </a:lnTo>
                  <a:lnTo>
                    <a:pt x="79045" y="48863"/>
                  </a:lnTo>
                  <a:lnTo>
                    <a:pt x="85344" y="80010"/>
                  </a:lnTo>
                  <a:lnTo>
                    <a:pt x="78652" y="113395"/>
                  </a:lnTo>
                  <a:lnTo>
                    <a:pt x="60388" y="140779"/>
                  </a:lnTo>
                  <a:lnTo>
                    <a:pt x="33266" y="159305"/>
                  </a:lnTo>
                  <a:lnTo>
                    <a:pt x="0" y="166116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901433" y="3326892"/>
              <a:ext cx="85725" cy="165735"/>
            </a:xfrm>
            <a:custGeom>
              <a:avLst/>
              <a:gdLst/>
              <a:ahLst/>
              <a:cxnLst/>
              <a:rect l="l" t="t" r="r" b="b"/>
              <a:pathLst>
                <a:path w="85725" h="165735">
                  <a:moveTo>
                    <a:pt x="4572" y="0"/>
                  </a:moveTo>
                  <a:lnTo>
                    <a:pt x="36159" y="6286"/>
                  </a:lnTo>
                  <a:lnTo>
                    <a:pt x="61817" y="23431"/>
                  </a:lnTo>
                  <a:lnTo>
                    <a:pt x="79045" y="48863"/>
                  </a:lnTo>
                  <a:lnTo>
                    <a:pt x="85344" y="80010"/>
                  </a:lnTo>
                  <a:lnTo>
                    <a:pt x="78652" y="113276"/>
                  </a:lnTo>
                  <a:lnTo>
                    <a:pt x="60388" y="140398"/>
                  </a:lnTo>
                  <a:lnTo>
                    <a:pt x="33266" y="158662"/>
                  </a:lnTo>
                  <a:lnTo>
                    <a:pt x="0" y="165354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892289" y="3811524"/>
              <a:ext cx="0" cy="155575"/>
            </a:xfrm>
            <a:custGeom>
              <a:avLst/>
              <a:gdLst/>
              <a:ahLst/>
              <a:cxnLst/>
              <a:rect l="l" t="t" r="r" b="b"/>
              <a:pathLst>
                <a:path h="155575">
                  <a:moveTo>
                    <a:pt x="0" y="0"/>
                  </a:moveTo>
                  <a:lnTo>
                    <a:pt x="0" y="155448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6877348" y="2835401"/>
            <a:ext cx="30480" cy="332740"/>
            <a:chOff x="6877348" y="2835401"/>
            <a:chExt cx="30480" cy="332740"/>
          </a:xfrm>
        </p:grpSpPr>
        <p:sp>
          <p:nvSpPr>
            <p:cNvPr id="45" name="object 45"/>
            <p:cNvSpPr/>
            <p:nvPr/>
          </p:nvSpPr>
          <p:spPr>
            <a:xfrm>
              <a:off x="6892289" y="3001517"/>
              <a:ext cx="0" cy="166370"/>
            </a:xfrm>
            <a:custGeom>
              <a:avLst/>
              <a:gdLst/>
              <a:ahLst/>
              <a:cxnLst/>
              <a:rect l="l" t="t" r="r" b="b"/>
              <a:pathLst>
                <a:path h="166369">
                  <a:moveTo>
                    <a:pt x="0" y="0"/>
                  </a:moveTo>
                  <a:lnTo>
                    <a:pt x="0" y="166116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892289" y="2835401"/>
              <a:ext cx="0" cy="166370"/>
            </a:xfrm>
            <a:custGeom>
              <a:avLst/>
              <a:gdLst/>
              <a:ahLst/>
              <a:cxnLst/>
              <a:rect l="l" t="t" r="r" b="b"/>
              <a:pathLst>
                <a:path h="166369">
                  <a:moveTo>
                    <a:pt x="0" y="0"/>
                  </a:moveTo>
                  <a:lnTo>
                    <a:pt x="0" y="166116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/>
          <p:nvPr/>
        </p:nvSpPr>
        <p:spPr>
          <a:xfrm>
            <a:off x="6892290" y="3966971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448"/>
                </a:lnTo>
              </a:path>
            </a:pathLst>
          </a:custGeom>
          <a:ln w="298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object 48"/>
          <p:cNvGrpSpPr/>
          <p:nvPr/>
        </p:nvGrpSpPr>
        <p:grpSpPr>
          <a:xfrm>
            <a:off x="7852708" y="2939795"/>
            <a:ext cx="632460" cy="1052830"/>
            <a:chOff x="7852708" y="2939795"/>
            <a:chExt cx="632460" cy="1052830"/>
          </a:xfrm>
        </p:grpSpPr>
        <p:sp>
          <p:nvSpPr>
            <p:cNvPr id="49" name="object 49"/>
            <p:cNvSpPr/>
            <p:nvPr/>
          </p:nvSpPr>
          <p:spPr>
            <a:xfrm>
              <a:off x="7868411" y="3055619"/>
              <a:ext cx="115570" cy="460375"/>
            </a:xfrm>
            <a:custGeom>
              <a:avLst/>
              <a:gdLst/>
              <a:ahLst/>
              <a:cxnLst/>
              <a:rect l="l" t="t" r="r" b="b"/>
              <a:pathLst>
                <a:path w="115570" h="460375">
                  <a:moveTo>
                    <a:pt x="0" y="460248"/>
                  </a:moveTo>
                  <a:lnTo>
                    <a:pt x="44660" y="451163"/>
                  </a:lnTo>
                  <a:lnTo>
                    <a:pt x="81248" y="426434"/>
                  </a:lnTo>
                  <a:lnTo>
                    <a:pt x="105977" y="389846"/>
                  </a:lnTo>
                  <a:lnTo>
                    <a:pt x="115062" y="345186"/>
                  </a:lnTo>
                  <a:lnTo>
                    <a:pt x="105977" y="300204"/>
                  </a:lnTo>
                  <a:lnTo>
                    <a:pt x="81248" y="263652"/>
                  </a:lnTo>
                  <a:lnTo>
                    <a:pt x="44660" y="239101"/>
                  </a:lnTo>
                  <a:lnTo>
                    <a:pt x="0" y="230124"/>
                  </a:lnTo>
                  <a:lnTo>
                    <a:pt x="44660" y="221039"/>
                  </a:lnTo>
                  <a:lnTo>
                    <a:pt x="81248" y="196310"/>
                  </a:lnTo>
                  <a:lnTo>
                    <a:pt x="105977" y="159722"/>
                  </a:lnTo>
                  <a:lnTo>
                    <a:pt x="115061" y="115062"/>
                  </a:lnTo>
                  <a:lnTo>
                    <a:pt x="105977" y="70080"/>
                  </a:lnTo>
                  <a:lnTo>
                    <a:pt x="81248" y="33528"/>
                  </a:lnTo>
                  <a:lnTo>
                    <a:pt x="44660" y="8977"/>
                  </a:lnTo>
                  <a:lnTo>
                    <a:pt x="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867649" y="293979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113537"/>
                  </a:moveTo>
                  <a:lnTo>
                    <a:pt x="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867649" y="3520439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0"/>
                  </a:moveTo>
                  <a:lnTo>
                    <a:pt x="0" y="11430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868411" y="3055619"/>
              <a:ext cx="115570" cy="460375"/>
            </a:xfrm>
            <a:custGeom>
              <a:avLst/>
              <a:gdLst/>
              <a:ahLst/>
              <a:cxnLst/>
              <a:rect l="l" t="t" r="r" b="b"/>
              <a:pathLst>
                <a:path w="115570" h="460375">
                  <a:moveTo>
                    <a:pt x="0" y="460248"/>
                  </a:moveTo>
                  <a:lnTo>
                    <a:pt x="44660" y="451163"/>
                  </a:lnTo>
                  <a:lnTo>
                    <a:pt x="81248" y="426434"/>
                  </a:lnTo>
                  <a:lnTo>
                    <a:pt x="105977" y="389846"/>
                  </a:lnTo>
                  <a:lnTo>
                    <a:pt x="115062" y="345186"/>
                  </a:lnTo>
                  <a:lnTo>
                    <a:pt x="105977" y="300204"/>
                  </a:lnTo>
                  <a:lnTo>
                    <a:pt x="81248" y="263652"/>
                  </a:lnTo>
                  <a:lnTo>
                    <a:pt x="44660" y="239101"/>
                  </a:lnTo>
                  <a:lnTo>
                    <a:pt x="0" y="230124"/>
                  </a:lnTo>
                  <a:lnTo>
                    <a:pt x="44660" y="221039"/>
                  </a:lnTo>
                  <a:lnTo>
                    <a:pt x="81248" y="196310"/>
                  </a:lnTo>
                  <a:lnTo>
                    <a:pt x="105977" y="159722"/>
                  </a:lnTo>
                  <a:lnTo>
                    <a:pt x="115061" y="115062"/>
                  </a:lnTo>
                  <a:lnTo>
                    <a:pt x="105977" y="70080"/>
                  </a:lnTo>
                  <a:lnTo>
                    <a:pt x="81248" y="33528"/>
                  </a:lnTo>
                  <a:lnTo>
                    <a:pt x="44660" y="8977"/>
                  </a:lnTo>
                  <a:lnTo>
                    <a:pt x="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867649" y="3520439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0"/>
                  </a:moveTo>
                  <a:lnTo>
                    <a:pt x="0" y="11430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867649" y="293979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h="113664">
                  <a:moveTo>
                    <a:pt x="0" y="113537"/>
                  </a:moveTo>
                  <a:lnTo>
                    <a:pt x="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967471" y="3631501"/>
              <a:ext cx="413384" cy="287020"/>
            </a:xfrm>
            <a:custGeom>
              <a:avLst/>
              <a:gdLst/>
              <a:ahLst/>
              <a:cxnLst/>
              <a:rect l="l" t="t" r="r" b="b"/>
              <a:pathLst>
                <a:path w="413384" h="287020">
                  <a:moveTo>
                    <a:pt x="0" y="56578"/>
                  </a:moveTo>
                  <a:lnTo>
                    <a:pt x="30325" y="22383"/>
                  </a:lnTo>
                  <a:lnTo>
                    <a:pt x="70008" y="3047"/>
                  </a:lnTo>
                  <a:lnTo>
                    <a:pt x="114121" y="0"/>
                  </a:lnTo>
                  <a:lnTo>
                    <a:pt x="157734" y="14668"/>
                  </a:lnTo>
                  <a:lnTo>
                    <a:pt x="191928" y="44660"/>
                  </a:lnTo>
                  <a:lnTo>
                    <a:pt x="211264" y="84296"/>
                  </a:lnTo>
                  <a:lnTo>
                    <a:pt x="214312" y="128361"/>
                  </a:lnTo>
                  <a:lnTo>
                    <a:pt x="199644" y="171640"/>
                  </a:lnTo>
                  <a:lnTo>
                    <a:pt x="229957" y="137445"/>
                  </a:lnTo>
                  <a:lnTo>
                    <a:pt x="269557" y="118109"/>
                  </a:lnTo>
                  <a:lnTo>
                    <a:pt x="313443" y="115061"/>
                  </a:lnTo>
                  <a:lnTo>
                    <a:pt x="356616" y="129730"/>
                  </a:lnTo>
                  <a:lnTo>
                    <a:pt x="390810" y="159722"/>
                  </a:lnTo>
                  <a:lnTo>
                    <a:pt x="410146" y="199358"/>
                  </a:lnTo>
                  <a:lnTo>
                    <a:pt x="413194" y="243423"/>
                  </a:lnTo>
                  <a:lnTo>
                    <a:pt x="398526" y="286702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867649" y="3634739"/>
              <a:ext cx="104139" cy="52069"/>
            </a:xfrm>
            <a:custGeom>
              <a:avLst/>
              <a:gdLst/>
              <a:ahLst/>
              <a:cxnLst/>
              <a:rect l="l" t="t" r="r" b="b"/>
              <a:pathLst>
                <a:path w="104140" h="52070">
                  <a:moveTo>
                    <a:pt x="103631" y="51815"/>
                  </a:moveTo>
                  <a:lnTo>
                    <a:pt x="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365235" y="3915155"/>
              <a:ext cx="104775" cy="62865"/>
            </a:xfrm>
            <a:custGeom>
              <a:avLst/>
              <a:gdLst/>
              <a:ahLst/>
              <a:cxnLst/>
              <a:rect l="l" t="t" r="r" b="b"/>
              <a:pathLst>
                <a:path w="104775" h="62864">
                  <a:moveTo>
                    <a:pt x="0" y="0"/>
                  </a:moveTo>
                  <a:lnTo>
                    <a:pt x="104394" y="62483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7250728" y="3616559"/>
            <a:ext cx="632460" cy="376555"/>
            <a:chOff x="7250728" y="3616559"/>
            <a:chExt cx="632460" cy="376555"/>
          </a:xfrm>
        </p:grpSpPr>
        <p:sp>
          <p:nvSpPr>
            <p:cNvPr id="59" name="object 59"/>
            <p:cNvSpPr/>
            <p:nvPr/>
          </p:nvSpPr>
          <p:spPr>
            <a:xfrm>
              <a:off x="7355717" y="3631501"/>
              <a:ext cx="413384" cy="287020"/>
            </a:xfrm>
            <a:custGeom>
              <a:avLst/>
              <a:gdLst/>
              <a:ahLst/>
              <a:cxnLst/>
              <a:rect l="l" t="t" r="r" b="b"/>
              <a:pathLst>
                <a:path w="413384" h="287020">
                  <a:moveTo>
                    <a:pt x="412873" y="56578"/>
                  </a:moveTo>
                  <a:lnTo>
                    <a:pt x="382559" y="22383"/>
                  </a:lnTo>
                  <a:lnTo>
                    <a:pt x="342959" y="3047"/>
                  </a:lnTo>
                  <a:lnTo>
                    <a:pt x="299073" y="0"/>
                  </a:lnTo>
                  <a:lnTo>
                    <a:pt x="255901" y="14668"/>
                  </a:lnTo>
                  <a:lnTo>
                    <a:pt x="221706" y="44660"/>
                  </a:lnTo>
                  <a:lnTo>
                    <a:pt x="202370" y="84296"/>
                  </a:lnTo>
                  <a:lnTo>
                    <a:pt x="199322" y="128361"/>
                  </a:lnTo>
                  <a:lnTo>
                    <a:pt x="213991" y="171640"/>
                  </a:lnTo>
                  <a:lnTo>
                    <a:pt x="183665" y="137445"/>
                  </a:lnTo>
                  <a:lnTo>
                    <a:pt x="143982" y="118109"/>
                  </a:lnTo>
                  <a:lnTo>
                    <a:pt x="99869" y="115061"/>
                  </a:lnTo>
                  <a:lnTo>
                    <a:pt x="56257" y="129730"/>
                  </a:lnTo>
                  <a:lnTo>
                    <a:pt x="22169" y="159722"/>
                  </a:lnTo>
                  <a:lnTo>
                    <a:pt x="3012" y="199358"/>
                  </a:lnTo>
                  <a:lnTo>
                    <a:pt x="0" y="243423"/>
                  </a:lnTo>
                  <a:lnTo>
                    <a:pt x="14347" y="286702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764018" y="3634739"/>
              <a:ext cx="104139" cy="52069"/>
            </a:xfrm>
            <a:custGeom>
              <a:avLst/>
              <a:gdLst/>
              <a:ahLst/>
              <a:cxnLst/>
              <a:rect l="l" t="t" r="r" b="b"/>
              <a:pathLst>
                <a:path w="104140" h="52070">
                  <a:moveTo>
                    <a:pt x="0" y="51815"/>
                  </a:moveTo>
                  <a:lnTo>
                    <a:pt x="103632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265670" y="3915155"/>
              <a:ext cx="104139" cy="62865"/>
            </a:xfrm>
            <a:custGeom>
              <a:avLst/>
              <a:gdLst/>
              <a:ahLst/>
              <a:cxnLst/>
              <a:rect l="l" t="t" r="r" b="b"/>
              <a:pathLst>
                <a:path w="104140" h="62864">
                  <a:moveTo>
                    <a:pt x="103631" y="0"/>
                  </a:moveTo>
                  <a:lnTo>
                    <a:pt x="0" y="62484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/>
          <p:nvPr/>
        </p:nvSpPr>
        <p:spPr>
          <a:xfrm>
            <a:off x="2720339" y="3479291"/>
            <a:ext cx="3331210" cy="0"/>
          </a:xfrm>
          <a:custGeom>
            <a:avLst/>
            <a:gdLst/>
            <a:ahLst/>
            <a:cxnLst/>
            <a:rect l="l" t="t" r="r" b="b"/>
            <a:pathLst>
              <a:path w="3331210">
                <a:moveTo>
                  <a:pt x="0" y="0"/>
                </a:moveTo>
                <a:lnTo>
                  <a:pt x="3330702" y="0"/>
                </a:lnTo>
              </a:path>
            </a:pathLst>
          </a:custGeom>
          <a:ln w="16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720339" y="2825495"/>
            <a:ext cx="4171950" cy="280670"/>
          </a:xfrm>
          <a:custGeom>
            <a:avLst/>
            <a:gdLst/>
            <a:ahLst/>
            <a:cxnLst/>
            <a:rect l="l" t="t" r="r" b="b"/>
            <a:pathLst>
              <a:path w="4171950" h="280669">
                <a:moveTo>
                  <a:pt x="4171950" y="0"/>
                </a:moveTo>
                <a:lnTo>
                  <a:pt x="3227070" y="0"/>
                </a:lnTo>
                <a:lnTo>
                  <a:pt x="3227070" y="280416"/>
                </a:lnTo>
                <a:lnTo>
                  <a:pt x="0" y="280416"/>
                </a:lnTo>
              </a:path>
            </a:pathLst>
          </a:custGeom>
          <a:ln w="16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20339" y="3852671"/>
            <a:ext cx="4171950" cy="280670"/>
          </a:xfrm>
          <a:custGeom>
            <a:avLst/>
            <a:gdLst/>
            <a:ahLst/>
            <a:cxnLst/>
            <a:rect l="l" t="t" r="r" b="b"/>
            <a:pathLst>
              <a:path w="4171950" h="280670">
                <a:moveTo>
                  <a:pt x="4171950" y="280415"/>
                </a:moveTo>
                <a:lnTo>
                  <a:pt x="3227070" y="280415"/>
                </a:lnTo>
                <a:lnTo>
                  <a:pt x="3227070" y="0"/>
                </a:lnTo>
                <a:lnTo>
                  <a:pt x="0" y="0"/>
                </a:lnTo>
              </a:path>
            </a:pathLst>
          </a:custGeom>
          <a:ln w="16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65"/>
          <p:cNvGrpSpPr/>
          <p:nvPr/>
        </p:nvGrpSpPr>
        <p:grpSpPr>
          <a:xfrm>
            <a:off x="968584" y="3097612"/>
            <a:ext cx="763905" cy="1448435"/>
            <a:chOff x="968584" y="3097612"/>
            <a:chExt cx="763905" cy="1448435"/>
          </a:xfrm>
        </p:grpSpPr>
        <p:sp>
          <p:nvSpPr>
            <p:cNvPr id="66" name="object 66"/>
            <p:cNvSpPr/>
            <p:nvPr/>
          </p:nvSpPr>
          <p:spPr>
            <a:xfrm>
              <a:off x="976884" y="3105911"/>
              <a:ext cx="746760" cy="1431925"/>
            </a:xfrm>
            <a:custGeom>
              <a:avLst/>
              <a:gdLst/>
              <a:ahLst/>
              <a:cxnLst/>
              <a:rect l="l" t="t" r="r" b="b"/>
              <a:pathLst>
                <a:path w="746760" h="1431925">
                  <a:moveTo>
                    <a:pt x="746760" y="0"/>
                  </a:moveTo>
                  <a:lnTo>
                    <a:pt x="0" y="0"/>
                  </a:lnTo>
                  <a:lnTo>
                    <a:pt x="0" y="1431798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986790" y="3479291"/>
              <a:ext cx="695960" cy="0"/>
            </a:xfrm>
            <a:custGeom>
              <a:avLst/>
              <a:gdLst/>
              <a:ahLst/>
              <a:cxnLst/>
              <a:rect l="l" t="t" r="r" b="b"/>
              <a:pathLst>
                <a:path w="695960">
                  <a:moveTo>
                    <a:pt x="0" y="0"/>
                  </a:moveTo>
                  <a:lnTo>
                    <a:pt x="695706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976884" y="3852671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/>
          <p:nvPr/>
        </p:nvSpPr>
        <p:spPr>
          <a:xfrm>
            <a:off x="7856981" y="2949701"/>
            <a:ext cx="1515110" cy="0"/>
          </a:xfrm>
          <a:custGeom>
            <a:avLst/>
            <a:gdLst/>
            <a:ahLst/>
            <a:cxnLst/>
            <a:rect l="l" t="t" r="r" b="b"/>
            <a:pathLst>
              <a:path w="1515109">
                <a:moveTo>
                  <a:pt x="0" y="0"/>
                </a:moveTo>
                <a:lnTo>
                  <a:pt x="1514856" y="0"/>
                </a:lnTo>
              </a:path>
            </a:pathLst>
          </a:custGeom>
          <a:ln w="16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0" name="object 70"/>
          <p:cNvGrpSpPr/>
          <p:nvPr/>
        </p:nvGrpSpPr>
        <p:grpSpPr>
          <a:xfrm>
            <a:off x="7257370" y="3346024"/>
            <a:ext cx="2133600" cy="795655"/>
            <a:chOff x="7257370" y="3346024"/>
            <a:chExt cx="2133600" cy="795655"/>
          </a:xfrm>
        </p:grpSpPr>
        <p:sp>
          <p:nvSpPr>
            <p:cNvPr id="71" name="object 71"/>
            <p:cNvSpPr/>
            <p:nvPr/>
          </p:nvSpPr>
          <p:spPr>
            <a:xfrm>
              <a:off x="8479535" y="3354323"/>
              <a:ext cx="902969" cy="623570"/>
            </a:xfrm>
            <a:custGeom>
              <a:avLst/>
              <a:gdLst/>
              <a:ahLst/>
              <a:cxnLst/>
              <a:rect l="l" t="t" r="r" b="b"/>
              <a:pathLst>
                <a:path w="902970" h="623570">
                  <a:moveTo>
                    <a:pt x="0" y="623315"/>
                  </a:moveTo>
                  <a:lnTo>
                    <a:pt x="134874" y="623315"/>
                  </a:lnTo>
                  <a:lnTo>
                    <a:pt x="134873" y="0"/>
                  </a:lnTo>
                  <a:lnTo>
                    <a:pt x="902969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265669" y="3728465"/>
              <a:ext cx="2117090" cy="405130"/>
            </a:xfrm>
            <a:custGeom>
              <a:avLst/>
              <a:gdLst/>
              <a:ahLst/>
              <a:cxnLst/>
              <a:rect l="l" t="t" r="r" b="b"/>
              <a:pathLst>
                <a:path w="2117090" h="405129">
                  <a:moveTo>
                    <a:pt x="0" y="249174"/>
                  </a:moveTo>
                  <a:lnTo>
                    <a:pt x="0" y="404622"/>
                  </a:lnTo>
                  <a:lnTo>
                    <a:pt x="1525524" y="404622"/>
                  </a:lnTo>
                  <a:lnTo>
                    <a:pt x="1525524" y="0"/>
                  </a:lnTo>
                  <a:lnTo>
                    <a:pt x="2116836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/>
          <p:nvPr/>
        </p:nvSpPr>
        <p:spPr>
          <a:xfrm>
            <a:off x="1290066" y="4536185"/>
            <a:ext cx="184785" cy="500380"/>
          </a:xfrm>
          <a:custGeom>
            <a:avLst/>
            <a:gdLst/>
            <a:ahLst/>
            <a:cxnLst/>
            <a:rect l="l" t="t" r="r" b="b"/>
            <a:pathLst>
              <a:path w="184784" h="500379">
                <a:moveTo>
                  <a:pt x="184403" y="1524"/>
                </a:moveTo>
                <a:lnTo>
                  <a:pt x="60197" y="1524"/>
                </a:lnTo>
                <a:lnTo>
                  <a:pt x="61721" y="0"/>
                </a:lnTo>
                <a:lnTo>
                  <a:pt x="37611" y="4833"/>
                </a:lnTo>
                <a:lnTo>
                  <a:pt x="18002" y="18097"/>
                </a:lnTo>
                <a:lnTo>
                  <a:pt x="4822" y="37933"/>
                </a:lnTo>
                <a:lnTo>
                  <a:pt x="0" y="62484"/>
                </a:lnTo>
                <a:lnTo>
                  <a:pt x="4822" y="86594"/>
                </a:lnTo>
                <a:lnTo>
                  <a:pt x="18002" y="106203"/>
                </a:lnTo>
                <a:lnTo>
                  <a:pt x="37611" y="119383"/>
                </a:lnTo>
                <a:lnTo>
                  <a:pt x="61721" y="124206"/>
                </a:lnTo>
                <a:lnTo>
                  <a:pt x="37611" y="129147"/>
                </a:lnTo>
                <a:lnTo>
                  <a:pt x="18002" y="142589"/>
                </a:lnTo>
                <a:lnTo>
                  <a:pt x="4822" y="162460"/>
                </a:lnTo>
                <a:lnTo>
                  <a:pt x="0" y="186690"/>
                </a:lnTo>
                <a:lnTo>
                  <a:pt x="4822" y="210919"/>
                </a:lnTo>
                <a:lnTo>
                  <a:pt x="18002" y="230790"/>
                </a:lnTo>
                <a:lnTo>
                  <a:pt x="37611" y="244232"/>
                </a:lnTo>
                <a:lnTo>
                  <a:pt x="61721" y="249174"/>
                </a:lnTo>
                <a:lnTo>
                  <a:pt x="37611" y="253996"/>
                </a:lnTo>
                <a:lnTo>
                  <a:pt x="18002" y="267176"/>
                </a:lnTo>
                <a:lnTo>
                  <a:pt x="4822" y="286785"/>
                </a:lnTo>
                <a:lnTo>
                  <a:pt x="0" y="310896"/>
                </a:lnTo>
                <a:lnTo>
                  <a:pt x="4822" y="335446"/>
                </a:lnTo>
                <a:lnTo>
                  <a:pt x="18002" y="355282"/>
                </a:lnTo>
                <a:lnTo>
                  <a:pt x="37611" y="368546"/>
                </a:lnTo>
                <a:lnTo>
                  <a:pt x="61721" y="373380"/>
                </a:lnTo>
                <a:lnTo>
                  <a:pt x="37611" y="378321"/>
                </a:lnTo>
                <a:lnTo>
                  <a:pt x="18002" y="391763"/>
                </a:lnTo>
                <a:lnTo>
                  <a:pt x="4822" y="411634"/>
                </a:lnTo>
                <a:lnTo>
                  <a:pt x="0" y="435864"/>
                </a:lnTo>
                <a:lnTo>
                  <a:pt x="4822" y="460093"/>
                </a:lnTo>
                <a:lnTo>
                  <a:pt x="18002" y="479964"/>
                </a:lnTo>
                <a:lnTo>
                  <a:pt x="37611" y="493406"/>
                </a:lnTo>
                <a:lnTo>
                  <a:pt x="61721" y="498348"/>
                </a:lnTo>
                <a:lnTo>
                  <a:pt x="60197" y="499872"/>
                </a:lnTo>
                <a:lnTo>
                  <a:pt x="184403" y="499872"/>
                </a:lnTo>
              </a:path>
            </a:pathLst>
          </a:custGeom>
          <a:ln w="16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4" name="object 74"/>
          <p:cNvGrpSpPr/>
          <p:nvPr/>
        </p:nvGrpSpPr>
        <p:grpSpPr>
          <a:xfrm>
            <a:off x="968584" y="4527886"/>
            <a:ext cx="286385" cy="516890"/>
            <a:chOff x="968584" y="4527886"/>
            <a:chExt cx="286385" cy="516890"/>
          </a:xfrm>
        </p:grpSpPr>
        <p:sp>
          <p:nvSpPr>
            <p:cNvPr id="75" name="object 75"/>
            <p:cNvSpPr/>
            <p:nvPr/>
          </p:nvSpPr>
          <p:spPr>
            <a:xfrm>
              <a:off x="976884" y="4536185"/>
              <a:ext cx="188595" cy="500380"/>
            </a:xfrm>
            <a:custGeom>
              <a:avLst/>
              <a:gdLst/>
              <a:ahLst/>
              <a:cxnLst/>
              <a:rect l="l" t="t" r="r" b="b"/>
              <a:pathLst>
                <a:path w="188594" h="500379">
                  <a:moveTo>
                    <a:pt x="0" y="1524"/>
                  </a:moveTo>
                  <a:lnTo>
                    <a:pt x="124205" y="1524"/>
                  </a:lnTo>
                  <a:lnTo>
                    <a:pt x="125730" y="0"/>
                  </a:lnTo>
                  <a:lnTo>
                    <a:pt x="150280" y="4833"/>
                  </a:lnTo>
                  <a:lnTo>
                    <a:pt x="170116" y="18097"/>
                  </a:lnTo>
                  <a:lnTo>
                    <a:pt x="183380" y="37933"/>
                  </a:lnTo>
                  <a:lnTo>
                    <a:pt x="188214" y="62484"/>
                  </a:lnTo>
                  <a:lnTo>
                    <a:pt x="183380" y="86594"/>
                  </a:lnTo>
                  <a:lnTo>
                    <a:pt x="170116" y="106203"/>
                  </a:lnTo>
                  <a:lnTo>
                    <a:pt x="150280" y="119383"/>
                  </a:lnTo>
                  <a:lnTo>
                    <a:pt x="125730" y="124206"/>
                  </a:lnTo>
                  <a:lnTo>
                    <a:pt x="150280" y="129147"/>
                  </a:lnTo>
                  <a:lnTo>
                    <a:pt x="170116" y="142589"/>
                  </a:lnTo>
                  <a:lnTo>
                    <a:pt x="183380" y="162460"/>
                  </a:lnTo>
                  <a:lnTo>
                    <a:pt x="188214" y="186690"/>
                  </a:lnTo>
                  <a:lnTo>
                    <a:pt x="183380" y="210919"/>
                  </a:lnTo>
                  <a:lnTo>
                    <a:pt x="170116" y="230790"/>
                  </a:lnTo>
                  <a:lnTo>
                    <a:pt x="150280" y="244232"/>
                  </a:lnTo>
                  <a:lnTo>
                    <a:pt x="125730" y="249174"/>
                  </a:lnTo>
                  <a:lnTo>
                    <a:pt x="150280" y="253996"/>
                  </a:lnTo>
                  <a:lnTo>
                    <a:pt x="170116" y="267176"/>
                  </a:lnTo>
                  <a:lnTo>
                    <a:pt x="183380" y="286785"/>
                  </a:lnTo>
                  <a:lnTo>
                    <a:pt x="188214" y="310896"/>
                  </a:lnTo>
                  <a:lnTo>
                    <a:pt x="183380" y="335446"/>
                  </a:lnTo>
                  <a:lnTo>
                    <a:pt x="170116" y="355282"/>
                  </a:lnTo>
                  <a:lnTo>
                    <a:pt x="150280" y="368546"/>
                  </a:lnTo>
                  <a:lnTo>
                    <a:pt x="125730" y="373380"/>
                  </a:lnTo>
                  <a:lnTo>
                    <a:pt x="150280" y="378321"/>
                  </a:lnTo>
                  <a:lnTo>
                    <a:pt x="170116" y="391763"/>
                  </a:lnTo>
                  <a:lnTo>
                    <a:pt x="183380" y="411634"/>
                  </a:lnTo>
                  <a:lnTo>
                    <a:pt x="188214" y="435864"/>
                  </a:lnTo>
                  <a:lnTo>
                    <a:pt x="183380" y="460093"/>
                  </a:lnTo>
                  <a:lnTo>
                    <a:pt x="170116" y="479964"/>
                  </a:lnTo>
                  <a:lnTo>
                    <a:pt x="150280" y="493406"/>
                  </a:lnTo>
                  <a:lnTo>
                    <a:pt x="125730" y="498348"/>
                  </a:lnTo>
                  <a:lnTo>
                    <a:pt x="124206" y="499872"/>
                  </a:lnTo>
                  <a:lnTo>
                    <a:pt x="0" y="499872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215390" y="4537709"/>
              <a:ext cx="0" cy="498475"/>
            </a:xfrm>
            <a:custGeom>
              <a:avLst/>
              <a:gdLst/>
              <a:ahLst/>
              <a:cxnLst/>
              <a:rect l="l" t="t" r="r" b="b"/>
              <a:pathLst>
                <a:path h="498475">
                  <a:moveTo>
                    <a:pt x="0" y="498348"/>
                  </a:moveTo>
                  <a:lnTo>
                    <a:pt x="0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246632" y="4537709"/>
              <a:ext cx="0" cy="498475"/>
            </a:xfrm>
            <a:custGeom>
              <a:avLst/>
              <a:gdLst/>
              <a:ahLst/>
              <a:cxnLst/>
              <a:rect l="l" t="t" r="r" b="b"/>
              <a:pathLst>
                <a:path h="498475">
                  <a:moveTo>
                    <a:pt x="0" y="498348"/>
                  </a:moveTo>
                  <a:lnTo>
                    <a:pt x="0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821436" y="5036058"/>
            <a:ext cx="311150" cy="444500"/>
            <a:chOff x="821436" y="5036058"/>
            <a:chExt cx="311150" cy="444500"/>
          </a:xfrm>
        </p:grpSpPr>
        <p:sp>
          <p:nvSpPr>
            <p:cNvPr id="79" name="object 79"/>
            <p:cNvSpPr/>
            <p:nvPr/>
          </p:nvSpPr>
          <p:spPr>
            <a:xfrm>
              <a:off x="925068" y="5471922"/>
              <a:ext cx="104139" cy="0"/>
            </a:xfrm>
            <a:custGeom>
              <a:avLst/>
              <a:gdLst/>
              <a:ahLst/>
              <a:cxnLst/>
              <a:rect l="l" t="t" r="r" b="b"/>
              <a:pathLst>
                <a:path w="104140">
                  <a:moveTo>
                    <a:pt x="0" y="0"/>
                  </a:moveTo>
                  <a:lnTo>
                    <a:pt x="103632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873252" y="5420106"/>
              <a:ext cx="207645" cy="0"/>
            </a:xfrm>
            <a:custGeom>
              <a:avLst/>
              <a:gdLst/>
              <a:ahLst/>
              <a:cxnLst/>
              <a:rect l="l" t="t" r="r" b="b"/>
              <a:pathLst>
                <a:path w="207644">
                  <a:moveTo>
                    <a:pt x="0" y="0"/>
                  </a:moveTo>
                  <a:lnTo>
                    <a:pt x="207264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21436" y="5368290"/>
              <a:ext cx="311150" cy="0"/>
            </a:xfrm>
            <a:custGeom>
              <a:avLst/>
              <a:gdLst/>
              <a:ahLst/>
              <a:cxnLst/>
              <a:rect l="l" t="t" r="r" b="b"/>
              <a:pathLst>
                <a:path w="311150">
                  <a:moveTo>
                    <a:pt x="0" y="0"/>
                  </a:moveTo>
                  <a:lnTo>
                    <a:pt x="310896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976884" y="5036058"/>
              <a:ext cx="0" cy="332740"/>
            </a:xfrm>
            <a:custGeom>
              <a:avLst/>
              <a:gdLst/>
              <a:ahLst/>
              <a:cxnLst/>
              <a:rect l="l" t="t" r="r" b="b"/>
              <a:pathLst>
                <a:path h="332739">
                  <a:moveTo>
                    <a:pt x="0" y="0"/>
                  </a:moveTo>
                  <a:lnTo>
                    <a:pt x="0" y="332232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1350263" y="4529410"/>
            <a:ext cx="288925" cy="514984"/>
            <a:chOff x="1350263" y="4529410"/>
            <a:chExt cx="288925" cy="514984"/>
          </a:xfrm>
        </p:grpSpPr>
        <p:sp>
          <p:nvSpPr>
            <p:cNvPr id="84" name="object 84"/>
            <p:cNvSpPr/>
            <p:nvPr/>
          </p:nvSpPr>
          <p:spPr>
            <a:xfrm>
              <a:off x="1588770" y="4537710"/>
              <a:ext cx="0" cy="135255"/>
            </a:xfrm>
            <a:custGeom>
              <a:avLst/>
              <a:gdLst/>
              <a:ahLst/>
              <a:cxnLst/>
              <a:rect l="l" t="t" r="r" b="b"/>
              <a:pathLst>
                <a:path h="135254">
                  <a:moveTo>
                    <a:pt x="0" y="134874"/>
                  </a:moveTo>
                  <a:lnTo>
                    <a:pt x="0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557527" y="4672584"/>
              <a:ext cx="73660" cy="363855"/>
            </a:xfrm>
            <a:custGeom>
              <a:avLst/>
              <a:gdLst/>
              <a:ahLst/>
              <a:cxnLst/>
              <a:rect l="l" t="t" r="r" b="b"/>
              <a:pathLst>
                <a:path w="73660" h="363854">
                  <a:moveTo>
                    <a:pt x="31242" y="363474"/>
                  </a:moveTo>
                  <a:lnTo>
                    <a:pt x="31242" y="228600"/>
                  </a:lnTo>
                  <a:lnTo>
                    <a:pt x="0" y="208026"/>
                  </a:lnTo>
                  <a:lnTo>
                    <a:pt x="73152" y="166116"/>
                  </a:lnTo>
                  <a:lnTo>
                    <a:pt x="0" y="134874"/>
                  </a:lnTo>
                  <a:lnTo>
                    <a:pt x="73152" y="93726"/>
                  </a:lnTo>
                  <a:lnTo>
                    <a:pt x="0" y="51816"/>
                  </a:lnTo>
                  <a:lnTo>
                    <a:pt x="73152" y="10668"/>
                  </a:lnTo>
                  <a:lnTo>
                    <a:pt x="31242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474469" y="4537710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474469" y="5036058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464563" y="4755642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51815"/>
                  </a:moveTo>
                  <a:lnTo>
                    <a:pt x="0" y="0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433321" y="4735068"/>
              <a:ext cx="0" cy="104139"/>
            </a:xfrm>
            <a:custGeom>
              <a:avLst/>
              <a:gdLst/>
              <a:ahLst/>
              <a:cxnLst/>
              <a:rect l="l" t="t" r="r" b="b"/>
              <a:pathLst>
                <a:path h="104139">
                  <a:moveTo>
                    <a:pt x="0" y="103631"/>
                  </a:moveTo>
                  <a:lnTo>
                    <a:pt x="0" y="0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412747" y="4703826"/>
              <a:ext cx="0" cy="155575"/>
            </a:xfrm>
            <a:custGeom>
              <a:avLst/>
              <a:gdLst/>
              <a:ahLst/>
              <a:cxnLst/>
              <a:rect l="l" t="t" r="r" b="b"/>
              <a:pathLst>
                <a:path h="155575">
                  <a:moveTo>
                    <a:pt x="0" y="155448"/>
                  </a:moveTo>
                  <a:lnTo>
                    <a:pt x="0" y="0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350263" y="4786884"/>
              <a:ext cx="62865" cy="0"/>
            </a:xfrm>
            <a:custGeom>
              <a:avLst/>
              <a:gdLst/>
              <a:ahLst/>
              <a:cxnLst/>
              <a:rect l="l" t="t" r="r" b="b"/>
              <a:pathLst>
                <a:path w="62865">
                  <a:moveTo>
                    <a:pt x="0" y="0"/>
                  </a:moveTo>
                  <a:lnTo>
                    <a:pt x="62484" y="0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" name="object 92"/>
          <p:cNvGrpSpPr/>
          <p:nvPr/>
        </p:nvGrpSpPr>
        <p:grpSpPr>
          <a:xfrm>
            <a:off x="1580470" y="4529410"/>
            <a:ext cx="745490" cy="514984"/>
            <a:chOff x="1580470" y="4529410"/>
            <a:chExt cx="745490" cy="514984"/>
          </a:xfrm>
        </p:grpSpPr>
        <p:sp>
          <p:nvSpPr>
            <p:cNvPr id="93" name="object 93"/>
            <p:cNvSpPr/>
            <p:nvPr/>
          </p:nvSpPr>
          <p:spPr>
            <a:xfrm>
              <a:off x="1943862" y="4598670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80" h="373379">
                  <a:moveTo>
                    <a:pt x="0" y="186689"/>
                  </a:moveTo>
                  <a:lnTo>
                    <a:pt x="6632" y="136877"/>
                  </a:lnTo>
                  <a:lnTo>
                    <a:pt x="25371" y="92230"/>
                  </a:lnTo>
                  <a:lnTo>
                    <a:pt x="54482" y="54482"/>
                  </a:lnTo>
                  <a:lnTo>
                    <a:pt x="92230" y="25371"/>
                  </a:lnTo>
                  <a:lnTo>
                    <a:pt x="136877" y="6632"/>
                  </a:lnTo>
                  <a:lnTo>
                    <a:pt x="186689" y="0"/>
                  </a:lnTo>
                  <a:lnTo>
                    <a:pt x="236237" y="6632"/>
                  </a:lnTo>
                  <a:lnTo>
                    <a:pt x="280811" y="25371"/>
                  </a:lnTo>
                  <a:lnTo>
                    <a:pt x="318611" y="54482"/>
                  </a:lnTo>
                  <a:lnTo>
                    <a:pt x="347838" y="92230"/>
                  </a:lnTo>
                  <a:lnTo>
                    <a:pt x="366694" y="136877"/>
                  </a:lnTo>
                  <a:lnTo>
                    <a:pt x="373380" y="186689"/>
                  </a:lnTo>
                  <a:lnTo>
                    <a:pt x="366694" y="236237"/>
                  </a:lnTo>
                  <a:lnTo>
                    <a:pt x="347838" y="280811"/>
                  </a:lnTo>
                  <a:lnTo>
                    <a:pt x="318611" y="318611"/>
                  </a:lnTo>
                  <a:lnTo>
                    <a:pt x="280811" y="347838"/>
                  </a:lnTo>
                  <a:lnTo>
                    <a:pt x="236237" y="366694"/>
                  </a:lnTo>
                  <a:lnTo>
                    <a:pt x="186690" y="373379"/>
                  </a:lnTo>
                  <a:lnTo>
                    <a:pt x="136877" y="366694"/>
                  </a:lnTo>
                  <a:lnTo>
                    <a:pt x="92230" y="347838"/>
                  </a:lnTo>
                  <a:lnTo>
                    <a:pt x="54482" y="318611"/>
                  </a:lnTo>
                  <a:lnTo>
                    <a:pt x="25371" y="280811"/>
                  </a:lnTo>
                  <a:lnTo>
                    <a:pt x="6632" y="236237"/>
                  </a:lnTo>
                  <a:lnTo>
                    <a:pt x="0" y="186689"/>
                  </a:lnTo>
                  <a:close/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588770" y="4537710"/>
              <a:ext cx="539750" cy="62865"/>
            </a:xfrm>
            <a:custGeom>
              <a:avLst/>
              <a:gdLst/>
              <a:ahLst/>
              <a:cxnLst/>
              <a:rect l="l" t="t" r="r" b="b"/>
              <a:pathLst>
                <a:path w="539750" h="62864">
                  <a:moveTo>
                    <a:pt x="0" y="0"/>
                  </a:moveTo>
                  <a:lnTo>
                    <a:pt x="539496" y="0"/>
                  </a:lnTo>
                  <a:lnTo>
                    <a:pt x="539496" y="62483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588770" y="4973574"/>
              <a:ext cx="539750" cy="62865"/>
            </a:xfrm>
            <a:custGeom>
              <a:avLst/>
              <a:gdLst/>
              <a:ahLst/>
              <a:cxnLst/>
              <a:rect l="l" t="t" r="r" b="b"/>
              <a:pathLst>
                <a:path w="539750" h="62864">
                  <a:moveTo>
                    <a:pt x="0" y="62484"/>
                  </a:moveTo>
                  <a:lnTo>
                    <a:pt x="539496" y="62484"/>
                  </a:lnTo>
                  <a:lnTo>
                    <a:pt x="539496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/>
          <p:nvPr/>
        </p:nvSpPr>
        <p:spPr>
          <a:xfrm>
            <a:off x="851916" y="2418588"/>
            <a:ext cx="1188720" cy="510540"/>
          </a:xfrm>
          <a:custGeom>
            <a:avLst/>
            <a:gdLst/>
            <a:ahLst/>
            <a:cxnLst/>
            <a:rect l="l" t="t" r="r" b="b"/>
            <a:pathLst>
              <a:path w="1188720" h="510539">
                <a:moveTo>
                  <a:pt x="0" y="510539"/>
                </a:moveTo>
                <a:lnTo>
                  <a:pt x="0" y="251460"/>
                </a:lnTo>
                <a:lnTo>
                  <a:pt x="2286" y="249174"/>
                </a:lnTo>
                <a:lnTo>
                  <a:pt x="12049" y="200834"/>
                </a:lnTo>
                <a:lnTo>
                  <a:pt x="38671" y="161353"/>
                </a:lnTo>
                <a:lnTo>
                  <a:pt x="78152" y="134731"/>
                </a:lnTo>
                <a:lnTo>
                  <a:pt x="126492" y="124968"/>
                </a:lnTo>
                <a:lnTo>
                  <a:pt x="124968" y="126492"/>
                </a:lnTo>
                <a:lnTo>
                  <a:pt x="467106" y="126492"/>
                </a:lnTo>
                <a:lnTo>
                  <a:pt x="470916" y="124968"/>
                </a:lnTo>
                <a:lnTo>
                  <a:pt x="519255" y="115192"/>
                </a:lnTo>
                <a:lnTo>
                  <a:pt x="558736" y="88487"/>
                </a:lnTo>
                <a:lnTo>
                  <a:pt x="585358" y="48779"/>
                </a:lnTo>
                <a:lnTo>
                  <a:pt x="595122" y="0"/>
                </a:lnTo>
                <a:lnTo>
                  <a:pt x="604897" y="48779"/>
                </a:lnTo>
                <a:lnTo>
                  <a:pt x="631602" y="88487"/>
                </a:lnTo>
                <a:lnTo>
                  <a:pt x="671310" y="115192"/>
                </a:lnTo>
                <a:lnTo>
                  <a:pt x="720090" y="124968"/>
                </a:lnTo>
                <a:lnTo>
                  <a:pt x="716280" y="126492"/>
                </a:lnTo>
                <a:lnTo>
                  <a:pt x="1058417" y="126492"/>
                </a:lnTo>
                <a:lnTo>
                  <a:pt x="1063752" y="124968"/>
                </a:lnTo>
                <a:lnTo>
                  <a:pt x="1112210" y="134731"/>
                </a:lnTo>
                <a:lnTo>
                  <a:pt x="1151953" y="161353"/>
                </a:lnTo>
                <a:lnTo>
                  <a:pt x="1178837" y="200834"/>
                </a:lnTo>
                <a:lnTo>
                  <a:pt x="1188720" y="249174"/>
                </a:lnTo>
                <a:lnTo>
                  <a:pt x="1183385" y="251460"/>
                </a:lnTo>
                <a:lnTo>
                  <a:pt x="1183385" y="510539"/>
                </a:lnTo>
              </a:path>
            </a:pathLst>
          </a:custGeom>
          <a:ln w="16598">
            <a:solidFill>
              <a:srgbClr val="CC00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097785" y="4537709"/>
            <a:ext cx="622935" cy="62865"/>
          </a:xfrm>
          <a:custGeom>
            <a:avLst/>
            <a:gdLst/>
            <a:ahLst/>
            <a:cxnLst/>
            <a:rect l="l" t="t" r="r" b="b"/>
            <a:pathLst>
              <a:path w="622935" h="62864">
                <a:moveTo>
                  <a:pt x="0" y="0"/>
                </a:moveTo>
                <a:lnTo>
                  <a:pt x="622554" y="0"/>
                </a:lnTo>
                <a:lnTo>
                  <a:pt x="622554" y="62483"/>
                </a:lnTo>
              </a:path>
            </a:pathLst>
          </a:custGeom>
          <a:ln w="16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128266" y="4942332"/>
            <a:ext cx="592455" cy="93980"/>
          </a:xfrm>
          <a:custGeom>
            <a:avLst/>
            <a:gdLst/>
            <a:ahLst/>
            <a:cxnLst/>
            <a:rect l="l" t="t" r="r" b="b"/>
            <a:pathLst>
              <a:path w="592455" h="93979">
                <a:moveTo>
                  <a:pt x="0" y="93725"/>
                </a:moveTo>
                <a:lnTo>
                  <a:pt x="592074" y="93725"/>
                </a:lnTo>
                <a:lnTo>
                  <a:pt x="592074" y="0"/>
                </a:lnTo>
              </a:path>
            </a:pathLst>
          </a:custGeom>
          <a:ln w="16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566159" y="4037838"/>
            <a:ext cx="248920" cy="62865"/>
          </a:xfrm>
          <a:custGeom>
            <a:avLst/>
            <a:gdLst/>
            <a:ahLst/>
            <a:cxnLst/>
            <a:rect l="l" t="t" r="r" b="b"/>
            <a:pathLst>
              <a:path w="248920" h="62864">
                <a:moveTo>
                  <a:pt x="248412" y="0"/>
                </a:moveTo>
                <a:lnTo>
                  <a:pt x="243589" y="24229"/>
                </a:lnTo>
                <a:lnTo>
                  <a:pt x="230409" y="44100"/>
                </a:lnTo>
                <a:lnTo>
                  <a:pt x="210800" y="57542"/>
                </a:lnTo>
                <a:lnTo>
                  <a:pt x="186690" y="62484"/>
                </a:lnTo>
                <a:lnTo>
                  <a:pt x="162460" y="57542"/>
                </a:lnTo>
                <a:lnTo>
                  <a:pt x="142589" y="44100"/>
                </a:lnTo>
                <a:lnTo>
                  <a:pt x="129147" y="24229"/>
                </a:lnTo>
                <a:lnTo>
                  <a:pt x="124206" y="0"/>
                </a:lnTo>
                <a:lnTo>
                  <a:pt x="119264" y="24229"/>
                </a:lnTo>
                <a:lnTo>
                  <a:pt x="105822" y="44100"/>
                </a:lnTo>
                <a:lnTo>
                  <a:pt x="85951" y="57542"/>
                </a:lnTo>
                <a:lnTo>
                  <a:pt x="61722" y="62484"/>
                </a:lnTo>
                <a:lnTo>
                  <a:pt x="37611" y="57542"/>
                </a:lnTo>
                <a:lnTo>
                  <a:pt x="18002" y="44100"/>
                </a:lnTo>
                <a:lnTo>
                  <a:pt x="4822" y="24229"/>
                </a:lnTo>
                <a:lnTo>
                  <a:pt x="0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566159" y="4162044"/>
            <a:ext cx="248920" cy="62865"/>
          </a:xfrm>
          <a:custGeom>
            <a:avLst/>
            <a:gdLst/>
            <a:ahLst/>
            <a:cxnLst/>
            <a:rect l="l" t="t" r="r" b="b"/>
            <a:pathLst>
              <a:path w="248920" h="62864">
                <a:moveTo>
                  <a:pt x="248412" y="62484"/>
                </a:moveTo>
                <a:lnTo>
                  <a:pt x="243589" y="38254"/>
                </a:lnTo>
                <a:lnTo>
                  <a:pt x="230409" y="18383"/>
                </a:lnTo>
                <a:lnTo>
                  <a:pt x="210800" y="4941"/>
                </a:lnTo>
                <a:lnTo>
                  <a:pt x="186690" y="0"/>
                </a:lnTo>
                <a:lnTo>
                  <a:pt x="162460" y="4941"/>
                </a:lnTo>
                <a:lnTo>
                  <a:pt x="142589" y="18383"/>
                </a:lnTo>
                <a:lnTo>
                  <a:pt x="129147" y="38254"/>
                </a:lnTo>
                <a:lnTo>
                  <a:pt x="124206" y="62484"/>
                </a:lnTo>
                <a:lnTo>
                  <a:pt x="119264" y="38254"/>
                </a:lnTo>
                <a:lnTo>
                  <a:pt x="105822" y="18383"/>
                </a:lnTo>
                <a:lnTo>
                  <a:pt x="85951" y="4941"/>
                </a:lnTo>
                <a:lnTo>
                  <a:pt x="61722" y="0"/>
                </a:lnTo>
                <a:lnTo>
                  <a:pt x="37611" y="4941"/>
                </a:lnTo>
                <a:lnTo>
                  <a:pt x="18002" y="18383"/>
                </a:lnTo>
                <a:lnTo>
                  <a:pt x="4822" y="38254"/>
                </a:lnTo>
                <a:lnTo>
                  <a:pt x="0" y="62484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814571" y="4037838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0"/>
                </a:moveTo>
                <a:lnTo>
                  <a:pt x="244351" y="24229"/>
                </a:lnTo>
                <a:lnTo>
                  <a:pt x="231171" y="44100"/>
                </a:lnTo>
                <a:lnTo>
                  <a:pt x="211562" y="57542"/>
                </a:lnTo>
                <a:lnTo>
                  <a:pt x="187452" y="62484"/>
                </a:lnTo>
                <a:lnTo>
                  <a:pt x="162901" y="57542"/>
                </a:lnTo>
                <a:lnTo>
                  <a:pt x="143065" y="44100"/>
                </a:lnTo>
                <a:lnTo>
                  <a:pt x="129801" y="24229"/>
                </a:lnTo>
                <a:lnTo>
                  <a:pt x="124968" y="0"/>
                </a:lnTo>
                <a:lnTo>
                  <a:pt x="120026" y="24229"/>
                </a:lnTo>
                <a:lnTo>
                  <a:pt x="106584" y="44100"/>
                </a:lnTo>
                <a:lnTo>
                  <a:pt x="86713" y="57542"/>
                </a:lnTo>
                <a:lnTo>
                  <a:pt x="62484" y="62484"/>
                </a:lnTo>
                <a:lnTo>
                  <a:pt x="38254" y="57542"/>
                </a:lnTo>
                <a:lnTo>
                  <a:pt x="18383" y="44100"/>
                </a:lnTo>
                <a:lnTo>
                  <a:pt x="4941" y="24229"/>
                </a:lnTo>
                <a:lnTo>
                  <a:pt x="0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814571" y="4162044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62484"/>
                </a:moveTo>
                <a:lnTo>
                  <a:pt x="244351" y="38254"/>
                </a:lnTo>
                <a:lnTo>
                  <a:pt x="231171" y="18383"/>
                </a:lnTo>
                <a:lnTo>
                  <a:pt x="211562" y="4941"/>
                </a:lnTo>
                <a:lnTo>
                  <a:pt x="187452" y="0"/>
                </a:lnTo>
                <a:lnTo>
                  <a:pt x="162901" y="4941"/>
                </a:lnTo>
                <a:lnTo>
                  <a:pt x="143065" y="18383"/>
                </a:lnTo>
                <a:lnTo>
                  <a:pt x="129801" y="38254"/>
                </a:lnTo>
                <a:lnTo>
                  <a:pt x="124968" y="62484"/>
                </a:lnTo>
                <a:lnTo>
                  <a:pt x="120026" y="38254"/>
                </a:lnTo>
                <a:lnTo>
                  <a:pt x="106584" y="18383"/>
                </a:lnTo>
                <a:lnTo>
                  <a:pt x="86713" y="4941"/>
                </a:lnTo>
                <a:lnTo>
                  <a:pt x="62484" y="0"/>
                </a:lnTo>
                <a:lnTo>
                  <a:pt x="38254" y="4941"/>
                </a:lnTo>
                <a:lnTo>
                  <a:pt x="18383" y="18383"/>
                </a:lnTo>
                <a:lnTo>
                  <a:pt x="4941" y="38254"/>
                </a:lnTo>
                <a:lnTo>
                  <a:pt x="0" y="62484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157471" y="4037838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0"/>
                </a:moveTo>
                <a:lnTo>
                  <a:pt x="244232" y="24229"/>
                </a:lnTo>
                <a:lnTo>
                  <a:pt x="230790" y="44100"/>
                </a:lnTo>
                <a:lnTo>
                  <a:pt x="210919" y="57542"/>
                </a:lnTo>
                <a:lnTo>
                  <a:pt x="186690" y="62484"/>
                </a:lnTo>
                <a:lnTo>
                  <a:pt x="162460" y="57542"/>
                </a:lnTo>
                <a:lnTo>
                  <a:pt x="142589" y="44100"/>
                </a:lnTo>
                <a:lnTo>
                  <a:pt x="129147" y="24229"/>
                </a:lnTo>
                <a:lnTo>
                  <a:pt x="124206" y="0"/>
                </a:lnTo>
                <a:lnTo>
                  <a:pt x="119383" y="24229"/>
                </a:lnTo>
                <a:lnTo>
                  <a:pt x="106203" y="44100"/>
                </a:lnTo>
                <a:lnTo>
                  <a:pt x="86594" y="57542"/>
                </a:lnTo>
                <a:lnTo>
                  <a:pt x="62484" y="62484"/>
                </a:lnTo>
                <a:lnTo>
                  <a:pt x="37933" y="57542"/>
                </a:lnTo>
                <a:lnTo>
                  <a:pt x="18097" y="44100"/>
                </a:lnTo>
                <a:lnTo>
                  <a:pt x="4833" y="24229"/>
                </a:lnTo>
                <a:lnTo>
                  <a:pt x="0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157471" y="4162044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62484"/>
                </a:moveTo>
                <a:lnTo>
                  <a:pt x="244232" y="38254"/>
                </a:lnTo>
                <a:lnTo>
                  <a:pt x="230790" y="18383"/>
                </a:lnTo>
                <a:lnTo>
                  <a:pt x="210919" y="4941"/>
                </a:lnTo>
                <a:lnTo>
                  <a:pt x="186690" y="0"/>
                </a:lnTo>
                <a:lnTo>
                  <a:pt x="162460" y="4941"/>
                </a:lnTo>
                <a:lnTo>
                  <a:pt x="142589" y="18383"/>
                </a:lnTo>
                <a:lnTo>
                  <a:pt x="129147" y="38254"/>
                </a:lnTo>
                <a:lnTo>
                  <a:pt x="124206" y="62484"/>
                </a:lnTo>
                <a:lnTo>
                  <a:pt x="119383" y="38254"/>
                </a:lnTo>
                <a:lnTo>
                  <a:pt x="106203" y="18383"/>
                </a:lnTo>
                <a:lnTo>
                  <a:pt x="86594" y="4941"/>
                </a:lnTo>
                <a:lnTo>
                  <a:pt x="62484" y="0"/>
                </a:lnTo>
                <a:lnTo>
                  <a:pt x="37933" y="4941"/>
                </a:lnTo>
                <a:lnTo>
                  <a:pt x="18097" y="18383"/>
                </a:lnTo>
                <a:lnTo>
                  <a:pt x="4833" y="38254"/>
                </a:lnTo>
                <a:lnTo>
                  <a:pt x="0" y="62484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406646" y="4037838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0"/>
                </a:moveTo>
                <a:lnTo>
                  <a:pt x="244232" y="24229"/>
                </a:lnTo>
                <a:lnTo>
                  <a:pt x="230790" y="44100"/>
                </a:lnTo>
                <a:lnTo>
                  <a:pt x="210919" y="57542"/>
                </a:lnTo>
                <a:lnTo>
                  <a:pt x="186690" y="62484"/>
                </a:lnTo>
                <a:lnTo>
                  <a:pt x="162460" y="57542"/>
                </a:lnTo>
                <a:lnTo>
                  <a:pt x="142589" y="44100"/>
                </a:lnTo>
                <a:lnTo>
                  <a:pt x="129147" y="24229"/>
                </a:lnTo>
                <a:lnTo>
                  <a:pt x="124206" y="0"/>
                </a:lnTo>
                <a:lnTo>
                  <a:pt x="119372" y="24229"/>
                </a:lnTo>
                <a:lnTo>
                  <a:pt x="106108" y="44100"/>
                </a:lnTo>
                <a:lnTo>
                  <a:pt x="86272" y="57542"/>
                </a:lnTo>
                <a:lnTo>
                  <a:pt x="61722" y="62484"/>
                </a:lnTo>
                <a:lnTo>
                  <a:pt x="37611" y="57542"/>
                </a:lnTo>
                <a:lnTo>
                  <a:pt x="18002" y="44100"/>
                </a:lnTo>
                <a:lnTo>
                  <a:pt x="4822" y="24229"/>
                </a:lnTo>
                <a:lnTo>
                  <a:pt x="0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406646" y="4162044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62484"/>
                </a:moveTo>
                <a:lnTo>
                  <a:pt x="244232" y="38254"/>
                </a:lnTo>
                <a:lnTo>
                  <a:pt x="230790" y="18383"/>
                </a:lnTo>
                <a:lnTo>
                  <a:pt x="210919" y="4941"/>
                </a:lnTo>
                <a:lnTo>
                  <a:pt x="186690" y="0"/>
                </a:lnTo>
                <a:lnTo>
                  <a:pt x="162460" y="4941"/>
                </a:lnTo>
                <a:lnTo>
                  <a:pt x="142589" y="18383"/>
                </a:lnTo>
                <a:lnTo>
                  <a:pt x="129147" y="38254"/>
                </a:lnTo>
                <a:lnTo>
                  <a:pt x="124206" y="62484"/>
                </a:lnTo>
                <a:lnTo>
                  <a:pt x="119372" y="38254"/>
                </a:lnTo>
                <a:lnTo>
                  <a:pt x="106108" y="18383"/>
                </a:lnTo>
                <a:lnTo>
                  <a:pt x="86272" y="4941"/>
                </a:lnTo>
                <a:lnTo>
                  <a:pt x="61722" y="0"/>
                </a:lnTo>
                <a:lnTo>
                  <a:pt x="37611" y="4941"/>
                </a:lnTo>
                <a:lnTo>
                  <a:pt x="18002" y="18383"/>
                </a:lnTo>
                <a:lnTo>
                  <a:pt x="4822" y="38254"/>
                </a:lnTo>
                <a:lnTo>
                  <a:pt x="0" y="62484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748784" y="4037838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0"/>
                </a:moveTo>
                <a:lnTo>
                  <a:pt x="244232" y="24229"/>
                </a:lnTo>
                <a:lnTo>
                  <a:pt x="230790" y="44100"/>
                </a:lnTo>
                <a:lnTo>
                  <a:pt x="210919" y="57542"/>
                </a:lnTo>
                <a:lnTo>
                  <a:pt x="186690" y="62484"/>
                </a:lnTo>
                <a:lnTo>
                  <a:pt x="162579" y="57542"/>
                </a:lnTo>
                <a:lnTo>
                  <a:pt x="142970" y="44100"/>
                </a:lnTo>
                <a:lnTo>
                  <a:pt x="129790" y="24229"/>
                </a:lnTo>
                <a:lnTo>
                  <a:pt x="124968" y="0"/>
                </a:lnTo>
                <a:lnTo>
                  <a:pt x="120026" y="24229"/>
                </a:lnTo>
                <a:lnTo>
                  <a:pt x="106584" y="44100"/>
                </a:lnTo>
                <a:lnTo>
                  <a:pt x="86713" y="57542"/>
                </a:lnTo>
                <a:lnTo>
                  <a:pt x="62484" y="62484"/>
                </a:lnTo>
                <a:lnTo>
                  <a:pt x="38254" y="57542"/>
                </a:lnTo>
                <a:lnTo>
                  <a:pt x="18383" y="44100"/>
                </a:lnTo>
                <a:lnTo>
                  <a:pt x="4941" y="24229"/>
                </a:lnTo>
                <a:lnTo>
                  <a:pt x="0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748784" y="4162044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62484"/>
                </a:moveTo>
                <a:lnTo>
                  <a:pt x="244232" y="38254"/>
                </a:lnTo>
                <a:lnTo>
                  <a:pt x="230790" y="18383"/>
                </a:lnTo>
                <a:lnTo>
                  <a:pt x="210919" y="4941"/>
                </a:lnTo>
                <a:lnTo>
                  <a:pt x="186690" y="0"/>
                </a:lnTo>
                <a:lnTo>
                  <a:pt x="162579" y="4941"/>
                </a:lnTo>
                <a:lnTo>
                  <a:pt x="142970" y="18383"/>
                </a:lnTo>
                <a:lnTo>
                  <a:pt x="129790" y="38254"/>
                </a:lnTo>
                <a:lnTo>
                  <a:pt x="124968" y="62484"/>
                </a:lnTo>
                <a:lnTo>
                  <a:pt x="120026" y="38254"/>
                </a:lnTo>
                <a:lnTo>
                  <a:pt x="106584" y="18383"/>
                </a:lnTo>
                <a:lnTo>
                  <a:pt x="86713" y="4941"/>
                </a:lnTo>
                <a:lnTo>
                  <a:pt x="62484" y="0"/>
                </a:lnTo>
                <a:lnTo>
                  <a:pt x="38254" y="4941"/>
                </a:lnTo>
                <a:lnTo>
                  <a:pt x="18383" y="18383"/>
                </a:lnTo>
                <a:lnTo>
                  <a:pt x="4941" y="38254"/>
                </a:lnTo>
                <a:lnTo>
                  <a:pt x="0" y="62484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997958" y="4037838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0"/>
                </a:moveTo>
                <a:lnTo>
                  <a:pt x="244232" y="24229"/>
                </a:lnTo>
                <a:lnTo>
                  <a:pt x="230790" y="44100"/>
                </a:lnTo>
                <a:lnTo>
                  <a:pt x="210919" y="57542"/>
                </a:lnTo>
                <a:lnTo>
                  <a:pt x="186690" y="62484"/>
                </a:lnTo>
                <a:lnTo>
                  <a:pt x="162460" y="57542"/>
                </a:lnTo>
                <a:lnTo>
                  <a:pt x="142589" y="44100"/>
                </a:lnTo>
                <a:lnTo>
                  <a:pt x="129147" y="24229"/>
                </a:lnTo>
                <a:lnTo>
                  <a:pt x="124206" y="0"/>
                </a:lnTo>
                <a:lnTo>
                  <a:pt x="119383" y="24229"/>
                </a:lnTo>
                <a:lnTo>
                  <a:pt x="106203" y="44100"/>
                </a:lnTo>
                <a:lnTo>
                  <a:pt x="86594" y="57542"/>
                </a:lnTo>
                <a:lnTo>
                  <a:pt x="62484" y="62484"/>
                </a:lnTo>
                <a:lnTo>
                  <a:pt x="38254" y="57542"/>
                </a:lnTo>
                <a:lnTo>
                  <a:pt x="18383" y="44100"/>
                </a:lnTo>
                <a:lnTo>
                  <a:pt x="4941" y="24229"/>
                </a:lnTo>
                <a:lnTo>
                  <a:pt x="0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997958" y="4162044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62484"/>
                </a:moveTo>
                <a:lnTo>
                  <a:pt x="244232" y="38254"/>
                </a:lnTo>
                <a:lnTo>
                  <a:pt x="230790" y="18383"/>
                </a:lnTo>
                <a:lnTo>
                  <a:pt x="210919" y="4941"/>
                </a:lnTo>
                <a:lnTo>
                  <a:pt x="186690" y="0"/>
                </a:lnTo>
                <a:lnTo>
                  <a:pt x="162460" y="4941"/>
                </a:lnTo>
                <a:lnTo>
                  <a:pt x="142589" y="18383"/>
                </a:lnTo>
                <a:lnTo>
                  <a:pt x="129147" y="38254"/>
                </a:lnTo>
                <a:lnTo>
                  <a:pt x="124206" y="62484"/>
                </a:lnTo>
                <a:lnTo>
                  <a:pt x="119383" y="38254"/>
                </a:lnTo>
                <a:lnTo>
                  <a:pt x="106203" y="18383"/>
                </a:lnTo>
                <a:lnTo>
                  <a:pt x="86594" y="4941"/>
                </a:lnTo>
                <a:lnTo>
                  <a:pt x="62484" y="0"/>
                </a:lnTo>
                <a:lnTo>
                  <a:pt x="38254" y="4941"/>
                </a:lnTo>
                <a:lnTo>
                  <a:pt x="18383" y="18383"/>
                </a:lnTo>
                <a:lnTo>
                  <a:pt x="4941" y="38254"/>
                </a:lnTo>
                <a:lnTo>
                  <a:pt x="0" y="62484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560826" y="3105911"/>
            <a:ext cx="0" cy="923925"/>
          </a:xfrm>
          <a:custGeom>
            <a:avLst/>
            <a:gdLst/>
            <a:ahLst/>
            <a:cxnLst/>
            <a:rect l="l" t="t" r="r" b="b"/>
            <a:pathLst>
              <a:path h="923925">
                <a:moveTo>
                  <a:pt x="0" y="0"/>
                </a:moveTo>
                <a:lnTo>
                  <a:pt x="0" y="923544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152138" y="3479291"/>
            <a:ext cx="0" cy="550545"/>
          </a:xfrm>
          <a:custGeom>
            <a:avLst/>
            <a:gdLst/>
            <a:ahLst/>
            <a:cxnLst/>
            <a:rect l="l" t="t" r="r" b="b"/>
            <a:pathLst>
              <a:path h="550545">
                <a:moveTo>
                  <a:pt x="0" y="0"/>
                </a:moveTo>
                <a:lnTo>
                  <a:pt x="0" y="550164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743450" y="3842765"/>
            <a:ext cx="0" cy="207645"/>
          </a:xfrm>
          <a:custGeom>
            <a:avLst/>
            <a:gdLst/>
            <a:ahLst/>
            <a:cxnLst/>
            <a:rect l="l" t="t" r="r" b="b"/>
            <a:pathLst>
              <a:path h="207645">
                <a:moveTo>
                  <a:pt x="0" y="0"/>
                </a:moveTo>
                <a:lnTo>
                  <a:pt x="0" y="207264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059173" y="4226052"/>
            <a:ext cx="93345" cy="62865"/>
          </a:xfrm>
          <a:custGeom>
            <a:avLst/>
            <a:gdLst/>
            <a:ahLst/>
            <a:cxnLst/>
            <a:rect l="l" t="t" r="r" b="b"/>
            <a:pathLst>
              <a:path w="93345" h="62864">
                <a:moveTo>
                  <a:pt x="0" y="0"/>
                </a:moveTo>
                <a:lnTo>
                  <a:pt x="0" y="62484"/>
                </a:lnTo>
                <a:lnTo>
                  <a:pt x="92964" y="62483"/>
                </a:lnTo>
                <a:lnTo>
                  <a:pt x="92964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650485" y="4226052"/>
            <a:ext cx="93345" cy="62865"/>
          </a:xfrm>
          <a:custGeom>
            <a:avLst/>
            <a:gdLst/>
            <a:ahLst/>
            <a:cxnLst/>
            <a:rect l="l" t="t" r="r" b="b"/>
            <a:pathLst>
              <a:path w="93345" h="62864">
                <a:moveTo>
                  <a:pt x="0" y="0"/>
                </a:moveTo>
                <a:lnTo>
                  <a:pt x="0" y="62484"/>
                </a:lnTo>
                <a:lnTo>
                  <a:pt x="92964" y="62483"/>
                </a:lnTo>
                <a:lnTo>
                  <a:pt x="92964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059173" y="3956303"/>
            <a:ext cx="1276350" cy="83185"/>
          </a:xfrm>
          <a:custGeom>
            <a:avLst/>
            <a:gdLst/>
            <a:ahLst/>
            <a:cxnLst/>
            <a:rect l="l" t="t" r="r" b="b"/>
            <a:pathLst>
              <a:path w="1276350" h="83185">
                <a:moveTo>
                  <a:pt x="1276350" y="0"/>
                </a:moveTo>
                <a:lnTo>
                  <a:pt x="0" y="0"/>
                </a:lnTo>
                <a:lnTo>
                  <a:pt x="0" y="83058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7" name="object 1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12074" y="3810628"/>
            <a:ext cx="73418" cy="73418"/>
          </a:xfrm>
          <a:prstGeom prst="rect">
            <a:avLst/>
          </a:prstGeom>
        </p:spPr>
      </p:pic>
      <p:pic>
        <p:nvPicPr>
          <p:cNvPr id="118" name="object 1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18476" y="3438772"/>
            <a:ext cx="73418" cy="73418"/>
          </a:xfrm>
          <a:prstGeom prst="rect">
            <a:avLst/>
          </a:prstGeom>
        </p:spPr>
      </p:pic>
      <p:pic>
        <p:nvPicPr>
          <p:cNvPr id="119" name="object 1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29450" y="3066916"/>
            <a:ext cx="73418" cy="73418"/>
          </a:xfrm>
          <a:prstGeom prst="rect">
            <a:avLst/>
          </a:prstGeom>
        </p:spPr>
      </p:pic>
      <p:sp>
        <p:nvSpPr>
          <p:cNvPr id="120" name="object 120"/>
          <p:cNvSpPr/>
          <p:nvPr/>
        </p:nvSpPr>
        <p:spPr>
          <a:xfrm>
            <a:off x="4650485" y="3956303"/>
            <a:ext cx="0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152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241797" y="3966971"/>
            <a:ext cx="0" cy="72390"/>
          </a:xfrm>
          <a:custGeom>
            <a:avLst/>
            <a:gdLst/>
            <a:ahLst/>
            <a:cxnLst/>
            <a:rect l="l" t="t" r="r" b="b"/>
            <a:pathLst>
              <a:path h="72389">
                <a:moveTo>
                  <a:pt x="0" y="0"/>
                </a:moveTo>
                <a:lnTo>
                  <a:pt x="0" y="7239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2" name="object 122"/>
          <p:cNvGrpSpPr/>
          <p:nvPr/>
        </p:nvGrpSpPr>
        <p:grpSpPr>
          <a:xfrm>
            <a:off x="4619110" y="3923404"/>
            <a:ext cx="73660" cy="73660"/>
            <a:chOff x="4619110" y="3923404"/>
            <a:chExt cx="73660" cy="73660"/>
          </a:xfrm>
        </p:grpSpPr>
        <p:sp>
          <p:nvSpPr>
            <p:cNvPr id="123" name="object 123"/>
            <p:cNvSpPr/>
            <p:nvPr/>
          </p:nvSpPr>
          <p:spPr>
            <a:xfrm>
              <a:off x="4620768" y="3925062"/>
              <a:ext cx="70485" cy="70485"/>
            </a:xfrm>
            <a:custGeom>
              <a:avLst/>
              <a:gdLst/>
              <a:ahLst/>
              <a:cxnLst/>
              <a:rect l="l" t="t" r="r" b="b"/>
              <a:pathLst>
                <a:path w="70485" h="70485">
                  <a:moveTo>
                    <a:pt x="70104" y="35051"/>
                  </a:moveTo>
                  <a:lnTo>
                    <a:pt x="67306" y="21538"/>
                  </a:lnTo>
                  <a:lnTo>
                    <a:pt x="59721" y="10382"/>
                  </a:lnTo>
                  <a:lnTo>
                    <a:pt x="48565" y="2797"/>
                  </a:lnTo>
                  <a:lnTo>
                    <a:pt x="35052" y="0"/>
                  </a:lnTo>
                  <a:lnTo>
                    <a:pt x="21216" y="2797"/>
                  </a:lnTo>
                  <a:lnTo>
                    <a:pt x="10096" y="10382"/>
                  </a:lnTo>
                  <a:lnTo>
                    <a:pt x="2690" y="21538"/>
                  </a:lnTo>
                  <a:lnTo>
                    <a:pt x="0" y="35051"/>
                  </a:lnTo>
                  <a:lnTo>
                    <a:pt x="2690" y="48565"/>
                  </a:lnTo>
                  <a:lnTo>
                    <a:pt x="10096" y="59721"/>
                  </a:lnTo>
                  <a:lnTo>
                    <a:pt x="21216" y="67306"/>
                  </a:lnTo>
                  <a:lnTo>
                    <a:pt x="35052" y="70103"/>
                  </a:lnTo>
                  <a:lnTo>
                    <a:pt x="48565" y="67306"/>
                  </a:lnTo>
                  <a:lnTo>
                    <a:pt x="59721" y="59721"/>
                  </a:lnTo>
                  <a:lnTo>
                    <a:pt x="67306" y="48565"/>
                  </a:lnTo>
                  <a:lnTo>
                    <a:pt x="70104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620768" y="3925062"/>
              <a:ext cx="70485" cy="70485"/>
            </a:xfrm>
            <a:custGeom>
              <a:avLst/>
              <a:gdLst/>
              <a:ahLst/>
              <a:cxnLst/>
              <a:rect l="l" t="t" r="r" b="b"/>
              <a:pathLst>
                <a:path w="70485" h="70485">
                  <a:moveTo>
                    <a:pt x="0" y="35051"/>
                  </a:moveTo>
                  <a:lnTo>
                    <a:pt x="2690" y="21538"/>
                  </a:lnTo>
                  <a:lnTo>
                    <a:pt x="10096" y="10382"/>
                  </a:lnTo>
                  <a:lnTo>
                    <a:pt x="21216" y="2797"/>
                  </a:lnTo>
                  <a:lnTo>
                    <a:pt x="35052" y="0"/>
                  </a:lnTo>
                  <a:lnTo>
                    <a:pt x="48565" y="2797"/>
                  </a:lnTo>
                  <a:lnTo>
                    <a:pt x="59721" y="10382"/>
                  </a:lnTo>
                  <a:lnTo>
                    <a:pt x="67306" y="21538"/>
                  </a:lnTo>
                  <a:lnTo>
                    <a:pt x="70104" y="35051"/>
                  </a:lnTo>
                  <a:lnTo>
                    <a:pt x="67306" y="48565"/>
                  </a:lnTo>
                  <a:lnTo>
                    <a:pt x="59721" y="59721"/>
                  </a:lnTo>
                  <a:lnTo>
                    <a:pt x="48565" y="67306"/>
                  </a:lnTo>
                  <a:lnTo>
                    <a:pt x="35052" y="70103"/>
                  </a:lnTo>
                  <a:lnTo>
                    <a:pt x="21216" y="67306"/>
                  </a:lnTo>
                  <a:lnTo>
                    <a:pt x="10096" y="59721"/>
                  </a:lnTo>
                  <a:lnTo>
                    <a:pt x="2690" y="48565"/>
                  </a:lnTo>
                  <a:lnTo>
                    <a:pt x="0" y="35051"/>
                  </a:lnTo>
                  <a:close/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5" name="object 125"/>
          <p:cNvGrpSpPr/>
          <p:nvPr/>
        </p:nvGrpSpPr>
        <p:grpSpPr>
          <a:xfrm>
            <a:off x="5210422" y="3927214"/>
            <a:ext cx="73660" cy="73660"/>
            <a:chOff x="5210422" y="3927214"/>
            <a:chExt cx="73660" cy="73660"/>
          </a:xfrm>
        </p:grpSpPr>
        <p:sp>
          <p:nvSpPr>
            <p:cNvPr id="126" name="object 126"/>
            <p:cNvSpPr/>
            <p:nvPr/>
          </p:nvSpPr>
          <p:spPr>
            <a:xfrm>
              <a:off x="5212080" y="3928871"/>
              <a:ext cx="70485" cy="70485"/>
            </a:xfrm>
            <a:custGeom>
              <a:avLst/>
              <a:gdLst/>
              <a:ahLst/>
              <a:cxnLst/>
              <a:rect l="l" t="t" r="r" b="b"/>
              <a:pathLst>
                <a:path w="70485" h="70485">
                  <a:moveTo>
                    <a:pt x="70104" y="35051"/>
                  </a:moveTo>
                  <a:lnTo>
                    <a:pt x="67306" y="21538"/>
                  </a:lnTo>
                  <a:lnTo>
                    <a:pt x="59721" y="10382"/>
                  </a:lnTo>
                  <a:lnTo>
                    <a:pt x="48565" y="2797"/>
                  </a:lnTo>
                  <a:lnTo>
                    <a:pt x="35052" y="0"/>
                  </a:lnTo>
                  <a:lnTo>
                    <a:pt x="21216" y="2797"/>
                  </a:lnTo>
                  <a:lnTo>
                    <a:pt x="10096" y="10382"/>
                  </a:lnTo>
                  <a:lnTo>
                    <a:pt x="2690" y="21538"/>
                  </a:lnTo>
                  <a:lnTo>
                    <a:pt x="0" y="35051"/>
                  </a:lnTo>
                  <a:lnTo>
                    <a:pt x="2690" y="48565"/>
                  </a:lnTo>
                  <a:lnTo>
                    <a:pt x="10096" y="59721"/>
                  </a:lnTo>
                  <a:lnTo>
                    <a:pt x="21216" y="67306"/>
                  </a:lnTo>
                  <a:lnTo>
                    <a:pt x="35052" y="70103"/>
                  </a:lnTo>
                  <a:lnTo>
                    <a:pt x="48565" y="67306"/>
                  </a:lnTo>
                  <a:lnTo>
                    <a:pt x="59721" y="59721"/>
                  </a:lnTo>
                  <a:lnTo>
                    <a:pt x="67306" y="48565"/>
                  </a:lnTo>
                  <a:lnTo>
                    <a:pt x="70104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212080" y="3928871"/>
              <a:ext cx="70485" cy="70485"/>
            </a:xfrm>
            <a:custGeom>
              <a:avLst/>
              <a:gdLst/>
              <a:ahLst/>
              <a:cxnLst/>
              <a:rect l="l" t="t" r="r" b="b"/>
              <a:pathLst>
                <a:path w="70485" h="70485">
                  <a:moveTo>
                    <a:pt x="0" y="35051"/>
                  </a:moveTo>
                  <a:lnTo>
                    <a:pt x="2690" y="21538"/>
                  </a:lnTo>
                  <a:lnTo>
                    <a:pt x="10096" y="10382"/>
                  </a:lnTo>
                  <a:lnTo>
                    <a:pt x="21216" y="2797"/>
                  </a:lnTo>
                  <a:lnTo>
                    <a:pt x="35052" y="0"/>
                  </a:lnTo>
                  <a:lnTo>
                    <a:pt x="48565" y="2797"/>
                  </a:lnTo>
                  <a:lnTo>
                    <a:pt x="59721" y="10382"/>
                  </a:lnTo>
                  <a:lnTo>
                    <a:pt x="67306" y="21538"/>
                  </a:lnTo>
                  <a:lnTo>
                    <a:pt x="70104" y="35051"/>
                  </a:lnTo>
                  <a:lnTo>
                    <a:pt x="67306" y="48565"/>
                  </a:lnTo>
                  <a:lnTo>
                    <a:pt x="59721" y="59721"/>
                  </a:lnTo>
                  <a:lnTo>
                    <a:pt x="48565" y="67306"/>
                  </a:lnTo>
                  <a:lnTo>
                    <a:pt x="35052" y="70103"/>
                  </a:lnTo>
                  <a:lnTo>
                    <a:pt x="21216" y="67306"/>
                  </a:lnTo>
                  <a:lnTo>
                    <a:pt x="10096" y="59721"/>
                  </a:lnTo>
                  <a:lnTo>
                    <a:pt x="2690" y="48565"/>
                  </a:lnTo>
                  <a:lnTo>
                    <a:pt x="0" y="35051"/>
                  </a:lnTo>
                  <a:close/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8" name="object 128"/>
          <p:cNvGrpSpPr/>
          <p:nvPr/>
        </p:nvGrpSpPr>
        <p:grpSpPr>
          <a:xfrm>
            <a:off x="5335523" y="3894582"/>
            <a:ext cx="119380" cy="124460"/>
            <a:chOff x="5335523" y="3894582"/>
            <a:chExt cx="119380" cy="124460"/>
          </a:xfrm>
        </p:grpSpPr>
        <p:sp>
          <p:nvSpPr>
            <p:cNvPr id="129" name="object 129"/>
            <p:cNvSpPr/>
            <p:nvPr/>
          </p:nvSpPr>
          <p:spPr>
            <a:xfrm>
              <a:off x="5449823" y="3935730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10">
                  <a:moveTo>
                    <a:pt x="0" y="41910"/>
                  </a:moveTo>
                  <a:lnTo>
                    <a:pt x="0" y="0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428487" y="3915156"/>
              <a:ext cx="0" cy="83185"/>
            </a:xfrm>
            <a:custGeom>
              <a:avLst/>
              <a:gdLst/>
              <a:ahLst/>
              <a:cxnLst/>
              <a:rect l="l" t="t" r="r" b="b"/>
              <a:pathLst>
                <a:path h="83185">
                  <a:moveTo>
                    <a:pt x="0" y="83058"/>
                  </a:moveTo>
                  <a:lnTo>
                    <a:pt x="0" y="0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407913" y="3894582"/>
              <a:ext cx="0" cy="124460"/>
            </a:xfrm>
            <a:custGeom>
              <a:avLst/>
              <a:gdLst/>
              <a:ahLst/>
              <a:cxnLst/>
              <a:rect l="l" t="t" r="r" b="b"/>
              <a:pathLst>
                <a:path h="124460">
                  <a:moveTo>
                    <a:pt x="0" y="124205"/>
                  </a:moveTo>
                  <a:lnTo>
                    <a:pt x="0" y="0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335523" y="3956304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3" name="object 133"/>
          <p:cNvGrpSpPr/>
          <p:nvPr/>
        </p:nvGrpSpPr>
        <p:grpSpPr>
          <a:xfrm>
            <a:off x="3394030" y="4581988"/>
            <a:ext cx="390525" cy="391160"/>
            <a:chOff x="3394030" y="4581988"/>
            <a:chExt cx="390525" cy="391160"/>
          </a:xfrm>
        </p:grpSpPr>
        <p:sp>
          <p:nvSpPr>
            <p:cNvPr id="134" name="object 134"/>
            <p:cNvSpPr/>
            <p:nvPr/>
          </p:nvSpPr>
          <p:spPr>
            <a:xfrm>
              <a:off x="3402329" y="4590287"/>
              <a:ext cx="373380" cy="374650"/>
            </a:xfrm>
            <a:custGeom>
              <a:avLst/>
              <a:gdLst/>
              <a:ahLst/>
              <a:cxnLst/>
              <a:rect l="l" t="t" r="r" b="b"/>
              <a:pathLst>
                <a:path w="373379" h="374650">
                  <a:moveTo>
                    <a:pt x="373380" y="186689"/>
                  </a:moveTo>
                  <a:lnTo>
                    <a:pt x="366747" y="137142"/>
                  </a:lnTo>
                  <a:lnTo>
                    <a:pt x="348008" y="92568"/>
                  </a:lnTo>
                  <a:lnTo>
                    <a:pt x="318896" y="54768"/>
                  </a:lnTo>
                  <a:lnTo>
                    <a:pt x="281149" y="25541"/>
                  </a:lnTo>
                  <a:lnTo>
                    <a:pt x="236502" y="6685"/>
                  </a:lnTo>
                  <a:lnTo>
                    <a:pt x="186689" y="0"/>
                  </a:lnTo>
                  <a:lnTo>
                    <a:pt x="137142" y="6685"/>
                  </a:lnTo>
                  <a:lnTo>
                    <a:pt x="92568" y="25541"/>
                  </a:lnTo>
                  <a:lnTo>
                    <a:pt x="54768" y="54768"/>
                  </a:lnTo>
                  <a:lnTo>
                    <a:pt x="25541" y="92568"/>
                  </a:lnTo>
                  <a:lnTo>
                    <a:pt x="6685" y="137142"/>
                  </a:lnTo>
                  <a:lnTo>
                    <a:pt x="0" y="186689"/>
                  </a:lnTo>
                  <a:lnTo>
                    <a:pt x="6685" y="236558"/>
                  </a:lnTo>
                  <a:lnTo>
                    <a:pt x="25541" y="281347"/>
                  </a:lnTo>
                  <a:lnTo>
                    <a:pt x="54768" y="319277"/>
                  </a:lnTo>
                  <a:lnTo>
                    <a:pt x="92568" y="348572"/>
                  </a:lnTo>
                  <a:lnTo>
                    <a:pt x="137142" y="367453"/>
                  </a:lnTo>
                  <a:lnTo>
                    <a:pt x="186690" y="374141"/>
                  </a:lnTo>
                  <a:lnTo>
                    <a:pt x="236502" y="367453"/>
                  </a:lnTo>
                  <a:lnTo>
                    <a:pt x="281149" y="348572"/>
                  </a:lnTo>
                  <a:lnTo>
                    <a:pt x="318897" y="319277"/>
                  </a:lnTo>
                  <a:lnTo>
                    <a:pt x="348008" y="281347"/>
                  </a:lnTo>
                  <a:lnTo>
                    <a:pt x="366747" y="236558"/>
                  </a:lnTo>
                  <a:lnTo>
                    <a:pt x="373380" y="18668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402329" y="4590287"/>
              <a:ext cx="373380" cy="374650"/>
            </a:xfrm>
            <a:custGeom>
              <a:avLst/>
              <a:gdLst/>
              <a:ahLst/>
              <a:cxnLst/>
              <a:rect l="l" t="t" r="r" b="b"/>
              <a:pathLst>
                <a:path w="373379" h="374650">
                  <a:moveTo>
                    <a:pt x="0" y="186689"/>
                  </a:moveTo>
                  <a:lnTo>
                    <a:pt x="6685" y="137142"/>
                  </a:lnTo>
                  <a:lnTo>
                    <a:pt x="25541" y="92568"/>
                  </a:lnTo>
                  <a:lnTo>
                    <a:pt x="54768" y="54768"/>
                  </a:lnTo>
                  <a:lnTo>
                    <a:pt x="92568" y="25541"/>
                  </a:lnTo>
                  <a:lnTo>
                    <a:pt x="137142" y="6685"/>
                  </a:lnTo>
                  <a:lnTo>
                    <a:pt x="186689" y="0"/>
                  </a:lnTo>
                  <a:lnTo>
                    <a:pt x="236502" y="6685"/>
                  </a:lnTo>
                  <a:lnTo>
                    <a:pt x="281149" y="25541"/>
                  </a:lnTo>
                  <a:lnTo>
                    <a:pt x="318896" y="54768"/>
                  </a:lnTo>
                  <a:lnTo>
                    <a:pt x="348008" y="92568"/>
                  </a:lnTo>
                  <a:lnTo>
                    <a:pt x="366747" y="137142"/>
                  </a:lnTo>
                  <a:lnTo>
                    <a:pt x="373380" y="186689"/>
                  </a:lnTo>
                  <a:lnTo>
                    <a:pt x="366747" y="236558"/>
                  </a:lnTo>
                  <a:lnTo>
                    <a:pt x="348008" y="281347"/>
                  </a:lnTo>
                  <a:lnTo>
                    <a:pt x="318897" y="319277"/>
                  </a:lnTo>
                  <a:lnTo>
                    <a:pt x="281149" y="348572"/>
                  </a:lnTo>
                  <a:lnTo>
                    <a:pt x="236502" y="367453"/>
                  </a:lnTo>
                  <a:lnTo>
                    <a:pt x="186690" y="374141"/>
                  </a:lnTo>
                  <a:lnTo>
                    <a:pt x="137142" y="367453"/>
                  </a:lnTo>
                  <a:lnTo>
                    <a:pt x="92568" y="348572"/>
                  </a:lnTo>
                  <a:lnTo>
                    <a:pt x="54768" y="319277"/>
                  </a:lnTo>
                  <a:lnTo>
                    <a:pt x="25541" y="281347"/>
                  </a:lnTo>
                  <a:lnTo>
                    <a:pt x="6685" y="236558"/>
                  </a:lnTo>
                  <a:lnTo>
                    <a:pt x="0" y="186689"/>
                  </a:lnTo>
                  <a:close/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6" name="object 136"/>
          <p:cNvGrpSpPr/>
          <p:nvPr/>
        </p:nvGrpSpPr>
        <p:grpSpPr>
          <a:xfrm>
            <a:off x="4178401" y="4595215"/>
            <a:ext cx="528955" cy="352425"/>
            <a:chOff x="4178401" y="4595215"/>
            <a:chExt cx="528955" cy="352425"/>
          </a:xfrm>
        </p:grpSpPr>
        <p:sp>
          <p:nvSpPr>
            <p:cNvPr id="137" name="object 137"/>
            <p:cNvSpPr/>
            <p:nvPr/>
          </p:nvSpPr>
          <p:spPr>
            <a:xfrm>
              <a:off x="4183379" y="4600194"/>
              <a:ext cx="519430" cy="342265"/>
            </a:xfrm>
            <a:custGeom>
              <a:avLst/>
              <a:gdLst/>
              <a:ahLst/>
              <a:cxnLst/>
              <a:rect l="l" t="t" r="r" b="b"/>
              <a:pathLst>
                <a:path w="519429" h="342264">
                  <a:moveTo>
                    <a:pt x="518922" y="342138"/>
                  </a:moveTo>
                  <a:lnTo>
                    <a:pt x="518922" y="0"/>
                  </a:lnTo>
                  <a:lnTo>
                    <a:pt x="0" y="0"/>
                  </a:lnTo>
                  <a:lnTo>
                    <a:pt x="0" y="342138"/>
                  </a:lnTo>
                  <a:lnTo>
                    <a:pt x="518922" y="34213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183379" y="4600194"/>
              <a:ext cx="519430" cy="342265"/>
            </a:xfrm>
            <a:custGeom>
              <a:avLst/>
              <a:gdLst/>
              <a:ahLst/>
              <a:cxnLst/>
              <a:rect l="l" t="t" r="r" b="b"/>
              <a:pathLst>
                <a:path w="519429" h="342264">
                  <a:moveTo>
                    <a:pt x="0" y="0"/>
                  </a:moveTo>
                  <a:lnTo>
                    <a:pt x="0" y="342138"/>
                  </a:lnTo>
                  <a:lnTo>
                    <a:pt x="518922" y="342137"/>
                  </a:lnTo>
                  <a:lnTo>
                    <a:pt x="518922" y="0"/>
                  </a:lnTo>
                  <a:lnTo>
                    <a:pt x="0" y="0"/>
                  </a:lnTo>
                  <a:close/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9" name="object 139"/>
          <p:cNvGrpSpPr/>
          <p:nvPr/>
        </p:nvGrpSpPr>
        <p:grpSpPr>
          <a:xfrm>
            <a:off x="2455519" y="4595215"/>
            <a:ext cx="908050" cy="352425"/>
            <a:chOff x="2455519" y="4595215"/>
            <a:chExt cx="908050" cy="352425"/>
          </a:xfrm>
        </p:grpSpPr>
        <p:sp>
          <p:nvSpPr>
            <p:cNvPr id="140" name="object 140"/>
            <p:cNvSpPr/>
            <p:nvPr/>
          </p:nvSpPr>
          <p:spPr>
            <a:xfrm>
              <a:off x="2460498" y="4600194"/>
              <a:ext cx="519430" cy="342265"/>
            </a:xfrm>
            <a:custGeom>
              <a:avLst/>
              <a:gdLst/>
              <a:ahLst/>
              <a:cxnLst/>
              <a:rect l="l" t="t" r="r" b="b"/>
              <a:pathLst>
                <a:path w="519430" h="342264">
                  <a:moveTo>
                    <a:pt x="518922" y="342138"/>
                  </a:moveTo>
                  <a:lnTo>
                    <a:pt x="518922" y="0"/>
                  </a:lnTo>
                  <a:lnTo>
                    <a:pt x="0" y="0"/>
                  </a:lnTo>
                  <a:lnTo>
                    <a:pt x="0" y="342138"/>
                  </a:lnTo>
                  <a:lnTo>
                    <a:pt x="518922" y="34213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460498" y="4600194"/>
              <a:ext cx="519430" cy="342265"/>
            </a:xfrm>
            <a:custGeom>
              <a:avLst/>
              <a:gdLst/>
              <a:ahLst/>
              <a:cxnLst/>
              <a:rect l="l" t="t" r="r" b="b"/>
              <a:pathLst>
                <a:path w="519430" h="342264">
                  <a:moveTo>
                    <a:pt x="0" y="0"/>
                  </a:moveTo>
                  <a:lnTo>
                    <a:pt x="0" y="342138"/>
                  </a:lnTo>
                  <a:lnTo>
                    <a:pt x="518922" y="342137"/>
                  </a:lnTo>
                  <a:lnTo>
                    <a:pt x="518922" y="0"/>
                  </a:lnTo>
                  <a:lnTo>
                    <a:pt x="0" y="0"/>
                  </a:lnTo>
                  <a:close/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2979420" y="4766310"/>
              <a:ext cx="238760" cy="0"/>
            </a:xfrm>
            <a:custGeom>
              <a:avLst/>
              <a:gdLst/>
              <a:ahLst/>
              <a:cxnLst/>
              <a:rect l="l" t="t" r="r" b="b"/>
              <a:pathLst>
                <a:path w="238760">
                  <a:moveTo>
                    <a:pt x="238506" y="0"/>
                  </a:moveTo>
                  <a:lnTo>
                    <a:pt x="0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208020" y="4714494"/>
              <a:ext cx="155575" cy="104139"/>
            </a:xfrm>
            <a:custGeom>
              <a:avLst/>
              <a:gdLst/>
              <a:ahLst/>
              <a:cxnLst/>
              <a:rect l="l" t="t" r="r" b="b"/>
              <a:pathLst>
                <a:path w="155575" h="104139">
                  <a:moveTo>
                    <a:pt x="155448" y="51815"/>
                  </a:moveTo>
                  <a:lnTo>
                    <a:pt x="0" y="0"/>
                  </a:lnTo>
                  <a:lnTo>
                    <a:pt x="0" y="103631"/>
                  </a:lnTo>
                  <a:lnTo>
                    <a:pt x="155448" y="518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4" name="object 144"/>
          <p:cNvGrpSpPr/>
          <p:nvPr/>
        </p:nvGrpSpPr>
        <p:grpSpPr>
          <a:xfrm>
            <a:off x="3799332" y="4714494"/>
            <a:ext cx="384175" cy="104139"/>
            <a:chOff x="3799332" y="4714494"/>
            <a:chExt cx="384175" cy="104139"/>
          </a:xfrm>
        </p:grpSpPr>
        <p:sp>
          <p:nvSpPr>
            <p:cNvPr id="145" name="object 145"/>
            <p:cNvSpPr/>
            <p:nvPr/>
          </p:nvSpPr>
          <p:spPr>
            <a:xfrm>
              <a:off x="3944874" y="4766310"/>
              <a:ext cx="238760" cy="0"/>
            </a:xfrm>
            <a:custGeom>
              <a:avLst/>
              <a:gdLst/>
              <a:ahLst/>
              <a:cxnLst/>
              <a:rect l="l" t="t" r="r" b="b"/>
              <a:pathLst>
                <a:path w="238760">
                  <a:moveTo>
                    <a:pt x="0" y="0"/>
                  </a:moveTo>
                  <a:lnTo>
                    <a:pt x="238506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799332" y="4714494"/>
              <a:ext cx="155575" cy="104139"/>
            </a:xfrm>
            <a:custGeom>
              <a:avLst/>
              <a:gdLst/>
              <a:ahLst/>
              <a:cxnLst/>
              <a:rect l="l" t="t" r="r" b="b"/>
              <a:pathLst>
                <a:path w="155575" h="104139">
                  <a:moveTo>
                    <a:pt x="155448" y="103631"/>
                  </a:moveTo>
                  <a:lnTo>
                    <a:pt x="155448" y="0"/>
                  </a:lnTo>
                  <a:lnTo>
                    <a:pt x="0" y="51815"/>
                  </a:lnTo>
                  <a:lnTo>
                    <a:pt x="155448" y="1036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7" name="object 147"/>
          <p:cNvSpPr/>
          <p:nvPr/>
        </p:nvSpPr>
        <p:spPr>
          <a:xfrm>
            <a:off x="2398014" y="2418588"/>
            <a:ext cx="4561840" cy="510540"/>
          </a:xfrm>
          <a:custGeom>
            <a:avLst/>
            <a:gdLst/>
            <a:ahLst/>
            <a:cxnLst/>
            <a:rect l="l" t="t" r="r" b="b"/>
            <a:pathLst>
              <a:path w="4561840" h="510539">
                <a:moveTo>
                  <a:pt x="762" y="510540"/>
                </a:moveTo>
                <a:lnTo>
                  <a:pt x="762" y="251460"/>
                </a:lnTo>
                <a:lnTo>
                  <a:pt x="0" y="249174"/>
                </a:lnTo>
                <a:lnTo>
                  <a:pt x="9882" y="200834"/>
                </a:lnTo>
                <a:lnTo>
                  <a:pt x="36766" y="161353"/>
                </a:lnTo>
                <a:lnTo>
                  <a:pt x="76509" y="134731"/>
                </a:lnTo>
                <a:lnTo>
                  <a:pt x="124968" y="124968"/>
                </a:lnTo>
                <a:lnTo>
                  <a:pt x="124968" y="126492"/>
                </a:lnTo>
                <a:lnTo>
                  <a:pt x="2158746" y="126492"/>
                </a:lnTo>
                <a:lnTo>
                  <a:pt x="2156460" y="124968"/>
                </a:lnTo>
                <a:lnTo>
                  <a:pt x="2204799" y="115192"/>
                </a:lnTo>
                <a:lnTo>
                  <a:pt x="2244280" y="88487"/>
                </a:lnTo>
                <a:lnTo>
                  <a:pt x="2270902" y="48779"/>
                </a:lnTo>
                <a:lnTo>
                  <a:pt x="2280666" y="0"/>
                </a:lnTo>
                <a:lnTo>
                  <a:pt x="2290441" y="48779"/>
                </a:lnTo>
                <a:lnTo>
                  <a:pt x="2317146" y="88487"/>
                </a:lnTo>
                <a:lnTo>
                  <a:pt x="2356854" y="115192"/>
                </a:lnTo>
                <a:lnTo>
                  <a:pt x="2405634" y="124968"/>
                </a:lnTo>
                <a:lnTo>
                  <a:pt x="2407920" y="126492"/>
                </a:lnTo>
                <a:lnTo>
                  <a:pt x="4431792" y="126492"/>
                </a:lnTo>
                <a:lnTo>
                  <a:pt x="4436364" y="124968"/>
                </a:lnTo>
                <a:lnTo>
                  <a:pt x="4485143" y="134731"/>
                </a:lnTo>
                <a:lnTo>
                  <a:pt x="4524851" y="161353"/>
                </a:lnTo>
                <a:lnTo>
                  <a:pt x="4551556" y="200834"/>
                </a:lnTo>
                <a:lnTo>
                  <a:pt x="4561332" y="249174"/>
                </a:lnTo>
                <a:lnTo>
                  <a:pt x="4555997" y="251460"/>
                </a:lnTo>
                <a:lnTo>
                  <a:pt x="4555997" y="510540"/>
                </a:lnTo>
              </a:path>
            </a:pathLst>
          </a:custGeom>
          <a:ln w="16598">
            <a:solidFill>
              <a:srgbClr val="CC00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8" name="object 148"/>
          <p:cNvGrpSpPr/>
          <p:nvPr/>
        </p:nvGrpSpPr>
        <p:grpSpPr>
          <a:xfrm>
            <a:off x="3555847" y="4221073"/>
            <a:ext cx="1691005" cy="1017905"/>
            <a:chOff x="3555847" y="4221073"/>
            <a:chExt cx="1691005" cy="1017905"/>
          </a:xfrm>
        </p:grpSpPr>
        <p:sp>
          <p:nvSpPr>
            <p:cNvPr id="149" name="object 149"/>
            <p:cNvSpPr/>
            <p:nvPr/>
          </p:nvSpPr>
          <p:spPr>
            <a:xfrm>
              <a:off x="3560826" y="4226052"/>
              <a:ext cx="882015" cy="374650"/>
            </a:xfrm>
            <a:custGeom>
              <a:avLst/>
              <a:gdLst/>
              <a:ahLst/>
              <a:cxnLst/>
              <a:rect l="l" t="t" r="r" b="b"/>
              <a:pathLst>
                <a:path w="882014" h="374650">
                  <a:moveTo>
                    <a:pt x="0" y="0"/>
                  </a:moveTo>
                  <a:lnTo>
                    <a:pt x="0" y="187452"/>
                  </a:lnTo>
                  <a:lnTo>
                    <a:pt x="881634" y="187451"/>
                  </a:lnTo>
                  <a:lnTo>
                    <a:pt x="881634" y="374141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442460" y="4226052"/>
              <a:ext cx="799465" cy="1007744"/>
            </a:xfrm>
            <a:custGeom>
              <a:avLst/>
              <a:gdLst/>
              <a:ahLst/>
              <a:cxnLst/>
              <a:rect l="l" t="t" r="r" b="b"/>
              <a:pathLst>
                <a:path w="799464" h="1007745">
                  <a:moveTo>
                    <a:pt x="0" y="716279"/>
                  </a:moveTo>
                  <a:lnTo>
                    <a:pt x="0" y="1007363"/>
                  </a:lnTo>
                  <a:lnTo>
                    <a:pt x="799338" y="1007363"/>
                  </a:lnTo>
                  <a:lnTo>
                    <a:pt x="799338" y="0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1" name="object 151"/>
          <p:cNvSpPr/>
          <p:nvPr/>
        </p:nvSpPr>
        <p:spPr>
          <a:xfrm>
            <a:off x="4764785" y="4133088"/>
            <a:ext cx="445770" cy="0"/>
          </a:xfrm>
          <a:custGeom>
            <a:avLst/>
            <a:gdLst/>
            <a:ahLst/>
            <a:cxnLst/>
            <a:rect l="l" t="t" r="r" b="b"/>
            <a:pathLst>
              <a:path w="445770">
                <a:moveTo>
                  <a:pt x="0" y="0"/>
                </a:moveTo>
                <a:lnTo>
                  <a:pt x="445770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4183379" y="4133088"/>
            <a:ext cx="456565" cy="0"/>
          </a:xfrm>
          <a:custGeom>
            <a:avLst/>
            <a:gdLst/>
            <a:ahLst/>
            <a:cxnLst/>
            <a:rect l="l" t="t" r="r" b="b"/>
            <a:pathLst>
              <a:path w="456564">
                <a:moveTo>
                  <a:pt x="0" y="0"/>
                </a:moveTo>
                <a:lnTo>
                  <a:pt x="456438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3581400" y="4133088"/>
            <a:ext cx="447040" cy="0"/>
          </a:xfrm>
          <a:custGeom>
            <a:avLst/>
            <a:gdLst/>
            <a:ahLst/>
            <a:cxnLst/>
            <a:rect l="l" t="t" r="r" b="b"/>
            <a:pathLst>
              <a:path w="447039">
                <a:moveTo>
                  <a:pt x="0" y="0"/>
                </a:moveTo>
                <a:lnTo>
                  <a:pt x="446531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4" name="object 154"/>
          <p:cNvGrpSpPr/>
          <p:nvPr/>
        </p:nvGrpSpPr>
        <p:grpSpPr>
          <a:xfrm>
            <a:off x="3538594" y="4224394"/>
            <a:ext cx="55244" cy="45720"/>
            <a:chOff x="3538594" y="4224394"/>
            <a:chExt cx="55244" cy="45720"/>
          </a:xfrm>
        </p:grpSpPr>
        <p:sp>
          <p:nvSpPr>
            <p:cNvPr id="155" name="object 155"/>
            <p:cNvSpPr/>
            <p:nvPr/>
          </p:nvSpPr>
          <p:spPr>
            <a:xfrm>
              <a:off x="3540251" y="4226051"/>
              <a:ext cx="52069" cy="41910"/>
            </a:xfrm>
            <a:custGeom>
              <a:avLst/>
              <a:gdLst/>
              <a:ahLst/>
              <a:cxnLst/>
              <a:rect l="l" t="t" r="r" b="b"/>
              <a:pathLst>
                <a:path w="52070" h="41910">
                  <a:moveTo>
                    <a:pt x="51815" y="41910"/>
                  </a:moveTo>
                  <a:lnTo>
                    <a:pt x="51815" y="0"/>
                  </a:lnTo>
                  <a:lnTo>
                    <a:pt x="0" y="0"/>
                  </a:lnTo>
                  <a:lnTo>
                    <a:pt x="0" y="41910"/>
                  </a:lnTo>
                  <a:lnTo>
                    <a:pt x="51815" y="419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540251" y="4226051"/>
              <a:ext cx="52069" cy="41910"/>
            </a:xfrm>
            <a:custGeom>
              <a:avLst/>
              <a:gdLst/>
              <a:ahLst/>
              <a:cxnLst/>
              <a:rect l="l" t="t" r="r" b="b"/>
              <a:pathLst>
                <a:path w="52070" h="41910">
                  <a:moveTo>
                    <a:pt x="0" y="0"/>
                  </a:moveTo>
                  <a:lnTo>
                    <a:pt x="0" y="41910"/>
                  </a:lnTo>
                  <a:lnTo>
                    <a:pt x="51816" y="41910"/>
                  </a:lnTo>
                  <a:lnTo>
                    <a:pt x="51816" y="0"/>
                  </a:lnTo>
                  <a:lnTo>
                    <a:pt x="0" y="0"/>
                  </a:lnTo>
                  <a:close/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7" name="object 157"/>
          <p:cNvGrpSpPr/>
          <p:nvPr/>
        </p:nvGrpSpPr>
        <p:grpSpPr>
          <a:xfrm>
            <a:off x="3538594" y="3996556"/>
            <a:ext cx="55244" cy="45085"/>
            <a:chOff x="3538594" y="3996556"/>
            <a:chExt cx="55244" cy="45085"/>
          </a:xfrm>
        </p:grpSpPr>
        <p:sp>
          <p:nvSpPr>
            <p:cNvPr id="158" name="object 158"/>
            <p:cNvSpPr/>
            <p:nvPr/>
          </p:nvSpPr>
          <p:spPr>
            <a:xfrm>
              <a:off x="3540251" y="3998214"/>
              <a:ext cx="52069" cy="41275"/>
            </a:xfrm>
            <a:custGeom>
              <a:avLst/>
              <a:gdLst/>
              <a:ahLst/>
              <a:cxnLst/>
              <a:rect l="l" t="t" r="r" b="b"/>
              <a:pathLst>
                <a:path w="52070" h="41275">
                  <a:moveTo>
                    <a:pt x="51815" y="41148"/>
                  </a:moveTo>
                  <a:lnTo>
                    <a:pt x="51815" y="0"/>
                  </a:lnTo>
                  <a:lnTo>
                    <a:pt x="0" y="0"/>
                  </a:lnTo>
                  <a:lnTo>
                    <a:pt x="0" y="41148"/>
                  </a:lnTo>
                  <a:lnTo>
                    <a:pt x="51815" y="411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540251" y="3998214"/>
              <a:ext cx="52069" cy="41275"/>
            </a:xfrm>
            <a:custGeom>
              <a:avLst/>
              <a:gdLst/>
              <a:ahLst/>
              <a:cxnLst/>
              <a:rect l="l" t="t" r="r" b="b"/>
              <a:pathLst>
                <a:path w="52070" h="41275">
                  <a:moveTo>
                    <a:pt x="0" y="0"/>
                  </a:moveTo>
                  <a:lnTo>
                    <a:pt x="0" y="41148"/>
                  </a:lnTo>
                  <a:lnTo>
                    <a:pt x="51816" y="41148"/>
                  </a:lnTo>
                  <a:lnTo>
                    <a:pt x="51816" y="0"/>
                  </a:lnTo>
                  <a:lnTo>
                    <a:pt x="0" y="0"/>
                  </a:lnTo>
                  <a:close/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0" name="object 160"/>
          <p:cNvGrpSpPr/>
          <p:nvPr/>
        </p:nvGrpSpPr>
        <p:grpSpPr>
          <a:xfrm>
            <a:off x="4129906" y="4214488"/>
            <a:ext cx="55244" cy="45085"/>
            <a:chOff x="4129906" y="4214488"/>
            <a:chExt cx="55244" cy="45085"/>
          </a:xfrm>
        </p:grpSpPr>
        <p:sp>
          <p:nvSpPr>
            <p:cNvPr id="161" name="object 161"/>
            <p:cNvSpPr/>
            <p:nvPr/>
          </p:nvSpPr>
          <p:spPr>
            <a:xfrm>
              <a:off x="4131564" y="4216145"/>
              <a:ext cx="52069" cy="41275"/>
            </a:xfrm>
            <a:custGeom>
              <a:avLst/>
              <a:gdLst/>
              <a:ahLst/>
              <a:cxnLst/>
              <a:rect l="l" t="t" r="r" b="b"/>
              <a:pathLst>
                <a:path w="52070" h="41275">
                  <a:moveTo>
                    <a:pt x="51815" y="41148"/>
                  </a:moveTo>
                  <a:lnTo>
                    <a:pt x="51815" y="0"/>
                  </a:lnTo>
                  <a:lnTo>
                    <a:pt x="0" y="0"/>
                  </a:lnTo>
                  <a:lnTo>
                    <a:pt x="0" y="41148"/>
                  </a:lnTo>
                  <a:lnTo>
                    <a:pt x="51815" y="411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131564" y="4216145"/>
              <a:ext cx="52069" cy="41275"/>
            </a:xfrm>
            <a:custGeom>
              <a:avLst/>
              <a:gdLst/>
              <a:ahLst/>
              <a:cxnLst/>
              <a:rect l="l" t="t" r="r" b="b"/>
              <a:pathLst>
                <a:path w="52070" h="41275">
                  <a:moveTo>
                    <a:pt x="0" y="0"/>
                  </a:moveTo>
                  <a:lnTo>
                    <a:pt x="0" y="41148"/>
                  </a:lnTo>
                  <a:lnTo>
                    <a:pt x="51816" y="41148"/>
                  </a:lnTo>
                  <a:lnTo>
                    <a:pt x="51816" y="0"/>
                  </a:lnTo>
                  <a:lnTo>
                    <a:pt x="0" y="0"/>
                  </a:lnTo>
                  <a:close/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3" name="object 163"/>
          <p:cNvGrpSpPr/>
          <p:nvPr/>
        </p:nvGrpSpPr>
        <p:grpSpPr>
          <a:xfrm>
            <a:off x="4129906" y="3985888"/>
            <a:ext cx="55244" cy="45720"/>
            <a:chOff x="4129906" y="3985888"/>
            <a:chExt cx="55244" cy="45720"/>
          </a:xfrm>
        </p:grpSpPr>
        <p:sp>
          <p:nvSpPr>
            <p:cNvPr id="164" name="object 164"/>
            <p:cNvSpPr/>
            <p:nvPr/>
          </p:nvSpPr>
          <p:spPr>
            <a:xfrm>
              <a:off x="4131564" y="3987545"/>
              <a:ext cx="52069" cy="41910"/>
            </a:xfrm>
            <a:custGeom>
              <a:avLst/>
              <a:gdLst/>
              <a:ahLst/>
              <a:cxnLst/>
              <a:rect l="l" t="t" r="r" b="b"/>
              <a:pathLst>
                <a:path w="52070" h="41910">
                  <a:moveTo>
                    <a:pt x="51815" y="41910"/>
                  </a:moveTo>
                  <a:lnTo>
                    <a:pt x="51815" y="0"/>
                  </a:lnTo>
                  <a:lnTo>
                    <a:pt x="0" y="0"/>
                  </a:lnTo>
                  <a:lnTo>
                    <a:pt x="0" y="41910"/>
                  </a:lnTo>
                  <a:lnTo>
                    <a:pt x="51815" y="419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131564" y="3987545"/>
              <a:ext cx="52069" cy="41910"/>
            </a:xfrm>
            <a:custGeom>
              <a:avLst/>
              <a:gdLst/>
              <a:ahLst/>
              <a:cxnLst/>
              <a:rect l="l" t="t" r="r" b="b"/>
              <a:pathLst>
                <a:path w="52070" h="41910">
                  <a:moveTo>
                    <a:pt x="0" y="0"/>
                  </a:moveTo>
                  <a:lnTo>
                    <a:pt x="0" y="41910"/>
                  </a:lnTo>
                  <a:lnTo>
                    <a:pt x="51816" y="41910"/>
                  </a:lnTo>
                  <a:lnTo>
                    <a:pt x="51816" y="0"/>
                  </a:lnTo>
                  <a:lnTo>
                    <a:pt x="0" y="0"/>
                  </a:lnTo>
                  <a:close/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6" name="object 166"/>
          <p:cNvGrpSpPr/>
          <p:nvPr/>
        </p:nvGrpSpPr>
        <p:grpSpPr>
          <a:xfrm>
            <a:off x="4721218" y="4214488"/>
            <a:ext cx="55244" cy="45085"/>
            <a:chOff x="4721218" y="4214488"/>
            <a:chExt cx="55244" cy="45085"/>
          </a:xfrm>
        </p:grpSpPr>
        <p:sp>
          <p:nvSpPr>
            <p:cNvPr id="167" name="object 167"/>
            <p:cNvSpPr/>
            <p:nvPr/>
          </p:nvSpPr>
          <p:spPr>
            <a:xfrm>
              <a:off x="4722876" y="4216145"/>
              <a:ext cx="52069" cy="41275"/>
            </a:xfrm>
            <a:custGeom>
              <a:avLst/>
              <a:gdLst/>
              <a:ahLst/>
              <a:cxnLst/>
              <a:rect l="l" t="t" r="r" b="b"/>
              <a:pathLst>
                <a:path w="52070" h="41275">
                  <a:moveTo>
                    <a:pt x="51815" y="41148"/>
                  </a:moveTo>
                  <a:lnTo>
                    <a:pt x="51815" y="0"/>
                  </a:lnTo>
                  <a:lnTo>
                    <a:pt x="0" y="0"/>
                  </a:lnTo>
                  <a:lnTo>
                    <a:pt x="0" y="41148"/>
                  </a:lnTo>
                  <a:lnTo>
                    <a:pt x="51815" y="411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722876" y="4216145"/>
              <a:ext cx="52069" cy="41275"/>
            </a:xfrm>
            <a:custGeom>
              <a:avLst/>
              <a:gdLst/>
              <a:ahLst/>
              <a:cxnLst/>
              <a:rect l="l" t="t" r="r" b="b"/>
              <a:pathLst>
                <a:path w="52070" h="41275">
                  <a:moveTo>
                    <a:pt x="0" y="0"/>
                  </a:moveTo>
                  <a:lnTo>
                    <a:pt x="0" y="41148"/>
                  </a:lnTo>
                  <a:lnTo>
                    <a:pt x="51816" y="41148"/>
                  </a:lnTo>
                  <a:lnTo>
                    <a:pt x="51816" y="0"/>
                  </a:lnTo>
                  <a:lnTo>
                    <a:pt x="0" y="0"/>
                  </a:lnTo>
                  <a:close/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9" name="object 169"/>
          <p:cNvGrpSpPr/>
          <p:nvPr/>
        </p:nvGrpSpPr>
        <p:grpSpPr>
          <a:xfrm>
            <a:off x="4721218" y="3985888"/>
            <a:ext cx="55244" cy="45720"/>
            <a:chOff x="4721218" y="3985888"/>
            <a:chExt cx="55244" cy="45720"/>
          </a:xfrm>
        </p:grpSpPr>
        <p:sp>
          <p:nvSpPr>
            <p:cNvPr id="170" name="object 170"/>
            <p:cNvSpPr/>
            <p:nvPr/>
          </p:nvSpPr>
          <p:spPr>
            <a:xfrm>
              <a:off x="4722876" y="3987545"/>
              <a:ext cx="52069" cy="41910"/>
            </a:xfrm>
            <a:custGeom>
              <a:avLst/>
              <a:gdLst/>
              <a:ahLst/>
              <a:cxnLst/>
              <a:rect l="l" t="t" r="r" b="b"/>
              <a:pathLst>
                <a:path w="52070" h="41910">
                  <a:moveTo>
                    <a:pt x="51815" y="41910"/>
                  </a:moveTo>
                  <a:lnTo>
                    <a:pt x="51815" y="0"/>
                  </a:lnTo>
                  <a:lnTo>
                    <a:pt x="0" y="0"/>
                  </a:lnTo>
                  <a:lnTo>
                    <a:pt x="0" y="41910"/>
                  </a:lnTo>
                  <a:lnTo>
                    <a:pt x="51815" y="419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722876" y="3987545"/>
              <a:ext cx="52069" cy="41910"/>
            </a:xfrm>
            <a:custGeom>
              <a:avLst/>
              <a:gdLst/>
              <a:ahLst/>
              <a:cxnLst/>
              <a:rect l="l" t="t" r="r" b="b"/>
              <a:pathLst>
                <a:path w="52070" h="41910">
                  <a:moveTo>
                    <a:pt x="0" y="0"/>
                  </a:moveTo>
                  <a:lnTo>
                    <a:pt x="0" y="41910"/>
                  </a:lnTo>
                  <a:lnTo>
                    <a:pt x="51816" y="41910"/>
                  </a:lnTo>
                  <a:lnTo>
                    <a:pt x="51816" y="0"/>
                  </a:lnTo>
                  <a:lnTo>
                    <a:pt x="0" y="0"/>
                  </a:lnTo>
                  <a:close/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5" name="object 175"/>
          <p:cNvSpPr txBox="1">
            <a:spLocks noGrp="1"/>
          </p:cNvSpPr>
          <p:nvPr>
            <p:ph type="title"/>
          </p:nvPr>
        </p:nvSpPr>
        <p:spPr>
          <a:xfrm>
            <a:off x="6433820" y="510793"/>
            <a:ext cx="32200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0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0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5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76" name="object 176"/>
          <p:cNvSpPr txBox="1"/>
          <p:nvPr/>
        </p:nvSpPr>
        <p:spPr>
          <a:xfrm>
            <a:off x="2269489" y="1427988"/>
            <a:ext cx="587692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59D</a:t>
            </a:r>
            <a:r>
              <a:rPr sz="23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–</a:t>
            </a:r>
            <a:r>
              <a:rPr sz="23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Tensión</a:t>
            </a:r>
            <a:r>
              <a:rPr sz="23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3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0" dirty="0">
                <a:solidFill>
                  <a:srgbClr val="EC34F1"/>
                </a:solidFill>
                <a:latin typeface="Arial Unicode MS"/>
                <a:cs typeface="Arial Unicode MS"/>
              </a:rPr>
              <a:t>relación</a:t>
            </a:r>
            <a:r>
              <a:rPr sz="2300" spc="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3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5" dirty="0">
                <a:solidFill>
                  <a:srgbClr val="EC34F1"/>
                </a:solidFill>
                <a:latin typeface="Arial Unicode MS"/>
                <a:cs typeface="Arial Unicode MS"/>
              </a:rPr>
              <a:t>3er</a:t>
            </a:r>
            <a:r>
              <a:rPr sz="23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80" dirty="0">
                <a:solidFill>
                  <a:srgbClr val="EC34F1"/>
                </a:solidFill>
                <a:latin typeface="Arial Unicode MS"/>
                <a:cs typeface="Arial Unicode MS"/>
              </a:rPr>
              <a:t>armónico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973327" y="2235454"/>
            <a:ext cx="107759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30" dirty="0">
                <a:solidFill>
                  <a:srgbClr val="CC00FF"/>
                </a:solidFill>
                <a:latin typeface="Trebuchet MS"/>
                <a:cs typeface="Trebuchet MS"/>
              </a:rPr>
              <a:t>0-</a:t>
            </a:r>
            <a:r>
              <a:rPr sz="1000" b="1" spc="50" dirty="0">
                <a:solidFill>
                  <a:srgbClr val="CC00FF"/>
                </a:solidFill>
                <a:latin typeface="Trebuchet MS"/>
                <a:cs typeface="Trebuchet MS"/>
              </a:rPr>
              <a:t>15%</a:t>
            </a:r>
            <a:r>
              <a:rPr sz="1000" b="1" spc="-30" dirty="0">
                <a:solidFill>
                  <a:srgbClr val="CC00FF"/>
                </a:solidFill>
                <a:latin typeface="Trebuchet MS"/>
                <a:cs typeface="Trebuchet MS"/>
              </a:rPr>
              <a:t> </a:t>
            </a:r>
            <a:r>
              <a:rPr sz="1000" b="1" spc="-10" dirty="0">
                <a:solidFill>
                  <a:srgbClr val="CC00FF"/>
                </a:solidFill>
                <a:latin typeface="Trebuchet MS"/>
                <a:cs typeface="Trebuchet MS"/>
              </a:rPr>
              <a:t>Cobertura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4006088" y="2235454"/>
            <a:ext cx="12230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30" dirty="0">
                <a:solidFill>
                  <a:srgbClr val="CC00FF"/>
                </a:solidFill>
                <a:latin typeface="Trebuchet MS"/>
                <a:cs typeface="Trebuchet MS"/>
              </a:rPr>
              <a:t>85-</a:t>
            </a:r>
            <a:r>
              <a:rPr sz="1000" b="1" dirty="0">
                <a:solidFill>
                  <a:srgbClr val="CC00FF"/>
                </a:solidFill>
                <a:latin typeface="Trebuchet MS"/>
                <a:cs typeface="Trebuchet MS"/>
              </a:rPr>
              <a:t>100%</a:t>
            </a:r>
            <a:r>
              <a:rPr sz="1000" b="1" spc="125" dirty="0">
                <a:solidFill>
                  <a:srgbClr val="CC00FF"/>
                </a:solidFill>
                <a:latin typeface="Trebuchet MS"/>
                <a:cs typeface="Trebuchet MS"/>
              </a:rPr>
              <a:t> </a:t>
            </a:r>
            <a:r>
              <a:rPr sz="1000" b="1" spc="-10" dirty="0">
                <a:solidFill>
                  <a:srgbClr val="CC00FF"/>
                </a:solidFill>
                <a:latin typeface="Trebuchet MS"/>
                <a:cs typeface="Trebuchet MS"/>
              </a:rPr>
              <a:t>Cobertura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2053844" y="4607559"/>
            <a:ext cx="243204" cy="312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5" dirty="0">
                <a:latin typeface="Trebuchet MS"/>
                <a:cs typeface="Trebuchet MS"/>
              </a:rPr>
              <a:t>59</a:t>
            </a:r>
            <a:endParaRPr sz="1000">
              <a:latin typeface="Trebuchet MS"/>
              <a:cs typeface="Trebuchet MS"/>
            </a:endParaRPr>
          </a:p>
          <a:p>
            <a:pPr marL="36195">
              <a:lnSpc>
                <a:spcPct val="100000"/>
              </a:lnSpc>
              <a:spcBef>
                <a:spcPts val="575"/>
              </a:spcBef>
            </a:pPr>
            <a:r>
              <a:rPr sz="400" b="1" spc="-10" dirty="0">
                <a:latin typeface="Trebuchet MS"/>
                <a:cs typeface="Trebuchet MS"/>
              </a:rPr>
              <a:t>GRAMO</a:t>
            </a:r>
            <a:endParaRPr sz="400">
              <a:latin typeface="Trebuchet MS"/>
              <a:cs typeface="Trebuchet MS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2636011" y="4734559"/>
            <a:ext cx="16764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-10" dirty="0">
                <a:latin typeface="Trebuchet MS"/>
                <a:cs typeface="Trebuchet MS"/>
              </a:rPr>
              <a:t>V</a:t>
            </a:r>
            <a:r>
              <a:rPr sz="300" b="1" spc="-10" dirty="0">
                <a:latin typeface="Trebuchet MS"/>
                <a:cs typeface="Trebuchet MS"/>
              </a:rPr>
              <a:t>norte</a:t>
            </a:r>
            <a:endParaRPr sz="300">
              <a:latin typeface="Trebuchet MS"/>
              <a:cs typeface="Trebuchet MS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3473450" y="4674615"/>
            <a:ext cx="26479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5" dirty="0">
                <a:latin typeface="Trebuchet MS"/>
                <a:cs typeface="Trebuchet MS"/>
              </a:rPr>
              <a:t>59D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4333747" y="4666996"/>
            <a:ext cx="2279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5" dirty="0">
                <a:latin typeface="Trebuchet MS"/>
                <a:cs typeface="Trebuchet MS"/>
              </a:rPr>
              <a:t>3V</a:t>
            </a:r>
            <a:r>
              <a:rPr sz="650" b="1" spc="-25" dirty="0">
                <a:latin typeface="Trebuchet MS"/>
                <a:cs typeface="Trebuchet MS"/>
              </a:rPr>
              <a:t>0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1450327" y="5349744"/>
            <a:ext cx="7205980" cy="151384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55600" marR="5080" indent="-342900">
              <a:lnSpc>
                <a:spcPts val="2160"/>
              </a:lnSpc>
              <a:spcBef>
                <a:spcPts val="210"/>
              </a:spcBef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sz="1600" dirty="0">
                <a:latin typeface="Arial Unicode MS"/>
                <a:cs typeface="Arial Unicode MS"/>
              </a:rPr>
              <a:t>Emplea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comparación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3</a:t>
            </a:r>
            <a:r>
              <a:rPr sz="1100" dirty="0">
                <a:latin typeface="Arial Unicode MS"/>
                <a:cs typeface="Arial Unicode MS"/>
              </a:rPr>
              <a:t>rd</a:t>
            </a:r>
            <a:r>
              <a:rPr sz="1600" dirty="0">
                <a:latin typeface="Arial Unicode MS"/>
                <a:cs typeface="Arial Unicode MS"/>
              </a:rPr>
              <a:t>voltajes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armónicos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en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los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extremos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terminal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-1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neutral</a:t>
            </a:r>
            <a:endParaRPr sz="16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210"/>
              </a:spcBef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sz="1600" dirty="0">
                <a:latin typeface="Arial Unicode MS"/>
                <a:cs typeface="Arial Unicode MS"/>
              </a:rPr>
              <a:t>Estos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voltajes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están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bastante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cerca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spc="85" dirty="0">
                <a:latin typeface="Arial Unicode MS"/>
                <a:cs typeface="Arial Unicode MS"/>
              </a:rPr>
              <a:t>uno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7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otro.</a:t>
            </a:r>
            <a:endParaRPr sz="1600">
              <a:latin typeface="Arial Unicode MS"/>
              <a:cs typeface="Arial Unicode MS"/>
            </a:endParaRPr>
          </a:p>
          <a:p>
            <a:pPr marL="355600" marR="387985" indent="-343535">
              <a:lnSpc>
                <a:spcPts val="2160"/>
              </a:lnSpc>
              <a:spcBef>
                <a:spcPts val="459"/>
              </a:spcBef>
              <a:buSzPct val="142857"/>
              <a:buChar char="-"/>
              <a:tabLst>
                <a:tab pos="354965" algn="l"/>
                <a:tab pos="356235" algn="l"/>
              </a:tabLst>
            </a:pPr>
            <a:r>
              <a:rPr sz="1400" spc="50" dirty="0">
                <a:latin typeface="Arial Unicode MS"/>
                <a:cs typeface="Arial Unicode MS"/>
              </a:rPr>
              <a:t>Uno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va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spc="75" dirty="0">
                <a:latin typeface="Arial Unicode MS"/>
                <a:cs typeface="Arial Unicode MS"/>
              </a:rPr>
              <a:t>muy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bajo</a:t>
            </a:r>
            <a:r>
              <a:rPr sz="1400" spc="6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si</a:t>
            </a:r>
            <a:r>
              <a:rPr sz="1400" spc="55" dirty="0">
                <a:latin typeface="Arial Unicode MS"/>
                <a:cs typeface="Arial Unicode MS"/>
              </a:rPr>
              <a:t> ocurre </a:t>
            </a:r>
            <a:r>
              <a:rPr sz="1400" spc="50" dirty="0">
                <a:latin typeface="Arial Unicode MS"/>
                <a:cs typeface="Arial Unicode MS"/>
              </a:rPr>
              <a:t>una</a:t>
            </a:r>
            <a:r>
              <a:rPr sz="1400" spc="6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falla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tierra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en</a:t>
            </a:r>
            <a:r>
              <a:rPr sz="1400" spc="6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cualquiera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los</a:t>
            </a:r>
            <a:r>
              <a:rPr sz="1400" spc="60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extremos </a:t>
            </a:r>
            <a:r>
              <a:rPr sz="1400" spc="-25" dirty="0">
                <a:latin typeface="Arial Unicode MS"/>
                <a:cs typeface="Arial Unicode MS"/>
              </a:rPr>
              <a:t>del </a:t>
            </a:r>
            <a:r>
              <a:rPr sz="1400" spc="-10" dirty="0">
                <a:latin typeface="Arial Unicode MS"/>
                <a:cs typeface="Arial Unicode MS"/>
              </a:rPr>
              <a:t>devanado.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79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2782" y="2514600"/>
            <a:ext cx="8248650" cy="35052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78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01544" y="1290828"/>
            <a:ext cx="508698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59D-3</a:t>
            </a:r>
            <a:r>
              <a:rPr sz="1600" dirty="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Tensión</a:t>
            </a:r>
            <a:r>
              <a:rPr sz="23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300" spc="1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0" dirty="0">
                <a:solidFill>
                  <a:srgbClr val="EC34F1"/>
                </a:solidFill>
                <a:latin typeface="Arial Unicode MS"/>
                <a:cs typeface="Arial Unicode MS"/>
              </a:rPr>
              <a:t>relación</a:t>
            </a:r>
            <a:r>
              <a:rPr sz="23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0" dirty="0">
                <a:solidFill>
                  <a:srgbClr val="EC34F1"/>
                </a:solidFill>
                <a:latin typeface="Arial Unicode MS"/>
                <a:cs typeface="Arial Unicode MS"/>
              </a:rPr>
              <a:t>armónica</a:t>
            </a:r>
            <a:endParaRPr sz="2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84091" y="2129789"/>
            <a:ext cx="245745" cy="0"/>
          </a:xfrm>
          <a:custGeom>
            <a:avLst/>
            <a:gdLst/>
            <a:ahLst/>
            <a:cxnLst/>
            <a:rect l="l" t="t" r="r" b="b"/>
            <a:pathLst>
              <a:path w="245745">
                <a:moveTo>
                  <a:pt x="0" y="0"/>
                </a:moveTo>
                <a:lnTo>
                  <a:pt x="245364" y="0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84091" y="3606546"/>
            <a:ext cx="245745" cy="0"/>
          </a:xfrm>
          <a:custGeom>
            <a:avLst/>
            <a:gdLst/>
            <a:ahLst/>
            <a:cxnLst/>
            <a:rect l="l" t="t" r="r" b="b"/>
            <a:pathLst>
              <a:path w="245745">
                <a:moveTo>
                  <a:pt x="0" y="0"/>
                </a:moveTo>
                <a:lnTo>
                  <a:pt x="245364" y="0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763613" y="2129789"/>
            <a:ext cx="4883785" cy="1477010"/>
            <a:chOff x="3763613" y="2129789"/>
            <a:chExt cx="4883785" cy="1477010"/>
          </a:xfrm>
        </p:grpSpPr>
        <p:sp>
          <p:nvSpPr>
            <p:cNvPr id="5" name="object 5"/>
            <p:cNvSpPr/>
            <p:nvPr/>
          </p:nvSpPr>
          <p:spPr>
            <a:xfrm>
              <a:off x="3784092" y="2590799"/>
              <a:ext cx="4842510" cy="277495"/>
            </a:xfrm>
            <a:custGeom>
              <a:avLst/>
              <a:gdLst/>
              <a:ahLst/>
              <a:cxnLst/>
              <a:rect l="l" t="t" r="r" b="b"/>
              <a:pathLst>
                <a:path w="4842509" h="277494">
                  <a:moveTo>
                    <a:pt x="0" y="277368"/>
                  </a:moveTo>
                  <a:lnTo>
                    <a:pt x="368046" y="277368"/>
                  </a:lnTo>
                  <a:lnTo>
                    <a:pt x="368046" y="236220"/>
                  </a:lnTo>
                  <a:lnTo>
                    <a:pt x="378714" y="205740"/>
                  </a:lnTo>
                  <a:lnTo>
                    <a:pt x="409194" y="133350"/>
                  </a:lnTo>
                  <a:lnTo>
                    <a:pt x="450342" y="82296"/>
                  </a:lnTo>
                  <a:lnTo>
                    <a:pt x="511302" y="41148"/>
                  </a:lnTo>
                  <a:lnTo>
                    <a:pt x="573024" y="10668"/>
                  </a:lnTo>
                  <a:lnTo>
                    <a:pt x="614172" y="0"/>
                  </a:lnTo>
                  <a:lnTo>
                    <a:pt x="685800" y="0"/>
                  </a:lnTo>
                  <a:lnTo>
                    <a:pt x="716280" y="10668"/>
                  </a:lnTo>
                  <a:lnTo>
                    <a:pt x="746760" y="20574"/>
                  </a:lnTo>
                  <a:lnTo>
                    <a:pt x="787908" y="41148"/>
                  </a:lnTo>
                  <a:lnTo>
                    <a:pt x="819150" y="61722"/>
                  </a:lnTo>
                  <a:lnTo>
                    <a:pt x="838962" y="82296"/>
                  </a:lnTo>
                  <a:lnTo>
                    <a:pt x="870204" y="102870"/>
                  </a:lnTo>
                  <a:lnTo>
                    <a:pt x="880110" y="133350"/>
                  </a:lnTo>
                  <a:lnTo>
                    <a:pt x="900684" y="174498"/>
                  </a:lnTo>
                  <a:lnTo>
                    <a:pt x="910590" y="205740"/>
                  </a:lnTo>
                  <a:lnTo>
                    <a:pt x="921258" y="236220"/>
                  </a:lnTo>
                  <a:lnTo>
                    <a:pt x="921258" y="277368"/>
                  </a:lnTo>
                  <a:lnTo>
                    <a:pt x="921258" y="236220"/>
                  </a:lnTo>
                  <a:lnTo>
                    <a:pt x="941832" y="174498"/>
                  </a:lnTo>
                  <a:lnTo>
                    <a:pt x="962406" y="133350"/>
                  </a:lnTo>
                  <a:lnTo>
                    <a:pt x="1002791" y="82296"/>
                  </a:lnTo>
                  <a:lnTo>
                    <a:pt x="1034034" y="61722"/>
                  </a:lnTo>
                  <a:lnTo>
                    <a:pt x="1094994" y="20574"/>
                  </a:lnTo>
                  <a:lnTo>
                    <a:pt x="1126236" y="10668"/>
                  </a:lnTo>
                  <a:lnTo>
                    <a:pt x="1166622" y="0"/>
                  </a:lnTo>
                  <a:lnTo>
                    <a:pt x="1238250" y="0"/>
                  </a:lnTo>
                  <a:lnTo>
                    <a:pt x="1269492" y="10668"/>
                  </a:lnTo>
                  <a:lnTo>
                    <a:pt x="1299972" y="20574"/>
                  </a:lnTo>
                  <a:lnTo>
                    <a:pt x="1341120" y="41148"/>
                  </a:lnTo>
                  <a:lnTo>
                    <a:pt x="1371600" y="61722"/>
                  </a:lnTo>
                  <a:lnTo>
                    <a:pt x="1392174" y="82296"/>
                  </a:lnTo>
                  <a:lnTo>
                    <a:pt x="1422654" y="102870"/>
                  </a:lnTo>
                  <a:lnTo>
                    <a:pt x="1433322" y="133350"/>
                  </a:lnTo>
                  <a:lnTo>
                    <a:pt x="1453896" y="174498"/>
                  </a:lnTo>
                  <a:lnTo>
                    <a:pt x="1463802" y="205740"/>
                  </a:lnTo>
                  <a:lnTo>
                    <a:pt x="1473708" y="236220"/>
                  </a:lnTo>
                  <a:lnTo>
                    <a:pt x="1473708" y="277368"/>
                  </a:lnTo>
                  <a:lnTo>
                    <a:pt x="1473708" y="236220"/>
                  </a:lnTo>
                  <a:lnTo>
                    <a:pt x="1484376" y="205740"/>
                  </a:lnTo>
                  <a:lnTo>
                    <a:pt x="1494282" y="174498"/>
                  </a:lnTo>
                  <a:lnTo>
                    <a:pt x="1514856" y="133350"/>
                  </a:lnTo>
                  <a:lnTo>
                    <a:pt x="1535430" y="102870"/>
                  </a:lnTo>
                  <a:lnTo>
                    <a:pt x="1556004" y="82296"/>
                  </a:lnTo>
                  <a:lnTo>
                    <a:pt x="1586484" y="61722"/>
                  </a:lnTo>
                  <a:lnTo>
                    <a:pt x="1617726" y="41148"/>
                  </a:lnTo>
                  <a:lnTo>
                    <a:pt x="1648206" y="20574"/>
                  </a:lnTo>
                  <a:lnTo>
                    <a:pt x="1678686" y="10668"/>
                  </a:lnTo>
                  <a:lnTo>
                    <a:pt x="1719833" y="0"/>
                  </a:lnTo>
                  <a:lnTo>
                    <a:pt x="1791462" y="0"/>
                  </a:lnTo>
                  <a:lnTo>
                    <a:pt x="1821942" y="10668"/>
                  </a:lnTo>
                  <a:lnTo>
                    <a:pt x="1853183" y="20574"/>
                  </a:lnTo>
                  <a:lnTo>
                    <a:pt x="1893570" y="41148"/>
                  </a:lnTo>
                  <a:lnTo>
                    <a:pt x="1914144" y="61722"/>
                  </a:lnTo>
                  <a:lnTo>
                    <a:pt x="1945386" y="82296"/>
                  </a:lnTo>
                  <a:lnTo>
                    <a:pt x="1975866" y="102870"/>
                  </a:lnTo>
                  <a:lnTo>
                    <a:pt x="1985772" y="133350"/>
                  </a:lnTo>
                  <a:lnTo>
                    <a:pt x="2006345" y="174498"/>
                  </a:lnTo>
                  <a:lnTo>
                    <a:pt x="2017014" y="205740"/>
                  </a:lnTo>
                  <a:lnTo>
                    <a:pt x="2026920" y="236220"/>
                  </a:lnTo>
                  <a:lnTo>
                    <a:pt x="2026920" y="277368"/>
                  </a:lnTo>
                  <a:lnTo>
                    <a:pt x="2026920" y="236220"/>
                  </a:lnTo>
                  <a:lnTo>
                    <a:pt x="2037588" y="205740"/>
                  </a:lnTo>
                  <a:lnTo>
                    <a:pt x="2047494" y="174498"/>
                  </a:lnTo>
                  <a:lnTo>
                    <a:pt x="2068068" y="133350"/>
                  </a:lnTo>
                  <a:lnTo>
                    <a:pt x="2109216" y="82296"/>
                  </a:lnTo>
                  <a:lnTo>
                    <a:pt x="2170176" y="41148"/>
                  </a:lnTo>
                  <a:lnTo>
                    <a:pt x="2231898" y="10668"/>
                  </a:lnTo>
                  <a:lnTo>
                    <a:pt x="2273046" y="0"/>
                  </a:lnTo>
                  <a:lnTo>
                    <a:pt x="2344674" y="0"/>
                  </a:lnTo>
                  <a:lnTo>
                    <a:pt x="2375154" y="10668"/>
                  </a:lnTo>
                  <a:lnTo>
                    <a:pt x="2405634" y="20574"/>
                  </a:lnTo>
                  <a:lnTo>
                    <a:pt x="2446782" y="41148"/>
                  </a:lnTo>
                  <a:lnTo>
                    <a:pt x="2467356" y="61722"/>
                  </a:lnTo>
                  <a:lnTo>
                    <a:pt x="2503464" y="87253"/>
                  </a:lnTo>
                  <a:lnTo>
                    <a:pt x="2532902" y="123024"/>
                  </a:lnTo>
                  <a:lnTo>
                    <a:pt x="2555093" y="164149"/>
                  </a:lnTo>
                  <a:lnTo>
                    <a:pt x="2569464" y="205740"/>
                  </a:lnTo>
                  <a:lnTo>
                    <a:pt x="2580132" y="236220"/>
                  </a:lnTo>
                  <a:lnTo>
                    <a:pt x="2580132" y="277368"/>
                  </a:lnTo>
                  <a:lnTo>
                    <a:pt x="2580132" y="236220"/>
                  </a:lnTo>
                  <a:lnTo>
                    <a:pt x="2590038" y="205740"/>
                  </a:lnTo>
                  <a:lnTo>
                    <a:pt x="2620518" y="133350"/>
                  </a:lnTo>
                  <a:lnTo>
                    <a:pt x="2661666" y="82296"/>
                  </a:lnTo>
                  <a:lnTo>
                    <a:pt x="2723388" y="41148"/>
                  </a:lnTo>
                  <a:lnTo>
                    <a:pt x="2753868" y="20574"/>
                  </a:lnTo>
                  <a:lnTo>
                    <a:pt x="2784348" y="10668"/>
                  </a:lnTo>
                  <a:lnTo>
                    <a:pt x="2825496" y="0"/>
                  </a:lnTo>
                  <a:lnTo>
                    <a:pt x="2897124" y="0"/>
                  </a:lnTo>
                  <a:lnTo>
                    <a:pt x="2928366" y="10668"/>
                  </a:lnTo>
                  <a:lnTo>
                    <a:pt x="2958846" y="20574"/>
                  </a:lnTo>
                  <a:lnTo>
                    <a:pt x="2999994" y="41148"/>
                  </a:lnTo>
                  <a:lnTo>
                    <a:pt x="3019806" y="61722"/>
                  </a:lnTo>
                  <a:lnTo>
                    <a:pt x="3056460" y="86991"/>
                  </a:lnTo>
                  <a:lnTo>
                    <a:pt x="3085490" y="122801"/>
                  </a:lnTo>
                  <a:lnTo>
                    <a:pt x="3107395" y="164075"/>
                  </a:lnTo>
                  <a:lnTo>
                    <a:pt x="3122676" y="205740"/>
                  </a:lnTo>
                  <a:lnTo>
                    <a:pt x="3132582" y="236220"/>
                  </a:lnTo>
                  <a:lnTo>
                    <a:pt x="3132582" y="277368"/>
                  </a:lnTo>
                  <a:lnTo>
                    <a:pt x="3132582" y="236220"/>
                  </a:lnTo>
                  <a:lnTo>
                    <a:pt x="3143250" y="205740"/>
                  </a:lnTo>
                  <a:lnTo>
                    <a:pt x="3153156" y="174498"/>
                  </a:lnTo>
                  <a:lnTo>
                    <a:pt x="3173730" y="133350"/>
                  </a:lnTo>
                  <a:lnTo>
                    <a:pt x="3214878" y="82296"/>
                  </a:lnTo>
                  <a:lnTo>
                    <a:pt x="3275838" y="41148"/>
                  </a:lnTo>
                  <a:lnTo>
                    <a:pt x="3337560" y="10668"/>
                  </a:lnTo>
                  <a:lnTo>
                    <a:pt x="3368040" y="0"/>
                  </a:lnTo>
                  <a:lnTo>
                    <a:pt x="3450336" y="0"/>
                  </a:lnTo>
                  <a:lnTo>
                    <a:pt x="3480816" y="10668"/>
                  </a:lnTo>
                  <a:lnTo>
                    <a:pt x="3511296" y="20574"/>
                  </a:lnTo>
                  <a:lnTo>
                    <a:pt x="3552444" y="41148"/>
                  </a:lnTo>
                  <a:lnTo>
                    <a:pt x="3573017" y="61722"/>
                  </a:lnTo>
                  <a:lnTo>
                    <a:pt x="3609126" y="87250"/>
                  </a:lnTo>
                  <a:lnTo>
                    <a:pt x="3638564" y="123024"/>
                  </a:lnTo>
                  <a:lnTo>
                    <a:pt x="3660755" y="164152"/>
                  </a:lnTo>
                  <a:lnTo>
                    <a:pt x="3675126" y="205740"/>
                  </a:lnTo>
                  <a:lnTo>
                    <a:pt x="3685794" y="236220"/>
                  </a:lnTo>
                  <a:lnTo>
                    <a:pt x="3685794" y="277368"/>
                  </a:lnTo>
                  <a:lnTo>
                    <a:pt x="4842510" y="277368"/>
                  </a:lnTo>
                </a:path>
              </a:pathLst>
            </a:custGeom>
            <a:ln w="40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84092" y="2129789"/>
              <a:ext cx="0" cy="1477010"/>
            </a:xfrm>
            <a:custGeom>
              <a:avLst/>
              <a:gdLst/>
              <a:ahLst/>
              <a:cxnLst/>
              <a:rect l="l" t="t" r="r" b="b"/>
              <a:pathLst>
                <a:path h="1477010">
                  <a:moveTo>
                    <a:pt x="0" y="0"/>
                  </a:moveTo>
                  <a:lnTo>
                    <a:pt x="0" y="1476756"/>
                  </a:lnTo>
                </a:path>
              </a:pathLst>
            </a:custGeom>
            <a:ln w="40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940814" y="2868167"/>
            <a:ext cx="1249045" cy="205104"/>
          </a:xfrm>
          <a:custGeom>
            <a:avLst/>
            <a:gdLst/>
            <a:ahLst/>
            <a:cxnLst/>
            <a:rect l="l" t="t" r="r" b="b"/>
            <a:pathLst>
              <a:path w="1249045" h="205105">
                <a:moveTo>
                  <a:pt x="0" y="0"/>
                </a:moveTo>
                <a:lnTo>
                  <a:pt x="9906" y="61722"/>
                </a:lnTo>
                <a:lnTo>
                  <a:pt x="30480" y="112776"/>
                </a:lnTo>
                <a:lnTo>
                  <a:pt x="81534" y="163830"/>
                </a:lnTo>
                <a:lnTo>
                  <a:pt x="102108" y="184404"/>
                </a:lnTo>
                <a:lnTo>
                  <a:pt x="133350" y="195072"/>
                </a:lnTo>
                <a:lnTo>
                  <a:pt x="163830" y="204978"/>
                </a:lnTo>
                <a:lnTo>
                  <a:pt x="256032" y="204978"/>
                </a:lnTo>
                <a:lnTo>
                  <a:pt x="307086" y="184403"/>
                </a:lnTo>
                <a:lnTo>
                  <a:pt x="358140" y="143255"/>
                </a:lnTo>
                <a:lnTo>
                  <a:pt x="378714" y="112775"/>
                </a:lnTo>
                <a:lnTo>
                  <a:pt x="399288" y="92201"/>
                </a:lnTo>
                <a:lnTo>
                  <a:pt x="409194" y="61721"/>
                </a:lnTo>
                <a:lnTo>
                  <a:pt x="409194" y="30479"/>
                </a:lnTo>
                <a:lnTo>
                  <a:pt x="419862" y="0"/>
                </a:lnTo>
                <a:lnTo>
                  <a:pt x="419862" y="61721"/>
                </a:lnTo>
                <a:lnTo>
                  <a:pt x="429768" y="92201"/>
                </a:lnTo>
                <a:lnTo>
                  <a:pt x="450342" y="112775"/>
                </a:lnTo>
                <a:lnTo>
                  <a:pt x="470916" y="143255"/>
                </a:lnTo>
                <a:lnTo>
                  <a:pt x="491490" y="163829"/>
                </a:lnTo>
                <a:lnTo>
                  <a:pt x="521970" y="174497"/>
                </a:lnTo>
                <a:lnTo>
                  <a:pt x="542544" y="195071"/>
                </a:lnTo>
                <a:lnTo>
                  <a:pt x="573024" y="204977"/>
                </a:lnTo>
                <a:lnTo>
                  <a:pt x="665226" y="204977"/>
                </a:lnTo>
                <a:lnTo>
                  <a:pt x="696468" y="195071"/>
                </a:lnTo>
                <a:lnTo>
                  <a:pt x="726948" y="174497"/>
                </a:lnTo>
                <a:lnTo>
                  <a:pt x="747522" y="163829"/>
                </a:lnTo>
                <a:lnTo>
                  <a:pt x="778002" y="143255"/>
                </a:lnTo>
                <a:lnTo>
                  <a:pt x="788670" y="112775"/>
                </a:lnTo>
                <a:lnTo>
                  <a:pt x="808482" y="92201"/>
                </a:lnTo>
                <a:lnTo>
                  <a:pt x="819150" y="61721"/>
                </a:lnTo>
                <a:lnTo>
                  <a:pt x="829056" y="30479"/>
                </a:lnTo>
                <a:lnTo>
                  <a:pt x="829056" y="0"/>
                </a:lnTo>
                <a:lnTo>
                  <a:pt x="829056" y="30479"/>
                </a:lnTo>
                <a:lnTo>
                  <a:pt x="839724" y="61721"/>
                </a:lnTo>
                <a:lnTo>
                  <a:pt x="849630" y="92201"/>
                </a:lnTo>
                <a:lnTo>
                  <a:pt x="860297" y="112775"/>
                </a:lnTo>
                <a:lnTo>
                  <a:pt x="880872" y="143255"/>
                </a:lnTo>
                <a:lnTo>
                  <a:pt x="911352" y="163829"/>
                </a:lnTo>
                <a:lnTo>
                  <a:pt x="931926" y="184403"/>
                </a:lnTo>
                <a:lnTo>
                  <a:pt x="962406" y="195071"/>
                </a:lnTo>
                <a:lnTo>
                  <a:pt x="992886" y="204977"/>
                </a:lnTo>
                <a:lnTo>
                  <a:pt x="1085088" y="204977"/>
                </a:lnTo>
                <a:lnTo>
                  <a:pt x="1136142" y="184403"/>
                </a:lnTo>
                <a:lnTo>
                  <a:pt x="1187958" y="143255"/>
                </a:lnTo>
                <a:lnTo>
                  <a:pt x="1218438" y="92201"/>
                </a:lnTo>
                <a:lnTo>
                  <a:pt x="1239012" y="61721"/>
                </a:lnTo>
                <a:lnTo>
                  <a:pt x="1239012" y="30479"/>
                </a:lnTo>
                <a:lnTo>
                  <a:pt x="1248918" y="0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40814" y="3309365"/>
            <a:ext cx="1249045" cy="205104"/>
          </a:xfrm>
          <a:custGeom>
            <a:avLst/>
            <a:gdLst/>
            <a:ahLst/>
            <a:cxnLst/>
            <a:rect l="l" t="t" r="r" b="b"/>
            <a:pathLst>
              <a:path w="1249045" h="205104">
                <a:moveTo>
                  <a:pt x="0" y="204977"/>
                </a:moveTo>
                <a:lnTo>
                  <a:pt x="0" y="174497"/>
                </a:lnTo>
                <a:lnTo>
                  <a:pt x="9905" y="143255"/>
                </a:lnTo>
                <a:lnTo>
                  <a:pt x="20573" y="112775"/>
                </a:lnTo>
                <a:lnTo>
                  <a:pt x="30479" y="81533"/>
                </a:lnTo>
                <a:lnTo>
                  <a:pt x="51053" y="61721"/>
                </a:lnTo>
                <a:lnTo>
                  <a:pt x="81533" y="41147"/>
                </a:lnTo>
                <a:lnTo>
                  <a:pt x="102107" y="20573"/>
                </a:lnTo>
                <a:lnTo>
                  <a:pt x="133349" y="9905"/>
                </a:lnTo>
                <a:lnTo>
                  <a:pt x="163829" y="0"/>
                </a:lnTo>
                <a:lnTo>
                  <a:pt x="256032" y="0"/>
                </a:lnTo>
                <a:lnTo>
                  <a:pt x="286512" y="9905"/>
                </a:lnTo>
                <a:lnTo>
                  <a:pt x="307086" y="20573"/>
                </a:lnTo>
                <a:lnTo>
                  <a:pt x="337566" y="41147"/>
                </a:lnTo>
                <a:lnTo>
                  <a:pt x="358140" y="61721"/>
                </a:lnTo>
                <a:lnTo>
                  <a:pt x="378714" y="81533"/>
                </a:lnTo>
                <a:lnTo>
                  <a:pt x="399288" y="112775"/>
                </a:lnTo>
                <a:lnTo>
                  <a:pt x="409194" y="143255"/>
                </a:lnTo>
                <a:lnTo>
                  <a:pt x="409194" y="174497"/>
                </a:lnTo>
                <a:lnTo>
                  <a:pt x="419862" y="204977"/>
                </a:lnTo>
                <a:lnTo>
                  <a:pt x="419862" y="143255"/>
                </a:lnTo>
                <a:lnTo>
                  <a:pt x="429768" y="112775"/>
                </a:lnTo>
                <a:lnTo>
                  <a:pt x="450342" y="81533"/>
                </a:lnTo>
                <a:lnTo>
                  <a:pt x="470916" y="61721"/>
                </a:lnTo>
                <a:lnTo>
                  <a:pt x="491490" y="41147"/>
                </a:lnTo>
                <a:lnTo>
                  <a:pt x="521970" y="20573"/>
                </a:lnTo>
                <a:lnTo>
                  <a:pt x="542544" y="9905"/>
                </a:lnTo>
                <a:lnTo>
                  <a:pt x="573024" y="0"/>
                </a:lnTo>
                <a:lnTo>
                  <a:pt x="665226" y="0"/>
                </a:lnTo>
                <a:lnTo>
                  <a:pt x="696468" y="9905"/>
                </a:lnTo>
                <a:lnTo>
                  <a:pt x="726948" y="20573"/>
                </a:lnTo>
                <a:lnTo>
                  <a:pt x="747522" y="41147"/>
                </a:lnTo>
                <a:lnTo>
                  <a:pt x="778002" y="61721"/>
                </a:lnTo>
                <a:lnTo>
                  <a:pt x="788670" y="81533"/>
                </a:lnTo>
                <a:lnTo>
                  <a:pt x="808482" y="112775"/>
                </a:lnTo>
                <a:lnTo>
                  <a:pt x="819150" y="143255"/>
                </a:lnTo>
                <a:lnTo>
                  <a:pt x="829056" y="174497"/>
                </a:lnTo>
                <a:lnTo>
                  <a:pt x="829056" y="204977"/>
                </a:lnTo>
                <a:lnTo>
                  <a:pt x="829056" y="174497"/>
                </a:lnTo>
                <a:lnTo>
                  <a:pt x="839724" y="143255"/>
                </a:lnTo>
                <a:lnTo>
                  <a:pt x="849630" y="112775"/>
                </a:lnTo>
                <a:lnTo>
                  <a:pt x="860297" y="81533"/>
                </a:lnTo>
                <a:lnTo>
                  <a:pt x="880872" y="61721"/>
                </a:lnTo>
                <a:lnTo>
                  <a:pt x="911352" y="41147"/>
                </a:lnTo>
                <a:lnTo>
                  <a:pt x="931926" y="20573"/>
                </a:lnTo>
                <a:lnTo>
                  <a:pt x="962406" y="9905"/>
                </a:lnTo>
                <a:lnTo>
                  <a:pt x="992886" y="0"/>
                </a:lnTo>
                <a:lnTo>
                  <a:pt x="1085088" y="0"/>
                </a:lnTo>
                <a:lnTo>
                  <a:pt x="1116330" y="9905"/>
                </a:lnTo>
                <a:lnTo>
                  <a:pt x="1136142" y="20573"/>
                </a:lnTo>
                <a:lnTo>
                  <a:pt x="1167384" y="41147"/>
                </a:lnTo>
                <a:lnTo>
                  <a:pt x="1187958" y="61721"/>
                </a:lnTo>
                <a:lnTo>
                  <a:pt x="1208532" y="81533"/>
                </a:lnTo>
                <a:lnTo>
                  <a:pt x="1218438" y="112775"/>
                </a:lnTo>
                <a:lnTo>
                  <a:pt x="1239012" y="143255"/>
                </a:lnTo>
                <a:lnTo>
                  <a:pt x="1239012" y="174497"/>
                </a:lnTo>
                <a:lnTo>
                  <a:pt x="1248918" y="204977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189732" y="2868167"/>
            <a:ext cx="226060" cy="0"/>
          </a:xfrm>
          <a:custGeom>
            <a:avLst/>
            <a:gdLst/>
            <a:ahLst/>
            <a:cxnLst/>
            <a:rect l="l" t="t" r="r" b="b"/>
            <a:pathLst>
              <a:path w="226060">
                <a:moveTo>
                  <a:pt x="0" y="0"/>
                </a:moveTo>
                <a:lnTo>
                  <a:pt x="225552" y="0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89732" y="3514344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0"/>
                </a:moveTo>
                <a:lnTo>
                  <a:pt x="0" y="276606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920335" y="3493865"/>
            <a:ext cx="1270000" cy="410845"/>
            <a:chOff x="1920335" y="3493865"/>
            <a:chExt cx="1270000" cy="410845"/>
          </a:xfrm>
        </p:grpSpPr>
        <p:sp>
          <p:nvSpPr>
            <p:cNvPr id="12" name="object 12"/>
            <p:cNvSpPr/>
            <p:nvPr/>
          </p:nvSpPr>
          <p:spPr>
            <a:xfrm>
              <a:off x="1940814" y="3514344"/>
              <a:ext cx="1013460" cy="369570"/>
            </a:xfrm>
            <a:custGeom>
              <a:avLst/>
              <a:gdLst/>
              <a:ahLst/>
              <a:cxnLst/>
              <a:rect l="l" t="t" r="r" b="b"/>
              <a:pathLst>
                <a:path w="1013460" h="369570">
                  <a:moveTo>
                    <a:pt x="0" y="0"/>
                  </a:moveTo>
                  <a:lnTo>
                    <a:pt x="0" y="276606"/>
                  </a:lnTo>
                  <a:lnTo>
                    <a:pt x="184404" y="276606"/>
                  </a:lnTo>
                  <a:lnTo>
                    <a:pt x="184404" y="184403"/>
                  </a:lnTo>
                  <a:lnTo>
                    <a:pt x="1013460" y="184403"/>
                  </a:lnTo>
                  <a:lnTo>
                    <a:pt x="1013460" y="369570"/>
                  </a:lnTo>
                  <a:lnTo>
                    <a:pt x="184404" y="369570"/>
                  </a:lnTo>
                </a:path>
              </a:pathLst>
            </a:custGeom>
            <a:ln w="40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25218" y="3790950"/>
              <a:ext cx="0" cy="93345"/>
            </a:xfrm>
            <a:custGeom>
              <a:avLst/>
              <a:gdLst/>
              <a:ahLst/>
              <a:cxnLst/>
              <a:rect l="l" t="t" r="r" b="b"/>
              <a:pathLst>
                <a:path h="93345">
                  <a:moveTo>
                    <a:pt x="0" y="0"/>
                  </a:moveTo>
                  <a:lnTo>
                    <a:pt x="0" y="92964"/>
                  </a:lnTo>
                </a:path>
              </a:pathLst>
            </a:custGeom>
            <a:ln w="40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54274" y="3790950"/>
              <a:ext cx="235585" cy="0"/>
            </a:xfrm>
            <a:custGeom>
              <a:avLst/>
              <a:gdLst/>
              <a:ahLst/>
              <a:cxnLst/>
              <a:rect l="l" t="t" r="r" b="b"/>
              <a:pathLst>
                <a:path w="235585">
                  <a:moveTo>
                    <a:pt x="0" y="0"/>
                  </a:moveTo>
                  <a:lnTo>
                    <a:pt x="235458" y="0"/>
                  </a:lnTo>
                </a:path>
              </a:pathLst>
            </a:custGeom>
            <a:ln w="40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3415284" y="2868167"/>
            <a:ext cx="368935" cy="0"/>
          </a:xfrm>
          <a:custGeom>
            <a:avLst/>
            <a:gdLst/>
            <a:ahLst/>
            <a:cxnLst/>
            <a:rect l="l" t="t" r="r" b="b"/>
            <a:pathLst>
              <a:path w="368935">
                <a:moveTo>
                  <a:pt x="368808" y="0"/>
                </a:moveTo>
                <a:lnTo>
                  <a:pt x="0" y="0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89732" y="3781044"/>
            <a:ext cx="0" cy="379730"/>
          </a:xfrm>
          <a:custGeom>
            <a:avLst/>
            <a:gdLst/>
            <a:ahLst/>
            <a:cxnLst/>
            <a:rect l="l" t="t" r="r" b="b"/>
            <a:pathLst>
              <a:path h="379729">
                <a:moveTo>
                  <a:pt x="0" y="0"/>
                </a:moveTo>
                <a:lnTo>
                  <a:pt x="0" y="379476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4939665" y="4221098"/>
            <a:ext cx="2787015" cy="391795"/>
            <a:chOff x="4939665" y="4221098"/>
            <a:chExt cx="2787015" cy="391795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50714" y="4232147"/>
              <a:ext cx="2764536" cy="36957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950714" y="4232147"/>
              <a:ext cx="2764790" cy="369570"/>
            </a:xfrm>
            <a:custGeom>
              <a:avLst/>
              <a:gdLst/>
              <a:ahLst/>
              <a:cxnLst/>
              <a:rect l="l" t="t" r="r" b="b"/>
              <a:pathLst>
                <a:path w="2764790" h="369570">
                  <a:moveTo>
                    <a:pt x="0" y="0"/>
                  </a:moveTo>
                  <a:lnTo>
                    <a:pt x="0" y="369570"/>
                  </a:lnTo>
                  <a:lnTo>
                    <a:pt x="2764536" y="369570"/>
                  </a:lnTo>
                  <a:lnTo>
                    <a:pt x="2764536" y="0"/>
                  </a:lnTo>
                  <a:lnTo>
                    <a:pt x="0" y="0"/>
                  </a:lnTo>
                  <a:close/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7959852" y="4637532"/>
            <a:ext cx="807085" cy="224790"/>
            <a:chOff x="7959852" y="4637532"/>
            <a:chExt cx="807085" cy="224790"/>
          </a:xfrm>
        </p:grpSpPr>
        <p:sp>
          <p:nvSpPr>
            <p:cNvPr id="21" name="object 21"/>
            <p:cNvSpPr/>
            <p:nvPr/>
          </p:nvSpPr>
          <p:spPr>
            <a:xfrm>
              <a:off x="7959852" y="4637532"/>
              <a:ext cx="315595" cy="224790"/>
            </a:xfrm>
            <a:custGeom>
              <a:avLst/>
              <a:gdLst/>
              <a:ahLst/>
              <a:cxnLst/>
              <a:rect l="l" t="t" r="r" b="b"/>
              <a:pathLst>
                <a:path w="315595" h="224789">
                  <a:moveTo>
                    <a:pt x="117348" y="209046"/>
                  </a:moveTo>
                  <a:lnTo>
                    <a:pt x="117348" y="148589"/>
                  </a:lnTo>
                  <a:lnTo>
                    <a:pt x="116490" y="160127"/>
                  </a:lnTo>
                  <a:lnTo>
                    <a:pt x="113919" y="170592"/>
                  </a:lnTo>
                  <a:lnTo>
                    <a:pt x="80164" y="201703"/>
                  </a:lnTo>
                  <a:lnTo>
                    <a:pt x="70866" y="202691"/>
                  </a:lnTo>
                  <a:lnTo>
                    <a:pt x="63031" y="201989"/>
                  </a:lnTo>
                  <a:lnTo>
                    <a:pt x="30349" y="170485"/>
                  </a:lnTo>
                  <a:lnTo>
                    <a:pt x="28194" y="160781"/>
                  </a:lnTo>
                  <a:lnTo>
                    <a:pt x="0" y="163067"/>
                  </a:lnTo>
                  <a:lnTo>
                    <a:pt x="13394" y="198858"/>
                  </a:lnTo>
                  <a:lnTo>
                    <a:pt x="56602" y="223777"/>
                  </a:lnTo>
                  <a:lnTo>
                    <a:pt x="70866" y="224789"/>
                  </a:lnTo>
                  <a:lnTo>
                    <a:pt x="88153" y="223087"/>
                  </a:lnTo>
                  <a:lnTo>
                    <a:pt x="103441" y="218027"/>
                  </a:lnTo>
                  <a:lnTo>
                    <a:pt x="116728" y="209680"/>
                  </a:lnTo>
                  <a:lnTo>
                    <a:pt x="117348" y="209046"/>
                  </a:lnTo>
                  <a:close/>
                </a:path>
                <a:path w="315595" h="224789">
                  <a:moveTo>
                    <a:pt x="135636" y="29717"/>
                  </a:moveTo>
                  <a:lnTo>
                    <a:pt x="135636" y="3809"/>
                  </a:lnTo>
                  <a:lnTo>
                    <a:pt x="25907" y="3809"/>
                  </a:lnTo>
                  <a:lnTo>
                    <a:pt x="4571" y="116585"/>
                  </a:lnTo>
                  <a:lnTo>
                    <a:pt x="30480" y="120395"/>
                  </a:lnTo>
                  <a:lnTo>
                    <a:pt x="34290" y="113537"/>
                  </a:lnTo>
                  <a:lnTo>
                    <a:pt x="35813" y="112231"/>
                  </a:lnTo>
                  <a:lnTo>
                    <a:pt x="35813" y="89153"/>
                  </a:lnTo>
                  <a:lnTo>
                    <a:pt x="48006" y="29717"/>
                  </a:lnTo>
                  <a:lnTo>
                    <a:pt x="135636" y="29717"/>
                  </a:lnTo>
                  <a:close/>
                </a:path>
                <a:path w="315595" h="224789">
                  <a:moveTo>
                    <a:pt x="145542" y="146303"/>
                  </a:moveTo>
                  <a:lnTo>
                    <a:pt x="134612" y="105798"/>
                  </a:lnTo>
                  <a:lnTo>
                    <a:pt x="104013" y="79819"/>
                  </a:lnTo>
                  <a:lnTo>
                    <a:pt x="77724" y="74675"/>
                  </a:lnTo>
                  <a:lnTo>
                    <a:pt x="66889" y="75545"/>
                  </a:lnTo>
                  <a:lnTo>
                    <a:pt x="56197" y="78200"/>
                  </a:lnTo>
                  <a:lnTo>
                    <a:pt x="45791" y="82712"/>
                  </a:lnTo>
                  <a:lnTo>
                    <a:pt x="35813" y="89153"/>
                  </a:lnTo>
                  <a:lnTo>
                    <a:pt x="35813" y="112231"/>
                  </a:lnTo>
                  <a:lnTo>
                    <a:pt x="39623" y="108965"/>
                  </a:lnTo>
                  <a:lnTo>
                    <a:pt x="46481" y="105155"/>
                  </a:lnTo>
                  <a:lnTo>
                    <a:pt x="53340" y="100583"/>
                  </a:lnTo>
                  <a:lnTo>
                    <a:pt x="61722" y="99059"/>
                  </a:lnTo>
                  <a:lnTo>
                    <a:pt x="70866" y="99123"/>
                  </a:lnTo>
                  <a:lnTo>
                    <a:pt x="109954" y="119443"/>
                  </a:lnTo>
                  <a:lnTo>
                    <a:pt x="117348" y="148589"/>
                  </a:lnTo>
                  <a:lnTo>
                    <a:pt x="117348" y="209046"/>
                  </a:lnTo>
                  <a:lnTo>
                    <a:pt x="128016" y="198119"/>
                  </a:lnTo>
                  <a:lnTo>
                    <a:pt x="135897" y="186701"/>
                  </a:lnTo>
                  <a:lnTo>
                    <a:pt x="141351" y="174212"/>
                  </a:lnTo>
                  <a:lnTo>
                    <a:pt x="144518" y="160722"/>
                  </a:lnTo>
                  <a:lnTo>
                    <a:pt x="145542" y="146303"/>
                  </a:lnTo>
                  <a:close/>
                </a:path>
                <a:path w="315595" h="224789">
                  <a:moveTo>
                    <a:pt x="315468" y="106679"/>
                  </a:moveTo>
                  <a:lnTo>
                    <a:pt x="310324" y="56209"/>
                  </a:lnTo>
                  <a:lnTo>
                    <a:pt x="287464" y="17835"/>
                  </a:lnTo>
                  <a:lnTo>
                    <a:pt x="250602" y="714"/>
                  </a:lnTo>
                  <a:lnTo>
                    <a:pt x="240029" y="0"/>
                  </a:lnTo>
                  <a:lnTo>
                    <a:pt x="225754" y="1285"/>
                  </a:lnTo>
                  <a:lnTo>
                    <a:pt x="190500" y="20573"/>
                  </a:lnTo>
                  <a:lnTo>
                    <a:pt x="171961" y="58185"/>
                  </a:lnTo>
                  <a:lnTo>
                    <a:pt x="170688" y="73913"/>
                  </a:lnTo>
                  <a:lnTo>
                    <a:pt x="171842" y="89630"/>
                  </a:lnTo>
                  <a:lnTo>
                    <a:pt x="175355" y="103631"/>
                  </a:lnTo>
                  <a:lnTo>
                    <a:pt x="181296" y="115919"/>
                  </a:lnTo>
                  <a:lnTo>
                    <a:pt x="189738" y="126491"/>
                  </a:lnTo>
                  <a:lnTo>
                    <a:pt x="198882" y="134451"/>
                  </a:lnTo>
                  <a:lnTo>
                    <a:pt x="198882" y="75437"/>
                  </a:lnTo>
                  <a:lnTo>
                    <a:pt x="199620" y="64019"/>
                  </a:lnTo>
                  <a:lnTo>
                    <a:pt x="218860" y="30777"/>
                  </a:lnTo>
                  <a:lnTo>
                    <a:pt x="242315" y="22184"/>
                  </a:lnTo>
                  <a:lnTo>
                    <a:pt x="244078" y="22201"/>
                  </a:lnTo>
                  <a:lnTo>
                    <a:pt x="278237" y="43255"/>
                  </a:lnTo>
                  <a:lnTo>
                    <a:pt x="284988" y="73151"/>
                  </a:lnTo>
                  <a:lnTo>
                    <a:pt x="284988" y="121591"/>
                  </a:lnTo>
                  <a:lnTo>
                    <a:pt x="288036" y="117347"/>
                  </a:lnTo>
                  <a:lnTo>
                    <a:pt x="288798" y="119633"/>
                  </a:lnTo>
                  <a:lnTo>
                    <a:pt x="288798" y="202814"/>
                  </a:lnTo>
                  <a:lnTo>
                    <a:pt x="294894" y="195643"/>
                  </a:lnTo>
                  <a:lnTo>
                    <a:pt x="310324" y="160150"/>
                  </a:lnTo>
                  <a:lnTo>
                    <a:pt x="314896" y="126694"/>
                  </a:lnTo>
                  <a:lnTo>
                    <a:pt x="315468" y="106679"/>
                  </a:lnTo>
                  <a:close/>
                </a:path>
                <a:path w="315595" h="224789">
                  <a:moveTo>
                    <a:pt x="288798" y="202814"/>
                  </a:moveTo>
                  <a:lnTo>
                    <a:pt x="288798" y="122681"/>
                  </a:lnTo>
                  <a:lnTo>
                    <a:pt x="288512" y="131123"/>
                  </a:lnTo>
                  <a:lnTo>
                    <a:pt x="287655" y="139350"/>
                  </a:lnTo>
                  <a:lnTo>
                    <a:pt x="277153" y="176343"/>
                  </a:lnTo>
                  <a:lnTo>
                    <a:pt x="272796" y="184099"/>
                  </a:lnTo>
                  <a:lnTo>
                    <a:pt x="270510" y="188213"/>
                  </a:lnTo>
                  <a:lnTo>
                    <a:pt x="265176" y="192785"/>
                  </a:lnTo>
                  <a:lnTo>
                    <a:pt x="252984" y="200405"/>
                  </a:lnTo>
                  <a:lnTo>
                    <a:pt x="245364" y="202691"/>
                  </a:lnTo>
                  <a:lnTo>
                    <a:pt x="227838" y="202691"/>
                  </a:lnTo>
                  <a:lnTo>
                    <a:pt x="200406" y="167639"/>
                  </a:lnTo>
                  <a:lnTo>
                    <a:pt x="174498" y="169925"/>
                  </a:lnTo>
                  <a:lnTo>
                    <a:pt x="194310" y="210311"/>
                  </a:lnTo>
                  <a:lnTo>
                    <a:pt x="236982" y="224789"/>
                  </a:lnTo>
                  <a:lnTo>
                    <a:pt x="248566" y="223944"/>
                  </a:lnTo>
                  <a:lnTo>
                    <a:pt x="259365" y="221456"/>
                  </a:lnTo>
                  <a:lnTo>
                    <a:pt x="269450" y="217396"/>
                  </a:lnTo>
                  <a:lnTo>
                    <a:pt x="278892" y="211835"/>
                  </a:lnTo>
                  <a:lnTo>
                    <a:pt x="287464" y="204382"/>
                  </a:lnTo>
                  <a:lnTo>
                    <a:pt x="288798" y="202814"/>
                  </a:lnTo>
                  <a:close/>
                </a:path>
                <a:path w="315595" h="224789">
                  <a:moveTo>
                    <a:pt x="284988" y="121591"/>
                  </a:moveTo>
                  <a:lnTo>
                    <a:pt x="284988" y="73151"/>
                  </a:lnTo>
                  <a:lnTo>
                    <a:pt x="284261" y="84052"/>
                  </a:lnTo>
                  <a:lnTo>
                    <a:pt x="282130" y="93630"/>
                  </a:lnTo>
                  <a:lnTo>
                    <a:pt x="251483" y="121824"/>
                  </a:lnTo>
                  <a:lnTo>
                    <a:pt x="242315" y="122681"/>
                  </a:lnTo>
                  <a:lnTo>
                    <a:pt x="233469" y="121824"/>
                  </a:lnTo>
                  <a:lnTo>
                    <a:pt x="201834" y="94202"/>
                  </a:lnTo>
                  <a:lnTo>
                    <a:pt x="198882" y="75437"/>
                  </a:lnTo>
                  <a:lnTo>
                    <a:pt x="198882" y="134451"/>
                  </a:lnTo>
                  <a:lnTo>
                    <a:pt x="199620" y="135079"/>
                  </a:lnTo>
                  <a:lnTo>
                    <a:pt x="210693" y="141255"/>
                  </a:lnTo>
                  <a:lnTo>
                    <a:pt x="222956" y="145030"/>
                  </a:lnTo>
                  <a:lnTo>
                    <a:pt x="236220" y="146303"/>
                  </a:lnTo>
                  <a:lnTo>
                    <a:pt x="244078" y="145851"/>
                  </a:lnTo>
                  <a:lnTo>
                    <a:pt x="278701" y="128777"/>
                  </a:lnTo>
                  <a:lnTo>
                    <a:pt x="283725" y="123348"/>
                  </a:lnTo>
                  <a:lnTo>
                    <a:pt x="284988" y="1215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11896" y="4638294"/>
              <a:ext cx="172974" cy="22021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8519922" y="4637531"/>
              <a:ext cx="247015" cy="220979"/>
            </a:xfrm>
            <a:custGeom>
              <a:avLst/>
              <a:gdLst/>
              <a:ahLst/>
              <a:cxnLst/>
              <a:rect l="l" t="t" r="r" b="b"/>
              <a:pathLst>
                <a:path w="247015" h="220979">
                  <a:moveTo>
                    <a:pt x="83058" y="128016"/>
                  </a:moveTo>
                  <a:lnTo>
                    <a:pt x="0" y="128016"/>
                  </a:lnTo>
                  <a:lnTo>
                    <a:pt x="0" y="154686"/>
                  </a:lnTo>
                  <a:lnTo>
                    <a:pt x="83058" y="154686"/>
                  </a:lnTo>
                  <a:lnTo>
                    <a:pt x="83058" y="128016"/>
                  </a:lnTo>
                  <a:close/>
                </a:path>
                <a:path w="247015" h="220979">
                  <a:moveTo>
                    <a:pt x="246888" y="60960"/>
                  </a:moveTo>
                  <a:lnTo>
                    <a:pt x="228600" y="17526"/>
                  </a:lnTo>
                  <a:lnTo>
                    <a:pt x="193446" y="1143"/>
                  </a:lnTo>
                  <a:lnTo>
                    <a:pt x="178308" y="0"/>
                  </a:lnTo>
                  <a:lnTo>
                    <a:pt x="163601" y="1003"/>
                  </a:lnTo>
                  <a:lnTo>
                    <a:pt x="120180" y="25323"/>
                  </a:lnTo>
                  <a:lnTo>
                    <a:pt x="106680" y="63246"/>
                  </a:lnTo>
                  <a:lnTo>
                    <a:pt x="134874" y="66294"/>
                  </a:lnTo>
                  <a:lnTo>
                    <a:pt x="135585" y="56578"/>
                  </a:lnTo>
                  <a:lnTo>
                    <a:pt x="137731" y="48006"/>
                  </a:lnTo>
                  <a:lnTo>
                    <a:pt x="168376" y="22834"/>
                  </a:lnTo>
                  <a:lnTo>
                    <a:pt x="177546" y="22098"/>
                  </a:lnTo>
                  <a:lnTo>
                    <a:pt x="186372" y="22821"/>
                  </a:lnTo>
                  <a:lnTo>
                    <a:pt x="218732" y="52501"/>
                  </a:lnTo>
                  <a:lnTo>
                    <a:pt x="219456" y="60198"/>
                  </a:lnTo>
                  <a:lnTo>
                    <a:pt x="218605" y="68211"/>
                  </a:lnTo>
                  <a:lnTo>
                    <a:pt x="198780" y="102273"/>
                  </a:lnTo>
                  <a:lnTo>
                    <a:pt x="158496" y="139446"/>
                  </a:lnTo>
                  <a:lnTo>
                    <a:pt x="147320" y="148767"/>
                  </a:lnTo>
                  <a:lnTo>
                    <a:pt x="137731" y="157353"/>
                  </a:lnTo>
                  <a:lnTo>
                    <a:pt x="112483" y="187452"/>
                  </a:lnTo>
                  <a:lnTo>
                    <a:pt x="102108" y="214122"/>
                  </a:lnTo>
                  <a:lnTo>
                    <a:pt x="102108" y="220980"/>
                  </a:lnTo>
                  <a:lnTo>
                    <a:pt x="246888" y="220980"/>
                  </a:lnTo>
                  <a:lnTo>
                    <a:pt x="246888" y="195072"/>
                  </a:lnTo>
                  <a:lnTo>
                    <a:pt x="139446" y="195072"/>
                  </a:lnTo>
                  <a:lnTo>
                    <a:pt x="142494" y="189738"/>
                  </a:lnTo>
                  <a:lnTo>
                    <a:pt x="146304" y="185166"/>
                  </a:lnTo>
                  <a:lnTo>
                    <a:pt x="155435" y="175869"/>
                  </a:lnTo>
                  <a:lnTo>
                    <a:pt x="162204" y="169646"/>
                  </a:lnTo>
                  <a:lnTo>
                    <a:pt x="195402" y="140970"/>
                  </a:lnTo>
                  <a:lnTo>
                    <a:pt x="206692" y="130683"/>
                  </a:lnTo>
                  <a:lnTo>
                    <a:pt x="234124" y="99923"/>
                  </a:lnTo>
                  <a:lnTo>
                    <a:pt x="246583" y="67691"/>
                  </a:lnTo>
                  <a:lnTo>
                    <a:pt x="246888" y="609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3229736" y="4960239"/>
            <a:ext cx="1906905" cy="391160"/>
            <a:chOff x="3229736" y="4960239"/>
            <a:chExt cx="1906905" cy="391160"/>
          </a:xfrm>
        </p:grpSpPr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40785" y="4971288"/>
              <a:ext cx="1884425" cy="36880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240785" y="4971288"/>
              <a:ext cx="1884680" cy="368935"/>
            </a:xfrm>
            <a:custGeom>
              <a:avLst/>
              <a:gdLst/>
              <a:ahLst/>
              <a:cxnLst/>
              <a:rect l="l" t="t" r="r" b="b"/>
              <a:pathLst>
                <a:path w="1884679" h="368935">
                  <a:moveTo>
                    <a:pt x="0" y="0"/>
                  </a:moveTo>
                  <a:lnTo>
                    <a:pt x="0" y="368808"/>
                  </a:lnTo>
                  <a:lnTo>
                    <a:pt x="1884426" y="368808"/>
                  </a:lnTo>
                  <a:lnTo>
                    <a:pt x="1884426" y="0"/>
                  </a:lnTo>
                  <a:lnTo>
                    <a:pt x="0" y="0"/>
                  </a:lnTo>
                  <a:close/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6588632" y="4960239"/>
            <a:ext cx="1137920" cy="391160"/>
            <a:chOff x="6588632" y="4960239"/>
            <a:chExt cx="1137920" cy="391160"/>
          </a:xfrm>
        </p:grpSpPr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99681" y="4971288"/>
              <a:ext cx="1115568" cy="368808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599681" y="4971288"/>
              <a:ext cx="1115695" cy="368935"/>
            </a:xfrm>
            <a:custGeom>
              <a:avLst/>
              <a:gdLst/>
              <a:ahLst/>
              <a:cxnLst/>
              <a:rect l="l" t="t" r="r" b="b"/>
              <a:pathLst>
                <a:path w="1115695" h="368935">
                  <a:moveTo>
                    <a:pt x="0" y="0"/>
                  </a:moveTo>
                  <a:lnTo>
                    <a:pt x="0" y="368808"/>
                  </a:lnTo>
                  <a:lnTo>
                    <a:pt x="1115568" y="368808"/>
                  </a:lnTo>
                  <a:lnTo>
                    <a:pt x="1115568" y="0"/>
                  </a:lnTo>
                  <a:lnTo>
                    <a:pt x="0" y="0"/>
                  </a:lnTo>
                  <a:close/>
                </a:path>
              </a:pathLst>
            </a:custGeom>
            <a:ln w="22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8096250" y="5191505"/>
            <a:ext cx="534670" cy="224790"/>
            <a:chOff x="8096250" y="5191505"/>
            <a:chExt cx="534670" cy="224790"/>
          </a:xfrm>
        </p:grpSpPr>
        <p:sp>
          <p:nvSpPr>
            <p:cNvPr id="31" name="object 31"/>
            <p:cNvSpPr/>
            <p:nvPr/>
          </p:nvSpPr>
          <p:spPr>
            <a:xfrm>
              <a:off x="8096250" y="5191505"/>
              <a:ext cx="314960" cy="224790"/>
            </a:xfrm>
            <a:custGeom>
              <a:avLst/>
              <a:gdLst/>
              <a:ahLst/>
              <a:cxnLst/>
              <a:rect l="l" t="t" r="r" b="b"/>
              <a:pathLst>
                <a:path w="314959" h="224789">
                  <a:moveTo>
                    <a:pt x="116586" y="209695"/>
                  </a:moveTo>
                  <a:lnTo>
                    <a:pt x="116586" y="148589"/>
                  </a:lnTo>
                  <a:lnTo>
                    <a:pt x="115740" y="160448"/>
                  </a:lnTo>
                  <a:lnTo>
                    <a:pt x="113252" y="170878"/>
                  </a:lnTo>
                  <a:lnTo>
                    <a:pt x="79521" y="201703"/>
                  </a:lnTo>
                  <a:lnTo>
                    <a:pt x="70104" y="202691"/>
                  </a:lnTo>
                  <a:lnTo>
                    <a:pt x="62388" y="201989"/>
                  </a:lnTo>
                  <a:lnTo>
                    <a:pt x="30349" y="170485"/>
                  </a:lnTo>
                  <a:lnTo>
                    <a:pt x="28194" y="160781"/>
                  </a:lnTo>
                  <a:lnTo>
                    <a:pt x="0" y="163067"/>
                  </a:lnTo>
                  <a:lnTo>
                    <a:pt x="21336" y="208025"/>
                  </a:lnTo>
                  <a:lnTo>
                    <a:pt x="70104" y="224789"/>
                  </a:lnTo>
                  <a:lnTo>
                    <a:pt x="87510" y="223087"/>
                  </a:lnTo>
                  <a:lnTo>
                    <a:pt x="103060" y="218027"/>
                  </a:lnTo>
                  <a:lnTo>
                    <a:pt x="116586" y="209695"/>
                  </a:lnTo>
                  <a:close/>
                </a:path>
                <a:path w="314959" h="224789">
                  <a:moveTo>
                    <a:pt x="134874" y="29717"/>
                  </a:moveTo>
                  <a:lnTo>
                    <a:pt x="134873" y="3809"/>
                  </a:lnTo>
                  <a:lnTo>
                    <a:pt x="25907" y="3809"/>
                  </a:lnTo>
                  <a:lnTo>
                    <a:pt x="4571" y="116585"/>
                  </a:lnTo>
                  <a:lnTo>
                    <a:pt x="29718" y="120395"/>
                  </a:lnTo>
                  <a:lnTo>
                    <a:pt x="33527" y="114299"/>
                  </a:lnTo>
                  <a:lnTo>
                    <a:pt x="35813" y="112299"/>
                  </a:lnTo>
                  <a:lnTo>
                    <a:pt x="35813" y="89153"/>
                  </a:lnTo>
                  <a:lnTo>
                    <a:pt x="47243" y="29717"/>
                  </a:lnTo>
                  <a:lnTo>
                    <a:pt x="134874" y="29717"/>
                  </a:lnTo>
                  <a:close/>
                </a:path>
                <a:path w="314959" h="224789">
                  <a:moveTo>
                    <a:pt x="145542" y="146303"/>
                  </a:moveTo>
                  <a:lnTo>
                    <a:pt x="134290" y="105798"/>
                  </a:lnTo>
                  <a:lnTo>
                    <a:pt x="103632" y="79819"/>
                  </a:lnTo>
                  <a:lnTo>
                    <a:pt x="76962" y="74675"/>
                  </a:lnTo>
                  <a:lnTo>
                    <a:pt x="66246" y="75652"/>
                  </a:lnTo>
                  <a:lnTo>
                    <a:pt x="55816" y="78485"/>
                  </a:lnTo>
                  <a:lnTo>
                    <a:pt x="45672" y="83034"/>
                  </a:lnTo>
                  <a:lnTo>
                    <a:pt x="35813" y="89153"/>
                  </a:lnTo>
                  <a:lnTo>
                    <a:pt x="35813" y="112299"/>
                  </a:lnTo>
                  <a:lnTo>
                    <a:pt x="39623" y="108965"/>
                  </a:lnTo>
                  <a:lnTo>
                    <a:pt x="46481" y="105155"/>
                  </a:lnTo>
                  <a:lnTo>
                    <a:pt x="53340" y="100583"/>
                  </a:lnTo>
                  <a:lnTo>
                    <a:pt x="60960" y="99059"/>
                  </a:lnTo>
                  <a:lnTo>
                    <a:pt x="70104" y="99059"/>
                  </a:lnTo>
                  <a:lnTo>
                    <a:pt x="109513" y="119443"/>
                  </a:lnTo>
                  <a:lnTo>
                    <a:pt x="116586" y="148589"/>
                  </a:lnTo>
                  <a:lnTo>
                    <a:pt x="116586" y="209695"/>
                  </a:lnTo>
                  <a:lnTo>
                    <a:pt x="128016" y="198119"/>
                  </a:lnTo>
                  <a:lnTo>
                    <a:pt x="135576" y="186701"/>
                  </a:lnTo>
                  <a:lnTo>
                    <a:pt x="141065" y="174212"/>
                  </a:lnTo>
                  <a:lnTo>
                    <a:pt x="144410" y="160722"/>
                  </a:lnTo>
                  <a:lnTo>
                    <a:pt x="145542" y="146303"/>
                  </a:lnTo>
                  <a:close/>
                </a:path>
                <a:path w="314959" h="224789">
                  <a:moveTo>
                    <a:pt x="314706" y="106679"/>
                  </a:moveTo>
                  <a:lnTo>
                    <a:pt x="309562" y="56209"/>
                  </a:lnTo>
                  <a:lnTo>
                    <a:pt x="286988" y="17807"/>
                  </a:lnTo>
                  <a:lnTo>
                    <a:pt x="249852" y="714"/>
                  </a:lnTo>
                  <a:lnTo>
                    <a:pt x="239268" y="0"/>
                  </a:lnTo>
                  <a:lnTo>
                    <a:pt x="226028" y="1202"/>
                  </a:lnTo>
                  <a:lnTo>
                    <a:pt x="190500" y="20573"/>
                  </a:lnTo>
                  <a:lnTo>
                    <a:pt x="171854" y="58185"/>
                  </a:lnTo>
                  <a:lnTo>
                    <a:pt x="170688" y="73913"/>
                  </a:lnTo>
                  <a:lnTo>
                    <a:pt x="171831" y="89630"/>
                  </a:lnTo>
                  <a:lnTo>
                    <a:pt x="175260" y="103631"/>
                  </a:lnTo>
                  <a:lnTo>
                    <a:pt x="180975" y="115919"/>
                  </a:lnTo>
                  <a:lnTo>
                    <a:pt x="188976" y="126491"/>
                  </a:lnTo>
                  <a:lnTo>
                    <a:pt x="198120" y="134199"/>
                  </a:lnTo>
                  <a:lnTo>
                    <a:pt x="198120" y="75437"/>
                  </a:lnTo>
                  <a:lnTo>
                    <a:pt x="198977" y="64127"/>
                  </a:lnTo>
                  <a:lnTo>
                    <a:pt x="218539" y="30777"/>
                  </a:lnTo>
                  <a:lnTo>
                    <a:pt x="243435" y="22134"/>
                  </a:lnTo>
                  <a:lnTo>
                    <a:pt x="251364" y="22955"/>
                  </a:lnTo>
                  <a:lnTo>
                    <a:pt x="282035" y="51911"/>
                  </a:lnTo>
                  <a:lnTo>
                    <a:pt x="284988" y="73151"/>
                  </a:lnTo>
                  <a:lnTo>
                    <a:pt x="284988" y="121570"/>
                  </a:lnTo>
                  <a:lnTo>
                    <a:pt x="288036" y="117347"/>
                  </a:lnTo>
                  <a:lnTo>
                    <a:pt x="288036" y="203154"/>
                  </a:lnTo>
                  <a:lnTo>
                    <a:pt x="294227" y="195643"/>
                  </a:lnTo>
                  <a:lnTo>
                    <a:pt x="309562" y="160150"/>
                  </a:lnTo>
                  <a:lnTo>
                    <a:pt x="314134" y="126694"/>
                  </a:lnTo>
                  <a:lnTo>
                    <a:pt x="314706" y="106679"/>
                  </a:lnTo>
                  <a:close/>
                </a:path>
                <a:path w="314959" h="224789">
                  <a:moveTo>
                    <a:pt x="288036" y="203154"/>
                  </a:moveTo>
                  <a:lnTo>
                    <a:pt x="288036" y="122681"/>
                  </a:lnTo>
                  <a:lnTo>
                    <a:pt x="287762" y="131135"/>
                  </a:lnTo>
                  <a:lnTo>
                    <a:pt x="286988" y="139445"/>
                  </a:lnTo>
                  <a:lnTo>
                    <a:pt x="277046" y="176355"/>
                  </a:lnTo>
                  <a:lnTo>
                    <a:pt x="258318" y="196595"/>
                  </a:lnTo>
                  <a:lnTo>
                    <a:pt x="252222" y="200405"/>
                  </a:lnTo>
                  <a:lnTo>
                    <a:pt x="245364" y="202691"/>
                  </a:lnTo>
                  <a:lnTo>
                    <a:pt x="227076" y="202691"/>
                  </a:lnTo>
                  <a:lnTo>
                    <a:pt x="200406" y="167639"/>
                  </a:lnTo>
                  <a:lnTo>
                    <a:pt x="174498" y="169925"/>
                  </a:lnTo>
                  <a:lnTo>
                    <a:pt x="194310" y="210311"/>
                  </a:lnTo>
                  <a:lnTo>
                    <a:pt x="236220" y="224789"/>
                  </a:lnTo>
                  <a:lnTo>
                    <a:pt x="247923" y="223944"/>
                  </a:lnTo>
                  <a:lnTo>
                    <a:pt x="287023" y="204382"/>
                  </a:lnTo>
                  <a:lnTo>
                    <a:pt x="288036" y="203154"/>
                  </a:lnTo>
                  <a:close/>
                </a:path>
                <a:path w="314959" h="224789">
                  <a:moveTo>
                    <a:pt x="284988" y="121570"/>
                  </a:moveTo>
                  <a:lnTo>
                    <a:pt x="284988" y="73151"/>
                  </a:lnTo>
                  <a:lnTo>
                    <a:pt x="284261" y="84010"/>
                  </a:lnTo>
                  <a:lnTo>
                    <a:pt x="282035" y="93725"/>
                  </a:lnTo>
                  <a:lnTo>
                    <a:pt x="251150" y="121836"/>
                  </a:lnTo>
                  <a:lnTo>
                    <a:pt x="242315" y="122681"/>
                  </a:lnTo>
                  <a:lnTo>
                    <a:pt x="233148" y="121836"/>
                  </a:lnTo>
                  <a:lnTo>
                    <a:pt x="201453" y="94297"/>
                  </a:lnTo>
                  <a:lnTo>
                    <a:pt x="198120" y="75437"/>
                  </a:lnTo>
                  <a:lnTo>
                    <a:pt x="198120" y="134199"/>
                  </a:lnTo>
                  <a:lnTo>
                    <a:pt x="236220" y="146261"/>
                  </a:lnTo>
                  <a:lnTo>
                    <a:pt x="243435" y="145863"/>
                  </a:lnTo>
                  <a:lnTo>
                    <a:pt x="278415" y="129158"/>
                  </a:lnTo>
                  <a:lnTo>
                    <a:pt x="283618" y="123467"/>
                  </a:lnTo>
                  <a:lnTo>
                    <a:pt x="284988" y="1215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48293" y="5192267"/>
              <a:ext cx="182118" cy="220218"/>
            </a:xfrm>
            <a:prstGeom prst="rect">
              <a:avLst/>
            </a:prstGeom>
          </p:spPr>
        </p:pic>
      </p:grpSp>
      <p:sp>
        <p:nvSpPr>
          <p:cNvPr id="33" name="object 33"/>
          <p:cNvSpPr/>
          <p:nvPr/>
        </p:nvSpPr>
        <p:spPr>
          <a:xfrm>
            <a:off x="3281934" y="6078473"/>
            <a:ext cx="0" cy="165100"/>
          </a:xfrm>
          <a:custGeom>
            <a:avLst/>
            <a:gdLst/>
            <a:ahLst/>
            <a:cxnLst/>
            <a:rect l="l" t="t" r="r" b="b"/>
            <a:pathLst>
              <a:path h="165100">
                <a:moveTo>
                  <a:pt x="0" y="0"/>
                </a:moveTo>
                <a:lnTo>
                  <a:pt x="0" y="164592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3124200" y="6057519"/>
            <a:ext cx="4924425" cy="433705"/>
            <a:chOff x="3124200" y="6057519"/>
            <a:chExt cx="4924425" cy="433705"/>
          </a:xfrm>
        </p:grpSpPr>
        <p:sp>
          <p:nvSpPr>
            <p:cNvPr id="35" name="object 35"/>
            <p:cNvSpPr/>
            <p:nvPr/>
          </p:nvSpPr>
          <p:spPr>
            <a:xfrm>
              <a:off x="7715250" y="6068568"/>
              <a:ext cx="0" cy="184785"/>
            </a:xfrm>
            <a:custGeom>
              <a:avLst/>
              <a:gdLst/>
              <a:ahLst/>
              <a:cxnLst/>
              <a:rect l="l" t="t" r="r" b="b"/>
              <a:pathLst>
                <a:path h="184785">
                  <a:moveTo>
                    <a:pt x="0" y="0"/>
                  </a:moveTo>
                  <a:lnTo>
                    <a:pt x="0" y="184404"/>
                  </a:lnTo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81934" y="6068568"/>
              <a:ext cx="4433570" cy="0"/>
            </a:xfrm>
            <a:custGeom>
              <a:avLst/>
              <a:gdLst/>
              <a:ahLst/>
              <a:cxnLst/>
              <a:rect l="l" t="t" r="r" b="b"/>
              <a:pathLst>
                <a:path w="4433570">
                  <a:moveTo>
                    <a:pt x="0" y="0"/>
                  </a:moveTo>
                  <a:lnTo>
                    <a:pt x="4433316" y="0"/>
                  </a:lnTo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494020" y="6078474"/>
              <a:ext cx="0" cy="185420"/>
            </a:xfrm>
            <a:custGeom>
              <a:avLst/>
              <a:gdLst/>
              <a:ahLst/>
              <a:cxnLst/>
              <a:rect l="l" t="t" r="r" b="b"/>
              <a:pathLst>
                <a:path h="185420">
                  <a:moveTo>
                    <a:pt x="0" y="0"/>
                  </a:moveTo>
                  <a:lnTo>
                    <a:pt x="0" y="185166"/>
                  </a:lnTo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24200" y="6307836"/>
              <a:ext cx="115062" cy="17983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65170" y="6305550"/>
              <a:ext cx="188975" cy="185165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7462265" y="6307836"/>
              <a:ext cx="371475" cy="180340"/>
            </a:xfrm>
            <a:custGeom>
              <a:avLst/>
              <a:gdLst/>
              <a:ahLst/>
              <a:cxnLst/>
              <a:rect l="l" t="t" r="r" b="b"/>
              <a:pathLst>
                <a:path w="371475" h="180339">
                  <a:moveTo>
                    <a:pt x="64770" y="176784"/>
                  </a:moveTo>
                  <a:lnTo>
                    <a:pt x="64770" y="0"/>
                  </a:lnTo>
                  <a:lnTo>
                    <a:pt x="50292" y="0"/>
                  </a:lnTo>
                  <a:lnTo>
                    <a:pt x="46993" y="5726"/>
                  </a:lnTo>
                  <a:lnTo>
                    <a:pt x="42767" y="11525"/>
                  </a:lnTo>
                  <a:lnTo>
                    <a:pt x="8417" y="39481"/>
                  </a:lnTo>
                  <a:lnTo>
                    <a:pt x="0" y="44196"/>
                  </a:lnTo>
                  <a:lnTo>
                    <a:pt x="0" y="64770"/>
                  </a:lnTo>
                  <a:lnTo>
                    <a:pt x="33528" y="46482"/>
                  </a:lnTo>
                  <a:lnTo>
                    <a:pt x="42672" y="38862"/>
                  </a:lnTo>
                  <a:lnTo>
                    <a:pt x="42672" y="176784"/>
                  </a:lnTo>
                  <a:lnTo>
                    <a:pt x="64770" y="176784"/>
                  </a:lnTo>
                  <a:close/>
                </a:path>
                <a:path w="371475" h="180339">
                  <a:moveTo>
                    <a:pt x="234696" y="89916"/>
                  </a:moveTo>
                  <a:lnTo>
                    <a:pt x="230124" y="48006"/>
                  </a:lnTo>
                  <a:lnTo>
                    <a:pt x="208788" y="9144"/>
                  </a:lnTo>
                  <a:lnTo>
                    <a:pt x="176784" y="0"/>
                  </a:lnTo>
                  <a:lnTo>
                    <a:pt x="167937" y="583"/>
                  </a:lnTo>
                  <a:lnTo>
                    <a:pt x="134302" y="22479"/>
                  </a:lnTo>
                  <a:lnTo>
                    <a:pt x="121348" y="61912"/>
                  </a:lnTo>
                  <a:lnTo>
                    <a:pt x="119634" y="89916"/>
                  </a:lnTo>
                  <a:lnTo>
                    <a:pt x="120765" y="112895"/>
                  </a:lnTo>
                  <a:lnTo>
                    <a:pt x="124110" y="132588"/>
                  </a:lnTo>
                  <a:lnTo>
                    <a:pt x="129599" y="148851"/>
                  </a:lnTo>
                  <a:lnTo>
                    <a:pt x="137160" y="161544"/>
                  </a:lnTo>
                  <a:lnTo>
                    <a:pt x="141732" y="166109"/>
                  </a:lnTo>
                  <a:lnTo>
                    <a:pt x="141732" y="89916"/>
                  </a:lnTo>
                  <a:lnTo>
                    <a:pt x="142446" y="69913"/>
                  </a:lnTo>
                  <a:lnTo>
                    <a:pt x="153162" y="30480"/>
                  </a:lnTo>
                  <a:lnTo>
                    <a:pt x="176784" y="17526"/>
                  </a:lnTo>
                  <a:lnTo>
                    <a:pt x="183927" y="18502"/>
                  </a:lnTo>
                  <a:lnTo>
                    <a:pt x="209454" y="53816"/>
                  </a:lnTo>
                  <a:lnTo>
                    <a:pt x="211836" y="89916"/>
                  </a:lnTo>
                  <a:lnTo>
                    <a:pt x="211836" y="166255"/>
                  </a:lnTo>
                  <a:lnTo>
                    <a:pt x="214764" y="163460"/>
                  </a:lnTo>
                  <a:lnTo>
                    <a:pt x="232981" y="117919"/>
                  </a:lnTo>
                  <a:lnTo>
                    <a:pt x="234267" y="104632"/>
                  </a:lnTo>
                  <a:lnTo>
                    <a:pt x="234696" y="89916"/>
                  </a:lnTo>
                  <a:close/>
                </a:path>
                <a:path w="371475" h="180339">
                  <a:moveTo>
                    <a:pt x="211836" y="166255"/>
                  </a:moveTo>
                  <a:lnTo>
                    <a:pt x="211836" y="89916"/>
                  </a:lnTo>
                  <a:lnTo>
                    <a:pt x="211252" y="109787"/>
                  </a:lnTo>
                  <a:lnTo>
                    <a:pt x="209454" y="126015"/>
                  </a:lnTo>
                  <a:lnTo>
                    <a:pt x="183927" y="161008"/>
                  </a:lnTo>
                  <a:lnTo>
                    <a:pt x="176784" y="161544"/>
                  </a:lnTo>
                  <a:lnTo>
                    <a:pt x="169652" y="161008"/>
                  </a:lnTo>
                  <a:lnTo>
                    <a:pt x="144494" y="126015"/>
                  </a:lnTo>
                  <a:lnTo>
                    <a:pt x="141732" y="89916"/>
                  </a:lnTo>
                  <a:lnTo>
                    <a:pt x="141732" y="166109"/>
                  </a:lnTo>
                  <a:lnTo>
                    <a:pt x="145172" y="169545"/>
                  </a:lnTo>
                  <a:lnTo>
                    <a:pt x="154400" y="175260"/>
                  </a:lnTo>
                  <a:lnTo>
                    <a:pt x="164913" y="178689"/>
                  </a:lnTo>
                  <a:lnTo>
                    <a:pt x="176784" y="179832"/>
                  </a:lnTo>
                  <a:lnTo>
                    <a:pt x="186070" y="179129"/>
                  </a:lnTo>
                  <a:lnTo>
                    <a:pt x="194500" y="177069"/>
                  </a:lnTo>
                  <a:lnTo>
                    <a:pt x="202072" y="173724"/>
                  </a:lnTo>
                  <a:lnTo>
                    <a:pt x="208788" y="169164"/>
                  </a:lnTo>
                  <a:lnTo>
                    <a:pt x="211836" y="166255"/>
                  </a:lnTo>
                  <a:close/>
                </a:path>
                <a:path w="371475" h="180339">
                  <a:moveTo>
                    <a:pt x="371094" y="89916"/>
                  </a:moveTo>
                  <a:lnTo>
                    <a:pt x="367284" y="48006"/>
                  </a:lnTo>
                  <a:lnTo>
                    <a:pt x="345948" y="9144"/>
                  </a:lnTo>
                  <a:lnTo>
                    <a:pt x="338328" y="5334"/>
                  </a:lnTo>
                  <a:lnTo>
                    <a:pt x="331470" y="1524"/>
                  </a:lnTo>
                  <a:lnTo>
                    <a:pt x="323088" y="0"/>
                  </a:lnTo>
                  <a:lnTo>
                    <a:pt x="313182" y="47"/>
                  </a:lnTo>
                  <a:lnTo>
                    <a:pt x="304657" y="583"/>
                  </a:lnTo>
                  <a:lnTo>
                    <a:pt x="270700" y="22479"/>
                  </a:lnTo>
                  <a:lnTo>
                    <a:pt x="257746" y="61912"/>
                  </a:lnTo>
                  <a:lnTo>
                    <a:pt x="256032" y="89916"/>
                  </a:lnTo>
                  <a:lnTo>
                    <a:pt x="257163" y="112895"/>
                  </a:lnTo>
                  <a:lnTo>
                    <a:pt x="260508" y="132588"/>
                  </a:lnTo>
                  <a:lnTo>
                    <a:pt x="265997" y="148851"/>
                  </a:lnTo>
                  <a:lnTo>
                    <a:pt x="273558" y="161544"/>
                  </a:lnTo>
                  <a:lnTo>
                    <a:pt x="278130" y="166102"/>
                  </a:lnTo>
                  <a:lnTo>
                    <a:pt x="278130" y="89916"/>
                  </a:lnTo>
                  <a:lnTo>
                    <a:pt x="278844" y="69913"/>
                  </a:lnTo>
                  <a:lnTo>
                    <a:pt x="289560" y="30480"/>
                  </a:lnTo>
                  <a:lnTo>
                    <a:pt x="313182" y="17526"/>
                  </a:lnTo>
                  <a:lnTo>
                    <a:pt x="320432" y="18502"/>
                  </a:lnTo>
                  <a:lnTo>
                    <a:pt x="346233" y="53816"/>
                  </a:lnTo>
                  <a:lnTo>
                    <a:pt x="348996" y="89916"/>
                  </a:lnTo>
                  <a:lnTo>
                    <a:pt x="348996" y="166196"/>
                  </a:lnTo>
                  <a:lnTo>
                    <a:pt x="351805" y="163460"/>
                  </a:lnTo>
                  <a:lnTo>
                    <a:pt x="369379" y="117919"/>
                  </a:lnTo>
                  <a:lnTo>
                    <a:pt x="370665" y="104632"/>
                  </a:lnTo>
                  <a:lnTo>
                    <a:pt x="371094" y="89916"/>
                  </a:lnTo>
                  <a:close/>
                </a:path>
                <a:path w="371475" h="180339">
                  <a:moveTo>
                    <a:pt x="348996" y="166196"/>
                  </a:moveTo>
                  <a:lnTo>
                    <a:pt x="348996" y="89916"/>
                  </a:lnTo>
                  <a:lnTo>
                    <a:pt x="348293" y="109787"/>
                  </a:lnTo>
                  <a:lnTo>
                    <a:pt x="346233" y="126015"/>
                  </a:lnTo>
                  <a:lnTo>
                    <a:pt x="321075" y="161008"/>
                  </a:lnTo>
                  <a:lnTo>
                    <a:pt x="313944" y="161544"/>
                  </a:lnTo>
                  <a:lnTo>
                    <a:pt x="306800" y="161008"/>
                  </a:lnTo>
                  <a:lnTo>
                    <a:pt x="280892" y="126015"/>
                  </a:lnTo>
                  <a:lnTo>
                    <a:pt x="278130" y="89916"/>
                  </a:lnTo>
                  <a:lnTo>
                    <a:pt x="278130" y="166102"/>
                  </a:lnTo>
                  <a:lnTo>
                    <a:pt x="281582" y="169545"/>
                  </a:lnTo>
                  <a:lnTo>
                    <a:pt x="290893" y="175260"/>
                  </a:lnTo>
                  <a:lnTo>
                    <a:pt x="301632" y="178689"/>
                  </a:lnTo>
                  <a:lnTo>
                    <a:pt x="313944" y="179832"/>
                  </a:lnTo>
                  <a:lnTo>
                    <a:pt x="322802" y="179129"/>
                  </a:lnTo>
                  <a:lnTo>
                    <a:pt x="331089" y="177069"/>
                  </a:lnTo>
                  <a:lnTo>
                    <a:pt x="338804" y="173724"/>
                  </a:lnTo>
                  <a:lnTo>
                    <a:pt x="345948" y="169164"/>
                  </a:lnTo>
                  <a:lnTo>
                    <a:pt x="348996" y="166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59267" y="6305550"/>
              <a:ext cx="188975" cy="185165"/>
            </a:xfrm>
            <a:prstGeom prst="rect">
              <a:avLst/>
            </a:prstGeom>
          </p:spPr>
        </p:pic>
      </p:grpSp>
      <p:sp>
        <p:nvSpPr>
          <p:cNvPr id="42" name="object 42"/>
          <p:cNvSpPr/>
          <p:nvPr/>
        </p:nvSpPr>
        <p:spPr>
          <a:xfrm>
            <a:off x="2321052" y="5462015"/>
            <a:ext cx="716280" cy="221615"/>
          </a:xfrm>
          <a:custGeom>
            <a:avLst/>
            <a:gdLst/>
            <a:ahLst/>
            <a:cxnLst/>
            <a:rect l="l" t="t" r="r" b="b"/>
            <a:pathLst>
              <a:path w="716280" h="221614">
                <a:moveTo>
                  <a:pt x="145542" y="195072"/>
                </a:moveTo>
                <a:lnTo>
                  <a:pt x="37338" y="195072"/>
                </a:lnTo>
                <a:lnTo>
                  <a:pt x="40386" y="190500"/>
                </a:lnTo>
                <a:lnTo>
                  <a:pt x="44196" y="185166"/>
                </a:lnTo>
                <a:lnTo>
                  <a:pt x="48768" y="180594"/>
                </a:lnTo>
                <a:lnTo>
                  <a:pt x="53327" y="175869"/>
                </a:lnTo>
                <a:lnTo>
                  <a:pt x="60096" y="169646"/>
                </a:lnTo>
                <a:lnTo>
                  <a:pt x="69011" y="161848"/>
                </a:lnTo>
                <a:lnTo>
                  <a:pt x="80010" y="152400"/>
                </a:lnTo>
                <a:lnTo>
                  <a:pt x="93726" y="140982"/>
                </a:lnTo>
                <a:lnTo>
                  <a:pt x="105244" y="130784"/>
                </a:lnTo>
                <a:lnTo>
                  <a:pt x="114617" y="121869"/>
                </a:lnTo>
                <a:lnTo>
                  <a:pt x="117348" y="119037"/>
                </a:lnTo>
                <a:lnTo>
                  <a:pt x="121920" y="114300"/>
                </a:lnTo>
                <a:lnTo>
                  <a:pt x="141884" y="80581"/>
                </a:lnTo>
                <a:lnTo>
                  <a:pt x="144780" y="60960"/>
                </a:lnTo>
                <a:lnTo>
                  <a:pt x="143637" y="48717"/>
                </a:lnTo>
                <a:lnTo>
                  <a:pt x="116484" y="9969"/>
                </a:lnTo>
                <a:lnTo>
                  <a:pt x="76200" y="0"/>
                </a:lnTo>
                <a:lnTo>
                  <a:pt x="61493" y="1003"/>
                </a:lnTo>
                <a:lnTo>
                  <a:pt x="18402" y="25336"/>
                </a:lnTo>
                <a:lnTo>
                  <a:pt x="5334" y="64008"/>
                </a:lnTo>
                <a:lnTo>
                  <a:pt x="32766" y="66294"/>
                </a:lnTo>
                <a:lnTo>
                  <a:pt x="33591" y="56578"/>
                </a:lnTo>
                <a:lnTo>
                  <a:pt x="36004" y="48006"/>
                </a:lnTo>
                <a:lnTo>
                  <a:pt x="66916" y="22936"/>
                </a:lnTo>
                <a:lnTo>
                  <a:pt x="76200" y="22098"/>
                </a:lnTo>
                <a:lnTo>
                  <a:pt x="84912" y="22821"/>
                </a:lnTo>
                <a:lnTo>
                  <a:pt x="116624" y="52603"/>
                </a:lnTo>
                <a:lnTo>
                  <a:pt x="117348" y="60198"/>
                </a:lnTo>
                <a:lnTo>
                  <a:pt x="116484" y="68249"/>
                </a:lnTo>
                <a:lnTo>
                  <a:pt x="96672" y="102374"/>
                </a:lnTo>
                <a:lnTo>
                  <a:pt x="56388" y="139446"/>
                </a:lnTo>
                <a:lnTo>
                  <a:pt x="45542" y="148767"/>
                </a:lnTo>
                <a:lnTo>
                  <a:pt x="15468" y="180289"/>
                </a:lnTo>
                <a:lnTo>
                  <a:pt x="0" y="214884"/>
                </a:lnTo>
                <a:lnTo>
                  <a:pt x="0" y="220980"/>
                </a:lnTo>
                <a:lnTo>
                  <a:pt x="37338" y="220980"/>
                </a:lnTo>
                <a:lnTo>
                  <a:pt x="145542" y="220980"/>
                </a:lnTo>
                <a:lnTo>
                  <a:pt x="145542" y="195072"/>
                </a:lnTo>
                <a:close/>
              </a:path>
              <a:path w="716280" h="221614">
                <a:moveTo>
                  <a:pt x="318516" y="3810"/>
                </a:moveTo>
                <a:lnTo>
                  <a:pt x="176022" y="3810"/>
                </a:lnTo>
                <a:lnTo>
                  <a:pt x="176022" y="29718"/>
                </a:lnTo>
                <a:lnTo>
                  <a:pt x="283464" y="29718"/>
                </a:lnTo>
                <a:lnTo>
                  <a:pt x="273316" y="42303"/>
                </a:lnTo>
                <a:lnTo>
                  <a:pt x="244602" y="87630"/>
                </a:lnTo>
                <a:lnTo>
                  <a:pt x="228879" y="122491"/>
                </a:lnTo>
                <a:lnTo>
                  <a:pt x="212712" y="176085"/>
                </a:lnTo>
                <a:lnTo>
                  <a:pt x="206502" y="220980"/>
                </a:lnTo>
                <a:lnTo>
                  <a:pt x="234696" y="220980"/>
                </a:lnTo>
                <a:lnTo>
                  <a:pt x="236131" y="204825"/>
                </a:lnTo>
                <a:lnTo>
                  <a:pt x="238213" y="189458"/>
                </a:lnTo>
                <a:lnTo>
                  <a:pt x="250888" y="141058"/>
                </a:lnTo>
                <a:lnTo>
                  <a:pt x="266890" y="103035"/>
                </a:lnTo>
                <a:lnTo>
                  <a:pt x="283464" y="72694"/>
                </a:lnTo>
                <a:lnTo>
                  <a:pt x="286893" y="66725"/>
                </a:lnTo>
                <a:lnTo>
                  <a:pt x="297268" y="50863"/>
                </a:lnTo>
                <a:lnTo>
                  <a:pt x="307784" y="37007"/>
                </a:lnTo>
                <a:lnTo>
                  <a:pt x="318516" y="25146"/>
                </a:lnTo>
                <a:lnTo>
                  <a:pt x="318516" y="3810"/>
                </a:lnTo>
                <a:close/>
              </a:path>
              <a:path w="716280" h="221614">
                <a:moveTo>
                  <a:pt x="513588" y="774"/>
                </a:moveTo>
                <a:lnTo>
                  <a:pt x="339852" y="774"/>
                </a:lnTo>
                <a:lnTo>
                  <a:pt x="339852" y="26682"/>
                </a:lnTo>
                <a:lnTo>
                  <a:pt x="412242" y="26682"/>
                </a:lnTo>
                <a:lnTo>
                  <a:pt x="412242" y="220992"/>
                </a:lnTo>
                <a:lnTo>
                  <a:pt x="441198" y="220992"/>
                </a:lnTo>
                <a:lnTo>
                  <a:pt x="441198" y="26682"/>
                </a:lnTo>
                <a:lnTo>
                  <a:pt x="513588" y="26682"/>
                </a:lnTo>
                <a:lnTo>
                  <a:pt x="513588" y="774"/>
                </a:lnTo>
                <a:close/>
              </a:path>
              <a:path w="716280" h="221614">
                <a:moveTo>
                  <a:pt x="716280" y="774"/>
                </a:moveTo>
                <a:lnTo>
                  <a:pt x="688086" y="774"/>
                </a:lnTo>
                <a:lnTo>
                  <a:pt x="688086" y="173748"/>
                </a:lnTo>
                <a:lnTo>
                  <a:pt x="573024" y="774"/>
                </a:lnTo>
                <a:lnTo>
                  <a:pt x="543306" y="774"/>
                </a:lnTo>
                <a:lnTo>
                  <a:pt x="543306" y="220992"/>
                </a:lnTo>
                <a:lnTo>
                  <a:pt x="570738" y="220992"/>
                </a:lnTo>
                <a:lnTo>
                  <a:pt x="570738" y="48018"/>
                </a:lnTo>
                <a:lnTo>
                  <a:pt x="686562" y="220992"/>
                </a:lnTo>
                <a:lnTo>
                  <a:pt x="716280" y="220992"/>
                </a:lnTo>
                <a:lnTo>
                  <a:pt x="716280" y="7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4499990" y="3708272"/>
            <a:ext cx="3216910" cy="391795"/>
            <a:chOff x="4499990" y="3708272"/>
            <a:chExt cx="3216910" cy="391795"/>
          </a:xfrm>
        </p:grpSpPr>
        <p:pic>
          <p:nvPicPr>
            <p:cNvPr id="44" name="object 4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11039" y="3719321"/>
              <a:ext cx="3194304" cy="36957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4511039" y="3719321"/>
              <a:ext cx="3194685" cy="369570"/>
            </a:xfrm>
            <a:custGeom>
              <a:avLst/>
              <a:gdLst/>
              <a:ahLst/>
              <a:cxnLst/>
              <a:rect l="l" t="t" r="r" b="b"/>
              <a:pathLst>
                <a:path w="3194684" h="369570">
                  <a:moveTo>
                    <a:pt x="0" y="0"/>
                  </a:moveTo>
                  <a:lnTo>
                    <a:pt x="0" y="369570"/>
                  </a:lnTo>
                  <a:lnTo>
                    <a:pt x="3194304" y="369570"/>
                  </a:lnTo>
                  <a:lnTo>
                    <a:pt x="3194304" y="0"/>
                  </a:lnTo>
                  <a:lnTo>
                    <a:pt x="0" y="0"/>
                  </a:lnTo>
                  <a:close/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7985759" y="3345179"/>
            <a:ext cx="767715" cy="224790"/>
            <a:chOff x="7985759" y="3345179"/>
            <a:chExt cx="767715" cy="224790"/>
          </a:xfrm>
        </p:grpSpPr>
        <p:sp>
          <p:nvSpPr>
            <p:cNvPr id="47" name="object 47"/>
            <p:cNvSpPr/>
            <p:nvPr/>
          </p:nvSpPr>
          <p:spPr>
            <a:xfrm>
              <a:off x="7985759" y="3345179"/>
              <a:ext cx="315595" cy="224790"/>
            </a:xfrm>
            <a:custGeom>
              <a:avLst/>
              <a:gdLst/>
              <a:ahLst/>
              <a:cxnLst/>
              <a:rect l="l" t="t" r="r" b="b"/>
              <a:pathLst>
                <a:path w="315595" h="224789">
                  <a:moveTo>
                    <a:pt x="117348" y="209387"/>
                  </a:moveTo>
                  <a:lnTo>
                    <a:pt x="117348" y="148589"/>
                  </a:lnTo>
                  <a:lnTo>
                    <a:pt x="116490" y="160019"/>
                  </a:lnTo>
                  <a:lnTo>
                    <a:pt x="113919" y="170306"/>
                  </a:lnTo>
                  <a:lnTo>
                    <a:pt x="80271" y="201060"/>
                  </a:lnTo>
                  <a:lnTo>
                    <a:pt x="70866" y="201929"/>
                  </a:lnTo>
                  <a:lnTo>
                    <a:pt x="63150" y="201346"/>
                  </a:lnTo>
                  <a:lnTo>
                    <a:pt x="30789" y="170485"/>
                  </a:lnTo>
                  <a:lnTo>
                    <a:pt x="28956" y="160781"/>
                  </a:lnTo>
                  <a:lnTo>
                    <a:pt x="0" y="163067"/>
                  </a:lnTo>
                  <a:lnTo>
                    <a:pt x="13501" y="198751"/>
                  </a:lnTo>
                  <a:lnTo>
                    <a:pt x="56709" y="223670"/>
                  </a:lnTo>
                  <a:lnTo>
                    <a:pt x="70866" y="224789"/>
                  </a:lnTo>
                  <a:lnTo>
                    <a:pt x="88165" y="223087"/>
                  </a:lnTo>
                  <a:lnTo>
                    <a:pt x="103536" y="218027"/>
                  </a:lnTo>
                  <a:lnTo>
                    <a:pt x="117050" y="209680"/>
                  </a:lnTo>
                  <a:lnTo>
                    <a:pt x="117348" y="209387"/>
                  </a:lnTo>
                  <a:close/>
                </a:path>
                <a:path w="315595" h="224789">
                  <a:moveTo>
                    <a:pt x="135636" y="29717"/>
                  </a:moveTo>
                  <a:lnTo>
                    <a:pt x="135636" y="3809"/>
                  </a:lnTo>
                  <a:lnTo>
                    <a:pt x="26669" y="3809"/>
                  </a:lnTo>
                  <a:lnTo>
                    <a:pt x="5333" y="116585"/>
                  </a:lnTo>
                  <a:lnTo>
                    <a:pt x="30480" y="119633"/>
                  </a:lnTo>
                  <a:lnTo>
                    <a:pt x="34290" y="113537"/>
                  </a:lnTo>
                  <a:lnTo>
                    <a:pt x="36575" y="111537"/>
                  </a:lnTo>
                  <a:lnTo>
                    <a:pt x="36575" y="88391"/>
                  </a:lnTo>
                  <a:lnTo>
                    <a:pt x="48006" y="29717"/>
                  </a:lnTo>
                  <a:lnTo>
                    <a:pt x="135636" y="29717"/>
                  </a:lnTo>
                  <a:close/>
                </a:path>
                <a:path w="315595" h="224789">
                  <a:moveTo>
                    <a:pt x="146304" y="146303"/>
                  </a:moveTo>
                  <a:lnTo>
                    <a:pt x="135052" y="105370"/>
                  </a:lnTo>
                  <a:lnTo>
                    <a:pt x="104108" y="79724"/>
                  </a:lnTo>
                  <a:lnTo>
                    <a:pt x="77724" y="74675"/>
                  </a:lnTo>
                  <a:lnTo>
                    <a:pt x="67008" y="75533"/>
                  </a:lnTo>
                  <a:lnTo>
                    <a:pt x="56578" y="78104"/>
                  </a:lnTo>
                  <a:lnTo>
                    <a:pt x="46434" y="82391"/>
                  </a:lnTo>
                  <a:lnTo>
                    <a:pt x="36575" y="88391"/>
                  </a:lnTo>
                  <a:lnTo>
                    <a:pt x="36575" y="111537"/>
                  </a:lnTo>
                  <a:lnTo>
                    <a:pt x="40386" y="108203"/>
                  </a:lnTo>
                  <a:lnTo>
                    <a:pt x="54102" y="100583"/>
                  </a:lnTo>
                  <a:lnTo>
                    <a:pt x="61722" y="98297"/>
                  </a:lnTo>
                  <a:lnTo>
                    <a:pt x="70866" y="98297"/>
                  </a:lnTo>
                  <a:lnTo>
                    <a:pt x="109954" y="119443"/>
                  </a:lnTo>
                  <a:lnTo>
                    <a:pt x="117348" y="148589"/>
                  </a:lnTo>
                  <a:lnTo>
                    <a:pt x="117348" y="209387"/>
                  </a:lnTo>
                  <a:lnTo>
                    <a:pt x="128778" y="198119"/>
                  </a:lnTo>
                  <a:lnTo>
                    <a:pt x="136338" y="186380"/>
                  </a:lnTo>
                  <a:lnTo>
                    <a:pt x="141827" y="173926"/>
                  </a:lnTo>
                  <a:lnTo>
                    <a:pt x="145172" y="160615"/>
                  </a:lnTo>
                  <a:lnTo>
                    <a:pt x="146304" y="146303"/>
                  </a:lnTo>
                  <a:close/>
                </a:path>
                <a:path w="315595" h="224789">
                  <a:moveTo>
                    <a:pt x="315468" y="105917"/>
                  </a:moveTo>
                  <a:lnTo>
                    <a:pt x="310324" y="56197"/>
                  </a:lnTo>
                  <a:lnTo>
                    <a:pt x="287750" y="17700"/>
                  </a:lnTo>
                  <a:lnTo>
                    <a:pt x="250614" y="714"/>
                  </a:lnTo>
                  <a:lnTo>
                    <a:pt x="240029" y="0"/>
                  </a:lnTo>
                  <a:lnTo>
                    <a:pt x="226694" y="1199"/>
                  </a:lnTo>
                  <a:lnTo>
                    <a:pt x="190500" y="19811"/>
                  </a:lnTo>
                  <a:lnTo>
                    <a:pt x="172604" y="58066"/>
                  </a:lnTo>
                  <a:lnTo>
                    <a:pt x="171450" y="73913"/>
                  </a:lnTo>
                  <a:lnTo>
                    <a:pt x="172604" y="89571"/>
                  </a:lnTo>
                  <a:lnTo>
                    <a:pt x="176022" y="103346"/>
                  </a:lnTo>
                  <a:lnTo>
                    <a:pt x="181737" y="115597"/>
                  </a:lnTo>
                  <a:lnTo>
                    <a:pt x="189738" y="126491"/>
                  </a:lnTo>
                  <a:lnTo>
                    <a:pt x="198882" y="134199"/>
                  </a:lnTo>
                  <a:lnTo>
                    <a:pt x="198882" y="74675"/>
                  </a:lnTo>
                  <a:lnTo>
                    <a:pt x="199727" y="63686"/>
                  </a:lnTo>
                  <a:lnTo>
                    <a:pt x="218979" y="30134"/>
                  </a:lnTo>
                  <a:lnTo>
                    <a:pt x="244197" y="22134"/>
                  </a:lnTo>
                  <a:lnTo>
                    <a:pt x="252126" y="22955"/>
                  </a:lnTo>
                  <a:lnTo>
                    <a:pt x="282511" y="51815"/>
                  </a:lnTo>
                  <a:lnTo>
                    <a:pt x="285750" y="72389"/>
                  </a:lnTo>
                  <a:lnTo>
                    <a:pt x="285750" y="121488"/>
                  </a:lnTo>
                  <a:lnTo>
                    <a:pt x="288798" y="117347"/>
                  </a:lnTo>
                  <a:lnTo>
                    <a:pt x="288798" y="202367"/>
                  </a:lnTo>
                  <a:lnTo>
                    <a:pt x="294894" y="195167"/>
                  </a:lnTo>
                  <a:lnTo>
                    <a:pt x="310324" y="159710"/>
                  </a:lnTo>
                  <a:lnTo>
                    <a:pt x="314896" y="126039"/>
                  </a:lnTo>
                  <a:lnTo>
                    <a:pt x="315468" y="105917"/>
                  </a:lnTo>
                  <a:close/>
                </a:path>
                <a:path w="315595" h="224789">
                  <a:moveTo>
                    <a:pt x="288798" y="202367"/>
                  </a:moveTo>
                  <a:lnTo>
                    <a:pt x="288798" y="122681"/>
                  </a:lnTo>
                  <a:lnTo>
                    <a:pt x="288524" y="130802"/>
                  </a:lnTo>
                  <a:lnTo>
                    <a:pt x="287750" y="139064"/>
                  </a:lnTo>
                  <a:lnTo>
                    <a:pt x="277487" y="176236"/>
                  </a:lnTo>
                  <a:lnTo>
                    <a:pt x="259079" y="196595"/>
                  </a:lnTo>
                  <a:lnTo>
                    <a:pt x="252984" y="200405"/>
                  </a:lnTo>
                  <a:lnTo>
                    <a:pt x="246126" y="201929"/>
                  </a:lnTo>
                  <a:lnTo>
                    <a:pt x="236982" y="201882"/>
                  </a:lnTo>
                  <a:lnTo>
                    <a:pt x="230719" y="201489"/>
                  </a:lnTo>
                  <a:lnTo>
                    <a:pt x="201168" y="167639"/>
                  </a:lnTo>
                  <a:lnTo>
                    <a:pt x="175260" y="169925"/>
                  </a:lnTo>
                  <a:lnTo>
                    <a:pt x="195072" y="210311"/>
                  </a:lnTo>
                  <a:lnTo>
                    <a:pt x="236220" y="224730"/>
                  </a:lnTo>
                  <a:lnTo>
                    <a:pt x="237744" y="224734"/>
                  </a:lnTo>
                  <a:lnTo>
                    <a:pt x="248673" y="223932"/>
                  </a:lnTo>
                  <a:lnTo>
                    <a:pt x="259580" y="221377"/>
                  </a:lnTo>
                  <a:lnTo>
                    <a:pt x="269771" y="217074"/>
                  </a:lnTo>
                  <a:lnTo>
                    <a:pt x="278892" y="211073"/>
                  </a:lnTo>
                  <a:lnTo>
                    <a:pt x="287464" y="203942"/>
                  </a:lnTo>
                  <a:lnTo>
                    <a:pt x="288798" y="202367"/>
                  </a:lnTo>
                  <a:close/>
                </a:path>
                <a:path w="315595" h="224789">
                  <a:moveTo>
                    <a:pt x="285750" y="121488"/>
                  </a:moveTo>
                  <a:lnTo>
                    <a:pt x="285750" y="72389"/>
                  </a:lnTo>
                  <a:lnTo>
                    <a:pt x="285023" y="83677"/>
                  </a:lnTo>
                  <a:lnTo>
                    <a:pt x="282797" y="93535"/>
                  </a:lnTo>
                  <a:lnTo>
                    <a:pt x="251805" y="121181"/>
                  </a:lnTo>
                  <a:lnTo>
                    <a:pt x="243078" y="121919"/>
                  </a:lnTo>
                  <a:lnTo>
                    <a:pt x="233910" y="121181"/>
                  </a:lnTo>
                  <a:lnTo>
                    <a:pt x="201930" y="94106"/>
                  </a:lnTo>
                  <a:lnTo>
                    <a:pt x="198882" y="74675"/>
                  </a:lnTo>
                  <a:lnTo>
                    <a:pt x="198882" y="134199"/>
                  </a:lnTo>
                  <a:lnTo>
                    <a:pt x="237744" y="146197"/>
                  </a:lnTo>
                  <a:lnTo>
                    <a:pt x="244197" y="145744"/>
                  </a:lnTo>
                  <a:lnTo>
                    <a:pt x="279177" y="128777"/>
                  </a:lnTo>
                  <a:lnTo>
                    <a:pt x="284380" y="123348"/>
                  </a:lnTo>
                  <a:lnTo>
                    <a:pt x="285750" y="1214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38565" y="3345941"/>
              <a:ext cx="172974" cy="220217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8546591" y="3472433"/>
              <a:ext cx="82550" cy="27940"/>
            </a:xfrm>
            <a:custGeom>
              <a:avLst/>
              <a:gdLst/>
              <a:ahLst/>
              <a:cxnLst/>
              <a:rect l="l" t="t" r="r" b="b"/>
              <a:pathLst>
                <a:path w="82550" h="27939">
                  <a:moveTo>
                    <a:pt x="82296" y="27432"/>
                  </a:moveTo>
                  <a:lnTo>
                    <a:pt x="82296" y="0"/>
                  </a:lnTo>
                  <a:lnTo>
                    <a:pt x="0" y="0"/>
                  </a:lnTo>
                  <a:lnTo>
                    <a:pt x="0" y="27432"/>
                  </a:lnTo>
                  <a:lnTo>
                    <a:pt x="82296" y="27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72321" y="3345179"/>
              <a:ext cx="80772" cy="220979"/>
            </a:xfrm>
            <a:prstGeom prst="rect">
              <a:avLst/>
            </a:prstGeom>
          </p:spPr>
        </p:pic>
      </p:grpSp>
      <p:sp>
        <p:nvSpPr>
          <p:cNvPr id="51" name="object 51"/>
          <p:cNvSpPr/>
          <p:nvPr/>
        </p:nvSpPr>
        <p:spPr>
          <a:xfrm>
            <a:off x="1940814" y="3781044"/>
            <a:ext cx="0" cy="379730"/>
          </a:xfrm>
          <a:custGeom>
            <a:avLst/>
            <a:gdLst/>
            <a:ahLst/>
            <a:cxnLst/>
            <a:rect l="l" t="t" r="r" b="b"/>
            <a:pathLst>
              <a:path h="379729">
                <a:moveTo>
                  <a:pt x="0" y="0"/>
                </a:moveTo>
                <a:lnTo>
                  <a:pt x="0" y="379476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2" name="object 52"/>
          <p:cNvGrpSpPr/>
          <p:nvPr/>
        </p:nvGrpSpPr>
        <p:grpSpPr>
          <a:xfrm>
            <a:off x="7325868" y="3469119"/>
            <a:ext cx="609600" cy="484505"/>
            <a:chOff x="7325868" y="3469119"/>
            <a:chExt cx="609600" cy="484505"/>
          </a:xfrm>
        </p:grpSpPr>
        <p:sp>
          <p:nvSpPr>
            <p:cNvPr id="53" name="object 53"/>
            <p:cNvSpPr/>
            <p:nvPr/>
          </p:nvSpPr>
          <p:spPr>
            <a:xfrm>
              <a:off x="7367016" y="3483863"/>
              <a:ext cx="553720" cy="430530"/>
            </a:xfrm>
            <a:custGeom>
              <a:avLst/>
              <a:gdLst/>
              <a:ahLst/>
              <a:cxnLst/>
              <a:rect l="l" t="t" r="r" b="b"/>
              <a:pathLst>
                <a:path w="553720" h="430529">
                  <a:moveTo>
                    <a:pt x="0" y="430529"/>
                  </a:moveTo>
                  <a:lnTo>
                    <a:pt x="553212" y="0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25868" y="3872579"/>
              <a:ext cx="80295" cy="80486"/>
            </a:xfrm>
            <a:prstGeom prst="rect">
              <a:avLst/>
            </a:prstGeom>
          </p:spPr>
        </p:pic>
      </p:grpSp>
      <p:grpSp>
        <p:nvGrpSpPr>
          <p:cNvPr id="55" name="object 55"/>
          <p:cNvGrpSpPr/>
          <p:nvPr/>
        </p:nvGrpSpPr>
        <p:grpSpPr>
          <a:xfrm>
            <a:off x="7353478" y="4345102"/>
            <a:ext cx="561340" cy="384175"/>
            <a:chOff x="7353478" y="4345102"/>
            <a:chExt cx="561340" cy="384175"/>
          </a:xfrm>
        </p:grpSpPr>
        <p:sp>
          <p:nvSpPr>
            <p:cNvPr id="56" name="object 56"/>
            <p:cNvSpPr/>
            <p:nvPr/>
          </p:nvSpPr>
          <p:spPr>
            <a:xfrm>
              <a:off x="7398257" y="4386072"/>
              <a:ext cx="501650" cy="328930"/>
            </a:xfrm>
            <a:custGeom>
              <a:avLst/>
              <a:gdLst/>
              <a:ahLst/>
              <a:cxnLst/>
              <a:rect l="l" t="t" r="r" b="b"/>
              <a:pathLst>
                <a:path w="501650" h="328929">
                  <a:moveTo>
                    <a:pt x="0" y="0"/>
                  </a:moveTo>
                  <a:lnTo>
                    <a:pt x="501395" y="328421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353478" y="4345102"/>
              <a:ext cx="79771" cy="80414"/>
            </a:xfrm>
            <a:prstGeom prst="rect">
              <a:avLst/>
            </a:prstGeom>
          </p:spPr>
        </p:pic>
      </p:grpSp>
      <p:grpSp>
        <p:nvGrpSpPr>
          <p:cNvPr id="58" name="object 58"/>
          <p:cNvGrpSpPr/>
          <p:nvPr/>
        </p:nvGrpSpPr>
        <p:grpSpPr>
          <a:xfrm>
            <a:off x="4661915" y="5119878"/>
            <a:ext cx="3395979" cy="440055"/>
            <a:chOff x="4661915" y="5119878"/>
            <a:chExt cx="3395979" cy="440055"/>
          </a:xfrm>
        </p:grpSpPr>
        <p:sp>
          <p:nvSpPr>
            <p:cNvPr id="59" name="object 59"/>
            <p:cNvSpPr/>
            <p:nvPr/>
          </p:nvSpPr>
          <p:spPr>
            <a:xfrm>
              <a:off x="7367015" y="5176266"/>
              <a:ext cx="676275" cy="133350"/>
            </a:xfrm>
            <a:custGeom>
              <a:avLst/>
              <a:gdLst/>
              <a:ahLst/>
              <a:cxnLst/>
              <a:rect l="l" t="t" r="r" b="b"/>
              <a:pathLst>
                <a:path w="676275" h="133350">
                  <a:moveTo>
                    <a:pt x="0" y="0"/>
                  </a:moveTo>
                  <a:lnTo>
                    <a:pt x="675894" y="133349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24308" y="5133558"/>
              <a:ext cx="79319" cy="79319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4705349" y="5155692"/>
              <a:ext cx="2959100" cy="389890"/>
            </a:xfrm>
            <a:custGeom>
              <a:avLst/>
              <a:gdLst/>
              <a:ahLst/>
              <a:cxnLst/>
              <a:rect l="l" t="t" r="r" b="b"/>
              <a:pathLst>
                <a:path w="2959100" h="389889">
                  <a:moveTo>
                    <a:pt x="0" y="0"/>
                  </a:moveTo>
                  <a:lnTo>
                    <a:pt x="2958846" y="389381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61915" y="5119878"/>
              <a:ext cx="80772" cy="80771"/>
            </a:xfrm>
            <a:prstGeom prst="rect">
              <a:avLst/>
            </a:prstGeom>
          </p:spPr>
        </p:pic>
      </p:grpSp>
      <p:grpSp>
        <p:nvGrpSpPr>
          <p:cNvPr id="63" name="object 63"/>
          <p:cNvGrpSpPr/>
          <p:nvPr/>
        </p:nvGrpSpPr>
        <p:grpSpPr>
          <a:xfrm>
            <a:off x="3082785" y="5109876"/>
            <a:ext cx="804545" cy="461009"/>
            <a:chOff x="3082785" y="5109876"/>
            <a:chExt cx="804545" cy="461009"/>
          </a:xfrm>
        </p:grpSpPr>
        <p:sp>
          <p:nvSpPr>
            <p:cNvPr id="64" name="object 64"/>
            <p:cNvSpPr/>
            <p:nvPr/>
          </p:nvSpPr>
          <p:spPr>
            <a:xfrm>
              <a:off x="3097529" y="5145024"/>
              <a:ext cx="748030" cy="410845"/>
            </a:xfrm>
            <a:custGeom>
              <a:avLst/>
              <a:gdLst/>
              <a:ahLst/>
              <a:cxnLst/>
              <a:rect l="l" t="t" r="r" b="b"/>
              <a:pathLst>
                <a:path w="748029" h="410845">
                  <a:moveTo>
                    <a:pt x="747522" y="0"/>
                  </a:moveTo>
                  <a:lnTo>
                    <a:pt x="0" y="410718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06844" y="5109876"/>
              <a:ext cx="80331" cy="80962"/>
            </a:xfrm>
            <a:prstGeom prst="rect">
              <a:avLst/>
            </a:prstGeom>
          </p:spPr>
        </p:pic>
      </p:grpSp>
      <p:sp>
        <p:nvSpPr>
          <p:cNvPr id="66" name="object 66"/>
          <p:cNvSpPr/>
          <p:nvPr/>
        </p:nvSpPr>
        <p:spPr>
          <a:xfrm>
            <a:off x="1387602" y="2796539"/>
            <a:ext cx="0" cy="174625"/>
          </a:xfrm>
          <a:custGeom>
            <a:avLst/>
            <a:gdLst/>
            <a:ahLst/>
            <a:cxnLst/>
            <a:rect l="l" t="t" r="r" b="b"/>
            <a:pathLst>
              <a:path h="174625">
                <a:moveTo>
                  <a:pt x="0" y="0"/>
                </a:moveTo>
                <a:lnTo>
                  <a:pt x="0" y="174498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479803" y="2704338"/>
            <a:ext cx="0" cy="359410"/>
          </a:xfrm>
          <a:custGeom>
            <a:avLst/>
            <a:gdLst/>
            <a:ahLst/>
            <a:cxnLst/>
            <a:rect l="l" t="t" r="r" b="b"/>
            <a:pathLst>
              <a:path h="359410">
                <a:moveTo>
                  <a:pt x="0" y="0"/>
                </a:moveTo>
                <a:lnTo>
                  <a:pt x="0" y="358902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8" name="object 68"/>
          <p:cNvGrpSpPr/>
          <p:nvPr/>
        </p:nvGrpSpPr>
        <p:grpSpPr>
          <a:xfrm>
            <a:off x="1551527" y="2611373"/>
            <a:ext cx="379730" cy="544195"/>
            <a:chOff x="1551527" y="2611373"/>
            <a:chExt cx="379730" cy="544195"/>
          </a:xfrm>
        </p:grpSpPr>
        <p:sp>
          <p:nvSpPr>
            <p:cNvPr id="69" name="object 69"/>
            <p:cNvSpPr/>
            <p:nvPr/>
          </p:nvSpPr>
          <p:spPr>
            <a:xfrm>
              <a:off x="1572006" y="2611373"/>
              <a:ext cx="0" cy="544195"/>
            </a:xfrm>
            <a:custGeom>
              <a:avLst/>
              <a:gdLst/>
              <a:ahLst/>
              <a:cxnLst/>
              <a:rect l="l" t="t" r="r" b="b"/>
              <a:pathLst>
                <a:path h="544194">
                  <a:moveTo>
                    <a:pt x="0" y="0"/>
                  </a:moveTo>
                  <a:lnTo>
                    <a:pt x="0" y="544068"/>
                  </a:lnTo>
                </a:path>
              </a:pathLst>
            </a:custGeom>
            <a:ln w="40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572006" y="2888741"/>
              <a:ext cx="359410" cy="0"/>
            </a:xfrm>
            <a:custGeom>
              <a:avLst/>
              <a:gdLst/>
              <a:ahLst/>
              <a:cxnLst/>
              <a:rect l="l" t="t" r="r" b="b"/>
              <a:pathLst>
                <a:path w="359410">
                  <a:moveTo>
                    <a:pt x="358902" y="0"/>
                  </a:moveTo>
                  <a:lnTo>
                    <a:pt x="0" y="0"/>
                  </a:lnTo>
                </a:path>
              </a:pathLst>
            </a:custGeom>
            <a:ln w="40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/>
          <p:nvPr/>
        </p:nvSpPr>
        <p:spPr>
          <a:xfrm>
            <a:off x="7664195" y="5309615"/>
            <a:ext cx="368935" cy="235585"/>
          </a:xfrm>
          <a:custGeom>
            <a:avLst/>
            <a:gdLst/>
            <a:ahLst/>
            <a:cxnLst/>
            <a:rect l="l" t="t" r="r" b="b"/>
            <a:pathLst>
              <a:path w="368934" h="235585">
                <a:moveTo>
                  <a:pt x="368807" y="0"/>
                </a:moveTo>
                <a:lnTo>
                  <a:pt x="0" y="235458"/>
                </a:lnTo>
              </a:path>
            </a:pathLst>
          </a:custGeom>
          <a:ln w="294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2" name="object 72"/>
          <p:cNvGrpSpPr/>
          <p:nvPr/>
        </p:nvGrpSpPr>
        <p:grpSpPr>
          <a:xfrm>
            <a:off x="7704201" y="4293489"/>
            <a:ext cx="381000" cy="257810"/>
            <a:chOff x="7704201" y="4293489"/>
            <a:chExt cx="381000" cy="257810"/>
          </a:xfrm>
        </p:grpSpPr>
        <p:pic>
          <p:nvPicPr>
            <p:cNvPr id="73" name="object 7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715250" y="4304538"/>
              <a:ext cx="358901" cy="235457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7715250" y="4304538"/>
              <a:ext cx="359410" cy="235585"/>
            </a:xfrm>
            <a:custGeom>
              <a:avLst/>
              <a:gdLst/>
              <a:ahLst/>
              <a:cxnLst/>
              <a:rect l="l" t="t" r="r" b="b"/>
              <a:pathLst>
                <a:path w="359409" h="235585">
                  <a:moveTo>
                    <a:pt x="0" y="51053"/>
                  </a:moveTo>
                  <a:lnTo>
                    <a:pt x="246126" y="51053"/>
                  </a:lnTo>
                  <a:lnTo>
                    <a:pt x="246126" y="0"/>
                  </a:lnTo>
                  <a:lnTo>
                    <a:pt x="358902" y="112775"/>
                  </a:lnTo>
                  <a:lnTo>
                    <a:pt x="246126" y="235457"/>
                  </a:lnTo>
                  <a:lnTo>
                    <a:pt x="246126" y="184403"/>
                  </a:lnTo>
                  <a:lnTo>
                    <a:pt x="0" y="184403"/>
                  </a:lnTo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7694294" y="3769995"/>
            <a:ext cx="380365" cy="258445"/>
            <a:chOff x="7694294" y="3769995"/>
            <a:chExt cx="380365" cy="258445"/>
          </a:xfrm>
        </p:grpSpPr>
        <p:pic>
          <p:nvPicPr>
            <p:cNvPr id="76" name="object 7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705343" y="3781044"/>
              <a:ext cx="358140" cy="236219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7705343" y="3781044"/>
              <a:ext cx="358140" cy="236220"/>
            </a:xfrm>
            <a:custGeom>
              <a:avLst/>
              <a:gdLst/>
              <a:ahLst/>
              <a:cxnLst/>
              <a:rect l="l" t="t" r="r" b="b"/>
              <a:pathLst>
                <a:path w="358140" h="236220">
                  <a:moveTo>
                    <a:pt x="0" y="51053"/>
                  </a:moveTo>
                  <a:lnTo>
                    <a:pt x="245364" y="51053"/>
                  </a:lnTo>
                  <a:lnTo>
                    <a:pt x="245364" y="0"/>
                  </a:lnTo>
                  <a:lnTo>
                    <a:pt x="358140" y="123443"/>
                  </a:lnTo>
                  <a:lnTo>
                    <a:pt x="245364" y="236219"/>
                  </a:lnTo>
                  <a:lnTo>
                    <a:pt x="245364" y="184403"/>
                  </a:lnTo>
                  <a:lnTo>
                    <a:pt x="0" y="184403"/>
                  </a:lnTo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/>
          <p:nvPr/>
        </p:nvSpPr>
        <p:spPr>
          <a:xfrm>
            <a:off x="1971294" y="3237738"/>
            <a:ext cx="1157605" cy="0"/>
          </a:xfrm>
          <a:custGeom>
            <a:avLst/>
            <a:gdLst/>
            <a:ahLst/>
            <a:cxnLst/>
            <a:rect l="l" t="t" r="r" b="b"/>
            <a:pathLst>
              <a:path w="1157605">
                <a:moveTo>
                  <a:pt x="0" y="0"/>
                </a:moveTo>
                <a:lnTo>
                  <a:pt x="1157478" y="0"/>
                </a:lnTo>
              </a:path>
            </a:pathLst>
          </a:custGeom>
          <a:ln w="204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971294" y="3165348"/>
            <a:ext cx="1157605" cy="0"/>
          </a:xfrm>
          <a:custGeom>
            <a:avLst/>
            <a:gdLst/>
            <a:ahLst/>
            <a:cxnLst/>
            <a:rect l="l" t="t" r="r" b="b"/>
            <a:pathLst>
              <a:path w="1157605">
                <a:moveTo>
                  <a:pt x="0" y="0"/>
                </a:moveTo>
                <a:lnTo>
                  <a:pt x="1157478" y="0"/>
                </a:lnTo>
              </a:path>
            </a:pathLst>
          </a:custGeom>
          <a:ln w="204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0" name="object 80"/>
          <p:cNvGrpSpPr/>
          <p:nvPr/>
        </p:nvGrpSpPr>
        <p:grpSpPr>
          <a:xfrm>
            <a:off x="5263134" y="6305550"/>
            <a:ext cx="466090" cy="185420"/>
            <a:chOff x="5263134" y="6305550"/>
            <a:chExt cx="466090" cy="185420"/>
          </a:xfrm>
        </p:grpSpPr>
        <p:pic>
          <p:nvPicPr>
            <p:cNvPr id="81" name="object 8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263134" y="6307836"/>
              <a:ext cx="250698" cy="179832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539740" y="6305550"/>
              <a:ext cx="188975" cy="185165"/>
            </a:xfrm>
            <a:prstGeom prst="rect">
              <a:avLst/>
            </a:prstGeom>
          </p:spPr>
        </p:pic>
      </p:grpSp>
      <p:sp>
        <p:nvSpPr>
          <p:cNvPr id="86" name="object 8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8" name="object 88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z="800" b="1" spc="-25" dirty="0"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55"/>
                </a:spcBef>
              </a:pPr>
              <a:t>79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2139188" y="1252728"/>
            <a:ext cx="569531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0" dirty="0">
                <a:solidFill>
                  <a:srgbClr val="EC34F1"/>
                </a:solidFill>
                <a:latin typeface="Arial Unicode MS"/>
                <a:cs typeface="Arial Unicode MS"/>
              </a:rPr>
              <a:t>Fallas</a:t>
            </a:r>
            <a:r>
              <a:rPr sz="23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23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10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23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0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3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5" dirty="0">
                <a:solidFill>
                  <a:srgbClr val="EC34F1"/>
                </a:solidFill>
                <a:latin typeface="Arial Unicode MS"/>
                <a:cs typeface="Arial Unicode MS"/>
              </a:rPr>
              <a:t>estator:</a:t>
            </a:r>
            <a:r>
              <a:rPr sz="23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59N,</a:t>
            </a:r>
            <a:r>
              <a:rPr sz="23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27TN,</a:t>
            </a:r>
            <a:r>
              <a:rPr sz="23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-25" dirty="0">
                <a:solidFill>
                  <a:srgbClr val="EC34F1"/>
                </a:solidFill>
                <a:latin typeface="Arial Unicode MS"/>
                <a:cs typeface="Arial Unicode MS"/>
              </a:rPr>
              <a:t>59D</a:t>
            </a:r>
            <a:endParaRPr sz="2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00960" y="1194561"/>
            <a:ext cx="46824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0" spc="65" dirty="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sz="2800" b="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b="0" spc="80" dirty="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sz="2800" b="0" spc="-25" dirty="0">
                <a:solidFill>
                  <a:srgbClr val="EC34F1"/>
                </a:solidFill>
                <a:latin typeface="Arial Unicode MS"/>
                <a:cs typeface="Arial Unicode MS"/>
              </a:rPr>
              <a:t> 64S</a:t>
            </a:r>
            <a:endParaRPr sz="28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75146" y="1851224"/>
            <a:ext cx="1076960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i="1" spc="-35" dirty="0">
                <a:solidFill>
                  <a:srgbClr val="006500"/>
                </a:solidFill>
                <a:latin typeface="Lucida Sans"/>
                <a:cs typeface="Lucida Sans"/>
              </a:rPr>
              <a:t>Capacitancia</a:t>
            </a:r>
            <a:r>
              <a:rPr sz="850" i="1" spc="35" dirty="0">
                <a:solidFill>
                  <a:srgbClr val="006500"/>
                </a:solidFill>
                <a:latin typeface="Lucida Sans"/>
                <a:cs typeface="Lucida Sans"/>
              </a:rPr>
              <a:t> </a:t>
            </a:r>
            <a:r>
              <a:rPr sz="850" i="1" spc="-20" dirty="0">
                <a:solidFill>
                  <a:srgbClr val="006500"/>
                </a:solidFill>
                <a:latin typeface="Lucida Sans"/>
                <a:cs typeface="Lucida Sans"/>
              </a:rPr>
              <a:t>Natural</a:t>
            </a:r>
            <a:endParaRPr sz="850">
              <a:latin typeface="Lucida Sans"/>
              <a:cs typeface="Lucida San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2240035"/>
            <a:ext cx="3538220" cy="1950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indent="-342900">
              <a:lnSpc>
                <a:spcPts val="2680"/>
              </a:lnSpc>
              <a:buSzPct val="156250"/>
              <a:buChar char="-"/>
              <a:tabLst>
                <a:tab pos="354965" algn="l"/>
                <a:tab pos="355600" algn="l"/>
              </a:tabLst>
            </a:pPr>
            <a:r>
              <a:rPr sz="1600" dirty="0">
                <a:latin typeface="Arial Unicode MS"/>
                <a:cs typeface="Arial Unicode MS"/>
              </a:rPr>
              <a:t>20Hz</a:t>
            </a:r>
            <a:r>
              <a:rPr sz="1600" spc="1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inyectados</a:t>
            </a:r>
            <a:r>
              <a:rPr sz="1600" spc="160" dirty="0">
                <a:latin typeface="Arial Unicode MS"/>
                <a:cs typeface="Arial Unicode MS"/>
              </a:rPr>
              <a:t> </a:t>
            </a:r>
            <a:r>
              <a:rPr sz="1600" spc="25" dirty="0">
                <a:latin typeface="Arial Unicode MS"/>
                <a:cs typeface="Arial Unicode MS"/>
              </a:rPr>
              <a:t>en</a:t>
            </a:r>
            <a:endParaRPr sz="1600">
              <a:latin typeface="Arial Unicode MS"/>
              <a:cs typeface="Arial Unicode MS"/>
            </a:endParaRPr>
          </a:p>
          <a:p>
            <a:pPr marL="354965">
              <a:lnSpc>
                <a:spcPct val="100000"/>
              </a:lnSpc>
              <a:spcBef>
                <a:spcPts val="300"/>
              </a:spcBef>
            </a:pPr>
            <a:r>
              <a:rPr sz="1600" spc="80" dirty="0">
                <a:latin typeface="Arial Unicode MS"/>
                <a:cs typeface="Arial Unicode MS"/>
              </a:rPr>
              <a:t>transformador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puesta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tierra</a:t>
            </a:r>
            <a:endParaRPr sz="1600">
              <a:latin typeface="Arial Unicode MS"/>
              <a:cs typeface="Arial Unicode MS"/>
            </a:endParaRPr>
          </a:p>
          <a:p>
            <a:pPr marL="354965">
              <a:lnSpc>
                <a:spcPct val="100000"/>
              </a:lnSpc>
              <a:spcBef>
                <a:spcPts val="80"/>
              </a:spcBef>
            </a:pPr>
            <a:r>
              <a:rPr sz="2000" spc="70" dirty="0">
                <a:latin typeface="Arial Unicode MS"/>
                <a:cs typeface="Arial Unicode MS"/>
              </a:rPr>
              <a:t>circuito</a:t>
            </a:r>
            <a:r>
              <a:rPr sz="2000" spc="-30" dirty="0">
                <a:latin typeface="Arial Unicode MS"/>
                <a:cs typeface="Arial Unicode MS"/>
              </a:rPr>
              <a:t> </a:t>
            </a:r>
            <a:r>
              <a:rPr sz="2000" spc="45" dirty="0">
                <a:latin typeface="Arial Unicode MS"/>
                <a:cs typeface="Arial Unicode MS"/>
              </a:rPr>
              <a:t>secundario</a:t>
            </a:r>
            <a:endParaRPr sz="2000">
              <a:latin typeface="Arial Unicode MS"/>
              <a:cs typeface="Arial Unicode MS"/>
            </a:endParaRPr>
          </a:p>
          <a:p>
            <a:pPr marL="354965" indent="-342900">
              <a:lnSpc>
                <a:spcPct val="100000"/>
              </a:lnSpc>
              <a:spcBef>
                <a:spcPts val="100"/>
              </a:spcBef>
              <a:buSzPct val="156250"/>
              <a:buChar char="-"/>
              <a:tabLst>
                <a:tab pos="354965" algn="l"/>
                <a:tab pos="355600" algn="l"/>
              </a:tabLst>
            </a:pPr>
            <a:r>
              <a:rPr sz="1600" spc="70" dirty="0">
                <a:latin typeface="Arial Unicode MS"/>
                <a:cs typeface="Arial Unicode MS"/>
              </a:rPr>
              <a:t>Aumentando</a:t>
            </a:r>
            <a:r>
              <a:rPr sz="1600" spc="-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en</a:t>
            </a:r>
            <a:r>
              <a:rPr sz="1650" i="1" spc="-10" dirty="0">
                <a:latin typeface="Lucida Sans"/>
                <a:cs typeface="Lucida Sans"/>
              </a:rPr>
              <a:t>componente</a:t>
            </a:r>
            <a:r>
              <a:rPr sz="1650" i="1" spc="-80" dirty="0">
                <a:latin typeface="Lucida Sans"/>
                <a:cs typeface="Lucida Sans"/>
              </a:rPr>
              <a:t> </a:t>
            </a:r>
            <a:r>
              <a:rPr sz="1650" i="1" spc="-35" dirty="0">
                <a:latin typeface="Lucida Sans"/>
                <a:cs typeface="Lucida Sans"/>
              </a:rPr>
              <a:t>real</a:t>
            </a:r>
            <a:endParaRPr sz="1650">
              <a:latin typeface="Lucida Sans"/>
              <a:cs typeface="Lucida Sans"/>
            </a:endParaRPr>
          </a:p>
          <a:p>
            <a:pPr marL="354965">
              <a:lnSpc>
                <a:spcPts val="1760"/>
              </a:lnSpc>
              <a:spcBef>
                <a:spcPts val="300"/>
              </a:spcBef>
            </a:pP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corriente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inyectada</a:t>
            </a:r>
            <a:endParaRPr sz="1600">
              <a:latin typeface="Arial Unicode MS"/>
              <a:cs typeface="Arial Unicode MS"/>
            </a:endParaRPr>
          </a:p>
          <a:p>
            <a:pPr marL="354965">
              <a:lnSpc>
                <a:spcPts val="2720"/>
              </a:lnSpc>
            </a:pPr>
            <a:r>
              <a:rPr sz="2400" spc="75" dirty="0">
                <a:latin typeface="Arial Unicode MS"/>
                <a:cs typeface="Arial Unicode MS"/>
              </a:rPr>
              <a:t>sugiere</a:t>
            </a:r>
            <a:r>
              <a:rPr sz="2400" spc="-20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resistivo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4129721"/>
            <a:ext cx="3621404" cy="1892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100"/>
              </a:spcBef>
            </a:pPr>
            <a:r>
              <a:rPr sz="2200" spc="60" dirty="0">
                <a:latin typeface="Arial Unicode MS"/>
                <a:cs typeface="Arial Unicode MS"/>
              </a:rPr>
              <a:t>falla</a:t>
            </a:r>
            <a:r>
              <a:rPr sz="2200" spc="-3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</a:t>
            </a:r>
            <a:r>
              <a:rPr sz="2200" spc="-30" dirty="0">
                <a:latin typeface="Arial Unicode MS"/>
                <a:cs typeface="Arial Unicode MS"/>
              </a:rPr>
              <a:t> </a:t>
            </a:r>
            <a:r>
              <a:rPr sz="2200" spc="90" dirty="0">
                <a:latin typeface="Arial Unicode MS"/>
                <a:cs typeface="Arial Unicode MS"/>
              </a:rPr>
              <a:t>tierra</a:t>
            </a:r>
            <a:endParaRPr sz="22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  <a:tabLst>
                <a:tab pos="354965" algn="l"/>
              </a:tabLst>
            </a:pPr>
            <a:r>
              <a:rPr sz="2500" spc="-50" dirty="0">
                <a:latin typeface="Arial Unicode MS"/>
                <a:cs typeface="Arial Unicode MS"/>
              </a:rPr>
              <a:t>-</a:t>
            </a:r>
            <a:r>
              <a:rPr sz="2500" dirty="0">
                <a:latin typeface="Arial Unicode MS"/>
                <a:cs typeface="Arial Unicode MS"/>
              </a:rPr>
              <a:t>	</a:t>
            </a:r>
            <a:r>
              <a:rPr sz="2400" spc="-10" dirty="0">
                <a:latin typeface="Arial Unicode MS"/>
                <a:cs typeface="Arial Unicode MS"/>
              </a:rPr>
              <a:t>Ignora</a:t>
            </a:r>
            <a:r>
              <a:rPr sz="2500" i="1" spc="-10" dirty="0">
                <a:latin typeface="Lucida Sans"/>
                <a:cs typeface="Lucida Sans"/>
              </a:rPr>
              <a:t>capacitivo</a:t>
            </a:r>
            <a:endParaRPr sz="2500">
              <a:latin typeface="Lucida Sans"/>
              <a:cs typeface="Lucida Sans"/>
            </a:endParaRPr>
          </a:p>
          <a:p>
            <a:pPr marL="354965">
              <a:lnSpc>
                <a:spcPct val="100000"/>
              </a:lnSpc>
              <a:spcBef>
                <a:spcPts val="500"/>
              </a:spcBef>
            </a:pPr>
            <a:r>
              <a:rPr sz="1400" spc="50" dirty="0">
                <a:latin typeface="Arial Unicode MS"/>
                <a:cs typeface="Arial Unicode MS"/>
              </a:rPr>
              <a:t>corriente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debida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al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bus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isofásico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y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las</a:t>
            </a:r>
            <a:endParaRPr sz="1400">
              <a:latin typeface="Arial Unicode MS"/>
              <a:cs typeface="Arial Unicode MS"/>
            </a:endParaRPr>
          </a:p>
          <a:p>
            <a:pPr marL="354965">
              <a:lnSpc>
                <a:spcPct val="100000"/>
              </a:lnSpc>
              <a:spcBef>
                <a:spcPts val="720"/>
              </a:spcBef>
            </a:pPr>
            <a:r>
              <a:rPr sz="1400" dirty="0">
                <a:latin typeface="Arial Unicode MS"/>
                <a:cs typeface="Arial Unicode MS"/>
              </a:rPr>
              <a:t>tapas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contra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sobretensiones</a:t>
            </a:r>
            <a:endParaRPr sz="1400">
              <a:latin typeface="Arial Unicode MS"/>
              <a:cs typeface="Arial Unicode MS"/>
            </a:endParaRPr>
          </a:p>
          <a:p>
            <a:pPr marL="755015" marR="63500" indent="-285750">
              <a:lnSpc>
                <a:spcPct val="107100"/>
              </a:lnSpc>
              <a:spcBef>
                <a:spcPts val="65"/>
              </a:spcBef>
              <a:tabLst>
                <a:tab pos="755015" algn="l"/>
              </a:tabLst>
            </a:pPr>
            <a:r>
              <a:rPr sz="2000" spc="-50" dirty="0"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	</a:t>
            </a:r>
            <a:r>
              <a:rPr sz="1350" dirty="0">
                <a:latin typeface="Arial Unicode MS"/>
                <a:cs typeface="Arial Unicode MS"/>
              </a:rPr>
              <a:t>Lo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utiliza</a:t>
            </a:r>
            <a:r>
              <a:rPr sz="1350" spc="8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para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el</a:t>
            </a:r>
            <a:r>
              <a:rPr sz="1350" spc="85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autodiagnóstico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spc="-50" dirty="0">
                <a:latin typeface="Arial Unicode MS"/>
                <a:cs typeface="Arial Unicode MS"/>
              </a:rPr>
              <a:t>y </a:t>
            </a:r>
            <a:r>
              <a:rPr sz="1350" dirty="0">
                <a:latin typeface="Arial Unicode MS"/>
                <a:cs typeface="Arial Unicode MS"/>
              </a:rPr>
              <a:t>la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spc="65" dirty="0">
                <a:latin typeface="Arial Unicode MS"/>
                <a:cs typeface="Arial Unicode MS"/>
              </a:rPr>
              <a:t>integridad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del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sistema.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30570" y="4521708"/>
            <a:ext cx="671830" cy="313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ts val="1135"/>
              </a:lnSpc>
              <a:spcBef>
                <a:spcPts val="100"/>
              </a:spcBef>
            </a:pPr>
            <a:r>
              <a:rPr sz="950" b="1" spc="-480" dirty="0">
                <a:solidFill>
                  <a:srgbClr val="CC0099"/>
                </a:solidFill>
                <a:latin typeface="Trebuchet MS"/>
                <a:cs typeface="Trebuchet MS"/>
              </a:rPr>
              <a:t>V</a:t>
            </a:r>
            <a:r>
              <a:rPr sz="950" spc="-35" dirty="0">
                <a:latin typeface="Arial Unicode MS"/>
                <a:cs typeface="Arial Unicode MS"/>
              </a:rPr>
              <a:t>V</a:t>
            </a:r>
            <a:r>
              <a:rPr sz="400" spc="-105" dirty="0">
                <a:latin typeface="Arial Unicode MS"/>
                <a:cs typeface="Arial Unicode MS"/>
              </a:rPr>
              <a:t>o</a:t>
            </a:r>
            <a:r>
              <a:rPr sz="950" b="1" spc="-260" dirty="0">
                <a:solidFill>
                  <a:srgbClr val="CC0099"/>
                </a:solidFill>
                <a:latin typeface="Trebuchet MS"/>
                <a:cs typeface="Trebuchet MS"/>
              </a:rPr>
              <a:t>o</a:t>
            </a:r>
            <a:r>
              <a:rPr sz="400" b="1" spc="105" dirty="0">
                <a:solidFill>
                  <a:srgbClr val="CC0099"/>
                </a:solidFill>
                <a:latin typeface="Trebuchet MS"/>
                <a:cs typeface="Trebuchet MS"/>
              </a:rPr>
              <a:t>yo</a:t>
            </a:r>
            <a:r>
              <a:rPr sz="400" spc="85" dirty="0">
                <a:latin typeface="Arial Unicode MS"/>
                <a:cs typeface="Arial Unicode MS"/>
              </a:rPr>
              <a:t>es</a:t>
            </a:r>
            <a:r>
              <a:rPr sz="400" b="1" spc="105" dirty="0">
                <a:solidFill>
                  <a:srgbClr val="CC0099"/>
                </a:solidFill>
                <a:latin typeface="Trebuchet MS"/>
                <a:cs typeface="Trebuchet MS"/>
              </a:rPr>
              <a:t>t</a:t>
            </a:r>
            <a:r>
              <a:rPr sz="400" spc="90" dirty="0">
                <a:latin typeface="Arial Unicode MS"/>
                <a:cs typeface="Arial Unicode MS"/>
              </a:rPr>
              <a:t>a</a:t>
            </a:r>
            <a:r>
              <a:rPr sz="400" b="1" spc="114" dirty="0">
                <a:solidFill>
                  <a:srgbClr val="CC0099"/>
                </a:solidFill>
                <a:latin typeface="Trebuchet MS"/>
                <a:cs typeface="Trebuchet MS"/>
              </a:rPr>
              <a:t>a</a:t>
            </a:r>
            <a:endParaRPr sz="400">
              <a:latin typeface="Trebuchet MS"/>
              <a:cs typeface="Trebuchet MS"/>
            </a:endParaRPr>
          </a:p>
          <a:p>
            <a:pPr marL="12700">
              <a:lnSpc>
                <a:spcPts val="1135"/>
              </a:lnSpc>
            </a:pPr>
            <a:r>
              <a:rPr sz="400" spc="-100" dirty="0">
                <a:latin typeface="Arial Unicode MS"/>
                <a:cs typeface="Arial Unicode MS"/>
              </a:rPr>
              <a:t>grnaomrtoe</a:t>
            </a:r>
            <a:r>
              <a:rPr sz="400" b="1" spc="-100" dirty="0">
                <a:solidFill>
                  <a:srgbClr val="CC0099"/>
                </a:solidFill>
                <a:latin typeface="Trebuchet MS"/>
                <a:cs typeface="Trebuchet MS"/>
              </a:rPr>
              <a:t>gj</a:t>
            </a:r>
            <a:r>
              <a:rPr sz="400" spc="-100" dirty="0">
                <a:latin typeface="Arial Unicode MS"/>
                <a:cs typeface="Arial Unicode MS"/>
              </a:rPr>
              <a:t>j</a:t>
            </a:r>
            <a:r>
              <a:rPr sz="400" b="1" spc="-100" dirty="0">
                <a:solidFill>
                  <a:srgbClr val="CC0099"/>
                </a:solidFill>
                <a:latin typeface="Trebuchet MS"/>
                <a:cs typeface="Trebuchet MS"/>
              </a:rPr>
              <a:t>r</a:t>
            </a:r>
            <a:r>
              <a:rPr sz="400" spc="-100" dirty="0">
                <a:latin typeface="Arial Unicode MS"/>
                <a:cs typeface="Arial Unicode MS"/>
              </a:rPr>
              <a:t>e</a:t>
            </a:r>
            <a:r>
              <a:rPr sz="400" b="1" spc="-100" dirty="0">
                <a:solidFill>
                  <a:srgbClr val="CC0099"/>
                </a:solidFill>
                <a:latin typeface="Trebuchet MS"/>
                <a:cs typeface="Trebuchet MS"/>
              </a:rPr>
              <a:t>a</a:t>
            </a:r>
            <a:r>
              <a:rPr sz="400" spc="-100" dirty="0">
                <a:latin typeface="Arial Unicode MS"/>
                <a:cs typeface="Arial Unicode MS"/>
              </a:rPr>
              <a:t>je</a:t>
            </a:r>
            <a:r>
              <a:rPr sz="400" b="1" spc="-100" dirty="0">
                <a:solidFill>
                  <a:srgbClr val="CC0099"/>
                </a:solidFill>
                <a:latin typeface="Trebuchet MS"/>
                <a:cs typeface="Trebuchet MS"/>
              </a:rPr>
              <a:t>mm</a:t>
            </a:r>
            <a:r>
              <a:rPr sz="950" b="1" spc="-100" dirty="0">
                <a:solidFill>
                  <a:srgbClr val="CC0099"/>
                </a:solidFill>
                <a:latin typeface="Trebuchet MS"/>
                <a:cs typeface="Trebuchet MS"/>
              </a:rPr>
              <a:t>o</a:t>
            </a:r>
            <a:r>
              <a:rPr sz="400" b="1" spc="-100" dirty="0">
                <a:solidFill>
                  <a:srgbClr val="CC0099"/>
                </a:solidFill>
                <a:latin typeface="Trebuchet MS"/>
                <a:cs typeface="Trebuchet MS"/>
              </a:rPr>
              <a:t>oi</a:t>
            </a:r>
            <a:r>
              <a:rPr sz="400" spc="-100" dirty="0">
                <a:latin typeface="Arial Unicode MS"/>
                <a:cs typeface="Arial Unicode MS"/>
              </a:rPr>
              <a:t>mC</a:t>
            </a:r>
            <a:r>
              <a:rPr sz="950" spc="-100" dirty="0">
                <a:latin typeface="Arial Unicode MS"/>
                <a:cs typeface="Arial Unicode MS"/>
              </a:rPr>
              <a:t>r</a:t>
            </a:r>
            <a:r>
              <a:rPr sz="400" b="1" spc="-100" dirty="0">
                <a:solidFill>
                  <a:srgbClr val="CC0099"/>
                </a:solidFill>
                <a:latin typeface="Trebuchet MS"/>
                <a:cs typeface="Trebuchet MS"/>
              </a:rPr>
              <a:t>C</a:t>
            </a:r>
            <a:r>
              <a:rPr sz="400" spc="-100" dirty="0">
                <a:latin typeface="Arial Unicode MS"/>
                <a:cs typeface="Arial Unicode MS"/>
              </a:rPr>
              <a:t>i</a:t>
            </a:r>
            <a:r>
              <a:rPr sz="400" b="1" spc="-100" dirty="0">
                <a:solidFill>
                  <a:srgbClr val="CC0099"/>
                </a:solidFill>
                <a:latin typeface="Trebuchet MS"/>
                <a:cs typeface="Trebuchet MS"/>
              </a:rPr>
              <a:t>y</a:t>
            </a:r>
            <a:r>
              <a:rPr sz="400" spc="-100" dirty="0">
                <a:latin typeface="Arial Unicode MS"/>
                <a:cs typeface="Arial Unicode MS"/>
              </a:rPr>
              <a:t>t</a:t>
            </a:r>
            <a:r>
              <a:rPr sz="950" b="1" spc="-100" dirty="0">
                <a:solidFill>
                  <a:srgbClr val="CC0099"/>
                </a:solidFill>
                <a:latin typeface="Trebuchet MS"/>
                <a:cs typeface="Trebuchet MS"/>
              </a:rPr>
              <a:t>r</a:t>
            </a:r>
            <a:r>
              <a:rPr sz="400" b="1" spc="-100" dirty="0">
                <a:solidFill>
                  <a:srgbClr val="CC0099"/>
                </a:solidFill>
                <a:latin typeface="Trebuchet MS"/>
                <a:cs typeface="Trebuchet MS"/>
              </a:rPr>
              <a:t>ty</a:t>
            </a:r>
            <a:r>
              <a:rPr sz="400" spc="-100" dirty="0">
                <a:latin typeface="Arial Unicode MS"/>
                <a:cs typeface="Arial Unicode MS"/>
              </a:rPr>
              <a:t>o</a:t>
            </a:r>
            <a:r>
              <a:rPr sz="400" b="1" spc="-100" dirty="0">
                <a:solidFill>
                  <a:srgbClr val="CC0099"/>
                </a:solidFill>
                <a:latin typeface="Trebuchet MS"/>
                <a:cs typeface="Trebuchet MS"/>
              </a:rPr>
              <a:t>o</a:t>
            </a:r>
            <a:r>
              <a:rPr sz="400" spc="-100" dirty="0">
                <a:latin typeface="Arial Unicode MS"/>
                <a:cs typeface="Arial Unicode MS"/>
              </a:rPr>
              <a:t>I</a:t>
            </a:r>
            <a:r>
              <a:rPr sz="400" b="1" spc="-100" dirty="0">
                <a:solidFill>
                  <a:srgbClr val="CC0099"/>
                </a:solidFill>
                <a:latin typeface="Trebuchet MS"/>
                <a:cs typeface="Trebuchet MS"/>
              </a:rPr>
              <a:t>norte</a:t>
            </a:r>
            <a:endParaRPr sz="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79183" y="4639055"/>
            <a:ext cx="74168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dirty="0">
                <a:solidFill>
                  <a:srgbClr val="CC0099"/>
                </a:solidFill>
                <a:latin typeface="Trebuchet MS"/>
                <a:cs typeface="Trebuchet MS"/>
              </a:rPr>
              <a:t>Filtro</a:t>
            </a:r>
            <a:r>
              <a:rPr sz="500" b="1" spc="5" dirty="0">
                <a:solidFill>
                  <a:srgbClr val="CC0099"/>
                </a:solidFill>
                <a:latin typeface="Trebuchet MS"/>
                <a:cs typeface="Trebuchet MS"/>
              </a:rPr>
              <a:t> </a:t>
            </a:r>
            <a:r>
              <a:rPr sz="500" b="1" dirty="0">
                <a:solidFill>
                  <a:srgbClr val="CC0099"/>
                </a:solidFill>
                <a:latin typeface="Trebuchet MS"/>
                <a:cs typeface="Trebuchet MS"/>
              </a:rPr>
              <a:t>de</a:t>
            </a:r>
            <a:r>
              <a:rPr sz="500" b="1" spc="10" dirty="0">
                <a:solidFill>
                  <a:srgbClr val="CC0099"/>
                </a:solidFill>
                <a:latin typeface="Trebuchet MS"/>
                <a:cs typeface="Trebuchet MS"/>
              </a:rPr>
              <a:t> </a:t>
            </a:r>
            <a:r>
              <a:rPr sz="500" b="1" spc="-10" dirty="0">
                <a:solidFill>
                  <a:srgbClr val="CC0099"/>
                </a:solidFill>
                <a:latin typeface="Trebuchet MS"/>
                <a:cs typeface="Trebuchet MS"/>
              </a:rPr>
              <a:t>acoplamiento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56980" y="5225541"/>
            <a:ext cx="9017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60" dirty="0">
                <a:latin typeface="Arial Unicode MS"/>
                <a:cs typeface="Arial Unicode MS"/>
              </a:rPr>
              <a:t>V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42185" y="5388109"/>
            <a:ext cx="31496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20" dirty="0">
                <a:solidFill>
                  <a:srgbClr val="CC0099"/>
                </a:solidFill>
                <a:latin typeface="Trebuchet MS"/>
                <a:cs typeface="Trebuchet MS"/>
              </a:rPr>
              <a:t>20Hz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60790" y="6238240"/>
            <a:ext cx="6223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50" dirty="0">
                <a:latin typeface="Arial Unicode MS"/>
                <a:cs typeface="Arial Unicode MS"/>
              </a:rPr>
              <a:t>I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33214" y="6396990"/>
            <a:ext cx="41783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Notas: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71720" y="6583171"/>
            <a:ext cx="345249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dirty="0">
                <a:latin typeface="Trebuchet MS"/>
                <a:cs typeface="Trebuchet MS"/>
              </a:rPr>
              <a:t>Frecuencia</a:t>
            </a:r>
            <a:r>
              <a:rPr sz="750" b="1" spc="60" dirty="0">
                <a:latin typeface="Trebuchet MS"/>
                <a:cs typeface="Trebuchet MS"/>
              </a:rPr>
              <a:t> </a:t>
            </a:r>
            <a:r>
              <a:rPr sz="750" b="1" dirty="0">
                <a:latin typeface="Trebuchet MS"/>
                <a:cs typeface="Trebuchet MS"/>
              </a:rPr>
              <a:t>de</a:t>
            </a:r>
            <a:r>
              <a:rPr sz="750" b="1" spc="65" dirty="0">
                <a:latin typeface="Trebuchet MS"/>
                <a:cs typeface="Trebuchet MS"/>
              </a:rPr>
              <a:t> </a:t>
            </a:r>
            <a:r>
              <a:rPr sz="750" b="1" dirty="0">
                <a:latin typeface="Trebuchet MS"/>
                <a:cs typeface="Trebuchet MS"/>
              </a:rPr>
              <a:t>inyección</a:t>
            </a:r>
            <a:r>
              <a:rPr sz="750" b="1" spc="65" dirty="0">
                <a:latin typeface="Trebuchet MS"/>
                <a:cs typeface="Trebuchet MS"/>
              </a:rPr>
              <a:t> </a:t>
            </a:r>
            <a:r>
              <a:rPr sz="750" b="1" dirty="0">
                <a:latin typeface="Trebuchet MS"/>
                <a:cs typeface="Trebuchet MS"/>
              </a:rPr>
              <a:t>de</a:t>
            </a:r>
            <a:r>
              <a:rPr sz="750" b="1" spc="65" dirty="0">
                <a:latin typeface="Trebuchet MS"/>
                <a:cs typeface="Trebuchet MS"/>
              </a:rPr>
              <a:t> </a:t>
            </a:r>
            <a:r>
              <a:rPr sz="750" b="1" dirty="0">
                <a:latin typeface="Trebuchet MS"/>
                <a:cs typeface="Trebuchet MS"/>
              </a:rPr>
              <a:t>subarmónicos</a:t>
            </a:r>
            <a:r>
              <a:rPr sz="750" b="1" spc="65" dirty="0">
                <a:latin typeface="Trebuchet MS"/>
                <a:cs typeface="Trebuchet MS"/>
              </a:rPr>
              <a:t> </a:t>
            </a:r>
            <a:r>
              <a:rPr sz="750" b="1" dirty="0">
                <a:latin typeface="Trebuchet MS"/>
                <a:cs typeface="Trebuchet MS"/>
              </a:rPr>
              <a:t>=</a:t>
            </a:r>
            <a:r>
              <a:rPr sz="750" b="1" spc="65" dirty="0">
                <a:latin typeface="Trebuchet MS"/>
                <a:cs typeface="Trebuchet MS"/>
              </a:rPr>
              <a:t> </a:t>
            </a:r>
            <a:r>
              <a:rPr sz="750" b="1" spc="-10" dirty="0">
                <a:latin typeface="Trebuchet MS"/>
                <a:cs typeface="Trebuchet MS"/>
              </a:rPr>
              <a:t>20</a:t>
            </a:r>
            <a:r>
              <a:rPr sz="750" b="1" spc="65" dirty="0">
                <a:latin typeface="Trebuchet MS"/>
                <a:cs typeface="Trebuchet MS"/>
              </a:rPr>
              <a:t> </a:t>
            </a:r>
            <a:r>
              <a:rPr sz="750" b="1" dirty="0">
                <a:latin typeface="Trebuchet MS"/>
                <a:cs typeface="Trebuchet MS"/>
              </a:rPr>
              <a:t>Hz</a:t>
            </a:r>
            <a:r>
              <a:rPr sz="750" b="1" spc="65" dirty="0">
                <a:latin typeface="Trebuchet MS"/>
                <a:cs typeface="Trebuchet MS"/>
              </a:rPr>
              <a:t> </a:t>
            </a:r>
            <a:r>
              <a:rPr sz="750" b="1" dirty="0">
                <a:latin typeface="Trebuchet MS"/>
                <a:cs typeface="Trebuchet MS"/>
              </a:rPr>
              <a:t>Filtro</a:t>
            </a:r>
            <a:r>
              <a:rPr sz="750" b="1" spc="65" dirty="0">
                <a:latin typeface="Trebuchet MS"/>
                <a:cs typeface="Trebuchet MS"/>
              </a:rPr>
              <a:t> </a:t>
            </a:r>
            <a:r>
              <a:rPr sz="750" b="1" dirty="0">
                <a:latin typeface="Trebuchet MS"/>
                <a:cs typeface="Trebuchet MS"/>
              </a:rPr>
              <a:t>de</a:t>
            </a:r>
            <a:r>
              <a:rPr sz="750" b="1" spc="65" dirty="0">
                <a:latin typeface="Trebuchet MS"/>
                <a:cs typeface="Trebuchet MS"/>
              </a:rPr>
              <a:t> </a:t>
            </a:r>
            <a:r>
              <a:rPr sz="750" b="1" spc="-10" dirty="0">
                <a:latin typeface="Trebuchet MS"/>
                <a:cs typeface="Trebuchet MS"/>
              </a:rPr>
              <a:t>acoplamiento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71720" y="6697471"/>
            <a:ext cx="3239770" cy="347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700"/>
              </a:lnSpc>
              <a:spcBef>
                <a:spcPts val="100"/>
              </a:spcBef>
            </a:pPr>
            <a:r>
              <a:rPr sz="750" b="1" dirty="0">
                <a:latin typeface="Trebuchet MS"/>
                <a:cs typeface="Trebuchet MS"/>
              </a:rPr>
              <a:t>sintonizado</a:t>
            </a:r>
            <a:r>
              <a:rPr sz="750" b="1" spc="180" dirty="0">
                <a:latin typeface="Trebuchet MS"/>
                <a:cs typeface="Trebuchet MS"/>
              </a:rPr>
              <a:t> </a:t>
            </a:r>
            <a:r>
              <a:rPr sz="750" b="1" dirty="0">
                <a:latin typeface="Trebuchet MS"/>
                <a:cs typeface="Trebuchet MS"/>
              </a:rPr>
              <a:t>para</a:t>
            </a:r>
            <a:r>
              <a:rPr sz="750" b="1" spc="175" dirty="0">
                <a:latin typeface="Trebuchet MS"/>
                <a:cs typeface="Trebuchet MS"/>
              </a:rPr>
              <a:t> </a:t>
            </a:r>
            <a:r>
              <a:rPr sz="750" b="1" dirty="0">
                <a:latin typeface="Trebuchet MS"/>
                <a:cs typeface="Trebuchet MS"/>
              </a:rPr>
              <a:t>frecuencia</a:t>
            </a:r>
            <a:r>
              <a:rPr sz="750" b="1" spc="180" dirty="0">
                <a:latin typeface="Trebuchet MS"/>
                <a:cs typeface="Trebuchet MS"/>
              </a:rPr>
              <a:t> </a:t>
            </a:r>
            <a:r>
              <a:rPr sz="750" b="1" dirty="0">
                <a:latin typeface="Trebuchet MS"/>
                <a:cs typeface="Trebuchet MS"/>
              </a:rPr>
              <a:t>de</a:t>
            </a:r>
            <a:r>
              <a:rPr sz="750" b="1" spc="180" dirty="0">
                <a:latin typeface="Trebuchet MS"/>
                <a:cs typeface="Trebuchet MS"/>
              </a:rPr>
              <a:t> </a:t>
            </a:r>
            <a:r>
              <a:rPr sz="750" b="1" dirty="0">
                <a:latin typeface="Trebuchet MS"/>
                <a:cs typeface="Trebuchet MS"/>
              </a:rPr>
              <a:t>subarmónicos</a:t>
            </a:r>
            <a:r>
              <a:rPr sz="750" b="1" spc="180" dirty="0">
                <a:latin typeface="Trebuchet MS"/>
                <a:cs typeface="Trebuchet MS"/>
              </a:rPr>
              <a:t> </a:t>
            </a:r>
            <a:r>
              <a:rPr sz="750" b="1" dirty="0">
                <a:latin typeface="Trebuchet MS"/>
                <a:cs typeface="Trebuchet MS"/>
              </a:rPr>
              <a:t>Entradas</a:t>
            </a:r>
            <a:r>
              <a:rPr sz="750" b="1" spc="180" dirty="0">
                <a:latin typeface="Trebuchet MS"/>
                <a:cs typeface="Trebuchet MS"/>
              </a:rPr>
              <a:t> </a:t>
            </a:r>
            <a:r>
              <a:rPr sz="750" b="1" dirty="0">
                <a:latin typeface="Trebuchet MS"/>
                <a:cs typeface="Trebuchet MS"/>
              </a:rPr>
              <a:t>de</a:t>
            </a:r>
            <a:r>
              <a:rPr sz="750" b="1" spc="180" dirty="0">
                <a:latin typeface="Trebuchet MS"/>
                <a:cs typeface="Trebuchet MS"/>
              </a:rPr>
              <a:t> </a:t>
            </a:r>
            <a:r>
              <a:rPr sz="750" b="1" spc="-10" dirty="0">
                <a:latin typeface="Trebuchet MS"/>
                <a:cs typeface="Trebuchet MS"/>
              </a:rPr>
              <a:t>medición </a:t>
            </a:r>
            <a:r>
              <a:rPr sz="750" b="1" dirty="0">
                <a:latin typeface="Trebuchet MS"/>
                <a:cs typeface="Trebuchet MS"/>
              </a:rPr>
              <a:t>sintonizadas</a:t>
            </a:r>
            <a:r>
              <a:rPr sz="750" b="1" spc="135" dirty="0">
                <a:latin typeface="Trebuchet MS"/>
                <a:cs typeface="Trebuchet MS"/>
              </a:rPr>
              <a:t> </a:t>
            </a:r>
            <a:r>
              <a:rPr sz="750" b="1" dirty="0">
                <a:latin typeface="Trebuchet MS"/>
                <a:cs typeface="Trebuchet MS"/>
              </a:rPr>
              <a:t>para</a:t>
            </a:r>
            <a:r>
              <a:rPr sz="750" b="1" spc="135" dirty="0">
                <a:latin typeface="Trebuchet MS"/>
                <a:cs typeface="Trebuchet MS"/>
              </a:rPr>
              <a:t> </a:t>
            </a:r>
            <a:r>
              <a:rPr sz="750" b="1" dirty="0">
                <a:latin typeface="Trebuchet MS"/>
                <a:cs typeface="Trebuchet MS"/>
              </a:rPr>
              <a:t>responder</a:t>
            </a:r>
            <a:r>
              <a:rPr sz="750" b="1" spc="135" dirty="0">
                <a:latin typeface="Trebuchet MS"/>
                <a:cs typeface="Trebuchet MS"/>
              </a:rPr>
              <a:t> </a:t>
            </a:r>
            <a:r>
              <a:rPr sz="750" b="1" spc="50" dirty="0">
                <a:latin typeface="Trebuchet MS"/>
                <a:cs typeface="Trebuchet MS"/>
              </a:rPr>
              <a:t>a</a:t>
            </a:r>
            <a:r>
              <a:rPr sz="750" b="1" spc="135" dirty="0">
                <a:latin typeface="Trebuchet MS"/>
                <a:cs typeface="Trebuchet MS"/>
              </a:rPr>
              <a:t> </a:t>
            </a:r>
            <a:r>
              <a:rPr sz="750" b="1" dirty="0">
                <a:latin typeface="Trebuchet MS"/>
                <a:cs typeface="Trebuchet MS"/>
              </a:rPr>
              <a:t>frecuencia</a:t>
            </a:r>
            <a:r>
              <a:rPr sz="750" b="1" spc="140" dirty="0">
                <a:latin typeface="Trebuchet MS"/>
                <a:cs typeface="Trebuchet MS"/>
              </a:rPr>
              <a:t> </a:t>
            </a:r>
            <a:r>
              <a:rPr sz="750" b="1" dirty="0">
                <a:latin typeface="Trebuchet MS"/>
                <a:cs typeface="Trebuchet MS"/>
              </a:rPr>
              <a:t>de</a:t>
            </a:r>
            <a:r>
              <a:rPr sz="750" b="1" spc="135" dirty="0">
                <a:latin typeface="Trebuchet MS"/>
                <a:cs typeface="Trebuchet MS"/>
              </a:rPr>
              <a:t> </a:t>
            </a:r>
            <a:r>
              <a:rPr sz="750" b="1" spc="-10" dirty="0">
                <a:latin typeface="Trebuchet MS"/>
                <a:cs typeface="Trebuchet MS"/>
              </a:rPr>
              <a:t>subarmónicos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14082" y="6660903"/>
            <a:ext cx="671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C0099"/>
                </a:solidFill>
                <a:latin typeface="Trebuchet MS"/>
                <a:cs typeface="Trebuchet MS"/>
              </a:rPr>
              <a:t>Mediciones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98356" y="70424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82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6250" y="2319102"/>
            <a:ext cx="1995170" cy="2845435"/>
            <a:chOff x="836250" y="2319102"/>
            <a:chExt cx="1995170" cy="2845435"/>
          </a:xfrm>
        </p:grpSpPr>
        <p:sp>
          <p:nvSpPr>
            <p:cNvPr id="3" name="object 3"/>
            <p:cNvSpPr/>
            <p:nvPr/>
          </p:nvSpPr>
          <p:spPr>
            <a:xfrm>
              <a:off x="838199" y="2321052"/>
              <a:ext cx="1991360" cy="2841625"/>
            </a:xfrm>
            <a:custGeom>
              <a:avLst/>
              <a:gdLst/>
              <a:ahLst/>
              <a:cxnLst/>
              <a:rect l="l" t="t" r="r" b="b"/>
              <a:pathLst>
                <a:path w="1991360" h="2841625">
                  <a:moveTo>
                    <a:pt x="1991106" y="1420368"/>
                  </a:moveTo>
                  <a:lnTo>
                    <a:pt x="1990352" y="1364619"/>
                  </a:lnTo>
                  <a:lnTo>
                    <a:pt x="1988110" y="1309412"/>
                  </a:lnTo>
                  <a:lnTo>
                    <a:pt x="1984407" y="1254787"/>
                  </a:lnTo>
                  <a:lnTo>
                    <a:pt x="1979271" y="1200784"/>
                  </a:lnTo>
                  <a:lnTo>
                    <a:pt x="1972730" y="1147442"/>
                  </a:lnTo>
                  <a:lnTo>
                    <a:pt x="1964811" y="1094800"/>
                  </a:lnTo>
                  <a:lnTo>
                    <a:pt x="1955542" y="1042899"/>
                  </a:lnTo>
                  <a:lnTo>
                    <a:pt x="1944951" y="991777"/>
                  </a:lnTo>
                  <a:lnTo>
                    <a:pt x="1933065" y="941475"/>
                  </a:lnTo>
                  <a:lnTo>
                    <a:pt x="1919912" y="892031"/>
                  </a:lnTo>
                  <a:lnTo>
                    <a:pt x="1905520" y="843486"/>
                  </a:lnTo>
                  <a:lnTo>
                    <a:pt x="1889917" y="795879"/>
                  </a:lnTo>
                  <a:lnTo>
                    <a:pt x="1873130" y="749249"/>
                  </a:lnTo>
                  <a:lnTo>
                    <a:pt x="1855187" y="703636"/>
                  </a:lnTo>
                  <a:lnTo>
                    <a:pt x="1836116" y="659080"/>
                  </a:lnTo>
                  <a:lnTo>
                    <a:pt x="1815944" y="615620"/>
                  </a:lnTo>
                  <a:lnTo>
                    <a:pt x="1794699" y="573296"/>
                  </a:lnTo>
                  <a:lnTo>
                    <a:pt x="1772409" y="532147"/>
                  </a:lnTo>
                  <a:lnTo>
                    <a:pt x="1749102" y="492212"/>
                  </a:lnTo>
                  <a:lnTo>
                    <a:pt x="1724805" y="453533"/>
                  </a:lnTo>
                  <a:lnTo>
                    <a:pt x="1699545" y="416147"/>
                  </a:lnTo>
                  <a:lnTo>
                    <a:pt x="1673352" y="380094"/>
                  </a:lnTo>
                  <a:lnTo>
                    <a:pt x="1646251" y="345415"/>
                  </a:lnTo>
                  <a:lnTo>
                    <a:pt x="1618272" y="312148"/>
                  </a:lnTo>
                  <a:lnTo>
                    <a:pt x="1589442" y="280334"/>
                  </a:lnTo>
                  <a:lnTo>
                    <a:pt x="1559787" y="250011"/>
                  </a:lnTo>
                  <a:lnTo>
                    <a:pt x="1529338" y="221220"/>
                  </a:lnTo>
                  <a:lnTo>
                    <a:pt x="1498120" y="193999"/>
                  </a:lnTo>
                  <a:lnTo>
                    <a:pt x="1466161" y="168389"/>
                  </a:lnTo>
                  <a:lnTo>
                    <a:pt x="1433490" y="144428"/>
                  </a:lnTo>
                  <a:lnTo>
                    <a:pt x="1400134" y="122158"/>
                  </a:lnTo>
                  <a:lnTo>
                    <a:pt x="1366121" y="101616"/>
                  </a:lnTo>
                  <a:lnTo>
                    <a:pt x="1331478" y="82843"/>
                  </a:lnTo>
                  <a:lnTo>
                    <a:pt x="1296233" y="65878"/>
                  </a:lnTo>
                  <a:lnTo>
                    <a:pt x="1260415" y="50761"/>
                  </a:lnTo>
                  <a:lnTo>
                    <a:pt x="1224049" y="37531"/>
                  </a:lnTo>
                  <a:lnTo>
                    <a:pt x="1187165" y="26228"/>
                  </a:lnTo>
                  <a:lnTo>
                    <a:pt x="1149790" y="16891"/>
                  </a:lnTo>
                  <a:lnTo>
                    <a:pt x="1111952" y="9560"/>
                  </a:lnTo>
                  <a:lnTo>
                    <a:pt x="1073678" y="4275"/>
                  </a:lnTo>
                  <a:lnTo>
                    <a:pt x="1034996" y="1075"/>
                  </a:lnTo>
                  <a:lnTo>
                    <a:pt x="995934" y="0"/>
                  </a:lnTo>
                  <a:lnTo>
                    <a:pt x="956818" y="1075"/>
                  </a:lnTo>
                  <a:lnTo>
                    <a:pt x="918086" y="4275"/>
                  </a:lnTo>
                  <a:lnTo>
                    <a:pt x="879763" y="9560"/>
                  </a:lnTo>
                  <a:lnTo>
                    <a:pt x="841879" y="16891"/>
                  </a:lnTo>
                  <a:lnTo>
                    <a:pt x="804461" y="26228"/>
                  </a:lnTo>
                  <a:lnTo>
                    <a:pt x="767536" y="37531"/>
                  </a:lnTo>
                  <a:lnTo>
                    <a:pt x="731131" y="50761"/>
                  </a:lnTo>
                  <a:lnTo>
                    <a:pt x="695276" y="65878"/>
                  </a:lnTo>
                  <a:lnTo>
                    <a:pt x="659996" y="82843"/>
                  </a:lnTo>
                  <a:lnTo>
                    <a:pt x="625321" y="101616"/>
                  </a:lnTo>
                  <a:lnTo>
                    <a:pt x="591277" y="122158"/>
                  </a:lnTo>
                  <a:lnTo>
                    <a:pt x="557892" y="144428"/>
                  </a:lnTo>
                  <a:lnTo>
                    <a:pt x="525194" y="168389"/>
                  </a:lnTo>
                  <a:lnTo>
                    <a:pt x="493211" y="193999"/>
                  </a:lnTo>
                  <a:lnTo>
                    <a:pt x="461970" y="221220"/>
                  </a:lnTo>
                  <a:lnTo>
                    <a:pt x="431498" y="250011"/>
                  </a:lnTo>
                  <a:lnTo>
                    <a:pt x="401824" y="280334"/>
                  </a:lnTo>
                  <a:lnTo>
                    <a:pt x="372975" y="312148"/>
                  </a:lnTo>
                  <a:lnTo>
                    <a:pt x="344979" y="345415"/>
                  </a:lnTo>
                  <a:lnTo>
                    <a:pt x="317863" y="380094"/>
                  </a:lnTo>
                  <a:lnTo>
                    <a:pt x="291655" y="416147"/>
                  </a:lnTo>
                  <a:lnTo>
                    <a:pt x="266383" y="453533"/>
                  </a:lnTo>
                  <a:lnTo>
                    <a:pt x="242074" y="492212"/>
                  </a:lnTo>
                  <a:lnTo>
                    <a:pt x="218756" y="532147"/>
                  </a:lnTo>
                  <a:lnTo>
                    <a:pt x="196456" y="573296"/>
                  </a:lnTo>
                  <a:lnTo>
                    <a:pt x="175203" y="615620"/>
                  </a:lnTo>
                  <a:lnTo>
                    <a:pt x="155024" y="659080"/>
                  </a:lnTo>
                  <a:lnTo>
                    <a:pt x="135946" y="703636"/>
                  </a:lnTo>
                  <a:lnTo>
                    <a:pt x="117997" y="749249"/>
                  </a:lnTo>
                  <a:lnTo>
                    <a:pt x="101206" y="795879"/>
                  </a:lnTo>
                  <a:lnTo>
                    <a:pt x="85598" y="843486"/>
                  </a:lnTo>
                  <a:lnTo>
                    <a:pt x="71203" y="892031"/>
                  </a:lnTo>
                  <a:lnTo>
                    <a:pt x="58048" y="941475"/>
                  </a:lnTo>
                  <a:lnTo>
                    <a:pt x="46160" y="991777"/>
                  </a:lnTo>
                  <a:lnTo>
                    <a:pt x="35567" y="1042899"/>
                  </a:lnTo>
                  <a:lnTo>
                    <a:pt x="26296" y="1094800"/>
                  </a:lnTo>
                  <a:lnTo>
                    <a:pt x="18376" y="1147442"/>
                  </a:lnTo>
                  <a:lnTo>
                    <a:pt x="11834" y="1200784"/>
                  </a:lnTo>
                  <a:lnTo>
                    <a:pt x="6698" y="1254787"/>
                  </a:lnTo>
                  <a:lnTo>
                    <a:pt x="2995" y="1309412"/>
                  </a:lnTo>
                  <a:lnTo>
                    <a:pt x="753" y="1364619"/>
                  </a:lnTo>
                  <a:lnTo>
                    <a:pt x="0" y="1420368"/>
                  </a:lnTo>
                  <a:lnTo>
                    <a:pt x="753" y="1476170"/>
                  </a:lnTo>
                  <a:lnTo>
                    <a:pt x="2995" y="1531427"/>
                  </a:lnTo>
                  <a:lnTo>
                    <a:pt x="6698" y="1586100"/>
                  </a:lnTo>
                  <a:lnTo>
                    <a:pt x="11834" y="1640149"/>
                  </a:lnTo>
                  <a:lnTo>
                    <a:pt x="18376" y="1693534"/>
                  </a:lnTo>
                  <a:lnTo>
                    <a:pt x="26296" y="1746217"/>
                  </a:lnTo>
                  <a:lnTo>
                    <a:pt x="35567" y="1798157"/>
                  </a:lnTo>
                  <a:lnTo>
                    <a:pt x="46160" y="1849316"/>
                  </a:lnTo>
                  <a:lnTo>
                    <a:pt x="58048" y="1899653"/>
                  </a:lnTo>
                  <a:lnTo>
                    <a:pt x="71203" y="1949129"/>
                  </a:lnTo>
                  <a:lnTo>
                    <a:pt x="85598" y="1997705"/>
                  </a:lnTo>
                  <a:lnTo>
                    <a:pt x="101206" y="2045341"/>
                  </a:lnTo>
                  <a:lnTo>
                    <a:pt x="117997" y="2091997"/>
                  </a:lnTo>
                  <a:lnTo>
                    <a:pt x="135946" y="2137635"/>
                  </a:lnTo>
                  <a:lnTo>
                    <a:pt x="155024" y="2182215"/>
                  </a:lnTo>
                  <a:lnTo>
                    <a:pt x="175203" y="2225696"/>
                  </a:lnTo>
                  <a:lnTo>
                    <a:pt x="196456" y="2268041"/>
                  </a:lnTo>
                  <a:lnTo>
                    <a:pt x="218756" y="2309208"/>
                  </a:lnTo>
                  <a:lnTo>
                    <a:pt x="242074" y="2349159"/>
                  </a:lnTo>
                  <a:lnTo>
                    <a:pt x="266383" y="2387855"/>
                  </a:lnTo>
                  <a:lnTo>
                    <a:pt x="291655" y="2425255"/>
                  </a:lnTo>
                  <a:lnTo>
                    <a:pt x="317863" y="2461320"/>
                  </a:lnTo>
                  <a:lnTo>
                    <a:pt x="344979" y="2496011"/>
                  </a:lnTo>
                  <a:lnTo>
                    <a:pt x="372975" y="2529289"/>
                  </a:lnTo>
                  <a:lnTo>
                    <a:pt x="401824" y="2561112"/>
                  </a:lnTo>
                  <a:lnTo>
                    <a:pt x="431498" y="2591444"/>
                  </a:lnTo>
                  <a:lnTo>
                    <a:pt x="461970" y="2620243"/>
                  </a:lnTo>
                  <a:lnTo>
                    <a:pt x="493211" y="2647470"/>
                  </a:lnTo>
                  <a:lnTo>
                    <a:pt x="525194" y="2673086"/>
                  </a:lnTo>
                  <a:lnTo>
                    <a:pt x="557892" y="2697051"/>
                  </a:lnTo>
                  <a:lnTo>
                    <a:pt x="591277" y="2719326"/>
                  </a:lnTo>
                  <a:lnTo>
                    <a:pt x="625321" y="2739871"/>
                  </a:lnTo>
                  <a:lnTo>
                    <a:pt x="659996" y="2758647"/>
                  </a:lnTo>
                  <a:lnTo>
                    <a:pt x="695276" y="2775614"/>
                  </a:lnTo>
                  <a:lnTo>
                    <a:pt x="731131" y="2790733"/>
                  </a:lnTo>
                  <a:lnTo>
                    <a:pt x="767536" y="2803964"/>
                  </a:lnTo>
                  <a:lnTo>
                    <a:pt x="804461" y="2815268"/>
                  </a:lnTo>
                  <a:lnTo>
                    <a:pt x="841879" y="2824605"/>
                  </a:lnTo>
                  <a:lnTo>
                    <a:pt x="879763" y="2831936"/>
                  </a:lnTo>
                  <a:lnTo>
                    <a:pt x="918086" y="2837222"/>
                  </a:lnTo>
                  <a:lnTo>
                    <a:pt x="956818" y="2840422"/>
                  </a:lnTo>
                  <a:lnTo>
                    <a:pt x="995934" y="2841498"/>
                  </a:lnTo>
                  <a:lnTo>
                    <a:pt x="1034996" y="2840422"/>
                  </a:lnTo>
                  <a:lnTo>
                    <a:pt x="1073678" y="2837222"/>
                  </a:lnTo>
                  <a:lnTo>
                    <a:pt x="1111952" y="2831936"/>
                  </a:lnTo>
                  <a:lnTo>
                    <a:pt x="1149790" y="2824605"/>
                  </a:lnTo>
                  <a:lnTo>
                    <a:pt x="1187165" y="2815268"/>
                  </a:lnTo>
                  <a:lnTo>
                    <a:pt x="1224049" y="2803964"/>
                  </a:lnTo>
                  <a:lnTo>
                    <a:pt x="1260415" y="2790733"/>
                  </a:lnTo>
                  <a:lnTo>
                    <a:pt x="1296233" y="2775614"/>
                  </a:lnTo>
                  <a:lnTo>
                    <a:pt x="1331478" y="2758647"/>
                  </a:lnTo>
                  <a:lnTo>
                    <a:pt x="1366121" y="2739871"/>
                  </a:lnTo>
                  <a:lnTo>
                    <a:pt x="1400134" y="2719326"/>
                  </a:lnTo>
                  <a:lnTo>
                    <a:pt x="1433490" y="2697051"/>
                  </a:lnTo>
                  <a:lnTo>
                    <a:pt x="1466161" y="2673086"/>
                  </a:lnTo>
                  <a:lnTo>
                    <a:pt x="1498120" y="2647470"/>
                  </a:lnTo>
                  <a:lnTo>
                    <a:pt x="1529338" y="2620243"/>
                  </a:lnTo>
                  <a:lnTo>
                    <a:pt x="1559787" y="2591444"/>
                  </a:lnTo>
                  <a:lnTo>
                    <a:pt x="1589442" y="2561112"/>
                  </a:lnTo>
                  <a:lnTo>
                    <a:pt x="1618272" y="2529289"/>
                  </a:lnTo>
                  <a:lnTo>
                    <a:pt x="1646251" y="2496011"/>
                  </a:lnTo>
                  <a:lnTo>
                    <a:pt x="1673352" y="2461320"/>
                  </a:lnTo>
                  <a:lnTo>
                    <a:pt x="1699545" y="2425255"/>
                  </a:lnTo>
                  <a:lnTo>
                    <a:pt x="1724805" y="2387855"/>
                  </a:lnTo>
                  <a:lnTo>
                    <a:pt x="1749102" y="2349159"/>
                  </a:lnTo>
                  <a:lnTo>
                    <a:pt x="1772409" y="2309208"/>
                  </a:lnTo>
                  <a:lnTo>
                    <a:pt x="1794699" y="2268041"/>
                  </a:lnTo>
                  <a:lnTo>
                    <a:pt x="1815944" y="2225696"/>
                  </a:lnTo>
                  <a:lnTo>
                    <a:pt x="1836116" y="2182215"/>
                  </a:lnTo>
                  <a:lnTo>
                    <a:pt x="1855187" y="2137635"/>
                  </a:lnTo>
                  <a:lnTo>
                    <a:pt x="1873130" y="2091997"/>
                  </a:lnTo>
                  <a:lnTo>
                    <a:pt x="1889917" y="2045341"/>
                  </a:lnTo>
                  <a:lnTo>
                    <a:pt x="1905520" y="1997705"/>
                  </a:lnTo>
                  <a:lnTo>
                    <a:pt x="1919912" y="1949129"/>
                  </a:lnTo>
                  <a:lnTo>
                    <a:pt x="1933065" y="1899653"/>
                  </a:lnTo>
                  <a:lnTo>
                    <a:pt x="1944951" y="1849316"/>
                  </a:lnTo>
                  <a:lnTo>
                    <a:pt x="1955542" y="1798157"/>
                  </a:lnTo>
                  <a:lnTo>
                    <a:pt x="1964811" y="1746217"/>
                  </a:lnTo>
                  <a:lnTo>
                    <a:pt x="1972730" y="1693534"/>
                  </a:lnTo>
                  <a:lnTo>
                    <a:pt x="1979271" y="1640149"/>
                  </a:lnTo>
                  <a:lnTo>
                    <a:pt x="1984407" y="1586100"/>
                  </a:lnTo>
                  <a:lnTo>
                    <a:pt x="1988110" y="1531427"/>
                  </a:lnTo>
                  <a:lnTo>
                    <a:pt x="1990352" y="1476170"/>
                  </a:lnTo>
                  <a:lnTo>
                    <a:pt x="1991106" y="1420368"/>
                  </a:lnTo>
                  <a:close/>
                </a:path>
              </a:pathLst>
            </a:custGeom>
            <a:solidFill>
              <a:srgbClr val="FFFF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38199" y="2321052"/>
              <a:ext cx="1991360" cy="2841625"/>
            </a:xfrm>
            <a:custGeom>
              <a:avLst/>
              <a:gdLst/>
              <a:ahLst/>
              <a:cxnLst/>
              <a:rect l="l" t="t" r="r" b="b"/>
              <a:pathLst>
                <a:path w="1991360" h="2841625">
                  <a:moveTo>
                    <a:pt x="0" y="1420368"/>
                  </a:moveTo>
                  <a:lnTo>
                    <a:pt x="753" y="1364619"/>
                  </a:lnTo>
                  <a:lnTo>
                    <a:pt x="2995" y="1309412"/>
                  </a:lnTo>
                  <a:lnTo>
                    <a:pt x="6698" y="1254787"/>
                  </a:lnTo>
                  <a:lnTo>
                    <a:pt x="11834" y="1200784"/>
                  </a:lnTo>
                  <a:lnTo>
                    <a:pt x="18376" y="1147442"/>
                  </a:lnTo>
                  <a:lnTo>
                    <a:pt x="26296" y="1094800"/>
                  </a:lnTo>
                  <a:lnTo>
                    <a:pt x="35567" y="1042899"/>
                  </a:lnTo>
                  <a:lnTo>
                    <a:pt x="46160" y="991777"/>
                  </a:lnTo>
                  <a:lnTo>
                    <a:pt x="58048" y="941475"/>
                  </a:lnTo>
                  <a:lnTo>
                    <a:pt x="71203" y="892031"/>
                  </a:lnTo>
                  <a:lnTo>
                    <a:pt x="85598" y="843486"/>
                  </a:lnTo>
                  <a:lnTo>
                    <a:pt x="101206" y="795879"/>
                  </a:lnTo>
                  <a:lnTo>
                    <a:pt x="117997" y="749249"/>
                  </a:lnTo>
                  <a:lnTo>
                    <a:pt x="135946" y="703636"/>
                  </a:lnTo>
                  <a:lnTo>
                    <a:pt x="155024" y="659080"/>
                  </a:lnTo>
                  <a:lnTo>
                    <a:pt x="175203" y="615620"/>
                  </a:lnTo>
                  <a:lnTo>
                    <a:pt x="196456" y="573296"/>
                  </a:lnTo>
                  <a:lnTo>
                    <a:pt x="218756" y="532147"/>
                  </a:lnTo>
                  <a:lnTo>
                    <a:pt x="242074" y="492212"/>
                  </a:lnTo>
                  <a:lnTo>
                    <a:pt x="266383" y="453533"/>
                  </a:lnTo>
                  <a:lnTo>
                    <a:pt x="291655" y="416147"/>
                  </a:lnTo>
                  <a:lnTo>
                    <a:pt x="317863" y="380094"/>
                  </a:lnTo>
                  <a:lnTo>
                    <a:pt x="344979" y="345415"/>
                  </a:lnTo>
                  <a:lnTo>
                    <a:pt x="372975" y="312148"/>
                  </a:lnTo>
                  <a:lnTo>
                    <a:pt x="401824" y="280334"/>
                  </a:lnTo>
                  <a:lnTo>
                    <a:pt x="431498" y="250011"/>
                  </a:lnTo>
                  <a:lnTo>
                    <a:pt x="461970" y="221220"/>
                  </a:lnTo>
                  <a:lnTo>
                    <a:pt x="493211" y="193999"/>
                  </a:lnTo>
                  <a:lnTo>
                    <a:pt x="525194" y="168389"/>
                  </a:lnTo>
                  <a:lnTo>
                    <a:pt x="557892" y="144428"/>
                  </a:lnTo>
                  <a:lnTo>
                    <a:pt x="591277" y="122158"/>
                  </a:lnTo>
                  <a:lnTo>
                    <a:pt x="625321" y="101616"/>
                  </a:lnTo>
                  <a:lnTo>
                    <a:pt x="659996" y="82843"/>
                  </a:lnTo>
                  <a:lnTo>
                    <a:pt x="695276" y="65878"/>
                  </a:lnTo>
                  <a:lnTo>
                    <a:pt x="731131" y="50761"/>
                  </a:lnTo>
                  <a:lnTo>
                    <a:pt x="767536" y="37531"/>
                  </a:lnTo>
                  <a:lnTo>
                    <a:pt x="804461" y="26228"/>
                  </a:lnTo>
                  <a:lnTo>
                    <a:pt x="841879" y="16891"/>
                  </a:lnTo>
                  <a:lnTo>
                    <a:pt x="879763" y="9560"/>
                  </a:lnTo>
                  <a:lnTo>
                    <a:pt x="918086" y="4275"/>
                  </a:lnTo>
                  <a:lnTo>
                    <a:pt x="956818" y="1075"/>
                  </a:lnTo>
                  <a:lnTo>
                    <a:pt x="995934" y="0"/>
                  </a:lnTo>
                  <a:lnTo>
                    <a:pt x="1034996" y="1075"/>
                  </a:lnTo>
                  <a:lnTo>
                    <a:pt x="1073678" y="4275"/>
                  </a:lnTo>
                  <a:lnTo>
                    <a:pt x="1111952" y="9560"/>
                  </a:lnTo>
                  <a:lnTo>
                    <a:pt x="1149790" y="16891"/>
                  </a:lnTo>
                  <a:lnTo>
                    <a:pt x="1187165" y="26228"/>
                  </a:lnTo>
                  <a:lnTo>
                    <a:pt x="1224049" y="37531"/>
                  </a:lnTo>
                  <a:lnTo>
                    <a:pt x="1260415" y="50761"/>
                  </a:lnTo>
                  <a:lnTo>
                    <a:pt x="1296233" y="65878"/>
                  </a:lnTo>
                  <a:lnTo>
                    <a:pt x="1331478" y="82843"/>
                  </a:lnTo>
                  <a:lnTo>
                    <a:pt x="1366121" y="101616"/>
                  </a:lnTo>
                  <a:lnTo>
                    <a:pt x="1400134" y="122158"/>
                  </a:lnTo>
                  <a:lnTo>
                    <a:pt x="1433490" y="144428"/>
                  </a:lnTo>
                  <a:lnTo>
                    <a:pt x="1466161" y="168389"/>
                  </a:lnTo>
                  <a:lnTo>
                    <a:pt x="1498120" y="193999"/>
                  </a:lnTo>
                  <a:lnTo>
                    <a:pt x="1529338" y="221220"/>
                  </a:lnTo>
                  <a:lnTo>
                    <a:pt x="1559787" y="250011"/>
                  </a:lnTo>
                  <a:lnTo>
                    <a:pt x="1589442" y="280334"/>
                  </a:lnTo>
                  <a:lnTo>
                    <a:pt x="1618272" y="312148"/>
                  </a:lnTo>
                  <a:lnTo>
                    <a:pt x="1646251" y="345415"/>
                  </a:lnTo>
                  <a:lnTo>
                    <a:pt x="1673352" y="380094"/>
                  </a:lnTo>
                  <a:lnTo>
                    <a:pt x="1699545" y="416147"/>
                  </a:lnTo>
                  <a:lnTo>
                    <a:pt x="1724805" y="453533"/>
                  </a:lnTo>
                  <a:lnTo>
                    <a:pt x="1749102" y="492212"/>
                  </a:lnTo>
                  <a:lnTo>
                    <a:pt x="1772409" y="532147"/>
                  </a:lnTo>
                  <a:lnTo>
                    <a:pt x="1794699" y="573296"/>
                  </a:lnTo>
                  <a:lnTo>
                    <a:pt x="1815944" y="615620"/>
                  </a:lnTo>
                  <a:lnTo>
                    <a:pt x="1836116" y="659080"/>
                  </a:lnTo>
                  <a:lnTo>
                    <a:pt x="1855187" y="703636"/>
                  </a:lnTo>
                  <a:lnTo>
                    <a:pt x="1873130" y="749249"/>
                  </a:lnTo>
                  <a:lnTo>
                    <a:pt x="1889917" y="795879"/>
                  </a:lnTo>
                  <a:lnTo>
                    <a:pt x="1905520" y="843486"/>
                  </a:lnTo>
                  <a:lnTo>
                    <a:pt x="1919912" y="892031"/>
                  </a:lnTo>
                  <a:lnTo>
                    <a:pt x="1933065" y="941475"/>
                  </a:lnTo>
                  <a:lnTo>
                    <a:pt x="1944951" y="991777"/>
                  </a:lnTo>
                  <a:lnTo>
                    <a:pt x="1955542" y="1042899"/>
                  </a:lnTo>
                  <a:lnTo>
                    <a:pt x="1964811" y="1094800"/>
                  </a:lnTo>
                  <a:lnTo>
                    <a:pt x="1972730" y="1147442"/>
                  </a:lnTo>
                  <a:lnTo>
                    <a:pt x="1979271" y="1200784"/>
                  </a:lnTo>
                  <a:lnTo>
                    <a:pt x="1984407" y="1254787"/>
                  </a:lnTo>
                  <a:lnTo>
                    <a:pt x="1988110" y="1309412"/>
                  </a:lnTo>
                  <a:lnTo>
                    <a:pt x="1990352" y="1364619"/>
                  </a:lnTo>
                  <a:lnTo>
                    <a:pt x="1991106" y="1420368"/>
                  </a:lnTo>
                  <a:lnTo>
                    <a:pt x="1990352" y="1476170"/>
                  </a:lnTo>
                  <a:lnTo>
                    <a:pt x="1988110" y="1531427"/>
                  </a:lnTo>
                  <a:lnTo>
                    <a:pt x="1984407" y="1586100"/>
                  </a:lnTo>
                  <a:lnTo>
                    <a:pt x="1979271" y="1640149"/>
                  </a:lnTo>
                  <a:lnTo>
                    <a:pt x="1972730" y="1693534"/>
                  </a:lnTo>
                  <a:lnTo>
                    <a:pt x="1964811" y="1746217"/>
                  </a:lnTo>
                  <a:lnTo>
                    <a:pt x="1955542" y="1798157"/>
                  </a:lnTo>
                  <a:lnTo>
                    <a:pt x="1944951" y="1849316"/>
                  </a:lnTo>
                  <a:lnTo>
                    <a:pt x="1933065" y="1899653"/>
                  </a:lnTo>
                  <a:lnTo>
                    <a:pt x="1919912" y="1949129"/>
                  </a:lnTo>
                  <a:lnTo>
                    <a:pt x="1905520" y="1997705"/>
                  </a:lnTo>
                  <a:lnTo>
                    <a:pt x="1889917" y="2045341"/>
                  </a:lnTo>
                  <a:lnTo>
                    <a:pt x="1873130" y="2091997"/>
                  </a:lnTo>
                  <a:lnTo>
                    <a:pt x="1855187" y="2137635"/>
                  </a:lnTo>
                  <a:lnTo>
                    <a:pt x="1836116" y="2182215"/>
                  </a:lnTo>
                  <a:lnTo>
                    <a:pt x="1815944" y="2225696"/>
                  </a:lnTo>
                  <a:lnTo>
                    <a:pt x="1794699" y="2268041"/>
                  </a:lnTo>
                  <a:lnTo>
                    <a:pt x="1772409" y="2309208"/>
                  </a:lnTo>
                  <a:lnTo>
                    <a:pt x="1749102" y="2349159"/>
                  </a:lnTo>
                  <a:lnTo>
                    <a:pt x="1724805" y="2387855"/>
                  </a:lnTo>
                  <a:lnTo>
                    <a:pt x="1699545" y="2425255"/>
                  </a:lnTo>
                  <a:lnTo>
                    <a:pt x="1673352" y="2461320"/>
                  </a:lnTo>
                  <a:lnTo>
                    <a:pt x="1646251" y="2496011"/>
                  </a:lnTo>
                  <a:lnTo>
                    <a:pt x="1618272" y="2529289"/>
                  </a:lnTo>
                  <a:lnTo>
                    <a:pt x="1589442" y="2561112"/>
                  </a:lnTo>
                  <a:lnTo>
                    <a:pt x="1559787" y="2591444"/>
                  </a:lnTo>
                  <a:lnTo>
                    <a:pt x="1529338" y="2620243"/>
                  </a:lnTo>
                  <a:lnTo>
                    <a:pt x="1498120" y="2647470"/>
                  </a:lnTo>
                  <a:lnTo>
                    <a:pt x="1466161" y="2673086"/>
                  </a:lnTo>
                  <a:lnTo>
                    <a:pt x="1433490" y="2697051"/>
                  </a:lnTo>
                  <a:lnTo>
                    <a:pt x="1400134" y="2719326"/>
                  </a:lnTo>
                  <a:lnTo>
                    <a:pt x="1366121" y="2739871"/>
                  </a:lnTo>
                  <a:lnTo>
                    <a:pt x="1331478" y="2758647"/>
                  </a:lnTo>
                  <a:lnTo>
                    <a:pt x="1296233" y="2775614"/>
                  </a:lnTo>
                  <a:lnTo>
                    <a:pt x="1260415" y="2790733"/>
                  </a:lnTo>
                  <a:lnTo>
                    <a:pt x="1224049" y="2803964"/>
                  </a:lnTo>
                  <a:lnTo>
                    <a:pt x="1187165" y="2815268"/>
                  </a:lnTo>
                  <a:lnTo>
                    <a:pt x="1149790" y="2824605"/>
                  </a:lnTo>
                  <a:lnTo>
                    <a:pt x="1111952" y="2831936"/>
                  </a:lnTo>
                  <a:lnTo>
                    <a:pt x="1073678" y="2837222"/>
                  </a:lnTo>
                  <a:lnTo>
                    <a:pt x="1034996" y="2840422"/>
                  </a:lnTo>
                  <a:lnTo>
                    <a:pt x="995934" y="2841498"/>
                  </a:lnTo>
                  <a:lnTo>
                    <a:pt x="956818" y="2840422"/>
                  </a:lnTo>
                  <a:lnTo>
                    <a:pt x="918086" y="2837222"/>
                  </a:lnTo>
                  <a:lnTo>
                    <a:pt x="879763" y="2831936"/>
                  </a:lnTo>
                  <a:lnTo>
                    <a:pt x="841879" y="2824605"/>
                  </a:lnTo>
                  <a:lnTo>
                    <a:pt x="804461" y="2815268"/>
                  </a:lnTo>
                  <a:lnTo>
                    <a:pt x="767536" y="2803964"/>
                  </a:lnTo>
                  <a:lnTo>
                    <a:pt x="731131" y="2790733"/>
                  </a:lnTo>
                  <a:lnTo>
                    <a:pt x="695276" y="2775614"/>
                  </a:lnTo>
                  <a:lnTo>
                    <a:pt x="659996" y="2758647"/>
                  </a:lnTo>
                  <a:lnTo>
                    <a:pt x="625321" y="2739871"/>
                  </a:lnTo>
                  <a:lnTo>
                    <a:pt x="591277" y="2719326"/>
                  </a:lnTo>
                  <a:lnTo>
                    <a:pt x="557892" y="2697051"/>
                  </a:lnTo>
                  <a:lnTo>
                    <a:pt x="525194" y="2673086"/>
                  </a:lnTo>
                  <a:lnTo>
                    <a:pt x="493211" y="2647470"/>
                  </a:lnTo>
                  <a:lnTo>
                    <a:pt x="461970" y="2620243"/>
                  </a:lnTo>
                  <a:lnTo>
                    <a:pt x="431498" y="2591444"/>
                  </a:lnTo>
                  <a:lnTo>
                    <a:pt x="401824" y="2561112"/>
                  </a:lnTo>
                  <a:lnTo>
                    <a:pt x="372975" y="2529289"/>
                  </a:lnTo>
                  <a:lnTo>
                    <a:pt x="344979" y="2496011"/>
                  </a:lnTo>
                  <a:lnTo>
                    <a:pt x="317863" y="2461320"/>
                  </a:lnTo>
                  <a:lnTo>
                    <a:pt x="291655" y="2425255"/>
                  </a:lnTo>
                  <a:lnTo>
                    <a:pt x="266383" y="2387855"/>
                  </a:lnTo>
                  <a:lnTo>
                    <a:pt x="242074" y="2349159"/>
                  </a:lnTo>
                  <a:lnTo>
                    <a:pt x="218756" y="2309208"/>
                  </a:lnTo>
                  <a:lnTo>
                    <a:pt x="196456" y="2268041"/>
                  </a:lnTo>
                  <a:lnTo>
                    <a:pt x="175203" y="2225696"/>
                  </a:lnTo>
                  <a:lnTo>
                    <a:pt x="155024" y="2182215"/>
                  </a:lnTo>
                  <a:lnTo>
                    <a:pt x="135946" y="2137635"/>
                  </a:lnTo>
                  <a:lnTo>
                    <a:pt x="117997" y="2091997"/>
                  </a:lnTo>
                  <a:lnTo>
                    <a:pt x="101206" y="2045341"/>
                  </a:lnTo>
                  <a:lnTo>
                    <a:pt x="85598" y="1997705"/>
                  </a:lnTo>
                  <a:lnTo>
                    <a:pt x="71203" y="1949129"/>
                  </a:lnTo>
                  <a:lnTo>
                    <a:pt x="58048" y="1899653"/>
                  </a:lnTo>
                  <a:lnTo>
                    <a:pt x="46160" y="1849316"/>
                  </a:lnTo>
                  <a:lnTo>
                    <a:pt x="35567" y="1798157"/>
                  </a:lnTo>
                  <a:lnTo>
                    <a:pt x="26296" y="1746217"/>
                  </a:lnTo>
                  <a:lnTo>
                    <a:pt x="18376" y="1693534"/>
                  </a:lnTo>
                  <a:lnTo>
                    <a:pt x="11834" y="1640149"/>
                  </a:lnTo>
                  <a:lnTo>
                    <a:pt x="6698" y="1586100"/>
                  </a:lnTo>
                  <a:lnTo>
                    <a:pt x="2995" y="1531427"/>
                  </a:lnTo>
                  <a:lnTo>
                    <a:pt x="753" y="1476170"/>
                  </a:lnTo>
                  <a:lnTo>
                    <a:pt x="0" y="1420368"/>
                  </a:lnTo>
                  <a:close/>
                </a:path>
              </a:pathLst>
            </a:custGeom>
            <a:ln w="38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19071" y="3319272"/>
              <a:ext cx="878840" cy="829310"/>
            </a:xfrm>
            <a:custGeom>
              <a:avLst/>
              <a:gdLst/>
              <a:ahLst/>
              <a:cxnLst/>
              <a:rect l="l" t="t" r="r" b="b"/>
              <a:pathLst>
                <a:path w="878839" h="829310">
                  <a:moveTo>
                    <a:pt x="878586" y="829055"/>
                  </a:moveTo>
                  <a:lnTo>
                    <a:pt x="878586" y="0"/>
                  </a:lnTo>
                  <a:lnTo>
                    <a:pt x="0" y="0"/>
                  </a:lnTo>
                  <a:lnTo>
                    <a:pt x="0" y="829055"/>
                  </a:lnTo>
                  <a:lnTo>
                    <a:pt x="878586" y="829055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19071" y="3319272"/>
              <a:ext cx="878840" cy="829310"/>
            </a:xfrm>
            <a:custGeom>
              <a:avLst/>
              <a:gdLst/>
              <a:ahLst/>
              <a:cxnLst/>
              <a:rect l="l" t="t" r="r" b="b"/>
              <a:pathLst>
                <a:path w="878839" h="829310">
                  <a:moveTo>
                    <a:pt x="0" y="0"/>
                  </a:moveTo>
                  <a:lnTo>
                    <a:pt x="0" y="829055"/>
                  </a:lnTo>
                  <a:lnTo>
                    <a:pt x="878586" y="829055"/>
                  </a:lnTo>
                  <a:lnTo>
                    <a:pt x="878586" y="0"/>
                  </a:lnTo>
                  <a:lnTo>
                    <a:pt x="0" y="0"/>
                  </a:lnTo>
                  <a:close/>
                </a:path>
              </a:pathLst>
            </a:custGeom>
            <a:ln w="38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6134100" y="3952494"/>
            <a:ext cx="988060" cy="410845"/>
            <a:chOff x="6134100" y="3952494"/>
            <a:chExt cx="988060" cy="41084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65570" y="3952494"/>
              <a:ext cx="316991" cy="24688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4100" y="4134612"/>
              <a:ext cx="987552" cy="1143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34100" y="4248912"/>
              <a:ext cx="987552" cy="11430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2451354" y="3099803"/>
            <a:ext cx="2952115" cy="699770"/>
            <a:chOff x="2451354" y="3099803"/>
            <a:chExt cx="2952115" cy="699770"/>
          </a:xfrm>
        </p:grpSpPr>
        <p:sp>
          <p:nvSpPr>
            <p:cNvPr id="12" name="object 12"/>
            <p:cNvSpPr/>
            <p:nvPr/>
          </p:nvSpPr>
          <p:spPr>
            <a:xfrm>
              <a:off x="2853690" y="3118103"/>
              <a:ext cx="170815" cy="662940"/>
            </a:xfrm>
            <a:custGeom>
              <a:avLst/>
              <a:gdLst/>
              <a:ahLst/>
              <a:cxnLst/>
              <a:rect l="l" t="t" r="r" b="b"/>
              <a:pathLst>
                <a:path w="170814" h="662939">
                  <a:moveTo>
                    <a:pt x="170687" y="0"/>
                  </a:moveTo>
                  <a:lnTo>
                    <a:pt x="0" y="0"/>
                  </a:lnTo>
                  <a:lnTo>
                    <a:pt x="0" y="662940"/>
                  </a:lnTo>
                  <a:lnTo>
                    <a:pt x="170688" y="662940"/>
                  </a:lnTo>
                </a:path>
              </a:pathLst>
            </a:custGeom>
            <a:ln w="36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51354" y="3449573"/>
              <a:ext cx="2952115" cy="0"/>
            </a:xfrm>
            <a:custGeom>
              <a:avLst/>
              <a:gdLst/>
              <a:ahLst/>
              <a:cxnLst/>
              <a:rect l="l" t="t" r="r" b="b"/>
              <a:pathLst>
                <a:path w="2952115">
                  <a:moveTo>
                    <a:pt x="0" y="0"/>
                  </a:moveTo>
                  <a:lnTo>
                    <a:pt x="2951988" y="0"/>
                  </a:lnTo>
                </a:path>
              </a:pathLst>
            </a:custGeom>
            <a:ln w="36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5817870" y="3449573"/>
            <a:ext cx="732790" cy="0"/>
          </a:xfrm>
          <a:custGeom>
            <a:avLst/>
            <a:gdLst/>
            <a:ahLst/>
            <a:cxnLst/>
            <a:rect l="l" t="t" r="r" b="b"/>
            <a:pathLst>
              <a:path w="732790">
                <a:moveTo>
                  <a:pt x="0" y="0"/>
                </a:moveTo>
                <a:lnTo>
                  <a:pt x="732282" y="0"/>
                </a:lnTo>
              </a:path>
            </a:pathLst>
          </a:custGeom>
          <a:ln w="36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3122631" y="3070815"/>
            <a:ext cx="777875" cy="755650"/>
            <a:chOff x="3122631" y="3070815"/>
            <a:chExt cx="777875" cy="755650"/>
          </a:xfrm>
        </p:grpSpPr>
        <p:sp>
          <p:nvSpPr>
            <p:cNvPr id="16" name="object 16"/>
            <p:cNvSpPr/>
            <p:nvPr/>
          </p:nvSpPr>
          <p:spPr>
            <a:xfrm>
              <a:off x="3140201" y="3088385"/>
              <a:ext cx="742315" cy="720090"/>
            </a:xfrm>
            <a:custGeom>
              <a:avLst/>
              <a:gdLst/>
              <a:ahLst/>
              <a:cxnLst/>
              <a:rect l="l" t="t" r="r" b="b"/>
              <a:pathLst>
                <a:path w="742314" h="720089">
                  <a:moveTo>
                    <a:pt x="742188" y="359663"/>
                  </a:moveTo>
                  <a:lnTo>
                    <a:pt x="739297" y="314500"/>
                  </a:lnTo>
                  <a:lnTo>
                    <a:pt x="730856" y="271024"/>
                  </a:lnTo>
                  <a:lnTo>
                    <a:pt x="717212" y="229571"/>
                  </a:lnTo>
                  <a:lnTo>
                    <a:pt x="698714" y="190475"/>
                  </a:lnTo>
                  <a:lnTo>
                    <a:pt x="675708" y="154073"/>
                  </a:lnTo>
                  <a:lnTo>
                    <a:pt x="648542" y="120698"/>
                  </a:lnTo>
                  <a:lnTo>
                    <a:pt x="617563" y="90686"/>
                  </a:lnTo>
                  <a:lnTo>
                    <a:pt x="583120" y="64372"/>
                  </a:lnTo>
                  <a:lnTo>
                    <a:pt x="545559" y="42092"/>
                  </a:lnTo>
                  <a:lnTo>
                    <a:pt x="505229" y="24179"/>
                  </a:lnTo>
                  <a:lnTo>
                    <a:pt x="462476" y="10969"/>
                  </a:lnTo>
                  <a:lnTo>
                    <a:pt x="417648" y="2798"/>
                  </a:lnTo>
                  <a:lnTo>
                    <a:pt x="371094" y="0"/>
                  </a:lnTo>
                  <a:lnTo>
                    <a:pt x="324539" y="2798"/>
                  </a:lnTo>
                  <a:lnTo>
                    <a:pt x="279711" y="10969"/>
                  </a:lnTo>
                  <a:lnTo>
                    <a:pt x="236958" y="24179"/>
                  </a:lnTo>
                  <a:lnTo>
                    <a:pt x="196628" y="42092"/>
                  </a:lnTo>
                  <a:lnTo>
                    <a:pt x="159067" y="64372"/>
                  </a:lnTo>
                  <a:lnTo>
                    <a:pt x="124624" y="90686"/>
                  </a:lnTo>
                  <a:lnTo>
                    <a:pt x="93645" y="120698"/>
                  </a:lnTo>
                  <a:lnTo>
                    <a:pt x="66479" y="154073"/>
                  </a:lnTo>
                  <a:lnTo>
                    <a:pt x="43473" y="190475"/>
                  </a:lnTo>
                  <a:lnTo>
                    <a:pt x="24975" y="229571"/>
                  </a:lnTo>
                  <a:lnTo>
                    <a:pt x="11331" y="271024"/>
                  </a:lnTo>
                  <a:lnTo>
                    <a:pt x="2890" y="314500"/>
                  </a:lnTo>
                  <a:lnTo>
                    <a:pt x="0" y="359663"/>
                  </a:lnTo>
                  <a:lnTo>
                    <a:pt x="2890" y="404840"/>
                  </a:lnTo>
                  <a:lnTo>
                    <a:pt x="11331" y="448352"/>
                  </a:lnTo>
                  <a:lnTo>
                    <a:pt x="24975" y="489859"/>
                  </a:lnTo>
                  <a:lnTo>
                    <a:pt x="43473" y="529024"/>
                  </a:lnTo>
                  <a:lnTo>
                    <a:pt x="66479" y="565506"/>
                  </a:lnTo>
                  <a:lnTo>
                    <a:pt x="93645" y="598966"/>
                  </a:lnTo>
                  <a:lnTo>
                    <a:pt x="124624" y="629066"/>
                  </a:lnTo>
                  <a:lnTo>
                    <a:pt x="159067" y="655465"/>
                  </a:lnTo>
                  <a:lnTo>
                    <a:pt x="196628" y="677825"/>
                  </a:lnTo>
                  <a:lnTo>
                    <a:pt x="236958" y="695807"/>
                  </a:lnTo>
                  <a:lnTo>
                    <a:pt x="279711" y="709071"/>
                  </a:lnTo>
                  <a:lnTo>
                    <a:pt x="324539" y="717278"/>
                  </a:lnTo>
                  <a:lnTo>
                    <a:pt x="371094" y="720089"/>
                  </a:lnTo>
                  <a:lnTo>
                    <a:pt x="417648" y="717278"/>
                  </a:lnTo>
                  <a:lnTo>
                    <a:pt x="462476" y="709071"/>
                  </a:lnTo>
                  <a:lnTo>
                    <a:pt x="505229" y="695807"/>
                  </a:lnTo>
                  <a:lnTo>
                    <a:pt x="545559" y="677825"/>
                  </a:lnTo>
                  <a:lnTo>
                    <a:pt x="583120" y="655465"/>
                  </a:lnTo>
                  <a:lnTo>
                    <a:pt x="617563" y="629066"/>
                  </a:lnTo>
                  <a:lnTo>
                    <a:pt x="648542" y="598966"/>
                  </a:lnTo>
                  <a:lnTo>
                    <a:pt x="675708" y="565506"/>
                  </a:lnTo>
                  <a:lnTo>
                    <a:pt x="698714" y="529024"/>
                  </a:lnTo>
                  <a:lnTo>
                    <a:pt x="717212" y="489859"/>
                  </a:lnTo>
                  <a:lnTo>
                    <a:pt x="730856" y="448352"/>
                  </a:lnTo>
                  <a:lnTo>
                    <a:pt x="739297" y="404840"/>
                  </a:lnTo>
                  <a:lnTo>
                    <a:pt x="742188" y="3596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40201" y="3088385"/>
              <a:ext cx="742315" cy="720090"/>
            </a:xfrm>
            <a:custGeom>
              <a:avLst/>
              <a:gdLst/>
              <a:ahLst/>
              <a:cxnLst/>
              <a:rect l="l" t="t" r="r" b="b"/>
              <a:pathLst>
                <a:path w="742314" h="720089">
                  <a:moveTo>
                    <a:pt x="0" y="359663"/>
                  </a:moveTo>
                  <a:lnTo>
                    <a:pt x="2890" y="314500"/>
                  </a:lnTo>
                  <a:lnTo>
                    <a:pt x="11331" y="271024"/>
                  </a:lnTo>
                  <a:lnTo>
                    <a:pt x="24975" y="229571"/>
                  </a:lnTo>
                  <a:lnTo>
                    <a:pt x="43473" y="190475"/>
                  </a:lnTo>
                  <a:lnTo>
                    <a:pt x="66479" y="154073"/>
                  </a:lnTo>
                  <a:lnTo>
                    <a:pt x="93645" y="120698"/>
                  </a:lnTo>
                  <a:lnTo>
                    <a:pt x="124624" y="90686"/>
                  </a:lnTo>
                  <a:lnTo>
                    <a:pt x="159067" y="64372"/>
                  </a:lnTo>
                  <a:lnTo>
                    <a:pt x="196628" y="42092"/>
                  </a:lnTo>
                  <a:lnTo>
                    <a:pt x="236958" y="24179"/>
                  </a:lnTo>
                  <a:lnTo>
                    <a:pt x="279711" y="10969"/>
                  </a:lnTo>
                  <a:lnTo>
                    <a:pt x="324539" y="2798"/>
                  </a:lnTo>
                  <a:lnTo>
                    <a:pt x="371094" y="0"/>
                  </a:lnTo>
                  <a:lnTo>
                    <a:pt x="417648" y="2798"/>
                  </a:lnTo>
                  <a:lnTo>
                    <a:pt x="462476" y="10969"/>
                  </a:lnTo>
                  <a:lnTo>
                    <a:pt x="505229" y="24179"/>
                  </a:lnTo>
                  <a:lnTo>
                    <a:pt x="545559" y="42092"/>
                  </a:lnTo>
                  <a:lnTo>
                    <a:pt x="583120" y="64372"/>
                  </a:lnTo>
                  <a:lnTo>
                    <a:pt x="617563" y="90686"/>
                  </a:lnTo>
                  <a:lnTo>
                    <a:pt x="648542" y="120698"/>
                  </a:lnTo>
                  <a:lnTo>
                    <a:pt x="675708" y="154073"/>
                  </a:lnTo>
                  <a:lnTo>
                    <a:pt x="698714" y="190475"/>
                  </a:lnTo>
                  <a:lnTo>
                    <a:pt x="717212" y="229571"/>
                  </a:lnTo>
                  <a:lnTo>
                    <a:pt x="730856" y="271024"/>
                  </a:lnTo>
                  <a:lnTo>
                    <a:pt x="739297" y="314500"/>
                  </a:lnTo>
                  <a:lnTo>
                    <a:pt x="742188" y="359663"/>
                  </a:lnTo>
                  <a:lnTo>
                    <a:pt x="739297" y="404840"/>
                  </a:lnTo>
                  <a:lnTo>
                    <a:pt x="730856" y="448352"/>
                  </a:lnTo>
                  <a:lnTo>
                    <a:pt x="717212" y="489859"/>
                  </a:lnTo>
                  <a:lnTo>
                    <a:pt x="698714" y="529024"/>
                  </a:lnTo>
                  <a:lnTo>
                    <a:pt x="675708" y="565506"/>
                  </a:lnTo>
                  <a:lnTo>
                    <a:pt x="648542" y="598966"/>
                  </a:lnTo>
                  <a:lnTo>
                    <a:pt x="617563" y="629066"/>
                  </a:lnTo>
                  <a:lnTo>
                    <a:pt x="583120" y="655465"/>
                  </a:lnTo>
                  <a:lnTo>
                    <a:pt x="545559" y="677825"/>
                  </a:lnTo>
                  <a:lnTo>
                    <a:pt x="505229" y="695807"/>
                  </a:lnTo>
                  <a:lnTo>
                    <a:pt x="462476" y="709071"/>
                  </a:lnTo>
                  <a:lnTo>
                    <a:pt x="417648" y="717278"/>
                  </a:lnTo>
                  <a:lnTo>
                    <a:pt x="371094" y="720089"/>
                  </a:lnTo>
                  <a:lnTo>
                    <a:pt x="324539" y="717278"/>
                  </a:lnTo>
                  <a:lnTo>
                    <a:pt x="279711" y="709071"/>
                  </a:lnTo>
                  <a:lnTo>
                    <a:pt x="236958" y="695807"/>
                  </a:lnTo>
                  <a:lnTo>
                    <a:pt x="196628" y="677825"/>
                  </a:lnTo>
                  <a:lnTo>
                    <a:pt x="159067" y="655465"/>
                  </a:lnTo>
                  <a:lnTo>
                    <a:pt x="124624" y="629066"/>
                  </a:lnTo>
                  <a:lnTo>
                    <a:pt x="93645" y="598966"/>
                  </a:lnTo>
                  <a:lnTo>
                    <a:pt x="66479" y="565506"/>
                  </a:lnTo>
                  <a:lnTo>
                    <a:pt x="43473" y="529024"/>
                  </a:lnTo>
                  <a:lnTo>
                    <a:pt x="24975" y="489859"/>
                  </a:lnTo>
                  <a:lnTo>
                    <a:pt x="11331" y="448352"/>
                  </a:lnTo>
                  <a:lnTo>
                    <a:pt x="2890" y="404840"/>
                  </a:lnTo>
                  <a:lnTo>
                    <a:pt x="0" y="359663"/>
                  </a:lnTo>
                  <a:close/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05377" y="3319271"/>
              <a:ext cx="201167" cy="246125"/>
            </a:xfrm>
            <a:prstGeom prst="rect">
              <a:avLst/>
            </a:prstGeom>
          </p:spPr>
        </p:pic>
      </p:grpSp>
      <p:sp>
        <p:nvSpPr>
          <p:cNvPr id="19" name="object 19"/>
          <p:cNvSpPr/>
          <p:nvPr/>
        </p:nvSpPr>
        <p:spPr>
          <a:xfrm>
            <a:off x="8245602" y="2811017"/>
            <a:ext cx="0" cy="1266825"/>
          </a:xfrm>
          <a:custGeom>
            <a:avLst/>
            <a:gdLst/>
            <a:ahLst/>
            <a:cxnLst/>
            <a:rect l="l" t="t" r="r" b="b"/>
            <a:pathLst>
              <a:path h="1266825">
                <a:moveTo>
                  <a:pt x="0" y="1266444"/>
                </a:moveTo>
                <a:lnTo>
                  <a:pt x="0" y="0"/>
                </a:lnTo>
              </a:path>
            </a:pathLst>
          </a:custGeom>
          <a:ln w="36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8373618" y="3383279"/>
            <a:ext cx="786765" cy="274320"/>
            <a:chOff x="8373618" y="3383279"/>
            <a:chExt cx="786765" cy="274320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73618" y="3383279"/>
              <a:ext cx="786383" cy="13716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73618" y="3520439"/>
              <a:ext cx="786383" cy="137160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950213" y="3367278"/>
            <a:ext cx="0" cy="154305"/>
          </a:xfrm>
          <a:custGeom>
            <a:avLst/>
            <a:gdLst/>
            <a:ahLst/>
            <a:cxnLst/>
            <a:rect l="l" t="t" r="r" b="b"/>
            <a:pathLst>
              <a:path h="154304">
                <a:moveTo>
                  <a:pt x="0" y="0"/>
                </a:moveTo>
                <a:lnTo>
                  <a:pt x="0" y="153924"/>
                </a:lnTo>
              </a:path>
            </a:pathLst>
          </a:custGeom>
          <a:ln w="351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1017987" y="3224783"/>
            <a:ext cx="835660" cy="438150"/>
            <a:chOff x="1017987" y="3224783"/>
            <a:chExt cx="835660" cy="438150"/>
          </a:xfrm>
        </p:grpSpPr>
        <p:sp>
          <p:nvSpPr>
            <p:cNvPr id="25" name="object 25"/>
            <p:cNvSpPr/>
            <p:nvPr/>
          </p:nvSpPr>
          <p:spPr>
            <a:xfrm>
              <a:off x="1035558" y="3295649"/>
              <a:ext cx="0" cy="296545"/>
            </a:xfrm>
            <a:custGeom>
              <a:avLst/>
              <a:gdLst/>
              <a:ahLst/>
              <a:cxnLst/>
              <a:rect l="l" t="t" r="r" b="b"/>
              <a:pathLst>
                <a:path h="296545">
                  <a:moveTo>
                    <a:pt x="0" y="0"/>
                  </a:moveTo>
                  <a:lnTo>
                    <a:pt x="0" y="296418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09472" y="3224783"/>
              <a:ext cx="0" cy="438150"/>
            </a:xfrm>
            <a:custGeom>
              <a:avLst/>
              <a:gdLst/>
              <a:ahLst/>
              <a:cxnLst/>
              <a:rect l="l" t="t" r="r" b="b"/>
              <a:pathLst>
                <a:path h="438150">
                  <a:moveTo>
                    <a:pt x="0" y="0"/>
                  </a:moveTo>
                  <a:lnTo>
                    <a:pt x="0" y="438150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09472" y="3449573"/>
              <a:ext cx="744220" cy="0"/>
            </a:xfrm>
            <a:custGeom>
              <a:avLst/>
              <a:gdLst/>
              <a:ahLst/>
              <a:cxnLst/>
              <a:rect l="l" t="t" r="r" b="b"/>
              <a:pathLst>
                <a:path w="744219">
                  <a:moveTo>
                    <a:pt x="743712" y="0"/>
                  </a:moveTo>
                  <a:lnTo>
                    <a:pt x="0" y="0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1860042" y="3805428"/>
            <a:ext cx="594360" cy="212725"/>
          </a:xfrm>
          <a:custGeom>
            <a:avLst/>
            <a:gdLst/>
            <a:ahLst/>
            <a:cxnLst/>
            <a:rect l="l" t="t" r="r" b="b"/>
            <a:pathLst>
              <a:path w="594360" h="212725">
                <a:moveTo>
                  <a:pt x="591312" y="212598"/>
                </a:moveTo>
                <a:lnTo>
                  <a:pt x="591312" y="70866"/>
                </a:lnTo>
                <a:lnTo>
                  <a:pt x="594360" y="72390"/>
                </a:lnTo>
                <a:lnTo>
                  <a:pt x="588597" y="44041"/>
                </a:lnTo>
                <a:lnTo>
                  <a:pt x="572833" y="21050"/>
                </a:lnTo>
                <a:lnTo>
                  <a:pt x="549354" y="5631"/>
                </a:lnTo>
                <a:lnTo>
                  <a:pt x="520446" y="0"/>
                </a:lnTo>
                <a:lnTo>
                  <a:pt x="491418" y="5631"/>
                </a:lnTo>
                <a:lnTo>
                  <a:pt x="467677" y="21050"/>
                </a:lnTo>
                <a:lnTo>
                  <a:pt x="451651" y="44041"/>
                </a:lnTo>
                <a:lnTo>
                  <a:pt x="445770" y="72390"/>
                </a:lnTo>
                <a:lnTo>
                  <a:pt x="440007" y="44041"/>
                </a:lnTo>
                <a:lnTo>
                  <a:pt x="424243" y="21050"/>
                </a:lnTo>
                <a:lnTo>
                  <a:pt x="400764" y="5631"/>
                </a:lnTo>
                <a:lnTo>
                  <a:pt x="371856" y="0"/>
                </a:lnTo>
                <a:lnTo>
                  <a:pt x="342828" y="5631"/>
                </a:lnTo>
                <a:lnTo>
                  <a:pt x="319087" y="21050"/>
                </a:lnTo>
                <a:lnTo>
                  <a:pt x="303061" y="44041"/>
                </a:lnTo>
                <a:lnTo>
                  <a:pt x="297180" y="72390"/>
                </a:lnTo>
                <a:lnTo>
                  <a:pt x="291417" y="44041"/>
                </a:lnTo>
                <a:lnTo>
                  <a:pt x="275653" y="21050"/>
                </a:lnTo>
                <a:lnTo>
                  <a:pt x="252174" y="5631"/>
                </a:lnTo>
                <a:lnTo>
                  <a:pt x="223266" y="0"/>
                </a:lnTo>
                <a:lnTo>
                  <a:pt x="194238" y="5631"/>
                </a:lnTo>
                <a:lnTo>
                  <a:pt x="170497" y="21050"/>
                </a:lnTo>
                <a:lnTo>
                  <a:pt x="154471" y="44041"/>
                </a:lnTo>
                <a:lnTo>
                  <a:pt x="148590" y="72390"/>
                </a:lnTo>
                <a:lnTo>
                  <a:pt x="142720" y="44041"/>
                </a:lnTo>
                <a:lnTo>
                  <a:pt x="126777" y="21050"/>
                </a:lnTo>
                <a:lnTo>
                  <a:pt x="103262" y="5631"/>
                </a:lnTo>
                <a:lnTo>
                  <a:pt x="74676" y="0"/>
                </a:lnTo>
                <a:lnTo>
                  <a:pt x="45648" y="5631"/>
                </a:lnTo>
                <a:lnTo>
                  <a:pt x="21907" y="21050"/>
                </a:lnTo>
                <a:lnTo>
                  <a:pt x="5881" y="44041"/>
                </a:lnTo>
                <a:lnTo>
                  <a:pt x="0" y="72390"/>
                </a:lnTo>
                <a:lnTo>
                  <a:pt x="5334" y="70866"/>
                </a:lnTo>
                <a:lnTo>
                  <a:pt x="5334" y="212598"/>
                </a:lnTo>
              </a:path>
            </a:pathLst>
          </a:custGeom>
          <a:ln w="243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1847843" y="3437375"/>
            <a:ext cx="619125" cy="321310"/>
            <a:chOff x="1847843" y="3437375"/>
            <a:chExt cx="619125" cy="321310"/>
          </a:xfrm>
        </p:grpSpPr>
        <p:sp>
          <p:nvSpPr>
            <p:cNvPr id="30" name="object 30"/>
            <p:cNvSpPr/>
            <p:nvPr/>
          </p:nvSpPr>
          <p:spPr>
            <a:xfrm>
              <a:off x="1860041" y="3449573"/>
              <a:ext cx="594360" cy="212090"/>
            </a:xfrm>
            <a:custGeom>
              <a:avLst/>
              <a:gdLst/>
              <a:ahLst/>
              <a:cxnLst/>
              <a:rect l="l" t="t" r="r" b="b"/>
              <a:pathLst>
                <a:path w="594360" h="212089">
                  <a:moveTo>
                    <a:pt x="591312" y="0"/>
                  </a:moveTo>
                  <a:lnTo>
                    <a:pt x="591312" y="142494"/>
                  </a:lnTo>
                  <a:lnTo>
                    <a:pt x="594360" y="139446"/>
                  </a:lnTo>
                  <a:lnTo>
                    <a:pt x="588597" y="167473"/>
                  </a:lnTo>
                  <a:lnTo>
                    <a:pt x="572833" y="190500"/>
                  </a:lnTo>
                  <a:lnTo>
                    <a:pt x="549354" y="206097"/>
                  </a:lnTo>
                  <a:lnTo>
                    <a:pt x="520446" y="211836"/>
                  </a:lnTo>
                  <a:lnTo>
                    <a:pt x="491418" y="206097"/>
                  </a:lnTo>
                  <a:lnTo>
                    <a:pt x="467677" y="190499"/>
                  </a:lnTo>
                  <a:lnTo>
                    <a:pt x="451651" y="167473"/>
                  </a:lnTo>
                  <a:lnTo>
                    <a:pt x="445770" y="139446"/>
                  </a:lnTo>
                  <a:lnTo>
                    <a:pt x="440007" y="167473"/>
                  </a:lnTo>
                  <a:lnTo>
                    <a:pt x="424243" y="190500"/>
                  </a:lnTo>
                  <a:lnTo>
                    <a:pt x="400764" y="206097"/>
                  </a:lnTo>
                  <a:lnTo>
                    <a:pt x="371856" y="211836"/>
                  </a:lnTo>
                  <a:lnTo>
                    <a:pt x="342828" y="206097"/>
                  </a:lnTo>
                  <a:lnTo>
                    <a:pt x="319087" y="190500"/>
                  </a:lnTo>
                  <a:lnTo>
                    <a:pt x="303061" y="167473"/>
                  </a:lnTo>
                  <a:lnTo>
                    <a:pt x="297180" y="139446"/>
                  </a:lnTo>
                  <a:lnTo>
                    <a:pt x="291417" y="167473"/>
                  </a:lnTo>
                  <a:lnTo>
                    <a:pt x="275653" y="190500"/>
                  </a:lnTo>
                  <a:lnTo>
                    <a:pt x="252174" y="206097"/>
                  </a:lnTo>
                  <a:lnTo>
                    <a:pt x="223266" y="211836"/>
                  </a:lnTo>
                  <a:lnTo>
                    <a:pt x="194238" y="206097"/>
                  </a:lnTo>
                  <a:lnTo>
                    <a:pt x="170497" y="190500"/>
                  </a:lnTo>
                  <a:lnTo>
                    <a:pt x="154471" y="167473"/>
                  </a:lnTo>
                  <a:lnTo>
                    <a:pt x="148590" y="139446"/>
                  </a:lnTo>
                  <a:lnTo>
                    <a:pt x="142720" y="167473"/>
                  </a:lnTo>
                  <a:lnTo>
                    <a:pt x="126777" y="190500"/>
                  </a:lnTo>
                  <a:lnTo>
                    <a:pt x="103262" y="206097"/>
                  </a:lnTo>
                  <a:lnTo>
                    <a:pt x="74676" y="211836"/>
                  </a:lnTo>
                  <a:lnTo>
                    <a:pt x="45648" y="206097"/>
                  </a:lnTo>
                  <a:lnTo>
                    <a:pt x="21907" y="190500"/>
                  </a:lnTo>
                  <a:lnTo>
                    <a:pt x="5881" y="167473"/>
                  </a:lnTo>
                  <a:lnTo>
                    <a:pt x="0" y="139446"/>
                  </a:lnTo>
                  <a:lnTo>
                    <a:pt x="5334" y="142494"/>
                  </a:lnTo>
                  <a:lnTo>
                    <a:pt x="5334" y="0"/>
                  </a:lnTo>
                </a:path>
              </a:pathLst>
            </a:custGeom>
            <a:ln w="243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865375" y="3710177"/>
              <a:ext cx="586105" cy="0"/>
            </a:xfrm>
            <a:custGeom>
              <a:avLst/>
              <a:gdLst/>
              <a:ahLst/>
              <a:cxnLst/>
              <a:rect l="l" t="t" r="r" b="b"/>
              <a:pathLst>
                <a:path w="586105">
                  <a:moveTo>
                    <a:pt x="0" y="0"/>
                  </a:moveTo>
                  <a:lnTo>
                    <a:pt x="585978" y="0"/>
                  </a:lnTo>
                </a:path>
              </a:pathLst>
            </a:custGeom>
            <a:ln w="243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865375" y="3745991"/>
              <a:ext cx="586105" cy="0"/>
            </a:xfrm>
            <a:custGeom>
              <a:avLst/>
              <a:gdLst/>
              <a:ahLst/>
              <a:cxnLst/>
              <a:rect l="l" t="t" r="r" b="b"/>
              <a:pathLst>
                <a:path w="586105">
                  <a:moveTo>
                    <a:pt x="0" y="0"/>
                  </a:moveTo>
                  <a:lnTo>
                    <a:pt x="585978" y="0"/>
                  </a:lnTo>
                </a:path>
              </a:pathLst>
            </a:custGeom>
            <a:ln w="243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6874764" y="3023616"/>
            <a:ext cx="334645" cy="852805"/>
          </a:xfrm>
          <a:custGeom>
            <a:avLst/>
            <a:gdLst/>
            <a:ahLst/>
            <a:cxnLst/>
            <a:rect l="l" t="t" r="r" b="b"/>
            <a:pathLst>
              <a:path w="334645" h="852804">
                <a:moveTo>
                  <a:pt x="334518" y="0"/>
                </a:moveTo>
                <a:lnTo>
                  <a:pt x="114300" y="0"/>
                </a:lnTo>
                <a:lnTo>
                  <a:pt x="66865" y="9072"/>
                </a:lnTo>
                <a:lnTo>
                  <a:pt x="32004" y="31813"/>
                </a:lnTo>
                <a:lnTo>
                  <a:pt x="8572" y="65698"/>
                </a:lnTo>
                <a:lnTo>
                  <a:pt x="0" y="107442"/>
                </a:lnTo>
                <a:lnTo>
                  <a:pt x="8572" y="148744"/>
                </a:lnTo>
                <a:lnTo>
                  <a:pt x="32004" y="182403"/>
                </a:lnTo>
                <a:lnTo>
                  <a:pt x="66865" y="205061"/>
                </a:lnTo>
                <a:lnTo>
                  <a:pt x="109728" y="213360"/>
                </a:lnTo>
                <a:lnTo>
                  <a:pt x="66865" y="221777"/>
                </a:lnTo>
                <a:lnTo>
                  <a:pt x="32004" y="244697"/>
                </a:lnTo>
                <a:lnTo>
                  <a:pt x="8572" y="278618"/>
                </a:lnTo>
                <a:lnTo>
                  <a:pt x="0" y="320040"/>
                </a:lnTo>
                <a:lnTo>
                  <a:pt x="8572" y="361461"/>
                </a:lnTo>
                <a:lnTo>
                  <a:pt x="32004" y="395382"/>
                </a:lnTo>
                <a:lnTo>
                  <a:pt x="66865" y="418302"/>
                </a:lnTo>
                <a:lnTo>
                  <a:pt x="109728" y="426720"/>
                </a:lnTo>
                <a:lnTo>
                  <a:pt x="66865" y="435137"/>
                </a:lnTo>
                <a:lnTo>
                  <a:pt x="32004" y="458057"/>
                </a:lnTo>
                <a:lnTo>
                  <a:pt x="8572" y="491978"/>
                </a:lnTo>
                <a:lnTo>
                  <a:pt x="0" y="533400"/>
                </a:lnTo>
                <a:lnTo>
                  <a:pt x="8572" y="574821"/>
                </a:lnTo>
                <a:lnTo>
                  <a:pt x="32004" y="608742"/>
                </a:lnTo>
                <a:lnTo>
                  <a:pt x="66865" y="631662"/>
                </a:lnTo>
                <a:lnTo>
                  <a:pt x="109728" y="640080"/>
                </a:lnTo>
                <a:lnTo>
                  <a:pt x="66865" y="648378"/>
                </a:lnTo>
                <a:lnTo>
                  <a:pt x="32004" y="671036"/>
                </a:lnTo>
                <a:lnTo>
                  <a:pt x="8572" y="704695"/>
                </a:lnTo>
                <a:lnTo>
                  <a:pt x="0" y="745998"/>
                </a:lnTo>
                <a:lnTo>
                  <a:pt x="8572" y="787741"/>
                </a:lnTo>
                <a:lnTo>
                  <a:pt x="32004" y="821626"/>
                </a:lnTo>
                <a:lnTo>
                  <a:pt x="66865" y="844367"/>
                </a:lnTo>
                <a:lnTo>
                  <a:pt x="109728" y="852678"/>
                </a:lnTo>
                <a:lnTo>
                  <a:pt x="334518" y="852678"/>
                </a:lnTo>
              </a:path>
            </a:pathLst>
          </a:custGeom>
          <a:ln w="351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6313125" y="3006045"/>
            <a:ext cx="498475" cy="888365"/>
            <a:chOff x="6313125" y="3006045"/>
            <a:chExt cx="498475" cy="888365"/>
          </a:xfrm>
        </p:grpSpPr>
        <p:sp>
          <p:nvSpPr>
            <p:cNvPr id="35" name="object 35"/>
            <p:cNvSpPr/>
            <p:nvPr/>
          </p:nvSpPr>
          <p:spPr>
            <a:xfrm>
              <a:off x="6330695" y="3023616"/>
              <a:ext cx="323850" cy="852805"/>
            </a:xfrm>
            <a:custGeom>
              <a:avLst/>
              <a:gdLst/>
              <a:ahLst/>
              <a:cxnLst/>
              <a:rect l="l" t="t" r="r" b="b"/>
              <a:pathLst>
                <a:path w="323850" h="852804">
                  <a:moveTo>
                    <a:pt x="0" y="0"/>
                  </a:moveTo>
                  <a:lnTo>
                    <a:pt x="219456" y="0"/>
                  </a:lnTo>
                  <a:lnTo>
                    <a:pt x="214122" y="761"/>
                  </a:lnTo>
                  <a:lnTo>
                    <a:pt x="256984" y="9072"/>
                  </a:lnTo>
                  <a:lnTo>
                    <a:pt x="291846" y="31813"/>
                  </a:lnTo>
                  <a:lnTo>
                    <a:pt x="315277" y="65698"/>
                  </a:lnTo>
                  <a:lnTo>
                    <a:pt x="323850" y="107441"/>
                  </a:lnTo>
                  <a:lnTo>
                    <a:pt x="315277" y="148744"/>
                  </a:lnTo>
                  <a:lnTo>
                    <a:pt x="291846" y="182403"/>
                  </a:lnTo>
                  <a:lnTo>
                    <a:pt x="256984" y="205061"/>
                  </a:lnTo>
                  <a:lnTo>
                    <a:pt x="214122" y="213360"/>
                  </a:lnTo>
                  <a:lnTo>
                    <a:pt x="256984" y="221777"/>
                  </a:lnTo>
                  <a:lnTo>
                    <a:pt x="291846" y="244697"/>
                  </a:lnTo>
                  <a:lnTo>
                    <a:pt x="315277" y="278618"/>
                  </a:lnTo>
                  <a:lnTo>
                    <a:pt x="323850" y="320040"/>
                  </a:lnTo>
                  <a:lnTo>
                    <a:pt x="315277" y="361461"/>
                  </a:lnTo>
                  <a:lnTo>
                    <a:pt x="291846" y="395382"/>
                  </a:lnTo>
                  <a:lnTo>
                    <a:pt x="256984" y="418302"/>
                  </a:lnTo>
                  <a:lnTo>
                    <a:pt x="214122" y="426720"/>
                  </a:lnTo>
                  <a:lnTo>
                    <a:pt x="256984" y="435137"/>
                  </a:lnTo>
                  <a:lnTo>
                    <a:pt x="291846" y="458057"/>
                  </a:lnTo>
                  <a:lnTo>
                    <a:pt x="315277" y="491978"/>
                  </a:lnTo>
                  <a:lnTo>
                    <a:pt x="323850" y="533400"/>
                  </a:lnTo>
                  <a:lnTo>
                    <a:pt x="315277" y="574821"/>
                  </a:lnTo>
                  <a:lnTo>
                    <a:pt x="291846" y="608742"/>
                  </a:lnTo>
                  <a:lnTo>
                    <a:pt x="256984" y="631662"/>
                  </a:lnTo>
                  <a:lnTo>
                    <a:pt x="214122" y="640080"/>
                  </a:lnTo>
                  <a:lnTo>
                    <a:pt x="256984" y="648378"/>
                  </a:lnTo>
                  <a:lnTo>
                    <a:pt x="291846" y="671036"/>
                  </a:lnTo>
                  <a:lnTo>
                    <a:pt x="315277" y="704695"/>
                  </a:lnTo>
                  <a:lnTo>
                    <a:pt x="323850" y="745998"/>
                  </a:lnTo>
                  <a:lnTo>
                    <a:pt x="315277" y="787741"/>
                  </a:lnTo>
                  <a:lnTo>
                    <a:pt x="291846" y="821626"/>
                  </a:lnTo>
                  <a:lnTo>
                    <a:pt x="256984" y="844367"/>
                  </a:lnTo>
                  <a:lnTo>
                    <a:pt x="214122" y="852678"/>
                  </a:lnTo>
                  <a:lnTo>
                    <a:pt x="219456" y="852678"/>
                  </a:lnTo>
                  <a:lnTo>
                    <a:pt x="0" y="852678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733031" y="3023616"/>
              <a:ext cx="0" cy="852805"/>
            </a:xfrm>
            <a:custGeom>
              <a:avLst/>
              <a:gdLst/>
              <a:ahLst/>
              <a:cxnLst/>
              <a:rect l="l" t="t" r="r" b="b"/>
              <a:pathLst>
                <a:path h="852804">
                  <a:moveTo>
                    <a:pt x="0" y="852677"/>
                  </a:moveTo>
                  <a:lnTo>
                    <a:pt x="0" y="0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793991" y="3023616"/>
              <a:ext cx="0" cy="852805"/>
            </a:xfrm>
            <a:custGeom>
              <a:avLst/>
              <a:gdLst/>
              <a:ahLst/>
              <a:cxnLst/>
              <a:rect l="l" t="t" r="r" b="b"/>
              <a:pathLst>
                <a:path h="852804">
                  <a:moveTo>
                    <a:pt x="0" y="852677"/>
                  </a:moveTo>
                  <a:lnTo>
                    <a:pt x="0" y="0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6989064" y="3449573"/>
            <a:ext cx="1256665" cy="0"/>
          </a:xfrm>
          <a:custGeom>
            <a:avLst/>
            <a:gdLst/>
            <a:ahLst/>
            <a:cxnLst/>
            <a:rect l="l" t="t" r="r" b="b"/>
            <a:pathLst>
              <a:path w="1256665">
                <a:moveTo>
                  <a:pt x="1256538" y="0"/>
                </a:moveTo>
                <a:lnTo>
                  <a:pt x="0" y="0"/>
                </a:lnTo>
              </a:path>
            </a:pathLst>
          </a:custGeom>
          <a:ln w="36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6989064" y="3876294"/>
            <a:ext cx="440055" cy="882015"/>
            <a:chOff x="6989064" y="3876294"/>
            <a:chExt cx="440055" cy="882015"/>
          </a:xfrm>
        </p:grpSpPr>
        <p:sp>
          <p:nvSpPr>
            <p:cNvPr id="40" name="object 40"/>
            <p:cNvSpPr/>
            <p:nvPr/>
          </p:nvSpPr>
          <p:spPr>
            <a:xfrm>
              <a:off x="7135368" y="4740402"/>
              <a:ext cx="147320" cy="0"/>
            </a:xfrm>
            <a:custGeom>
              <a:avLst/>
              <a:gdLst/>
              <a:ahLst/>
              <a:cxnLst/>
              <a:rect l="l" t="t" r="r" b="b"/>
              <a:pathLst>
                <a:path w="147320">
                  <a:moveTo>
                    <a:pt x="0" y="0"/>
                  </a:moveTo>
                  <a:lnTo>
                    <a:pt x="147066" y="0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062216" y="4668774"/>
              <a:ext cx="293370" cy="0"/>
            </a:xfrm>
            <a:custGeom>
              <a:avLst/>
              <a:gdLst/>
              <a:ahLst/>
              <a:cxnLst/>
              <a:rect l="l" t="t" r="r" b="b"/>
              <a:pathLst>
                <a:path w="293370">
                  <a:moveTo>
                    <a:pt x="0" y="0"/>
                  </a:moveTo>
                  <a:lnTo>
                    <a:pt x="293370" y="0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989064" y="4597908"/>
              <a:ext cx="440055" cy="0"/>
            </a:xfrm>
            <a:custGeom>
              <a:avLst/>
              <a:gdLst/>
              <a:ahLst/>
              <a:cxnLst/>
              <a:rect l="l" t="t" r="r" b="b"/>
              <a:pathLst>
                <a:path w="440054">
                  <a:moveTo>
                    <a:pt x="0" y="0"/>
                  </a:moveTo>
                  <a:lnTo>
                    <a:pt x="439673" y="0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209282" y="3876294"/>
              <a:ext cx="0" cy="721995"/>
            </a:xfrm>
            <a:custGeom>
              <a:avLst/>
              <a:gdLst/>
              <a:ahLst/>
              <a:cxnLst/>
              <a:rect l="l" t="t" r="r" b="b"/>
              <a:pathLst>
                <a:path h="721995">
                  <a:moveTo>
                    <a:pt x="0" y="0"/>
                  </a:moveTo>
                  <a:lnTo>
                    <a:pt x="0" y="721614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6367265" y="2620511"/>
            <a:ext cx="207645" cy="191135"/>
            <a:chOff x="6367265" y="2620511"/>
            <a:chExt cx="207645" cy="191135"/>
          </a:xfrm>
        </p:grpSpPr>
        <p:sp>
          <p:nvSpPr>
            <p:cNvPr id="45" name="object 45"/>
            <p:cNvSpPr/>
            <p:nvPr/>
          </p:nvSpPr>
          <p:spPr>
            <a:xfrm>
              <a:off x="6379463" y="2798825"/>
              <a:ext cx="182880" cy="0"/>
            </a:xfrm>
            <a:custGeom>
              <a:avLst/>
              <a:gdLst/>
              <a:ahLst/>
              <a:cxnLst/>
              <a:rect l="l" t="t" r="r" b="b"/>
              <a:pathLst>
                <a:path w="182879">
                  <a:moveTo>
                    <a:pt x="0" y="0"/>
                  </a:moveTo>
                  <a:lnTo>
                    <a:pt x="182880" y="0"/>
                  </a:lnTo>
                </a:path>
              </a:pathLst>
            </a:custGeom>
            <a:ln w="243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476999" y="2632709"/>
              <a:ext cx="85725" cy="166370"/>
            </a:xfrm>
            <a:custGeom>
              <a:avLst/>
              <a:gdLst/>
              <a:ahLst/>
              <a:cxnLst/>
              <a:rect l="l" t="t" r="r" b="b"/>
              <a:pathLst>
                <a:path w="85725" h="166369">
                  <a:moveTo>
                    <a:pt x="0" y="0"/>
                  </a:moveTo>
                  <a:lnTo>
                    <a:pt x="85344" y="166116"/>
                  </a:lnTo>
                </a:path>
              </a:pathLst>
            </a:custGeom>
            <a:ln w="243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379463" y="2632709"/>
              <a:ext cx="97790" cy="166370"/>
            </a:xfrm>
            <a:custGeom>
              <a:avLst/>
              <a:gdLst/>
              <a:ahLst/>
              <a:cxnLst/>
              <a:rect l="l" t="t" r="r" b="b"/>
              <a:pathLst>
                <a:path w="97789" h="166369">
                  <a:moveTo>
                    <a:pt x="0" y="166115"/>
                  </a:moveTo>
                  <a:lnTo>
                    <a:pt x="97535" y="0"/>
                  </a:lnTo>
                </a:path>
              </a:pathLst>
            </a:custGeom>
            <a:ln w="243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8" name="object 4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37831" y="2573267"/>
            <a:ext cx="232416" cy="361962"/>
          </a:xfrm>
          <a:prstGeom prst="rect">
            <a:avLst/>
          </a:prstGeom>
        </p:spPr>
      </p:pic>
      <p:grpSp>
        <p:nvGrpSpPr>
          <p:cNvPr id="49" name="object 49"/>
          <p:cNvGrpSpPr/>
          <p:nvPr/>
        </p:nvGrpSpPr>
        <p:grpSpPr>
          <a:xfrm>
            <a:off x="1777745" y="2804922"/>
            <a:ext cx="822960" cy="448309"/>
            <a:chOff x="1777745" y="2804922"/>
            <a:chExt cx="822960" cy="448309"/>
          </a:xfrm>
        </p:grpSpPr>
        <p:pic>
          <p:nvPicPr>
            <p:cNvPr id="50" name="object 5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52243" y="2804922"/>
              <a:ext cx="475488" cy="21945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44039" y="2963418"/>
              <a:ext cx="688848" cy="13716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77745" y="3120390"/>
              <a:ext cx="822960" cy="132587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1859273" y="3964679"/>
            <a:ext cx="592455" cy="107314"/>
            <a:chOff x="1859273" y="3964679"/>
            <a:chExt cx="592455" cy="107314"/>
          </a:xfrm>
        </p:grpSpPr>
        <p:sp>
          <p:nvSpPr>
            <p:cNvPr id="54" name="object 54"/>
            <p:cNvSpPr/>
            <p:nvPr/>
          </p:nvSpPr>
          <p:spPr>
            <a:xfrm>
              <a:off x="2292858" y="4018026"/>
              <a:ext cx="158750" cy="0"/>
            </a:xfrm>
            <a:custGeom>
              <a:avLst/>
              <a:gdLst/>
              <a:ahLst/>
              <a:cxnLst/>
              <a:rect l="l" t="t" r="r" b="b"/>
              <a:pathLst>
                <a:path w="158750">
                  <a:moveTo>
                    <a:pt x="0" y="0"/>
                  </a:moveTo>
                  <a:lnTo>
                    <a:pt x="158496" y="0"/>
                  </a:lnTo>
                </a:path>
              </a:pathLst>
            </a:custGeom>
            <a:ln w="122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865376" y="3970782"/>
              <a:ext cx="427990" cy="94615"/>
            </a:xfrm>
            <a:custGeom>
              <a:avLst/>
              <a:gdLst/>
              <a:ahLst/>
              <a:cxnLst/>
              <a:rect l="l" t="t" r="r" b="b"/>
              <a:pathLst>
                <a:path w="427989" h="94614">
                  <a:moveTo>
                    <a:pt x="0" y="47244"/>
                  </a:moveTo>
                  <a:lnTo>
                    <a:pt x="146304" y="47244"/>
                  </a:lnTo>
                  <a:lnTo>
                    <a:pt x="170688" y="0"/>
                  </a:lnTo>
                  <a:lnTo>
                    <a:pt x="219456" y="94488"/>
                  </a:lnTo>
                  <a:lnTo>
                    <a:pt x="268224" y="0"/>
                  </a:lnTo>
                  <a:lnTo>
                    <a:pt x="316992" y="94488"/>
                  </a:lnTo>
                  <a:lnTo>
                    <a:pt x="365760" y="0"/>
                  </a:lnTo>
                  <a:lnTo>
                    <a:pt x="414528" y="94488"/>
                  </a:lnTo>
                  <a:lnTo>
                    <a:pt x="427481" y="47244"/>
                  </a:lnTo>
                </a:path>
              </a:pathLst>
            </a:custGeom>
            <a:ln w="122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1827276" y="4200144"/>
            <a:ext cx="688975" cy="531495"/>
            <a:chOff x="1827276" y="4200144"/>
            <a:chExt cx="688975" cy="531495"/>
          </a:xfrm>
        </p:grpSpPr>
        <p:pic>
          <p:nvPicPr>
            <p:cNvPr id="57" name="object 5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35480" y="4200144"/>
              <a:ext cx="475488" cy="21945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27276" y="4358640"/>
              <a:ext cx="688848" cy="13716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918716" y="4520946"/>
              <a:ext cx="518159" cy="210311"/>
            </a:xfrm>
            <a:prstGeom prst="rect">
              <a:avLst/>
            </a:prstGeom>
          </p:spPr>
        </p:pic>
      </p:grpSp>
      <p:grpSp>
        <p:nvGrpSpPr>
          <p:cNvPr id="60" name="object 60"/>
          <p:cNvGrpSpPr/>
          <p:nvPr/>
        </p:nvGrpSpPr>
        <p:grpSpPr>
          <a:xfrm>
            <a:off x="5385041" y="3230105"/>
            <a:ext cx="451484" cy="579755"/>
            <a:chOff x="5385041" y="3230105"/>
            <a:chExt cx="451484" cy="579755"/>
          </a:xfrm>
        </p:grpSpPr>
        <p:sp>
          <p:nvSpPr>
            <p:cNvPr id="61" name="object 61"/>
            <p:cNvSpPr/>
            <p:nvPr/>
          </p:nvSpPr>
          <p:spPr>
            <a:xfrm>
              <a:off x="5403342" y="3248406"/>
              <a:ext cx="414655" cy="402590"/>
            </a:xfrm>
            <a:custGeom>
              <a:avLst/>
              <a:gdLst/>
              <a:ahLst/>
              <a:cxnLst/>
              <a:rect l="l" t="t" r="r" b="b"/>
              <a:pathLst>
                <a:path w="414654" h="402589">
                  <a:moveTo>
                    <a:pt x="414527" y="402336"/>
                  </a:moveTo>
                  <a:lnTo>
                    <a:pt x="414527" y="0"/>
                  </a:lnTo>
                  <a:lnTo>
                    <a:pt x="0" y="0"/>
                  </a:lnTo>
                  <a:lnTo>
                    <a:pt x="0" y="402336"/>
                  </a:lnTo>
                  <a:lnTo>
                    <a:pt x="414527" y="402336"/>
                  </a:lnTo>
                  <a:close/>
                </a:path>
              </a:pathLst>
            </a:custGeom>
            <a:solidFill>
              <a:srgbClr val="00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403342" y="3248406"/>
              <a:ext cx="414655" cy="402590"/>
            </a:xfrm>
            <a:custGeom>
              <a:avLst/>
              <a:gdLst/>
              <a:ahLst/>
              <a:cxnLst/>
              <a:rect l="l" t="t" r="r" b="b"/>
              <a:pathLst>
                <a:path w="414654" h="402589">
                  <a:moveTo>
                    <a:pt x="0" y="0"/>
                  </a:moveTo>
                  <a:lnTo>
                    <a:pt x="0" y="402336"/>
                  </a:lnTo>
                  <a:lnTo>
                    <a:pt x="414528" y="402336"/>
                  </a:lnTo>
                  <a:lnTo>
                    <a:pt x="414528" y="0"/>
                  </a:lnTo>
                  <a:lnTo>
                    <a:pt x="0" y="0"/>
                  </a:lnTo>
                  <a:close/>
                </a:path>
              </a:pathLst>
            </a:custGeom>
            <a:ln w="36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06212" y="3374898"/>
              <a:ext cx="213359" cy="434340"/>
            </a:xfrm>
            <a:prstGeom prst="rect">
              <a:avLst/>
            </a:prstGeom>
          </p:spPr>
        </p:pic>
      </p:grpSp>
      <p:pic>
        <p:nvPicPr>
          <p:cNvPr id="64" name="object 6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605515" y="4091165"/>
            <a:ext cx="96799" cy="96037"/>
          </a:xfrm>
          <a:prstGeom prst="rect">
            <a:avLst/>
          </a:prstGeom>
        </p:spPr>
      </p:pic>
      <p:grpSp>
        <p:nvGrpSpPr>
          <p:cNvPr id="65" name="object 65"/>
          <p:cNvGrpSpPr/>
          <p:nvPr/>
        </p:nvGrpSpPr>
        <p:grpSpPr>
          <a:xfrm>
            <a:off x="4605515" y="3461765"/>
            <a:ext cx="219075" cy="634365"/>
            <a:chOff x="4605515" y="3461765"/>
            <a:chExt cx="219075" cy="634365"/>
          </a:xfrm>
        </p:grpSpPr>
        <p:pic>
          <p:nvPicPr>
            <p:cNvPr id="66" name="object 6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05515" y="3620249"/>
              <a:ext cx="96799" cy="95275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4671060" y="3698747"/>
              <a:ext cx="135255" cy="379095"/>
            </a:xfrm>
            <a:custGeom>
              <a:avLst/>
              <a:gdLst/>
              <a:ahLst/>
              <a:cxnLst/>
              <a:rect l="l" t="t" r="r" b="b"/>
              <a:pathLst>
                <a:path w="135254" h="379095">
                  <a:moveTo>
                    <a:pt x="0" y="0"/>
                  </a:moveTo>
                  <a:lnTo>
                    <a:pt x="134874" y="378714"/>
                  </a:lnTo>
                </a:path>
              </a:pathLst>
            </a:custGeom>
            <a:ln w="36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658868" y="3461765"/>
              <a:ext cx="0" cy="201295"/>
            </a:xfrm>
            <a:custGeom>
              <a:avLst/>
              <a:gdLst/>
              <a:ahLst/>
              <a:cxnLst/>
              <a:rect l="l" t="t" r="r" b="b"/>
              <a:pathLst>
                <a:path h="201295">
                  <a:moveTo>
                    <a:pt x="0" y="201167"/>
                  </a:moveTo>
                  <a:lnTo>
                    <a:pt x="0" y="0"/>
                  </a:lnTo>
                </a:path>
              </a:pathLst>
            </a:custGeom>
            <a:ln w="36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3665207" y="4136135"/>
            <a:ext cx="1976120" cy="1262380"/>
            <a:chOff x="3665207" y="4136135"/>
            <a:chExt cx="1976120" cy="1262380"/>
          </a:xfrm>
        </p:grpSpPr>
        <p:sp>
          <p:nvSpPr>
            <p:cNvPr id="70" name="object 70"/>
            <p:cNvSpPr/>
            <p:nvPr/>
          </p:nvSpPr>
          <p:spPr>
            <a:xfrm>
              <a:off x="3683507" y="4704587"/>
              <a:ext cx="1939289" cy="675640"/>
            </a:xfrm>
            <a:custGeom>
              <a:avLst/>
              <a:gdLst/>
              <a:ahLst/>
              <a:cxnLst/>
              <a:rect l="l" t="t" r="r" b="b"/>
              <a:pathLst>
                <a:path w="1939289" h="675639">
                  <a:moveTo>
                    <a:pt x="0" y="0"/>
                  </a:moveTo>
                  <a:lnTo>
                    <a:pt x="0" y="675131"/>
                  </a:lnTo>
                  <a:lnTo>
                    <a:pt x="1939289" y="675131"/>
                  </a:lnTo>
                  <a:lnTo>
                    <a:pt x="1939289" y="0"/>
                  </a:lnTo>
                  <a:lnTo>
                    <a:pt x="0" y="0"/>
                  </a:lnTo>
                  <a:close/>
                </a:path>
              </a:pathLst>
            </a:custGeom>
            <a:ln w="36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94581" y="4834889"/>
              <a:ext cx="1524000" cy="73152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94581" y="4908041"/>
              <a:ext cx="1524000" cy="73152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894581" y="4981193"/>
              <a:ext cx="1524000" cy="73152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201668" y="5101589"/>
              <a:ext cx="914400" cy="109728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201668" y="5211317"/>
              <a:ext cx="914400" cy="109728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4658867" y="4136135"/>
              <a:ext cx="0" cy="568960"/>
            </a:xfrm>
            <a:custGeom>
              <a:avLst/>
              <a:gdLst/>
              <a:ahLst/>
              <a:cxnLst/>
              <a:rect l="l" t="t" r="r" b="b"/>
              <a:pathLst>
                <a:path h="568960">
                  <a:moveTo>
                    <a:pt x="0" y="568451"/>
                  </a:moveTo>
                  <a:lnTo>
                    <a:pt x="0" y="0"/>
                  </a:lnTo>
                </a:path>
              </a:pathLst>
            </a:custGeom>
            <a:ln w="36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3927347" y="2926079"/>
            <a:ext cx="1689735" cy="1647825"/>
            <a:chOff x="3927347" y="2926079"/>
            <a:chExt cx="1689735" cy="1647825"/>
          </a:xfrm>
        </p:grpSpPr>
        <p:sp>
          <p:nvSpPr>
            <p:cNvPr id="78" name="object 78"/>
            <p:cNvSpPr/>
            <p:nvPr/>
          </p:nvSpPr>
          <p:spPr>
            <a:xfrm>
              <a:off x="4879085" y="3722369"/>
              <a:ext cx="719455" cy="189230"/>
            </a:xfrm>
            <a:custGeom>
              <a:avLst/>
              <a:gdLst/>
              <a:ahLst/>
              <a:cxnLst/>
              <a:rect l="l" t="t" r="r" b="b"/>
              <a:pathLst>
                <a:path w="719454" h="189229">
                  <a:moveTo>
                    <a:pt x="719327" y="0"/>
                  </a:moveTo>
                  <a:lnTo>
                    <a:pt x="719327" y="188975"/>
                  </a:lnTo>
                  <a:lnTo>
                    <a:pt x="0" y="188975"/>
                  </a:lnTo>
                </a:path>
              </a:pathLst>
            </a:custGeom>
            <a:ln w="36601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211573" y="3209543"/>
              <a:ext cx="1200785" cy="1327785"/>
            </a:xfrm>
            <a:custGeom>
              <a:avLst/>
              <a:gdLst/>
              <a:ahLst/>
              <a:cxnLst/>
              <a:rect l="l" t="t" r="r" b="b"/>
              <a:pathLst>
                <a:path w="1200785" h="1327785">
                  <a:moveTo>
                    <a:pt x="0" y="0"/>
                  </a:moveTo>
                  <a:lnTo>
                    <a:pt x="48886" y="2703"/>
                  </a:lnTo>
                  <a:lnTo>
                    <a:pt x="97227" y="7200"/>
                  </a:lnTo>
                  <a:lnTo>
                    <a:pt x="144987" y="13453"/>
                  </a:lnTo>
                  <a:lnTo>
                    <a:pt x="192134" y="21429"/>
                  </a:lnTo>
                  <a:lnTo>
                    <a:pt x="238634" y="31093"/>
                  </a:lnTo>
                  <a:lnTo>
                    <a:pt x="284454" y="42409"/>
                  </a:lnTo>
                  <a:lnTo>
                    <a:pt x="329561" y="55343"/>
                  </a:lnTo>
                  <a:lnTo>
                    <a:pt x="373921" y="69860"/>
                  </a:lnTo>
                  <a:lnTo>
                    <a:pt x="417500" y="85924"/>
                  </a:lnTo>
                  <a:lnTo>
                    <a:pt x="460266" y="103502"/>
                  </a:lnTo>
                  <a:lnTo>
                    <a:pt x="502185" y="122557"/>
                  </a:lnTo>
                  <a:lnTo>
                    <a:pt x="543223" y="143056"/>
                  </a:lnTo>
                  <a:lnTo>
                    <a:pt x="583348" y="164962"/>
                  </a:lnTo>
                  <a:lnTo>
                    <a:pt x="622525" y="188242"/>
                  </a:lnTo>
                  <a:lnTo>
                    <a:pt x="660722" y="212860"/>
                  </a:lnTo>
                  <a:lnTo>
                    <a:pt x="697905" y="238781"/>
                  </a:lnTo>
                  <a:lnTo>
                    <a:pt x="734040" y="265971"/>
                  </a:lnTo>
                  <a:lnTo>
                    <a:pt x="769095" y="294394"/>
                  </a:lnTo>
                  <a:lnTo>
                    <a:pt x="803036" y="324015"/>
                  </a:lnTo>
                  <a:lnTo>
                    <a:pt x="835829" y="354801"/>
                  </a:lnTo>
                  <a:lnTo>
                    <a:pt x="867441" y="386714"/>
                  </a:lnTo>
                  <a:lnTo>
                    <a:pt x="897839" y="419722"/>
                  </a:lnTo>
                  <a:lnTo>
                    <a:pt x="926990" y="453789"/>
                  </a:lnTo>
                  <a:lnTo>
                    <a:pt x="954859" y="488879"/>
                  </a:lnTo>
                  <a:lnTo>
                    <a:pt x="981414" y="524959"/>
                  </a:lnTo>
                  <a:lnTo>
                    <a:pt x="1006621" y="561992"/>
                  </a:lnTo>
                  <a:lnTo>
                    <a:pt x="1030446" y="599945"/>
                  </a:lnTo>
                  <a:lnTo>
                    <a:pt x="1052858" y="638781"/>
                  </a:lnTo>
                  <a:lnTo>
                    <a:pt x="1073821" y="678467"/>
                  </a:lnTo>
                  <a:lnTo>
                    <a:pt x="1093303" y="718968"/>
                  </a:lnTo>
                  <a:lnTo>
                    <a:pt x="1111270" y="760247"/>
                  </a:lnTo>
                  <a:lnTo>
                    <a:pt x="1127689" y="802272"/>
                  </a:lnTo>
                  <a:lnTo>
                    <a:pt x="1142527" y="845005"/>
                  </a:lnTo>
                  <a:lnTo>
                    <a:pt x="1155749" y="888414"/>
                  </a:lnTo>
                  <a:lnTo>
                    <a:pt x="1167324" y="932462"/>
                  </a:lnTo>
                  <a:lnTo>
                    <a:pt x="1177216" y="977115"/>
                  </a:lnTo>
                  <a:lnTo>
                    <a:pt x="1185394" y="1022337"/>
                  </a:lnTo>
                  <a:lnTo>
                    <a:pt x="1191823" y="1068095"/>
                  </a:lnTo>
                  <a:lnTo>
                    <a:pt x="1196470" y="1114352"/>
                  </a:lnTo>
                  <a:lnTo>
                    <a:pt x="1199302" y="1161075"/>
                  </a:lnTo>
                  <a:lnTo>
                    <a:pt x="1200286" y="1208228"/>
                  </a:lnTo>
                  <a:lnTo>
                    <a:pt x="1199388" y="1255776"/>
                  </a:lnTo>
                  <a:lnTo>
                    <a:pt x="1198673" y="1273611"/>
                  </a:lnTo>
                  <a:lnTo>
                    <a:pt x="1197673" y="1291590"/>
                  </a:lnTo>
                  <a:lnTo>
                    <a:pt x="1196387" y="1309568"/>
                  </a:lnTo>
                  <a:lnTo>
                    <a:pt x="1194816" y="1327404"/>
                  </a:lnTo>
                </a:path>
              </a:pathLst>
            </a:custGeom>
            <a:ln w="73202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927347" y="3106673"/>
              <a:ext cx="317500" cy="201295"/>
            </a:xfrm>
            <a:custGeom>
              <a:avLst/>
              <a:gdLst/>
              <a:ahLst/>
              <a:cxnLst/>
              <a:rect l="l" t="t" r="r" b="b"/>
              <a:pathLst>
                <a:path w="317500" h="201295">
                  <a:moveTo>
                    <a:pt x="316991" y="201167"/>
                  </a:moveTo>
                  <a:lnTo>
                    <a:pt x="304799" y="0"/>
                  </a:lnTo>
                  <a:lnTo>
                    <a:pt x="0" y="118109"/>
                  </a:lnTo>
                  <a:lnTo>
                    <a:pt x="316991" y="201167"/>
                  </a:lnTo>
                  <a:close/>
                </a:path>
              </a:pathLst>
            </a:custGeom>
            <a:solidFill>
              <a:srgbClr val="CC00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488179" y="2926079"/>
              <a:ext cx="288925" cy="275590"/>
            </a:xfrm>
            <a:custGeom>
              <a:avLst/>
              <a:gdLst/>
              <a:ahLst/>
              <a:cxnLst/>
              <a:rect l="l" t="t" r="r" b="b"/>
              <a:pathLst>
                <a:path w="288925" h="275589">
                  <a:moveTo>
                    <a:pt x="288798" y="0"/>
                  </a:moveTo>
                  <a:lnTo>
                    <a:pt x="214122" y="0"/>
                  </a:lnTo>
                  <a:lnTo>
                    <a:pt x="145542" y="193548"/>
                  </a:lnTo>
                  <a:lnTo>
                    <a:pt x="76962" y="0"/>
                  </a:lnTo>
                  <a:lnTo>
                    <a:pt x="0" y="0"/>
                  </a:lnTo>
                  <a:lnTo>
                    <a:pt x="103632" y="275082"/>
                  </a:lnTo>
                  <a:lnTo>
                    <a:pt x="185166" y="275082"/>
                  </a:lnTo>
                  <a:lnTo>
                    <a:pt x="288798" y="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814315" y="3076193"/>
              <a:ext cx="128015" cy="539495"/>
            </a:xfrm>
            <a:prstGeom prst="rect">
              <a:avLst/>
            </a:prstGeom>
          </p:spPr>
        </p:pic>
      </p:grpSp>
      <p:pic>
        <p:nvPicPr>
          <p:cNvPr id="83" name="object 8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845307" y="1994916"/>
            <a:ext cx="414527" cy="237743"/>
          </a:xfrm>
          <a:prstGeom prst="rect">
            <a:avLst/>
          </a:prstGeom>
        </p:spPr>
      </p:pic>
      <p:grpSp>
        <p:nvGrpSpPr>
          <p:cNvPr id="84" name="object 84"/>
          <p:cNvGrpSpPr/>
          <p:nvPr/>
        </p:nvGrpSpPr>
        <p:grpSpPr>
          <a:xfrm>
            <a:off x="3432809" y="1989582"/>
            <a:ext cx="1274445" cy="165100"/>
            <a:chOff x="3432809" y="1989582"/>
            <a:chExt cx="1274445" cy="165100"/>
          </a:xfrm>
        </p:grpSpPr>
        <p:pic>
          <p:nvPicPr>
            <p:cNvPr id="85" name="object 8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432809" y="1989582"/>
              <a:ext cx="1274064" cy="82296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432809" y="2071878"/>
              <a:ext cx="1274064" cy="82296"/>
            </a:xfrm>
            <a:prstGeom prst="rect">
              <a:avLst/>
            </a:prstGeom>
          </p:spPr>
        </p:pic>
      </p:grpSp>
      <p:pic>
        <p:nvPicPr>
          <p:cNvPr id="87" name="object 8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550414" y="2029967"/>
            <a:ext cx="48767" cy="653796"/>
          </a:xfrm>
          <a:prstGeom prst="rect">
            <a:avLst/>
          </a:prstGeom>
        </p:spPr>
      </p:pic>
      <p:grpSp>
        <p:nvGrpSpPr>
          <p:cNvPr id="88" name="object 88"/>
          <p:cNvGrpSpPr/>
          <p:nvPr/>
        </p:nvGrpSpPr>
        <p:grpSpPr>
          <a:xfrm>
            <a:off x="2845307" y="2055876"/>
            <a:ext cx="3775075" cy="677545"/>
            <a:chOff x="2845307" y="2055876"/>
            <a:chExt cx="3775075" cy="677545"/>
          </a:xfrm>
        </p:grpSpPr>
        <p:pic>
          <p:nvPicPr>
            <p:cNvPr id="89" name="object 8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845307" y="2055876"/>
              <a:ext cx="2901696" cy="491489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785359" y="2372106"/>
              <a:ext cx="207263" cy="361188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17007" y="2369820"/>
              <a:ext cx="1603248" cy="68580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017007" y="2438400"/>
              <a:ext cx="1603248" cy="68580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17007" y="2506980"/>
              <a:ext cx="1603248" cy="68580"/>
            </a:xfrm>
            <a:prstGeom prst="rect">
              <a:avLst/>
            </a:prstGeom>
          </p:spPr>
        </p:pic>
      </p:grpSp>
      <p:grpSp>
        <p:nvGrpSpPr>
          <p:cNvPr id="94" name="object 94"/>
          <p:cNvGrpSpPr/>
          <p:nvPr/>
        </p:nvGrpSpPr>
        <p:grpSpPr>
          <a:xfrm>
            <a:off x="1483239" y="2271460"/>
            <a:ext cx="1044575" cy="1234440"/>
            <a:chOff x="1483239" y="2271460"/>
            <a:chExt cx="1044575" cy="1234440"/>
          </a:xfrm>
        </p:grpSpPr>
        <p:sp>
          <p:nvSpPr>
            <p:cNvPr id="95" name="object 95"/>
            <p:cNvSpPr/>
            <p:nvPr/>
          </p:nvSpPr>
          <p:spPr>
            <a:xfrm>
              <a:off x="1501540" y="2289761"/>
              <a:ext cx="1007744" cy="1168400"/>
            </a:xfrm>
            <a:custGeom>
              <a:avLst/>
              <a:gdLst/>
              <a:ahLst/>
              <a:cxnLst/>
              <a:rect l="l" t="t" r="r" b="b"/>
              <a:pathLst>
                <a:path w="1007744" h="1168400">
                  <a:moveTo>
                    <a:pt x="39985" y="1168194"/>
                  </a:moveTo>
                  <a:lnTo>
                    <a:pt x="26866" y="1121671"/>
                  </a:lnTo>
                  <a:lnTo>
                    <a:pt x="16387" y="1075069"/>
                  </a:lnTo>
                  <a:lnTo>
                    <a:pt x="8504" y="1028465"/>
                  </a:lnTo>
                  <a:lnTo>
                    <a:pt x="3174" y="981937"/>
                  </a:lnTo>
                  <a:lnTo>
                    <a:pt x="354" y="935563"/>
                  </a:lnTo>
                  <a:lnTo>
                    <a:pt x="0" y="889419"/>
                  </a:lnTo>
                  <a:lnTo>
                    <a:pt x="2068" y="843585"/>
                  </a:lnTo>
                  <a:lnTo>
                    <a:pt x="6516" y="798138"/>
                  </a:lnTo>
                  <a:lnTo>
                    <a:pt x="13299" y="753154"/>
                  </a:lnTo>
                  <a:lnTo>
                    <a:pt x="22375" y="708713"/>
                  </a:lnTo>
                  <a:lnTo>
                    <a:pt x="33700" y="664891"/>
                  </a:lnTo>
                  <a:lnTo>
                    <a:pt x="47230" y="621766"/>
                  </a:lnTo>
                  <a:lnTo>
                    <a:pt x="62922" y="579416"/>
                  </a:lnTo>
                  <a:lnTo>
                    <a:pt x="80733" y="537919"/>
                  </a:lnTo>
                  <a:lnTo>
                    <a:pt x="100619" y="497352"/>
                  </a:lnTo>
                  <a:lnTo>
                    <a:pt x="122537" y="457793"/>
                  </a:lnTo>
                  <a:lnTo>
                    <a:pt x="146444" y="419319"/>
                  </a:lnTo>
                  <a:lnTo>
                    <a:pt x="172295" y="382008"/>
                  </a:lnTo>
                  <a:lnTo>
                    <a:pt x="200048" y="345938"/>
                  </a:lnTo>
                  <a:lnTo>
                    <a:pt x="229659" y="311187"/>
                  </a:lnTo>
                  <a:lnTo>
                    <a:pt x="261084" y="277831"/>
                  </a:lnTo>
                  <a:lnTo>
                    <a:pt x="294281" y="245950"/>
                  </a:lnTo>
                  <a:lnTo>
                    <a:pt x="329205" y="215620"/>
                  </a:lnTo>
                  <a:lnTo>
                    <a:pt x="365814" y="186919"/>
                  </a:lnTo>
                  <a:lnTo>
                    <a:pt x="404063" y="159924"/>
                  </a:lnTo>
                  <a:lnTo>
                    <a:pt x="443910" y="134714"/>
                  </a:lnTo>
                  <a:lnTo>
                    <a:pt x="485311" y="111366"/>
                  </a:lnTo>
                  <a:lnTo>
                    <a:pt x="528223" y="89958"/>
                  </a:lnTo>
                  <a:lnTo>
                    <a:pt x="572602" y="70567"/>
                  </a:lnTo>
                  <a:lnTo>
                    <a:pt x="618404" y="53272"/>
                  </a:lnTo>
                  <a:lnTo>
                    <a:pt x="665587" y="38148"/>
                  </a:lnTo>
                  <a:lnTo>
                    <a:pt x="713291" y="25648"/>
                  </a:lnTo>
                  <a:lnTo>
                    <a:pt x="761608" y="15586"/>
                  </a:lnTo>
                  <a:lnTo>
                    <a:pt x="810405" y="7977"/>
                  </a:lnTo>
                  <a:lnTo>
                    <a:pt x="859548" y="2834"/>
                  </a:lnTo>
                  <a:lnTo>
                    <a:pt x="908905" y="171"/>
                  </a:lnTo>
                  <a:lnTo>
                    <a:pt x="958342" y="0"/>
                  </a:lnTo>
                  <a:lnTo>
                    <a:pt x="1007725" y="2334"/>
                  </a:lnTo>
                </a:path>
              </a:pathLst>
            </a:custGeom>
            <a:ln w="36601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492222" y="3409735"/>
              <a:ext cx="98274" cy="95690"/>
            </a:xfrm>
            <a:prstGeom prst="rect">
              <a:avLst/>
            </a:prstGeom>
          </p:spPr>
        </p:pic>
      </p:grpSp>
      <p:sp>
        <p:nvSpPr>
          <p:cNvPr id="100" name="object 100"/>
          <p:cNvSpPr txBox="1"/>
          <p:nvPr/>
        </p:nvSpPr>
        <p:spPr>
          <a:xfrm>
            <a:off x="457200" y="457200"/>
            <a:ext cx="9144635" cy="68580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5989320">
              <a:lnSpc>
                <a:spcPct val="100000"/>
              </a:lnSpc>
              <a:spcBef>
                <a:spcPts val="1120"/>
              </a:spcBef>
            </a:pP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Protección</a:t>
            </a:r>
            <a:r>
              <a:rPr sz="18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sz="18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75" dirty="0">
                <a:solidFill>
                  <a:srgbClr val="FFFFFF"/>
                </a:solidFill>
                <a:latin typeface="Trebuchet MS"/>
                <a:cs typeface="Trebuchet MS"/>
              </a:rPr>
              <a:t>generador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1" name="object 101"/>
          <p:cNvSpPr txBox="1">
            <a:spLocks noGrp="1"/>
          </p:cNvSpPr>
          <p:nvPr>
            <p:ph type="title"/>
          </p:nvPr>
        </p:nvSpPr>
        <p:spPr>
          <a:xfrm>
            <a:off x="2459227" y="1213866"/>
            <a:ext cx="53479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 spc="75" dirty="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sz="3200" b="0" spc="-5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200" b="0" spc="95" dirty="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sz="3200" b="0" spc="-5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200" b="0" spc="-25" dirty="0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3200">
              <a:latin typeface="Arial Unicode MS"/>
              <a:cs typeface="Arial Unicode MS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993139" y="5778754"/>
            <a:ext cx="4857750" cy="711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indent="-342900">
              <a:lnSpc>
                <a:spcPts val="2500"/>
              </a:lnSpc>
              <a:buSzPct val="131578"/>
              <a:buChar char="-"/>
              <a:tabLst>
                <a:tab pos="354965" algn="l"/>
                <a:tab pos="355600" algn="l"/>
              </a:tabLst>
            </a:pPr>
            <a:r>
              <a:rPr sz="1900" dirty="0">
                <a:latin typeface="Arial Unicode MS"/>
                <a:cs typeface="Arial Unicode MS"/>
              </a:rPr>
              <a:t>Funciones</a:t>
            </a:r>
            <a:r>
              <a:rPr sz="1900" spc="40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en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línea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y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75" dirty="0">
                <a:latin typeface="Arial Unicode MS"/>
                <a:cs typeface="Arial Unicode MS"/>
              </a:rPr>
              <a:t>fuera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40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línea</a:t>
            </a:r>
            <a:endParaRPr sz="1900">
              <a:latin typeface="Arial Unicode MS"/>
              <a:cs typeface="Arial Unicode MS"/>
            </a:endParaRPr>
          </a:p>
          <a:p>
            <a:pPr marL="354965" indent="-342900">
              <a:lnSpc>
                <a:spcPct val="100000"/>
              </a:lnSpc>
              <a:buSzPct val="131578"/>
              <a:buChar char="-"/>
              <a:tabLst>
                <a:tab pos="354965" algn="l"/>
                <a:tab pos="355600" algn="l"/>
              </a:tabLst>
            </a:pPr>
            <a:r>
              <a:rPr sz="1900" spc="80" dirty="0">
                <a:latin typeface="Arial Unicode MS"/>
                <a:cs typeface="Arial Unicode MS"/>
              </a:rPr>
              <a:t>Independiente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10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potencia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y</a:t>
            </a:r>
            <a:r>
              <a:rPr sz="1900" spc="-10" dirty="0">
                <a:latin typeface="Arial Unicode MS"/>
                <a:cs typeface="Arial Unicode MS"/>
              </a:rPr>
              <a:t> </a:t>
            </a:r>
            <a:r>
              <a:rPr sz="1900" spc="40" dirty="0">
                <a:latin typeface="Arial Unicode MS"/>
                <a:cs typeface="Arial Unicode MS"/>
              </a:rPr>
              <a:t>frecuencia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83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987800" y="1260312"/>
            <a:ext cx="7533640" cy="5610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50" dirty="0">
                <a:solidFill>
                  <a:srgbClr val="EC34F1"/>
                </a:solidFill>
                <a:latin typeface="Arial Unicode MS"/>
                <a:cs typeface="Arial Unicode MS"/>
              </a:rPr>
              <a:t>64S: </a:t>
            </a:r>
            <a:r>
              <a:rPr sz="2300" spc="-10" dirty="0">
                <a:solidFill>
                  <a:srgbClr val="EC34F1"/>
                </a:solidFill>
                <a:latin typeface="Arial Unicode MS"/>
                <a:cs typeface="Arial Unicode MS"/>
              </a:rPr>
              <a:t>Fallas</a:t>
            </a:r>
            <a:r>
              <a:rPr sz="2300" spc="-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2300" spc="-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10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2300" spc="-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0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300" spc="-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90" dirty="0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r>
              <a:rPr sz="2300" spc="-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–</a:t>
            </a:r>
            <a:r>
              <a:rPr sz="2300" spc="-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50" dirty="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sz="2300" spc="-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0" dirty="0">
                <a:solidFill>
                  <a:srgbClr val="EC34F1"/>
                </a:solidFill>
                <a:latin typeface="Arial Unicode MS"/>
                <a:cs typeface="Arial Unicode MS"/>
              </a:rPr>
              <a:t>subarmónica</a:t>
            </a:r>
            <a:endParaRPr sz="2300">
              <a:latin typeface="Arial Unicode MS"/>
              <a:cs typeface="Arial Unicode MS"/>
            </a:endParaRPr>
          </a:p>
          <a:p>
            <a:pPr marL="462280" marR="418465" indent="-342900">
              <a:lnSpc>
                <a:spcPct val="114900"/>
              </a:lnSpc>
              <a:spcBef>
                <a:spcPts val="2600"/>
              </a:spcBef>
              <a:buSzPct val="121739"/>
              <a:buChar char="-"/>
              <a:tabLst>
                <a:tab pos="461645" algn="l"/>
                <a:tab pos="462280" algn="l"/>
              </a:tabLst>
            </a:pPr>
            <a:r>
              <a:rPr sz="2300" spc="60" dirty="0">
                <a:latin typeface="Arial Unicode MS"/>
                <a:cs typeface="Arial Unicode MS"/>
              </a:rPr>
              <a:t>Inyecta</a:t>
            </a:r>
            <a:r>
              <a:rPr sz="2300" spc="-10" dirty="0">
                <a:latin typeface="Arial Unicode MS"/>
                <a:cs typeface="Arial Unicode MS"/>
              </a:rPr>
              <a:t> </a:t>
            </a:r>
            <a:r>
              <a:rPr sz="2300" spc="60" dirty="0">
                <a:latin typeface="Arial Unicode MS"/>
                <a:cs typeface="Arial Unicode MS"/>
              </a:rPr>
              <a:t>frecuencia</a:t>
            </a:r>
            <a:r>
              <a:rPr sz="2300" spc="-5" dirty="0">
                <a:latin typeface="Arial Unicode MS"/>
                <a:cs typeface="Arial Unicode MS"/>
              </a:rPr>
              <a:t> </a:t>
            </a:r>
            <a:r>
              <a:rPr sz="2300" spc="80" dirty="0">
                <a:latin typeface="Arial Unicode MS"/>
                <a:cs typeface="Arial Unicode MS"/>
              </a:rPr>
              <a:t>subarmónica</a:t>
            </a:r>
            <a:r>
              <a:rPr sz="2300" spc="-5" dirty="0">
                <a:latin typeface="Arial Unicode MS"/>
                <a:cs typeface="Arial Unicode MS"/>
              </a:rPr>
              <a:t> </a:t>
            </a:r>
            <a:r>
              <a:rPr sz="2300" spc="75" dirty="0">
                <a:latin typeface="Arial Unicode MS"/>
                <a:cs typeface="Arial Unicode MS"/>
              </a:rPr>
              <a:t>en</a:t>
            </a:r>
            <a:r>
              <a:rPr sz="2300" spc="-5" dirty="0">
                <a:latin typeface="Arial Unicode MS"/>
                <a:cs typeface="Arial Unicode MS"/>
              </a:rPr>
              <a:t> </a:t>
            </a:r>
            <a:r>
              <a:rPr sz="2300" dirty="0">
                <a:latin typeface="Arial Unicode MS"/>
                <a:cs typeface="Arial Unicode MS"/>
              </a:rPr>
              <a:t>el</a:t>
            </a:r>
            <a:r>
              <a:rPr sz="2300" spc="-5" dirty="0">
                <a:latin typeface="Arial Unicode MS"/>
                <a:cs typeface="Arial Unicode MS"/>
              </a:rPr>
              <a:t> </a:t>
            </a:r>
            <a:r>
              <a:rPr sz="2300" spc="80" dirty="0">
                <a:latin typeface="Arial Unicode MS"/>
                <a:cs typeface="Arial Unicode MS"/>
              </a:rPr>
              <a:t>generador </a:t>
            </a:r>
            <a:r>
              <a:rPr sz="2300" spc="90" dirty="0">
                <a:latin typeface="Arial Unicode MS"/>
                <a:cs typeface="Arial Unicode MS"/>
              </a:rPr>
              <a:t>neutral</a:t>
            </a:r>
            <a:endParaRPr sz="2300">
              <a:latin typeface="Arial Unicode MS"/>
              <a:cs typeface="Arial Unicode MS"/>
            </a:endParaRPr>
          </a:p>
          <a:p>
            <a:pPr marL="576580" marR="1135380" lvl="1">
              <a:lnSpc>
                <a:spcPct val="120000"/>
              </a:lnSpc>
              <a:spcBef>
                <a:spcPts val="605"/>
              </a:spcBef>
              <a:buChar char="•"/>
              <a:tabLst>
                <a:tab pos="738505" algn="l"/>
              </a:tabLst>
            </a:pPr>
            <a:r>
              <a:rPr sz="2000" spc="75" dirty="0">
                <a:latin typeface="Arial Unicode MS"/>
                <a:cs typeface="Arial Unicode MS"/>
              </a:rPr>
              <a:t>No</a:t>
            </a:r>
            <a:r>
              <a:rPr sz="2000" spc="-25" dirty="0">
                <a:latin typeface="Arial Unicode MS"/>
                <a:cs typeface="Arial Unicode MS"/>
              </a:rPr>
              <a:t> </a:t>
            </a:r>
            <a:r>
              <a:rPr sz="2000" spc="65" dirty="0">
                <a:latin typeface="Arial Unicode MS"/>
                <a:cs typeface="Arial Unicode MS"/>
              </a:rPr>
              <a:t>depende</a:t>
            </a:r>
            <a:r>
              <a:rPr sz="2000" spc="-2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</a:t>
            </a:r>
            <a:r>
              <a:rPr sz="2000" spc="-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-25" dirty="0">
                <a:latin typeface="Arial Unicode MS"/>
                <a:cs typeface="Arial Unicode MS"/>
              </a:rPr>
              <a:t> </a:t>
            </a:r>
            <a:r>
              <a:rPr sz="2000" spc="105" dirty="0">
                <a:latin typeface="Arial Unicode MS"/>
                <a:cs typeface="Arial Unicode MS"/>
              </a:rPr>
              <a:t>firma</a:t>
            </a:r>
            <a:r>
              <a:rPr sz="2000" spc="-20" dirty="0">
                <a:latin typeface="Arial Unicode MS"/>
                <a:cs typeface="Arial Unicode MS"/>
              </a:rPr>
              <a:t> </a:t>
            </a:r>
            <a:r>
              <a:rPr sz="2000" spc="60" dirty="0">
                <a:latin typeface="Arial Unicode MS"/>
                <a:cs typeface="Arial Unicode MS"/>
              </a:rPr>
              <a:t>del</a:t>
            </a:r>
            <a:r>
              <a:rPr sz="2000" spc="-25" dirty="0">
                <a:latin typeface="Arial Unicode MS"/>
                <a:cs typeface="Arial Unicode MS"/>
              </a:rPr>
              <a:t> </a:t>
            </a:r>
            <a:r>
              <a:rPr sz="2000" spc="75" dirty="0">
                <a:latin typeface="Arial Unicode MS"/>
                <a:cs typeface="Arial Unicode MS"/>
              </a:rPr>
              <a:t>tercer</a:t>
            </a:r>
            <a:r>
              <a:rPr sz="2000" spc="-20" dirty="0">
                <a:latin typeface="Arial Unicode MS"/>
                <a:cs typeface="Arial Unicode MS"/>
              </a:rPr>
              <a:t> </a:t>
            </a:r>
            <a:r>
              <a:rPr sz="2000" spc="80" dirty="0">
                <a:latin typeface="Arial Unicode MS"/>
                <a:cs typeface="Arial Unicode MS"/>
              </a:rPr>
              <a:t>armónico</a:t>
            </a:r>
            <a:r>
              <a:rPr sz="2000" spc="-25" dirty="0">
                <a:latin typeface="Arial Unicode MS"/>
                <a:cs typeface="Arial Unicode MS"/>
              </a:rPr>
              <a:t> </a:t>
            </a:r>
            <a:r>
              <a:rPr sz="2000" spc="35" dirty="0">
                <a:latin typeface="Arial Unicode MS"/>
                <a:cs typeface="Arial Unicode MS"/>
              </a:rPr>
              <a:t>del </a:t>
            </a:r>
            <a:r>
              <a:rPr sz="2000" spc="70" dirty="0">
                <a:latin typeface="Arial Unicode MS"/>
                <a:cs typeface="Arial Unicode MS"/>
              </a:rPr>
              <a:t>generador</a:t>
            </a:r>
            <a:endParaRPr sz="20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 Unicode MS"/>
              <a:buChar char="•"/>
            </a:pPr>
            <a:endParaRPr sz="2050">
              <a:latin typeface="Arial Unicode MS"/>
              <a:cs typeface="Arial Unicode MS"/>
            </a:endParaRPr>
          </a:p>
          <a:p>
            <a:pPr marL="462280" indent="-342900">
              <a:lnSpc>
                <a:spcPct val="100000"/>
              </a:lnSpc>
              <a:spcBef>
                <a:spcPts val="5"/>
              </a:spcBef>
              <a:buSzPct val="164705"/>
              <a:buChar char="-"/>
              <a:tabLst>
                <a:tab pos="461645" algn="l"/>
                <a:tab pos="462280" algn="l"/>
              </a:tabLst>
            </a:pPr>
            <a:r>
              <a:rPr sz="1700" spc="55" dirty="0">
                <a:latin typeface="Arial Unicode MS"/>
                <a:cs typeface="Arial Unicode MS"/>
              </a:rPr>
              <a:t>Proporciona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protección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cobertura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45" dirty="0">
                <a:latin typeface="Arial Unicode MS"/>
                <a:cs typeface="Arial Unicode MS"/>
              </a:rPr>
              <a:t>completa.</a:t>
            </a:r>
            <a:endParaRPr sz="1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 Unicode MS"/>
              <a:buChar char="-"/>
            </a:pPr>
            <a:endParaRPr sz="2250">
              <a:latin typeface="Arial Unicode MS"/>
              <a:cs typeface="Arial Unicode MS"/>
            </a:endParaRPr>
          </a:p>
          <a:p>
            <a:pPr marL="462280" marR="173990" indent="-342900">
              <a:lnSpc>
                <a:spcPct val="103000"/>
              </a:lnSpc>
              <a:buSzPct val="103703"/>
              <a:buChar char="-"/>
              <a:tabLst>
                <a:tab pos="461645" algn="l"/>
                <a:tab pos="462280" algn="l"/>
              </a:tabLst>
            </a:pPr>
            <a:r>
              <a:rPr sz="2700" spc="90" dirty="0">
                <a:latin typeface="Arial Unicode MS"/>
                <a:cs typeface="Arial Unicode MS"/>
              </a:rPr>
              <a:t>Brinda</a:t>
            </a:r>
            <a:r>
              <a:rPr sz="2700" spc="-5" dirty="0">
                <a:latin typeface="Arial Unicode MS"/>
                <a:cs typeface="Arial Unicode MS"/>
              </a:rPr>
              <a:t> </a:t>
            </a:r>
            <a:r>
              <a:rPr sz="2700" spc="95" dirty="0">
                <a:latin typeface="Arial Unicode MS"/>
                <a:cs typeface="Arial Unicode MS"/>
              </a:rPr>
              <a:t>protección</a:t>
            </a:r>
            <a:r>
              <a:rPr sz="2700" spc="-5" dirty="0">
                <a:latin typeface="Arial Unicode MS"/>
                <a:cs typeface="Arial Unicode MS"/>
              </a:rPr>
              <a:t> </a:t>
            </a:r>
            <a:r>
              <a:rPr sz="2700" spc="90" dirty="0">
                <a:latin typeface="Arial Unicode MS"/>
                <a:cs typeface="Arial Unicode MS"/>
              </a:rPr>
              <a:t>en</a:t>
            </a:r>
            <a:r>
              <a:rPr sz="2700" spc="-5" dirty="0">
                <a:latin typeface="Arial Unicode MS"/>
                <a:cs typeface="Arial Unicode MS"/>
              </a:rPr>
              <a:t> </a:t>
            </a:r>
            <a:r>
              <a:rPr sz="2700" dirty="0">
                <a:latin typeface="Arial Unicode MS"/>
                <a:cs typeface="Arial Unicode MS"/>
              </a:rPr>
              <a:t>línea</a:t>
            </a:r>
            <a:r>
              <a:rPr sz="2700" spc="-5" dirty="0">
                <a:latin typeface="Arial Unicode MS"/>
                <a:cs typeface="Arial Unicode MS"/>
              </a:rPr>
              <a:t> </a:t>
            </a:r>
            <a:r>
              <a:rPr sz="2700" dirty="0">
                <a:latin typeface="Arial Unicode MS"/>
                <a:cs typeface="Arial Unicode MS"/>
              </a:rPr>
              <a:t>y</a:t>
            </a:r>
            <a:r>
              <a:rPr sz="2700" spc="-5" dirty="0">
                <a:latin typeface="Arial Unicode MS"/>
                <a:cs typeface="Arial Unicode MS"/>
              </a:rPr>
              <a:t> </a:t>
            </a:r>
            <a:r>
              <a:rPr sz="2700" spc="110" dirty="0">
                <a:latin typeface="Arial Unicode MS"/>
                <a:cs typeface="Arial Unicode MS"/>
              </a:rPr>
              <a:t>fuera</a:t>
            </a:r>
            <a:r>
              <a:rPr sz="2700" spc="-5" dirty="0">
                <a:latin typeface="Arial Unicode MS"/>
                <a:cs typeface="Arial Unicode MS"/>
              </a:rPr>
              <a:t> </a:t>
            </a:r>
            <a:r>
              <a:rPr sz="2700" spc="75" dirty="0">
                <a:latin typeface="Arial Unicode MS"/>
                <a:cs typeface="Arial Unicode MS"/>
              </a:rPr>
              <a:t>de</a:t>
            </a:r>
            <a:r>
              <a:rPr sz="2700" spc="-5" dirty="0">
                <a:latin typeface="Arial Unicode MS"/>
                <a:cs typeface="Arial Unicode MS"/>
              </a:rPr>
              <a:t> </a:t>
            </a:r>
            <a:r>
              <a:rPr sz="2700" spc="-10" dirty="0">
                <a:latin typeface="Arial Unicode MS"/>
                <a:cs typeface="Arial Unicode MS"/>
              </a:rPr>
              <a:t>línea, </a:t>
            </a:r>
            <a:r>
              <a:rPr sz="2700" spc="65" dirty="0">
                <a:latin typeface="Arial Unicode MS"/>
                <a:cs typeface="Arial Unicode MS"/>
              </a:rPr>
              <a:t>evita</a:t>
            </a:r>
            <a:r>
              <a:rPr sz="2700" spc="-35" dirty="0">
                <a:latin typeface="Arial Unicode MS"/>
                <a:cs typeface="Arial Unicode MS"/>
              </a:rPr>
              <a:t> </a:t>
            </a:r>
            <a:r>
              <a:rPr sz="2700" spc="70" dirty="0">
                <a:latin typeface="Arial Unicode MS"/>
                <a:cs typeface="Arial Unicode MS"/>
              </a:rPr>
              <a:t>daños</a:t>
            </a:r>
            <a:r>
              <a:rPr sz="2700" spc="-35" dirty="0">
                <a:latin typeface="Arial Unicode MS"/>
                <a:cs typeface="Arial Unicode MS"/>
              </a:rPr>
              <a:t> </a:t>
            </a:r>
            <a:r>
              <a:rPr sz="2700" spc="50" dirty="0">
                <a:latin typeface="Arial Unicode MS"/>
                <a:cs typeface="Arial Unicode MS"/>
              </a:rPr>
              <a:t>graves</a:t>
            </a:r>
            <a:r>
              <a:rPr sz="2700" spc="-35" dirty="0">
                <a:latin typeface="Arial Unicode MS"/>
                <a:cs typeface="Arial Unicode MS"/>
              </a:rPr>
              <a:t> </a:t>
            </a:r>
            <a:r>
              <a:rPr sz="2700" spc="50" dirty="0">
                <a:latin typeface="Arial Unicode MS"/>
                <a:cs typeface="Arial Unicode MS"/>
              </a:rPr>
              <a:t>al</a:t>
            </a:r>
            <a:r>
              <a:rPr sz="2700" spc="-35" dirty="0">
                <a:latin typeface="Arial Unicode MS"/>
                <a:cs typeface="Arial Unicode MS"/>
              </a:rPr>
              <a:t> </a:t>
            </a:r>
            <a:r>
              <a:rPr sz="2700" spc="65" dirty="0">
                <a:latin typeface="Arial Unicode MS"/>
                <a:cs typeface="Arial Unicode MS"/>
              </a:rPr>
              <a:t>aplicar</a:t>
            </a:r>
            <a:r>
              <a:rPr sz="2700" spc="-35" dirty="0">
                <a:latin typeface="Arial Unicode MS"/>
                <a:cs typeface="Arial Unicode MS"/>
              </a:rPr>
              <a:t> </a:t>
            </a:r>
            <a:r>
              <a:rPr sz="2700" spc="50" dirty="0">
                <a:latin typeface="Arial Unicode MS"/>
                <a:cs typeface="Arial Unicode MS"/>
              </a:rPr>
              <a:t>la</a:t>
            </a:r>
            <a:r>
              <a:rPr sz="2700" spc="-35" dirty="0">
                <a:latin typeface="Arial Unicode MS"/>
                <a:cs typeface="Arial Unicode MS"/>
              </a:rPr>
              <a:t> </a:t>
            </a:r>
            <a:r>
              <a:rPr sz="2700" spc="60" dirty="0">
                <a:latin typeface="Arial Unicode MS"/>
                <a:cs typeface="Arial Unicode MS"/>
              </a:rPr>
              <a:t>excitación</a:t>
            </a:r>
            <a:endParaRPr sz="2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Unicode MS"/>
              <a:buChar char="-"/>
            </a:pPr>
            <a:endParaRPr sz="2300">
              <a:latin typeface="Arial Unicode MS"/>
              <a:cs typeface="Arial Unicode MS"/>
            </a:endParaRPr>
          </a:p>
          <a:p>
            <a:pPr marL="462280" indent="-342900">
              <a:lnSpc>
                <a:spcPct val="100000"/>
              </a:lnSpc>
              <a:buSzPct val="121739"/>
              <a:buChar char="-"/>
              <a:tabLst>
                <a:tab pos="461645" algn="l"/>
                <a:tab pos="462280" algn="l"/>
              </a:tabLst>
            </a:pPr>
            <a:r>
              <a:rPr sz="2300" dirty="0">
                <a:latin typeface="Arial Unicode MS"/>
                <a:cs typeface="Arial Unicode MS"/>
              </a:rPr>
              <a:t>Frecuencia</a:t>
            </a:r>
            <a:r>
              <a:rPr sz="2300" spc="180" dirty="0">
                <a:latin typeface="Arial Unicode MS"/>
                <a:cs typeface="Arial Unicode MS"/>
              </a:rPr>
              <a:t> </a:t>
            </a:r>
            <a:r>
              <a:rPr sz="2300" spc="75" dirty="0">
                <a:latin typeface="Arial Unicode MS"/>
                <a:cs typeface="Arial Unicode MS"/>
              </a:rPr>
              <a:t>independiente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84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6675" y="1981200"/>
            <a:ext cx="8385809" cy="38100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2654300" y="1221993"/>
            <a:ext cx="433959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50" dirty="0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r>
              <a:rPr sz="2500" spc="-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dirty="0">
                <a:solidFill>
                  <a:srgbClr val="EC34F1"/>
                </a:solidFill>
                <a:latin typeface="Arial Unicode MS"/>
                <a:cs typeface="Arial Unicode MS"/>
              </a:rPr>
              <a:t>–</a:t>
            </a:r>
            <a:r>
              <a:rPr sz="2500" spc="-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55" dirty="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sz="2500" spc="-5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80" dirty="0">
                <a:solidFill>
                  <a:srgbClr val="EC34F1"/>
                </a:solidFill>
                <a:latin typeface="Arial Unicode MS"/>
                <a:cs typeface="Arial Unicode MS"/>
              </a:rPr>
              <a:t>subarmónica</a:t>
            </a:r>
            <a:endParaRPr sz="25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85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9033509" y="6702552"/>
            <a:ext cx="379730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z="2000" b="1" spc="-25" dirty="0">
                <a:solidFill>
                  <a:srgbClr val="B2B2B2"/>
                </a:solidFill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235"/>
                </a:spcBef>
              </a:pPr>
              <a:t>84</a:t>
            </a:fld>
            <a:endParaRPr sz="2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38470" y="1094364"/>
            <a:ext cx="3675379" cy="78486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sz="2100" spc="19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sz="2100" spc="20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-25" dirty="0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2100">
              <a:latin typeface="Arial Unicode MS"/>
              <a:cs typeface="Arial Unicode MS"/>
            </a:endParaRPr>
          </a:p>
          <a:p>
            <a:pPr marL="897255">
              <a:lnSpc>
                <a:spcPct val="100000"/>
              </a:lnSpc>
              <a:spcBef>
                <a:spcPts val="560"/>
              </a:spcBef>
            </a:pP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Evaluacion</a:t>
            </a:r>
            <a:r>
              <a:rPr sz="19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9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seguridad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1061" y="1875833"/>
            <a:ext cx="8054975" cy="461327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80"/>
              </a:spcBef>
              <a:buSzPct val="102564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950" i="1" spc="-30" dirty="0">
                <a:latin typeface="Lucida Sans"/>
                <a:cs typeface="Lucida Sans"/>
              </a:rPr>
              <a:t>Componente</a:t>
            </a:r>
            <a:r>
              <a:rPr sz="1950" i="1" spc="-65" dirty="0">
                <a:latin typeface="Lucida Sans"/>
                <a:cs typeface="Lucida Sans"/>
              </a:rPr>
              <a:t> </a:t>
            </a:r>
            <a:r>
              <a:rPr sz="1950" i="1" spc="-20" dirty="0">
                <a:latin typeface="Lucida Sans"/>
                <a:cs typeface="Lucida Sans"/>
              </a:rPr>
              <a:t>real</a:t>
            </a:r>
            <a:r>
              <a:rPr sz="1900" spc="-20" dirty="0">
                <a:latin typeface="Arial Unicode MS"/>
                <a:cs typeface="Arial Unicode MS"/>
              </a:rPr>
              <a:t>:</a:t>
            </a:r>
            <a:endParaRPr sz="1900">
              <a:latin typeface="Arial Unicode MS"/>
              <a:cs typeface="Arial Unicode MS"/>
            </a:endParaRPr>
          </a:p>
          <a:p>
            <a:pPr marL="355600" marR="296545">
              <a:lnSpc>
                <a:spcPts val="2400"/>
              </a:lnSpc>
              <a:spcBef>
                <a:spcPts val="80"/>
              </a:spcBef>
            </a:pPr>
            <a:r>
              <a:rPr sz="1900" spc="-125" dirty="0">
                <a:latin typeface="Arial Unicode MS"/>
                <a:cs typeface="Arial Unicode MS"/>
              </a:rPr>
              <a:t>Se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utiliza</a:t>
            </a:r>
            <a:r>
              <a:rPr sz="1900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para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detectar</a:t>
            </a:r>
            <a:r>
              <a:rPr sz="1900" dirty="0">
                <a:latin typeface="Arial Unicode MS"/>
                <a:cs typeface="Arial Unicode MS"/>
              </a:rPr>
              <a:t> y </a:t>
            </a:r>
            <a:r>
              <a:rPr sz="1900" spc="50" dirty="0">
                <a:latin typeface="Arial Unicode MS"/>
                <a:cs typeface="Arial Unicode MS"/>
              </a:rPr>
              <a:t>declarar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fallas a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spc="85" dirty="0">
                <a:latin typeface="Arial Unicode MS"/>
                <a:cs typeface="Arial Unicode MS"/>
              </a:rPr>
              <a:t>tierra</a:t>
            </a:r>
            <a:r>
              <a:rPr sz="1900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del</a:t>
            </a:r>
            <a:r>
              <a:rPr sz="1900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estator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spc="35" dirty="0">
                <a:latin typeface="Arial Unicode MS"/>
                <a:cs typeface="Arial Unicode MS"/>
              </a:rPr>
              <a:t>en </a:t>
            </a:r>
            <a:r>
              <a:rPr sz="1900" spc="110" dirty="0">
                <a:latin typeface="Arial Unicode MS"/>
                <a:cs typeface="Arial Unicode MS"/>
              </a:rPr>
              <a:t>todo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el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devanado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del</a:t>
            </a:r>
            <a:r>
              <a:rPr sz="1900" spc="50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estator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(y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devanados</a:t>
            </a:r>
            <a:r>
              <a:rPr sz="1900" spc="5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isofásicos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y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-20" dirty="0">
                <a:latin typeface="Arial Unicode MS"/>
                <a:cs typeface="Arial Unicode MS"/>
              </a:rPr>
              <a:t>GSU/UAT), </a:t>
            </a:r>
            <a:r>
              <a:rPr sz="1900" spc="55" dirty="0">
                <a:latin typeface="Arial Unicode MS"/>
                <a:cs typeface="Arial Unicode MS"/>
              </a:rPr>
              <a:t>excepto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en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el</a:t>
            </a:r>
            <a:r>
              <a:rPr sz="1900" spc="50" dirty="0">
                <a:latin typeface="Arial Unicode MS"/>
                <a:cs typeface="Arial Unicode MS"/>
              </a:rPr>
              <a:t> </a:t>
            </a:r>
            <a:r>
              <a:rPr sz="1900" spc="105" dirty="0">
                <a:latin typeface="Arial Unicode MS"/>
                <a:cs typeface="Arial Unicode MS"/>
              </a:rPr>
              <a:t>neutro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80" dirty="0">
                <a:latin typeface="Arial Unicode MS"/>
                <a:cs typeface="Arial Unicode MS"/>
              </a:rPr>
              <a:t>o</a:t>
            </a:r>
            <a:r>
              <a:rPr sz="1900" spc="5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fallas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con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resistencia</a:t>
            </a:r>
            <a:r>
              <a:rPr sz="1900" spc="50" dirty="0">
                <a:latin typeface="Arial Unicode MS"/>
                <a:cs typeface="Arial Unicode MS"/>
              </a:rPr>
              <a:t> </a:t>
            </a:r>
            <a:r>
              <a:rPr sz="1900" spc="105" dirty="0">
                <a:latin typeface="Arial Unicode MS"/>
                <a:cs typeface="Arial Unicode MS"/>
              </a:rPr>
              <a:t>muy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baja</a:t>
            </a:r>
            <a:r>
              <a:rPr sz="1900" spc="5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(casi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cero).</a:t>
            </a:r>
            <a:endParaRPr sz="19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102564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950" i="1" spc="-30" dirty="0">
                <a:latin typeface="Lucida Sans"/>
                <a:cs typeface="Lucida Sans"/>
              </a:rPr>
              <a:t>Componente</a:t>
            </a:r>
            <a:r>
              <a:rPr sz="1950" i="1" spc="-65" dirty="0">
                <a:latin typeface="Lucida Sans"/>
                <a:cs typeface="Lucida Sans"/>
              </a:rPr>
              <a:t> </a:t>
            </a:r>
            <a:r>
              <a:rPr sz="1950" i="1" spc="-10" dirty="0">
                <a:latin typeface="Lucida Sans"/>
                <a:cs typeface="Lucida Sans"/>
              </a:rPr>
              <a:t>total</a:t>
            </a:r>
            <a:r>
              <a:rPr sz="1900" spc="-10" dirty="0">
                <a:latin typeface="Arial Unicode MS"/>
                <a:cs typeface="Arial Unicode MS"/>
              </a:rPr>
              <a:t>:</a:t>
            </a:r>
            <a:endParaRPr sz="1900">
              <a:latin typeface="Arial Unicode MS"/>
              <a:cs typeface="Arial Unicode MS"/>
            </a:endParaRPr>
          </a:p>
          <a:p>
            <a:pPr marL="355600" marR="207010">
              <a:lnSpc>
                <a:spcPts val="2400"/>
              </a:lnSpc>
              <a:spcBef>
                <a:spcPts val="80"/>
              </a:spcBef>
            </a:pPr>
            <a:r>
              <a:rPr sz="1800" dirty="0">
                <a:latin typeface="Arial Unicode MS"/>
                <a:cs typeface="Arial Unicode MS"/>
              </a:rPr>
              <a:t>Una</a:t>
            </a:r>
            <a:r>
              <a:rPr sz="1800" spc="45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falla </a:t>
            </a:r>
            <a:r>
              <a:rPr sz="1800" spc="60" dirty="0">
                <a:latin typeface="Arial Unicode MS"/>
                <a:cs typeface="Arial Unicode MS"/>
              </a:rPr>
              <a:t>en</a:t>
            </a:r>
            <a:r>
              <a:rPr sz="1800" spc="4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el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spc="100" dirty="0">
                <a:latin typeface="Arial Unicode MS"/>
                <a:cs typeface="Arial Unicode MS"/>
              </a:rPr>
              <a:t>neutro</a:t>
            </a:r>
            <a:r>
              <a:rPr sz="1800" spc="45" dirty="0">
                <a:latin typeface="Arial Unicode MS"/>
                <a:cs typeface="Arial Unicode MS"/>
              </a:rPr>
              <a:t> </a:t>
            </a:r>
            <a:r>
              <a:rPr sz="1800" spc="80" dirty="0">
                <a:latin typeface="Arial Unicode MS"/>
                <a:cs typeface="Arial Unicode MS"/>
              </a:rPr>
              <a:t>o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con</a:t>
            </a:r>
            <a:r>
              <a:rPr sz="1800" spc="45" dirty="0">
                <a:latin typeface="Arial Unicode MS"/>
                <a:cs typeface="Arial Unicode MS"/>
              </a:rPr>
              <a:t> </a:t>
            </a:r>
            <a:r>
              <a:rPr sz="1800" spc="100" dirty="0">
                <a:latin typeface="Arial Unicode MS"/>
                <a:cs typeface="Arial Unicode MS"/>
              </a:rPr>
              <a:t>muy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baja</a:t>
            </a:r>
            <a:r>
              <a:rPr sz="1800" spc="4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resistencia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resulta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en</a:t>
            </a:r>
            <a:r>
              <a:rPr sz="1800" spc="45" dirty="0">
                <a:latin typeface="Arial Unicode MS"/>
                <a:cs typeface="Arial Unicode MS"/>
              </a:rPr>
              <a:t> </a:t>
            </a:r>
            <a:r>
              <a:rPr sz="1800" spc="75" dirty="0">
                <a:latin typeface="Arial Unicode MS"/>
                <a:cs typeface="Arial Unicode MS"/>
              </a:rPr>
              <a:t>muy </a:t>
            </a:r>
            <a:r>
              <a:rPr sz="1800" spc="90" dirty="0">
                <a:latin typeface="Arial Unicode MS"/>
                <a:cs typeface="Arial Unicode MS"/>
              </a:rPr>
              <a:t>poco/ningún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voltaje</a:t>
            </a:r>
            <a:r>
              <a:rPr sz="1800" spc="-1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(V</a:t>
            </a:r>
            <a:r>
              <a:rPr sz="1200" dirty="0">
                <a:latin typeface="Arial Unicode MS"/>
                <a:cs typeface="Arial Unicode MS"/>
              </a:rPr>
              <a:t>norte</a:t>
            </a:r>
            <a:r>
              <a:rPr sz="1800" dirty="0">
                <a:latin typeface="Arial Unicode MS"/>
                <a:cs typeface="Arial Unicode MS"/>
              </a:rPr>
              <a:t>)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para</a:t>
            </a:r>
            <a:r>
              <a:rPr sz="1800" spc="-15" dirty="0">
                <a:latin typeface="Arial Unicode MS"/>
                <a:cs typeface="Arial Unicode MS"/>
              </a:rPr>
              <a:t> </a:t>
            </a:r>
            <a:r>
              <a:rPr sz="1800" spc="75" dirty="0">
                <a:latin typeface="Arial Unicode MS"/>
                <a:cs typeface="Arial Unicode MS"/>
              </a:rPr>
              <a:t>medir,</a:t>
            </a:r>
            <a:r>
              <a:rPr sz="1800" spc="-15" dirty="0">
                <a:latin typeface="Arial Unicode MS"/>
                <a:cs typeface="Arial Unicode MS"/>
              </a:rPr>
              <a:t> </a:t>
            </a:r>
            <a:r>
              <a:rPr sz="1800" spc="100" dirty="0">
                <a:latin typeface="Arial Unicode MS"/>
                <a:cs typeface="Arial Unicode MS"/>
              </a:rPr>
              <a:t>por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lo</a:t>
            </a:r>
            <a:r>
              <a:rPr sz="1800" spc="-15" dirty="0">
                <a:latin typeface="Arial Unicode MS"/>
                <a:cs typeface="Arial Unicode MS"/>
              </a:rPr>
              <a:t> </a:t>
            </a:r>
            <a:r>
              <a:rPr sz="1800" spc="75" dirty="0">
                <a:latin typeface="Arial Unicode MS"/>
                <a:cs typeface="Arial Unicode MS"/>
              </a:rPr>
              <a:t>tanto,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la</a:t>
            </a:r>
            <a:r>
              <a:rPr sz="1800" spc="-15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corriente</a:t>
            </a:r>
            <a:r>
              <a:rPr sz="1800" spc="-15" dirty="0">
                <a:latin typeface="Arial Unicode MS"/>
                <a:cs typeface="Arial Unicode MS"/>
              </a:rPr>
              <a:t> </a:t>
            </a:r>
            <a:r>
              <a:rPr sz="1800" spc="90" dirty="0">
                <a:latin typeface="Arial Unicode MS"/>
                <a:cs typeface="Arial Unicode MS"/>
              </a:rPr>
              <a:t>no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-25" dirty="0">
                <a:latin typeface="Arial Unicode MS"/>
                <a:cs typeface="Arial Unicode MS"/>
              </a:rPr>
              <a:t>se </a:t>
            </a:r>
            <a:r>
              <a:rPr sz="1800" spc="70" dirty="0">
                <a:latin typeface="Arial Unicode MS"/>
                <a:cs typeface="Arial Unicode MS"/>
              </a:rPr>
              <a:t>puede</a:t>
            </a:r>
            <a:r>
              <a:rPr sz="1800" spc="25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segregar</a:t>
            </a:r>
            <a:r>
              <a:rPr sz="1800" spc="25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en</a:t>
            </a:r>
            <a:r>
              <a:rPr sz="1800" spc="25" dirty="0">
                <a:latin typeface="Arial Unicode MS"/>
                <a:cs typeface="Arial Unicode MS"/>
              </a:rPr>
              <a:t> </a:t>
            </a:r>
            <a:r>
              <a:rPr sz="1800" spc="65" dirty="0">
                <a:latin typeface="Arial Unicode MS"/>
                <a:cs typeface="Arial Unicode MS"/>
              </a:rPr>
              <a:t>componentes</a:t>
            </a:r>
            <a:r>
              <a:rPr sz="1800" spc="2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reactivos</a:t>
            </a:r>
            <a:r>
              <a:rPr sz="1800" spc="3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y</a:t>
            </a:r>
            <a:r>
              <a:rPr sz="1800" spc="2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reales,</a:t>
            </a:r>
            <a:r>
              <a:rPr sz="1800" spc="25" dirty="0">
                <a:latin typeface="Arial Unicode MS"/>
                <a:cs typeface="Arial Unicode MS"/>
              </a:rPr>
              <a:t> </a:t>
            </a:r>
            <a:r>
              <a:rPr sz="1800" spc="100" dirty="0">
                <a:latin typeface="Arial Unicode MS"/>
                <a:cs typeface="Arial Unicode MS"/>
              </a:rPr>
              <a:t>por</a:t>
            </a:r>
            <a:r>
              <a:rPr sz="1800" spc="25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lo</a:t>
            </a:r>
            <a:r>
              <a:rPr sz="1800" spc="30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que</a:t>
            </a:r>
            <a:r>
              <a:rPr sz="1800" spc="25" dirty="0">
                <a:latin typeface="Arial Unicode MS"/>
                <a:cs typeface="Arial Unicode MS"/>
              </a:rPr>
              <a:t> </a:t>
            </a:r>
            <a:r>
              <a:rPr sz="1800" spc="-25" dirty="0">
                <a:latin typeface="Arial Unicode MS"/>
                <a:cs typeface="Arial Unicode MS"/>
              </a:rPr>
              <a:t>se </a:t>
            </a:r>
            <a:r>
              <a:rPr sz="1800" spc="50" dirty="0">
                <a:latin typeface="Arial Unicode MS"/>
                <a:cs typeface="Arial Unicode MS"/>
              </a:rPr>
              <a:t>utiliza</a:t>
            </a:r>
            <a:r>
              <a:rPr sz="1800" spc="-3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la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corriente</a:t>
            </a:r>
            <a:r>
              <a:rPr sz="1800" spc="-15" dirty="0">
                <a:latin typeface="Arial Unicode MS"/>
                <a:cs typeface="Arial Unicode MS"/>
              </a:rPr>
              <a:t> </a:t>
            </a:r>
            <a:r>
              <a:rPr sz="1800" spc="85" dirty="0">
                <a:latin typeface="Arial Unicode MS"/>
                <a:cs typeface="Arial Unicode MS"/>
              </a:rPr>
              <a:t>total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ya</a:t>
            </a:r>
            <a:r>
              <a:rPr sz="1800" spc="-15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que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90" dirty="0">
                <a:latin typeface="Arial Unicode MS"/>
                <a:cs typeface="Arial Unicode MS"/>
              </a:rPr>
              <a:t>no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requiere</a:t>
            </a:r>
            <a:r>
              <a:rPr sz="1800" spc="-15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referencia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-15" dirty="0">
                <a:latin typeface="Arial Unicode MS"/>
                <a:cs typeface="Arial Unicode MS"/>
              </a:rPr>
              <a:t> </a:t>
            </a:r>
            <a:r>
              <a:rPr sz="1800" spc="-10" dirty="0">
                <a:latin typeface="Arial Unicode MS"/>
                <a:cs typeface="Arial Unicode MS"/>
              </a:rPr>
              <a:t>voltaje.</a:t>
            </a:r>
            <a:endParaRPr sz="1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2000">
              <a:latin typeface="Arial Unicode MS"/>
              <a:cs typeface="Arial Unicode MS"/>
            </a:endParaRPr>
          </a:p>
          <a:p>
            <a:pPr marL="812800" marR="5080" lvl="1" indent="-342900">
              <a:lnSpc>
                <a:spcPct val="116599"/>
              </a:lnSpc>
              <a:buSzPct val="117647"/>
              <a:buChar char="•"/>
              <a:tabLst>
                <a:tab pos="812165" algn="l"/>
                <a:tab pos="813435" algn="l"/>
              </a:tabLst>
            </a:pPr>
            <a:r>
              <a:rPr sz="1700" dirty="0">
                <a:latin typeface="Arial Unicode MS"/>
                <a:cs typeface="Arial Unicode MS"/>
              </a:rPr>
              <a:t>Además,</a:t>
            </a:r>
            <a:r>
              <a:rPr sz="1700" spc="9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presencia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corriente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spc="80" dirty="0">
                <a:latin typeface="Arial Unicode MS"/>
                <a:cs typeface="Arial Unicode MS"/>
              </a:rPr>
              <a:t>total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proporciona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una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verificación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de </a:t>
            </a:r>
            <a:r>
              <a:rPr sz="1700" spc="50" dirty="0">
                <a:latin typeface="Arial Unicode MS"/>
                <a:cs typeface="Arial Unicode MS"/>
              </a:rPr>
              <a:t>diagnóstico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que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el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sistema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es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funcional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y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existe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continuidad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los </a:t>
            </a:r>
            <a:r>
              <a:rPr sz="1700" dirty="0">
                <a:latin typeface="Arial Unicode MS"/>
                <a:cs typeface="Arial Unicode MS"/>
              </a:rPr>
              <a:t>circuitos</a:t>
            </a:r>
            <a:r>
              <a:rPr sz="1700" spc="175" dirty="0">
                <a:latin typeface="Arial Unicode MS"/>
                <a:cs typeface="Arial Unicode MS"/>
              </a:rPr>
              <a:t> </a:t>
            </a:r>
            <a:r>
              <a:rPr sz="1700" spc="90" dirty="0">
                <a:latin typeface="Arial Unicode MS"/>
                <a:cs typeface="Arial Unicode MS"/>
              </a:rPr>
              <a:t>primario</a:t>
            </a:r>
            <a:r>
              <a:rPr sz="1700" spc="18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y</a:t>
            </a:r>
            <a:r>
              <a:rPr sz="1700" spc="17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secundario</a:t>
            </a:r>
            <a:r>
              <a:rPr sz="1700" spc="18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17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tierra.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9033509" y="6702552"/>
            <a:ext cx="379730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z="2000" b="1" spc="-25" dirty="0">
                <a:solidFill>
                  <a:srgbClr val="B2B2B2"/>
                </a:solidFill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235"/>
                </a:spcBef>
              </a:pPr>
              <a:t>85</a:t>
            </a:fld>
            <a:endParaRPr sz="2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06905" y="1079886"/>
            <a:ext cx="7835265" cy="568388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4171950">
              <a:lnSpc>
                <a:spcPct val="100000"/>
              </a:lnSpc>
              <a:spcBef>
                <a:spcPts val="715"/>
              </a:spcBef>
            </a:pP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sz="2100" spc="19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sz="2100" spc="20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-25" dirty="0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2100">
              <a:latin typeface="Arial Unicode MS"/>
              <a:cs typeface="Arial Unicode MS"/>
            </a:endParaRPr>
          </a:p>
          <a:p>
            <a:pPr marL="5057140">
              <a:lnSpc>
                <a:spcPct val="100000"/>
              </a:lnSpc>
              <a:spcBef>
                <a:spcPts val="560"/>
              </a:spcBef>
            </a:pP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Evaluacion</a:t>
            </a:r>
            <a:r>
              <a:rPr sz="19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9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seguridad</a:t>
            </a:r>
            <a:endParaRPr sz="1900">
              <a:latin typeface="Arial Unicode MS"/>
              <a:cs typeface="Arial Unicode MS"/>
            </a:endParaRPr>
          </a:p>
          <a:p>
            <a:pPr marL="297815" indent="-285750">
              <a:lnSpc>
                <a:spcPct val="100000"/>
              </a:lnSpc>
              <a:spcBef>
                <a:spcPts val="1060"/>
              </a:spcBef>
              <a:buSzPct val="105263"/>
              <a:buChar char="•"/>
              <a:tabLst>
                <a:tab pos="297815" algn="l"/>
                <a:tab pos="298450" algn="l"/>
              </a:tabLst>
            </a:pPr>
            <a:r>
              <a:rPr sz="1900" dirty="0">
                <a:latin typeface="Arial Unicode MS"/>
                <a:cs typeface="Arial Unicode MS"/>
              </a:rPr>
              <a:t>Una</a:t>
            </a:r>
            <a:r>
              <a:rPr sz="1900" spc="114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resistencia</a:t>
            </a:r>
            <a:r>
              <a:rPr sz="1900" spc="12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típica</a:t>
            </a:r>
            <a:r>
              <a:rPr sz="1900" spc="120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del</a:t>
            </a:r>
            <a:r>
              <a:rPr sz="1900" spc="120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estator</a:t>
            </a:r>
            <a:r>
              <a:rPr sz="1900" spc="12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(no</a:t>
            </a:r>
            <a:r>
              <a:rPr sz="1900" spc="12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reactancia)</a:t>
            </a:r>
            <a:r>
              <a:rPr sz="1900" spc="12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a</a:t>
            </a:r>
            <a:r>
              <a:rPr sz="1900" spc="114" dirty="0">
                <a:latin typeface="Arial Unicode MS"/>
                <a:cs typeface="Arial Unicode MS"/>
              </a:rPr>
              <a:t> </a:t>
            </a:r>
            <a:r>
              <a:rPr sz="1900" spc="85" dirty="0">
                <a:latin typeface="Arial Unicode MS"/>
                <a:cs typeface="Arial Unicode MS"/>
              </a:rPr>
              <a:t>tierra</a:t>
            </a:r>
            <a:r>
              <a:rPr sz="1900" spc="120" dirty="0">
                <a:latin typeface="Arial Unicode MS"/>
                <a:cs typeface="Arial Unicode MS"/>
              </a:rPr>
              <a:t> </a:t>
            </a:r>
            <a:r>
              <a:rPr sz="1900" spc="-25" dirty="0">
                <a:latin typeface="Arial Unicode MS"/>
                <a:cs typeface="Arial Unicode MS"/>
              </a:rPr>
              <a:t>es</a:t>
            </a:r>
            <a:endParaRPr sz="1900">
              <a:latin typeface="Arial Unicode MS"/>
              <a:cs typeface="Arial Unicode MS"/>
            </a:endParaRPr>
          </a:p>
          <a:p>
            <a:pPr marL="297815" marR="1703070">
              <a:lnSpc>
                <a:spcPct val="105300"/>
              </a:lnSpc>
            </a:pPr>
            <a:r>
              <a:rPr sz="1900" dirty="0">
                <a:latin typeface="Arial Unicode MS"/>
                <a:cs typeface="Arial Unicode MS"/>
              </a:rPr>
              <a:t>&gt;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100k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95" dirty="0">
                <a:latin typeface="Arial Unicode MS"/>
                <a:cs typeface="Arial Unicode MS"/>
              </a:rPr>
              <a:t>ohm,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y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una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falla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resistiva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en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el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estator </a:t>
            </a:r>
            <a:r>
              <a:rPr sz="1900" spc="75" dirty="0">
                <a:latin typeface="Arial Unicode MS"/>
                <a:cs typeface="Arial Unicode MS"/>
              </a:rPr>
              <a:t>generalmente</a:t>
            </a:r>
            <a:r>
              <a:rPr sz="1900" spc="1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se</a:t>
            </a:r>
            <a:r>
              <a:rPr sz="1900" spc="1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declara</a:t>
            </a:r>
            <a:r>
              <a:rPr sz="1900" spc="10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en</a:t>
            </a:r>
            <a:r>
              <a:rPr sz="1900" spc="1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el</a:t>
            </a:r>
            <a:r>
              <a:rPr sz="1900" spc="10" dirty="0">
                <a:latin typeface="Arial Unicode MS"/>
                <a:cs typeface="Arial Unicode MS"/>
              </a:rPr>
              <a:t> </a:t>
            </a:r>
            <a:r>
              <a:rPr sz="1900" spc="95" dirty="0">
                <a:latin typeface="Arial Unicode MS"/>
                <a:cs typeface="Arial Unicode MS"/>
              </a:rPr>
              <a:t>orden</a:t>
            </a:r>
            <a:r>
              <a:rPr sz="1900" spc="1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1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&lt;=</a:t>
            </a:r>
            <a:r>
              <a:rPr sz="1900" spc="1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5k</a:t>
            </a:r>
            <a:r>
              <a:rPr sz="1900" spc="10" dirty="0">
                <a:latin typeface="Arial Unicode MS"/>
                <a:cs typeface="Arial Unicode MS"/>
              </a:rPr>
              <a:t> </a:t>
            </a:r>
            <a:r>
              <a:rPr sz="1900" spc="75" dirty="0">
                <a:latin typeface="Arial Unicode MS"/>
                <a:cs typeface="Arial Unicode MS"/>
              </a:rPr>
              <a:t>ohm.</a:t>
            </a:r>
            <a:endParaRPr sz="19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750">
              <a:latin typeface="Arial Unicode MS"/>
              <a:cs typeface="Arial Unicode MS"/>
            </a:endParaRPr>
          </a:p>
          <a:p>
            <a:pPr marL="297815" marR="1570355" indent="-285750">
              <a:lnSpc>
                <a:spcPct val="105300"/>
              </a:lnSpc>
              <a:buSzPct val="105263"/>
              <a:buChar char="•"/>
              <a:tabLst>
                <a:tab pos="297815" algn="l"/>
                <a:tab pos="298450" algn="l"/>
              </a:tabLst>
            </a:pPr>
            <a:r>
              <a:rPr sz="1900" dirty="0">
                <a:latin typeface="Arial Unicode MS"/>
                <a:cs typeface="Arial Unicode MS"/>
              </a:rPr>
              <a:t>Las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dos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áreas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preocupación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seguridad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25" dirty="0">
                <a:latin typeface="Arial Unicode MS"/>
                <a:cs typeface="Arial Unicode MS"/>
              </a:rPr>
              <a:t>son </a:t>
            </a:r>
            <a:r>
              <a:rPr sz="1900" spc="60" dirty="0">
                <a:latin typeface="Arial Unicode MS"/>
                <a:cs typeface="Arial Unicode MS"/>
              </a:rPr>
              <a:t>cuando</a:t>
            </a:r>
            <a:r>
              <a:rPr sz="1900" spc="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el</a:t>
            </a:r>
            <a:r>
              <a:rPr sz="1900" spc="10" dirty="0">
                <a:latin typeface="Arial Unicode MS"/>
                <a:cs typeface="Arial Unicode MS"/>
              </a:rPr>
              <a:t> </a:t>
            </a:r>
            <a:r>
              <a:rPr sz="1900" spc="75" dirty="0">
                <a:latin typeface="Arial Unicode MS"/>
                <a:cs typeface="Arial Unicode MS"/>
              </a:rPr>
              <a:t>generador</a:t>
            </a:r>
            <a:r>
              <a:rPr sz="1900" spc="1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está</a:t>
            </a:r>
            <a:r>
              <a:rPr sz="1900" spc="10" dirty="0">
                <a:latin typeface="Arial Unicode MS"/>
                <a:cs typeface="Arial Unicode MS"/>
              </a:rPr>
              <a:t> </a:t>
            </a:r>
            <a:r>
              <a:rPr sz="1900" spc="80" dirty="0">
                <a:latin typeface="Arial Unicode MS"/>
                <a:cs typeface="Arial Unicode MS"/>
              </a:rPr>
              <a:t>funcionando</a:t>
            </a:r>
            <a:r>
              <a:rPr sz="1900" spc="1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a</a:t>
            </a:r>
            <a:r>
              <a:rPr sz="1900" spc="10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frecuencias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20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Hz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y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6,67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-25" dirty="0">
                <a:latin typeface="Arial Unicode MS"/>
                <a:cs typeface="Arial Unicode MS"/>
              </a:rPr>
              <a:t>Hz.</a:t>
            </a:r>
            <a:endParaRPr sz="190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20"/>
              </a:spcBef>
              <a:tabLst>
                <a:tab pos="812165" algn="l"/>
              </a:tabLst>
            </a:pPr>
            <a:r>
              <a:rPr sz="1800" spc="-50" dirty="0">
                <a:latin typeface="Arial Unicode MS"/>
                <a:cs typeface="Arial Unicode MS"/>
              </a:rPr>
              <a:t>-</a:t>
            </a:r>
            <a:r>
              <a:rPr sz="1800" dirty="0">
                <a:latin typeface="Arial Unicode MS"/>
                <a:cs typeface="Arial Unicode MS"/>
              </a:rPr>
              <a:t>	</a:t>
            </a:r>
            <a:r>
              <a:rPr sz="1400" dirty="0">
                <a:latin typeface="Arial Unicode MS"/>
                <a:cs typeface="Arial Unicode MS"/>
              </a:rPr>
              <a:t>Todas</a:t>
            </a:r>
            <a:r>
              <a:rPr sz="1400" spc="1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las</a:t>
            </a:r>
            <a:r>
              <a:rPr sz="1400" spc="1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demás</a:t>
            </a:r>
            <a:r>
              <a:rPr sz="1400" spc="1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frecuencias</a:t>
            </a:r>
            <a:r>
              <a:rPr sz="1400" spc="13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operativas</a:t>
            </a:r>
            <a:endParaRPr sz="1400">
              <a:latin typeface="Arial Unicode MS"/>
              <a:cs typeface="Arial Unicode MS"/>
            </a:endParaRPr>
          </a:p>
          <a:p>
            <a:pPr marL="812800" marR="1463040">
              <a:lnSpc>
                <a:spcPts val="2160"/>
              </a:lnSpc>
              <a:spcBef>
                <a:spcPts val="75"/>
              </a:spcBef>
            </a:pPr>
            <a:r>
              <a:rPr sz="1400" spc="70" dirty="0">
                <a:latin typeface="Arial Unicode MS"/>
                <a:cs typeface="Arial Unicode MS"/>
              </a:rPr>
              <a:t>no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son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spc="75" dirty="0">
                <a:latin typeface="Arial Unicode MS"/>
                <a:cs typeface="Arial Unicode MS"/>
              </a:rPr>
              <a:t>motivo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preocupación</a:t>
            </a:r>
            <a:r>
              <a:rPr sz="1400" spc="55" dirty="0">
                <a:latin typeface="Arial Unicode MS"/>
                <a:cs typeface="Arial Unicode MS"/>
              </a:rPr>
              <a:t> debido </a:t>
            </a:r>
            <a:r>
              <a:rPr sz="1400" dirty="0">
                <a:latin typeface="Arial Unicode MS"/>
                <a:cs typeface="Arial Unicode MS"/>
              </a:rPr>
              <a:t>al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spc="75" dirty="0">
                <a:latin typeface="Arial Unicode MS"/>
                <a:cs typeface="Arial Unicode MS"/>
              </a:rPr>
              <a:t>filtro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20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Hz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y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al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ajuste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respuesta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elemento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para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valores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20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Hz</a:t>
            </a:r>
            <a:endParaRPr sz="14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50">
              <a:latin typeface="Arial Unicode MS"/>
              <a:cs typeface="Arial Unicode MS"/>
            </a:endParaRPr>
          </a:p>
          <a:p>
            <a:pPr marL="297815" marR="1334770" indent="-285750">
              <a:lnSpc>
                <a:spcPct val="117600"/>
              </a:lnSpc>
              <a:spcBef>
                <a:spcPts val="5"/>
              </a:spcBef>
              <a:buSzPct val="117647"/>
              <a:buChar char="•"/>
              <a:tabLst>
                <a:tab pos="297815" algn="l"/>
                <a:tab pos="298450" algn="l"/>
              </a:tabLst>
            </a:pPr>
            <a:r>
              <a:rPr sz="1700" dirty="0">
                <a:latin typeface="Arial Unicode MS"/>
                <a:cs typeface="Arial Unicode MS"/>
              </a:rPr>
              <a:t>Para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nuestro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análisis,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utilizamos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datos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100" dirty="0">
                <a:latin typeface="Arial Unicode MS"/>
                <a:cs typeface="Arial Unicode MS"/>
              </a:rPr>
              <a:t>un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generador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el </a:t>
            </a:r>
            <a:r>
              <a:rPr sz="1700" dirty="0">
                <a:latin typeface="Arial Unicode MS"/>
                <a:cs typeface="Arial Unicode MS"/>
              </a:rPr>
              <a:t>sureste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100" dirty="0">
                <a:latin typeface="Arial Unicode MS"/>
                <a:cs typeface="Arial Unicode MS"/>
              </a:rPr>
              <a:t> </a:t>
            </a:r>
            <a:r>
              <a:rPr sz="1700" spc="-145" dirty="0">
                <a:latin typeface="Arial Unicode MS"/>
                <a:cs typeface="Arial Unicode MS"/>
              </a:rPr>
              <a:t>EE.</a:t>
            </a:r>
            <a:r>
              <a:rPr sz="1700" spc="10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UU.</a:t>
            </a:r>
            <a:r>
              <a:rPr sz="1700" spc="100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equipado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con</a:t>
            </a:r>
            <a:r>
              <a:rPr sz="1700" spc="100" dirty="0">
                <a:latin typeface="Arial Unicode MS"/>
                <a:cs typeface="Arial Unicode MS"/>
              </a:rPr>
              <a:t> un </a:t>
            </a:r>
            <a:r>
              <a:rPr sz="1700" dirty="0">
                <a:latin typeface="Arial Unicode MS"/>
                <a:cs typeface="Arial Unicode MS"/>
              </a:rPr>
              <a:t>sistema</a:t>
            </a:r>
            <a:r>
              <a:rPr sz="1700" spc="10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10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inyección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de </a:t>
            </a:r>
            <a:r>
              <a:rPr sz="1700" spc="60" dirty="0">
                <a:latin typeface="Arial Unicode MS"/>
                <a:cs typeface="Arial Unicode MS"/>
              </a:rPr>
              <a:t>subarmónicos</a:t>
            </a:r>
            <a:r>
              <a:rPr sz="1700" spc="-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spc="-40" dirty="0">
                <a:latin typeface="Arial Unicode MS"/>
                <a:cs typeface="Arial Unicode MS"/>
              </a:rPr>
              <a:t>64S</a:t>
            </a:r>
            <a:r>
              <a:rPr sz="1700" spc="-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y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20</a:t>
            </a:r>
            <a:r>
              <a:rPr sz="1700" spc="-10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Hz.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73852" y="4709921"/>
            <a:ext cx="220345" cy="594360"/>
          </a:xfrm>
          <a:custGeom>
            <a:avLst/>
            <a:gdLst/>
            <a:ahLst/>
            <a:cxnLst/>
            <a:rect l="l" t="t" r="r" b="b"/>
            <a:pathLst>
              <a:path w="220345" h="594360">
                <a:moveTo>
                  <a:pt x="220217" y="0"/>
                </a:moveTo>
                <a:lnTo>
                  <a:pt x="76961" y="0"/>
                </a:lnTo>
                <a:lnTo>
                  <a:pt x="73151" y="3048"/>
                </a:lnTo>
                <a:lnTo>
                  <a:pt x="44684" y="8810"/>
                </a:lnTo>
                <a:lnTo>
                  <a:pt x="21431" y="24574"/>
                </a:lnTo>
                <a:lnTo>
                  <a:pt x="5750" y="48053"/>
                </a:lnTo>
                <a:lnTo>
                  <a:pt x="0" y="76962"/>
                </a:lnTo>
                <a:lnTo>
                  <a:pt x="5750" y="105548"/>
                </a:lnTo>
                <a:lnTo>
                  <a:pt x="21431" y="129063"/>
                </a:lnTo>
                <a:lnTo>
                  <a:pt x="44684" y="145006"/>
                </a:lnTo>
                <a:lnTo>
                  <a:pt x="73151" y="150876"/>
                </a:lnTo>
                <a:lnTo>
                  <a:pt x="44684" y="156638"/>
                </a:lnTo>
                <a:lnTo>
                  <a:pt x="21431" y="172402"/>
                </a:lnTo>
                <a:lnTo>
                  <a:pt x="5750" y="195881"/>
                </a:lnTo>
                <a:lnTo>
                  <a:pt x="0" y="224790"/>
                </a:lnTo>
                <a:lnTo>
                  <a:pt x="5750" y="253376"/>
                </a:lnTo>
                <a:lnTo>
                  <a:pt x="21431" y="276891"/>
                </a:lnTo>
                <a:lnTo>
                  <a:pt x="44684" y="292834"/>
                </a:lnTo>
                <a:lnTo>
                  <a:pt x="73151" y="298704"/>
                </a:lnTo>
                <a:lnTo>
                  <a:pt x="44684" y="304466"/>
                </a:lnTo>
                <a:lnTo>
                  <a:pt x="21431" y="320230"/>
                </a:lnTo>
                <a:lnTo>
                  <a:pt x="5750" y="343709"/>
                </a:lnTo>
                <a:lnTo>
                  <a:pt x="0" y="372618"/>
                </a:lnTo>
                <a:lnTo>
                  <a:pt x="5750" y="401204"/>
                </a:lnTo>
                <a:lnTo>
                  <a:pt x="21431" y="424719"/>
                </a:lnTo>
                <a:lnTo>
                  <a:pt x="44684" y="440662"/>
                </a:lnTo>
                <a:lnTo>
                  <a:pt x="73151" y="446531"/>
                </a:lnTo>
                <a:lnTo>
                  <a:pt x="44684" y="452294"/>
                </a:lnTo>
                <a:lnTo>
                  <a:pt x="21431" y="468058"/>
                </a:lnTo>
                <a:lnTo>
                  <a:pt x="5750" y="491537"/>
                </a:lnTo>
                <a:lnTo>
                  <a:pt x="0" y="520445"/>
                </a:lnTo>
                <a:lnTo>
                  <a:pt x="5750" y="549032"/>
                </a:lnTo>
                <a:lnTo>
                  <a:pt x="21431" y="572547"/>
                </a:lnTo>
                <a:lnTo>
                  <a:pt x="44684" y="588490"/>
                </a:lnTo>
                <a:lnTo>
                  <a:pt x="73151" y="594360"/>
                </a:lnTo>
                <a:lnTo>
                  <a:pt x="76961" y="593598"/>
                </a:lnTo>
                <a:lnTo>
                  <a:pt x="220217" y="593598"/>
                </a:lnTo>
              </a:path>
            </a:pathLst>
          </a:custGeom>
          <a:ln w="25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289289" y="4697215"/>
            <a:ext cx="339090" cy="620395"/>
            <a:chOff x="5289289" y="4697215"/>
            <a:chExt cx="339090" cy="620395"/>
          </a:xfrm>
        </p:grpSpPr>
        <p:sp>
          <p:nvSpPr>
            <p:cNvPr id="4" name="object 4"/>
            <p:cNvSpPr/>
            <p:nvPr/>
          </p:nvSpPr>
          <p:spPr>
            <a:xfrm>
              <a:off x="5301995" y="4709921"/>
              <a:ext cx="224154" cy="594360"/>
            </a:xfrm>
            <a:custGeom>
              <a:avLst/>
              <a:gdLst/>
              <a:ahLst/>
              <a:cxnLst/>
              <a:rect l="l" t="t" r="r" b="b"/>
              <a:pathLst>
                <a:path w="224154" h="594360">
                  <a:moveTo>
                    <a:pt x="0" y="0"/>
                  </a:moveTo>
                  <a:lnTo>
                    <a:pt x="152400" y="0"/>
                  </a:lnTo>
                  <a:lnTo>
                    <a:pt x="150114" y="3047"/>
                  </a:lnTo>
                  <a:lnTo>
                    <a:pt x="179022" y="8810"/>
                  </a:lnTo>
                  <a:lnTo>
                    <a:pt x="202501" y="24574"/>
                  </a:lnTo>
                  <a:lnTo>
                    <a:pt x="218265" y="48053"/>
                  </a:lnTo>
                  <a:lnTo>
                    <a:pt x="224028" y="76961"/>
                  </a:lnTo>
                  <a:lnTo>
                    <a:pt x="218265" y="105548"/>
                  </a:lnTo>
                  <a:lnTo>
                    <a:pt x="202501" y="129063"/>
                  </a:lnTo>
                  <a:lnTo>
                    <a:pt x="179022" y="145006"/>
                  </a:lnTo>
                  <a:lnTo>
                    <a:pt x="150114" y="150876"/>
                  </a:lnTo>
                  <a:lnTo>
                    <a:pt x="179022" y="156638"/>
                  </a:lnTo>
                  <a:lnTo>
                    <a:pt x="202501" y="172402"/>
                  </a:lnTo>
                  <a:lnTo>
                    <a:pt x="218265" y="195881"/>
                  </a:lnTo>
                  <a:lnTo>
                    <a:pt x="224028" y="224790"/>
                  </a:lnTo>
                  <a:lnTo>
                    <a:pt x="218265" y="253376"/>
                  </a:lnTo>
                  <a:lnTo>
                    <a:pt x="202501" y="276891"/>
                  </a:lnTo>
                  <a:lnTo>
                    <a:pt x="179022" y="292834"/>
                  </a:lnTo>
                  <a:lnTo>
                    <a:pt x="150114" y="298704"/>
                  </a:lnTo>
                  <a:lnTo>
                    <a:pt x="179022" y="304466"/>
                  </a:lnTo>
                  <a:lnTo>
                    <a:pt x="202501" y="320230"/>
                  </a:lnTo>
                  <a:lnTo>
                    <a:pt x="218265" y="343709"/>
                  </a:lnTo>
                  <a:lnTo>
                    <a:pt x="224028" y="372618"/>
                  </a:lnTo>
                  <a:lnTo>
                    <a:pt x="218265" y="401204"/>
                  </a:lnTo>
                  <a:lnTo>
                    <a:pt x="202501" y="424719"/>
                  </a:lnTo>
                  <a:lnTo>
                    <a:pt x="179022" y="440662"/>
                  </a:lnTo>
                  <a:lnTo>
                    <a:pt x="150114" y="446531"/>
                  </a:lnTo>
                  <a:lnTo>
                    <a:pt x="179022" y="452294"/>
                  </a:lnTo>
                  <a:lnTo>
                    <a:pt x="202501" y="468058"/>
                  </a:lnTo>
                  <a:lnTo>
                    <a:pt x="218265" y="491537"/>
                  </a:lnTo>
                  <a:lnTo>
                    <a:pt x="224028" y="520445"/>
                  </a:lnTo>
                  <a:lnTo>
                    <a:pt x="218265" y="549032"/>
                  </a:lnTo>
                  <a:lnTo>
                    <a:pt x="202501" y="572547"/>
                  </a:lnTo>
                  <a:lnTo>
                    <a:pt x="179022" y="588490"/>
                  </a:lnTo>
                  <a:lnTo>
                    <a:pt x="150114" y="594360"/>
                  </a:lnTo>
                  <a:lnTo>
                    <a:pt x="152400" y="593598"/>
                  </a:lnTo>
                  <a:lnTo>
                    <a:pt x="0" y="593598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80887" y="4709921"/>
              <a:ext cx="0" cy="593725"/>
            </a:xfrm>
            <a:custGeom>
              <a:avLst/>
              <a:gdLst/>
              <a:ahLst/>
              <a:cxnLst/>
              <a:rect l="l" t="t" r="r" b="b"/>
              <a:pathLst>
                <a:path h="593725">
                  <a:moveTo>
                    <a:pt x="0" y="593598"/>
                  </a:moveTo>
                  <a:lnTo>
                    <a:pt x="0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15177" y="4709921"/>
              <a:ext cx="0" cy="593725"/>
            </a:xfrm>
            <a:custGeom>
              <a:avLst/>
              <a:gdLst/>
              <a:ahLst/>
              <a:cxnLst/>
              <a:rect l="l" t="t" r="r" b="b"/>
              <a:pathLst>
                <a:path h="593725">
                  <a:moveTo>
                    <a:pt x="0" y="593598"/>
                  </a:moveTo>
                  <a:lnTo>
                    <a:pt x="0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157978" y="5549646"/>
            <a:ext cx="296545" cy="309880"/>
            <a:chOff x="5157978" y="5549646"/>
            <a:chExt cx="296545" cy="309880"/>
          </a:xfrm>
        </p:grpSpPr>
        <p:sp>
          <p:nvSpPr>
            <p:cNvPr id="8" name="object 8"/>
            <p:cNvSpPr/>
            <p:nvPr/>
          </p:nvSpPr>
          <p:spPr>
            <a:xfrm>
              <a:off x="5259324" y="5846826"/>
              <a:ext cx="93345" cy="0"/>
            </a:xfrm>
            <a:custGeom>
              <a:avLst/>
              <a:gdLst/>
              <a:ahLst/>
              <a:cxnLst/>
              <a:rect l="l" t="t" r="r" b="b"/>
              <a:pathLst>
                <a:path w="93345">
                  <a:moveTo>
                    <a:pt x="0" y="0"/>
                  </a:moveTo>
                  <a:lnTo>
                    <a:pt x="92964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08270" y="5795772"/>
              <a:ext cx="195580" cy="0"/>
            </a:xfrm>
            <a:custGeom>
              <a:avLst/>
              <a:gdLst/>
              <a:ahLst/>
              <a:cxnLst/>
              <a:rect l="l" t="t" r="r" b="b"/>
              <a:pathLst>
                <a:path w="195579">
                  <a:moveTo>
                    <a:pt x="0" y="0"/>
                  </a:moveTo>
                  <a:lnTo>
                    <a:pt x="195072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57978" y="5744718"/>
              <a:ext cx="296545" cy="0"/>
            </a:xfrm>
            <a:custGeom>
              <a:avLst/>
              <a:gdLst/>
              <a:ahLst/>
              <a:cxnLst/>
              <a:rect l="l" t="t" r="r" b="b"/>
              <a:pathLst>
                <a:path w="296545">
                  <a:moveTo>
                    <a:pt x="0" y="0"/>
                  </a:moveTo>
                  <a:lnTo>
                    <a:pt x="296418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01996" y="5549646"/>
              <a:ext cx="0" cy="195580"/>
            </a:xfrm>
            <a:custGeom>
              <a:avLst/>
              <a:gdLst/>
              <a:ahLst/>
              <a:cxnLst/>
              <a:rect l="l" t="t" r="r" b="b"/>
              <a:pathLst>
                <a:path h="195579">
                  <a:moveTo>
                    <a:pt x="0" y="0"/>
                  </a:moveTo>
                  <a:lnTo>
                    <a:pt x="0" y="195072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5301996" y="5303520"/>
            <a:ext cx="0" cy="246379"/>
          </a:xfrm>
          <a:custGeom>
            <a:avLst/>
            <a:gdLst/>
            <a:ahLst/>
            <a:cxnLst/>
            <a:rect l="l" t="t" r="r" b="b"/>
            <a:pathLst>
              <a:path h="246379">
                <a:moveTo>
                  <a:pt x="0" y="0"/>
                </a:moveTo>
                <a:lnTo>
                  <a:pt x="0" y="246126"/>
                </a:lnTo>
              </a:path>
            </a:pathLst>
          </a:custGeom>
          <a:ln w="25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5742343" y="4998630"/>
            <a:ext cx="229235" cy="254000"/>
            <a:chOff x="5742343" y="4998630"/>
            <a:chExt cx="229235" cy="254000"/>
          </a:xfrm>
        </p:grpSpPr>
        <p:sp>
          <p:nvSpPr>
            <p:cNvPr id="14" name="object 14"/>
            <p:cNvSpPr/>
            <p:nvPr/>
          </p:nvSpPr>
          <p:spPr>
            <a:xfrm>
              <a:off x="5852160" y="5244083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89">
                  <a:moveTo>
                    <a:pt x="0" y="0"/>
                  </a:moveTo>
                  <a:lnTo>
                    <a:pt x="59436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17870" y="5210555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79">
                  <a:moveTo>
                    <a:pt x="0" y="0"/>
                  </a:moveTo>
                  <a:lnTo>
                    <a:pt x="118872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784342" y="5184647"/>
              <a:ext cx="186690" cy="0"/>
            </a:xfrm>
            <a:custGeom>
              <a:avLst/>
              <a:gdLst/>
              <a:ahLst/>
              <a:cxnLst/>
              <a:rect l="l" t="t" r="r" b="b"/>
              <a:pathLst>
                <a:path w="186689">
                  <a:moveTo>
                    <a:pt x="0" y="0"/>
                  </a:moveTo>
                  <a:lnTo>
                    <a:pt x="186690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877306" y="5058155"/>
              <a:ext cx="0" cy="127000"/>
            </a:xfrm>
            <a:custGeom>
              <a:avLst/>
              <a:gdLst/>
              <a:ahLst/>
              <a:cxnLst/>
              <a:rect l="l" t="t" r="r" b="b"/>
              <a:pathLst>
                <a:path h="127000">
                  <a:moveTo>
                    <a:pt x="0" y="0"/>
                  </a:moveTo>
                  <a:lnTo>
                    <a:pt x="0" y="126492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50814" y="5007101"/>
              <a:ext cx="127000" cy="41910"/>
            </a:xfrm>
            <a:custGeom>
              <a:avLst/>
              <a:gdLst/>
              <a:ahLst/>
              <a:cxnLst/>
              <a:rect l="l" t="t" r="r" b="b"/>
              <a:pathLst>
                <a:path w="127000" h="41910">
                  <a:moveTo>
                    <a:pt x="0" y="0"/>
                  </a:moveTo>
                  <a:lnTo>
                    <a:pt x="126492" y="0"/>
                  </a:lnTo>
                  <a:lnTo>
                    <a:pt x="126492" y="4191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5306053" y="2938519"/>
            <a:ext cx="3499485" cy="1779905"/>
            <a:chOff x="5306053" y="2938519"/>
            <a:chExt cx="3499485" cy="1779905"/>
          </a:xfrm>
        </p:grpSpPr>
        <p:sp>
          <p:nvSpPr>
            <p:cNvPr id="20" name="object 20"/>
            <p:cNvSpPr/>
            <p:nvPr/>
          </p:nvSpPr>
          <p:spPr>
            <a:xfrm>
              <a:off x="5663945" y="2951226"/>
              <a:ext cx="1163320" cy="1164590"/>
            </a:xfrm>
            <a:custGeom>
              <a:avLst/>
              <a:gdLst/>
              <a:ahLst/>
              <a:cxnLst/>
              <a:rect l="l" t="t" r="r" b="b"/>
              <a:pathLst>
                <a:path w="1163320" h="1164589">
                  <a:moveTo>
                    <a:pt x="0" y="582168"/>
                  </a:moveTo>
                  <a:lnTo>
                    <a:pt x="1929" y="534415"/>
                  </a:lnTo>
                  <a:lnTo>
                    <a:pt x="7617" y="487727"/>
                  </a:lnTo>
                  <a:lnTo>
                    <a:pt x="16914" y="442252"/>
                  </a:lnTo>
                  <a:lnTo>
                    <a:pt x="29669" y="398141"/>
                  </a:lnTo>
                  <a:lnTo>
                    <a:pt x="45731" y="355544"/>
                  </a:lnTo>
                  <a:lnTo>
                    <a:pt x="64952" y="314609"/>
                  </a:lnTo>
                  <a:lnTo>
                    <a:pt x="87179" y="275488"/>
                  </a:lnTo>
                  <a:lnTo>
                    <a:pt x="112263" y="238329"/>
                  </a:lnTo>
                  <a:lnTo>
                    <a:pt x="140054" y="203282"/>
                  </a:lnTo>
                  <a:lnTo>
                    <a:pt x="170402" y="170497"/>
                  </a:lnTo>
                  <a:lnTo>
                    <a:pt x="203155" y="140124"/>
                  </a:lnTo>
                  <a:lnTo>
                    <a:pt x="238164" y="112312"/>
                  </a:lnTo>
                  <a:lnTo>
                    <a:pt x="275279" y="87212"/>
                  </a:lnTo>
                  <a:lnTo>
                    <a:pt x="314348" y="64972"/>
                  </a:lnTo>
                  <a:lnTo>
                    <a:pt x="355222" y="45743"/>
                  </a:lnTo>
                  <a:lnTo>
                    <a:pt x="397751" y="29675"/>
                  </a:lnTo>
                  <a:lnTo>
                    <a:pt x="441784" y="16916"/>
                  </a:lnTo>
                  <a:lnTo>
                    <a:pt x="487171" y="7618"/>
                  </a:lnTo>
                  <a:lnTo>
                    <a:pt x="533762" y="1929"/>
                  </a:lnTo>
                  <a:lnTo>
                    <a:pt x="581406" y="0"/>
                  </a:lnTo>
                  <a:lnTo>
                    <a:pt x="629049" y="1929"/>
                  </a:lnTo>
                  <a:lnTo>
                    <a:pt x="675640" y="7618"/>
                  </a:lnTo>
                  <a:lnTo>
                    <a:pt x="721027" y="16916"/>
                  </a:lnTo>
                  <a:lnTo>
                    <a:pt x="765060" y="29675"/>
                  </a:lnTo>
                  <a:lnTo>
                    <a:pt x="807589" y="45743"/>
                  </a:lnTo>
                  <a:lnTo>
                    <a:pt x="848463" y="64972"/>
                  </a:lnTo>
                  <a:lnTo>
                    <a:pt x="887532" y="87212"/>
                  </a:lnTo>
                  <a:lnTo>
                    <a:pt x="924647" y="112312"/>
                  </a:lnTo>
                  <a:lnTo>
                    <a:pt x="959656" y="140124"/>
                  </a:lnTo>
                  <a:lnTo>
                    <a:pt x="992409" y="170497"/>
                  </a:lnTo>
                  <a:lnTo>
                    <a:pt x="1022757" y="203282"/>
                  </a:lnTo>
                  <a:lnTo>
                    <a:pt x="1050548" y="238329"/>
                  </a:lnTo>
                  <a:lnTo>
                    <a:pt x="1075632" y="275488"/>
                  </a:lnTo>
                  <a:lnTo>
                    <a:pt x="1097859" y="314609"/>
                  </a:lnTo>
                  <a:lnTo>
                    <a:pt x="1117080" y="355544"/>
                  </a:lnTo>
                  <a:lnTo>
                    <a:pt x="1133142" y="398141"/>
                  </a:lnTo>
                  <a:lnTo>
                    <a:pt x="1145897" y="442252"/>
                  </a:lnTo>
                  <a:lnTo>
                    <a:pt x="1155194" y="487727"/>
                  </a:lnTo>
                  <a:lnTo>
                    <a:pt x="1160882" y="534415"/>
                  </a:lnTo>
                  <a:lnTo>
                    <a:pt x="1162812" y="582168"/>
                  </a:lnTo>
                  <a:lnTo>
                    <a:pt x="1160882" y="629920"/>
                  </a:lnTo>
                  <a:lnTo>
                    <a:pt x="1155194" y="676608"/>
                  </a:lnTo>
                  <a:lnTo>
                    <a:pt x="1145897" y="722083"/>
                  </a:lnTo>
                  <a:lnTo>
                    <a:pt x="1133142" y="766194"/>
                  </a:lnTo>
                  <a:lnTo>
                    <a:pt x="1117080" y="808791"/>
                  </a:lnTo>
                  <a:lnTo>
                    <a:pt x="1097859" y="849726"/>
                  </a:lnTo>
                  <a:lnTo>
                    <a:pt x="1075632" y="888847"/>
                  </a:lnTo>
                  <a:lnTo>
                    <a:pt x="1050548" y="926006"/>
                  </a:lnTo>
                  <a:lnTo>
                    <a:pt x="1022757" y="961053"/>
                  </a:lnTo>
                  <a:lnTo>
                    <a:pt x="992409" y="993838"/>
                  </a:lnTo>
                  <a:lnTo>
                    <a:pt x="959656" y="1024211"/>
                  </a:lnTo>
                  <a:lnTo>
                    <a:pt x="924647" y="1052023"/>
                  </a:lnTo>
                  <a:lnTo>
                    <a:pt x="887532" y="1077123"/>
                  </a:lnTo>
                  <a:lnTo>
                    <a:pt x="848463" y="1099363"/>
                  </a:lnTo>
                  <a:lnTo>
                    <a:pt x="807589" y="1118592"/>
                  </a:lnTo>
                  <a:lnTo>
                    <a:pt x="765060" y="1134660"/>
                  </a:lnTo>
                  <a:lnTo>
                    <a:pt x="721027" y="1147419"/>
                  </a:lnTo>
                  <a:lnTo>
                    <a:pt x="675640" y="1156717"/>
                  </a:lnTo>
                  <a:lnTo>
                    <a:pt x="629049" y="1162406"/>
                  </a:lnTo>
                  <a:lnTo>
                    <a:pt x="581406" y="1164336"/>
                  </a:lnTo>
                  <a:lnTo>
                    <a:pt x="533762" y="1162406"/>
                  </a:lnTo>
                  <a:lnTo>
                    <a:pt x="487171" y="1156717"/>
                  </a:lnTo>
                  <a:lnTo>
                    <a:pt x="441784" y="1147419"/>
                  </a:lnTo>
                  <a:lnTo>
                    <a:pt x="397751" y="1134660"/>
                  </a:lnTo>
                  <a:lnTo>
                    <a:pt x="355222" y="1118592"/>
                  </a:lnTo>
                  <a:lnTo>
                    <a:pt x="314348" y="1099363"/>
                  </a:lnTo>
                  <a:lnTo>
                    <a:pt x="275279" y="1077123"/>
                  </a:lnTo>
                  <a:lnTo>
                    <a:pt x="238164" y="1052023"/>
                  </a:lnTo>
                  <a:lnTo>
                    <a:pt x="203155" y="1024211"/>
                  </a:lnTo>
                  <a:lnTo>
                    <a:pt x="170402" y="993838"/>
                  </a:lnTo>
                  <a:lnTo>
                    <a:pt x="140054" y="961053"/>
                  </a:lnTo>
                  <a:lnTo>
                    <a:pt x="112263" y="926006"/>
                  </a:lnTo>
                  <a:lnTo>
                    <a:pt x="87179" y="888847"/>
                  </a:lnTo>
                  <a:lnTo>
                    <a:pt x="64952" y="849726"/>
                  </a:lnTo>
                  <a:lnTo>
                    <a:pt x="45731" y="808791"/>
                  </a:lnTo>
                  <a:lnTo>
                    <a:pt x="29669" y="766194"/>
                  </a:lnTo>
                  <a:lnTo>
                    <a:pt x="16914" y="722083"/>
                  </a:lnTo>
                  <a:lnTo>
                    <a:pt x="7617" y="676608"/>
                  </a:lnTo>
                  <a:lnTo>
                    <a:pt x="1929" y="629920"/>
                  </a:lnTo>
                  <a:lnTo>
                    <a:pt x="0" y="582168"/>
                  </a:lnTo>
                  <a:close/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318759" y="3522726"/>
              <a:ext cx="635000" cy="1179195"/>
            </a:xfrm>
            <a:custGeom>
              <a:avLst/>
              <a:gdLst/>
              <a:ahLst/>
              <a:cxnLst/>
              <a:rect l="l" t="t" r="r" b="b"/>
              <a:pathLst>
                <a:path w="635000" h="1179195">
                  <a:moveTo>
                    <a:pt x="634746" y="0"/>
                  </a:moveTo>
                  <a:lnTo>
                    <a:pt x="0" y="0"/>
                  </a:lnTo>
                  <a:lnTo>
                    <a:pt x="0" y="1178814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335523" y="3853433"/>
              <a:ext cx="626745" cy="0"/>
            </a:xfrm>
            <a:custGeom>
              <a:avLst/>
              <a:gdLst/>
              <a:ahLst/>
              <a:cxnLst/>
              <a:rect l="l" t="t" r="r" b="b"/>
              <a:pathLst>
                <a:path w="626745">
                  <a:moveTo>
                    <a:pt x="0" y="0"/>
                  </a:moveTo>
                  <a:lnTo>
                    <a:pt x="626364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950458" y="3227832"/>
              <a:ext cx="147320" cy="74295"/>
            </a:xfrm>
            <a:custGeom>
              <a:avLst/>
              <a:gdLst/>
              <a:ahLst/>
              <a:cxnLst/>
              <a:rect l="l" t="t" r="r" b="b"/>
              <a:pathLst>
                <a:path w="147320" h="74295">
                  <a:moveTo>
                    <a:pt x="147065" y="73913"/>
                  </a:moveTo>
                  <a:lnTo>
                    <a:pt x="141315" y="45005"/>
                  </a:lnTo>
                  <a:lnTo>
                    <a:pt x="125634" y="21526"/>
                  </a:lnTo>
                  <a:lnTo>
                    <a:pt x="102381" y="5762"/>
                  </a:lnTo>
                  <a:lnTo>
                    <a:pt x="73913" y="0"/>
                  </a:lnTo>
                  <a:lnTo>
                    <a:pt x="45005" y="5762"/>
                  </a:lnTo>
                  <a:lnTo>
                    <a:pt x="21526" y="21526"/>
                  </a:lnTo>
                  <a:lnTo>
                    <a:pt x="5762" y="45005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097523" y="3227832"/>
              <a:ext cx="147955" cy="74295"/>
            </a:xfrm>
            <a:custGeom>
              <a:avLst/>
              <a:gdLst/>
              <a:ahLst/>
              <a:cxnLst/>
              <a:rect l="l" t="t" r="r" b="b"/>
              <a:pathLst>
                <a:path w="147954" h="74295">
                  <a:moveTo>
                    <a:pt x="147827" y="73913"/>
                  </a:moveTo>
                  <a:lnTo>
                    <a:pt x="142065" y="45005"/>
                  </a:lnTo>
                  <a:lnTo>
                    <a:pt x="126301" y="21526"/>
                  </a:lnTo>
                  <a:lnTo>
                    <a:pt x="102822" y="5762"/>
                  </a:lnTo>
                  <a:lnTo>
                    <a:pt x="73913" y="0"/>
                  </a:lnTo>
                  <a:lnTo>
                    <a:pt x="45327" y="5762"/>
                  </a:lnTo>
                  <a:lnTo>
                    <a:pt x="21812" y="21526"/>
                  </a:lnTo>
                  <a:lnTo>
                    <a:pt x="5869" y="45005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45352" y="3227832"/>
              <a:ext cx="147955" cy="74295"/>
            </a:xfrm>
            <a:custGeom>
              <a:avLst/>
              <a:gdLst/>
              <a:ahLst/>
              <a:cxnLst/>
              <a:rect l="l" t="t" r="r" b="b"/>
              <a:pathLst>
                <a:path w="147954" h="74295">
                  <a:moveTo>
                    <a:pt x="147827" y="73913"/>
                  </a:moveTo>
                  <a:lnTo>
                    <a:pt x="141958" y="45005"/>
                  </a:lnTo>
                  <a:lnTo>
                    <a:pt x="126015" y="21526"/>
                  </a:lnTo>
                  <a:lnTo>
                    <a:pt x="102500" y="5762"/>
                  </a:lnTo>
                  <a:lnTo>
                    <a:pt x="73913" y="0"/>
                  </a:lnTo>
                  <a:lnTo>
                    <a:pt x="45005" y="5762"/>
                  </a:lnTo>
                  <a:lnTo>
                    <a:pt x="21526" y="21526"/>
                  </a:lnTo>
                  <a:lnTo>
                    <a:pt x="5762" y="45005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393180" y="3227832"/>
              <a:ext cx="147320" cy="74295"/>
            </a:xfrm>
            <a:custGeom>
              <a:avLst/>
              <a:gdLst/>
              <a:ahLst/>
              <a:cxnLst/>
              <a:rect l="l" t="t" r="r" b="b"/>
              <a:pathLst>
                <a:path w="147320" h="74295">
                  <a:moveTo>
                    <a:pt x="147065" y="73913"/>
                  </a:moveTo>
                  <a:lnTo>
                    <a:pt x="141303" y="45005"/>
                  </a:lnTo>
                  <a:lnTo>
                    <a:pt x="125539" y="21526"/>
                  </a:lnTo>
                  <a:lnTo>
                    <a:pt x="102060" y="5762"/>
                  </a:lnTo>
                  <a:lnTo>
                    <a:pt x="73151" y="0"/>
                  </a:lnTo>
                  <a:lnTo>
                    <a:pt x="44684" y="5762"/>
                  </a:lnTo>
                  <a:lnTo>
                    <a:pt x="21431" y="21526"/>
                  </a:lnTo>
                  <a:lnTo>
                    <a:pt x="5750" y="45005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950458" y="3468624"/>
              <a:ext cx="147320" cy="74295"/>
            </a:xfrm>
            <a:custGeom>
              <a:avLst/>
              <a:gdLst/>
              <a:ahLst/>
              <a:cxnLst/>
              <a:rect l="l" t="t" r="r" b="b"/>
              <a:pathLst>
                <a:path w="147320" h="74295">
                  <a:moveTo>
                    <a:pt x="147065" y="73913"/>
                  </a:moveTo>
                  <a:lnTo>
                    <a:pt x="141315" y="45327"/>
                  </a:lnTo>
                  <a:lnTo>
                    <a:pt x="125634" y="21812"/>
                  </a:lnTo>
                  <a:lnTo>
                    <a:pt x="102381" y="5869"/>
                  </a:lnTo>
                  <a:lnTo>
                    <a:pt x="73913" y="0"/>
                  </a:lnTo>
                  <a:lnTo>
                    <a:pt x="45005" y="5869"/>
                  </a:lnTo>
                  <a:lnTo>
                    <a:pt x="21526" y="21812"/>
                  </a:lnTo>
                  <a:lnTo>
                    <a:pt x="5762" y="45327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097523" y="3468624"/>
              <a:ext cx="147955" cy="74295"/>
            </a:xfrm>
            <a:custGeom>
              <a:avLst/>
              <a:gdLst/>
              <a:ahLst/>
              <a:cxnLst/>
              <a:rect l="l" t="t" r="r" b="b"/>
              <a:pathLst>
                <a:path w="147954" h="74295">
                  <a:moveTo>
                    <a:pt x="147827" y="73913"/>
                  </a:moveTo>
                  <a:lnTo>
                    <a:pt x="142065" y="45327"/>
                  </a:lnTo>
                  <a:lnTo>
                    <a:pt x="126301" y="21812"/>
                  </a:lnTo>
                  <a:lnTo>
                    <a:pt x="102822" y="5869"/>
                  </a:lnTo>
                  <a:lnTo>
                    <a:pt x="73913" y="0"/>
                  </a:lnTo>
                  <a:lnTo>
                    <a:pt x="45327" y="5869"/>
                  </a:lnTo>
                  <a:lnTo>
                    <a:pt x="21812" y="21812"/>
                  </a:lnTo>
                  <a:lnTo>
                    <a:pt x="5869" y="45327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245352" y="3468624"/>
              <a:ext cx="147955" cy="74295"/>
            </a:xfrm>
            <a:custGeom>
              <a:avLst/>
              <a:gdLst/>
              <a:ahLst/>
              <a:cxnLst/>
              <a:rect l="l" t="t" r="r" b="b"/>
              <a:pathLst>
                <a:path w="147954" h="74295">
                  <a:moveTo>
                    <a:pt x="147827" y="73913"/>
                  </a:moveTo>
                  <a:lnTo>
                    <a:pt x="141958" y="45327"/>
                  </a:lnTo>
                  <a:lnTo>
                    <a:pt x="126015" y="21812"/>
                  </a:lnTo>
                  <a:lnTo>
                    <a:pt x="102500" y="5869"/>
                  </a:lnTo>
                  <a:lnTo>
                    <a:pt x="73913" y="0"/>
                  </a:lnTo>
                  <a:lnTo>
                    <a:pt x="45005" y="5869"/>
                  </a:lnTo>
                  <a:lnTo>
                    <a:pt x="21526" y="21812"/>
                  </a:lnTo>
                  <a:lnTo>
                    <a:pt x="5762" y="45327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93180" y="3468624"/>
              <a:ext cx="147320" cy="74295"/>
            </a:xfrm>
            <a:custGeom>
              <a:avLst/>
              <a:gdLst/>
              <a:ahLst/>
              <a:cxnLst/>
              <a:rect l="l" t="t" r="r" b="b"/>
              <a:pathLst>
                <a:path w="147320" h="74295">
                  <a:moveTo>
                    <a:pt x="147065" y="73913"/>
                  </a:moveTo>
                  <a:lnTo>
                    <a:pt x="141303" y="45327"/>
                  </a:lnTo>
                  <a:lnTo>
                    <a:pt x="125539" y="21812"/>
                  </a:lnTo>
                  <a:lnTo>
                    <a:pt x="102060" y="5869"/>
                  </a:lnTo>
                  <a:lnTo>
                    <a:pt x="73151" y="0"/>
                  </a:lnTo>
                  <a:lnTo>
                    <a:pt x="44684" y="5869"/>
                  </a:lnTo>
                  <a:lnTo>
                    <a:pt x="21431" y="21812"/>
                  </a:lnTo>
                  <a:lnTo>
                    <a:pt x="5750" y="45327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950458" y="3776472"/>
              <a:ext cx="147320" cy="74295"/>
            </a:xfrm>
            <a:custGeom>
              <a:avLst/>
              <a:gdLst/>
              <a:ahLst/>
              <a:cxnLst/>
              <a:rect l="l" t="t" r="r" b="b"/>
              <a:pathLst>
                <a:path w="147320" h="74295">
                  <a:moveTo>
                    <a:pt x="147065" y="73913"/>
                  </a:moveTo>
                  <a:lnTo>
                    <a:pt x="141315" y="45327"/>
                  </a:lnTo>
                  <a:lnTo>
                    <a:pt x="125634" y="21812"/>
                  </a:lnTo>
                  <a:lnTo>
                    <a:pt x="102381" y="5869"/>
                  </a:lnTo>
                  <a:lnTo>
                    <a:pt x="73913" y="0"/>
                  </a:lnTo>
                  <a:lnTo>
                    <a:pt x="45005" y="5869"/>
                  </a:lnTo>
                  <a:lnTo>
                    <a:pt x="21526" y="21812"/>
                  </a:lnTo>
                  <a:lnTo>
                    <a:pt x="5762" y="45327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097523" y="3776472"/>
              <a:ext cx="147955" cy="74295"/>
            </a:xfrm>
            <a:custGeom>
              <a:avLst/>
              <a:gdLst/>
              <a:ahLst/>
              <a:cxnLst/>
              <a:rect l="l" t="t" r="r" b="b"/>
              <a:pathLst>
                <a:path w="147954" h="74295">
                  <a:moveTo>
                    <a:pt x="147827" y="73913"/>
                  </a:moveTo>
                  <a:lnTo>
                    <a:pt x="142065" y="45327"/>
                  </a:lnTo>
                  <a:lnTo>
                    <a:pt x="126301" y="21812"/>
                  </a:lnTo>
                  <a:lnTo>
                    <a:pt x="102822" y="5869"/>
                  </a:lnTo>
                  <a:lnTo>
                    <a:pt x="73913" y="0"/>
                  </a:lnTo>
                  <a:lnTo>
                    <a:pt x="45327" y="5869"/>
                  </a:lnTo>
                  <a:lnTo>
                    <a:pt x="21812" y="21812"/>
                  </a:lnTo>
                  <a:lnTo>
                    <a:pt x="5869" y="45327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245352" y="3776472"/>
              <a:ext cx="147955" cy="74295"/>
            </a:xfrm>
            <a:custGeom>
              <a:avLst/>
              <a:gdLst/>
              <a:ahLst/>
              <a:cxnLst/>
              <a:rect l="l" t="t" r="r" b="b"/>
              <a:pathLst>
                <a:path w="147954" h="74295">
                  <a:moveTo>
                    <a:pt x="147827" y="73913"/>
                  </a:moveTo>
                  <a:lnTo>
                    <a:pt x="141958" y="45327"/>
                  </a:lnTo>
                  <a:lnTo>
                    <a:pt x="126015" y="21812"/>
                  </a:lnTo>
                  <a:lnTo>
                    <a:pt x="102500" y="5869"/>
                  </a:lnTo>
                  <a:lnTo>
                    <a:pt x="73913" y="0"/>
                  </a:lnTo>
                  <a:lnTo>
                    <a:pt x="45005" y="5869"/>
                  </a:lnTo>
                  <a:lnTo>
                    <a:pt x="21526" y="21812"/>
                  </a:lnTo>
                  <a:lnTo>
                    <a:pt x="5762" y="45327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393180" y="3776472"/>
              <a:ext cx="147320" cy="74295"/>
            </a:xfrm>
            <a:custGeom>
              <a:avLst/>
              <a:gdLst/>
              <a:ahLst/>
              <a:cxnLst/>
              <a:rect l="l" t="t" r="r" b="b"/>
              <a:pathLst>
                <a:path w="147320" h="74295">
                  <a:moveTo>
                    <a:pt x="147065" y="73913"/>
                  </a:moveTo>
                  <a:lnTo>
                    <a:pt x="141303" y="45327"/>
                  </a:lnTo>
                  <a:lnTo>
                    <a:pt x="125539" y="21812"/>
                  </a:lnTo>
                  <a:lnTo>
                    <a:pt x="102060" y="5869"/>
                  </a:lnTo>
                  <a:lnTo>
                    <a:pt x="73151" y="0"/>
                  </a:lnTo>
                  <a:lnTo>
                    <a:pt x="44684" y="5869"/>
                  </a:lnTo>
                  <a:lnTo>
                    <a:pt x="21431" y="21812"/>
                  </a:lnTo>
                  <a:lnTo>
                    <a:pt x="5750" y="45327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537960" y="3853433"/>
              <a:ext cx="1719580" cy="0"/>
            </a:xfrm>
            <a:custGeom>
              <a:avLst/>
              <a:gdLst/>
              <a:ahLst/>
              <a:cxnLst/>
              <a:rect l="l" t="t" r="r" b="b"/>
              <a:pathLst>
                <a:path w="1719579">
                  <a:moveTo>
                    <a:pt x="0" y="0"/>
                  </a:moveTo>
                  <a:lnTo>
                    <a:pt x="1719072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537960" y="3539490"/>
              <a:ext cx="1702435" cy="0"/>
            </a:xfrm>
            <a:custGeom>
              <a:avLst/>
              <a:gdLst/>
              <a:ahLst/>
              <a:cxnLst/>
              <a:rect l="l" t="t" r="r" b="b"/>
              <a:pathLst>
                <a:path w="1702434">
                  <a:moveTo>
                    <a:pt x="0" y="0"/>
                  </a:moveTo>
                  <a:lnTo>
                    <a:pt x="1702308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537960" y="3310890"/>
              <a:ext cx="1727835" cy="0"/>
            </a:xfrm>
            <a:custGeom>
              <a:avLst/>
              <a:gdLst/>
              <a:ahLst/>
              <a:cxnLst/>
              <a:rect l="l" t="t" r="r" b="b"/>
              <a:pathLst>
                <a:path w="1727834">
                  <a:moveTo>
                    <a:pt x="0" y="0"/>
                  </a:moveTo>
                  <a:lnTo>
                    <a:pt x="1727454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250828" y="3466230"/>
              <a:ext cx="104775" cy="84455"/>
            </a:xfrm>
            <a:custGeom>
              <a:avLst/>
              <a:gdLst/>
              <a:ahLst/>
              <a:cxnLst/>
              <a:rect l="l" t="t" r="r" b="b"/>
              <a:pathLst>
                <a:path w="104775" h="84454">
                  <a:moveTo>
                    <a:pt x="104501" y="27539"/>
                  </a:moveTo>
                  <a:lnTo>
                    <a:pt x="89904" y="10929"/>
                  </a:lnTo>
                  <a:lnTo>
                    <a:pt x="70592" y="1535"/>
                  </a:lnTo>
                  <a:lnTo>
                    <a:pt x="48994" y="0"/>
                  </a:lnTo>
                  <a:lnTo>
                    <a:pt x="27539" y="6965"/>
                  </a:lnTo>
                  <a:lnTo>
                    <a:pt x="10929" y="21990"/>
                  </a:lnTo>
                  <a:lnTo>
                    <a:pt x="1535" y="41445"/>
                  </a:lnTo>
                  <a:lnTo>
                    <a:pt x="0" y="62900"/>
                  </a:lnTo>
                  <a:lnTo>
                    <a:pt x="6965" y="83927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348364" y="3409842"/>
              <a:ext cx="104775" cy="84455"/>
            </a:xfrm>
            <a:custGeom>
              <a:avLst/>
              <a:gdLst/>
              <a:ahLst/>
              <a:cxnLst/>
              <a:rect l="l" t="t" r="r" b="b"/>
              <a:pathLst>
                <a:path w="104775" h="84454">
                  <a:moveTo>
                    <a:pt x="104501" y="27539"/>
                  </a:moveTo>
                  <a:lnTo>
                    <a:pt x="89904" y="10929"/>
                  </a:lnTo>
                  <a:lnTo>
                    <a:pt x="70592" y="1535"/>
                  </a:lnTo>
                  <a:lnTo>
                    <a:pt x="48994" y="0"/>
                  </a:lnTo>
                  <a:lnTo>
                    <a:pt x="27539" y="6965"/>
                  </a:lnTo>
                  <a:lnTo>
                    <a:pt x="10929" y="21990"/>
                  </a:lnTo>
                  <a:lnTo>
                    <a:pt x="1535" y="41445"/>
                  </a:lnTo>
                  <a:lnTo>
                    <a:pt x="0" y="62900"/>
                  </a:lnTo>
                  <a:lnTo>
                    <a:pt x="6965" y="83927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445900" y="3353454"/>
              <a:ext cx="104775" cy="84455"/>
            </a:xfrm>
            <a:custGeom>
              <a:avLst/>
              <a:gdLst/>
              <a:ahLst/>
              <a:cxnLst/>
              <a:rect l="l" t="t" r="r" b="b"/>
              <a:pathLst>
                <a:path w="104775" h="84454">
                  <a:moveTo>
                    <a:pt x="104501" y="27539"/>
                  </a:moveTo>
                  <a:lnTo>
                    <a:pt x="89904" y="10929"/>
                  </a:lnTo>
                  <a:lnTo>
                    <a:pt x="70592" y="1535"/>
                  </a:lnTo>
                  <a:lnTo>
                    <a:pt x="48994" y="0"/>
                  </a:lnTo>
                  <a:lnTo>
                    <a:pt x="27539" y="6965"/>
                  </a:lnTo>
                  <a:lnTo>
                    <a:pt x="10929" y="21669"/>
                  </a:lnTo>
                  <a:lnTo>
                    <a:pt x="1535" y="41159"/>
                  </a:lnTo>
                  <a:lnTo>
                    <a:pt x="0" y="62793"/>
                  </a:lnTo>
                  <a:lnTo>
                    <a:pt x="6965" y="83927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543436" y="3297066"/>
              <a:ext cx="104775" cy="84455"/>
            </a:xfrm>
            <a:custGeom>
              <a:avLst/>
              <a:gdLst/>
              <a:ahLst/>
              <a:cxnLst/>
              <a:rect l="l" t="t" r="r" b="b"/>
              <a:pathLst>
                <a:path w="104775" h="84454">
                  <a:moveTo>
                    <a:pt x="104501" y="27539"/>
                  </a:moveTo>
                  <a:lnTo>
                    <a:pt x="89904" y="10929"/>
                  </a:lnTo>
                  <a:lnTo>
                    <a:pt x="70592" y="1535"/>
                  </a:lnTo>
                  <a:lnTo>
                    <a:pt x="48994" y="0"/>
                  </a:lnTo>
                  <a:lnTo>
                    <a:pt x="27539" y="6965"/>
                  </a:lnTo>
                  <a:lnTo>
                    <a:pt x="10929" y="21669"/>
                  </a:lnTo>
                  <a:lnTo>
                    <a:pt x="1535" y="41159"/>
                  </a:lnTo>
                  <a:lnTo>
                    <a:pt x="0" y="62793"/>
                  </a:lnTo>
                  <a:lnTo>
                    <a:pt x="6965" y="83927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640972" y="3240678"/>
              <a:ext cx="104775" cy="84455"/>
            </a:xfrm>
            <a:custGeom>
              <a:avLst/>
              <a:gdLst/>
              <a:ahLst/>
              <a:cxnLst/>
              <a:rect l="l" t="t" r="r" b="b"/>
              <a:pathLst>
                <a:path w="104775" h="84454">
                  <a:moveTo>
                    <a:pt x="104501" y="27539"/>
                  </a:moveTo>
                  <a:lnTo>
                    <a:pt x="89904" y="10929"/>
                  </a:lnTo>
                  <a:lnTo>
                    <a:pt x="70592" y="1535"/>
                  </a:lnTo>
                  <a:lnTo>
                    <a:pt x="48994" y="0"/>
                  </a:lnTo>
                  <a:lnTo>
                    <a:pt x="27539" y="6965"/>
                  </a:lnTo>
                  <a:lnTo>
                    <a:pt x="10929" y="21669"/>
                  </a:lnTo>
                  <a:lnTo>
                    <a:pt x="1535" y="41159"/>
                  </a:lnTo>
                  <a:lnTo>
                    <a:pt x="0" y="62793"/>
                  </a:lnTo>
                  <a:lnTo>
                    <a:pt x="6965" y="83927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249757" y="3534156"/>
              <a:ext cx="107314" cy="86360"/>
            </a:xfrm>
            <a:custGeom>
              <a:avLst/>
              <a:gdLst/>
              <a:ahLst/>
              <a:cxnLst/>
              <a:rect l="l" t="t" r="r" b="b"/>
              <a:pathLst>
                <a:path w="107315" h="86360">
                  <a:moveTo>
                    <a:pt x="107096" y="57912"/>
                  </a:moveTo>
                  <a:lnTo>
                    <a:pt x="91940" y="74949"/>
                  </a:lnTo>
                  <a:lnTo>
                    <a:pt x="72139" y="84486"/>
                  </a:lnTo>
                  <a:lnTo>
                    <a:pt x="50196" y="85879"/>
                  </a:lnTo>
                  <a:lnTo>
                    <a:pt x="28610" y="78486"/>
                  </a:lnTo>
                  <a:lnTo>
                    <a:pt x="11453" y="63650"/>
                  </a:lnTo>
                  <a:lnTo>
                    <a:pt x="1654" y="43815"/>
                  </a:lnTo>
                  <a:lnTo>
                    <a:pt x="0" y="21693"/>
                  </a:lnTo>
                  <a:lnTo>
                    <a:pt x="7274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349460" y="3592068"/>
              <a:ext cx="106680" cy="86360"/>
            </a:xfrm>
            <a:custGeom>
              <a:avLst/>
              <a:gdLst/>
              <a:ahLst/>
              <a:cxnLst/>
              <a:rect l="l" t="t" r="r" b="b"/>
              <a:pathLst>
                <a:path w="106679" h="86360">
                  <a:moveTo>
                    <a:pt x="106453" y="57150"/>
                  </a:moveTo>
                  <a:lnTo>
                    <a:pt x="91297" y="74306"/>
                  </a:lnTo>
                  <a:lnTo>
                    <a:pt x="71497" y="84105"/>
                  </a:lnTo>
                  <a:lnTo>
                    <a:pt x="49553" y="85760"/>
                  </a:lnTo>
                  <a:lnTo>
                    <a:pt x="27967" y="78486"/>
                  </a:lnTo>
                  <a:lnTo>
                    <a:pt x="10929" y="63329"/>
                  </a:lnTo>
                  <a:lnTo>
                    <a:pt x="1393" y="43529"/>
                  </a:lnTo>
                  <a:lnTo>
                    <a:pt x="0" y="21586"/>
                  </a:lnTo>
                  <a:lnTo>
                    <a:pt x="7393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448639" y="3649218"/>
              <a:ext cx="106680" cy="86360"/>
            </a:xfrm>
            <a:custGeom>
              <a:avLst/>
              <a:gdLst/>
              <a:ahLst/>
              <a:cxnLst/>
              <a:rect l="l" t="t" r="r" b="b"/>
              <a:pathLst>
                <a:path w="106679" h="86360">
                  <a:moveTo>
                    <a:pt x="106334" y="57912"/>
                  </a:moveTo>
                  <a:lnTo>
                    <a:pt x="91618" y="74949"/>
                  </a:lnTo>
                  <a:lnTo>
                    <a:pt x="72044" y="84486"/>
                  </a:lnTo>
                  <a:lnTo>
                    <a:pt x="50184" y="85879"/>
                  </a:lnTo>
                  <a:lnTo>
                    <a:pt x="28610" y="78486"/>
                  </a:lnTo>
                  <a:lnTo>
                    <a:pt x="11453" y="63329"/>
                  </a:lnTo>
                  <a:lnTo>
                    <a:pt x="1654" y="43529"/>
                  </a:lnTo>
                  <a:lnTo>
                    <a:pt x="0" y="21586"/>
                  </a:lnTo>
                  <a:lnTo>
                    <a:pt x="7274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548020" y="3707130"/>
              <a:ext cx="107314" cy="85725"/>
            </a:xfrm>
            <a:custGeom>
              <a:avLst/>
              <a:gdLst/>
              <a:ahLst/>
              <a:cxnLst/>
              <a:rect l="l" t="t" r="r" b="b"/>
              <a:pathLst>
                <a:path w="107315" h="85725">
                  <a:moveTo>
                    <a:pt x="106775" y="57150"/>
                  </a:moveTo>
                  <a:lnTo>
                    <a:pt x="91618" y="74199"/>
                  </a:lnTo>
                  <a:lnTo>
                    <a:pt x="71818" y="83820"/>
                  </a:lnTo>
                  <a:lnTo>
                    <a:pt x="49875" y="85439"/>
                  </a:lnTo>
                  <a:lnTo>
                    <a:pt x="28289" y="78486"/>
                  </a:lnTo>
                  <a:lnTo>
                    <a:pt x="11239" y="63329"/>
                  </a:lnTo>
                  <a:lnTo>
                    <a:pt x="1619" y="43529"/>
                  </a:lnTo>
                  <a:lnTo>
                    <a:pt x="0" y="21586"/>
                  </a:lnTo>
                  <a:lnTo>
                    <a:pt x="6953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647402" y="3764280"/>
              <a:ext cx="106680" cy="86360"/>
            </a:xfrm>
            <a:custGeom>
              <a:avLst/>
              <a:gdLst/>
              <a:ahLst/>
              <a:cxnLst/>
              <a:rect l="l" t="t" r="r" b="b"/>
              <a:pathLst>
                <a:path w="106679" h="86360">
                  <a:moveTo>
                    <a:pt x="106453" y="57150"/>
                  </a:moveTo>
                  <a:lnTo>
                    <a:pt x="91618" y="74306"/>
                  </a:lnTo>
                  <a:lnTo>
                    <a:pt x="71782" y="84105"/>
                  </a:lnTo>
                  <a:lnTo>
                    <a:pt x="49660" y="85760"/>
                  </a:lnTo>
                  <a:lnTo>
                    <a:pt x="27967" y="78486"/>
                  </a:lnTo>
                  <a:lnTo>
                    <a:pt x="10929" y="63329"/>
                  </a:lnTo>
                  <a:lnTo>
                    <a:pt x="1393" y="43529"/>
                  </a:lnTo>
                  <a:lnTo>
                    <a:pt x="0" y="21586"/>
                  </a:lnTo>
                  <a:lnTo>
                    <a:pt x="7393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735567" y="3719322"/>
              <a:ext cx="57150" cy="115570"/>
            </a:xfrm>
            <a:custGeom>
              <a:avLst/>
              <a:gdLst/>
              <a:ahLst/>
              <a:cxnLst/>
              <a:rect l="l" t="t" r="r" b="b"/>
              <a:pathLst>
                <a:path w="57150" h="115570">
                  <a:moveTo>
                    <a:pt x="0" y="0"/>
                  </a:moveTo>
                  <a:lnTo>
                    <a:pt x="22109" y="4536"/>
                  </a:lnTo>
                  <a:lnTo>
                    <a:pt x="40290" y="16859"/>
                  </a:lnTo>
                  <a:lnTo>
                    <a:pt x="52613" y="35040"/>
                  </a:lnTo>
                  <a:lnTo>
                    <a:pt x="57150" y="57150"/>
                  </a:lnTo>
                  <a:lnTo>
                    <a:pt x="52613" y="79700"/>
                  </a:lnTo>
                  <a:lnTo>
                    <a:pt x="40290" y="98107"/>
                  </a:lnTo>
                  <a:lnTo>
                    <a:pt x="22109" y="110513"/>
                  </a:lnTo>
                  <a:lnTo>
                    <a:pt x="0" y="115062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735567" y="3604260"/>
              <a:ext cx="57150" cy="115570"/>
            </a:xfrm>
            <a:custGeom>
              <a:avLst/>
              <a:gdLst/>
              <a:ahLst/>
              <a:cxnLst/>
              <a:rect l="l" t="t" r="r" b="b"/>
              <a:pathLst>
                <a:path w="57150" h="115570">
                  <a:moveTo>
                    <a:pt x="0" y="0"/>
                  </a:moveTo>
                  <a:lnTo>
                    <a:pt x="22109" y="4536"/>
                  </a:lnTo>
                  <a:lnTo>
                    <a:pt x="40290" y="16859"/>
                  </a:lnTo>
                  <a:lnTo>
                    <a:pt x="52613" y="35040"/>
                  </a:lnTo>
                  <a:lnTo>
                    <a:pt x="57150" y="57150"/>
                  </a:lnTo>
                  <a:lnTo>
                    <a:pt x="52613" y="79700"/>
                  </a:lnTo>
                  <a:lnTo>
                    <a:pt x="40290" y="98107"/>
                  </a:lnTo>
                  <a:lnTo>
                    <a:pt x="22109" y="110513"/>
                  </a:lnTo>
                  <a:lnTo>
                    <a:pt x="0" y="115062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735567" y="3489198"/>
              <a:ext cx="57150" cy="115570"/>
            </a:xfrm>
            <a:custGeom>
              <a:avLst/>
              <a:gdLst/>
              <a:ahLst/>
              <a:cxnLst/>
              <a:rect l="l" t="t" r="r" b="b"/>
              <a:pathLst>
                <a:path w="57150" h="115570">
                  <a:moveTo>
                    <a:pt x="0" y="0"/>
                  </a:moveTo>
                  <a:lnTo>
                    <a:pt x="22109" y="4536"/>
                  </a:lnTo>
                  <a:lnTo>
                    <a:pt x="40290" y="16859"/>
                  </a:lnTo>
                  <a:lnTo>
                    <a:pt x="52613" y="35040"/>
                  </a:lnTo>
                  <a:lnTo>
                    <a:pt x="57150" y="57150"/>
                  </a:lnTo>
                  <a:lnTo>
                    <a:pt x="52613" y="79700"/>
                  </a:lnTo>
                  <a:lnTo>
                    <a:pt x="40290" y="98107"/>
                  </a:lnTo>
                  <a:lnTo>
                    <a:pt x="22109" y="110513"/>
                  </a:lnTo>
                  <a:lnTo>
                    <a:pt x="0" y="115062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735567" y="3374136"/>
              <a:ext cx="57150" cy="115570"/>
            </a:xfrm>
            <a:custGeom>
              <a:avLst/>
              <a:gdLst/>
              <a:ahLst/>
              <a:cxnLst/>
              <a:rect l="l" t="t" r="r" b="b"/>
              <a:pathLst>
                <a:path w="57150" h="115570">
                  <a:moveTo>
                    <a:pt x="0" y="0"/>
                  </a:moveTo>
                  <a:lnTo>
                    <a:pt x="22109" y="4548"/>
                  </a:lnTo>
                  <a:lnTo>
                    <a:pt x="40290" y="16954"/>
                  </a:lnTo>
                  <a:lnTo>
                    <a:pt x="52613" y="35361"/>
                  </a:lnTo>
                  <a:lnTo>
                    <a:pt x="57150" y="57912"/>
                  </a:lnTo>
                  <a:lnTo>
                    <a:pt x="52613" y="80021"/>
                  </a:lnTo>
                  <a:lnTo>
                    <a:pt x="40290" y="98202"/>
                  </a:lnTo>
                  <a:lnTo>
                    <a:pt x="22109" y="110525"/>
                  </a:lnTo>
                  <a:lnTo>
                    <a:pt x="0" y="115062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735567" y="3259074"/>
              <a:ext cx="57150" cy="115570"/>
            </a:xfrm>
            <a:custGeom>
              <a:avLst/>
              <a:gdLst/>
              <a:ahLst/>
              <a:cxnLst/>
              <a:rect l="l" t="t" r="r" b="b"/>
              <a:pathLst>
                <a:path w="57150" h="115570">
                  <a:moveTo>
                    <a:pt x="0" y="0"/>
                  </a:moveTo>
                  <a:lnTo>
                    <a:pt x="22109" y="4548"/>
                  </a:lnTo>
                  <a:lnTo>
                    <a:pt x="40290" y="16954"/>
                  </a:lnTo>
                  <a:lnTo>
                    <a:pt x="52613" y="35361"/>
                  </a:lnTo>
                  <a:lnTo>
                    <a:pt x="57150" y="57912"/>
                  </a:lnTo>
                  <a:lnTo>
                    <a:pt x="52613" y="80021"/>
                  </a:lnTo>
                  <a:lnTo>
                    <a:pt x="40290" y="98202"/>
                  </a:lnTo>
                  <a:lnTo>
                    <a:pt x="22109" y="110525"/>
                  </a:lnTo>
                  <a:lnTo>
                    <a:pt x="0" y="115062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257032" y="3166110"/>
              <a:ext cx="474980" cy="153670"/>
            </a:xfrm>
            <a:custGeom>
              <a:avLst/>
              <a:gdLst/>
              <a:ahLst/>
              <a:cxnLst/>
              <a:rect l="l" t="t" r="r" b="b"/>
              <a:pathLst>
                <a:path w="474979" h="153670">
                  <a:moveTo>
                    <a:pt x="0" y="153162"/>
                  </a:moveTo>
                  <a:lnTo>
                    <a:pt x="0" y="0"/>
                  </a:lnTo>
                  <a:lnTo>
                    <a:pt x="474726" y="0"/>
                  </a:lnTo>
                  <a:lnTo>
                    <a:pt x="474726" y="93726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257032" y="3836669"/>
              <a:ext cx="483234" cy="119380"/>
            </a:xfrm>
            <a:custGeom>
              <a:avLst/>
              <a:gdLst/>
              <a:ahLst/>
              <a:cxnLst/>
              <a:rect l="l" t="t" r="r" b="b"/>
              <a:pathLst>
                <a:path w="483234" h="119379">
                  <a:moveTo>
                    <a:pt x="0" y="16763"/>
                  </a:moveTo>
                  <a:lnTo>
                    <a:pt x="0" y="118871"/>
                  </a:lnTo>
                  <a:lnTo>
                    <a:pt x="483108" y="118871"/>
                  </a:lnTo>
                  <a:lnTo>
                    <a:pt x="483108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894069" y="4709922"/>
              <a:ext cx="720090" cy="0"/>
            </a:xfrm>
            <a:custGeom>
              <a:avLst/>
              <a:gdLst/>
              <a:ahLst/>
              <a:cxnLst/>
              <a:rect l="l" t="t" r="r" b="b"/>
              <a:pathLst>
                <a:path w="720090">
                  <a:moveTo>
                    <a:pt x="0" y="0"/>
                  </a:moveTo>
                  <a:lnTo>
                    <a:pt x="720090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/>
          <p:nvPr/>
        </p:nvSpPr>
        <p:spPr>
          <a:xfrm>
            <a:off x="5894070" y="5303520"/>
            <a:ext cx="1990725" cy="0"/>
          </a:xfrm>
          <a:custGeom>
            <a:avLst/>
            <a:gdLst/>
            <a:ahLst/>
            <a:cxnLst/>
            <a:rect l="l" t="t" r="r" b="b"/>
            <a:pathLst>
              <a:path w="1990725">
                <a:moveTo>
                  <a:pt x="0" y="0"/>
                </a:moveTo>
                <a:lnTo>
                  <a:pt x="1990344" y="0"/>
                </a:lnTo>
              </a:path>
            </a:pathLst>
          </a:custGeom>
          <a:ln w="16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267450" y="4828794"/>
            <a:ext cx="127000" cy="322580"/>
          </a:xfrm>
          <a:custGeom>
            <a:avLst/>
            <a:gdLst/>
            <a:ahLst/>
            <a:cxnLst/>
            <a:rect l="l" t="t" r="r" b="b"/>
            <a:pathLst>
              <a:path w="127000" h="322579">
                <a:moveTo>
                  <a:pt x="58674" y="322325"/>
                </a:moveTo>
                <a:lnTo>
                  <a:pt x="0" y="297179"/>
                </a:lnTo>
                <a:lnTo>
                  <a:pt x="126492" y="237743"/>
                </a:lnTo>
                <a:lnTo>
                  <a:pt x="0" y="186689"/>
                </a:lnTo>
                <a:lnTo>
                  <a:pt x="126492" y="135635"/>
                </a:lnTo>
                <a:lnTo>
                  <a:pt x="0" y="76199"/>
                </a:lnTo>
                <a:lnTo>
                  <a:pt x="126492" y="25145"/>
                </a:lnTo>
                <a:lnTo>
                  <a:pt x="58674" y="0"/>
                </a:lnTo>
              </a:path>
            </a:pathLst>
          </a:custGeom>
          <a:ln w="16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object 58"/>
          <p:cNvGrpSpPr/>
          <p:nvPr/>
        </p:nvGrpSpPr>
        <p:grpSpPr>
          <a:xfrm>
            <a:off x="6572160" y="4532286"/>
            <a:ext cx="1567180" cy="855980"/>
            <a:chOff x="6572160" y="4532286"/>
            <a:chExt cx="1567180" cy="855980"/>
          </a:xfrm>
        </p:grpSpPr>
        <p:sp>
          <p:nvSpPr>
            <p:cNvPr id="59" name="object 59"/>
            <p:cNvSpPr/>
            <p:nvPr/>
          </p:nvSpPr>
          <p:spPr>
            <a:xfrm>
              <a:off x="7452359" y="4718303"/>
              <a:ext cx="432434" cy="0"/>
            </a:xfrm>
            <a:custGeom>
              <a:avLst/>
              <a:gdLst/>
              <a:ahLst/>
              <a:cxnLst/>
              <a:rect l="l" t="t" r="r" b="b"/>
              <a:pathLst>
                <a:path w="432434">
                  <a:moveTo>
                    <a:pt x="0" y="0"/>
                  </a:moveTo>
                  <a:lnTo>
                    <a:pt x="432054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580631" y="4540757"/>
              <a:ext cx="1550035" cy="839469"/>
            </a:xfrm>
            <a:custGeom>
              <a:avLst/>
              <a:gdLst/>
              <a:ahLst/>
              <a:cxnLst/>
              <a:rect l="l" t="t" r="r" b="b"/>
              <a:pathLst>
                <a:path w="1550034" h="839470">
                  <a:moveTo>
                    <a:pt x="0" y="322325"/>
                  </a:moveTo>
                  <a:lnTo>
                    <a:pt x="889253" y="322325"/>
                  </a:lnTo>
                  <a:lnTo>
                    <a:pt x="889253" y="0"/>
                  </a:lnTo>
                  <a:lnTo>
                    <a:pt x="0" y="0"/>
                  </a:lnTo>
                  <a:lnTo>
                    <a:pt x="0" y="322325"/>
                  </a:lnTo>
                </a:path>
                <a:path w="1550034" h="839470">
                  <a:moveTo>
                    <a:pt x="1033272" y="838962"/>
                  </a:moveTo>
                  <a:lnTo>
                    <a:pt x="1549908" y="838962"/>
                  </a:lnTo>
                  <a:lnTo>
                    <a:pt x="1549908" y="109727"/>
                  </a:lnTo>
                  <a:lnTo>
                    <a:pt x="1033272" y="109727"/>
                  </a:lnTo>
                  <a:lnTo>
                    <a:pt x="1033272" y="838962"/>
                  </a:lnTo>
                </a:path>
              </a:pathLst>
            </a:custGeom>
            <a:ln w="16941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884413" y="4718303"/>
              <a:ext cx="0" cy="195580"/>
            </a:xfrm>
            <a:custGeom>
              <a:avLst/>
              <a:gdLst/>
              <a:ahLst/>
              <a:cxnLst/>
              <a:rect l="l" t="t" r="r" b="b"/>
              <a:pathLst>
                <a:path h="195579">
                  <a:moveTo>
                    <a:pt x="0" y="0"/>
                  </a:moveTo>
                  <a:lnTo>
                    <a:pt x="0" y="195072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884413" y="5083301"/>
              <a:ext cx="0" cy="220345"/>
            </a:xfrm>
            <a:custGeom>
              <a:avLst/>
              <a:gdLst/>
              <a:ahLst/>
              <a:cxnLst/>
              <a:rect l="l" t="t" r="r" b="b"/>
              <a:pathLst>
                <a:path h="220345">
                  <a:moveTo>
                    <a:pt x="0" y="0"/>
                  </a:moveTo>
                  <a:lnTo>
                    <a:pt x="0" y="220218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800593" y="4916423"/>
              <a:ext cx="166370" cy="166370"/>
            </a:xfrm>
            <a:custGeom>
              <a:avLst/>
              <a:gdLst/>
              <a:ahLst/>
              <a:cxnLst/>
              <a:rect l="l" t="t" r="r" b="b"/>
              <a:pathLst>
                <a:path w="166370" h="166370">
                  <a:moveTo>
                    <a:pt x="0" y="83057"/>
                  </a:moveTo>
                  <a:lnTo>
                    <a:pt x="6548" y="50470"/>
                  </a:lnTo>
                  <a:lnTo>
                    <a:pt x="24383" y="24098"/>
                  </a:lnTo>
                  <a:lnTo>
                    <a:pt x="50792" y="6441"/>
                  </a:lnTo>
                  <a:lnTo>
                    <a:pt x="83058" y="0"/>
                  </a:lnTo>
                  <a:lnTo>
                    <a:pt x="115323" y="6441"/>
                  </a:lnTo>
                  <a:lnTo>
                    <a:pt x="141731" y="24098"/>
                  </a:lnTo>
                  <a:lnTo>
                    <a:pt x="159567" y="50470"/>
                  </a:lnTo>
                  <a:lnTo>
                    <a:pt x="166116" y="83057"/>
                  </a:lnTo>
                  <a:lnTo>
                    <a:pt x="159567" y="115323"/>
                  </a:lnTo>
                  <a:lnTo>
                    <a:pt x="141732" y="141731"/>
                  </a:lnTo>
                  <a:lnTo>
                    <a:pt x="115323" y="159567"/>
                  </a:lnTo>
                  <a:lnTo>
                    <a:pt x="83058" y="166115"/>
                  </a:lnTo>
                  <a:lnTo>
                    <a:pt x="50792" y="159567"/>
                  </a:lnTo>
                  <a:lnTo>
                    <a:pt x="24384" y="141731"/>
                  </a:lnTo>
                  <a:lnTo>
                    <a:pt x="6548" y="115323"/>
                  </a:lnTo>
                  <a:lnTo>
                    <a:pt x="0" y="83057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883651" y="4999481"/>
              <a:ext cx="55880" cy="27940"/>
            </a:xfrm>
            <a:custGeom>
              <a:avLst/>
              <a:gdLst/>
              <a:ahLst/>
              <a:cxnLst/>
              <a:rect l="l" t="t" r="r" b="b"/>
              <a:pathLst>
                <a:path w="55879" h="27939">
                  <a:moveTo>
                    <a:pt x="0" y="0"/>
                  </a:moveTo>
                  <a:lnTo>
                    <a:pt x="2262" y="10715"/>
                  </a:lnTo>
                  <a:lnTo>
                    <a:pt x="8382" y="19431"/>
                  </a:lnTo>
                  <a:lnTo>
                    <a:pt x="17359" y="25288"/>
                  </a:lnTo>
                  <a:lnTo>
                    <a:pt x="28194" y="27432"/>
                  </a:lnTo>
                  <a:lnTo>
                    <a:pt x="38909" y="25288"/>
                  </a:lnTo>
                  <a:lnTo>
                    <a:pt x="47625" y="19431"/>
                  </a:lnTo>
                  <a:lnTo>
                    <a:pt x="53482" y="10715"/>
                  </a:lnTo>
                  <a:lnTo>
                    <a:pt x="55626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828787" y="4971287"/>
              <a:ext cx="55244" cy="28575"/>
            </a:xfrm>
            <a:custGeom>
              <a:avLst/>
              <a:gdLst/>
              <a:ahLst/>
              <a:cxnLst/>
              <a:rect l="l" t="t" r="r" b="b"/>
              <a:pathLst>
                <a:path w="55245" h="28575">
                  <a:moveTo>
                    <a:pt x="0" y="28194"/>
                  </a:moveTo>
                  <a:lnTo>
                    <a:pt x="2143" y="17359"/>
                  </a:lnTo>
                  <a:lnTo>
                    <a:pt x="8000" y="8382"/>
                  </a:lnTo>
                  <a:lnTo>
                    <a:pt x="16716" y="2262"/>
                  </a:lnTo>
                  <a:lnTo>
                    <a:pt x="27432" y="0"/>
                  </a:lnTo>
                  <a:lnTo>
                    <a:pt x="38147" y="2262"/>
                  </a:lnTo>
                  <a:lnTo>
                    <a:pt x="46863" y="8382"/>
                  </a:lnTo>
                  <a:lnTo>
                    <a:pt x="52720" y="17359"/>
                  </a:lnTo>
                  <a:lnTo>
                    <a:pt x="54864" y="28194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6" name="object 6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38761" y="5249329"/>
            <a:ext cx="169341" cy="130479"/>
          </a:xfrm>
          <a:prstGeom prst="rect">
            <a:avLst/>
          </a:prstGeom>
        </p:spPr>
      </p:pic>
      <p:grpSp>
        <p:nvGrpSpPr>
          <p:cNvPr id="67" name="object 67"/>
          <p:cNvGrpSpPr/>
          <p:nvPr/>
        </p:nvGrpSpPr>
        <p:grpSpPr>
          <a:xfrm>
            <a:off x="8350669" y="4786033"/>
            <a:ext cx="534035" cy="1357630"/>
            <a:chOff x="8350669" y="4786033"/>
            <a:chExt cx="534035" cy="1357630"/>
          </a:xfrm>
        </p:grpSpPr>
        <p:sp>
          <p:nvSpPr>
            <p:cNvPr id="68" name="object 68"/>
            <p:cNvSpPr/>
            <p:nvPr/>
          </p:nvSpPr>
          <p:spPr>
            <a:xfrm>
              <a:off x="8359140" y="4794503"/>
              <a:ext cx="516890" cy="1340485"/>
            </a:xfrm>
            <a:custGeom>
              <a:avLst/>
              <a:gdLst/>
              <a:ahLst/>
              <a:cxnLst/>
              <a:rect l="l" t="t" r="r" b="b"/>
              <a:pathLst>
                <a:path w="516890" h="1340485">
                  <a:moveTo>
                    <a:pt x="0" y="1340358"/>
                  </a:moveTo>
                  <a:lnTo>
                    <a:pt x="516635" y="1340358"/>
                  </a:lnTo>
                  <a:lnTo>
                    <a:pt x="516635" y="0"/>
                  </a:lnTo>
                  <a:lnTo>
                    <a:pt x="0" y="0"/>
                  </a:lnTo>
                  <a:lnTo>
                    <a:pt x="0" y="1340358"/>
                  </a:lnTo>
                </a:path>
              </a:pathLst>
            </a:custGeom>
            <a:ln w="16941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612886" y="5719572"/>
              <a:ext cx="0" cy="271780"/>
            </a:xfrm>
            <a:custGeom>
              <a:avLst/>
              <a:gdLst/>
              <a:ahLst/>
              <a:cxnLst/>
              <a:rect l="l" t="t" r="r" b="b"/>
              <a:pathLst>
                <a:path h="271779">
                  <a:moveTo>
                    <a:pt x="0" y="0"/>
                  </a:moveTo>
                  <a:lnTo>
                    <a:pt x="0" y="271272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48027" y="5785777"/>
              <a:ext cx="136575" cy="137337"/>
            </a:xfrm>
            <a:prstGeom prst="rect">
              <a:avLst/>
            </a:prstGeom>
          </p:spPr>
        </p:pic>
      </p:grpSp>
      <p:pic>
        <p:nvPicPr>
          <p:cNvPr id="71" name="object 7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43700" y="4415028"/>
            <a:ext cx="609599" cy="178307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10371" y="5820155"/>
            <a:ext cx="627888" cy="500633"/>
          </a:xfrm>
          <a:prstGeom prst="rect">
            <a:avLst/>
          </a:prstGeom>
        </p:spPr>
      </p:pic>
      <p:sp>
        <p:nvSpPr>
          <p:cNvPr id="73" name="object 73"/>
          <p:cNvSpPr/>
          <p:nvPr/>
        </p:nvSpPr>
        <p:spPr>
          <a:xfrm>
            <a:off x="4954523" y="1970532"/>
            <a:ext cx="1998980" cy="2654935"/>
          </a:xfrm>
          <a:custGeom>
            <a:avLst/>
            <a:gdLst/>
            <a:ahLst/>
            <a:cxnLst/>
            <a:rect l="l" t="t" r="r" b="b"/>
            <a:pathLst>
              <a:path w="1998979" h="2654935">
                <a:moveTo>
                  <a:pt x="0" y="2654808"/>
                </a:moveTo>
                <a:lnTo>
                  <a:pt x="0" y="0"/>
                </a:lnTo>
                <a:lnTo>
                  <a:pt x="1998726" y="0"/>
                </a:lnTo>
                <a:lnTo>
                  <a:pt x="1998726" y="390144"/>
                </a:lnTo>
              </a:path>
            </a:pathLst>
          </a:custGeom>
          <a:ln w="16941">
            <a:solidFill>
              <a:srgbClr val="0066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119871" y="2496311"/>
            <a:ext cx="268605" cy="542925"/>
          </a:xfrm>
          <a:custGeom>
            <a:avLst/>
            <a:gdLst/>
            <a:ahLst/>
            <a:cxnLst/>
            <a:rect l="l" t="t" r="r" b="b"/>
            <a:pathLst>
              <a:path w="268604" h="542925">
                <a:moveTo>
                  <a:pt x="264413" y="203454"/>
                </a:moveTo>
                <a:lnTo>
                  <a:pt x="2285" y="203454"/>
                </a:lnTo>
              </a:path>
              <a:path w="268604" h="542925">
                <a:moveTo>
                  <a:pt x="0" y="338328"/>
                </a:moveTo>
                <a:lnTo>
                  <a:pt x="31566" y="306316"/>
                </a:lnTo>
                <a:lnTo>
                  <a:pt x="69144" y="284423"/>
                </a:lnTo>
                <a:lnTo>
                  <a:pt x="110490" y="272986"/>
                </a:lnTo>
                <a:lnTo>
                  <a:pt x="153359" y="272344"/>
                </a:lnTo>
                <a:lnTo>
                  <a:pt x="195509" y="282836"/>
                </a:lnTo>
                <a:lnTo>
                  <a:pt x="234696" y="304800"/>
                </a:lnTo>
                <a:lnTo>
                  <a:pt x="244006" y="312396"/>
                </a:lnTo>
                <a:lnTo>
                  <a:pt x="252602" y="320421"/>
                </a:lnTo>
                <a:lnTo>
                  <a:pt x="260627" y="329017"/>
                </a:lnTo>
                <a:lnTo>
                  <a:pt x="268224" y="338328"/>
                </a:lnTo>
              </a:path>
              <a:path w="268604" h="542925">
                <a:moveTo>
                  <a:pt x="137159" y="542544"/>
                </a:moveTo>
                <a:lnTo>
                  <a:pt x="137159" y="271272"/>
                </a:lnTo>
              </a:path>
              <a:path w="268604" h="542925">
                <a:moveTo>
                  <a:pt x="137159" y="203454"/>
                </a:moveTo>
                <a:lnTo>
                  <a:pt x="137159" y="0"/>
                </a:lnTo>
              </a:path>
            </a:pathLst>
          </a:custGeom>
          <a:ln w="25412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783323" y="2691383"/>
            <a:ext cx="262890" cy="0"/>
          </a:xfrm>
          <a:custGeom>
            <a:avLst/>
            <a:gdLst/>
            <a:ahLst/>
            <a:cxnLst/>
            <a:rect l="l" t="t" r="r" b="b"/>
            <a:pathLst>
              <a:path w="262890">
                <a:moveTo>
                  <a:pt x="262890" y="0"/>
                </a:moveTo>
                <a:lnTo>
                  <a:pt x="0" y="0"/>
                </a:lnTo>
              </a:path>
            </a:pathLst>
          </a:custGeom>
          <a:ln w="25412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781038" y="2759201"/>
            <a:ext cx="266700" cy="271780"/>
          </a:xfrm>
          <a:custGeom>
            <a:avLst/>
            <a:gdLst/>
            <a:ahLst/>
            <a:cxnLst/>
            <a:rect l="l" t="t" r="r" b="b"/>
            <a:pathLst>
              <a:path w="266700" h="271780">
                <a:moveTo>
                  <a:pt x="0" y="69341"/>
                </a:moveTo>
                <a:lnTo>
                  <a:pt x="31506" y="37330"/>
                </a:lnTo>
                <a:lnTo>
                  <a:pt x="68918" y="15437"/>
                </a:lnTo>
                <a:lnTo>
                  <a:pt x="110013" y="4000"/>
                </a:lnTo>
                <a:lnTo>
                  <a:pt x="152569" y="3358"/>
                </a:lnTo>
                <a:lnTo>
                  <a:pt x="194362" y="13850"/>
                </a:lnTo>
                <a:lnTo>
                  <a:pt x="233171" y="35813"/>
                </a:lnTo>
                <a:lnTo>
                  <a:pt x="242589" y="43088"/>
                </a:lnTo>
                <a:lnTo>
                  <a:pt x="251364" y="51149"/>
                </a:lnTo>
                <a:lnTo>
                  <a:pt x="259425" y="59924"/>
                </a:lnTo>
                <a:lnTo>
                  <a:pt x="266700" y="69341"/>
                </a:lnTo>
              </a:path>
              <a:path w="266700" h="271780">
                <a:moveTo>
                  <a:pt x="129539" y="271271"/>
                </a:moveTo>
                <a:lnTo>
                  <a:pt x="129539" y="0"/>
                </a:lnTo>
              </a:path>
            </a:pathLst>
          </a:custGeom>
          <a:ln w="25412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0578" y="2496311"/>
            <a:ext cx="0" cy="195580"/>
          </a:xfrm>
          <a:custGeom>
            <a:avLst/>
            <a:gdLst/>
            <a:ahLst/>
            <a:cxnLst/>
            <a:rect l="l" t="t" r="r" b="b"/>
            <a:pathLst>
              <a:path h="195580">
                <a:moveTo>
                  <a:pt x="0" y="195072"/>
                </a:moveTo>
                <a:lnTo>
                  <a:pt x="0" y="0"/>
                </a:lnTo>
              </a:path>
            </a:pathLst>
          </a:custGeom>
          <a:ln w="25412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8" name="object 78"/>
          <p:cNvGrpSpPr/>
          <p:nvPr/>
        </p:nvGrpSpPr>
        <p:grpSpPr>
          <a:xfrm>
            <a:off x="5293524" y="2339251"/>
            <a:ext cx="3294379" cy="657860"/>
            <a:chOff x="5293524" y="2339251"/>
            <a:chExt cx="3294379" cy="657860"/>
          </a:xfrm>
        </p:grpSpPr>
        <p:sp>
          <p:nvSpPr>
            <p:cNvPr id="79" name="object 79"/>
            <p:cNvSpPr/>
            <p:nvPr/>
          </p:nvSpPr>
          <p:spPr>
            <a:xfrm>
              <a:off x="5518403" y="2521457"/>
              <a:ext cx="241300" cy="475615"/>
            </a:xfrm>
            <a:custGeom>
              <a:avLst/>
              <a:gdLst/>
              <a:ahLst/>
              <a:cxnLst/>
              <a:rect l="l" t="t" r="r" b="b"/>
              <a:pathLst>
                <a:path w="241300" h="475614">
                  <a:moveTo>
                    <a:pt x="240792" y="178308"/>
                  </a:moveTo>
                  <a:lnTo>
                    <a:pt x="3048" y="178308"/>
                  </a:lnTo>
                </a:path>
                <a:path w="241300" h="475614">
                  <a:moveTo>
                    <a:pt x="0" y="299466"/>
                  </a:moveTo>
                  <a:lnTo>
                    <a:pt x="34363" y="266456"/>
                  </a:lnTo>
                  <a:lnTo>
                    <a:pt x="75748" y="246430"/>
                  </a:lnTo>
                  <a:lnTo>
                    <a:pt x="120755" y="239938"/>
                  </a:lnTo>
                  <a:lnTo>
                    <a:pt x="165981" y="247528"/>
                  </a:lnTo>
                  <a:lnTo>
                    <a:pt x="208025" y="269748"/>
                  </a:lnTo>
                  <a:lnTo>
                    <a:pt x="216324" y="276320"/>
                  </a:lnTo>
                  <a:lnTo>
                    <a:pt x="224123" y="283464"/>
                  </a:lnTo>
                  <a:lnTo>
                    <a:pt x="231493" y="291179"/>
                  </a:lnTo>
                  <a:lnTo>
                    <a:pt x="238506" y="299466"/>
                  </a:lnTo>
                </a:path>
                <a:path w="241300" h="475614">
                  <a:moveTo>
                    <a:pt x="121920" y="475488"/>
                  </a:moveTo>
                  <a:lnTo>
                    <a:pt x="121920" y="237744"/>
                  </a:lnTo>
                </a:path>
                <a:path w="241300" h="475614">
                  <a:moveTo>
                    <a:pt x="121920" y="178308"/>
                  </a:moveTo>
                  <a:lnTo>
                    <a:pt x="121920" y="0"/>
                  </a:lnTo>
                </a:path>
              </a:pathLst>
            </a:custGeom>
            <a:ln w="25412">
              <a:solidFill>
                <a:srgbClr val="0066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301995" y="2347721"/>
              <a:ext cx="3277870" cy="191770"/>
            </a:xfrm>
            <a:custGeom>
              <a:avLst/>
              <a:gdLst/>
              <a:ahLst/>
              <a:cxnLst/>
              <a:rect l="l" t="t" r="r" b="b"/>
              <a:pathLst>
                <a:path w="3277870" h="191769">
                  <a:moveTo>
                    <a:pt x="0" y="191261"/>
                  </a:moveTo>
                  <a:lnTo>
                    <a:pt x="0" y="148589"/>
                  </a:lnTo>
                  <a:lnTo>
                    <a:pt x="3048" y="149351"/>
                  </a:lnTo>
                  <a:lnTo>
                    <a:pt x="8810" y="120324"/>
                  </a:lnTo>
                  <a:lnTo>
                    <a:pt x="24574" y="96583"/>
                  </a:lnTo>
                  <a:lnTo>
                    <a:pt x="48053" y="80557"/>
                  </a:lnTo>
                  <a:lnTo>
                    <a:pt x="76962" y="74675"/>
                  </a:lnTo>
                  <a:lnTo>
                    <a:pt x="76200" y="72389"/>
                  </a:lnTo>
                  <a:lnTo>
                    <a:pt x="1566672" y="72389"/>
                  </a:lnTo>
                  <a:lnTo>
                    <a:pt x="1563624" y="74675"/>
                  </a:lnTo>
                  <a:lnTo>
                    <a:pt x="1592651" y="68794"/>
                  </a:lnTo>
                  <a:lnTo>
                    <a:pt x="1616392" y="52768"/>
                  </a:lnTo>
                  <a:lnTo>
                    <a:pt x="1632418" y="29027"/>
                  </a:lnTo>
                  <a:lnTo>
                    <a:pt x="1638300" y="0"/>
                  </a:lnTo>
                  <a:lnTo>
                    <a:pt x="1644062" y="29027"/>
                  </a:lnTo>
                  <a:lnTo>
                    <a:pt x="1659826" y="52768"/>
                  </a:lnTo>
                  <a:lnTo>
                    <a:pt x="1683305" y="68794"/>
                  </a:lnTo>
                  <a:lnTo>
                    <a:pt x="1712213" y="74675"/>
                  </a:lnTo>
                  <a:lnTo>
                    <a:pt x="1710689" y="72389"/>
                  </a:lnTo>
                  <a:lnTo>
                    <a:pt x="3201161" y="72389"/>
                  </a:lnTo>
                  <a:lnTo>
                    <a:pt x="3198876" y="74675"/>
                  </a:lnTo>
                  <a:lnTo>
                    <a:pt x="3227903" y="80557"/>
                  </a:lnTo>
                  <a:lnTo>
                    <a:pt x="3251644" y="96583"/>
                  </a:lnTo>
                  <a:lnTo>
                    <a:pt x="3267670" y="120324"/>
                  </a:lnTo>
                  <a:lnTo>
                    <a:pt x="3273552" y="149351"/>
                  </a:lnTo>
                  <a:lnTo>
                    <a:pt x="3277361" y="148589"/>
                  </a:lnTo>
                  <a:lnTo>
                    <a:pt x="3277361" y="191261"/>
                  </a:lnTo>
                </a:path>
              </a:pathLst>
            </a:custGeom>
            <a:ln w="16941">
              <a:solidFill>
                <a:srgbClr val="0066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1" name="object 8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78523" y="2046732"/>
            <a:ext cx="940307" cy="142493"/>
          </a:xfrm>
          <a:prstGeom prst="rect">
            <a:avLst/>
          </a:prstGeom>
        </p:spPr>
      </p:pic>
      <p:sp>
        <p:nvSpPr>
          <p:cNvPr id="82" name="object 82"/>
          <p:cNvSpPr/>
          <p:nvPr/>
        </p:nvSpPr>
        <p:spPr>
          <a:xfrm>
            <a:off x="4950714" y="4638294"/>
            <a:ext cx="354330" cy="912494"/>
          </a:xfrm>
          <a:custGeom>
            <a:avLst/>
            <a:gdLst/>
            <a:ahLst/>
            <a:cxnLst/>
            <a:rect l="l" t="t" r="r" b="b"/>
            <a:pathLst>
              <a:path w="354329" h="912495">
                <a:moveTo>
                  <a:pt x="0" y="0"/>
                </a:moveTo>
                <a:lnTo>
                  <a:pt x="6342" y="49259"/>
                </a:lnTo>
                <a:lnTo>
                  <a:pt x="13933" y="98268"/>
                </a:lnTo>
                <a:lnTo>
                  <a:pt x="22764" y="147003"/>
                </a:lnTo>
                <a:lnTo>
                  <a:pt x="32826" y="195443"/>
                </a:lnTo>
                <a:lnTo>
                  <a:pt x="44112" y="243566"/>
                </a:lnTo>
                <a:lnTo>
                  <a:pt x="56612" y="291348"/>
                </a:lnTo>
                <a:lnTo>
                  <a:pt x="70318" y="338768"/>
                </a:lnTo>
                <a:lnTo>
                  <a:pt x="85222" y="385803"/>
                </a:lnTo>
                <a:lnTo>
                  <a:pt x="101314" y="432432"/>
                </a:lnTo>
                <a:lnTo>
                  <a:pt x="118586" y="478631"/>
                </a:lnTo>
                <a:lnTo>
                  <a:pt x="137029" y="524378"/>
                </a:lnTo>
                <a:lnTo>
                  <a:pt x="156636" y="569652"/>
                </a:lnTo>
                <a:lnTo>
                  <a:pt x="177397" y="614430"/>
                </a:lnTo>
                <a:lnTo>
                  <a:pt x="199304" y="658690"/>
                </a:lnTo>
                <a:lnTo>
                  <a:pt x="222349" y="702409"/>
                </a:lnTo>
                <a:lnTo>
                  <a:pt x="246522" y="745565"/>
                </a:lnTo>
                <a:lnTo>
                  <a:pt x="271815" y="788135"/>
                </a:lnTo>
                <a:lnTo>
                  <a:pt x="298220" y="830099"/>
                </a:lnTo>
                <a:lnTo>
                  <a:pt x="325727" y="871432"/>
                </a:lnTo>
                <a:lnTo>
                  <a:pt x="354330" y="912113"/>
                </a:lnTo>
              </a:path>
            </a:pathLst>
          </a:custGeom>
          <a:ln w="16941">
            <a:solidFill>
              <a:srgbClr val="0066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3" name="object 83"/>
          <p:cNvGrpSpPr/>
          <p:nvPr/>
        </p:nvGrpSpPr>
        <p:grpSpPr>
          <a:xfrm>
            <a:off x="4996434" y="5952744"/>
            <a:ext cx="3703320" cy="901065"/>
            <a:chOff x="4996434" y="5952744"/>
            <a:chExt cx="3703320" cy="901065"/>
          </a:xfrm>
        </p:grpSpPr>
        <p:pic>
          <p:nvPicPr>
            <p:cNvPr id="84" name="object 8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04054" y="5952744"/>
              <a:ext cx="334518" cy="374141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4996434" y="6041898"/>
              <a:ext cx="347980" cy="0"/>
            </a:xfrm>
            <a:custGeom>
              <a:avLst/>
              <a:gdLst/>
              <a:ahLst/>
              <a:cxnLst/>
              <a:rect l="l" t="t" r="r" b="b"/>
              <a:pathLst>
                <a:path w="347979">
                  <a:moveTo>
                    <a:pt x="0" y="0"/>
                  </a:moveTo>
                  <a:lnTo>
                    <a:pt x="347472" y="0"/>
                  </a:lnTo>
                </a:path>
              </a:pathLst>
            </a:custGeom>
            <a:ln w="11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04816" y="6089142"/>
              <a:ext cx="73152" cy="489204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04816" y="6226302"/>
              <a:ext cx="73152" cy="489204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02936" y="6088380"/>
              <a:ext cx="3496817" cy="499110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04816" y="6364224"/>
              <a:ext cx="73152" cy="489204"/>
            </a:xfrm>
            <a:prstGeom prst="rect">
              <a:avLst/>
            </a:prstGeom>
          </p:spPr>
        </p:pic>
      </p:grpSp>
      <p:grpSp>
        <p:nvGrpSpPr>
          <p:cNvPr id="90" name="object 90"/>
          <p:cNvGrpSpPr/>
          <p:nvPr/>
        </p:nvGrpSpPr>
        <p:grpSpPr>
          <a:xfrm>
            <a:off x="6597307" y="4667923"/>
            <a:ext cx="321945" cy="93345"/>
            <a:chOff x="6597307" y="4667923"/>
            <a:chExt cx="321945" cy="93345"/>
          </a:xfrm>
        </p:grpSpPr>
        <p:sp>
          <p:nvSpPr>
            <p:cNvPr id="91" name="object 91"/>
            <p:cNvSpPr/>
            <p:nvPr/>
          </p:nvSpPr>
          <p:spPr>
            <a:xfrm>
              <a:off x="6868668" y="4709922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0" y="0"/>
                  </a:moveTo>
                  <a:lnTo>
                    <a:pt x="50292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605778" y="4676394"/>
              <a:ext cx="262890" cy="76200"/>
            </a:xfrm>
            <a:custGeom>
              <a:avLst/>
              <a:gdLst/>
              <a:ahLst/>
              <a:cxnLst/>
              <a:rect l="l" t="t" r="r" b="b"/>
              <a:pathLst>
                <a:path w="262890" h="76200">
                  <a:moveTo>
                    <a:pt x="0" y="33528"/>
                  </a:moveTo>
                  <a:lnTo>
                    <a:pt x="51053" y="33528"/>
                  </a:lnTo>
                  <a:lnTo>
                    <a:pt x="67818" y="0"/>
                  </a:lnTo>
                  <a:lnTo>
                    <a:pt x="101346" y="76200"/>
                  </a:lnTo>
                  <a:lnTo>
                    <a:pt x="135636" y="0"/>
                  </a:lnTo>
                  <a:lnTo>
                    <a:pt x="169164" y="76200"/>
                  </a:lnTo>
                  <a:lnTo>
                    <a:pt x="203454" y="0"/>
                  </a:lnTo>
                  <a:lnTo>
                    <a:pt x="245364" y="76200"/>
                  </a:lnTo>
                  <a:lnTo>
                    <a:pt x="262890" y="33528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3" name="object 93"/>
          <p:cNvGrpSpPr/>
          <p:nvPr/>
        </p:nvGrpSpPr>
        <p:grpSpPr>
          <a:xfrm>
            <a:off x="5306053" y="3192017"/>
            <a:ext cx="3382010" cy="2807335"/>
            <a:chOff x="5306053" y="3192017"/>
            <a:chExt cx="3382010" cy="2807335"/>
          </a:xfrm>
        </p:grpSpPr>
        <p:sp>
          <p:nvSpPr>
            <p:cNvPr id="94" name="object 94"/>
            <p:cNvSpPr/>
            <p:nvPr/>
          </p:nvSpPr>
          <p:spPr>
            <a:xfrm>
              <a:off x="8621267" y="4268723"/>
              <a:ext cx="0" cy="1247775"/>
            </a:xfrm>
            <a:custGeom>
              <a:avLst/>
              <a:gdLst/>
              <a:ahLst/>
              <a:cxnLst/>
              <a:rect l="l" t="t" r="r" b="b"/>
              <a:pathLst>
                <a:path h="1247775">
                  <a:moveTo>
                    <a:pt x="0" y="0"/>
                  </a:moveTo>
                  <a:lnTo>
                    <a:pt x="0" y="1247394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50313" y="4916334"/>
              <a:ext cx="137337" cy="137337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95359" y="4956047"/>
              <a:ext cx="54864" cy="397763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6326124" y="4260341"/>
              <a:ext cx="2295525" cy="568960"/>
            </a:xfrm>
            <a:custGeom>
              <a:avLst/>
              <a:gdLst/>
              <a:ahLst/>
              <a:cxnLst/>
              <a:rect l="l" t="t" r="r" b="b"/>
              <a:pathLst>
                <a:path w="2295525" h="568960">
                  <a:moveTo>
                    <a:pt x="2295144" y="0"/>
                  </a:moveTo>
                  <a:lnTo>
                    <a:pt x="0" y="0"/>
                  </a:lnTo>
                  <a:lnTo>
                    <a:pt x="0" y="568452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326124" y="5151119"/>
              <a:ext cx="2295525" cy="373380"/>
            </a:xfrm>
            <a:custGeom>
              <a:avLst/>
              <a:gdLst/>
              <a:ahLst/>
              <a:cxnLst/>
              <a:rect l="l" t="t" r="r" b="b"/>
              <a:pathLst>
                <a:path w="2295525" h="373379">
                  <a:moveTo>
                    <a:pt x="2295144" y="373379"/>
                  </a:moveTo>
                  <a:lnTo>
                    <a:pt x="0" y="373379"/>
                  </a:lnTo>
                  <a:lnTo>
                    <a:pt x="0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047231" y="5371338"/>
              <a:ext cx="2574290" cy="619760"/>
            </a:xfrm>
            <a:custGeom>
              <a:avLst/>
              <a:gdLst/>
              <a:ahLst/>
              <a:cxnLst/>
              <a:rect l="l" t="t" r="r" b="b"/>
              <a:pathLst>
                <a:path w="2574290" h="619760">
                  <a:moveTo>
                    <a:pt x="2574036" y="619506"/>
                  </a:moveTo>
                  <a:lnTo>
                    <a:pt x="0" y="619506"/>
                  </a:lnTo>
                  <a:lnTo>
                    <a:pt x="0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199631" y="5371338"/>
              <a:ext cx="2413635" cy="348615"/>
            </a:xfrm>
            <a:custGeom>
              <a:avLst/>
              <a:gdLst/>
              <a:ahLst/>
              <a:cxnLst/>
              <a:rect l="l" t="t" r="r" b="b"/>
              <a:pathLst>
                <a:path w="2413634" h="348614">
                  <a:moveTo>
                    <a:pt x="2413254" y="348234"/>
                  </a:moveTo>
                  <a:lnTo>
                    <a:pt x="0" y="348234"/>
                  </a:lnTo>
                  <a:lnTo>
                    <a:pt x="0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7181850" y="4718303"/>
              <a:ext cx="135890" cy="0"/>
            </a:xfrm>
            <a:custGeom>
              <a:avLst/>
              <a:gdLst/>
              <a:ahLst/>
              <a:cxnLst/>
              <a:rect l="l" t="t" r="r" b="b"/>
              <a:pathLst>
                <a:path w="135890">
                  <a:moveTo>
                    <a:pt x="0" y="0"/>
                  </a:moveTo>
                  <a:lnTo>
                    <a:pt x="135636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7342632" y="4718303"/>
              <a:ext cx="109855" cy="0"/>
            </a:xfrm>
            <a:custGeom>
              <a:avLst/>
              <a:gdLst/>
              <a:ahLst/>
              <a:cxnLst/>
              <a:rect l="l" t="t" r="r" b="b"/>
              <a:pathLst>
                <a:path w="109854">
                  <a:moveTo>
                    <a:pt x="0" y="0"/>
                  </a:moveTo>
                  <a:lnTo>
                    <a:pt x="109728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7290054" y="4662677"/>
              <a:ext cx="26034" cy="106045"/>
            </a:xfrm>
            <a:custGeom>
              <a:avLst/>
              <a:gdLst/>
              <a:ahLst/>
              <a:cxnLst/>
              <a:rect l="l" t="t" r="r" b="b"/>
              <a:pathLst>
                <a:path w="26034" h="106045">
                  <a:moveTo>
                    <a:pt x="0" y="0"/>
                  </a:moveTo>
                  <a:lnTo>
                    <a:pt x="10156" y="4143"/>
                  </a:lnTo>
                  <a:lnTo>
                    <a:pt x="18383" y="15430"/>
                  </a:lnTo>
                  <a:lnTo>
                    <a:pt x="23895" y="32146"/>
                  </a:lnTo>
                  <a:lnTo>
                    <a:pt x="25908" y="52577"/>
                  </a:lnTo>
                  <a:lnTo>
                    <a:pt x="23895" y="73449"/>
                  </a:lnTo>
                  <a:lnTo>
                    <a:pt x="18383" y="90392"/>
                  </a:lnTo>
                  <a:lnTo>
                    <a:pt x="10156" y="101762"/>
                  </a:lnTo>
                  <a:lnTo>
                    <a:pt x="0" y="105917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7342632" y="4658867"/>
              <a:ext cx="0" cy="110489"/>
            </a:xfrm>
            <a:custGeom>
              <a:avLst/>
              <a:gdLst/>
              <a:ahLst/>
              <a:cxnLst/>
              <a:rect l="l" t="t" r="r" b="b"/>
              <a:pathLst>
                <a:path h="110489">
                  <a:moveTo>
                    <a:pt x="0" y="0"/>
                  </a:moveTo>
                  <a:lnTo>
                    <a:pt x="0" y="11049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923531" y="4667250"/>
              <a:ext cx="160020" cy="48260"/>
            </a:xfrm>
            <a:custGeom>
              <a:avLst/>
              <a:gdLst/>
              <a:ahLst/>
              <a:cxnLst/>
              <a:rect l="l" t="t" r="r" b="b"/>
              <a:pathLst>
                <a:path w="160020" h="48260">
                  <a:moveTo>
                    <a:pt x="0" y="48006"/>
                  </a:moveTo>
                  <a:lnTo>
                    <a:pt x="16073" y="9751"/>
                  </a:lnTo>
                  <a:lnTo>
                    <a:pt x="28193" y="1524"/>
                  </a:lnTo>
                  <a:lnTo>
                    <a:pt x="29717" y="762"/>
                  </a:lnTo>
                  <a:lnTo>
                    <a:pt x="61686" y="29682"/>
                  </a:lnTo>
                  <a:lnTo>
                    <a:pt x="64769" y="41910"/>
                  </a:lnTo>
                  <a:lnTo>
                    <a:pt x="64769" y="44196"/>
                  </a:lnTo>
                  <a:lnTo>
                    <a:pt x="64769" y="46482"/>
                  </a:lnTo>
                  <a:lnTo>
                    <a:pt x="79759" y="9751"/>
                  </a:lnTo>
                  <a:lnTo>
                    <a:pt x="92202" y="1524"/>
                  </a:lnTo>
                  <a:lnTo>
                    <a:pt x="93726" y="762"/>
                  </a:lnTo>
                  <a:lnTo>
                    <a:pt x="125372" y="29682"/>
                  </a:lnTo>
                  <a:lnTo>
                    <a:pt x="128778" y="41910"/>
                  </a:lnTo>
                  <a:lnTo>
                    <a:pt x="128778" y="44196"/>
                  </a:lnTo>
                  <a:lnTo>
                    <a:pt x="128778" y="46482"/>
                  </a:lnTo>
                  <a:lnTo>
                    <a:pt x="143767" y="9751"/>
                  </a:lnTo>
                  <a:lnTo>
                    <a:pt x="157734" y="762"/>
                  </a:lnTo>
                  <a:lnTo>
                    <a:pt x="160020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115555" y="4667250"/>
              <a:ext cx="32384" cy="48260"/>
            </a:xfrm>
            <a:custGeom>
              <a:avLst/>
              <a:gdLst/>
              <a:ahLst/>
              <a:cxnLst/>
              <a:rect l="l" t="t" r="r" b="b"/>
              <a:pathLst>
                <a:path w="32384" h="48260">
                  <a:moveTo>
                    <a:pt x="0" y="48006"/>
                  </a:moveTo>
                  <a:lnTo>
                    <a:pt x="15751" y="9751"/>
                  </a:lnTo>
                  <a:lnTo>
                    <a:pt x="29717" y="762"/>
                  </a:lnTo>
                  <a:lnTo>
                    <a:pt x="32003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083551" y="4667250"/>
              <a:ext cx="33020" cy="48260"/>
            </a:xfrm>
            <a:custGeom>
              <a:avLst/>
              <a:gdLst/>
              <a:ahLst/>
              <a:cxnLst/>
              <a:rect l="l" t="t" r="r" b="b"/>
              <a:pathLst>
                <a:path w="33020" h="48260">
                  <a:moveTo>
                    <a:pt x="0" y="0"/>
                  </a:moveTo>
                  <a:lnTo>
                    <a:pt x="11977" y="7512"/>
                  </a:lnTo>
                  <a:lnTo>
                    <a:pt x="22098" y="17811"/>
                  </a:lnTo>
                  <a:lnTo>
                    <a:pt x="29360" y="29682"/>
                  </a:lnTo>
                  <a:lnTo>
                    <a:pt x="32766" y="41910"/>
                  </a:lnTo>
                  <a:lnTo>
                    <a:pt x="32766" y="44196"/>
                  </a:lnTo>
                  <a:lnTo>
                    <a:pt x="32004" y="46482"/>
                  </a:lnTo>
                  <a:lnTo>
                    <a:pt x="32004" y="48006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7147560" y="4667250"/>
              <a:ext cx="33020" cy="48260"/>
            </a:xfrm>
            <a:custGeom>
              <a:avLst/>
              <a:gdLst/>
              <a:ahLst/>
              <a:cxnLst/>
              <a:rect l="l" t="t" r="r" b="b"/>
              <a:pathLst>
                <a:path w="33020" h="48260">
                  <a:moveTo>
                    <a:pt x="0" y="0"/>
                  </a:moveTo>
                  <a:lnTo>
                    <a:pt x="11965" y="7512"/>
                  </a:lnTo>
                  <a:lnTo>
                    <a:pt x="22002" y="17811"/>
                  </a:lnTo>
                  <a:lnTo>
                    <a:pt x="29039" y="29682"/>
                  </a:lnTo>
                  <a:lnTo>
                    <a:pt x="32004" y="41910"/>
                  </a:lnTo>
                  <a:lnTo>
                    <a:pt x="32766" y="44196"/>
                  </a:lnTo>
                  <a:lnTo>
                    <a:pt x="32004" y="46482"/>
                  </a:lnTo>
                  <a:lnTo>
                    <a:pt x="32004" y="48006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726679" y="4449317"/>
              <a:ext cx="323088" cy="260604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649717" y="5106923"/>
              <a:ext cx="97535" cy="402336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54873" y="5107685"/>
              <a:ext cx="97535" cy="388620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6303263" y="4688585"/>
              <a:ext cx="46990" cy="47625"/>
            </a:xfrm>
            <a:custGeom>
              <a:avLst/>
              <a:gdLst/>
              <a:ahLst/>
              <a:cxnLst/>
              <a:rect l="l" t="t" r="r" b="b"/>
              <a:pathLst>
                <a:path w="46989" h="47625">
                  <a:moveTo>
                    <a:pt x="46482" y="23622"/>
                  </a:moveTo>
                  <a:lnTo>
                    <a:pt x="44719" y="14466"/>
                  </a:lnTo>
                  <a:lnTo>
                    <a:pt x="39814" y="6953"/>
                  </a:lnTo>
                  <a:lnTo>
                    <a:pt x="32337" y="1869"/>
                  </a:lnTo>
                  <a:lnTo>
                    <a:pt x="22859" y="0"/>
                  </a:lnTo>
                  <a:lnTo>
                    <a:pt x="13823" y="1869"/>
                  </a:lnTo>
                  <a:lnTo>
                    <a:pt x="6572" y="6953"/>
                  </a:lnTo>
                  <a:lnTo>
                    <a:pt x="1750" y="14466"/>
                  </a:lnTo>
                  <a:lnTo>
                    <a:pt x="0" y="23622"/>
                  </a:lnTo>
                  <a:lnTo>
                    <a:pt x="1750" y="32777"/>
                  </a:lnTo>
                  <a:lnTo>
                    <a:pt x="6572" y="40290"/>
                  </a:lnTo>
                  <a:lnTo>
                    <a:pt x="13823" y="45374"/>
                  </a:lnTo>
                  <a:lnTo>
                    <a:pt x="22860" y="47244"/>
                  </a:lnTo>
                  <a:lnTo>
                    <a:pt x="32337" y="45374"/>
                  </a:lnTo>
                  <a:lnTo>
                    <a:pt x="39814" y="40290"/>
                  </a:lnTo>
                  <a:lnTo>
                    <a:pt x="44719" y="32777"/>
                  </a:lnTo>
                  <a:lnTo>
                    <a:pt x="46482" y="236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303263" y="4688585"/>
              <a:ext cx="46990" cy="47625"/>
            </a:xfrm>
            <a:custGeom>
              <a:avLst/>
              <a:gdLst/>
              <a:ahLst/>
              <a:cxnLst/>
              <a:rect l="l" t="t" r="r" b="b"/>
              <a:pathLst>
                <a:path w="46989" h="47625">
                  <a:moveTo>
                    <a:pt x="0" y="23622"/>
                  </a:moveTo>
                  <a:lnTo>
                    <a:pt x="1750" y="14466"/>
                  </a:lnTo>
                  <a:lnTo>
                    <a:pt x="6572" y="6953"/>
                  </a:lnTo>
                  <a:lnTo>
                    <a:pt x="13823" y="1869"/>
                  </a:lnTo>
                  <a:lnTo>
                    <a:pt x="22859" y="0"/>
                  </a:lnTo>
                  <a:lnTo>
                    <a:pt x="32337" y="1869"/>
                  </a:lnTo>
                  <a:lnTo>
                    <a:pt x="39814" y="6953"/>
                  </a:lnTo>
                  <a:lnTo>
                    <a:pt x="44719" y="14466"/>
                  </a:lnTo>
                  <a:lnTo>
                    <a:pt x="46482" y="23622"/>
                  </a:lnTo>
                  <a:lnTo>
                    <a:pt x="44719" y="32777"/>
                  </a:lnTo>
                  <a:lnTo>
                    <a:pt x="39814" y="40290"/>
                  </a:lnTo>
                  <a:lnTo>
                    <a:pt x="32337" y="45374"/>
                  </a:lnTo>
                  <a:lnTo>
                    <a:pt x="22860" y="47244"/>
                  </a:lnTo>
                  <a:lnTo>
                    <a:pt x="13823" y="45374"/>
                  </a:lnTo>
                  <a:lnTo>
                    <a:pt x="6572" y="40290"/>
                  </a:lnTo>
                  <a:lnTo>
                    <a:pt x="1750" y="32777"/>
                  </a:lnTo>
                  <a:lnTo>
                    <a:pt x="0" y="2362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307074" y="5281422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47244" y="23622"/>
                  </a:moveTo>
                  <a:lnTo>
                    <a:pt x="45374" y="14466"/>
                  </a:lnTo>
                  <a:lnTo>
                    <a:pt x="40290" y="6953"/>
                  </a:lnTo>
                  <a:lnTo>
                    <a:pt x="32777" y="1869"/>
                  </a:lnTo>
                  <a:lnTo>
                    <a:pt x="23621" y="0"/>
                  </a:lnTo>
                  <a:lnTo>
                    <a:pt x="14466" y="1869"/>
                  </a:lnTo>
                  <a:lnTo>
                    <a:pt x="6953" y="6953"/>
                  </a:lnTo>
                  <a:lnTo>
                    <a:pt x="1869" y="14466"/>
                  </a:lnTo>
                  <a:lnTo>
                    <a:pt x="0" y="23622"/>
                  </a:lnTo>
                  <a:lnTo>
                    <a:pt x="1869" y="32777"/>
                  </a:lnTo>
                  <a:lnTo>
                    <a:pt x="6953" y="40290"/>
                  </a:lnTo>
                  <a:lnTo>
                    <a:pt x="14466" y="45374"/>
                  </a:lnTo>
                  <a:lnTo>
                    <a:pt x="23622" y="47244"/>
                  </a:lnTo>
                  <a:lnTo>
                    <a:pt x="32777" y="45374"/>
                  </a:lnTo>
                  <a:lnTo>
                    <a:pt x="40290" y="40290"/>
                  </a:lnTo>
                  <a:lnTo>
                    <a:pt x="45374" y="32777"/>
                  </a:lnTo>
                  <a:lnTo>
                    <a:pt x="47244" y="236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307074" y="5281422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0" y="23622"/>
                  </a:moveTo>
                  <a:lnTo>
                    <a:pt x="1869" y="14466"/>
                  </a:lnTo>
                  <a:lnTo>
                    <a:pt x="6953" y="6953"/>
                  </a:lnTo>
                  <a:lnTo>
                    <a:pt x="14466" y="1869"/>
                  </a:lnTo>
                  <a:lnTo>
                    <a:pt x="23621" y="0"/>
                  </a:lnTo>
                  <a:lnTo>
                    <a:pt x="32777" y="1869"/>
                  </a:lnTo>
                  <a:lnTo>
                    <a:pt x="40290" y="6953"/>
                  </a:lnTo>
                  <a:lnTo>
                    <a:pt x="45374" y="14466"/>
                  </a:lnTo>
                  <a:lnTo>
                    <a:pt x="47244" y="23622"/>
                  </a:lnTo>
                  <a:lnTo>
                    <a:pt x="45374" y="32777"/>
                  </a:lnTo>
                  <a:lnTo>
                    <a:pt x="40290" y="40290"/>
                  </a:lnTo>
                  <a:lnTo>
                    <a:pt x="32777" y="45374"/>
                  </a:lnTo>
                  <a:lnTo>
                    <a:pt x="23622" y="47244"/>
                  </a:lnTo>
                  <a:lnTo>
                    <a:pt x="14466" y="45374"/>
                  </a:lnTo>
                  <a:lnTo>
                    <a:pt x="6953" y="40290"/>
                  </a:lnTo>
                  <a:lnTo>
                    <a:pt x="1869" y="32777"/>
                  </a:lnTo>
                  <a:lnTo>
                    <a:pt x="0" y="2362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004559" y="5227319"/>
              <a:ext cx="33655" cy="34290"/>
            </a:xfrm>
            <a:custGeom>
              <a:avLst/>
              <a:gdLst/>
              <a:ahLst/>
              <a:cxnLst/>
              <a:rect l="l" t="t" r="r" b="b"/>
              <a:pathLst>
                <a:path w="33654" h="34289">
                  <a:moveTo>
                    <a:pt x="33527" y="34289"/>
                  </a:moveTo>
                  <a:lnTo>
                    <a:pt x="33527" y="0"/>
                  </a:lnTo>
                  <a:lnTo>
                    <a:pt x="0" y="0"/>
                  </a:lnTo>
                  <a:lnTo>
                    <a:pt x="0" y="34289"/>
                  </a:lnTo>
                  <a:lnTo>
                    <a:pt x="33527" y="342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6004559" y="5227319"/>
              <a:ext cx="33655" cy="34290"/>
            </a:xfrm>
            <a:custGeom>
              <a:avLst/>
              <a:gdLst/>
              <a:ahLst/>
              <a:cxnLst/>
              <a:rect l="l" t="t" r="r" b="b"/>
              <a:pathLst>
                <a:path w="33654" h="34289">
                  <a:moveTo>
                    <a:pt x="0" y="0"/>
                  </a:moveTo>
                  <a:lnTo>
                    <a:pt x="0" y="34289"/>
                  </a:lnTo>
                  <a:lnTo>
                    <a:pt x="33528" y="34289"/>
                  </a:lnTo>
                  <a:lnTo>
                    <a:pt x="33528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029705" y="5329427"/>
              <a:ext cx="34290" cy="33655"/>
            </a:xfrm>
            <a:custGeom>
              <a:avLst/>
              <a:gdLst/>
              <a:ahLst/>
              <a:cxnLst/>
              <a:rect l="l" t="t" r="r" b="b"/>
              <a:pathLst>
                <a:path w="34289" h="33654">
                  <a:moveTo>
                    <a:pt x="34289" y="33527"/>
                  </a:moveTo>
                  <a:lnTo>
                    <a:pt x="34289" y="0"/>
                  </a:lnTo>
                  <a:lnTo>
                    <a:pt x="0" y="0"/>
                  </a:lnTo>
                  <a:lnTo>
                    <a:pt x="0" y="33527"/>
                  </a:lnTo>
                  <a:lnTo>
                    <a:pt x="34289" y="335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029705" y="5329427"/>
              <a:ext cx="34290" cy="33655"/>
            </a:xfrm>
            <a:custGeom>
              <a:avLst/>
              <a:gdLst/>
              <a:ahLst/>
              <a:cxnLst/>
              <a:rect l="l" t="t" r="r" b="b"/>
              <a:pathLst>
                <a:path w="34289" h="33654">
                  <a:moveTo>
                    <a:pt x="0" y="0"/>
                  </a:moveTo>
                  <a:lnTo>
                    <a:pt x="0" y="33527"/>
                  </a:lnTo>
                  <a:lnTo>
                    <a:pt x="34290" y="33527"/>
                  </a:lnTo>
                  <a:lnTo>
                    <a:pt x="34290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318759" y="3302507"/>
              <a:ext cx="635000" cy="1179195"/>
            </a:xfrm>
            <a:custGeom>
              <a:avLst/>
              <a:gdLst/>
              <a:ahLst/>
              <a:cxnLst/>
              <a:rect l="l" t="t" r="r" b="b"/>
              <a:pathLst>
                <a:path w="635000" h="1179195">
                  <a:moveTo>
                    <a:pt x="634746" y="0"/>
                  </a:moveTo>
                  <a:lnTo>
                    <a:pt x="0" y="0"/>
                  </a:lnTo>
                  <a:lnTo>
                    <a:pt x="0" y="1178814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44233" y="5017769"/>
              <a:ext cx="122681" cy="425195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570725" y="5017769"/>
              <a:ext cx="73152" cy="416051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23276" y="4833366"/>
              <a:ext cx="103631" cy="461772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028432" y="4834889"/>
              <a:ext cx="67056" cy="443483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894575" y="3194303"/>
              <a:ext cx="103631" cy="461772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07351" y="3192017"/>
              <a:ext cx="109728" cy="466344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356097" y="4543043"/>
              <a:ext cx="298703" cy="461772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657850" y="4544567"/>
              <a:ext cx="86105" cy="443483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760719" y="4543043"/>
              <a:ext cx="158495" cy="461772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20740" y="4544567"/>
              <a:ext cx="67056" cy="443483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781294" y="5388863"/>
              <a:ext cx="225551" cy="425195"/>
            </a:xfrm>
            <a:prstGeom prst="rect">
              <a:avLst/>
            </a:prstGeom>
          </p:spPr>
        </p:pic>
      </p:grpSp>
      <p:pic>
        <p:nvPicPr>
          <p:cNvPr id="132" name="object 13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9019793" y="5363717"/>
            <a:ext cx="224028" cy="87629"/>
          </a:xfrm>
          <a:prstGeom prst="rect">
            <a:avLst/>
          </a:prstGeom>
        </p:spPr>
      </p:pic>
      <p:grpSp>
        <p:nvGrpSpPr>
          <p:cNvPr id="133" name="object 133"/>
          <p:cNvGrpSpPr/>
          <p:nvPr/>
        </p:nvGrpSpPr>
        <p:grpSpPr>
          <a:xfrm>
            <a:off x="6961631" y="4762500"/>
            <a:ext cx="128270" cy="462280"/>
            <a:chOff x="6961631" y="4762500"/>
            <a:chExt cx="128270" cy="462280"/>
          </a:xfrm>
        </p:grpSpPr>
        <p:pic>
          <p:nvPicPr>
            <p:cNvPr id="134" name="object 13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961631" y="4762500"/>
              <a:ext cx="48767" cy="461772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016495" y="4768595"/>
              <a:ext cx="73152" cy="416051"/>
            </a:xfrm>
            <a:prstGeom prst="rect">
              <a:avLst/>
            </a:prstGeom>
          </p:spPr>
        </p:pic>
      </p:grpSp>
      <p:grpSp>
        <p:nvGrpSpPr>
          <p:cNvPr id="136" name="object 136"/>
          <p:cNvGrpSpPr/>
          <p:nvPr/>
        </p:nvGrpSpPr>
        <p:grpSpPr>
          <a:xfrm>
            <a:off x="6042659" y="2827020"/>
            <a:ext cx="396240" cy="462280"/>
            <a:chOff x="6042659" y="2827020"/>
            <a:chExt cx="396240" cy="462280"/>
          </a:xfrm>
        </p:grpSpPr>
        <p:pic>
          <p:nvPicPr>
            <p:cNvPr id="137" name="object 13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042659" y="2827020"/>
              <a:ext cx="158495" cy="461772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243827" y="2828544"/>
              <a:ext cx="195071" cy="443483"/>
            </a:xfrm>
            <a:prstGeom prst="rect">
              <a:avLst/>
            </a:prstGeom>
          </p:spPr>
        </p:pic>
      </p:grpSp>
      <p:sp>
        <p:nvSpPr>
          <p:cNvPr id="142" name="object 142"/>
          <p:cNvSpPr txBox="1">
            <a:spLocks noGrp="1"/>
          </p:cNvSpPr>
          <p:nvPr>
            <p:ph type="title"/>
          </p:nvPr>
        </p:nvSpPr>
        <p:spPr>
          <a:xfrm>
            <a:off x="6433820" y="510793"/>
            <a:ext cx="32200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0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0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5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44" name="object 144"/>
          <p:cNvSpPr txBox="1"/>
          <p:nvPr/>
        </p:nvSpPr>
        <p:spPr>
          <a:xfrm>
            <a:off x="9033509" y="6702552"/>
            <a:ext cx="379730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z="2000" b="1" spc="-25" dirty="0">
                <a:solidFill>
                  <a:srgbClr val="B2B2B2"/>
                </a:solidFill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235"/>
                </a:spcBef>
              </a:pPr>
              <a:t>86</a:t>
            </a:fld>
            <a:endParaRPr sz="2000">
              <a:latin typeface="Trebuchet MS"/>
              <a:cs typeface="Trebuchet MS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688340" y="1079886"/>
            <a:ext cx="8601710" cy="463613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4939030">
              <a:lnSpc>
                <a:spcPct val="100000"/>
              </a:lnSpc>
              <a:spcBef>
                <a:spcPts val="715"/>
              </a:spcBef>
            </a:pP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sz="2100" spc="19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sz="2100" spc="20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-25" dirty="0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2100">
              <a:latin typeface="Arial Unicode MS"/>
              <a:cs typeface="Arial Unicode MS"/>
            </a:endParaRPr>
          </a:p>
          <a:p>
            <a:pPr marL="5823585">
              <a:lnSpc>
                <a:spcPts val="2095"/>
              </a:lnSpc>
              <a:spcBef>
                <a:spcPts val="560"/>
              </a:spcBef>
            </a:pP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Evaluacion</a:t>
            </a:r>
            <a:r>
              <a:rPr sz="19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9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seguridad</a:t>
            </a:r>
            <a:endParaRPr sz="1900">
              <a:latin typeface="Arial Unicode MS"/>
              <a:cs typeface="Arial Unicode MS"/>
            </a:endParaRPr>
          </a:p>
          <a:p>
            <a:pPr marL="12700">
              <a:lnSpc>
                <a:spcPts val="1614"/>
              </a:lnSpc>
              <a:tabLst>
                <a:tab pos="938530" algn="l"/>
                <a:tab pos="3970020" algn="l"/>
              </a:tabLst>
            </a:pPr>
            <a:r>
              <a:rPr sz="1500" u="heavy" spc="-1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Caso</a:t>
            </a:r>
            <a:r>
              <a:rPr sz="1500" u="heavy" spc="-8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00" u="heavy" spc="-2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1:</a:t>
            </a:r>
            <a:r>
              <a:rPr sz="1500" u="heavy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	Generador</a:t>
            </a:r>
            <a:r>
              <a:rPr sz="1500" u="heavy" spc="8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00" u="heavy" spc="5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Operando</a:t>
            </a:r>
            <a:r>
              <a:rPr sz="1500" u="heavy" spc="8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00" u="heavy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a</a:t>
            </a:r>
            <a:r>
              <a:rPr sz="1500" u="heavy" spc="8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00" u="heavy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20</a:t>
            </a:r>
            <a:r>
              <a:rPr sz="1500" u="heavy" spc="8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00" u="heavy" spc="-2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Hz</a:t>
            </a:r>
            <a:r>
              <a:rPr sz="1500" u="heavy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	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550">
              <a:latin typeface="Arial Unicode MS"/>
              <a:cs typeface="Arial Unicode MS"/>
            </a:endParaRPr>
          </a:p>
          <a:p>
            <a:pPr marL="354965" marR="4730750" indent="-342900">
              <a:lnSpc>
                <a:spcPct val="116500"/>
              </a:lnSpc>
              <a:spcBef>
                <a:spcPts val="5"/>
              </a:spcBef>
              <a:buSzPct val="103703"/>
              <a:buChar char="-"/>
              <a:tabLst>
                <a:tab pos="354965" algn="l"/>
                <a:tab pos="355600" algn="l"/>
              </a:tabLst>
            </a:pPr>
            <a:r>
              <a:rPr sz="1350" spc="-55" dirty="0">
                <a:latin typeface="Arial Unicode MS"/>
                <a:cs typeface="Arial Unicode MS"/>
              </a:rPr>
              <a:t>Si</a:t>
            </a:r>
            <a:r>
              <a:rPr sz="1350" spc="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el</a:t>
            </a:r>
            <a:r>
              <a:rPr sz="1350" spc="10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generador</a:t>
            </a:r>
            <a:r>
              <a:rPr sz="1350" spc="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está</a:t>
            </a:r>
            <a:r>
              <a:rPr sz="1350" spc="10" dirty="0">
                <a:latin typeface="Arial Unicode MS"/>
                <a:cs typeface="Arial Unicode MS"/>
              </a:rPr>
              <a:t> </a:t>
            </a:r>
            <a:r>
              <a:rPr sz="1350" spc="60" dirty="0">
                <a:latin typeface="Arial Unicode MS"/>
                <a:cs typeface="Arial Unicode MS"/>
              </a:rPr>
              <a:t>funcionando</a:t>
            </a:r>
            <a:r>
              <a:rPr sz="1350" spc="5" dirty="0">
                <a:latin typeface="Arial Unicode MS"/>
                <a:cs typeface="Arial Unicode MS"/>
              </a:rPr>
              <a:t> </a:t>
            </a:r>
            <a:r>
              <a:rPr sz="1350" spc="35" dirty="0">
                <a:latin typeface="Arial Unicode MS"/>
                <a:cs typeface="Arial Unicode MS"/>
              </a:rPr>
              <a:t>como </a:t>
            </a:r>
            <a:r>
              <a:rPr sz="1350" spc="50" dirty="0">
                <a:latin typeface="Arial Unicode MS"/>
                <a:cs typeface="Arial Unicode MS"/>
              </a:rPr>
              <a:t>generador</a:t>
            </a:r>
            <a:r>
              <a:rPr sz="1350" spc="-1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a</a:t>
            </a:r>
            <a:r>
              <a:rPr sz="1350" spc="-1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20</a:t>
            </a:r>
            <a:r>
              <a:rPr sz="1350" spc="-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Hz</a:t>
            </a:r>
            <a:r>
              <a:rPr sz="1400" i="1" dirty="0">
                <a:latin typeface="Lucida Sans"/>
                <a:cs typeface="Lucida Sans"/>
              </a:rPr>
              <a:t>sin</a:t>
            </a:r>
            <a:r>
              <a:rPr sz="1350" dirty="0">
                <a:latin typeface="Arial Unicode MS"/>
                <a:cs typeface="Arial Unicode MS"/>
              </a:rPr>
              <a:t>una</a:t>
            </a:r>
            <a:r>
              <a:rPr sz="1350" spc="-10" dirty="0">
                <a:latin typeface="Arial Unicode MS"/>
                <a:cs typeface="Arial Unicode MS"/>
              </a:rPr>
              <a:t> </a:t>
            </a:r>
            <a:r>
              <a:rPr sz="1350" spc="60" dirty="0">
                <a:latin typeface="Arial Unicode MS"/>
                <a:cs typeface="Arial Unicode MS"/>
              </a:rPr>
              <a:t>fuente</a:t>
            </a:r>
            <a:r>
              <a:rPr sz="1350" spc="-5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externa</a:t>
            </a:r>
            <a:r>
              <a:rPr sz="1350" spc="-10" dirty="0">
                <a:latin typeface="Arial Unicode MS"/>
                <a:cs typeface="Arial Unicode MS"/>
              </a:rPr>
              <a:t> </a:t>
            </a:r>
            <a:r>
              <a:rPr sz="1350" spc="-25" dirty="0">
                <a:latin typeface="Arial Unicode MS"/>
                <a:cs typeface="Arial Unicode MS"/>
              </a:rPr>
              <a:t>(p. </a:t>
            </a:r>
            <a:r>
              <a:rPr sz="1350" dirty="0">
                <a:latin typeface="Arial Unicode MS"/>
                <a:cs typeface="Arial Unicode MS"/>
              </a:rPr>
              <a:t>ej.,</a:t>
            </a:r>
            <a:r>
              <a:rPr sz="1350" spc="-15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unidad,</a:t>
            </a:r>
            <a:r>
              <a:rPr sz="1350" spc="-15" dirty="0">
                <a:latin typeface="Arial Unicode MS"/>
                <a:cs typeface="Arial Unicode MS"/>
              </a:rPr>
              <a:t> </a:t>
            </a:r>
            <a:r>
              <a:rPr sz="1350" spc="-20" dirty="0">
                <a:latin typeface="Arial Unicode MS"/>
                <a:cs typeface="Arial Unicode MS"/>
              </a:rPr>
              <a:t>LCI,</a:t>
            </a:r>
            <a:endParaRPr sz="1350">
              <a:latin typeface="Arial Unicode MS"/>
              <a:cs typeface="Arial Unicode MS"/>
            </a:endParaRPr>
          </a:p>
          <a:p>
            <a:pPr marL="354965" marR="4499610">
              <a:lnSpc>
                <a:spcPts val="1930"/>
              </a:lnSpc>
              <a:spcBef>
                <a:spcPts val="114"/>
              </a:spcBef>
            </a:pPr>
            <a:r>
              <a:rPr sz="1250" spc="55" dirty="0">
                <a:latin typeface="Arial Unicode MS"/>
                <a:cs typeface="Arial Unicode MS"/>
              </a:rPr>
              <a:t>hidroarranque</a:t>
            </a:r>
            <a:r>
              <a:rPr sz="1250" spc="6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consecutivo),</a:t>
            </a:r>
            <a:r>
              <a:rPr sz="1250" spc="70" dirty="0">
                <a:latin typeface="Arial Unicode MS"/>
                <a:cs typeface="Arial Unicode MS"/>
              </a:rPr>
              <a:t> </a:t>
            </a:r>
            <a:r>
              <a:rPr sz="1250" spc="60" dirty="0">
                <a:latin typeface="Arial Unicode MS"/>
                <a:cs typeface="Arial Unicode MS"/>
              </a:rPr>
              <a:t>no</a:t>
            </a:r>
            <a:r>
              <a:rPr sz="1250" spc="7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hay</a:t>
            </a:r>
            <a:r>
              <a:rPr sz="1250" spc="70" dirty="0">
                <a:latin typeface="Arial Unicode MS"/>
                <a:cs typeface="Arial Unicode MS"/>
              </a:rPr>
              <a:t> </a:t>
            </a:r>
            <a:r>
              <a:rPr sz="1250" spc="55" dirty="0">
                <a:latin typeface="Arial Unicode MS"/>
                <a:cs typeface="Arial Unicode MS"/>
              </a:rPr>
              <a:t>problema</a:t>
            </a:r>
            <a:r>
              <a:rPr sz="1250" spc="70" dirty="0">
                <a:latin typeface="Arial Unicode MS"/>
                <a:cs typeface="Arial Unicode MS"/>
              </a:rPr>
              <a:t> </a:t>
            </a:r>
            <a:r>
              <a:rPr sz="1250" spc="-25" dirty="0">
                <a:latin typeface="Arial Unicode MS"/>
                <a:cs typeface="Arial Unicode MS"/>
              </a:rPr>
              <a:t>ya </a:t>
            </a:r>
            <a:r>
              <a:rPr sz="1250" dirty="0">
                <a:latin typeface="Arial Unicode MS"/>
                <a:cs typeface="Arial Unicode MS"/>
              </a:rPr>
              <a:t>que</a:t>
            </a:r>
            <a:r>
              <a:rPr sz="1250" spc="9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los</a:t>
            </a:r>
            <a:r>
              <a:rPr sz="1250" spc="10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20</a:t>
            </a:r>
            <a:r>
              <a:rPr sz="1250" spc="9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Hz</a:t>
            </a:r>
            <a:r>
              <a:rPr sz="1250" spc="10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en</a:t>
            </a:r>
            <a:r>
              <a:rPr sz="1250" spc="10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los</a:t>
            </a:r>
            <a:r>
              <a:rPr sz="1250" spc="9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terminales</a:t>
            </a:r>
            <a:r>
              <a:rPr sz="1250" spc="10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están</a:t>
            </a:r>
            <a:r>
              <a:rPr sz="1250" spc="95" dirty="0">
                <a:latin typeface="Arial Unicode MS"/>
                <a:cs typeface="Arial Unicode MS"/>
              </a:rPr>
              <a:t> </a:t>
            </a:r>
            <a:r>
              <a:rPr sz="1250" spc="-10" dirty="0">
                <a:latin typeface="Arial Unicode MS"/>
                <a:cs typeface="Arial Unicode MS"/>
              </a:rPr>
              <a:t>equilibrados </a:t>
            </a:r>
            <a:r>
              <a:rPr sz="1250" spc="55" dirty="0">
                <a:latin typeface="Arial Unicode MS"/>
                <a:cs typeface="Arial Unicode MS"/>
              </a:rPr>
              <a:t>o</a:t>
            </a:r>
            <a:r>
              <a:rPr sz="1250" spc="15" dirty="0">
                <a:latin typeface="Arial Unicode MS"/>
                <a:cs typeface="Arial Unicode MS"/>
              </a:rPr>
              <a:t> </a:t>
            </a:r>
            <a:r>
              <a:rPr sz="1250" spc="70" dirty="0">
                <a:latin typeface="Arial Unicode MS"/>
                <a:cs typeface="Arial Unicode MS"/>
              </a:rPr>
              <a:t>muy</a:t>
            </a:r>
            <a:r>
              <a:rPr sz="1250" spc="1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cerca</a:t>
            </a:r>
            <a:r>
              <a:rPr sz="1250" spc="1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del</a:t>
            </a:r>
            <a:r>
              <a:rPr sz="1250" spc="15" dirty="0">
                <a:latin typeface="Arial Unicode MS"/>
                <a:cs typeface="Arial Unicode MS"/>
              </a:rPr>
              <a:t> </a:t>
            </a:r>
            <a:r>
              <a:rPr sz="1250" spc="50" dirty="0">
                <a:latin typeface="Arial Unicode MS"/>
                <a:cs typeface="Arial Unicode MS"/>
              </a:rPr>
              <a:t>mismo;</a:t>
            </a:r>
            <a:r>
              <a:rPr sz="1250" spc="15" dirty="0">
                <a:latin typeface="Arial Unicode MS"/>
                <a:cs typeface="Arial Unicode MS"/>
              </a:rPr>
              <a:t> </a:t>
            </a:r>
            <a:r>
              <a:rPr sz="1250" spc="70" dirty="0">
                <a:latin typeface="Arial Unicode MS"/>
                <a:cs typeface="Arial Unicode MS"/>
              </a:rPr>
              <a:t>por</a:t>
            </a:r>
            <a:r>
              <a:rPr sz="1250" spc="2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lo</a:t>
            </a:r>
            <a:r>
              <a:rPr sz="1250" spc="15" dirty="0">
                <a:latin typeface="Arial Unicode MS"/>
                <a:cs typeface="Arial Unicode MS"/>
              </a:rPr>
              <a:t> </a:t>
            </a:r>
            <a:r>
              <a:rPr sz="1250" spc="50" dirty="0">
                <a:latin typeface="Arial Unicode MS"/>
                <a:cs typeface="Arial Unicode MS"/>
              </a:rPr>
              <a:t>tanto,</a:t>
            </a:r>
            <a:r>
              <a:rPr sz="1250" spc="1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la</a:t>
            </a:r>
            <a:r>
              <a:rPr sz="1250" spc="15" dirty="0">
                <a:latin typeface="Arial Unicode MS"/>
                <a:cs typeface="Arial Unicode MS"/>
              </a:rPr>
              <a:t> </a:t>
            </a:r>
            <a:r>
              <a:rPr sz="1250" spc="-10" dirty="0">
                <a:latin typeface="Arial Unicode MS"/>
                <a:cs typeface="Arial Unicode MS"/>
              </a:rPr>
              <a:t>corriente</a:t>
            </a:r>
            <a:r>
              <a:rPr sz="1250" spc="20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</a:t>
            </a:r>
            <a:r>
              <a:rPr sz="1250" spc="3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secuencia</a:t>
            </a:r>
            <a:r>
              <a:rPr sz="1250" spc="3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cero</a:t>
            </a:r>
            <a:r>
              <a:rPr sz="1250" spc="3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</a:t>
            </a:r>
            <a:r>
              <a:rPr sz="1250" spc="3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20</a:t>
            </a:r>
            <a:r>
              <a:rPr sz="1250" spc="3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Hz</a:t>
            </a:r>
            <a:r>
              <a:rPr sz="1250" spc="35" dirty="0">
                <a:latin typeface="Arial Unicode MS"/>
                <a:cs typeface="Arial Unicode MS"/>
              </a:rPr>
              <a:t> </a:t>
            </a:r>
            <a:r>
              <a:rPr sz="1250" spc="60" dirty="0">
                <a:latin typeface="Arial Unicode MS"/>
                <a:cs typeface="Arial Unicode MS"/>
              </a:rPr>
              <a:t>no</a:t>
            </a:r>
            <a:r>
              <a:rPr sz="1250" spc="30" dirty="0">
                <a:latin typeface="Arial Unicode MS"/>
                <a:cs typeface="Arial Unicode MS"/>
              </a:rPr>
              <a:t> </a:t>
            </a:r>
            <a:r>
              <a:rPr sz="1250" spc="55" dirty="0">
                <a:latin typeface="Arial Unicode MS"/>
                <a:cs typeface="Arial Unicode MS"/>
              </a:rPr>
              <a:t>fluirá</a:t>
            </a:r>
            <a:r>
              <a:rPr sz="1250" spc="3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a</a:t>
            </a:r>
            <a:r>
              <a:rPr sz="1250" spc="3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través</a:t>
            </a:r>
            <a:r>
              <a:rPr sz="1250" spc="35" dirty="0">
                <a:latin typeface="Arial Unicode MS"/>
                <a:cs typeface="Arial Unicode MS"/>
              </a:rPr>
              <a:t> </a:t>
            </a:r>
            <a:r>
              <a:rPr sz="1250" spc="-25" dirty="0">
                <a:latin typeface="Arial Unicode MS"/>
                <a:cs typeface="Arial Unicode MS"/>
              </a:rPr>
              <a:t>del </a:t>
            </a:r>
            <a:r>
              <a:rPr sz="1250" dirty="0">
                <a:latin typeface="Arial Unicode MS"/>
                <a:cs typeface="Arial Unicode MS"/>
              </a:rPr>
              <a:t>circuito</a:t>
            </a:r>
            <a:r>
              <a:rPr sz="1250" spc="330" dirty="0">
                <a:latin typeface="Arial Unicode MS"/>
                <a:cs typeface="Arial Unicode MS"/>
              </a:rPr>
              <a:t> </a:t>
            </a:r>
            <a:r>
              <a:rPr sz="1250" spc="-10" dirty="0">
                <a:latin typeface="Arial Unicode MS"/>
                <a:cs typeface="Arial Unicode MS"/>
              </a:rPr>
              <a:t>neutral.</a:t>
            </a:r>
            <a:endParaRPr sz="1250">
              <a:latin typeface="Arial Unicode MS"/>
              <a:cs typeface="Arial Unicode MS"/>
            </a:endParaRPr>
          </a:p>
          <a:p>
            <a:pPr marL="354965" marR="4743450" indent="-342900">
              <a:lnSpc>
                <a:spcPct val="123100"/>
              </a:lnSpc>
              <a:spcBef>
                <a:spcPts val="770"/>
              </a:spcBef>
              <a:buSzPct val="107692"/>
              <a:buChar char="-"/>
              <a:tabLst>
                <a:tab pos="354965" algn="l"/>
                <a:tab pos="355600" algn="l"/>
              </a:tabLst>
            </a:pPr>
            <a:r>
              <a:rPr sz="1300" spc="-55" dirty="0">
                <a:latin typeface="Arial Unicode MS"/>
                <a:cs typeface="Arial Unicode MS"/>
              </a:rPr>
              <a:t>Si</a:t>
            </a:r>
            <a:r>
              <a:rPr sz="1300" spc="5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el</a:t>
            </a:r>
            <a:r>
              <a:rPr sz="1300" spc="55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generador</a:t>
            </a:r>
            <a:r>
              <a:rPr sz="1300" spc="5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funciona</a:t>
            </a:r>
            <a:r>
              <a:rPr sz="1300" spc="55" dirty="0">
                <a:latin typeface="Arial Unicode MS"/>
                <a:cs typeface="Arial Unicode MS"/>
              </a:rPr>
              <a:t> como</a:t>
            </a:r>
            <a:r>
              <a:rPr sz="1300" spc="50" dirty="0">
                <a:latin typeface="Arial Unicode MS"/>
                <a:cs typeface="Arial Unicode MS"/>
              </a:rPr>
              <a:t> </a:t>
            </a:r>
            <a:r>
              <a:rPr sz="1300" spc="75" dirty="0">
                <a:latin typeface="Arial Unicode MS"/>
                <a:cs typeface="Arial Unicode MS"/>
              </a:rPr>
              <a:t>un</a:t>
            </a:r>
            <a:r>
              <a:rPr sz="1300" spc="55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motor</a:t>
            </a:r>
            <a:r>
              <a:rPr sz="1350" i="1" spc="-10" dirty="0">
                <a:latin typeface="Lucida Sans"/>
                <a:cs typeface="Lucida Sans"/>
              </a:rPr>
              <a:t>con </a:t>
            </a:r>
            <a:r>
              <a:rPr sz="1300" spc="50" dirty="0">
                <a:latin typeface="Arial Unicode MS"/>
                <a:cs typeface="Arial Unicode MS"/>
              </a:rPr>
              <a:t>una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spc="60" dirty="0">
                <a:latin typeface="Arial Unicode MS"/>
                <a:cs typeface="Arial Unicode MS"/>
              </a:rPr>
              <a:t>fuente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externa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(p.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ej.,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variador,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spc="-20" dirty="0">
                <a:latin typeface="Arial Unicode MS"/>
                <a:cs typeface="Arial Unicode MS"/>
              </a:rPr>
              <a:t>LCI, </a:t>
            </a:r>
            <a:r>
              <a:rPr sz="1300" spc="50" dirty="0">
                <a:latin typeface="Arial Unicode MS"/>
                <a:cs typeface="Arial Unicode MS"/>
              </a:rPr>
              <a:t>arranque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hidráulico</a:t>
            </a:r>
            <a:r>
              <a:rPr sz="1300" spc="7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consecutivo),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los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voltajes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fase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están</a:t>
            </a:r>
            <a:r>
              <a:rPr sz="1300" spc="7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balanceados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spc="55" dirty="0">
                <a:latin typeface="Arial Unicode MS"/>
                <a:cs typeface="Arial Unicode MS"/>
              </a:rPr>
              <a:t>o</a:t>
            </a:r>
            <a:r>
              <a:rPr sz="1300" spc="70" dirty="0">
                <a:latin typeface="Arial Unicode MS"/>
                <a:cs typeface="Arial Unicode MS"/>
              </a:rPr>
              <a:t> muy</a:t>
            </a:r>
            <a:r>
              <a:rPr sz="1300" spc="7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cerca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spc="-35" dirty="0">
                <a:latin typeface="Arial Unicode MS"/>
                <a:cs typeface="Arial Unicode MS"/>
              </a:rPr>
              <a:t>de </a:t>
            </a:r>
            <a:r>
              <a:rPr sz="1300" spc="-10" dirty="0">
                <a:latin typeface="Arial Unicode MS"/>
                <a:cs typeface="Arial Unicode MS"/>
              </a:rPr>
              <a:t>balancearse.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12687" y="1357883"/>
            <a:ext cx="8376284" cy="5756275"/>
            <a:chOff x="1112687" y="1357883"/>
            <a:chExt cx="8376284" cy="57562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2687" y="2042962"/>
              <a:ext cx="7995390" cy="50706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38999" y="1357883"/>
              <a:ext cx="2249805" cy="951865"/>
            </a:xfrm>
            <a:custGeom>
              <a:avLst/>
              <a:gdLst/>
              <a:ahLst/>
              <a:cxnLst/>
              <a:rect l="l" t="t" r="r" b="b"/>
              <a:pathLst>
                <a:path w="2249804" h="951864">
                  <a:moveTo>
                    <a:pt x="2249424" y="945641"/>
                  </a:moveTo>
                  <a:lnTo>
                    <a:pt x="2249424" y="6095"/>
                  </a:lnTo>
                  <a:lnTo>
                    <a:pt x="2242566" y="0"/>
                  </a:lnTo>
                  <a:lnTo>
                    <a:pt x="6095" y="0"/>
                  </a:lnTo>
                  <a:lnTo>
                    <a:pt x="0" y="6095"/>
                  </a:lnTo>
                  <a:lnTo>
                    <a:pt x="0" y="945641"/>
                  </a:lnTo>
                  <a:lnTo>
                    <a:pt x="6096" y="951737"/>
                  </a:lnTo>
                  <a:lnTo>
                    <a:pt x="14477" y="951737"/>
                  </a:lnTo>
                  <a:lnTo>
                    <a:pt x="14478" y="28193"/>
                  </a:lnTo>
                  <a:lnTo>
                    <a:pt x="28193" y="13716"/>
                  </a:lnTo>
                  <a:lnTo>
                    <a:pt x="28193" y="28193"/>
                  </a:lnTo>
                  <a:lnTo>
                    <a:pt x="2220468" y="28193"/>
                  </a:lnTo>
                  <a:lnTo>
                    <a:pt x="2220468" y="13715"/>
                  </a:lnTo>
                  <a:lnTo>
                    <a:pt x="2234946" y="28193"/>
                  </a:lnTo>
                  <a:lnTo>
                    <a:pt x="2234946" y="951737"/>
                  </a:lnTo>
                  <a:lnTo>
                    <a:pt x="2242566" y="951737"/>
                  </a:lnTo>
                  <a:lnTo>
                    <a:pt x="2249424" y="945641"/>
                  </a:lnTo>
                  <a:close/>
                </a:path>
                <a:path w="2249804" h="951864">
                  <a:moveTo>
                    <a:pt x="28193" y="28193"/>
                  </a:moveTo>
                  <a:lnTo>
                    <a:pt x="28193" y="13716"/>
                  </a:lnTo>
                  <a:lnTo>
                    <a:pt x="14478" y="28193"/>
                  </a:lnTo>
                  <a:lnTo>
                    <a:pt x="28193" y="28193"/>
                  </a:lnTo>
                  <a:close/>
                </a:path>
                <a:path w="2249804" h="951864">
                  <a:moveTo>
                    <a:pt x="28193" y="922781"/>
                  </a:moveTo>
                  <a:lnTo>
                    <a:pt x="28193" y="28193"/>
                  </a:lnTo>
                  <a:lnTo>
                    <a:pt x="14478" y="28193"/>
                  </a:lnTo>
                  <a:lnTo>
                    <a:pt x="14478" y="922781"/>
                  </a:lnTo>
                  <a:lnTo>
                    <a:pt x="28193" y="922781"/>
                  </a:lnTo>
                  <a:close/>
                </a:path>
                <a:path w="2249804" h="951864">
                  <a:moveTo>
                    <a:pt x="2234946" y="922781"/>
                  </a:moveTo>
                  <a:lnTo>
                    <a:pt x="14478" y="922781"/>
                  </a:lnTo>
                  <a:lnTo>
                    <a:pt x="28193" y="937259"/>
                  </a:lnTo>
                  <a:lnTo>
                    <a:pt x="28193" y="951737"/>
                  </a:lnTo>
                  <a:lnTo>
                    <a:pt x="2220468" y="951737"/>
                  </a:lnTo>
                  <a:lnTo>
                    <a:pt x="2220468" y="937259"/>
                  </a:lnTo>
                  <a:lnTo>
                    <a:pt x="2234946" y="922781"/>
                  </a:lnTo>
                  <a:close/>
                </a:path>
                <a:path w="2249804" h="951864">
                  <a:moveTo>
                    <a:pt x="28193" y="951737"/>
                  </a:moveTo>
                  <a:lnTo>
                    <a:pt x="28193" y="937259"/>
                  </a:lnTo>
                  <a:lnTo>
                    <a:pt x="14478" y="922781"/>
                  </a:lnTo>
                  <a:lnTo>
                    <a:pt x="14477" y="951737"/>
                  </a:lnTo>
                  <a:lnTo>
                    <a:pt x="28193" y="951737"/>
                  </a:lnTo>
                  <a:close/>
                </a:path>
                <a:path w="2249804" h="951864">
                  <a:moveTo>
                    <a:pt x="2234946" y="28193"/>
                  </a:moveTo>
                  <a:lnTo>
                    <a:pt x="2220468" y="13715"/>
                  </a:lnTo>
                  <a:lnTo>
                    <a:pt x="2220468" y="28193"/>
                  </a:lnTo>
                  <a:lnTo>
                    <a:pt x="2234946" y="28193"/>
                  </a:lnTo>
                  <a:close/>
                </a:path>
                <a:path w="2249804" h="951864">
                  <a:moveTo>
                    <a:pt x="2234946" y="922781"/>
                  </a:moveTo>
                  <a:lnTo>
                    <a:pt x="2234946" y="28193"/>
                  </a:lnTo>
                  <a:lnTo>
                    <a:pt x="2220468" y="28193"/>
                  </a:lnTo>
                  <a:lnTo>
                    <a:pt x="2220468" y="922781"/>
                  </a:lnTo>
                  <a:lnTo>
                    <a:pt x="2234946" y="922781"/>
                  </a:lnTo>
                  <a:close/>
                </a:path>
                <a:path w="2249804" h="951864">
                  <a:moveTo>
                    <a:pt x="2234946" y="951737"/>
                  </a:moveTo>
                  <a:lnTo>
                    <a:pt x="2234946" y="922781"/>
                  </a:lnTo>
                  <a:lnTo>
                    <a:pt x="2220468" y="937259"/>
                  </a:lnTo>
                  <a:lnTo>
                    <a:pt x="2220468" y="951737"/>
                  </a:lnTo>
                  <a:lnTo>
                    <a:pt x="2234946" y="951737"/>
                  </a:lnTo>
                  <a:close/>
                </a:path>
              </a:pathLst>
            </a:custGeom>
            <a:solidFill>
              <a:srgbClr val="3BB8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1102105" y="1186433"/>
            <a:ext cx="34505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sz="2000" spc="38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40" dirty="0">
                <a:solidFill>
                  <a:srgbClr val="EC34F1"/>
                </a:solidFill>
                <a:latin typeface="Arial Unicode MS"/>
                <a:cs typeface="Arial Unicode MS"/>
              </a:rPr>
              <a:t>Subarmónica: </a:t>
            </a: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Evaluación</a:t>
            </a:r>
            <a:r>
              <a:rPr sz="20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5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000" spc="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50" dirty="0">
                <a:solidFill>
                  <a:srgbClr val="EC34F1"/>
                </a:solidFill>
                <a:latin typeface="Arial Unicode MS"/>
                <a:cs typeface="Arial Unicode MS"/>
              </a:rPr>
              <a:t>Seguridad</a:t>
            </a:r>
            <a:r>
              <a:rPr sz="20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-30" dirty="0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97571" y="1426101"/>
            <a:ext cx="1669414" cy="295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i="1" spc="-10" dirty="0">
                <a:solidFill>
                  <a:srgbClr val="3AB826"/>
                </a:solidFill>
                <a:latin typeface="Trebuchet MS"/>
                <a:cs typeface="Trebuchet MS"/>
              </a:rPr>
              <a:t>Observaciones:</a:t>
            </a:r>
            <a:endParaRPr sz="175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510271" y="1707388"/>
            <a:ext cx="1644014" cy="0"/>
          </a:xfrm>
          <a:custGeom>
            <a:avLst/>
            <a:gdLst/>
            <a:ahLst/>
            <a:cxnLst/>
            <a:rect l="l" t="t" r="r" b="b"/>
            <a:pathLst>
              <a:path w="1644015">
                <a:moveTo>
                  <a:pt x="0" y="0"/>
                </a:moveTo>
                <a:lnTo>
                  <a:pt x="1643430" y="0"/>
                </a:lnTo>
              </a:path>
            </a:pathLst>
          </a:custGeom>
          <a:ln w="12700">
            <a:solidFill>
              <a:srgbClr val="3AB8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397750" y="1700529"/>
            <a:ext cx="15919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marR="5080" indent="-3175">
              <a:lnSpc>
                <a:spcPct val="157900"/>
              </a:lnSpc>
              <a:spcBef>
                <a:spcPts val="100"/>
              </a:spcBef>
            </a:pPr>
            <a:r>
              <a:rPr sz="1900" b="1" spc="65" dirty="0">
                <a:solidFill>
                  <a:srgbClr val="3AB826"/>
                </a:solidFill>
                <a:latin typeface="Trebuchet MS"/>
                <a:cs typeface="Trebuchet MS"/>
              </a:rPr>
              <a:t>Real</a:t>
            </a:r>
            <a:r>
              <a:rPr sz="1900" b="1" spc="-95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900" b="1" spc="-100" dirty="0">
                <a:solidFill>
                  <a:srgbClr val="3AB826"/>
                </a:solidFill>
                <a:latin typeface="Trebuchet MS"/>
                <a:cs typeface="Trebuchet MS"/>
              </a:rPr>
              <a:t>-</a:t>
            </a:r>
            <a:r>
              <a:rPr sz="1900" b="1" spc="-80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900" b="1" dirty="0">
                <a:solidFill>
                  <a:srgbClr val="3AB826"/>
                </a:solidFill>
                <a:latin typeface="Trebuchet MS"/>
                <a:cs typeface="Trebuchet MS"/>
              </a:rPr>
              <a:t>=</a:t>
            </a:r>
            <a:r>
              <a:rPr sz="1900" b="1" spc="-85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900" b="1" spc="-20" dirty="0">
                <a:solidFill>
                  <a:srgbClr val="3AB826"/>
                </a:solidFill>
                <a:latin typeface="Trebuchet MS"/>
                <a:cs typeface="Trebuchet MS"/>
              </a:rPr>
              <a:t>118k- </a:t>
            </a:r>
            <a:r>
              <a:rPr sz="1900" b="1" dirty="0">
                <a:solidFill>
                  <a:srgbClr val="3AB826"/>
                </a:solidFill>
                <a:latin typeface="Trebuchet MS"/>
                <a:cs typeface="Trebuchet MS"/>
              </a:rPr>
              <a:t>Total</a:t>
            </a:r>
            <a:r>
              <a:rPr sz="1900" b="1" spc="-15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900" b="1" spc="-100" dirty="0">
                <a:solidFill>
                  <a:srgbClr val="3AB826"/>
                </a:solidFill>
                <a:latin typeface="Trebuchet MS"/>
                <a:cs typeface="Trebuchet MS"/>
              </a:rPr>
              <a:t>-</a:t>
            </a:r>
            <a:r>
              <a:rPr sz="1900" b="1" spc="-10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900" b="1" dirty="0">
                <a:solidFill>
                  <a:srgbClr val="3AB826"/>
                </a:solidFill>
                <a:latin typeface="Trebuchet MS"/>
                <a:cs typeface="Trebuchet MS"/>
              </a:rPr>
              <a:t>=</a:t>
            </a:r>
            <a:r>
              <a:rPr sz="1900" b="1" spc="-15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900" b="1" spc="-20" dirty="0">
                <a:solidFill>
                  <a:srgbClr val="3AB826"/>
                </a:solidFill>
                <a:latin typeface="Trebuchet MS"/>
                <a:cs typeface="Trebuchet MS"/>
              </a:rPr>
              <a:t>23k-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33509" y="6702552"/>
            <a:ext cx="379730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z="2000" b="1" spc="-25" dirty="0">
                <a:solidFill>
                  <a:srgbClr val="B2B2B2"/>
                </a:solidFill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235"/>
                </a:spcBef>
              </a:pPr>
              <a:t>87</a:t>
            </a:fld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698245" y="1311575"/>
            <a:ext cx="26327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60" dirty="0">
                <a:latin typeface="Lucida Sans"/>
                <a:cs typeface="Lucida Sans"/>
              </a:rPr>
              <a:t>Calcule</a:t>
            </a:r>
            <a:r>
              <a:rPr sz="1200" i="1" spc="-55" dirty="0">
                <a:latin typeface="Lucida Sans"/>
                <a:cs typeface="Lucida Sans"/>
              </a:rPr>
              <a:t> </a:t>
            </a:r>
            <a:r>
              <a:rPr sz="1200" i="1" spc="-65" dirty="0">
                <a:latin typeface="Lucida Sans"/>
                <a:cs typeface="Lucida Sans"/>
              </a:rPr>
              <a:t>las</a:t>
            </a:r>
            <a:r>
              <a:rPr sz="1200" i="1" spc="-55" dirty="0">
                <a:latin typeface="Lucida Sans"/>
                <a:cs typeface="Lucida Sans"/>
              </a:rPr>
              <a:t> </a:t>
            </a:r>
            <a:r>
              <a:rPr sz="1200" i="1" spc="-45" dirty="0">
                <a:latin typeface="Lucida Sans"/>
                <a:cs typeface="Lucida Sans"/>
              </a:rPr>
              <a:t>corrientes</a:t>
            </a:r>
            <a:r>
              <a:rPr sz="1200" i="1" spc="-55" dirty="0">
                <a:latin typeface="Lucida Sans"/>
                <a:cs typeface="Lucida Sans"/>
              </a:rPr>
              <a:t> </a:t>
            </a:r>
            <a:r>
              <a:rPr sz="1200" i="1" spc="-70" dirty="0">
                <a:latin typeface="Lucida Sans"/>
                <a:cs typeface="Lucida Sans"/>
              </a:rPr>
              <a:t>primarias</a:t>
            </a:r>
            <a:r>
              <a:rPr sz="1200" i="1" spc="-55" dirty="0">
                <a:latin typeface="Lucida Sans"/>
                <a:cs typeface="Lucida Sans"/>
              </a:rPr>
              <a:t> </a:t>
            </a:r>
            <a:r>
              <a:rPr sz="1200" i="1" spc="-10" dirty="0">
                <a:latin typeface="Lucida Sans"/>
                <a:cs typeface="Lucida Sans"/>
              </a:rPr>
              <a:t>de</a:t>
            </a:r>
            <a:r>
              <a:rPr sz="1200" i="1" spc="-50" dirty="0">
                <a:latin typeface="Lucida Sans"/>
                <a:cs typeface="Lucida Sans"/>
              </a:rPr>
              <a:t> </a:t>
            </a:r>
            <a:r>
              <a:rPr sz="1200" i="1" spc="-40" dirty="0">
                <a:latin typeface="Lucida Sans"/>
                <a:cs typeface="Lucida Sans"/>
              </a:rPr>
              <a:t>CT:</a:t>
            </a:r>
            <a:endParaRPr sz="1200">
              <a:latin typeface="Lucida Sans"/>
              <a:cs typeface="Lucida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55662" y="1083056"/>
            <a:ext cx="4832350" cy="294195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824989">
              <a:lnSpc>
                <a:spcPct val="100000"/>
              </a:lnSpc>
              <a:spcBef>
                <a:spcPts val="745"/>
              </a:spcBef>
            </a:pPr>
            <a:r>
              <a:rPr sz="1800" dirty="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sz="1800" spc="17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800" spc="50" dirty="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sz="1800" spc="18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800" spc="-25" dirty="0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1800">
              <a:latin typeface="Arial Unicode MS"/>
              <a:cs typeface="Arial Unicode MS"/>
            </a:endParaRPr>
          </a:p>
          <a:p>
            <a:pPr marL="2558415">
              <a:lnSpc>
                <a:spcPts val="1780"/>
              </a:lnSpc>
              <a:spcBef>
                <a:spcPts val="540"/>
              </a:spcBef>
            </a:pPr>
            <a:r>
              <a:rPr sz="1500" dirty="0">
                <a:solidFill>
                  <a:srgbClr val="EC34F1"/>
                </a:solidFill>
                <a:latin typeface="Arial Unicode MS"/>
                <a:cs typeface="Arial Unicode MS"/>
              </a:rPr>
              <a:t>Evaluacion</a:t>
            </a:r>
            <a:r>
              <a:rPr sz="1500" spc="8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50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500" spc="8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500" spc="40" dirty="0">
                <a:solidFill>
                  <a:srgbClr val="EC34F1"/>
                </a:solidFill>
                <a:latin typeface="Arial Unicode MS"/>
                <a:cs typeface="Arial Unicode MS"/>
              </a:rPr>
              <a:t>seguridad</a:t>
            </a:r>
            <a:endParaRPr sz="1500">
              <a:latin typeface="Arial Unicode MS"/>
              <a:cs typeface="Arial Unicode MS"/>
            </a:endParaRPr>
          </a:p>
          <a:p>
            <a:pPr marL="12700">
              <a:lnSpc>
                <a:spcPts val="1660"/>
              </a:lnSpc>
            </a:pPr>
            <a:r>
              <a:rPr sz="1400" i="1" spc="-45" dirty="0">
                <a:latin typeface="Lucida Sans"/>
                <a:cs typeface="Lucida Sans"/>
              </a:rPr>
              <a:t>3</a:t>
            </a:r>
            <a:r>
              <a:rPr sz="900" i="1" spc="-45" dirty="0">
                <a:latin typeface="Lucida Sans"/>
                <a:cs typeface="Lucida Sans"/>
              </a:rPr>
              <a:t>rd</a:t>
            </a:r>
            <a:r>
              <a:rPr sz="1400" i="1" spc="-45" dirty="0">
                <a:latin typeface="Lucida Sans"/>
                <a:cs typeface="Lucida Sans"/>
              </a:rPr>
              <a:t>tensión</a:t>
            </a:r>
            <a:r>
              <a:rPr sz="1400" i="1" spc="-75" dirty="0">
                <a:latin typeface="Lucida Sans"/>
                <a:cs typeface="Lucida Sans"/>
              </a:rPr>
              <a:t> </a:t>
            </a:r>
            <a:r>
              <a:rPr sz="1400" i="1" spc="-70" dirty="0">
                <a:latin typeface="Lucida Sans"/>
                <a:cs typeface="Lucida Sans"/>
              </a:rPr>
              <a:t>armónica </a:t>
            </a:r>
            <a:r>
              <a:rPr sz="1400" i="1" spc="-45" dirty="0">
                <a:latin typeface="Lucida Sans"/>
                <a:cs typeface="Lucida Sans"/>
              </a:rPr>
              <a:t>medida</a:t>
            </a:r>
            <a:r>
              <a:rPr sz="1400" i="1" spc="-75" dirty="0">
                <a:latin typeface="Lucida Sans"/>
                <a:cs typeface="Lucida Sans"/>
              </a:rPr>
              <a:t> </a:t>
            </a:r>
            <a:r>
              <a:rPr sz="1400" i="1" spc="-10" dirty="0">
                <a:latin typeface="Lucida Sans"/>
                <a:cs typeface="Lucida Sans"/>
              </a:rPr>
              <a:t>en</a:t>
            </a:r>
            <a:r>
              <a:rPr sz="1400" i="1" spc="-70" dirty="0">
                <a:latin typeface="Lucida Sans"/>
                <a:cs typeface="Lucida Sans"/>
              </a:rPr>
              <a:t> </a:t>
            </a:r>
            <a:r>
              <a:rPr sz="1400" i="1" spc="-25" dirty="0">
                <a:latin typeface="Lucida Sans"/>
                <a:cs typeface="Lucida Sans"/>
              </a:rPr>
              <a:t>el</a:t>
            </a:r>
            <a:r>
              <a:rPr sz="1400" i="1" spc="-75" dirty="0">
                <a:latin typeface="Lucida Sans"/>
                <a:cs typeface="Lucida Sans"/>
              </a:rPr>
              <a:t> </a:t>
            </a:r>
            <a:r>
              <a:rPr sz="1400" i="1" spc="-35" dirty="0">
                <a:latin typeface="Lucida Sans"/>
                <a:cs typeface="Lucida Sans"/>
              </a:rPr>
              <a:t>relé</a:t>
            </a:r>
            <a:r>
              <a:rPr sz="1400" i="1" spc="-70" dirty="0">
                <a:latin typeface="Lucida Sans"/>
                <a:cs typeface="Lucida Sans"/>
              </a:rPr>
              <a:t> </a:t>
            </a:r>
            <a:r>
              <a:rPr sz="1400" i="1" spc="-125" dirty="0">
                <a:latin typeface="Lucida Sans"/>
                <a:cs typeface="Lucida Sans"/>
              </a:rPr>
              <a:t>=</a:t>
            </a:r>
            <a:r>
              <a:rPr sz="1400" i="1" spc="-75" dirty="0">
                <a:latin typeface="Lucida Sans"/>
                <a:cs typeface="Lucida Sans"/>
              </a:rPr>
              <a:t> </a:t>
            </a:r>
            <a:r>
              <a:rPr sz="1400" i="1" spc="-110" dirty="0">
                <a:latin typeface="Lucida Sans"/>
                <a:cs typeface="Lucida Sans"/>
              </a:rPr>
              <a:t>0,75</a:t>
            </a:r>
            <a:r>
              <a:rPr sz="1400" i="1" spc="-70" dirty="0">
                <a:latin typeface="Lucida Sans"/>
                <a:cs typeface="Lucida Sans"/>
              </a:rPr>
              <a:t> </a:t>
            </a:r>
            <a:r>
              <a:rPr sz="1400" i="1" spc="-50" dirty="0">
                <a:latin typeface="Lucida Sans"/>
                <a:cs typeface="Lucida Sans"/>
              </a:rPr>
              <a:t>V</a:t>
            </a:r>
            <a:endParaRPr sz="1400">
              <a:latin typeface="Lucida Sans"/>
              <a:cs typeface="Lucida Sans"/>
            </a:endParaRPr>
          </a:p>
          <a:p>
            <a:pPr marL="469900" marR="2309495" indent="-14604">
              <a:lnSpc>
                <a:spcPct val="103699"/>
              </a:lnSpc>
              <a:spcBef>
                <a:spcPts val="830"/>
              </a:spcBef>
            </a:pPr>
            <a:r>
              <a:rPr sz="1350" dirty="0">
                <a:latin typeface="Arial Unicode MS"/>
                <a:cs typeface="Arial Unicode MS"/>
              </a:rPr>
              <a:t>V</a:t>
            </a:r>
            <a:r>
              <a:rPr sz="900" dirty="0">
                <a:latin typeface="Arial Unicode MS"/>
                <a:cs typeface="Arial Unicode MS"/>
              </a:rPr>
              <a:t>pri</a:t>
            </a:r>
            <a:r>
              <a:rPr sz="1350" dirty="0">
                <a:latin typeface="Arial Unicode MS"/>
                <a:cs typeface="Arial Unicode MS"/>
              </a:rPr>
              <a:t>=</a:t>
            </a:r>
            <a:r>
              <a:rPr sz="1350" spc="16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V</a:t>
            </a:r>
            <a:r>
              <a:rPr sz="900" dirty="0">
                <a:latin typeface="Arial Unicode MS"/>
                <a:cs typeface="Arial Unicode MS"/>
              </a:rPr>
              <a:t>segundo</a:t>
            </a:r>
            <a:r>
              <a:rPr sz="1350" dirty="0">
                <a:latin typeface="Arial Unicode MS"/>
                <a:cs typeface="Arial Unicode MS"/>
              </a:rPr>
              <a:t>*</a:t>
            </a:r>
            <a:r>
              <a:rPr sz="1350" spc="170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relación </a:t>
            </a:r>
            <a:r>
              <a:rPr sz="1350" spc="-25" dirty="0">
                <a:latin typeface="Arial Unicode MS"/>
                <a:cs typeface="Arial Unicode MS"/>
              </a:rPr>
              <a:t>NGT</a:t>
            </a:r>
            <a:r>
              <a:rPr sz="1350" spc="-1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V</a:t>
            </a:r>
            <a:r>
              <a:rPr sz="900" dirty="0">
                <a:latin typeface="Arial Unicode MS"/>
                <a:cs typeface="Arial Unicode MS"/>
              </a:rPr>
              <a:t>pri</a:t>
            </a:r>
            <a:r>
              <a:rPr sz="1350" dirty="0">
                <a:latin typeface="Arial Unicode MS"/>
                <a:cs typeface="Arial Unicode MS"/>
              </a:rPr>
              <a:t>=</a:t>
            </a:r>
            <a:r>
              <a:rPr sz="1350" spc="-1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0,75</a:t>
            </a:r>
            <a:r>
              <a:rPr sz="1350" spc="-10" dirty="0">
                <a:latin typeface="Arial Unicode MS"/>
                <a:cs typeface="Arial Unicode MS"/>
              </a:rPr>
              <a:t> </a:t>
            </a:r>
            <a:r>
              <a:rPr sz="1350" spc="-100" dirty="0">
                <a:latin typeface="Arial Unicode MS"/>
                <a:cs typeface="Arial Unicode MS"/>
              </a:rPr>
              <a:t>V</a:t>
            </a:r>
            <a:r>
              <a:rPr sz="1350" spc="-10" dirty="0">
                <a:latin typeface="Arial Unicode MS"/>
                <a:cs typeface="Arial Unicode MS"/>
              </a:rPr>
              <a:t> </a:t>
            </a:r>
            <a:r>
              <a:rPr sz="1350" spc="215" dirty="0">
                <a:latin typeface="Arial Unicode MS"/>
                <a:cs typeface="Arial Unicode MS"/>
              </a:rPr>
              <a:t>*</a:t>
            </a:r>
            <a:r>
              <a:rPr sz="1350" spc="-1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83,33</a:t>
            </a:r>
            <a:r>
              <a:rPr sz="1350" spc="-10" dirty="0">
                <a:latin typeface="Arial Unicode MS"/>
                <a:cs typeface="Arial Unicode MS"/>
              </a:rPr>
              <a:t> </a:t>
            </a:r>
            <a:r>
              <a:rPr sz="1350" spc="-50" dirty="0">
                <a:latin typeface="Arial Unicode MS"/>
                <a:cs typeface="Arial Unicode MS"/>
              </a:rPr>
              <a:t>V</a:t>
            </a:r>
            <a:endParaRPr sz="135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60"/>
              </a:spcBef>
            </a:pPr>
            <a:r>
              <a:rPr sz="900" dirty="0">
                <a:latin typeface="Arial Unicode MS"/>
                <a:cs typeface="Arial Unicode MS"/>
              </a:rPr>
              <a:t>pri</a:t>
            </a:r>
            <a:r>
              <a:rPr sz="1350" dirty="0">
                <a:latin typeface="Arial Unicode MS"/>
                <a:cs typeface="Arial Unicode MS"/>
              </a:rPr>
              <a:t>=62,5</a:t>
            </a:r>
            <a:r>
              <a:rPr sz="1350" spc="155" dirty="0">
                <a:latin typeface="Arial Unicode MS"/>
                <a:cs typeface="Arial Unicode MS"/>
              </a:rPr>
              <a:t> </a:t>
            </a:r>
            <a:r>
              <a:rPr sz="1350" spc="-50" dirty="0">
                <a:latin typeface="Arial Unicode MS"/>
                <a:cs typeface="Arial Unicode MS"/>
              </a:rPr>
              <a:t>V</a:t>
            </a:r>
            <a:endParaRPr sz="1350">
              <a:latin typeface="Arial Unicode MS"/>
              <a:cs typeface="Arial Unicode MS"/>
            </a:endParaRPr>
          </a:p>
          <a:p>
            <a:pPr marL="12700" marR="492125">
              <a:lnSpc>
                <a:spcPct val="118000"/>
              </a:lnSpc>
              <a:spcBef>
                <a:spcPts val="760"/>
              </a:spcBef>
            </a:pPr>
            <a:r>
              <a:rPr sz="1250" i="1" spc="-25" dirty="0">
                <a:latin typeface="Lucida Sans"/>
                <a:cs typeface="Lucida Sans"/>
              </a:rPr>
              <a:t>Suponiendo</a:t>
            </a:r>
            <a:r>
              <a:rPr sz="1250" i="1" spc="-65" dirty="0">
                <a:latin typeface="Lucida Sans"/>
                <a:cs typeface="Lucida Sans"/>
              </a:rPr>
              <a:t> </a:t>
            </a:r>
            <a:r>
              <a:rPr sz="1250" i="1" spc="-40" dirty="0">
                <a:latin typeface="Lucida Sans"/>
                <a:cs typeface="Lucida Sans"/>
              </a:rPr>
              <a:t>un</a:t>
            </a:r>
            <a:r>
              <a:rPr sz="1250" i="1" spc="-70" dirty="0">
                <a:latin typeface="Lucida Sans"/>
                <a:cs typeface="Lucida Sans"/>
              </a:rPr>
              <a:t> </a:t>
            </a:r>
            <a:r>
              <a:rPr sz="1250" i="1" spc="-40" dirty="0">
                <a:latin typeface="Lucida Sans"/>
                <a:cs typeface="Lucida Sans"/>
              </a:rPr>
              <a:t>desequilibrio</a:t>
            </a:r>
            <a:r>
              <a:rPr sz="1250" i="1" spc="-65" dirty="0">
                <a:latin typeface="Lucida Sans"/>
                <a:cs typeface="Lucida Sans"/>
              </a:rPr>
              <a:t> </a:t>
            </a:r>
            <a:r>
              <a:rPr sz="1250" i="1" spc="-10" dirty="0">
                <a:latin typeface="Lucida Sans"/>
                <a:cs typeface="Lucida Sans"/>
              </a:rPr>
              <a:t>de</a:t>
            </a:r>
            <a:r>
              <a:rPr sz="1250" i="1" spc="-65" dirty="0">
                <a:latin typeface="Lucida Sans"/>
                <a:cs typeface="Lucida Sans"/>
              </a:rPr>
              <a:t> </a:t>
            </a:r>
            <a:r>
              <a:rPr sz="1250" i="1" spc="-45" dirty="0">
                <a:latin typeface="Lucida Sans"/>
                <a:cs typeface="Lucida Sans"/>
              </a:rPr>
              <a:t>secuencia</a:t>
            </a:r>
            <a:r>
              <a:rPr sz="1250" i="1" spc="-65" dirty="0">
                <a:latin typeface="Lucida Sans"/>
                <a:cs typeface="Lucida Sans"/>
              </a:rPr>
              <a:t> </a:t>
            </a:r>
            <a:r>
              <a:rPr sz="1250" i="1" spc="-35" dirty="0">
                <a:latin typeface="Lucida Sans"/>
                <a:cs typeface="Lucida Sans"/>
              </a:rPr>
              <a:t>cero</a:t>
            </a:r>
            <a:r>
              <a:rPr sz="1250" i="1" spc="-65" dirty="0">
                <a:latin typeface="Lucida Sans"/>
                <a:cs typeface="Lucida Sans"/>
              </a:rPr>
              <a:t> </a:t>
            </a:r>
            <a:r>
              <a:rPr sz="1250" i="1" spc="-25" dirty="0">
                <a:latin typeface="Lucida Sans"/>
                <a:cs typeface="Lucida Sans"/>
              </a:rPr>
              <a:t>del</a:t>
            </a:r>
            <a:r>
              <a:rPr sz="1250" i="1" spc="-65" dirty="0">
                <a:latin typeface="Lucida Sans"/>
                <a:cs typeface="Lucida Sans"/>
              </a:rPr>
              <a:t> </a:t>
            </a:r>
            <a:r>
              <a:rPr sz="1250" i="1" spc="-100" dirty="0">
                <a:latin typeface="Lucida Sans"/>
                <a:cs typeface="Lucida Sans"/>
              </a:rPr>
              <a:t>0,1</a:t>
            </a:r>
            <a:r>
              <a:rPr sz="1250" i="1" spc="-65" dirty="0">
                <a:latin typeface="Lucida Sans"/>
                <a:cs typeface="Lucida Sans"/>
              </a:rPr>
              <a:t> </a:t>
            </a:r>
            <a:r>
              <a:rPr sz="1250" i="1" spc="60" dirty="0">
                <a:latin typeface="Lucida Sans"/>
                <a:cs typeface="Lucida Sans"/>
              </a:rPr>
              <a:t>%</a:t>
            </a:r>
            <a:r>
              <a:rPr sz="1250" i="1" spc="-65" dirty="0">
                <a:latin typeface="Lucida Sans"/>
                <a:cs typeface="Lucida Sans"/>
              </a:rPr>
              <a:t> </a:t>
            </a:r>
            <a:r>
              <a:rPr sz="1250" i="1" spc="-25" dirty="0">
                <a:latin typeface="Lucida Sans"/>
                <a:cs typeface="Lucida Sans"/>
              </a:rPr>
              <a:t>del </a:t>
            </a:r>
            <a:r>
              <a:rPr sz="1250" i="1" spc="-50" dirty="0">
                <a:latin typeface="Lucida Sans"/>
                <a:cs typeface="Lucida Sans"/>
              </a:rPr>
              <a:t>nominal</a:t>
            </a:r>
            <a:r>
              <a:rPr sz="1250" i="1" spc="-60" dirty="0">
                <a:latin typeface="Lucida Sans"/>
                <a:cs typeface="Lucida Sans"/>
              </a:rPr>
              <a:t> </a:t>
            </a:r>
            <a:r>
              <a:rPr sz="1250" i="1" spc="-100" dirty="0">
                <a:latin typeface="Lucida Sans"/>
                <a:cs typeface="Lucida Sans"/>
              </a:rPr>
              <a:t>a</a:t>
            </a:r>
            <a:r>
              <a:rPr sz="1250" i="1" spc="-55" dirty="0">
                <a:latin typeface="Lucida Sans"/>
                <a:cs typeface="Lucida Sans"/>
              </a:rPr>
              <a:t> </a:t>
            </a:r>
            <a:r>
              <a:rPr sz="1250" i="1" spc="-120" dirty="0">
                <a:latin typeface="Lucida Sans"/>
                <a:cs typeface="Lucida Sans"/>
              </a:rPr>
              <a:t>60</a:t>
            </a:r>
            <a:r>
              <a:rPr sz="1250" i="1" spc="-60" dirty="0">
                <a:latin typeface="Lucida Sans"/>
                <a:cs typeface="Lucida Sans"/>
              </a:rPr>
              <a:t> </a:t>
            </a:r>
            <a:r>
              <a:rPr sz="1250" i="1" spc="-25" dirty="0">
                <a:latin typeface="Lucida Sans"/>
                <a:cs typeface="Lucida Sans"/>
              </a:rPr>
              <a:t>Hz</a:t>
            </a:r>
            <a:r>
              <a:rPr sz="1700" spc="-25" dirty="0">
                <a:latin typeface="Arial Unicode MS"/>
                <a:cs typeface="Arial Unicode MS"/>
              </a:rPr>
              <a:t>:</a:t>
            </a:r>
            <a:endParaRPr sz="1700">
              <a:latin typeface="Arial Unicode MS"/>
              <a:cs typeface="Arial Unicode MS"/>
            </a:endParaRPr>
          </a:p>
          <a:p>
            <a:pPr marL="469900" marR="615315">
              <a:lnSpc>
                <a:spcPts val="1340"/>
              </a:lnSpc>
              <a:spcBef>
                <a:spcPts val="760"/>
              </a:spcBef>
            </a:pPr>
            <a:r>
              <a:rPr sz="1350" dirty="0">
                <a:latin typeface="Arial Unicode MS"/>
                <a:cs typeface="Arial Unicode MS"/>
              </a:rPr>
              <a:t>V</a:t>
            </a:r>
            <a:r>
              <a:rPr sz="900" dirty="0">
                <a:latin typeface="Arial Unicode MS"/>
                <a:cs typeface="Arial Unicode MS"/>
              </a:rPr>
              <a:t>desequilibrio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pri</a:t>
            </a:r>
            <a:r>
              <a:rPr sz="1350" dirty="0">
                <a:latin typeface="Arial Unicode MS"/>
                <a:cs typeface="Arial Unicode MS"/>
              </a:rPr>
              <a:t>=</a:t>
            </a:r>
            <a:r>
              <a:rPr sz="1350" spc="14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%</a:t>
            </a:r>
            <a:r>
              <a:rPr sz="900" dirty="0">
                <a:latin typeface="Arial Unicode MS"/>
                <a:cs typeface="Arial Unicode MS"/>
              </a:rPr>
              <a:t>desequilibrar</a:t>
            </a:r>
            <a:r>
              <a:rPr sz="1350" dirty="0">
                <a:latin typeface="Arial Unicode MS"/>
                <a:cs typeface="Arial Unicode MS"/>
              </a:rPr>
              <a:t>/</a:t>
            </a:r>
            <a:r>
              <a:rPr sz="1350" spc="14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100</a:t>
            </a:r>
            <a:r>
              <a:rPr sz="1350" spc="145" dirty="0">
                <a:latin typeface="Arial Unicode MS"/>
                <a:cs typeface="Arial Unicode MS"/>
              </a:rPr>
              <a:t> </a:t>
            </a:r>
            <a:r>
              <a:rPr sz="1350" spc="215" dirty="0">
                <a:latin typeface="Arial Unicode MS"/>
                <a:cs typeface="Arial Unicode MS"/>
              </a:rPr>
              <a:t>*</a:t>
            </a:r>
            <a:r>
              <a:rPr sz="1350" spc="14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V</a:t>
            </a:r>
            <a:r>
              <a:rPr sz="900" dirty="0">
                <a:latin typeface="Arial Unicode MS"/>
                <a:cs typeface="Arial Unicode MS"/>
              </a:rPr>
              <a:t>Clasificación</a:t>
            </a:r>
            <a:r>
              <a:rPr sz="900" spc="8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LL</a:t>
            </a:r>
            <a:r>
              <a:rPr sz="1350" dirty="0">
                <a:latin typeface="Arial Unicode MS"/>
                <a:cs typeface="Arial Unicode MS"/>
              </a:rPr>
              <a:t>/</a:t>
            </a:r>
            <a:r>
              <a:rPr sz="1350" spc="14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-</a:t>
            </a:r>
            <a:r>
              <a:rPr sz="1350" spc="-50" dirty="0">
                <a:latin typeface="Arial Unicode MS"/>
                <a:cs typeface="Arial Unicode MS"/>
              </a:rPr>
              <a:t>3 </a:t>
            </a:r>
            <a:r>
              <a:rPr sz="1350" dirty="0">
                <a:latin typeface="Arial Unicode MS"/>
                <a:cs typeface="Arial Unicode MS"/>
              </a:rPr>
              <a:t>V</a:t>
            </a:r>
            <a:r>
              <a:rPr sz="900" dirty="0">
                <a:latin typeface="Arial Unicode MS"/>
                <a:cs typeface="Arial Unicode MS"/>
              </a:rPr>
              <a:t>desequilibrio</a:t>
            </a:r>
            <a:r>
              <a:rPr sz="900" spc="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pri</a:t>
            </a:r>
            <a:r>
              <a:rPr sz="1350" dirty="0">
                <a:latin typeface="Arial Unicode MS"/>
                <a:cs typeface="Arial Unicode MS"/>
              </a:rPr>
              <a:t>=</a:t>
            </a:r>
            <a:r>
              <a:rPr sz="1350" spc="25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(0,1%</a:t>
            </a:r>
            <a:r>
              <a:rPr sz="1350" spc="25" dirty="0">
                <a:latin typeface="Arial Unicode MS"/>
                <a:cs typeface="Arial Unicode MS"/>
              </a:rPr>
              <a:t> </a:t>
            </a:r>
            <a:r>
              <a:rPr sz="1350" spc="120" dirty="0">
                <a:latin typeface="Arial Unicode MS"/>
                <a:cs typeface="Arial Unicode MS"/>
              </a:rPr>
              <a:t>/</a:t>
            </a:r>
            <a:r>
              <a:rPr sz="1350" spc="2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100)</a:t>
            </a:r>
            <a:r>
              <a:rPr sz="1350" spc="25" dirty="0">
                <a:latin typeface="Arial Unicode MS"/>
                <a:cs typeface="Arial Unicode MS"/>
              </a:rPr>
              <a:t> </a:t>
            </a:r>
            <a:r>
              <a:rPr sz="1350" spc="215" dirty="0">
                <a:latin typeface="Arial Unicode MS"/>
                <a:cs typeface="Arial Unicode MS"/>
              </a:rPr>
              <a:t>*</a:t>
            </a:r>
            <a:r>
              <a:rPr sz="1350" spc="2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(20.000</a:t>
            </a:r>
            <a:r>
              <a:rPr sz="1350" spc="25" dirty="0">
                <a:latin typeface="Arial Unicode MS"/>
                <a:cs typeface="Arial Unicode MS"/>
              </a:rPr>
              <a:t> </a:t>
            </a:r>
            <a:r>
              <a:rPr sz="1350" spc="-100" dirty="0">
                <a:latin typeface="Arial Unicode MS"/>
                <a:cs typeface="Arial Unicode MS"/>
              </a:rPr>
              <a:t>V</a:t>
            </a:r>
            <a:r>
              <a:rPr sz="1350" spc="25" dirty="0">
                <a:latin typeface="Arial Unicode MS"/>
                <a:cs typeface="Arial Unicode MS"/>
              </a:rPr>
              <a:t> </a:t>
            </a:r>
            <a:r>
              <a:rPr sz="1350" spc="120" dirty="0">
                <a:latin typeface="Arial Unicode MS"/>
                <a:cs typeface="Arial Unicode MS"/>
              </a:rPr>
              <a:t>/</a:t>
            </a:r>
            <a:r>
              <a:rPr sz="1350" spc="25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1,73)</a:t>
            </a:r>
            <a:endParaRPr sz="135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405"/>
              </a:spcBef>
            </a:pPr>
            <a:r>
              <a:rPr sz="1350" dirty="0">
                <a:latin typeface="Arial Unicode MS"/>
                <a:cs typeface="Arial Unicode MS"/>
              </a:rPr>
              <a:t>V</a:t>
            </a:r>
            <a:r>
              <a:rPr sz="900" dirty="0">
                <a:latin typeface="Arial Unicode MS"/>
                <a:cs typeface="Arial Unicode MS"/>
              </a:rPr>
              <a:t>desequilibrio</a:t>
            </a:r>
            <a:r>
              <a:rPr sz="900" spc="9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pri</a:t>
            </a:r>
            <a:r>
              <a:rPr sz="1350" dirty="0">
                <a:latin typeface="Arial Unicode MS"/>
                <a:cs typeface="Arial Unicode MS"/>
              </a:rPr>
              <a:t>=</a:t>
            </a:r>
            <a:r>
              <a:rPr sz="1350" spc="15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11,5</a:t>
            </a:r>
            <a:r>
              <a:rPr sz="1350" spc="145" dirty="0">
                <a:latin typeface="Arial Unicode MS"/>
                <a:cs typeface="Arial Unicode MS"/>
              </a:rPr>
              <a:t> </a:t>
            </a:r>
            <a:r>
              <a:rPr sz="1350" spc="-60" dirty="0">
                <a:latin typeface="Arial Unicode MS"/>
                <a:cs typeface="Arial Unicode MS"/>
              </a:rPr>
              <a:t>V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55440" y="1826006"/>
            <a:ext cx="2491105" cy="151130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266700">
              <a:lnSpc>
                <a:spcPct val="103699"/>
              </a:lnSpc>
              <a:spcBef>
                <a:spcPts val="40"/>
              </a:spcBef>
            </a:pPr>
            <a:r>
              <a:rPr sz="1350" spc="50" dirty="0">
                <a:latin typeface="Arial Unicode MS"/>
                <a:cs typeface="Arial Unicode MS"/>
              </a:rPr>
              <a:t>I</a:t>
            </a:r>
            <a:r>
              <a:rPr sz="900" spc="50" dirty="0">
                <a:latin typeface="Arial Unicode MS"/>
                <a:cs typeface="Arial Unicode MS"/>
              </a:rPr>
              <a:t>Npri</a:t>
            </a:r>
            <a:r>
              <a:rPr sz="900" spc="-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(total)</a:t>
            </a:r>
            <a:r>
              <a:rPr sz="1350" dirty="0">
                <a:latin typeface="Arial Unicode MS"/>
                <a:cs typeface="Arial Unicode MS"/>
              </a:rPr>
              <a:t>=</a:t>
            </a:r>
            <a:r>
              <a:rPr sz="1350" spc="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14,1</a:t>
            </a:r>
            <a:r>
              <a:rPr sz="1350" spc="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A</a:t>
            </a:r>
            <a:r>
              <a:rPr sz="1350" spc="5" dirty="0">
                <a:latin typeface="Arial Unicode MS"/>
                <a:cs typeface="Arial Unicode MS"/>
              </a:rPr>
              <a:t> </a:t>
            </a:r>
            <a:r>
              <a:rPr sz="1350" spc="215" dirty="0">
                <a:latin typeface="Arial Unicode MS"/>
                <a:cs typeface="Arial Unicode MS"/>
              </a:rPr>
              <a:t>*</a:t>
            </a:r>
            <a:r>
              <a:rPr sz="1350" spc="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10</a:t>
            </a:r>
            <a:r>
              <a:rPr sz="900" dirty="0">
                <a:latin typeface="Arial Unicode MS"/>
                <a:cs typeface="Arial Unicode MS"/>
              </a:rPr>
              <a:t>-</a:t>
            </a:r>
            <a:r>
              <a:rPr sz="900" spc="105" dirty="0">
                <a:latin typeface="Arial Unicode MS"/>
                <a:cs typeface="Arial Unicode MS"/>
              </a:rPr>
              <a:t>3</a:t>
            </a:r>
            <a:r>
              <a:rPr sz="1350" spc="105" dirty="0">
                <a:latin typeface="Arial Unicode MS"/>
                <a:cs typeface="Arial Unicode MS"/>
              </a:rPr>
              <a:t>*</a:t>
            </a:r>
            <a:r>
              <a:rPr sz="1350" spc="5" dirty="0">
                <a:latin typeface="Arial Unicode MS"/>
                <a:cs typeface="Arial Unicode MS"/>
              </a:rPr>
              <a:t> </a:t>
            </a:r>
            <a:r>
              <a:rPr sz="1350" spc="-100" dirty="0">
                <a:latin typeface="Arial Unicode MS"/>
                <a:cs typeface="Arial Unicode MS"/>
              </a:rPr>
              <a:t>CTR </a:t>
            </a:r>
            <a:r>
              <a:rPr sz="1350" spc="50" dirty="0">
                <a:latin typeface="Arial Unicode MS"/>
                <a:cs typeface="Arial Unicode MS"/>
              </a:rPr>
              <a:t>I</a:t>
            </a:r>
            <a:r>
              <a:rPr sz="900" spc="50" dirty="0">
                <a:latin typeface="Arial Unicode MS"/>
                <a:cs typeface="Arial Unicode MS"/>
              </a:rPr>
              <a:t>Npri</a:t>
            </a:r>
            <a:r>
              <a:rPr sz="900" spc="-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(total)</a:t>
            </a:r>
            <a:r>
              <a:rPr sz="1350" dirty="0">
                <a:latin typeface="Arial Unicode MS"/>
                <a:cs typeface="Arial Unicode MS"/>
              </a:rPr>
              <a:t>=</a:t>
            </a:r>
            <a:r>
              <a:rPr sz="1350" spc="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14,1</a:t>
            </a:r>
            <a:r>
              <a:rPr sz="1350" spc="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A</a:t>
            </a:r>
            <a:r>
              <a:rPr sz="1350" spc="5" dirty="0">
                <a:latin typeface="Arial Unicode MS"/>
                <a:cs typeface="Arial Unicode MS"/>
              </a:rPr>
              <a:t> </a:t>
            </a:r>
            <a:r>
              <a:rPr sz="1350" spc="215" dirty="0">
                <a:latin typeface="Arial Unicode MS"/>
                <a:cs typeface="Arial Unicode MS"/>
              </a:rPr>
              <a:t>*</a:t>
            </a:r>
            <a:r>
              <a:rPr sz="1350" spc="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10</a:t>
            </a:r>
            <a:r>
              <a:rPr sz="900" dirty="0">
                <a:latin typeface="Arial Unicode MS"/>
                <a:cs typeface="Arial Unicode MS"/>
              </a:rPr>
              <a:t>-</a:t>
            </a:r>
            <a:r>
              <a:rPr sz="900" spc="105" dirty="0">
                <a:latin typeface="Arial Unicode MS"/>
                <a:cs typeface="Arial Unicode MS"/>
              </a:rPr>
              <a:t>3</a:t>
            </a:r>
            <a:r>
              <a:rPr sz="1350" spc="105" dirty="0">
                <a:latin typeface="Arial Unicode MS"/>
                <a:cs typeface="Arial Unicode MS"/>
              </a:rPr>
              <a:t>*</a:t>
            </a:r>
            <a:r>
              <a:rPr sz="1350" spc="5" dirty="0">
                <a:latin typeface="Arial Unicode MS"/>
                <a:cs typeface="Arial Unicode MS"/>
              </a:rPr>
              <a:t> </a:t>
            </a:r>
            <a:r>
              <a:rPr sz="1350" spc="-25" dirty="0">
                <a:latin typeface="Arial Unicode MS"/>
                <a:cs typeface="Arial Unicode MS"/>
              </a:rPr>
              <a:t>80 </a:t>
            </a:r>
            <a:r>
              <a:rPr sz="1350" spc="50" dirty="0">
                <a:latin typeface="Arial Unicode MS"/>
                <a:cs typeface="Arial Unicode MS"/>
              </a:rPr>
              <a:t>I</a:t>
            </a:r>
            <a:r>
              <a:rPr sz="900" spc="50" dirty="0">
                <a:latin typeface="Arial Unicode MS"/>
                <a:cs typeface="Arial Unicode MS"/>
              </a:rPr>
              <a:t>Npri</a:t>
            </a:r>
            <a:r>
              <a:rPr sz="900" spc="4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(total)</a:t>
            </a:r>
            <a:r>
              <a:rPr sz="1350" dirty="0">
                <a:latin typeface="Arial Unicode MS"/>
                <a:cs typeface="Arial Unicode MS"/>
              </a:rPr>
              <a:t>=</a:t>
            </a:r>
            <a:r>
              <a:rPr sz="1350" spc="65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1.128A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950">
              <a:latin typeface="Arial Unicode MS"/>
              <a:cs typeface="Arial Unicode MS"/>
            </a:endParaRPr>
          </a:p>
          <a:p>
            <a:pPr marL="12700" marR="5080">
              <a:lnSpc>
                <a:spcPct val="103699"/>
              </a:lnSpc>
            </a:pPr>
            <a:r>
              <a:rPr sz="1350" spc="55" dirty="0">
                <a:latin typeface="Arial Unicode MS"/>
                <a:cs typeface="Arial Unicode MS"/>
              </a:rPr>
              <a:t>I</a:t>
            </a:r>
            <a:r>
              <a:rPr sz="900" spc="55" dirty="0">
                <a:latin typeface="Arial Unicode MS"/>
                <a:cs typeface="Arial Unicode MS"/>
              </a:rPr>
              <a:t>npri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(real)</a:t>
            </a:r>
            <a:r>
              <a:rPr sz="1350" dirty="0">
                <a:latin typeface="Arial Unicode MS"/>
                <a:cs typeface="Arial Unicode MS"/>
              </a:rPr>
              <a:t>=</a:t>
            </a:r>
            <a:r>
              <a:rPr sz="1350" spc="-2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2,8</a:t>
            </a:r>
            <a:r>
              <a:rPr sz="1350" spc="-1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A</a:t>
            </a:r>
            <a:r>
              <a:rPr sz="1350" spc="-15" dirty="0">
                <a:latin typeface="Arial Unicode MS"/>
                <a:cs typeface="Arial Unicode MS"/>
              </a:rPr>
              <a:t> </a:t>
            </a:r>
            <a:r>
              <a:rPr sz="1350" spc="215" dirty="0">
                <a:latin typeface="Arial Unicode MS"/>
                <a:cs typeface="Arial Unicode MS"/>
              </a:rPr>
              <a:t>*</a:t>
            </a:r>
            <a:r>
              <a:rPr sz="1350" spc="-2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10-3</a:t>
            </a:r>
            <a:r>
              <a:rPr sz="1350" spc="-15" dirty="0">
                <a:latin typeface="Arial Unicode MS"/>
                <a:cs typeface="Arial Unicode MS"/>
              </a:rPr>
              <a:t> </a:t>
            </a:r>
            <a:r>
              <a:rPr sz="1350" spc="215" dirty="0">
                <a:latin typeface="Arial Unicode MS"/>
                <a:cs typeface="Arial Unicode MS"/>
              </a:rPr>
              <a:t>*</a:t>
            </a:r>
            <a:r>
              <a:rPr sz="1350" spc="-15" dirty="0">
                <a:latin typeface="Arial Unicode MS"/>
                <a:cs typeface="Arial Unicode MS"/>
              </a:rPr>
              <a:t> </a:t>
            </a:r>
            <a:r>
              <a:rPr sz="1350" spc="-120" dirty="0">
                <a:latin typeface="Arial Unicode MS"/>
                <a:cs typeface="Arial Unicode MS"/>
              </a:rPr>
              <a:t>CTR</a:t>
            </a:r>
            <a:r>
              <a:rPr sz="1350" spc="-20" dirty="0">
                <a:latin typeface="Arial Unicode MS"/>
                <a:cs typeface="Arial Unicode MS"/>
              </a:rPr>
              <a:t> </a:t>
            </a:r>
            <a:r>
              <a:rPr sz="1350" spc="45" dirty="0">
                <a:latin typeface="Arial Unicode MS"/>
                <a:cs typeface="Arial Unicode MS"/>
              </a:rPr>
              <a:t>I</a:t>
            </a:r>
            <a:r>
              <a:rPr sz="900" spc="45" dirty="0">
                <a:latin typeface="Arial Unicode MS"/>
                <a:cs typeface="Arial Unicode MS"/>
              </a:rPr>
              <a:t>npri </a:t>
            </a:r>
            <a:r>
              <a:rPr sz="900" dirty="0">
                <a:latin typeface="Arial Unicode MS"/>
                <a:cs typeface="Arial Unicode MS"/>
              </a:rPr>
              <a:t>(real)</a:t>
            </a:r>
            <a:r>
              <a:rPr sz="1350" dirty="0">
                <a:latin typeface="Arial Unicode MS"/>
                <a:cs typeface="Arial Unicode MS"/>
              </a:rPr>
              <a:t>=</a:t>
            </a:r>
            <a:r>
              <a:rPr sz="1350" spc="-2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2,8</a:t>
            </a:r>
            <a:r>
              <a:rPr sz="1350" spc="-2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A</a:t>
            </a:r>
            <a:r>
              <a:rPr sz="1350" spc="-20" dirty="0">
                <a:latin typeface="Arial Unicode MS"/>
                <a:cs typeface="Arial Unicode MS"/>
              </a:rPr>
              <a:t> </a:t>
            </a:r>
            <a:r>
              <a:rPr sz="1350" spc="215" dirty="0">
                <a:latin typeface="Arial Unicode MS"/>
                <a:cs typeface="Arial Unicode MS"/>
              </a:rPr>
              <a:t>*</a:t>
            </a:r>
            <a:r>
              <a:rPr sz="1350" spc="-2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10-3</a:t>
            </a:r>
            <a:r>
              <a:rPr sz="1350" spc="-20" dirty="0">
                <a:latin typeface="Arial Unicode MS"/>
                <a:cs typeface="Arial Unicode MS"/>
              </a:rPr>
              <a:t> </a:t>
            </a:r>
            <a:r>
              <a:rPr sz="1350" spc="215" dirty="0">
                <a:latin typeface="Arial Unicode MS"/>
                <a:cs typeface="Arial Unicode MS"/>
              </a:rPr>
              <a:t>*</a:t>
            </a:r>
            <a:r>
              <a:rPr sz="1350" spc="-25" dirty="0">
                <a:latin typeface="Arial Unicode MS"/>
                <a:cs typeface="Arial Unicode MS"/>
              </a:rPr>
              <a:t> 80</a:t>
            </a:r>
            <a:endParaRPr sz="13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350" spc="55" dirty="0">
                <a:latin typeface="Arial Unicode MS"/>
                <a:cs typeface="Arial Unicode MS"/>
              </a:rPr>
              <a:t>I</a:t>
            </a:r>
            <a:r>
              <a:rPr sz="900" spc="55" dirty="0">
                <a:latin typeface="Arial Unicode MS"/>
                <a:cs typeface="Arial Unicode MS"/>
              </a:rPr>
              <a:t>npri</a:t>
            </a:r>
            <a:r>
              <a:rPr sz="900" spc="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(real)</a:t>
            </a:r>
            <a:r>
              <a:rPr sz="1350" dirty="0">
                <a:latin typeface="Arial Unicode MS"/>
                <a:cs typeface="Arial Unicode MS"/>
              </a:rPr>
              <a:t>=0,224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spc="-50" dirty="0">
                <a:latin typeface="Arial Unicode MS"/>
                <a:cs typeface="Arial Unicode MS"/>
              </a:rPr>
              <a:t>A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8242" y="3741116"/>
            <a:ext cx="2682875" cy="4451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600"/>
              </a:lnSpc>
              <a:spcBef>
                <a:spcPts val="100"/>
              </a:spcBef>
            </a:pPr>
            <a:r>
              <a:rPr sz="1150" i="1" spc="-45" dirty="0">
                <a:latin typeface="Lucida Sans"/>
                <a:cs typeface="Lucida Sans"/>
              </a:rPr>
              <a:t>Corrientes</a:t>
            </a:r>
            <a:r>
              <a:rPr sz="1150" i="1" spc="-55" dirty="0">
                <a:latin typeface="Lucida Sans"/>
                <a:cs typeface="Lucida Sans"/>
              </a:rPr>
              <a:t> </a:t>
            </a:r>
            <a:r>
              <a:rPr sz="1150" i="1" spc="-85" dirty="0">
                <a:latin typeface="Lucida Sans"/>
                <a:cs typeface="Lucida Sans"/>
              </a:rPr>
              <a:t>y</a:t>
            </a:r>
            <a:r>
              <a:rPr sz="1150" i="1" spc="-50" dirty="0">
                <a:latin typeface="Lucida Sans"/>
                <a:cs typeface="Lucida Sans"/>
              </a:rPr>
              <a:t> </a:t>
            </a:r>
            <a:r>
              <a:rPr sz="1150" i="1" spc="-30" dirty="0">
                <a:latin typeface="Lucida Sans"/>
                <a:cs typeface="Lucida Sans"/>
              </a:rPr>
              <a:t>tensiones</a:t>
            </a:r>
            <a:r>
              <a:rPr sz="1150" i="1" spc="-50" dirty="0">
                <a:latin typeface="Lucida Sans"/>
                <a:cs typeface="Lucida Sans"/>
              </a:rPr>
              <a:t> </a:t>
            </a:r>
            <a:r>
              <a:rPr sz="1150" i="1" spc="-20" dirty="0">
                <a:latin typeface="Lucida Sans"/>
                <a:cs typeface="Lucida Sans"/>
              </a:rPr>
              <a:t>en</a:t>
            </a:r>
            <a:r>
              <a:rPr sz="1150" i="1" spc="-55" dirty="0">
                <a:latin typeface="Lucida Sans"/>
                <a:cs typeface="Lucida Sans"/>
              </a:rPr>
              <a:t> </a:t>
            </a:r>
            <a:r>
              <a:rPr sz="1150" i="1" spc="-20" dirty="0">
                <a:latin typeface="Lucida Sans"/>
                <a:cs typeface="Lucida Sans"/>
              </a:rPr>
              <a:t>el</a:t>
            </a:r>
            <a:r>
              <a:rPr sz="1150" i="1" spc="-50" dirty="0">
                <a:latin typeface="Lucida Sans"/>
                <a:cs typeface="Lucida Sans"/>
              </a:rPr>
              <a:t> </a:t>
            </a:r>
            <a:r>
              <a:rPr sz="1150" i="1" spc="-60" dirty="0">
                <a:latin typeface="Lucida Sans"/>
                <a:cs typeface="Lucida Sans"/>
              </a:rPr>
              <a:t>primario</a:t>
            </a:r>
            <a:r>
              <a:rPr sz="1150" i="1" spc="-50" dirty="0">
                <a:latin typeface="Lucida Sans"/>
                <a:cs typeface="Lucida Sans"/>
              </a:rPr>
              <a:t> </a:t>
            </a:r>
            <a:r>
              <a:rPr sz="1150" i="1" spc="-25" dirty="0">
                <a:latin typeface="Lucida Sans"/>
                <a:cs typeface="Lucida Sans"/>
              </a:rPr>
              <a:t>del </a:t>
            </a:r>
            <a:r>
              <a:rPr sz="1150" i="1" spc="-65" dirty="0">
                <a:latin typeface="Lucida Sans"/>
                <a:cs typeface="Lucida Sans"/>
              </a:rPr>
              <a:t>transformador</a:t>
            </a:r>
            <a:r>
              <a:rPr sz="1150" i="1" spc="-45" dirty="0">
                <a:latin typeface="Lucida Sans"/>
                <a:cs typeface="Lucida Sans"/>
              </a:rPr>
              <a:t> </a:t>
            </a:r>
            <a:r>
              <a:rPr sz="1150" i="1" spc="-10" dirty="0">
                <a:latin typeface="Lucida Sans"/>
                <a:cs typeface="Lucida Sans"/>
              </a:rPr>
              <a:t>de</a:t>
            </a:r>
            <a:r>
              <a:rPr sz="1150" i="1" spc="-40" dirty="0">
                <a:latin typeface="Lucida Sans"/>
                <a:cs typeface="Lucida Sans"/>
              </a:rPr>
              <a:t> </a:t>
            </a:r>
            <a:r>
              <a:rPr sz="1150" i="1" spc="-45" dirty="0">
                <a:latin typeface="Lucida Sans"/>
                <a:cs typeface="Lucida Sans"/>
              </a:rPr>
              <a:t>puesta</a:t>
            </a:r>
            <a:r>
              <a:rPr sz="1150" i="1" spc="-40" dirty="0">
                <a:latin typeface="Lucida Sans"/>
                <a:cs typeface="Lucida Sans"/>
              </a:rPr>
              <a:t> </a:t>
            </a:r>
            <a:r>
              <a:rPr sz="1150" i="1" spc="-90" dirty="0">
                <a:latin typeface="Lucida Sans"/>
                <a:cs typeface="Lucida Sans"/>
              </a:rPr>
              <a:t>a</a:t>
            </a:r>
            <a:r>
              <a:rPr sz="1150" i="1" spc="-40" dirty="0">
                <a:latin typeface="Lucida Sans"/>
                <a:cs typeface="Lucida Sans"/>
              </a:rPr>
              <a:t> </a:t>
            </a:r>
            <a:r>
              <a:rPr sz="1150" i="1" spc="-10" dirty="0">
                <a:latin typeface="Lucida Sans"/>
                <a:cs typeface="Lucida Sans"/>
              </a:rPr>
              <a:t>tierra: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55683" y="4232909"/>
            <a:ext cx="4603115" cy="1134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>
              <a:lnSpc>
                <a:spcPts val="1395"/>
              </a:lnSpc>
              <a:spcBef>
                <a:spcPts val="100"/>
              </a:spcBef>
            </a:pPr>
            <a:r>
              <a:rPr sz="1250" dirty="0">
                <a:latin typeface="Arial Unicode MS"/>
                <a:cs typeface="Arial Unicode MS"/>
              </a:rPr>
              <a:t>V</a:t>
            </a:r>
            <a:r>
              <a:rPr sz="850" dirty="0">
                <a:latin typeface="Arial Unicode MS"/>
                <a:cs typeface="Arial Unicode MS"/>
              </a:rPr>
              <a:t>segundo</a:t>
            </a:r>
            <a:r>
              <a:rPr sz="850" spc="114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desequilibrio</a:t>
            </a:r>
            <a:r>
              <a:rPr sz="1250" dirty="0">
                <a:latin typeface="Arial Unicode MS"/>
                <a:cs typeface="Arial Unicode MS"/>
              </a:rPr>
              <a:t>=</a:t>
            </a:r>
            <a:r>
              <a:rPr sz="1250" spc="18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V</a:t>
            </a:r>
            <a:r>
              <a:rPr sz="850" dirty="0">
                <a:latin typeface="Arial Unicode MS"/>
                <a:cs typeface="Arial Unicode MS"/>
              </a:rPr>
              <a:t>desequilibrio</a:t>
            </a:r>
            <a:r>
              <a:rPr sz="850" spc="120" dirty="0">
                <a:latin typeface="Arial Unicode MS"/>
                <a:cs typeface="Arial Unicode MS"/>
              </a:rPr>
              <a:t> </a:t>
            </a:r>
            <a:r>
              <a:rPr sz="850" spc="60" dirty="0">
                <a:latin typeface="Arial Unicode MS"/>
                <a:cs typeface="Arial Unicode MS"/>
              </a:rPr>
              <a:t>pri</a:t>
            </a:r>
            <a:r>
              <a:rPr sz="1250" spc="60" dirty="0">
                <a:latin typeface="Arial Unicode MS"/>
                <a:cs typeface="Arial Unicode MS"/>
              </a:rPr>
              <a:t>/</a:t>
            </a:r>
            <a:r>
              <a:rPr sz="1250" spc="18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Ratio</a:t>
            </a:r>
            <a:r>
              <a:rPr sz="1250" spc="180" dirty="0">
                <a:latin typeface="Arial Unicode MS"/>
                <a:cs typeface="Arial Unicode MS"/>
              </a:rPr>
              <a:t> </a:t>
            </a:r>
            <a:r>
              <a:rPr sz="1250" spc="-25" dirty="0">
                <a:latin typeface="Arial Unicode MS"/>
                <a:cs typeface="Arial Unicode MS"/>
              </a:rPr>
              <a:t>NGT</a:t>
            </a:r>
            <a:endParaRPr sz="1250">
              <a:latin typeface="Arial Unicode MS"/>
              <a:cs typeface="Arial Unicode MS"/>
            </a:endParaRPr>
          </a:p>
          <a:p>
            <a:pPr marL="469265">
              <a:lnSpc>
                <a:spcPts val="1455"/>
              </a:lnSpc>
            </a:pPr>
            <a:r>
              <a:rPr sz="1300" dirty="0">
                <a:latin typeface="Arial Unicode MS"/>
                <a:cs typeface="Arial Unicode MS"/>
              </a:rPr>
              <a:t>V</a:t>
            </a:r>
            <a:r>
              <a:rPr sz="900" dirty="0">
                <a:latin typeface="Arial Unicode MS"/>
                <a:cs typeface="Arial Unicode MS"/>
              </a:rPr>
              <a:t>segundo</a:t>
            </a:r>
            <a:r>
              <a:rPr sz="900" spc="6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desequilibrio</a:t>
            </a:r>
            <a:r>
              <a:rPr sz="1300" dirty="0">
                <a:latin typeface="Arial Unicode MS"/>
                <a:cs typeface="Arial Unicode MS"/>
              </a:rPr>
              <a:t>=</a:t>
            </a:r>
            <a:r>
              <a:rPr sz="1300" spc="9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11,5</a:t>
            </a:r>
            <a:r>
              <a:rPr sz="1300" spc="95" dirty="0">
                <a:latin typeface="Arial Unicode MS"/>
                <a:cs typeface="Arial Unicode MS"/>
              </a:rPr>
              <a:t> </a:t>
            </a:r>
            <a:r>
              <a:rPr sz="1300" spc="-100" dirty="0">
                <a:latin typeface="Arial Unicode MS"/>
                <a:cs typeface="Arial Unicode MS"/>
              </a:rPr>
              <a:t>V</a:t>
            </a:r>
            <a:r>
              <a:rPr sz="1300" spc="95" dirty="0">
                <a:latin typeface="Arial Unicode MS"/>
                <a:cs typeface="Arial Unicode MS"/>
              </a:rPr>
              <a:t> </a:t>
            </a:r>
            <a:r>
              <a:rPr sz="1300" spc="114" dirty="0">
                <a:latin typeface="Arial Unicode MS"/>
                <a:cs typeface="Arial Unicode MS"/>
              </a:rPr>
              <a:t>/</a:t>
            </a:r>
            <a:r>
              <a:rPr sz="1300" spc="95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83,33</a:t>
            </a:r>
            <a:endParaRPr sz="1300">
              <a:latin typeface="Arial Unicode MS"/>
              <a:cs typeface="Arial Unicode MS"/>
            </a:endParaRPr>
          </a:p>
          <a:p>
            <a:pPr marL="469265">
              <a:lnSpc>
                <a:spcPct val="100000"/>
              </a:lnSpc>
              <a:spcBef>
                <a:spcPts val="760"/>
              </a:spcBef>
            </a:pPr>
            <a:r>
              <a:rPr sz="1000" dirty="0">
                <a:latin typeface="Arial Unicode MS"/>
                <a:cs typeface="Arial Unicode MS"/>
              </a:rPr>
              <a:t>V</a:t>
            </a:r>
            <a:r>
              <a:rPr sz="700" dirty="0">
                <a:latin typeface="Arial Unicode MS"/>
                <a:cs typeface="Arial Unicode MS"/>
              </a:rPr>
              <a:t>segundo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desequilibrio</a:t>
            </a:r>
            <a:r>
              <a:rPr sz="1000" dirty="0">
                <a:latin typeface="Arial Unicode MS"/>
                <a:cs typeface="Arial Unicode MS"/>
              </a:rPr>
              <a:t>=</a:t>
            </a:r>
            <a:r>
              <a:rPr sz="1000" spc="14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0,14</a:t>
            </a:r>
            <a:r>
              <a:rPr sz="1000" spc="140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voltios</a:t>
            </a:r>
            <a:endParaRPr sz="1000">
              <a:latin typeface="Arial Unicode MS"/>
              <a:cs typeface="Arial Unicode MS"/>
            </a:endParaRPr>
          </a:p>
          <a:p>
            <a:pPr marL="12700" marR="5080" indent="61594">
              <a:lnSpc>
                <a:spcPct val="121700"/>
              </a:lnSpc>
              <a:spcBef>
                <a:spcPts val="560"/>
              </a:spcBef>
            </a:pPr>
            <a:r>
              <a:rPr sz="1150" i="1" spc="-25" dirty="0">
                <a:latin typeface="Lucida Sans"/>
                <a:cs typeface="Lucida Sans"/>
              </a:rPr>
              <a:t>Suponiendo</a:t>
            </a:r>
            <a:r>
              <a:rPr sz="1150" i="1" spc="-70" dirty="0">
                <a:latin typeface="Lucida Sans"/>
                <a:cs typeface="Lucida Sans"/>
              </a:rPr>
              <a:t> </a:t>
            </a:r>
            <a:r>
              <a:rPr sz="1150" i="1" spc="-25" dirty="0">
                <a:latin typeface="Lucida Sans"/>
                <a:cs typeface="Lucida Sans"/>
              </a:rPr>
              <a:t>que</a:t>
            </a:r>
            <a:r>
              <a:rPr sz="1150" i="1" spc="-60" dirty="0">
                <a:latin typeface="Lucida Sans"/>
                <a:cs typeface="Lucida Sans"/>
              </a:rPr>
              <a:t> </a:t>
            </a:r>
            <a:r>
              <a:rPr sz="1150" i="1" spc="-110" dirty="0">
                <a:latin typeface="Lucida Sans"/>
                <a:cs typeface="Lucida Sans"/>
              </a:rPr>
              <a:t>V/Hz</a:t>
            </a:r>
            <a:r>
              <a:rPr sz="1150" i="1" spc="-55" dirty="0">
                <a:latin typeface="Lucida Sans"/>
                <a:cs typeface="Lucida Sans"/>
              </a:rPr>
              <a:t> </a:t>
            </a:r>
            <a:r>
              <a:rPr sz="1150" i="1" spc="-20" dirty="0">
                <a:latin typeface="Lucida Sans"/>
                <a:cs typeface="Lucida Sans"/>
              </a:rPr>
              <a:t>se</a:t>
            </a:r>
            <a:r>
              <a:rPr sz="1150" i="1" spc="-60" dirty="0">
                <a:latin typeface="Lucida Sans"/>
                <a:cs typeface="Lucida Sans"/>
              </a:rPr>
              <a:t> </a:t>
            </a:r>
            <a:r>
              <a:rPr sz="1150" i="1" spc="-45" dirty="0">
                <a:latin typeface="Lucida Sans"/>
                <a:cs typeface="Lucida Sans"/>
              </a:rPr>
              <a:t>mantiene</a:t>
            </a:r>
            <a:r>
              <a:rPr sz="1150" i="1" spc="-55" dirty="0">
                <a:latin typeface="Lucida Sans"/>
                <a:cs typeface="Lucida Sans"/>
              </a:rPr>
              <a:t> </a:t>
            </a:r>
            <a:r>
              <a:rPr sz="1150" i="1" spc="-40" dirty="0">
                <a:latin typeface="Lucida Sans"/>
                <a:cs typeface="Lucida Sans"/>
              </a:rPr>
              <a:t>constante</a:t>
            </a:r>
            <a:r>
              <a:rPr sz="1150" i="1" spc="-60" dirty="0">
                <a:latin typeface="Lucida Sans"/>
                <a:cs typeface="Lucida Sans"/>
              </a:rPr>
              <a:t> </a:t>
            </a:r>
            <a:r>
              <a:rPr sz="1150" i="1" spc="-20" dirty="0">
                <a:latin typeface="Lucida Sans"/>
                <a:cs typeface="Lucida Sans"/>
              </a:rPr>
              <a:t>en</a:t>
            </a:r>
            <a:r>
              <a:rPr sz="1150" i="1" spc="-55" dirty="0">
                <a:latin typeface="Lucida Sans"/>
                <a:cs typeface="Lucida Sans"/>
              </a:rPr>
              <a:t> </a:t>
            </a:r>
            <a:r>
              <a:rPr sz="1150" i="1" spc="-40" dirty="0">
                <a:latin typeface="Lucida Sans"/>
                <a:cs typeface="Lucida Sans"/>
              </a:rPr>
              <a:t>LCI</a:t>
            </a:r>
            <a:r>
              <a:rPr sz="1150" i="1" spc="-60" dirty="0">
                <a:latin typeface="Lucida Sans"/>
                <a:cs typeface="Lucida Sans"/>
              </a:rPr>
              <a:t> </a:t>
            </a:r>
            <a:r>
              <a:rPr sz="1150" i="1" dirty="0">
                <a:latin typeface="Lucida Sans"/>
                <a:cs typeface="Lucida Sans"/>
              </a:rPr>
              <a:t>o</a:t>
            </a:r>
            <a:r>
              <a:rPr sz="1150" i="1" spc="-55" dirty="0">
                <a:latin typeface="Lucida Sans"/>
                <a:cs typeface="Lucida Sans"/>
              </a:rPr>
              <a:t> </a:t>
            </a:r>
            <a:r>
              <a:rPr sz="1150" i="1" spc="-20" dirty="0">
                <a:latin typeface="Lucida Sans"/>
                <a:cs typeface="Lucida Sans"/>
              </a:rPr>
              <a:t>en</a:t>
            </a:r>
            <a:r>
              <a:rPr sz="1150" i="1" spc="-60" dirty="0">
                <a:latin typeface="Lucida Sans"/>
                <a:cs typeface="Lucida Sans"/>
              </a:rPr>
              <a:t> </a:t>
            </a:r>
            <a:r>
              <a:rPr sz="1150" i="1" spc="-20" dirty="0">
                <a:latin typeface="Lucida Sans"/>
                <a:cs typeface="Lucida Sans"/>
              </a:rPr>
              <a:t>el</a:t>
            </a:r>
            <a:r>
              <a:rPr sz="1150" i="1" spc="-55" dirty="0">
                <a:latin typeface="Lucida Sans"/>
                <a:cs typeface="Lucida Sans"/>
              </a:rPr>
              <a:t> </a:t>
            </a:r>
            <a:r>
              <a:rPr sz="1150" i="1" spc="-45" dirty="0">
                <a:latin typeface="Lucida Sans"/>
                <a:cs typeface="Lucida Sans"/>
              </a:rPr>
              <a:t>arranque </a:t>
            </a:r>
            <a:r>
              <a:rPr sz="1150" i="1" spc="-25" dirty="0">
                <a:latin typeface="Lucida Sans"/>
                <a:cs typeface="Lucida Sans"/>
              </a:rPr>
              <a:t>del</a:t>
            </a:r>
            <a:r>
              <a:rPr sz="1150" i="1" spc="-55" dirty="0">
                <a:latin typeface="Lucida Sans"/>
                <a:cs typeface="Lucida Sans"/>
              </a:rPr>
              <a:t> </a:t>
            </a:r>
            <a:r>
              <a:rPr sz="1150" i="1" spc="-45" dirty="0">
                <a:latin typeface="Lucida Sans"/>
                <a:cs typeface="Lucida Sans"/>
              </a:rPr>
              <a:t>generador</a:t>
            </a:r>
            <a:r>
              <a:rPr sz="1150" i="1" spc="-50" dirty="0">
                <a:latin typeface="Lucida Sans"/>
                <a:cs typeface="Lucida Sans"/>
              </a:rPr>
              <a:t> </a:t>
            </a:r>
            <a:r>
              <a:rPr sz="1150" i="1" spc="-40" dirty="0">
                <a:latin typeface="Lucida Sans"/>
                <a:cs typeface="Lucida Sans"/>
              </a:rPr>
              <a:t>consecutivo.</a:t>
            </a:r>
            <a:r>
              <a:rPr sz="1150" i="1" spc="-50" dirty="0">
                <a:latin typeface="Lucida Sans"/>
                <a:cs typeface="Lucida Sans"/>
              </a:rPr>
              <a:t> </a:t>
            </a:r>
            <a:r>
              <a:rPr sz="1150" i="1" spc="-35" dirty="0">
                <a:latin typeface="Lucida Sans"/>
                <a:cs typeface="Lucida Sans"/>
              </a:rPr>
              <a:t>El</a:t>
            </a:r>
            <a:r>
              <a:rPr sz="1150" i="1" spc="-55" dirty="0">
                <a:latin typeface="Lucida Sans"/>
                <a:cs typeface="Lucida Sans"/>
              </a:rPr>
              <a:t> voltaje</a:t>
            </a:r>
            <a:r>
              <a:rPr sz="1150" i="1" spc="-50" dirty="0">
                <a:latin typeface="Lucida Sans"/>
                <a:cs typeface="Lucida Sans"/>
              </a:rPr>
              <a:t> </a:t>
            </a:r>
            <a:r>
              <a:rPr sz="1150" i="1" spc="-90" dirty="0">
                <a:latin typeface="Lucida Sans"/>
                <a:cs typeface="Lucida Sans"/>
              </a:rPr>
              <a:t>a</a:t>
            </a:r>
            <a:r>
              <a:rPr sz="1150" i="1" spc="-50" dirty="0">
                <a:latin typeface="Lucida Sans"/>
                <a:cs typeface="Lucida Sans"/>
              </a:rPr>
              <a:t> </a:t>
            </a:r>
            <a:r>
              <a:rPr sz="1150" i="1" spc="-60" dirty="0">
                <a:latin typeface="Lucida Sans"/>
                <a:cs typeface="Lucida Sans"/>
              </a:rPr>
              <a:t>una</a:t>
            </a:r>
            <a:r>
              <a:rPr sz="1150" i="1" spc="-55" dirty="0">
                <a:latin typeface="Lucida Sans"/>
                <a:cs typeface="Lucida Sans"/>
              </a:rPr>
              <a:t> frecuencia</a:t>
            </a:r>
            <a:r>
              <a:rPr sz="1150" i="1" spc="-50" dirty="0">
                <a:latin typeface="Lucida Sans"/>
                <a:cs typeface="Lucida Sans"/>
              </a:rPr>
              <a:t> </a:t>
            </a:r>
            <a:r>
              <a:rPr sz="1150" i="1" spc="-10" dirty="0">
                <a:latin typeface="Lucida Sans"/>
                <a:cs typeface="Lucida Sans"/>
              </a:rPr>
              <a:t>de</a:t>
            </a:r>
            <a:r>
              <a:rPr sz="1150" i="1" spc="-50" dirty="0">
                <a:latin typeface="Lucida Sans"/>
                <a:cs typeface="Lucida Sans"/>
              </a:rPr>
              <a:t> </a:t>
            </a:r>
            <a:r>
              <a:rPr sz="1150" i="1" spc="-105" dirty="0">
                <a:latin typeface="Lucida Sans"/>
                <a:cs typeface="Lucida Sans"/>
              </a:rPr>
              <a:t>20</a:t>
            </a:r>
            <a:r>
              <a:rPr sz="1150" i="1" spc="-55" dirty="0">
                <a:latin typeface="Lucida Sans"/>
                <a:cs typeface="Lucida Sans"/>
              </a:rPr>
              <a:t> </a:t>
            </a:r>
            <a:r>
              <a:rPr sz="1150" i="1" spc="-70" dirty="0">
                <a:latin typeface="Lucida Sans"/>
                <a:cs typeface="Lucida Sans"/>
              </a:rPr>
              <a:t>Hz</a:t>
            </a:r>
            <a:r>
              <a:rPr sz="1150" i="1" spc="-50" dirty="0">
                <a:latin typeface="Lucida Sans"/>
                <a:cs typeface="Lucida Sans"/>
              </a:rPr>
              <a:t> </a:t>
            </a:r>
            <a:r>
              <a:rPr sz="1150" i="1" spc="-25" dirty="0">
                <a:latin typeface="Lucida Sans"/>
                <a:cs typeface="Lucida Sans"/>
              </a:rPr>
              <a:t>es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5440" y="4493005"/>
            <a:ext cx="2897505" cy="1511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50" dirty="0">
                <a:latin typeface="Arial Unicode MS"/>
                <a:cs typeface="Arial Unicode MS"/>
              </a:rPr>
              <a:t>I</a:t>
            </a:r>
            <a:r>
              <a:rPr sz="900" spc="50" dirty="0">
                <a:latin typeface="Arial Unicode MS"/>
                <a:cs typeface="Arial Unicode MS"/>
              </a:rPr>
              <a:t>Npri</a:t>
            </a:r>
            <a:r>
              <a:rPr sz="900" spc="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(total)</a:t>
            </a:r>
            <a:r>
              <a:rPr sz="1350" dirty="0">
                <a:latin typeface="Arial Unicode MS"/>
                <a:cs typeface="Arial Unicode MS"/>
              </a:rPr>
              <a:t>=1.128</a:t>
            </a:r>
            <a:r>
              <a:rPr sz="1350" spc="4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Relación</a:t>
            </a:r>
            <a:r>
              <a:rPr sz="1350" spc="4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A/NGT</a:t>
            </a:r>
            <a:r>
              <a:rPr sz="1350" spc="40" dirty="0">
                <a:latin typeface="Arial Unicode MS"/>
                <a:cs typeface="Arial Unicode MS"/>
              </a:rPr>
              <a:t> </a:t>
            </a:r>
            <a:r>
              <a:rPr sz="1350" spc="30" dirty="0">
                <a:latin typeface="Arial Unicode MS"/>
                <a:cs typeface="Arial Unicode MS"/>
              </a:rPr>
              <a:t>I</a:t>
            </a:r>
            <a:endParaRPr sz="1350">
              <a:latin typeface="Arial Unicode MS"/>
              <a:cs typeface="Arial Unicode MS"/>
            </a:endParaRPr>
          </a:p>
          <a:p>
            <a:pPr marL="12700" marR="1017269">
              <a:lnSpc>
                <a:spcPct val="103699"/>
              </a:lnSpc>
            </a:pPr>
            <a:r>
              <a:rPr sz="900" dirty="0">
                <a:latin typeface="Arial Unicode MS"/>
                <a:cs typeface="Arial Unicode MS"/>
              </a:rPr>
              <a:t>Npri</a:t>
            </a:r>
            <a:r>
              <a:rPr sz="900" spc="4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(total)</a:t>
            </a:r>
            <a:r>
              <a:rPr sz="1350" dirty="0">
                <a:latin typeface="Arial Unicode MS"/>
                <a:cs typeface="Arial Unicode MS"/>
              </a:rPr>
              <a:t>=1.128</a:t>
            </a:r>
            <a:r>
              <a:rPr sz="1350" spc="7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A</a:t>
            </a:r>
            <a:r>
              <a:rPr sz="1350" spc="65" dirty="0">
                <a:latin typeface="Arial Unicode MS"/>
                <a:cs typeface="Arial Unicode MS"/>
              </a:rPr>
              <a:t> </a:t>
            </a:r>
            <a:r>
              <a:rPr sz="1350" spc="120" dirty="0">
                <a:latin typeface="Arial Unicode MS"/>
                <a:cs typeface="Arial Unicode MS"/>
              </a:rPr>
              <a:t>/</a:t>
            </a:r>
            <a:r>
              <a:rPr sz="1350" spc="70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83.33 </a:t>
            </a:r>
            <a:r>
              <a:rPr sz="1350" spc="50" dirty="0">
                <a:latin typeface="Arial Unicode MS"/>
                <a:cs typeface="Arial Unicode MS"/>
              </a:rPr>
              <a:t>I</a:t>
            </a:r>
            <a:r>
              <a:rPr sz="900" spc="50" dirty="0">
                <a:latin typeface="Arial Unicode MS"/>
                <a:cs typeface="Arial Unicode MS"/>
              </a:rPr>
              <a:t>Npri</a:t>
            </a:r>
            <a:r>
              <a:rPr sz="900" spc="7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(total)</a:t>
            </a:r>
            <a:r>
              <a:rPr sz="1350" dirty="0">
                <a:latin typeface="Arial Unicode MS"/>
                <a:cs typeface="Arial Unicode MS"/>
              </a:rPr>
              <a:t>=0,013536</a:t>
            </a:r>
            <a:r>
              <a:rPr sz="1350" spc="120" dirty="0">
                <a:latin typeface="Arial Unicode MS"/>
                <a:cs typeface="Arial Unicode MS"/>
              </a:rPr>
              <a:t> </a:t>
            </a:r>
            <a:r>
              <a:rPr sz="1350" spc="-50" dirty="0">
                <a:latin typeface="Arial Unicode MS"/>
                <a:cs typeface="Arial Unicode MS"/>
              </a:rPr>
              <a:t>A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950">
              <a:latin typeface="Arial Unicode MS"/>
              <a:cs typeface="Arial Unicode MS"/>
            </a:endParaRPr>
          </a:p>
          <a:p>
            <a:pPr marL="12700" marR="5080">
              <a:lnSpc>
                <a:spcPct val="103699"/>
              </a:lnSpc>
            </a:pPr>
            <a:r>
              <a:rPr sz="1350" spc="55" dirty="0">
                <a:latin typeface="Arial Unicode MS"/>
                <a:cs typeface="Arial Unicode MS"/>
              </a:rPr>
              <a:t>I</a:t>
            </a:r>
            <a:r>
              <a:rPr sz="900" spc="55" dirty="0">
                <a:latin typeface="Arial Unicode MS"/>
                <a:cs typeface="Arial Unicode MS"/>
              </a:rPr>
              <a:t>npri</a:t>
            </a:r>
            <a:r>
              <a:rPr sz="900" dirty="0">
                <a:latin typeface="Arial Unicode MS"/>
                <a:cs typeface="Arial Unicode MS"/>
              </a:rPr>
              <a:t> (real)</a:t>
            </a:r>
            <a:r>
              <a:rPr sz="1350" dirty="0">
                <a:latin typeface="Arial Unicode MS"/>
                <a:cs typeface="Arial Unicode MS"/>
              </a:rPr>
              <a:t>=</a:t>
            </a:r>
            <a:r>
              <a:rPr sz="1350" spc="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0.0224</a:t>
            </a:r>
            <a:r>
              <a:rPr sz="1350" spc="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Relación</a:t>
            </a:r>
            <a:r>
              <a:rPr sz="1350" spc="1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A/NGT</a:t>
            </a:r>
            <a:r>
              <a:rPr sz="1350" spc="5" dirty="0">
                <a:latin typeface="Arial Unicode MS"/>
                <a:cs typeface="Arial Unicode MS"/>
              </a:rPr>
              <a:t> </a:t>
            </a:r>
            <a:r>
              <a:rPr sz="1350" spc="45" dirty="0">
                <a:latin typeface="Arial Unicode MS"/>
                <a:cs typeface="Arial Unicode MS"/>
              </a:rPr>
              <a:t>I</a:t>
            </a:r>
            <a:r>
              <a:rPr sz="900" spc="45" dirty="0">
                <a:latin typeface="Arial Unicode MS"/>
                <a:cs typeface="Arial Unicode MS"/>
              </a:rPr>
              <a:t>npri </a:t>
            </a:r>
            <a:r>
              <a:rPr sz="900" dirty="0">
                <a:latin typeface="Arial Unicode MS"/>
                <a:cs typeface="Arial Unicode MS"/>
              </a:rPr>
              <a:t>(real)</a:t>
            </a:r>
            <a:r>
              <a:rPr sz="1350" dirty="0">
                <a:latin typeface="Arial Unicode MS"/>
                <a:cs typeface="Arial Unicode MS"/>
              </a:rPr>
              <a:t>=</a:t>
            </a:r>
            <a:r>
              <a:rPr sz="1350" spc="-1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0,0224</a:t>
            </a:r>
            <a:r>
              <a:rPr sz="1350" spc="-1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A</a:t>
            </a:r>
            <a:r>
              <a:rPr sz="1350" spc="-10" dirty="0">
                <a:latin typeface="Arial Unicode MS"/>
                <a:cs typeface="Arial Unicode MS"/>
              </a:rPr>
              <a:t> </a:t>
            </a:r>
            <a:r>
              <a:rPr sz="1350" spc="120" dirty="0">
                <a:latin typeface="Arial Unicode MS"/>
                <a:cs typeface="Arial Unicode MS"/>
              </a:rPr>
              <a:t>/</a:t>
            </a:r>
            <a:r>
              <a:rPr sz="1350" spc="-10" dirty="0">
                <a:latin typeface="Arial Unicode MS"/>
                <a:cs typeface="Arial Unicode MS"/>
              </a:rPr>
              <a:t> 83,33</a:t>
            </a:r>
            <a:endParaRPr sz="13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350" spc="55" dirty="0">
                <a:latin typeface="Arial Unicode MS"/>
                <a:cs typeface="Arial Unicode MS"/>
              </a:rPr>
              <a:t>I</a:t>
            </a:r>
            <a:r>
              <a:rPr sz="900" spc="55" dirty="0">
                <a:latin typeface="Arial Unicode MS"/>
                <a:cs typeface="Arial Unicode MS"/>
              </a:rPr>
              <a:t>npri</a:t>
            </a:r>
            <a:r>
              <a:rPr sz="900" spc="1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(real)</a:t>
            </a:r>
            <a:r>
              <a:rPr sz="1350" dirty="0">
                <a:latin typeface="Arial Unicode MS"/>
                <a:cs typeface="Arial Unicode MS"/>
              </a:rPr>
              <a:t>=</a:t>
            </a:r>
            <a:r>
              <a:rPr sz="1350" spc="3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0,002688</a:t>
            </a:r>
            <a:r>
              <a:rPr sz="1350" spc="30" dirty="0">
                <a:latin typeface="Arial Unicode MS"/>
                <a:cs typeface="Arial Unicode MS"/>
              </a:rPr>
              <a:t> </a:t>
            </a:r>
            <a:r>
              <a:rPr sz="1350" spc="-50" dirty="0">
                <a:latin typeface="Arial Unicode MS"/>
                <a:cs typeface="Arial Unicode MS"/>
              </a:rPr>
              <a:t>A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55683" y="5486056"/>
            <a:ext cx="3150870" cy="63055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250" i="1" spc="-65" dirty="0">
                <a:latin typeface="Lucida Sans"/>
                <a:cs typeface="Lucida Sans"/>
              </a:rPr>
              <a:t>Voltaje </a:t>
            </a:r>
            <a:r>
              <a:rPr sz="1250" i="1" spc="-10" dirty="0">
                <a:latin typeface="Lucida Sans"/>
                <a:cs typeface="Lucida Sans"/>
              </a:rPr>
              <a:t>de</a:t>
            </a:r>
            <a:r>
              <a:rPr sz="1250" i="1" spc="-60" dirty="0">
                <a:latin typeface="Lucida Sans"/>
                <a:cs typeface="Lucida Sans"/>
              </a:rPr>
              <a:t> </a:t>
            </a:r>
            <a:r>
              <a:rPr sz="1250" i="1" spc="-120" dirty="0">
                <a:latin typeface="Lucida Sans"/>
                <a:cs typeface="Lucida Sans"/>
              </a:rPr>
              <a:t>20</a:t>
            </a:r>
            <a:r>
              <a:rPr sz="1250" i="1" spc="-60" dirty="0">
                <a:latin typeface="Lucida Sans"/>
                <a:cs typeface="Lucida Sans"/>
              </a:rPr>
              <a:t> </a:t>
            </a:r>
            <a:r>
              <a:rPr sz="1250" i="1" spc="-80" dirty="0">
                <a:latin typeface="Lucida Sans"/>
                <a:cs typeface="Lucida Sans"/>
              </a:rPr>
              <a:t>Hz</a:t>
            </a:r>
            <a:r>
              <a:rPr sz="1250" i="1" spc="-65" dirty="0">
                <a:latin typeface="Lucida Sans"/>
                <a:cs typeface="Lucida Sans"/>
              </a:rPr>
              <a:t> </a:t>
            </a:r>
            <a:r>
              <a:rPr sz="1250" i="1" spc="-55" dirty="0">
                <a:latin typeface="Lucida Sans"/>
                <a:cs typeface="Lucida Sans"/>
              </a:rPr>
              <a:t>durante</a:t>
            </a:r>
            <a:r>
              <a:rPr sz="1250" i="1" spc="-60" dirty="0">
                <a:latin typeface="Lucida Sans"/>
                <a:cs typeface="Lucida Sans"/>
              </a:rPr>
              <a:t> </a:t>
            </a:r>
            <a:r>
              <a:rPr sz="1250" i="1" spc="-30" dirty="0">
                <a:latin typeface="Lucida Sans"/>
                <a:cs typeface="Lucida Sans"/>
              </a:rPr>
              <a:t>el</a:t>
            </a:r>
            <a:r>
              <a:rPr sz="1250" i="1" spc="-60" dirty="0">
                <a:latin typeface="Lucida Sans"/>
                <a:cs typeface="Lucida Sans"/>
              </a:rPr>
              <a:t> </a:t>
            </a:r>
            <a:r>
              <a:rPr sz="1250" i="1" spc="-10" dirty="0">
                <a:latin typeface="Lucida Sans"/>
                <a:cs typeface="Lucida Sans"/>
              </a:rPr>
              <a:t>arranque.</a:t>
            </a:r>
            <a:endParaRPr sz="12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i="1" spc="-30" dirty="0">
                <a:latin typeface="Lucida Sans"/>
                <a:cs typeface="Lucida Sans"/>
              </a:rPr>
              <a:t>Suponiendo</a:t>
            </a:r>
            <a:r>
              <a:rPr sz="1400" i="1" spc="-80" dirty="0">
                <a:latin typeface="Lucida Sans"/>
                <a:cs typeface="Lucida Sans"/>
              </a:rPr>
              <a:t> </a:t>
            </a:r>
            <a:r>
              <a:rPr sz="1400" i="1" spc="-65" dirty="0">
                <a:latin typeface="Lucida Sans"/>
                <a:cs typeface="Lucida Sans"/>
              </a:rPr>
              <a:t>1pu</a:t>
            </a:r>
            <a:r>
              <a:rPr sz="1400" i="1" spc="-75" dirty="0">
                <a:latin typeface="Lucida Sans"/>
                <a:cs typeface="Lucida Sans"/>
              </a:rPr>
              <a:t> </a:t>
            </a:r>
            <a:r>
              <a:rPr sz="1400" i="1" spc="-125" dirty="0">
                <a:latin typeface="Lucida Sans"/>
                <a:cs typeface="Lucida Sans"/>
              </a:rPr>
              <a:t>V/Hz</a:t>
            </a:r>
            <a:r>
              <a:rPr sz="1400" i="1" spc="-75" dirty="0">
                <a:latin typeface="Lucida Sans"/>
                <a:cs typeface="Lucida Sans"/>
              </a:rPr>
              <a:t> </a:t>
            </a:r>
            <a:r>
              <a:rPr sz="1400" i="1" spc="-130" dirty="0">
                <a:latin typeface="Lucida Sans"/>
                <a:cs typeface="Lucida Sans"/>
              </a:rPr>
              <a:t>120/60</a:t>
            </a:r>
            <a:r>
              <a:rPr sz="1400" i="1" spc="-75" dirty="0">
                <a:latin typeface="Lucida Sans"/>
                <a:cs typeface="Lucida Sans"/>
              </a:rPr>
              <a:t> </a:t>
            </a:r>
            <a:r>
              <a:rPr sz="1400" i="1" spc="-125" dirty="0">
                <a:latin typeface="Lucida Sans"/>
                <a:cs typeface="Lucida Sans"/>
              </a:rPr>
              <a:t>=</a:t>
            </a:r>
            <a:r>
              <a:rPr sz="1400" i="1" spc="-75" dirty="0">
                <a:latin typeface="Lucida Sans"/>
                <a:cs typeface="Lucida Sans"/>
              </a:rPr>
              <a:t> </a:t>
            </a:r>
            <a:r>
              <a:rPr sz="1400" i="1" spc="-125" dirty="0">
                <a:latin typeface="Lucida Sans"/>
                <a:cs typeface="Lucida Sans"/>
              </a:rPr>
              <a:t>2</a:t>
            </a:r>
            <a:r>
              <a:rPr sz="1400" i="1" spc="-75" dirty="0">
                <a:latin typeface="Lucida Sans"/>
                <a:cs typeface="Lucida Sans"/>
              </a:rPr>
              <a:t> </a:t>
            </a:r>
            <a:r>
              <a:rPr sz="1400" i="1" spc="-125" dirty="0">
                <a:latin typeface="Lucida Sans"/>
                <a:cs typeface="Lucida Sans"/>
              </a:rPr>
              <a:t>=</a:t>
            </a:r>
            <a:r>
              <a:rPr sz="1400" i="1" spc="-75" dirty="0">
                <a:latin typeface="Lucida Sans"/>
                <a:cs typeface="Lucida Sans"/>
              </a:rPr>
              <a:t> </a:t>
            </a:r>
            <a:r>
              <a:rPr sz="1400" i="1" spc="-25" dirty="0">
                <a:latin typeface="Lucida Sans"/>
                <a:cs typeface="Lucida Sans"/>
              </a:rPr>
              <a:t>1pu</a:t>
            </a:r>
            <a:endParaRPr sz="1400">
              <a:latin typeface="Lucida Sans"/>
              <a:cs typeface="Lucida San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55683" y="6107064"/>
            <a:ext cx="4072890" cy="107378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297815" indent="-285750">
              <a:lnSpc>
                <a:spcPct val="100000"/>
              </a:lnSpc>
              <a:spcBef>
                <a:spcPts val="890"/>
              </a:spcBef>
              <a:buSzPct val="103703"/>
              <a:buChar char="•"/>
              <a:tabLst>
                <a:tab pos="297815" algn="l"/>
                <a:tab pos="298450" algn="l"/>
              </a:tabLst>
            </a:pPr>
            <a:r>
              <a:rPr sz="1350" dirty="0">
                <a:latin typeface="Arial Unicode MS"/>
                <a:cs typeface="Arial Unicode MS"/>
              </a:rPr>
              <a:t>Divisor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frecuencia: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60</a:t>
            </a:r>
            <a:r>
              <a:rPr sz="1350" spc="4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Hz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spc="120" dirty="0">
                <a:latin typeface="Arial Unicode MS"/>
                <a:cs typeface="Arial Unicode MS"/>
              </a:rPr>
              <a:t>/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20</a:t>
            </a:r>
            <a:r>
              <a:rPr sz="1350" spc="4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Hz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=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spc="-25" dirty="0">
                <a:latin typeface="Arial Unicode MS"/>
                <a:cs typeface="Arial Unicode MS"/>
              </a:rPr>
              <a:t>3.</a:t>
            </a:r>
            <a:endParaRPr sz="1350">
              <a:latin typeface="Arial Unicode MS"/>
              <a:cs typeface="Arial Unicode MS"/>
            </a:endParaRPr>
          </a:p>
          <a:p>
            <a:pPr marL="297815" indent="-285750">
              <a:lnSpc>
                <a:spcPct val="100000"/>
              </a:lnSpc>
              <a:spcBef>
                <a:spcPts val="1070"/>
              </a:spcBef>
              <a:buSzPct val="121739"/>
              <a:buChar char="•"/>
              <a:tabLst>
                <a:tab pos="297815" algn="l"/>
                <a:tab pos="298450" algn="l"/>
              </a:tabLst>
            </a:pPr>
            <a:r>
              <a:rPr sz="1150" spc="-45" dirty="0">
                <a:latin typeface="Arial Unicode MS"/>
                <a:cs typeface="Arial Unicode MS"/>
              </a:rPr>
              <a:t>El</a:t>
            </a:r>
            <a:r>
              <a:rPr sz="1150" spc="8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divisor</a:t>
            </a:r>
            <a:r>
              <a:rPr sz="1150" spc="8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de</a:t>
            </a:r>
            <a:r>
              <a:rPr sz="1150" spc="8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voltaje</a:t>
            </a:r>
            <a:r>
              <a:rPr sz="1150" spc="8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es</a:t>
            </a:r>
            <a:r>
              <a:rPr sz="1150" spc="85" dirty="0">
                <a:latin typeface="Arial Unicode MS"/>
                <a:cs typeface="Arial Unicode MS"/>
              </a:rPr>
              <a:t> </a:t>
            </a:r>
            <a:r>
              <a:rPr sz="1150" spc="-25" dirty="0">
                <a:latin typeface="Arial Unicode MS"/>
                <a:cs typeface="Arial Unicode MS"/>
              </a:rPr>
              <a:t>3.</a:t>
            </a:r>
            <a:endParaRPr sz="1150">
              <a:latin typeface="Arial Unicode MS"/>
              <a:cs typeface="Arial Unicode MS"/>
            </a:endParaRPr>
          </a:p>
          <a:p>
            <a:pPr marL="469265" marR="5080">
              <a:lnSpc>
                <a:spcPts val="1340"/>
              </a:lnSpc>
              <a:spcBef>
                <a:spcPts val="720"/>
              </a:spcBef>
            </a:pPr>
            <a:r>
              <a:rPr sz="1300" dirty="0">
                <a:latin typeface="Arial Unicode MS"/>
                <a:cs typeface="Arial Unicode MS"/>
              </a:rPr>
              <a:t>V</a:t>
            </a:r>
            <a:r>
              <a:rPr sz="900" dirty="0">
                <a:latin typeface="Arial Unicode MS"/>
                <a:cs typeface="Arial Unicode MS"/>
              </a:rPr>
              <a:t>segundo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desequilibrio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(20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Hz)</a:t>
            </a:r>
            <a:r>
              <a:rPr sz="1300" dirty="0">
                <a:latin typeface="Arial Unicode MS"/>
                <a:cs typeface="Arial Unicode MS"/>
              </a:rPr>
              <a:t>=</a:t>
            </a:r>
            <a:r>
              <a:rPr sz="1300" spc="17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V</a:t>
            </a:r>
            <a:r>
              <a:rPr sz="900" dirty="0">
                <a:latin typeface="Arial Unicode MS"/>
                <a:cs typeface="Arial Unicode MS"/>
              </a:rPr>
              <a:t>segundo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desequilibrio</a:t>
            </a:r>
            <a:r>
              <a:rPr sz="900" spc="1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(60</a:t>
            </a:r>
            <a:r>
              <a:rPr sz="900" spc="114" dirty="0">
                <a:latin typeface="Arial Unicode MS"/>
                <a:cs typeface="Arial Unicode MS"/>
              </a:rPr>
              <a:t> </a:t>
            </a:r>
            <a:r>
              <a:rPr sz="900" spc="-20" dirty="0">
                <a:latin typeface="Arial Unicode MS"/>
                <a:cs typeface="Arial Unicode MS"/>
              </a:rPr>
              <a:t>Hz)</a:t>
            </a:r>
            <a:r>
              <a:rPr sz="1300" spc="-20" dirty="0">
                <a:latin typeface="Arial Unicode MS"/>
                <a:cs typeface="Arial Unicode MS"/>
              </a:rPr>
              <a:t>/ </a:t>
            </a:r>
            <a:r>
              <a:rPr sz="1300" dirty="0">
                <a:latin typeface="Arial Unicode MS"/>
                <a:cs typeface="Arial Unicode MS"/>
              </a:rPr>
              <a:t>3V</a:t>
            </a:r>
            <a:r>
              <a:rPr sz="900" dirty="0">
                <a:latin typeface="Arial Unicode MS"/>
                <a:cs typeface="Arial Unicode MS"/>
              </a:rPr>
              <a:t>segundo</a:t>
            </a:r>
            <a:r>
              <a:rPr sz="900" spc="2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desequilibrio</a:t>
            </a:r>
            <a:r>
              <a:rPr sz="900" spc="2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(20</a:t>
            </a:r>
            <a:r>
              <a:rPr sz="900" spc="25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Hz)</a:t>
            </a:r>
            <a:r>
              <a:rPr sz="1300" dirty="0">
                <a:latin typeface="Arial Unicode MS"/>
                <a:cs typeface="Arial Unicode MS"/>
              </a:rPr>
              <a:t>=</a:t>
            </a:r>
            <a:r>
              <a:rPr sz="1300" spc="4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0,14</a:t>
            </a:r>
            <a:r>
              <a:rPr sz="1300" spc="40" dirty="0">
                <a:latin typeface="Arial Unicode MS"/>
                <a:cs typeface="Arial Unicode MS"/>
              </a:rPr>
              <a:t> </a:t>
            </a:r>
            <a:r>
              <a:rPr sz="1300" spc="-100" dirty="0">
                <a:latin typeface="Arial Unicode MS"/>
                <a:cs typeface="Arial Unicode MS"/>
              </a:rPr>
              <a:t>V</a:t>
            </a:r>
            <a:r>
              <a:rPr sz="1300" spc="40" dirty="0">
                <a:latin typeface="Arial Unicode MS"/>
                <a:cs typeface="Arial Unicode MS"/>
              </a:rPr>
              <a:t> </a:t>
            </a:r>
            <a:r>
              <a:rPr sz="1300" spc="114" dirty="0">
                <a:latin typeface="Arial Unicode MS"/>
                <a:cs typeface="Arial Unicode MS"/>
              </a:rPr>
              <a:t>/</a:t>
            </a:r>
            <a:r>
              <a:rPr sz="1300" spc="4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3</a:t>
            </a:r>
            <a:r>
              <a:rPr sz="1300" spc="4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=</a:t>
            </a:r>
            <a:r>
              <a:rPr sz="1300" spc="4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0,0466</a:t>
            </a:r>
            <a:r>
              <a:rPr sz="1300" spc="40" dirty="0">
                <a:latin typeface="Arial Unicode MS"/>
                <a:cs typeface="Arial Unicode MS"/>
              </a:rPr>
              <a:t> </a:t>
            </a:r>
            <a:r>
              <a:rPr sz="1300" spc="-50" dirty="0">
                <a:latin typeface="Arial Unicode MS"/>
                <a:cs typeface="Arial Unicode MS"/>
              </a:rPr>
              <a:t>V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5440" y="6188454"/>
            <a:ext cx="2151380" cy="66294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200" dirty="0">
                <a:latin typeface="Arial Unicode MS"/>
                <a:cs typeface="Arial Unicode MS"/>
              </a:rPr>
              <a:t>V</a:t>
            </a:r>
            <a:r>
              <a:rPr sz="800" dirty="0">
                <a:latin typeface="Arial Unicode MS"/>
                <a:cs typeface="Arial Unicode MS"/>
              </a:rPr>
              <a:t>n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pri</a:t>
            </a:r>
            <a:r>
              <a:rPr sz="1200" dirty="0">
                <a:latin typeface="Arial Unicode MS"/>
                <a:cs typeface="Arial Unicode MS"/>
              </a:rPr>
              <a:t>=</a:t>
            </a:r>
            <a:r>
              <a:rPr sz="1200" spc="12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V</a:t>
            </a:r>
            <a:r>
              <a:rPr sz="800" dirty="0">
                <a:latin typeface="Arial Unicode MS"/>
                <a:cs typeface="Arial Unicode MS"/>
              </a:rPr>
              <a:t>segundo</a:t>
            </a:r>
            <a:r>
              <a:rPr sz="1200" dirty="0">
                <a:latin typeface="Arial Unicode MS"/>
                <a:cs typeface="Arial Unicode MS"/>
              </a:rPr>
              <a:t>*</a:t>
            </a:r>
            <a:r>
              <a:rPr sz="1200" spc="12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relación</a:t>
            </a:r>
            <a:r>
              <a:rPr sz="1200" spc="120" dirty="0">
                <a:latin typeface="Arial Unicode MS"/>
                <a:cs typeface="Arial Unicode MS"/>
              </a:rPr>
              <a:t> </a:t>
            </a:r>
            <a:r>
              <a:rPr sz="1200" spc="-30" dirty="0">
                <a:latin typeface="Arial Unicode MS"/>
                <a:cs typeface="Arial Unicode MS"/>
              </a:rPr>
              <a:t>NGT</a:t>
            </a:r>
            <a:r>
              <a:rPr sz="1200" spc="114" dirty="0">
                <a:latin typeface="Arial Unicode MS"/>
                <a:cs typeface="Arial Unicode MS"/>
              </a:rPr>
              <a:t> </a:t>
            </a:r>
            <a:r>
              <a:rPr sz="1200" spc="-50" dirty="0">
                <a:latin typeface="Arial Unicode MS"/>
                <a:cs typeface="Arial Unicode MS"/>
              </a:rPr>
              <a:t>V</a:t>
            </a:r>
            <a:endParaRPr sz="12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800" dirty="0">
                <a:latin typeface="Arial Unicode MS"/>
                <a:cs typeface="Arial Unicode MS"/>
              </a:rPr>
              <a:t>n</a:t>
            </a:r>
            <a:r>
              <a:rPr sz="800" spc="8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pri</a:t>
            </a:r>
            <a:r>
              <a:rPr sz="1200" dirty="0">
                <a:latin typeface="Arial Unicode MS"/>
                <a:cs typeface="Arial Unicode MS"/>
              </a:rPr>
              <a:t>=</a:t>
            </a:r>
            <a:r>
              <a:rPr sz="1200" spc="114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V</a:t>
            </a:r>
            <a:r>
              <a:rPr sz="800" dirty="0">
                <a:latin typeface="Arial Unicode MS"/>
                <a:cs typeface="Arial Unicode MS"/>
              </a:rPr>
              <a:t>segundo</a:t>
            </a:r>
            <a:r>
              <a:rPr sz="1200" dirty="0">
                <a:latin typeface="Arial Unicode MS"/>
                <a:cs typeface="Arial Unicode MS"/>
              </a:rPr>
              <a:t>*</a:t>
            </a:r>
            <a:r>
              <a:rPr sz="1200" spc="12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Relación</a:t>
            </a:r>
            <a:r>
              <a:rPr sz="1200" spc="120" dirty="0">
                <a:latin typeface="Arial Unicode MS"/>
                <a:cs typeface="Arial Unicode MS"/>
              </a:rPr>
              <a:t> </a:t>
            </a:r>
            <a:r>
              <a:rPr sz="1200" spc="-25" dirty="0">
                <a:latin typeface="Arial Unicode MS"/>
                <a:cs typeface="Arial Unicode MS"/>
              </a:rPr>
              <a:t>NGT</a:t>
            </a:r>
            <a:endParaRPr sz="12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100" dirty="0">
                <a:latin typeface="Arial Unicode MS"/>
                <a:cs typeface="Arial Unicode MS"/>
              </a:rPr>
              <a:t>V</a:t>
            </a:r>
            <a:r>
              <a:rPr sz="750" dirty="0">
                <a:latin typeface="Arial Unicode MS"/>
                <a:cs typeface="Arial Unicode MS"/>
              </a:rPr>
              <a:t>n</a:t>
            </a:r>
            <a:r>
              <a:rPr sz="750" spc="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pri</a:t>
            </a:r>
            <a:r>
              <a:rPr sz="1100" dirty="0">
                <a:latin typeface="Arial Unicode MS"/>
                <a:cs typeface="Arial Unicode MS"/>
              </a:rPr>
              <a:t>=</a:t>
            </a:r>
            <a:r>
              <a:rPr sz="1100" spc="1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25</a:t>
            </a:r>
            <a:r>
              <a:rPr sz="1100" spc="20" dirty="0">
                <a:latin typeface="Arial Unicode MS"/>
                <a:cs typeface="Arial Unicode MS"/>
              </a:rPr>
              <a:t> </a:t>
            </a:r>
            <a:r>
              <a:rPr sz="1100" spc="-10" dirty="0">
                <a:latin typeface="Arial Unicode MS"/>
                <a:cs typeface="Arial Unicode MS"/>
              </a:rPr>
              <a:t>voltios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058910" y="6720080"/>
            <a:ext cx="3162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5" dirty="0">
                <a:solidFill>
                  <a:srgbClr val="B2B2B2"/>
                </a:solidFill>
                <a:latin typeface="Trebuchet MS"/>
                <a:cs typeface="Trebuchet MS"/>
              </a:rPr>
              <a:t>90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4395978"/>
            <a:ext cx="7639050" cy="114604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505193" y="2415539"/>
            <a:ext cx="2249805" cy="951865"/>
          </a:xfrm>
          <a:custGeom>
            <a:avLst/>
            <a:gdLst/>
            <a:ahLst/>
            <a:cxnLst/>
            <a:rect l="l" t="t" r="r" b="b"/>
            <a:pathLst>
              <a:path w="2249804" h="951864">
                <a:moveTo>
                  <a:pt x="2249424" y="945641"/>
                </a:moveTo>
                <a:lnTo>
                  <a:pt x="2249424" y="6095"/>
                </a:lnTo>
                <a:lnTo>
                  <a:pt x="2242566" y="0"/>
                </a:lnTo>
                <a:lnTo>
                  <a:pt x="6095" y="0"/>
                </a:lnTo>
                <a:lnTo>
                  <a:pt x="0" y="6095"/>
                </a:lnTo>
                <a:lnTo>
                  <a:pt x="0" y="945641"/>
                </a:lnTo>
                <a:lnTo>
                  <a:pt x="6096" y="951737"/>
                </a:lnTo>
                <a:lnTo>
                  <a:pt x="14477" y="951737"/>
                </a:lnTo>
                <a:lnTo>
                  <a:pt x="14478" y="28193"/>
                </a:lnTo>
                <a:lnTo>
                  <a:pt x="28955" y="14478"/>
                </a:lnTo>
                <a:lnTo>
                  <a:pt x="28955" y="28193"/>
                </a:lnTo>
                <a:lnTo>
                  <a:pt x="2220468" y="28193"/>
                </a:lnTo>
                <a:lnTo>
                  <a:pt x="2220468" y="14477"/>
                </a:lnTo>
                <a:lnTo>
                  <a:pt x="2234946" y="28193"/>
                </a:lnTo>
                <a:lnTo>
                  <a:pt x="2234946" y="951737"/>
                </a:lnTo>
                <a:lnTo>
                  <a:pt x="2242566" y="951737"/>
                </a:lnTo>
                <a:lnTo>
                  <a:pt x="2249424" y="945641"/>
                </a:lnTo>
                <a:close/>
              </a:path>
              <a:path w="2249804" h="951864">
                <a:moveTo>
                  <a:pt x="28955" y="28193"/>
                </a:moveTo>
                <a:lnTo>
                  <a:pt x="28955" y="14478"/>
                </a:lnTo>
                <a:lnTo>
                  <a:pt x="14478" y="28193"/>
                </a:lnTo>
                <a:lnTo>
                  <a:pt x="28955" y="28193"/>
                </a:lnTo>
                <a:close/>
              </a:path>
              <a:path w="2249804" h="951864">
                <a:moveTo>
                  <a:pt x="28955" y="923543"/>
                </a:moveTo>
                <a:lnTo>
                  <a:pt x="28955" y="28193"/>
                </a:lnTo>
                <a:lnTo>
                  <a:pt x="14478" y="28193"/>
                </a:lnTo>
                <a:lnTo>
                  <a:pt x="14478" y="923543"/>
                </a:lnTo>
                <a:lnTo>
                  <a:pt x="28955" y="923543"/>
                </a:lnTo>
                <a:close/>
              </a:path>
              <a:path w="2249804" h="951864">
                <a:moveTo>
                  <a:pt x="2234946" y="923543"/>
                </a:moveTo>
                <a:lnTo>
                  <a:pt x="14478" y="923543"/>
                </a:lnTo>
                <a:lnTo>
                  <a:pt x="28955" y="937259"/>
                </a:lnTo>
                <a:lnTo>
                  <a:pt x="28955" y="951737"/>
                </a:lnTo>
                <a:lnTo>
                  <a:pt x="2220468" y="951737"/>
                </a:lnTo>
                <a:lnTo>
                  <a:pt x="2220468" y="937259"/>
                </a:lnTo>
                <a:lnTo>
                  <a:pt x="2234946" y="923543"/>
                </a:lnTo>
                <a:close/>
              </a:path>
              <a:path w="2249804" h="951864">
                <a:moveTo>
                  <a:pt x="28955" y="951737"/>
                </a:moveTo>
                <a:lnTo>
                  <a:pt x="28955" y="937259"/>
                </a:lnTo>
                <a:lnTo>
                  <a:pt x="14478" y="923543"/>
                </a:lnTo>
                <a:lnTo>
                  <a:pt x="14477" y="951737"/>
                </a:lnTo>
                <a:lnTo>
                  <a:pt x="28955" y="951737"/>
                </a:lnTo>
                <a:close/>
              </a:path>
              <a:path w="2249804" h="951864">
                <a:moveTo>
                  <a:pt x="2234946" y="28193"/>
                </a:moveTo>
                <a:lnTo>
                  <a:pt x="2220468" y="14477"/>
                </a:lnTo>
                <a:lnTo>
                  <a:pt x="2220468" y="28193"/>
                </a:lnTo>
                <a:lnTo>
                  <a:pt x="2234946" y="28193"/>
                </a:lnTo>
                <a:close/>
              </a:path>
              <a:path w="2249804" h="951864">
                <a:moveTo>
                  <a:pt x="2234946" y="923543"/>
                </a:moveTo>
                <a:lnTo>
                  <a:pt x="2234946" y="28193"/>
                </a:lnTo>
                <a:lnTo>
                  <a:pt x="2220468" y="28193"/>
                </a:lnTo>
                <a:lnTo>
                  <a:pt x="2220468" y="923543"/>
                </a:lnTo>
                <a:lnTo>
                  <a:pt x="2234946" y="923543"/>
                </a:lnTo>
                <a:close/>
              </a:path>
              <a:path w="2249804" h="951864">
                <a:moveTo>
                  <a:pt x="2234946" y="951737"/>
                </a:moveTo>
                <a:lnTo>
                  <a:pt x="2234946" y="923543"/>
                </a:lnTo>
                <a:lnTo>
                  <a:pt x="2220468" y="937259"/>
                </a:lnTo>
                <a:lnTo>
                  <a:pt x="2220468" y="951737"/>
                </a:lnTo>
                <a:lnTo>
                  <a:pt x="2234946" y="951737"/>
                </a:lnTo>
                <a:close/>
              </a:path>
            </a:pathLst>
          </a:custGeom>
          <a:solidFill>
            <a:srgbClr val="3BB8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5724397" y="1153801"/>
            <a:ext cx="3675379" cy="78486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sz="2100" spc="19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sz="2100" spc="20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-25" dirty="0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2100">
              <a:latin typeface="Arial Unicode MS"/>
              <a:cs typeface="Arial Unicode MS"/>
            </a:endParaRPr>
          </a:p>
          <a:p>
            <a:pPr marL="897255">
              <a:lnSpc>
                <a:spcPct val="100000"/>
              </a:lnSpc>
              <a:spcBef>
                <a:spcPts val="560"/>
              </a:spcBef>
            </a:pP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Evaluacion</a:t>
            </a:r>
            <a:r>
              <a:rPr sz="19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9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seguridad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2189" y="1622088"/>
            <a:ext cx="4149725" cy="74104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350" i="1" spc="-55" dirty="0">
                <a:latin typeface="Lucida Sans"/>
                <a:cs typeface="Lucida Sans"/>
              </a:rPr>
              <a:t>Corriente</a:t>
            </a:r>
            <a:r>
              <a:rPr sz="1350" i="1" spc="-75" dirty="0">
                <a:latin typeface="Lucida Sans"/>
                <a:cs typeface="Lucida Sans"/>
              </a:rPr>
              <a:t> </a:t>
            </a:r>
            <a:r>
              <a:rPr sz="1350" i="1" dirty="0">
                <a:latin typeface="Lucida Sans"/>
                <a:cs typeface="Lucida Sans"/>
              </a:rPr>
              <a:t>de</a:t>
            </a:r>
            <a:r>
              <a:rPr sz="1350" i="1" spc="-80" dirty="0">
                <a:latin typeface="Lucida Sans"/>
                <a:cs typeface="Lucida Sans"/>
              </a:rPr>
              <a:t> </a:t>
            </a:r>
            <a:r>
              <a:rPr sz="1350" i="1" spc="-120" dirty="0">
                <a:latin typeface="Lucida Sans"/>
                <a:cs typeface="Lucida Sans"/>
              </a:rPr>
              <a:t>20</a:t>
            </a:r>
            <a:r>
              <a:rPr sz="1350" i="1" spc="-75" dirty="0">
                <a:latin typeface="Lucida Sans"/>
                <a:cs typeface="Lucida Sans"/>
              </a:rPr>
              <a:t> </a:t>
            </a:r>
            <a:r>
              <a:rPr sz="1350" i="1" spc="-85" dirty="0">
                <a:latin typeface="Lucida Sans"/>
                <a:cs typeface="Lucida Sans"/>
              </a:rPr>
              <a:t>Hz</a:t>
            </a:r>
            <a:r>
              <a:rPr sz="1350" i="1" spc="-75" dirty="0">
                <a:latin typeface="Lucida Sans"/>
                <a:cs typeface="Lucida Sans"/>
              </a:rPr>
              <a:t> </a:t>
            </a:r>
            <a:r>
              <a:rPr sz="1350" i="1" spc="-20" dirty="0">
                <a:latin typeface="Lucida Sans"/>
                <a:cs typeface="Lucida Sans"/>
              </a:rPr>
              <a:t>que</a:t>
            </a:r>
            <a:r>
              <a:rPr sz="1350" i="1" spc="-75" dirty="0">
                <a:latin typeface="Lucida Sans"/>
                <a:cs typeface="Lucida Sans"/>
              </a:rPr>
              <a:t> </a:t>
            </a:r>
            <a:r>
              <a:rPr sz="1350" i="1" spc="-50" dirty="0">
                <a:latin typeface="Lucida Sans"/>
                <a:cs typeface="Lucida Sans"/>
              </a:rPr>
              <a:t>fluye</a:t>
            </a:r>
            <a:r>
              <a:rPr sz="1350" i="1" spc="-75" dirty="0">
                <a:latin typeface="Lucida Sans"/>
                <a:cs typeface="Lucida Sans"/>
              </a:rPr>
              <a:t> </a:t>
            </a:r>
            <a:r>
              <a:rPr sz="1350" i="1" spc="-105" dirty="0">
                <a:latin typeface="Lucida Sans"/>
                <a:cs typeface="Lucida Sans"/>
              </a:rPr>
              <a:t>a</a:t>
            </a:r>
            <a:r>
              <a:rPr sz="1350" i="1" spc="-75" dirty="0">
                <a:latin typeface="Lucida Sans"/>
                <a:cs typeface="Lucida Sans"/>
              </a:rPr>
              <a:t> </a:t>
            </a:r>
            <a:r>
              <a:rPr sz="1350" i="1" spc="-65" dirty="0">
                <a:latin typeface="Lucida Sans"/>
                <a:cs typeface="Lucida Sans"/>
              </a:rPr>
              <a:t>través</a:t>
            </a:r>
            <a:r>
              <a:rPr sz="1350" i="1" spc="-75" dirty="0">
                <a:latin typeface="Lucida Sans"/>
                <a:cs typeface="Lucida Sans"/>
              </a:rPr>
              <a:t> </a:t>
            </a:r>
            <a:r>
              <a:rPr sz="1350" i="1" dirty="0">
                <a:latin typeface="Lucida Sans"/>
                <a:cs typeface="Lucida Sans"/>
              </a:rPr>
              <a:t>de</a:t>
            </a:r>
            <a:r>
              <a:rPr sz="1350" i="1" spc="-75" dirty="0">
                <a:latin typeface="Lucida Sans"/>
                <a:cs typeface="Lucida Sans"/>
              </a:rPr>
              <a:t> </a:t>
            </a:r>
            <a:r>
              <a:rPr sz="1350" i="1" spc="-20" dirty="0">
                <a:latin typeface="Lucida Sans"/>
                <a:cs typeface="Lucida Sans"/>
              </a:rPr>
              <a:t>NGR:</a:t>
            </a:r>
            <a:endParaRPr sz="1350">
              <a:latin typeface="Lucida Sans"/>
              <a:cs typeface="Lucida Sans"/>
            </a:endParaRPr>
          </a:p>
          <a:p>
            <a:pPr marL="469900" marR="5080" indent="-635">
              <a:lnSpc>
                <a:spcPct val="106700"/>
              </a:lnSpc>
              <a:spcBef>
                <a:spcPts val="30"/>
              </a:spcBef>
            </a:pPr>
            <a:r>
              <a:rPr sz="1500" spc="-25" dirty="0">
                <a:latin typeface="Arial Unicode MS"/>
                <a:cs typeface="Arial Unicode MS"/>
              </a:rPr>
              <a:t>NGR</a:t>
            </a:r>
            <a:r>
              <a:rPr sz="1000" spc="-25" dirty="0">
                <a:latin typeface="Arial Unicode MS"/>
                <a:cs typeface="Arial Unicode MS"/>
              </a:rPr>
              <a:t>yo</a:t>
            </a:r>
            <a:r>
              <a:rPr sz="1000" spc="6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20</a:t>
            </a:r>
            <a:r>
              <a:rPr sz="1500" dirty="0">
                <a:latin typeface="Arial Unicode MS"/>
                <a:cs typeface="Arial Unicode MS"/>
              </a:rPr>
              <a:t>Hz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V</a:t>
            </a:r>
            <a:r>
              <a:rPr sz="1000" dirty="0">
                <a:latin typeface="Arial Unicode MS"/>
                <a:cs typeface="Arial Unicode MS"/>
              </a:rPr>
              <a:t>segundo</a:t>
            </a:r>
            <a:r>
              <a:rPr sz="1000" spc="7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desequilibrio</a:t>
            </a:r>
            <a:r>
              <a:rPr sz="1000" spc="6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(20</a:t>
            </a:r>
            <a:r>
              <a:rPr sz="1000" spc="7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Hz)</a:t>
            </a:r>
            <a:r>
              <a:rPr sz="1500" dirty="0">
                <a:latin typeface="Arial Unicode MS"/>
                <a:cs typeface="Arial Unicode MS"/>
              </a:rPr>
              <a:t>*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spc="-20" dirty="0">
                <a:latin typeface="Arial Unicode MS"/>
                <a:cs typeface="Arial Unicode MS"/>
              </a:rPr>
              <a:t>NGR- </a:t>
            </a:r>
            <a:r>
              <a:rPr sz="1500" spc="-25" dirty="0">
                <a:latin typeface="Arial Unicode MS"/>
                <a:cs typeface="Arial Unicode MS"/>
              </a:rPr>
              <a:t>NGR</a:t>
            </a:r>
            <a:r>
              <a:rPr sz="1000" spc="-25" dirty="0">
                <a:latin typeface="Arial Unicode MS"/>
                <a:cs typeface="Arial Unicode MS"/>
              </a:rPr>
              <a:t>yo</a:t>
            </a:r>
            <a:r>
              <a:rPr sz="1000" spc="-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20</a:t>
            </a:r>
            <a:r>
              <a:rPr sz="1500" dirty="0">
                <a:latin typeface="Arial Unicode MS"/>
                <a:cs typeface="Arial Unicode MS"/>
              </a:rPr>
              <a:t>Hz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0,0466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spc="135" dirty="0">
                <a:latin typeface="Arial Unicode MS"/>
                <a:cs typeface="Arial Unicode MS"/>
              </a:rPr>
              <a:t>/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0,2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0,223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spc="-50" dirty="0">
                <a:latin typeface="Arial Unicode MS"/>
                <a:cs typeface="Arial Unicode MS"/>
              </a:rPr>
              <a:t>A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73900" y="2457239"/>
            <a:ext cx="980440" cy="3282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b="1" i="1" spc="-10" dirty="0">
                <a:solidFill>
                  <a:srgbClr val="3AB826"/>
                </a:solidFill>
                <a:latin typeface="Trebuchet MS"/>
                <a:cs typeface="Trebuchet MS"/>
              </a:rPr>
              <a:t>Ajustes: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086600" y="2770123"/>
            <a:ext cx="955040" cy="0"/>
          </a:xfrm>
          <a:custGeom>
            <a:avLst/>
            <a:gdLst/>
            <a:ahLst/>
            <a:cxnLst/>
            <a:rect l="l" t="t" r="r" b="b"/>
            <a:pathLst>
              <a:path w="955040">
                <a:moveTo>
                  <a:pt x="0" y="0"/>
                </a:moveTo>
                <a:lnTo>
                  <a:pt x="954582" y="0"/>
                </a:lnTo>
              </a:path>
            </a:pathLst>
          </a:custGeom>
          <a:ln w="12700">
            <a:solidFill>
              <a:srgbClr val="3AB8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666977" y="2758186"/>
            <a:ext cx="15462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0960">
              <a:lnSpc>
                <a:spcPct val="157900"/>
              </a:lnSpc>
              <a:spcBef>
                <a:spcPts val="100"/>
              </a:spcBef>
            </a:pPr>
            <a:r>
              <a:rPr sz="1900" b="1" spc="65" dirty="0">
                <a:solidFill>
                  <a:srgbClr val="3AB826"/>
                </a:solidFill>
                <a:latin typeface="Trebuchet MS"/>
                <a:cs typeface="Trebuchet MS"/>
              </a:rPr>
              <a:t>Real</a:t>
            </a:r>
            <a:r>
              <a:rPr sz="1900" b="1" spc="-95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900" b="1" spc="-100" dirty="0">
                <a:solidFill>
                  <a:srgbClr val="3AB826"/>
                </a:solidFill>
                <a:latin typeface="Trebuchet MS"/>
                <a:cs typeface="Trebuchet MS"/>
              </a:rPr>
              <a:t>-</a:t>
            </a:r>
            <a:r>
              <a:rPr sz="1900" b="1" spc="-80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900" b="1" dirty="0">
                <a:solidFill>
                  <a:srgbClr val="3AB826"/>
                </a:solidFill>
                <a:latin typeface="Trebuchet MS"/>
                <a:cs typeface="Trebuchet MS"/>
              </a:rPr>
              <a:t>=</a:t>
            </a:r>
            <a:r>
              <a:rPr sz="1900" b="1" spc="-85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900" b="1" spc="-20" dirty="0">
                <a:solidFill>
                  <a:srgbClr val="3AB826"/>
                </a:solidFill>
                <a:latin typeface="Trebuchet MS"/>
                <a:cs typeface="Trebuchet MS"/>
              </a:rPr>
              <a:t>55k- </a:t>
            </a:r>
            <a:r>
              <a:rPr sz="1900" b="1" dirty="0">
                <a:solidFill>
                  <a:srgbClr val="3AB826"/>
                </a:solidFill>
                <a:latin typeface="Trebuchet MS"/>
                <a:cs typeface="Trebuchet MS"/>
              </a:rPr>
              <a:t>Total</a:t>
            </a:r>
            <a:r>
              <a:rPr sz="1900" b="1" spc="-15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900" b="1" spc="-100" dirty="0">
                <a:solidFill>
                  <a:srgbClr val="3AB826"/>
                </a:solidFill>
                <a:latin typeface="Trebuchet MS"/>
                <a:cs typeface="Trebuchet MS"/>
              </a:rPr>
              <a:t>-</a:t>
            </a:r>
            <a:r>
              <a:rPr sz="1900" b="1" spc="-10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900" b="1" dirty="0">
                <a:solidFill>
                  <a:srgbClr val="3AB826"/>
                </a:solidFill>
                <a:latin typeface="Trebuchet MS"/>
                <a:cs typeface="Trebuchet MS"/>
              </a:rPr>
              <a:t>=</a:t>
            </a:r>
            <a:r>
              <a:rPr sz="1900" b="1" spc="-15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900" b="1" spc="-20" dirty="0">
                <a:solidFill>
                  <a:srgbClr val="3AB826"/>
                </a:solidFill>
                <a:latin typeface="Trebuchet MS"/>
                <a:cs typeface="Trebuchet MS"/>
              </a:rPr>
              <a:t>16k-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2198" y="2817677"/>
            <a:ext cx="3102610" cy="100838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1550" i="1" spc="-20" dirty="0">
                <a:latin typeface="Lucida Sans"/>
                <a:cs typeface="Lucida Sans"/>
              </a:rPr>
              <a:t>Relé</a:t>
            </a:r>
            <a:r>
              <a:rPr sz="1550" i="1" spc="-80" dirty="0">
                <a:latin typeface="Lucida Sans"/>
                <a:cs typeface="Lucida Sans"/>
              </a:rPr>
              <a:t> </a:t>
            </a:r>
            <a:r>
              <a:rPr sz="1550" i="1" spc="-25" dirty="0">
                <a:latin typeface="Lucida Sans"/>
                <a:cs typeface="Lucida Sans"/>
              </a:rPr>
              <a:t>medido</a:t>
            </a:r>
            <a:r>
              <a:rPr sz="1550" i="1" spc="-75" dirty="0">
                <a:latin typeface="Lucida Sans"/>
                <a:cs typeface="Lucida Sans"/>
              </a:rPr>
              <a:t> </a:t>
            </a:r>
            <a:r>
              <a:rPr sz="1550" i="1" spc="-50" dirty="0">
                <a:latin typeface="Lucida Sans"/>
                <a:cs typeface="Lucida Sans"/>
              </a:rPr>
              <a:t>corriente</a:t>
            </a:r>
            <a:r>
              <a:rPr sz="1550" i="1" spc="-75" dirty="0">
                <a:latin typeface="Lucida Sans"/>
                <a:cs typeface="Lucida Sans"/>
              </a:rPr>
              <a:t> </a:t>
            </a:r>
            <a:r>
              <a:rPr sz="1550" i="1" spc="-135" dirty="0">
                <a:latin typeface="Lucida Sans"/>
                <a:cs typeface="Lucida Sans"/>
              </a:rPr>
              <a:t>20</a:t>
            </a:r>
            <a:r>
              <a:rPr sz="1550" i="1" spc="-75" dirty="0">
                <a:latin typeface="Lucida Sans"/>
                <a:cs typeface="Lucida Sans"/>
              </a:rPr>
              <a:t> </a:t>
            </a:r>
            <a:r>
              <a:rPr sz="1550" i="1" spc="-25" dirty="0">
                <a:latin typeface="Lucida Sans"/>
                <a:cs typeface="Lucida Sans"/>
              </a:rPr>
              <a:t>Hz:</a:t>
            </a:r>
            <a:endParaRPr sz="1550">
              <a:latin typeface="Lucida Sans"/>
              <a:cs typeface="Lucida Sans"/>
            </a:endParaRPr>
          </a:p>
          <a:p>
            <a:pPr marL="469265" marR="97155">
              <a:lnSpc>
                <a:spcPts val="1920"/>
              </a:lnSpc>
              <a:spcBef>
                <a:spcPts val="75"/>
              </a:spcBef>
            </a:pPr>
            <a:r>
              <a:rPr sz="1500" dirty="0">
                <a:latin typeface="Arial Unicode MS"/>
                <a:cs typeface="Arial Unicode MS"/>
              </a:rPr>
              <a:t>I</a:t>
            </a:r>
            <a:r>
              <a:rPr sz="1000" dirty="0">
                <a:latin typeface="Arial Unicode MS"/>
                <a:cs typeface="Arial Unicode MS"/>
              </a:rPr>
              <a:t>Relé</a:t>
            </a:r>
            <a:r>
              <a:rPr sz="1000" spc="-1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-1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20</a:t>
            </a:r>
            <a:r>
              <a:rPr sz="1000" spc="-1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Hz</a:t>
            </a: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-20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NGR</a:t>
            </a:r>
            <a:r>
              <a:rPr sz="1000" spc="-25" dirty="0">
                <a:latin typeface="Arial Unicode MS"/>
                <a:cs typeface="Arial Unicode MS"/>
              </a:rPr>
              <a:t>yo</a:t>
            </a:r>
            <a:r>
              <a:rPr sz="1000" spc="-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20</a:t>
            </a:r>
            <a:r>
              <a:rPr sz="1500" dirty="0">
                <a:latin typeface="Arial Unicode MS"/>
                <a:cs typeface="Arial Unicode MS"/>
              </a:rPr>
              <a:t>Hz</a:t>
            </a:r>
            <a:r>
              <a:rPr sz="1500" spc="-20" dirty="0">
                <a:latin typeface="Arial Unicode MS"/>
                <a:cs typeface="Arial Unicode MS"/>
              </a:rPr>
              <a:t> </a:t>
            </a:r>
            <a:r>
              <a:rPr sz="1500" spc="235" dirty="0">
                <a:latin typeface="Arial Unicode MS"/>
                <a:cs typeface="Arial Unicode MS"/>
              </a:rPr>
              <a:t>*</a:t>
            </a:r>
            <a:r>
              <a:rPr sz="1500" spc="-20" dirty="0">
                <a:latin typeface="Arial Unicode MS"/>
                <a:cs typeface="Arial Unicode MS"/>
              </a:rPr>
              <a:t> </a:t>
            </a:r>
            <a:r>
              <a:rPr sz="1500" spc="-100" dirty="0">
                <a:latin typeface="Arial Unicode MS"/>
                <a:cs typeface="Arial Unicode MS"/>
              </a:rPr>
              <a:t>CTR </a:t>
            </a:r>
            <a:r>
              <a:rPr sz="1500" dirty="0">
                <a:latin typeface="Arial Unicode MS"/>
                <a:cs typeface="Arial Unicode MS"/>
              </a:rPr>
              <a:t>I</a:t>
            </a:r>
            <a:r>
              <a:rPr sz="1000" dirty="0">
                <a:latin typeface="Arial Unicode MS"/>
                <a:cs typeface="Arial Unicode MS"/>
              </a:rPr>
              <a:t>Relé</a:t>
            </a:r>
            <a:r>
              <a:rPr sz="1000" spc="-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-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20</a:t>
            </a:r>
            <a:r>
              <a:rPr sz="1000" spc="-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Hz</a:t>
            </a: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0,223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spc="135" dirty="0">
                <a:latin typeface="Arial Unicode MS"/>
                <a:cs typeface="Arial Unicode MS"/>
              </a:rPr>
              <a:t>/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80</a:t>
            </a:r>
            <a:endParaRPr sz="1500">
              <a:latin typeface="Arial Unicode MS"/>
              <a:cs typeface="Arial Unicode MS"/>
            </a:endParaRPr>
          </a:p>
          <a:p>
            <a:pPr marL="469265">
              <a:lnSpc>
                <a:spcPct val="100000"/>
              </a:lnSpc>
              <a:spcBef>
                <a:spcPts val="35"/>
              </a:spcBef>
            </a:pPr>
            <a:r>
              <a:rPr sz="1500" dirty="0">
                <a:latin typeface="Arial Unicode MS"/>
                <a:cs typeface="Arial Unicode MS"/>
              </a:rPr>
              <a:t>I</a:t>
            </a:r>
            <a:r>
              <a:rPr sz="1000" dirty="0">
                <a:latin typeface="Arial Unicode MS"/>
                <a:cs typeface="Arial Unicode MS"/>
              </a:rPr>
              <a:t>Relé</a:t>
            </a:r>
            <a:r>
              <a:rPr sz="1000" spc="-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-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20</a:t>
            </a:r>
            <a:r>
              <a:rPr sz="1000" spc="-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Hz</a:t>
            </a: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0,0029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2,9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mA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3810" y="3962917"/>
            <a:ext cx="7652384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5" dirty="0">
                <a:latin typeface="Arial Unicode MS"/>
                <a:cs typeface="Arial Unicode MS"/>
              </a:rPr>
              <a:t>Si</a:t>
            </a:r>
            <a:r>
              <a:rPr sz="1300" spc="8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se</a:t>
            </a:r>
            <a:r>
              <a:rPr sz="1300" spc="8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utilizan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valores</a:t>
            </a:r>
            <a:r>
              <a:rPr sz="1300" spc="8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8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captación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8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20</a:t>
            </a:r>
            <a:r>
              <a:rPr sz="1300" spc="8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mA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en</a:t>
            </a:r>
            <a:r>
              <a:rPr sz="1300" spc="80" dirty="0">
                <a:latin typeface="Arial Unicode MS"/>
                <a:cs typeface="Arial Unicode MS"/>
              </a:rPr>
              <a:t> </a:t>
            </a:r>
            <a:r>
              <a:rPr sz="1300" spc="60" dirty="0">
                <a:latin typeface="Arial Unicode MS"/>
                <a:cs typeface="Arial Unicode MS"/>
              </a:rPr>
              <a:t>total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y</a:t>
            </a:r>
            <a:r>
              <a:rPr sz="1300" spc="8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6</a:t>
            </a:r>
            <a:r>
              <a:rPr sz="1300" spc="8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mA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reales,</a:t>
            </a:r>
            <a:r>
              <a:rPr sz="1300" spc="8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el</a:t>
            </a:r>
            <a:r>
              <a:rPr sz="1300" spc="80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elemento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permanece</a:t>
            </a:r>
            <a:r>
              <a:rPr sz="1300" spc="80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seguro.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66471" y="5682488"/>
            <a:ext cx="201993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Tenga</a:t>
            </a:r>
            <a:r>
              <a:rPr sz="1050" u="sng" spc="11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en</a:t>
            </a:r>
            <a:r>
              <a:rPr sz="1050" u="sng" spc="11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cuenta</a:t>
            </a:r>
            <a:r>
              <a:rPr sz="1050" u="sng" spc="11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los</a:t>
            </a:r>
            <a:r>
              <a:rPr sz="1050" u="sng" spc="114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márgenes</a:t>
            </a:r>
            <a:r>
              <a:rPr sz="1050" spc="110" dirty="0">
                <a:latin typeface="Arial Unicode MS"/>
                <a:cs typeface="Arial Unicode MS"/>
              </a:rPr>
              <a:t> </a:t>
            </a:r>
            <a:r>
              <a:rPr sz="1050" spc="-50" dirty="0">
                <a:latin typeface="Arial Unicode MS"/>
                <a:cs typeface="Arial Unicode MS"/>
              </a:rPr>
              <a:t>: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5940" y="5906261"/>
            <a:ext cx="3663315" cy="978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SzPct val="105882"/>
              <a:buChar char="-"/>
              <a:tabLst>
                <a:tab pos="354965" algn="l"/>
                <a:tab pos="355600" algn="l"/>
              </a:tabLst>
            </a:pPr>
            <a:r>
              <a:rPr sz="1700" spc="50" dirty="0">
                <a:latin typeface="Arial Unicode MS"/>
                <a:cs typeface="Arial Unicode MS"/>
              </a:rPr>
              <a:t>Corriente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spc="80" dirty="0">
                <a:latin typeface="Arial Unicode MS"/>
                <a:cs typeface="Arial Unicode MS"/>
              </a:rPr>
              <a:t>total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calculada: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2,9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spc="25" dirty="0">
                <a:latin typeface="Arial Unicode MS"/>
                <a:cs typeface="Arial Unicode MS"/>
              </a:rPr>
              <a:t>mA</a:t>
            </a:r>
            <a:endParaRPr sz="17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40"/>
              </a:spcBef>
              <a:buSzPct val="105882"/>
              <a:buChar char="-"/>
              <a:tabLst>
                <a:tab pos="354965" algn="l"/>
                <a:tab pos="355600" algn="l"/>
              </a:tabLst>
            </a:pPr>
            <a:r>
              <a:rPr sz="1700" dirty="0">
                <a:latin typeface="Arial Unicode MS"/>
                <a:cs typeface="Arial Unicode MS"/>
              </a:rPr>
              <a:t>Ajuste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corriente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total: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20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spc="25" dirty="0">
                <a:latin typeface="Arial Unicode MS"/>
                <a:cs typeface="Arial Unicode MS"/>
              </a:rPr>
              <a:t>mA</a:t>
            </a:r>
            <a:endParaRPr sz="17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SzPct val="105882"/>
              <a:buChar char="-"/>
              <a:tabLst>
                <a:tab pos="354965" algn="l"/>
                <a:tab pos="355600" algn="l"/>
              </a:tabLst>
            </a:pPr>
            <a:r>
              <a:rPr sz="1700" spc="60" dirty="0">
                <a:latin typeface="Arial Unicode MS"/>
                <a:cs typeface="Arial Unicode MS"/>
              </a:rPr>
              <a:t>Margen:</a:t>
            </a:r>
            <a:r>
              <a:rPr sz="1700" spc="-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17,1</a:t>
            </a:r>
            <a:r>
              <a:rPr sz="1700" spc="-10" dirty="0">
                <a:latin typeface="Arial Unicode MS"/>
                <a:cs typeface="Arial Unicode MS"/>
              </a:rPr>
              <a:t> </a:t>
            </a:r>
            <a:r>
              <a:rPr sz="1700" spc="25" dirty="0">
                <a:latin typeface="Arial Unicode MS"/>
                <a:cs typeface="Arial Unicode MS"/>
              </a:rPr>
              <a:t>mA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17497" y="5911588"/>
            <a:ext cx="3606165" cy="972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05882"/>
              <a:buChar char="•"/>
              <a:tabLst>
                <a:tab pos="297815" algn="l"/>
                <a:tab pos="298450" algn="l"/>
              </a:tabLst>
            </a:pPr>
            <a:r>
              <a:rPr sz="1700" spc="50" dirty="0">
                <a:latin typeface="Arial Unicode MS"/>
                <a:cs typeface="Arial Unicode MS"/>
              </a:rPr>
              <a:t>Corriente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spc="80" dirty="0">
                <a:latin typeface="Arial Unicode MS"/>
                <a:cs typeface="Arial Unicode MS"/>
              </a:rPr>
              <a:t>total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calculada: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2,9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spc="25" dirty="0">
                <a:latin typeface="Arial Unicode MS"/>
                <a:cs typeface="Arial Unicode MS"/>
              </a:rPr>
              <a:t>mA</a:t>
            </a:r>
            <a:endParaRPr sz="1700">
              <a:latin typeface="Arial Unicode MS"/>
              <a:cs typeface="Arial Unicode MS"/>
            </a:endParaRPr>
          </a:p>
          <a:p>
            <a:pPr marL="298450" indent="-285750">
              <a:lnSpc>
                <a:spcPct val="100000"/>
              </a:lnSpc>
              <a:spcBef>
                <a:spcPts val="120"/>
              </a:spcBef>
              <a:buSzPct val="105882"/>
              <a:buChar char="•"/>
              <a:tabLst>
                <a:tab pos="297815" algn="l"/>
                <a:tab pos="298450" algn="l"/>
              </a:tabLst>
            </a:pPr>
            <a:r>
              <a:rPr sz="1700" dirty="0">
                <a:latin typeface="Arial Unicode MS"/>
                <a:cs typeface="Arial Unicode MS"/>
              </a:rPr>
              <a:t>Ajuste</a:t>
            </a:r>
            <a:r>
              <a:rPr sz="1700" spc="7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80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corriente</a:t>
            </a:r>
            <a:r>
              <a:rPr sz="1700" spc="7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real:</a:t>
            </a:r>
            <a:r>
              <a:rPr sz="1700" spc="8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6,0</a:t>
            </a:r>
            <a:r>
              <a:rPr sz="1700" spc="75" dirty="0">
                <a:latin typeface="Arial Unicode MS"/>
                <a:cs typeface="Arial Unicode MS"/>
              </a:rPr>
              <a:t> </a:t>
            </a:r>
            <a:r>
              <a:rPr sz="1700" spc="25" dirty="0">
                <a:latin typeface="Arial Unicode MS"/>
                <a:cs typeface="Arial Unicode MS"/>
              </a:rPr>
              <a:t>mA</a:t>
            </a:r>
            <a:endParaRPr sz="1700">
              <a:latin typeface="Arial Unicode MS"/>
              <a:cs typeface="Arial Unicode MS"/>
            </a:endParaRPr>
          </a:p>
          <a:p>
            <a:pPr marL="298450" indent="-285750">
              <a:lnSpc>
                <a:spcPct val="100000"/>
              </a:lnSpc>
              <a:spcBef>
                <a:spcPts val="1200"/>
              </a:spcBef>
              <a:buSzPct val="105882"/>
              <a:buChar char="•"/>
              <a:tabLst>
                <a:tab pos="297815" algn="l"/>
                <a:tab pos="298450" algn="l"/>
              </a:tabLst>
            </a:pPr>
            <a:r>
              <a:rPr sz="1700" spc="60" dirty="0">
                <a:latin typeface="Arial Unicode MS"/>
                <a:cs typeface="Arial Unicode MS"/>
              </a:rPr>
              <a:t>Margen:</a:t>
            </a:r>
            <a:r>
              <a:rPr sz="1700" spc="-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3,1</a:t>
            </a:r>
            <a:r>
              <a:rPr sz="1700" spc="-15" dirty="0">
                <a:latin typeface="Arial Unicode MS"/>
                <a:cs typeface="Arial Unicode MS"/>
              </a:rPr>
              <a:t> </a:t>
            </a:r>
            <a:r>
              <a:rPr sz="1700" spc="25" dirty="0">
                <a:latin typeface="Arial Unicode MS"/>
                <a:cs typeface="Arial Unicode MS"/>
              </a:rPr>
              <a:t>mA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058909" y="6720078"/>
            <a:ext cx="3162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5" dirty="0">
                <a:solidFill>
                  <a:srgbClr val="B2B2B2"/>
                </a:solidFill>
                <a:latin typeface="Trebuchet MS"/>
                <a:cs typeface="Trebuchet MS"/>
              </a:rPr>
              <a:t>91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6527545" y="1566417"/>
            <a:ext cx="279082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Evaluacion</a:t>
            </a:r>
            <a:r>
              <a:rPr sz="19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9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seguridad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7117" y="1072844"/>
            <a:ext cx="8343900" cy="74993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4838065">
              <a:lnSpc>
                <a:spcPct val="100000"/>
              </a:lnSpc>
              <a:spcBef>
                <a:spcPts val="905"/>
              </a:spcBef>
            </a:pP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sz="2100" spc="19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sz="2100" spc="20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-25" dirty="0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21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500" u="sng" spc="-1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Caso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2:</a:t>
            </a:r>
            <a:r>
              <a:rPr sz="1500" u="sng" spc="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00" u="sng" spc="5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tensión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de</a:t>
            </a:r>
            <a:r>
              <a:rPr sz="1500" u="sng" spc="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6,67 Hz</a:t>
            </a:r>
            <a:r>
              <a:rPr sz="1500" u="sng" spc="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00" u="sng" spc="5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en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los</a:t>
            </a:r>
            <a:r>
              <a:rPr sz="1500" u="sng" spc="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00" u="sng" spc="5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terminales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del</a:t>
            </a:r>
            <a:r>
              <a:rPr sz="1500" u="sng" spc="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00" u="sng" spc="4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generador,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7117" y="1807717"/>
            <a:ext cx="8039734" cy="39135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83200" algn="l"/>
              </a:tabLst>
            </a:pPr>
            <a:r>
              <a:rPr sz="1500" u="heavy" spc="6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asumir</a:t>
            </a:r>
            <a:r>
              <a:rPr sz="1500" u="heavy" spc="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00" u="heavy" spc="5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3</a:t>
            </a:r>
            <a:r>
              <a:rPr sz="1000" u="heavy" spc="5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rd</a:t>
            </a:r>
            <a:r>
              <a:rPr sz="1500" u="heavy" spc="5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armónico</a:t>
            </a:r>
            <a:r>
              <a:rPr sz="1500" u="heavy" spc="1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00" u="heavy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(20</a:t>
            </a:r>
            <a:r>
              <a:rPr sz="1500" u="heavy" spc="1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00" u="heavy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Hz)</a:t>
            </a:r>
            <a:r>
              <a:rPr sz="1500" u="heavy" spc="1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00" u="heavy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creado</a:t>
            </a:r>
            <a:r>
              <a:rPr sz="1500" u="heavy" spc="1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00" u="heavy" spc="5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en</a:t>
            </a:r>
            <a:r>
              <a:rPr sz="1500" u="heavy" spc="1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00" u="heavy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el</a:t>
            </a:r>
            <a:r>
              <a:rPr sz="1500" u="heavy" spc="1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00" u="heavy" spc="6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neutro</a:t>
            </a:r>
            <a:r>
              <a:rPr sz="1500" u="heavy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	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200">
              <a:latin typeface="Arial Unicode MS"/>
              <a:cs typeface="Arial Unicode MS"/>
            </a:endParaRPr>
          </a:p>
          <a:p>
            <a:pPr marL="12700" marR="5080">
              <a:lnSpc>
                <a:spcPct val="105700"/>
              </a:lnSpc>
            </a:pPr>
            <a:r>
              <a:rPr sz="1500" spc="-20" dirty="0">
                <a:latin typeface="Arial Unicode MS"/>
                <a:cs typeface="Arial Unicode MS"/>
              </a:rPr>
              <a:t>En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este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caso,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asumimos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que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generador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en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estudio</a:t>
            </a:r>
            <a:r>
              <a:rPr sz="1500" dirty="0">
                <a:latin typeface="Arial Unicode MS"/>
                <a:cs typeface="Arial Unicode MS"/>
              </a:rPr>
              <a:t> se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está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arrancando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con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90" dirty="0">
                <a:latin typeface="Arial Unicode MS"/>
                <a:cs typeface="Arial Unicode MS"/>
              </a:rPr>
              <a:t>un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arranque </a:t>
            </a:r>
            <a:r>
              <a:rPr sz="1500" dirty="0">
                <a:latin typeface="Arial Unicode MS"/>
                <a:cs typeface="Arial Unicode MS"/>
              </a:rPr>
              <a:t>directo,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LCI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o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hidroeléctrico </a:t>
            </a:r>
            <a:r>
              <a:rPr sz="1500" dirty="0">
                <a:latin typeface="Arial Unicode MS"/>
                <a:cs typeface="Arial Unicode MS"/>
              </a:rPr>
              <a:t>consecutivo.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-50" dirty="0">
                <a:latin typeface="Arial Unicode MS"/>
                <a:cs typeface="Arial Unicode MS"/>
              </a:rPr>
              <a:t>El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generador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actúa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como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90" dirty="0">
                <a:latin typeface="Arial Unicode MS"/>
                <a:cs typeface="Arial Unicode MS"/>
              </a:rPr>
              <a:t>un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105" dirty="0">
                <a:latin typeface="Arial Unicode MS"/>
                <a:cs typeface="Arial Unicode MS"/>
              </a:rPr>
              <a:t>motor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y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el </a:t>
            </a:r>
            <a:r>
              <a:rPr sz="1500" spc="50" dirty="0">
                <a:latin typeface="Arial Unicode MS"/>
                <a:cs typeface="Arial Unicode MS"/>
              </a:rPr>
              <a:t>desequilibrio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origina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en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spc="45" dirty="0">
                <a:latin typeface="Arial Unicode MS"/>
                <a:cs typeface="Arial Unicode MS"/>
              </a:rPr>
              <a:t>fuente.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2200">
              <a:latin typeface="Arial Unicode MS"/>
              <a:cs typeface="Arial Unicode MS"/>
            </a:endParaRPr>
          </a:p>
          <a:p>
            <a:pPr marL="12700" marR="1521460">
              <a:lnSpc>
                <a:spcPct val="108300"/>
              </a:lnSpc>
            </a:pPr>
            <a:r>
              <a:rPr sz="1450" i="1" spc="-30" dirty="0">
                <a:latin typeface="Lucida Sans"/>
                <a:cs typeface="Lucida Sans"/>
              </a:rPr>
              <a:t>Usando</a:t>
            </a:r>
            <a:r>
              <a:rPr sz="1450" i="1" spc="-80" dirty="0">
                <a:latin typeface="Lucida Sans"/>
                <a:cs typeface="Lucida Sans"/>
              </a:rPr>
              <a:t> </a:t>
            </a:r>
            <a:r>
              <a:rPr sz="1450" i="1" spc="-55" dirty="0">
                <a:latin typeface="Lucida Sans"/>
                <a:cs typeface="Lucida Sans"/>
              </a:rPr>
              <a:t>valores</a:t>
            </a:r>
            <a:r>
              <a:rPr sz="1450" i="1" spc="-75" dirty="0">
                <a:latin typeface="Lucida Sans"/>
                <a:cs typeface="Lucida Sans"/>
              </a:rPr>
              <a:t> </a:t>
            </a:r>
            <a:r>
              <a:rPr sz="1450" i="1" spc="-45" dirty="0">
                <a:latin typeface="Lucida Sans"/>
                <a:cs typeface="Lucida Sans"/>
              </a:rPr>
              <a:t>típicos</a:t>
            </a:r>
            <a:r>
              <a:rPr sz="1450" i="1" spc="-75" dirty="0">
                <a:latin typeface="Lucida Sans"/>
                <a:cs typeface="Lucida Sans"/>
              </a:rPr>
              <a:t> </a:t>
            </a:r>
            <a:r>
              <a:rPr sz="1450" i="1" dirty="0">
                <a:latin typeface="Lucida Sans"/>
                <a:cs typeface="Lucida Sans"/>
              </a:rPr>
              <a:t>de</a:t>
            </a:r>
            <a:r>
              <a:rPr sz="1450" i="1" spc="-75" dirty="0">
                <a:latin typeface="Lucida Sans"/>
                <a:cs typeface="Lucida Sans"/>
              </a:rPr>
              <a:t> </a:t>
            </a:r>
            <a:r>
              <a:rPr sz="1450" i="1" spc="-45" dirty="0">
                <a:latin typeface="Lucida Sans"/>
                <a:cs typeface="Lucida Sans"/>
              </a:rPr>
              <a:t>un</a:t>
            </a:r>
            <a:r>
              <a:rPr sz="1450" i="1" spc="-75" dirty="0">
                <a:latin typeface="Lucida Sans"/>
                <a:cs typeface="Lucida Sans"/>
              </a:rPr>
              <a:t> </a:t>
            </a:r>
            <a:r>
              <a:rPr sz="1450" i="1" spc="-45" dirty="0">
                <a:latin typeface="Lucida Sans"/>
                <a:cs typeface="Lucida Sans"/>
              </a:rPr>
              <a:t>generador</a:t>
            </a:r>
            <a:r>
              <a:rPr sz="1450" i="1" spc="-75" dirty="0">
                <a:latin typeface="Lucida Sans"/>
                <a:cs typeface="Lucida Sans"/>
              </a:rPr>
              <a:t> </a:t>
            </a:r>
            <a:r>
              <a:rPr sz="1450" i="1" spc="-20" dirty="0">
                <a:latin typeface="Lucida Sans"/>
                <a:cs typeface="Lucida Sans"/>
              </a:rPr>
              <a:t>que</a:t>
            </a:r>
            <a:r>
              <a:rPr sz="1450" i="1" spc="-75" dirty="0">
                <a:latin typeface="Lucida Sans"/>
                <a:cs typeface="Lucida Sans"/>
              </a:rPr>
              <a:t> </a:t>
            </a:r>
            <a:r>
              <a:rPr sz="1450" i="1" spc="-45" dirty="0">
                <a:latin typeface="Lucida Sans"/>
                <a:cs typeface="Lucida Sans"/>
              </a:rPr>
              <a:t>opera</a:t>
            </a:r>
            <a:r>
              <a:rPr sz="1450" i="1" spc="-75" dirty="0">
                <a:latin typeface="Lucida Sans"/>
                <a:cs typeface="Lucida Sans"/>
              </a:rPr>
              <a:t> </a:t>
            </a:r>
            <a:r>
              <a:rPr sz="1450" i="1" spc="-105" dirty="0">
                <a:latin typeface="Lucida Sans"/>
                <a:cs typeface="Lucida Sans"/>
              </a:rPr>
              <a:t>a</a:t>
            </a:r>
            <a:r>
              <a:rPr sz="1450" i="1" spc="-75" dirty="0">
                <a:latin typeface="Lucida Sans"/>
                <a:cs typeface="Lucida Sans"/>
              </a:rPr>
              <a:t> </a:t>
            </a:r>
            <a:r>
              <a:rPr sz="1450" i="1" spc="-40" dirty="0">
                <a:latin typeface="Lucida Sans"/>
                <a:cs typeface="Lucida Sans"/>
              </a:rPr>
              <a:t>plena</a:t>
            </a:r>
            <a:r>
              <a:rPr sz="1450" i="1" spc="-75" dirty="0">
                <a:latin typeface="Lucida Sans"/>
                <a:cs typeface="Lucida Sans"/>
              </a:rPr>
              <a:t> </a:t>
            </a:r>
            <a:r>
              <a:rPr sz="1450" i="1" spc="-85" dirty="0">
                <a:latin typeface="Lucida Sans"/>
                <a:cs typeface="Lucida Sans"/>
              </a:rPr>
              <a:t>carga,</a:t>
            </a:r>
            <a:r>
              <a:rPr sz="1450" i="1" spc="-75" dirty="0">
                <a:latin typeface="Lucida Sans"/>
                <a:cs typeface="Lucida Sans"/>
              </a:rPr>
              <a:t> </a:t>
            </a:r>
            <a:r>
              <a:rPr sz="1450" i="1" spc="-55" dirty="0">
                <a:latin typeface="Lucida Sans"/>
                <a:cs typeface="Lucida Sans"/>
              </a:rPr>
              <a:t>3</a:t>
            </a:r>
            <a:r>
              <a:rPr sz="1000" i="1" spc="-55" dirty="0">
                <a:latin typeface="Lucida Sans"/>
                <a:cs typeface="Lucida Sans"/>
              </a:rPr>
              <a:t>rd</a:t>
            </a:r>
            <a:r>
              <a:rPr sz="1450" i="1" spc="-55" dirty="0">
                <a:latin typeface="Lucida Sans"/>
                <a:cs typeface="Lucida Sans"/>
              </a:rPr>
              <a:t>Se</a:t>
            </a:r>
            <a:r>
              <a:rPr sz="1450" i="1" spc="-80" dirty="0">
                <a:latin typeface="Lucida Sans"/>
                <a:cs typeface="Lucida Sans"/>
              </a:rPr>
              <a:t> </a:t>
            </a:r>
            <a:r>
              <a:rPr sz="1450" i="1" spc="-20" dirty="0">
                <a:latin typeface="Lucida Sans"/>
                <a:cs typeface="Lucida Sans"/>
              </a:rPr>
              <a:t>puede </a:t>
            </a:r>
            <a:r>
              <a:rPr sz="1450" i="1" spc="-60" dirty="0">
                <a:latin typeface="Lucida Sans"/>
                <a:cs typeface="Lucida Sans"/>
              </a:rPr>
              <a:t>esperar</a:t>
            </a:r>
            <a:r>
              <a:rPr sz="1450" i="1" spc="-70" dirty="0">
                <a:latin typeface="Lucida Sans"/>
                <a:cs typeface="Lucida Sans"/>
              </a:rPr>
              <a:t> </a:t>
            </a:r>
            <a:r>
              <a:rPr sz="1450" i="1" spc="-20" dirty="0">
                <a:latin typeface="Lucida Sans"/>
                <a:cs typeface="Lucida Sans"/>
              </a:rPr>
              <a:t>que</a:t>
            </a:r>
            <a:r>
              <a:rPr sz="1450" i="1" spc="-65" dirty="0">
                <a:latin typeface="Lucida Sans"/>
                <a:cs typeface="Lucida Sans"/>
              </a:rPr>
              <a:t> </a:t>
            </a:r>
            <a:r>
              <a:rPr sz="1450" i="1" spc="-30" dirty="0">
                <a:latin typeface="Lucida Sans"/>
                <a:cs typeface="Lucida Sans"/>
              </a:rPr>
              <a:t>el</a:t>
            </a:r>
            <a:r>
              <a:rPr sz="1450" i="1" spc="-65" dirty="0">
                <a:latin typeface="Lucida Sans"/>
                <a:cs typeface="Lucida Sans"/>
              </a:rPr>
              <a:t> </a:t>
            </a:r>
            <a:r>
              <a:rPr sz="1450" i="1" spc="-55" dirty="0">
                <a:latin typeface="Lucida Sans"/>
                <a:cs typeface="Lucida Sans"/>
              </a:rPr>
              <a:t>armónico</a:t>
            </a:r>
            <a:r>
              <a:rPr sz="1450" i="1" spc="-65" dirty="0">
                <a:latin typeface="Lucida Sans"/>
                <a:cs typeface="Lucida Sans"/>
              </a:rPr>
              <a:t> </a:t>
            </a:r>
            <a:r>
              <a:rPr sz="1450" i="1" spc="-40" dirty="0">
                <a:latin typeface="Lucida Sans"/>
                <a:cs typeface="Lucida Sans"/>
              </a:rPr>
              <a:t>sea</a:t>
            </a:r>
            <a:r>
              <a:rPr sz="1450" i="1" spc="-70" dirty="0">
                <a:latin typeface="Lucida Sans"/>
                <a:cs typeface="Lucida Sans"/>
              </a:rPr>
              <a:t> </a:t>
            </a:r>
            <a:r>
              <a:rPr sz="1450" i="1" spc="-60" dirty="0">
                <a:latin typeface="Lucida Sans"/>
                <a:cs typeface="Lucida Sans"/>
              </a:rPr>
              <a:t>aproximadamente</a:t>
            </a:r>
            <a:r>
              <a:rPr sz="1450" i="1" spc="-65" dirty="0">
                <a:latin typeface="Lucida Sans"/>
                <a:cs typeface="Lucida Sans"/>
              </a:rPr>
              <a:t> </a:t>
            </a:r>
            <a:r>
              <a:rPr sz="1450" i="1" spc="-125" dirty="0">
                <a:latin typeface="Lucida Sans"/>
                <a:cs typeface="Lucida Sans"/>
              </a:rPr>
              <a:t>5</a:t>
            </a:r>
            <a:r>
              <a:rPr sz="1450" i="1" spc="-65" dirty="0">
                <a:latin typeface="Lucida Sans"/>
                <a:cs typeface="Lucida Sans"/>
              </a:rPr>
              <a:t> </a:t>
            </a:r>
            <a:r>
              <a:rPr sz="1450" i="1" spc="-35" dirty="0">
                <a:latin typeface="Lucida Sans"/>
                <a:cs typeface="Lucida Sans"/>
              </a:rPr>
              <a:t>veces</a:t>
            </a:r>
            <a:r>
              <a:rPr sz="1450" i="1" spc="-65" dirty="0">
                <a:latin typeface="Lucida Sans"/>
                <a:cs typeface="Lucida Sans"/>
              </a:rPr>
              <a:t> </a:t>
            </a:r>
            <a:r>
              <a:rPr sz="1450" i="1" spc="-30" dirty="0">
                <a:latin typeface="Lucida Sans"/>
                <a:cs typeface="Lucida Sans"/>
              </a:rPr>
              <a:t>el</a:t>
            </a:r>
            <a:r>
              <a:rPr sz="1450" i="1" spc="-70" dirty="0">
                <a:latin typeface="Lucida Sans"/>
                <a:cs typeface="Lucida Sans"/>
              </a:rPr>
              <a:t> valor</a:t>
            </a:r>
            <a:r>
              <a:rPr sz="1450" i="1" spc="-65" dirty="0">
                <a:latin typeface="Lucida Sans"/>
                <a:cs typeface="Lucida Sans"/>
              </a:rPr>
              <a:t> </a:t>
            </a:r>
            <a:r>
              <a:rPr sz="1450" i="1" spc="-50" dirty="0">
                <a:latin typeface="Lucida Sans"/>
                <a:cs typeface="Lucida Sans"/>
              </a:rPr>
              <a:t>sin</a:t>
            </a:r>
            <a:r>
              <a:rPr sz="1450" i="1" spc="-65" dirty="0">
                <a:latin typeface="Lucida Sans"/>
                <a:cs typeface="Lucida Sans"/>
              </a:rPr>
              <a:t> </a:t>
            </a:r>
            <a:r>
              <a:rPr sz="1450" i="1" spc="-10" dirty="0">
                <a:latin typeface="Lucida Sans"/>
                <a:cs typeface="Lucida Sans"/>
              </a:rPr>
              <a:t>carga.</a:t>
            </a:r>
            <a:endParaRPr sz="1450">
              <a:latin typeface="Lucida Sans"/>
              <a:cs typeface="Lucida Sans"/>
            </a:endParaRPr>
          </a:p>
          <a:p>
            <a:pPr marL="469900" marR="1757680">
              <a:lnSpc>
                <a:spcPct val="106700"/>
              </a:lnSpc>
              <a:spcBef>
                <a:spcPts val="10"/>
              </a:spcBef>
            </a:pPr>
            <a:r>
              <a:rPr sz="1500" dirty="0">
                <a:latin typeface="Arial Unicode MS"/>
                <a:cs typeface="Arial Unicode MS"/>
              </a:rPr>
              <a:t>3</a:t>
            </a:r>
            <a:r>
              <a:rPr sz="1000" dirty="0">
                <a:latin typeface="Arial Unicode MS"/>
                <a:cs typeface="Arial Unicode MS"/>
              </a:rPr>
              <a:t>rd</a:t>
            </a:r>
            <a:r>
              <a:rPr sz="1500" dirty="0">
                <a:latin typeface="Arial Unicode MS"/>
                <a:cs typeface="Arial Unicode MS"/>
              </a:rPr>
              <a:t>V</a:t>
            </a:r>
            <a:r>
              <a:rPr sz="1000" dirty="0">
                <a:latin typeface="Arial Unicode MS"/>
                <a:cs typeface="Arial Unicode MS"/>
              </a:rPr>
              <a:t>60</a:t>
            </a:r>
            <a:r>
              <a:rPr sz="1000" spc="2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Hz</a:t>
            </a:r>
            <a:r>
              <a:rPr sz="1000" spc="30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NGT</a:t>
            </a:r>
            <a:r>
              <a:rPr sz="1000" spc="3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pri</a:t>
            </a: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4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5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spc="235" dirty="0">
                <a:latin typeface="Arial Unicode MS"/>
                <a:cs typeface="Arial Unicode MS"/>
              </a:rPr>
              <a:t>*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(sin</a:t>
            </a:r>
            <a:r>
              <a:rPr sz="1500" spc="4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carga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3</a:t>
            </a:r>
            <a:r>
              <a:rPr sz="1000" spc="50" dirty="0">
                <a:latin typeface="Arial Unicode MS"/>
                <a:cs typeface="Arial Unicode MS"/>
              </a:rPr>
              <a:t>rd</a:t>
            </a:r>
            <a:r>
              <a:rPr sz="1500" spc="50" dirty="0">
                <a:latin typeface="Arial Unicode MS"/>
                <a:cs typeface="Arial Unicode MS"/>
              </a:rPr>
              <a:t>armónico)</a:t>
            </a:r>
            <a:r>
              <a:rPr sz="1500" spc="40" dirty="0">
                <a:latin typeface="Arial Unicode MS"/>
                <a:cs typeface="Arial Unicode MS"/>
              </a:rPr>
              <a:t> </a:t>
            </a:r>
            <a:r>
              <a:rPr sz="1500" spc="235" dirty="0">
                <a:latin typeface="Arial Unicode MS"/>
                <a:cs typeface="Arial Unicode MS"/>
              </a:rPr>
              <a:t>*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relación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spc="-35" dirty="0">
                <a:latin typeface="Arial Unicode MS"/>
                <a:cs typeface="Arial Unicode MS"/>
              </a:rPr>
              <a:t>NGT</a:t>
            </a:r>
            <a:r>
              <a:rPr sz="1500" spc="4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3</a:t>
            </a:r>
            <a:r>
              <a:rPr sz="1000" dirty="0">
                <a:latin typeface="Arial Unicode MS"/>
                <a:cs typeface="Arial Unicode MS"/>
              </a:rPr>
              <a:t>rd</a:t>
            </a:r>
            <a:r>
              <a:rPr sz="1500" dirty="0">
                <a:latin typeface="Arial Unicode MS"/>
                <a:cs typeface="Arial Unicode MS"/>
              </a:rPr>
              <a:t>V</a:t>
            </a:r>
            <a:r>
              <a:rPr sz="1000" dirty="0">
                <a:latin typeface="Arial Unicode MS"/>
                <a:cs typeface="Arial Unicode MS"/>
              </a:rPr>
              <a:t>60</a:t>
            </a:r>
            <a:r>
              <a:rPr sz="1000" spc="30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Hz </a:t>
            </a:r>
            <a:r>
              <a:rPr sz="1000" spc="-20" dirty="0">
                <a:latin typeface="Arial Unicode MS"/>
                <a:cs typeface="Arial Unicode MS"/>
              </a:rPr>
              <a:t>NGT</a:t>
            </a:r>
            <a:r>
              <a:rPr sz="1000" spc="-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pri</a:t>
            </a: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5 </a:t>
            </a:r>
            <a:r>
              <a:rPr sz="1500" spc="235" dirty="0">
                <a:latin typeface="Arial Unicode MS"/>
                <a:cs typeface="Arial Unicode MS"/>
              </a:rPr>
              <a:t>*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0,75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-114" dirty="0">
                <a:latin typeface="Arial Unicode MS"/>
                <a:cs typeface="Arial Unicode MS"/>
              </a:rPr>
              <a:t>V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235" dirty="0">
                <a:latin typeface="Arial Unicode MS"/>
                <a:cs typeface="Arial Unicode MS"/>
              </a:rPr>
              <a:t>*</a:t>
            </a:r>
            <a:r>
              <a:rPr sz="1500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83,33</a:t>
            </a:r>
            <a:endParaRPr sz="150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120"/>
              </a:spcBef>
            </a:pPr>
            <a:r>
              <a:rPr sz="1500" dirty="0">
                <a:latin typeface="Arial Unicode MS"/>
                <a:cs typeface="Arial Unicode MS"/>
              </a:rPr>
              <a:t>3</a:t>
            </a:r>
            <a:r>
              <a:rPr sz="1000" dirty="0">
                <a:latin typeface="Arial Unicode MS"/>
                <a:cs typeface="Arial Unicode MS"/>
              </a:rPr>
              <a:t>rd</a:t>
            </a:r>
            <a:r>
              <a:rPr sz="1500" dirty="0">
                <a:latin typeface="Arial Unicode MS"/>
                <a:cs typeface="Arial Unicode MS"/>
              </a:rPr>
              <a:t>V</a:t>
            </a:r>
            <a:r>
              <a:rPr sz="1000" dirty="0">
                <a:latin typeface="Arial Unicode MS"/>
                <a:cs typeface="Arial Unicode MS"/>
              </a:rPr>
              <a:t>60</a:t>
            </a:r>
            <a:r>
              <a:rPr sz="1000" spc="2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Hz</a:t>
            </a:r>
            <a:r>
              <a:rPr sz="1000" spc="25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NGT</a:t>
            </a:r>
            <a:r>
              <a:rPr sz="1000" spc="2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pri</a:t>
            </a: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4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312,498</a:t>
            </a:r>
            <a:r>
              <a:rPr sz="1500" spc="35" dirty="0">
                <a:latin typeface="Arial Unicode MS"/>
                <a:cs typeface="Arial Unicode MS"/>
              </a:rPr>
              <a:t> </a:t>
            </a:r>
            <a:r>
              <a:rPr sz="1500" spc="-50" dirty="0">
                <a:latin typeface="Arial Unicode MS"/>
                <a:cs typeface="Arial Unicode MS"/>
              </a:rPr>
              <a:t>V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22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sz="1550" i="1" spc="-90" dirty="0">
                <a:latin typeface="Lucida Sans"/>
                <a:cs typeface="Lucida Sans"/>
              </a:rPr>
              <a:t>La </a:t>
            </a:r>
            <a:r>
              <a:rPr sz="1550" i="1" spc="-60" dirty="0">
                <a:latin typeface="Lucida Sans"/>
                <a:cs typeface="Lucida Sans"/>
              </a:rPr>
              <a:t>frecuencia</a:t>
            </a:r>
            <a:r>
              <a:rPr sz="1550" i="1" spc="-90" dirty="0">
                <a:latin typeface="Lucida Sans"/>
                <a:cs typeface="Lucida Sans"/>
              </a:rPr>
              <a:t> </a:t>
            </a:r>
            <a:r>
              <a:rPr sz="1550" i="1" spc="-55" dirty="0">
                <a:latin typeface="Lucida Sans"/>
                <a:cs typeface="Lucida Sans"/>
              </a:rPr>
              <a:t>durante</a:t>
            </a:r>
            <a:r>
              <a:rPr sz="1550" i="1" spc="-90" dirty="0">
                <a:latin typeface="Lucida Sans"/>
                <a:cs typeface="Lucida Sans"/>
              </a:rPr>
              <a:t> </a:t>
            </a:r>
            <a:r>
              <a:rPr sz="1550" i="1" spc="-20" dirty="0">
                <a:latin typeface="Lucida Sans"/>
                <a:cs typeface="Lucida Sans"/>
              </a:rPr>
              <a:t>el</a:t>
            </a:r>
            <a:r>
              <a:rPr sz="1550" i="1" spc="-90" dirty="0">
                <a:latin typeface="Lucida Sans"/>
                <a:cs typeface="Lucida Sans"/>
              </a:rPr>
              <a:t> </a:t>
            </a:r>
            <a:r>
              <a:rPr sz="1550" i="1" spc="-75" dirty="0">
                <a:latin typeface="Lucida Sans"/>
                <a:cs typeface="Lucida Sans"/>
              </a:rPr>
              <a:t>arranque</a:t>
            </a:r>
            <a:r>
              <a:rPr sz="1550" i="1" spc="-90" dirty="0">
                <a:latin typeface="Lucida Sans"/>
                <a:cs typeface="Lucida Sans"/>
              </a:rPr>
              <a:t> </a:t>
            </a:r>
            <a:r>
              <a:rPr sz="1550" i="1" dirty="0">
                <a:latin typeface="Lucida Sans"/>
                <a:cs typeface="Lucida Sans"/>
              </a:rPr>
              <a:t>se</a:t>
            </a:r>
            <a:r>
              <a:rPr sz="1550" i="1" spc="-90" dirty="0">
                <a:latin typeface="Lucida Sans"/>
                <a:cs typeface="Lucida Sans"/>
              </a:rPr>
              <a:t> </a:t>
            </a:r>
            <a:r>
              <a:rPr sz="1550" i="1" spc="-40" dirty="0">
                <a:latin typeface="Lucida Sans"/>
                <a:cs typeface="Lucida Sans"/>
              </a:rPr>
              <a:t>reduce</a:t>
            </a:r>
            <a:r>
              <a:rPr sz="1550" i="1" spc="-90" dirty="0">
                <a:latin typeface="Lucida Sans"/>
                <a:cs typeface="Lucida Sans"/>
              </a:rPr>
              <a:t> </a:t>
            </a:r>
            <a:r>
              <a:rPr sz="1550" i="1" spc="-110" dirty="0">
                <a:latin typeface="Lucida Sans"/>
                <a:cs typeface="Lucida Sans"/>
              </a:rPr>
              <a:t>a</a:t>
            </a:r>
            <a:r>
              <a:rPr sz="1550" i="1" spc="-90" dirty="0">
                <a:latin typeface="Lucida Sans"/>
                <a:cs typeface="Lucida Sans"/>
              </a:rPr>
              <a:t> </a:t>
            </a:r>
            <a:r>
              <a:rPr sz="1550" i="1" spc="-125" dirty="0">
                <a:latin typeface="Lucida Sans"/>
                <a:cs typeface="Lucida Sans"/>
              </a:rPr>
              <a:t>6,67</a:t>
            </a:r>
            <a:r>
              <a:rPr sz="1550" i="1" spc="-90" dirty="0">
                <a:latin typeface="Lucida Sans"/>
                <a:cs typeface="Lucida Sans"/>
              </a:rPr>
              <a:t> </a:t>
            </a:r>
            <a:r>
              <a:rPr sz="1550" i="1" spc="-80" dirty="0">
                <a:latin typeface="Lucida Sans"/>
                <a:cs typeface="Lucida Sans"/>
              </a:rPr>
              <a:t>Hz</a:t>
            </a:r>
            <a:r>
              <a:rPr sz="1550" i="1" spc="-90" dirty="0">
                <a:latin typeface="Lucida Sans"/>
                <a:cs typeface="Lucida Sans"/>
              </a:rPr>
              <a:t> (3 </a:t>
            </a:r>
            <a:r>
              <a:rPr sz="1550" i="1" spc="90" dirty="0">
                <a:latin typeface="Lucida Sans"/>
                <a:cs typeface="Lucida Sans"/>
              </a:rPr>
              <a:t>*</a:t>
            </a:r>
            <a:r>
              <a:rPr sz="1550" i="1" spc="-90" dirty="0">
                <a:latin typeface="Lucida Sans"/>
                <a:cs typeface="Lucida Sans"/>
              </a:rPr>
              <a:t> </a:t>
            </a:r>
            <a:r>
              <a:rPr sz="1550" i="1" spc="-125" dirty="0">
                <a:latin typeface="Lucida Sans"/>
                <a:cs typeface="Lucida Sans"/>
              </a:rPr>
              <a:t>6,67</a:t>
            </a:r>
            <a:r>
              <a:rPr sz="1550" i="1" spc="-85" dirty="0">
                <a:latin typeface="Lucida Sans"/>
                <a:cs typeface="Lucida Sans"/>
              </a:rPr>
              <a:t> </a:t>
            </a:r>
            <a:r>
              <a:rPr sz="1550" i="1" spc="-100" dirty="0">
                <a:latin typeface="Lucida Sans"/>
                <a:cs typeface="Lucida Sans"/>
              </a:rPr>
              <a:t>Hz=</a:t>
            </a:r>
            <a:r>
              <a:rPr sz="1550" i="1" spc="-90" dirty="0">
                <a:latin typeface="Lucida Sans"/>
                <a:cs typeface="Lucida Sans"/>
              </a:rPr>
              <a:t> </a:t>
            </a:r>
            <a:r>
              <a:rPr sz="1550" i="1" spc="-135" dirty="0">
                <a:latin typeface="Lucida Sans"/>
                <a:cs typeface="Lucida Sans"/>
              </a:rPr>
              <a:t>20</a:t>
            </a:r>
            <a:r>
              <a:rPr sz="1550" i="1" spc="-90" dirty="0">
                <a:latin typeface="Lucida Sans"/>
                <a:cs typeface="Lucida Sans"/>
              </a:rPr>
              <a:t> </a:t>
            </a:r>
            <a:r>
              <a:rPr sz="1550" i="1" spc="-20" dirty="0">
                <a:latin typeface="Lucida Sans"/>
                <a:cs typeface="Lucida Sans"/>
              </a:rPr>
              <a:t>Hz).</a:t>
            </a:r>
            <a:endParaRPr sz="1550">
              <a:latin typeface="Lucida Sans"/>
              <a:cs typeface="Lucida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7126" y="6169514"/>
            <a:ext cx="7628255" cy="101346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550" i="1" spc="-25" dirty="0">
                <a:latin typeface="Lucida Sans"/>
                <a:cs typeface="Lucida Sans"/>
              </a:rPr>
              <a:t>Suponiendo</a:t>
            </a:r>
            <a:r>
              <a:rPr sz="1550" i="1" spc="-85" dirty="0">
                <a:latin typeface="Lucida Sans"/>
                <a:cs typeface="Lucida Sans"/>
              </a:rPr>
              <a:t> </a:t>
            </a:r>
            <a:r>
              <a:rPr sz="1550" i="1" spc="-20" dirty="0">
                <a:latin typeface="Lucida Sans"/>
                <a:cs typeface="Lucida Sans"/>
              </a:rPr>
              <a:t>que</a:t>
            </a:r>
            <a:r>
              <a:rPr sz="1550" i="1" spc="-85" dirty="0">
                <a:latin typeface="Lucida Sans"/>
                <a:cs typeface="Lucida Sans"/>
              </a:rPr>
              <a:t> </a:t>
            </a:r>
            <a:r>
              <a:rPr sz="1550" i="1" spc="-20" dirty="0">
                <a:latin typeface="Lucida Sans"/>
                <a:cs typeface="Lucida Sans"/>
              </a:rPr>
              <a:t>el</a:t>
            </a:r>
            <a:r>
              <a:rPr sz="1550" i="1" spc="-85" dirty="0">
                <a:latin typeface="Lucida Sans"/>
                <a:cs typeface="Lucida Sans"/>
              </a:rPr>
              <a:t> </a:t>
            </a:r>
            <a:r>
              <a:rPr sz="1550" i="1" spc="-135" dirty="0">
                <a:latin typeface="Lucida Sans"/>
                <a:cs typeface="Lucida Sans"/>
              </a:rPr>
              <a:t>V/Hz</a:t>
            </a:r>
            <a:r>
              <a:rPr sz="1550" i="1" spc="-85" dirty="0">
                <a:latin typeface="Lucida Sans"/>
                <a:cs typeface="Lucida Sans"/>
              </a:rPr>
              <a:t> </a:t>
            </a:r>
            <a:r>
              <a:rPr sz="1550" i="1" dirty="0">
                <a:latin typeface="Lucida Sans"/>
                <a:cs typeface="Lucida Sans"/>
              </a:rPr>
              <a:t>se</a:t>
            </a:r>
            <a:r>
              <a:rPr sz="1550" i="1" spc="-80" dirty="0">
                <a:latin typeface="Lucida Sans"/>
                <a:cs typeface="Lucida Sans"/>
              </a:rPr>
              <a:t> </a:t>
            </a:r>
            <a:r>
              <a:rPr sz="1550" i="1" spc="-40" dirty="0">
                <a:latin typeface="Lucida Sans"/>
                <a:cs typeface="Lucida Sans"/>
              </a:rPr>
              <a:t>mantiene</a:t>
            </a:r>
            <a:r>
              <a:rPr sz="1550" i="1" spc="-85" dirty="0">
                <a:latin typeface="Lucida Sans"/>
                <a:cs typeface="Lucida Sans"/>
              </a:rPr>
              <a:t> </a:t>
            </a:r>
            <a:r>
              <a:rPr sz="1550" i="1" spc="-50" dirty="0">
                <a:latin typeface="Lucida Sans"/>
                <a:cs typeface="Lucida Sans"/>
              </a:rPr>
              <a:t>constante,</a:t>
            </a:r>
            <a:r>
              <a:rPr sz="1550" i="1" spc="-85" dirty="0">
                <a:latin typeface="Lucida Sans"/>
                <a:cs typeface="Lucida Sans"/>
              </a:rPr>
              <a:t> </a:t>
            </a:r>
            <a:r>
              <a:rPr sz="1550" i="1" spc="-30" dirty="0">
                <a:latin typeface="Lucida Sans"/>
                <a:cs typeface="Lucida Sans"/>
              </a:rPr>
              <a:t>los</a:t>
            </a:r>
            <a:r>
              <a:rPr sz="1550" i="1" spc="-85" dirty="0">
                <a:latin typeface="Lucida Sans"/>
                <a:cs typeface="Lucida Sans"/>
              </a:rPr>
              <a:t> 3</a:t>
            </a:r>
            <a:r>
              <a:rPr sz="1000" i="1" spc="-85" dirty="0">
                <a:latin typeface="Lucida Sans"/>
                <a:cs typeface="Lucida Sans"/>
              </a:rPr>
              <a:t>rd</a:t>
            </a:r>
            <a:r>
              <a:rPr sz="1550" i="1" spc="-85" dirty="0">
                <a:latin typeface="Lucida Sans"/>
                <a:cs typeface="Lucida Sans"/>
              </a:rPr>
              <a:t>la </a:t>
            </a:r>
            <a:r>
              <a:rPr sz="1550" i="1" spc="-35" dirty="0">
                <a:latin typeface="Lucida Sans"/>
                <a:cs typeface="Lucida Sans"/>
              </a:rPr>
              <a:t>tensión</a:t>
            </a:r>
            <a:r>
              <a:rPr sz="1550" i="1" spc="-80" dirty="0">
                <a:latin typeface="Lucida Sans"/>
                <a:cs typeface="Lucida Sans"/>
              </a:rPr>
              <a:t> </a:t>
            </a:r>
            <a:r>
              <a:rPr sz="1550" i="1" spc="-70" dirty="0">
                <a:latin typeface="Lucida Sans"/>
                <a:cs typeface="Lucida Sans"/>
              </a:rPr>
              <a:t>armónica</a:t>
            </a:r>
            <a:r>
              <a:rPr sz="1550" i="1" spc="-85" dirty="0">
                <a:latin typeface="Lucida Sans"/>
                <a:cs typeface="Lucida Sans"/>
              </a:rPr>
              <a:t> </a:t>
            </a:r>
            <a:r>
              <a:rPr sz="1550" i="1" dirty="0">
                <a:latin typeface="Lucida Sans"/>
                <a:cs typeface="Lucida Sans"/>
              </a:rPr>
              <a:t>se</a:t>
            </a:r>
            <a:r>
              <a:rPr sz="1550" i="1" spc="-85" dirty="0">
                <a:latin typeface="Lucida Sans"/>
                <a:cs typeface="Lucida Sans"/>
              </a:rPr>
              <a:t> </a:t>
            </a:r>
            <a:r>
              <a:rPr sz="1550" i="1" spc="-10" dirty="0">
                <a:latin typeface="Lucida Sans"/>
                <a:cs typeface="Lucida Sans"/>
              </a:rPr>
              <a:t>reduce.</a:t>
            </a:r>
            <a:endParaRPr sz="1550">
              <a:latin typeface="Lucida Sans"/>
              <a:cs typeface="Lucida Sans"/>
            </a:endParaRPr>
          </a:p>
          <a:p>
            <a:pPr marL="469900" marR="3052445" indent="-635">
              <a:lnSpc>
                <a:spcPct val="104700"/>
              </a:lnSpc>
              <a:spcBef>
                <a:spcPts val="60"/>
              </a:spcBef>
            </a:pPr>
            <a:r>
              <a:rPr sz="1500" dirty="0">
                <a:latin typeface="Arial Unicode MS"/>
                <a:cs typeface="Arial Unicode MS"/>
              </a:rPr>
              <a:t>3</a:t>
            </a:r>
            <a:r>
              <a:rPr sz="1000" dirty="0">
                <a:latin typeface="Arial Unicode MS"/>
                <a:cs typeface="Arial Unicode MS"/>
              </a:rPr>
              <a:t>rd</a:t>
            </a:r>
            <a:r>
              <a:rPr sz="1500" dirty="0">
                <a:latin typeface="Arial Unicode MS"/>
                <a:cs typeface="Arial Unicode MS"/>
              </a:rPr>
              <a:t>V</a:t>
            </a:r>
            <a:r>
              <a:rPr sz="1000" dirty="0">
                <a:latin typeface="Arial Unicode MS"/>
                <a:cs typeface="Arial Unicode MS"/>
              </a:rPr>
              <a:t>20</a:t>
            </a:r>
            <a:r>
              <a:rPr sz="1000" spc="-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Hz </a:t>
            </a:r>
            <a:r>
              <a:rPr sz="1000" spc="-20" dirty="0">
                <a:latin typeface="Arial Unicode MS"/>
                <a:cs typeface="Arial Unicode MS"/>
              </a:rPr>
              <a:t>NGT</a:t>
            </a:r>
            <a:r>
              <a:rPr sz="1000" dirty="0">
                <a:latin typeface="Arial Unicode MS"/>
                <a:cs typeface="Arial Unicode MS"/>
              </a:rPr>
              <a:t> pri</a:t>
            </a:r>
            <a:r>
              <a:rPr sz="1500" dirty="0">
                <a:latin typeface="Arial Unicode MS"/>
                <a:cs typeface="Arial Unicode MS"/>
              </a:rPr>
              <a:t>= 6,67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Hz </a:t>
            </a:r>
            <a:r>
              <a:rPr sz="1500" spc="135" dirty="0">
                <a:latin typeface="Arial Unicode MS"/>
                <a:cs typeface="Arial Unicode MS"/>
              </a:rPr>
              <a:t>/</a:t>
            </a:r>
            <a:r>
              <a:rPr sz="1500" dirty="0">
                <a:latin typeface="Arial Unicode MS"/>
                <a:cs typeface="Arial Unicode MS"/>
              </a:rPr>
              <a:t> 60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Hz </a:t>
            </a:r>
            <a:r>
              <a:rPr sz="1500" spc="235" dirty="0">
                <a:latin typeface="Arial Unicode MS"/>
                <a:cs typeface="Arial Unicode MS"/>
              </a:rPr>
              <a:t>*</a:t>
            </a:r>
            <a:r>
              <a:rPr sz="1500" dirty="0">
                <a:latin typeface="Arial Unicode MS"/>
                <a:cs typeface="Arial Unicode MS"/>
              </a:rPr>
              <a:t> 312,498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-114" dirty="0">
                <a:latin typeface="Arial Unicode MS"/>
                <a:cs typeface="Arial Unicode MS"/>
              </a:rPr>
              <a:t>V</a:t>
            </a:r>
            <a:r>
              <a:rPr sz="1500" dirty="0">
                <a:latin typeface="Arial Unicode MS"/>
                <a:cs typeface="Arial Unicode MS"/>
              </a:rPr>
              <a:t> </a:t>
            </a:r>
            <a:r>
              <a:rPr sz="1500" spc="-20" dirty="0">
                <a:latin typeface="Arial Unicode MS"/>
                <a:cs typeface="Arial Unicode MS"/>
              </a:rPr>
              <a:t>(sin </a:t>
            </a:r>
            <a:r>
              <a:rPr sz="1500" spc="50" dirty="0">
                <a:latin typeface="Arial Unicode MS"/>
                <a:cs typeface="Arial Unicode MS"/>
              </a:rPr>
              <a:t>reducción</a:t>
            </a:r>
            <a:r>
              <a:rPr sz="1500" spc="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capacitancia)</a:t>
            </a:r>
            <a:endParaRPr sz="150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120"/>
              </a:spcBef>
            </a:pPr>
            <a:r>
              <a:rPr sz="1500" dirty="0">
                <a:latin typeface="Arial Unicode MS"/>
                <a:cs typeface="Arial Unicode MS"/>
              </a:rPr>
              <a:t>3</a:t>
            </a:r>
            <a:r>
              <a:rPr sz="1000" dirty="0">
                <a:latin typeface="Arial Unicode MS"/>
                <a:cs typeface="Arial Unicode MS"/>
              </a:rPr>
              <a:t>rd</a:t>
            </a:r>
            <a:r>
              <a:rPr sz="1500" dirty="0">
                <a:latin typeface="Arial Unicode MS"/>
                <a:cs typeface="Arial Unicode MS"/>
              </a:rPr>
              <a:t>V</a:t>
            </a:r>
            <a:r>
              <a:rPr sz="1000" dirty="0">
                <a:latin typeface="Arial Unicode MS"/>
                <a:cs typeface="Arial Unicode MS"/>
              </a:rPr>
              <a:t>20</a:t>
            </a:r>
            <a:r>
              <a:rPr sz="1000" spc="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Hz</a:t>
            </a:r>
            <a:r>
              <a:rPr sz="1000" spc="10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NGT</a:t>
            </a:r>
            <a:r>
              <a:rPr sz="1000" spc="1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pri</a:t>
            </a: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34,74</a:t>
            </a:r>
            <a:r>
              <a:rPr sz="1500" spc="20" dirty="0">
                <a:latin typeface="Arial Unicode MS"/>
                <a:cs typeface="Arial Unicode MS"/>
              </a:rPr>
              <a:t> </a:t>
            </a:r>
            <a:r>
              <a:rPr sz="1500" spc="-114" dirty="0">
                <a:latin typeface="Arial Unicode MS"/>
                <a:cs typeface="Arial Unicode MS"/>
              </a:rPr>
              <a:t>V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(sin</a:t>
            </a:r>
            <a:r>
              <a:rPr sz="1500" spc="2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reducción</a:t>
            </a:r>
            <a:r>
              <a:rPr sz="1500" spc="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capacitancia)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58909" y="6720078"/>
            <a:ext cx="3162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5" dirty="0">
                <a:solidFill>
                  <a:srgbClr val="B2B2B2"/>
                </a:solidFill>
                <a:latin typeface="Trebuchet MS"/>
                <a:cs typeface="Trebuchet MS"/>
              </a:rPr>
              <a:t>92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9033509" y="6702552"/>
            <a:ext cx="379730" cy="45910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25"/>
              </a:spcBef>
            </a:pPr>
            <a:fld id="{81D60167-4931-47E6-BA6A-407CBD079E47}" type="slidenum">
              <a:rPr sz="2000" b="1" spc="-25" dirty="0">
                <a:solidFill>
                  <a:srgbClr val="B2B2B2"/>
                </a:solidFill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925"/>
                </a:spcBef>
              </a:pPr>
              <a:t>91</a:t>
            </a:fld>
            <a:endParaRPr sz="2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6664" y="1061600"/>
            <a:ext cx="8416290" cy="555688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4752975">
              <a:lnSpc>
                <a:spcPct val="100000"/>
              </a:lnSpc>
              <a:spcBef>
                <a:spcPts val="715"/>
              </a:spcBef>
            </a:pP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sz="2100" spc="19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sz="2100" spc="20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-25" dirty="0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2100">
              <a:latin typeface="Arial Unicode MS"/>
              <a:cs typeface="Arial Unicode MS"/>
            </a:endParaRPr>
          </a:p>
          <a:p>
            <a:pPr marL="5637530">
              <a:lnSpc>
                <a:spcPct val="100000"/>
              </a:lnSpc>
              <a:spcBef>
                <a:spcPts val="560"/>
              </a:spcBef>
            </a:pP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Evaluacion</a:t>
            </a:r>
            <a:r>
              <a:rPr sz="19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9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seguridad</a:t>
            </a:r>
            <a:endParaRPr sz="19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sz="1500" dirty="0">
                <a:latin typeface="Arial Unicode MS"/>
                <a:cs typeface="Arial Unicode MS"/>
              </a:rPr>
              <a:t>Dado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que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frecuencia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es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20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Hz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y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spc="75" dirty="0">
                <a:latin typeface="Arial Unicode MS"/>
                <a:cs typeface="Arial Unicode MS"/>
              </a:rPr>
              <a:t>no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180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Hz,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hay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una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reducción </a:t>
            </a:r>
            <a:r>
              <a:rPr sz="1500" dirty="0">
                <a:latin typeface="Arial Unicode MS"/>
                <a:cs typeface="Arial Unicode MS"/>
              </a:rPr>
              <a:t>adicional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spc="-50" dirty="0">
                <a:latin typeface="Arial Unicode MS"/>
                <a:cs typeface="Arial Unicode MS"/>
              </a:rPr>
              <a:t>3</a:t>
            </a:r>
            <a:endParaRPr sz="1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55" dirty="0">
                <a:latin typeface="Arial Unicode MS"/>
                <a:cs typeface="Arial Unicode MS"/>
              </a:rPr>
              <a:t>rd</a:t>
            </a:r>
            <a:r>
              <a:rPr sz="1500" spc="55" dirty="0">
                <a:latin typeface="Arial Unicode MS"/>
                <a:cs typeface="Arial Unicode MS"/>
              </a:rPr>
              <a:t>corriente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armónica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debida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capacitancia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1/9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valor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60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Hz.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(180/20=9)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>
              <a:latin typeface="Arial Unicode MS"/>
              <a:cs typeface="Arial Unicode MS"/>
            </a:endParaRPr>
          </a:p>
          <a:p>
            <a:pPr marL="12700" marR="1909445">
              <a:lnSpc>
                <a:spcPct val="104700"/>
              </a:lnSpc>
            </a:pPr>
            <a:r>
              <a:rPr sz="1500" spc="-50" dirty="0">
                <a:latin typeface="Arial Unicode MS"/>
                <a:cs typeface="Arial Unicode MS"/>
              </a:rPr>
              <a:t>El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70" dirty="0">
                <a:latin typeface="Arial Unicode MS"/>
                <a:cs typeface="Arial Unicode MS"/>
              </a:rPr>
              <a:t>modelo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es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complejo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y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relación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75" dirty="0">
                <a:latin typeface="Arial Unicode MS"/>
                <a:cs typeface="Arial Unicode MS"/>
              </a:rPr>
              <a:t>no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es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sencilla,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85" dirty="0">
                <a:latin typeface="Arial Unicode MS"/>
                <a:cs typeface="Arial Unicode MS"/>
              </a:rPr>
              <a:t>por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lo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que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40" dirty="0">
                <a:latin typeface="Arial Unicode MS"/>
                <a:cs typeface="Arial Unicode MS"/>
              </a:rPr>
              <a:t>suponemos </a:t>
            </a:r>
            <a:r>
              <a:rPr sz="1500" spc="55" dirty="0">
                <a:latin typeface="Arial Unicode MS"/>
                <a:cs typeface="Arial Unicode MS"/>
              </a:rPr>
              <a:t>una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reducción</a:t>
            </a:r>
            <a:r>
              <a:rPr sz="1500" dirty="0">
                <a:latin typeface="Arial Unicode MS"/>
                <a:cs typeface="Arial Unicode MS"/>
              </a:rPr>
              <a:t> de </a:t>
            </a:r>
            <a:r>
              <a:rPr sz="1500" spc="60" dirty="0">
                <a:latin typeface="Arial Unicode MS"/>
                <a:cs typeface="Arial Unicode MS"/>
              </a:rPr>
              <a:t>1/5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en</a:t>
            </a:r>
            <a:r>
              <a:rPr sz="1500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lugar</a:t>
            </a:r>
            <a:r>
              <a:rPr sz="1500" dirty="0">
                <a:latin typeface="Arial Unicode MS"/>
                <a:cs typeface="Arial Unicode MS"/>
              </a:rPr>
              <a:t> de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35" dirty="0">
                <a:latin typeface="Arial Unicode MS"/>
                <a:cs typeface="Arial Unicode MS"/>
              </a:rPr>
              <a:t>1/9</a:t>
            </a:r>
            <a:endParaRPr sz="150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120"/>
              </a:spcBef>
            </a:pPr>
            <a:r>
              <a:rPr sz="1500" dirty="0">
                <a:latin typeface="Arial Unicode MS"/>
                <a:cs typeface="Arial Unicode MS"/>
              </a:rPr>
              <a:t>3</a:t>
            </a:r>
            <a:r>
              <a:rPr sz="1000" dirty="0">
                <a:latin typeface="Arial Unicode MS"/>
                <a:cs typeface="Arial Unicode MS"/>
              </a:rPr>
              <a:t>rd</a:t>
            </a:r>
            <a:r>
              <a:rPr sz="1500" dirty="0">
                <a:latin typeface="Arial Unicode MS"/>
                <a:cs typeface="Arial Unicode MS"/>
              </a:rPr>
              <a:t>V</a:t>
            </a:r>
            <a:r>
              <a:rPr sz="1000" dirty="0">
                <a:latin typeface="Arial Unicode MS"/>
                <a:cs typeface="Arial Unicode MS"/>
              </a:rPr>
              <a:t>20</a:t>
            </a:r>
            <a:r>
              <a:rPr sz="1000" spc="-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Hz </a:t>
            </a:r>
            <a:r>
              <a:rPr sz="1000" spc="-20" dirty="0">
                <a:latin typeface="Arial Unicode MS"/>
                <a:cs typeface="Arial Unicode MS"/>
              </a:rPr>
              <a:t>NGT</a:t>
            </a:r>
            <a:r>
              <a:rPr sz="1000" dirty="0">
                <a:latin typeface="Arial Unicode MS"/>
                <a:cs typeface="Arial Unicode MS"/>
              </a:rPr>
              <a:t> pri</a:t>
            </a:r>
            <a:r>
              <a:rPr sz="1500" dirty="0">
                <a:latin typeface="Arial Unicode MS"/>
                <a:cs typeface="Arial Unicode MS"/>
              </a:rPr>
              <a:t>= 34,74 </a:t>
            </a:r>
            <a:r>
              <a:rPr sz="1500" spc="-114" dirty="0">
                <a:latin typeface="Arial Unicode MS"/>
                <a:cs typeface="Arial Unicode MS"/>
              </a:rPr>
              <a:t>V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135" dirty="0">
                <a:latin typeface="Arial Unicode MS"/>
                <a:cs typeface="Arial Unicode MS"/>
              </a:rPr>
              <a:t>/</a:t>
            </a:r>
            <a:r>
              <a:rPr sz="1500" dirty="0">
                <a:latin typeface="Arial Unicode MS"/>
                <a:cs typeface="Arial Unicode MS"/>
              </a:rPr>
              <a:t> 5 = 6,9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-50" dirty="0">
                <a:latin typeface="Arial Unicode MS"/>
                <a:cs typeface="Arial Unicode MS"/>
              </a:rPr>
              <a:t>V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Arial Unicode MS"/>
              <a:cs typeface="Arial Unicode MS"/>
            </a:endParaRPr>
          </a:p>
          <a:p>
            <a:pPr marL="83820">
              <a:lnSpc>
                <a:spcPct val="100000"/>
              </a:lnSpc>
            </a:pPr>
            <a:r>
              <a:rPr sz="1550" i="1" spc="-75" dirty="0">
                <a:latin typeface="Lucida Sans"/>
                <a:cs typeface="Lucida Sans"/>
              </a:rPr>
              <a:t>Voltaje</a:t>
            </a:r>
            <a:r>
              <a:rPr sz="1550" i="1" spc="-90" dirty="0">
                <a:latin typeface="Lucida Sans"/>
                <a:cs typeface="Lucida Sans"/>
              </a:rPr>
              <a:t> </a:t>
            </a:r>
            <a:r>
              <a:rPr sz="1550" i="1" spc="-10" dirty="0">
                <a:latin typeface="Lucida Sans"/>
                <a:cs typeface="Lucida Sans"/>
              </a:rPr>
              <a:t>en</a:t>
            </a:r>
            <a:r>
              <a:rPr sz="1550" i="1" spc="-85" dirty="0">
                <a:latin typeface="Lucida Sans"/>
                <a:cs typeface="Lucida Sans"/>
              </a:rPr>
              <a:t> </a:t>
            </a:r>
            <a:r>
              <a:rPr sz="1550" i="1" spc="-55" dirty="0">
                <a:latin typeface="Lucida Sans"/>
                <a:cs typeface="Lucida Sans"/>
              </a:rPr>
              <a:t>NGT</a:t>
            </a:r>
            <a:r>
              <a:rPr sz="1550" i="1" spc="-85" dirty="0">
                <a:latin typeface="Lucida Sans"/>
                <a:cs typeface="Lucida Sans"/>
              </a:rPr>
              <a:t> </a:t>
            </a:r>
            <a:r>
              <a:rPr sz="1550" i="1" spc="-10" dirty="0">
                <a:latin typeface="Lucida Sans"/>
                <a:cs typeface="Lucida Sans"/>
              </a:rPr>
              <a:t>secundario:</a:t>
            </a:r>
            <a:endParaRPr sz="1550">
              <a:latin typeface="Lucida Sans"/>
              <a:cs typeface="Lucida Sans"/>
            </a:endParaRPr>
          </a:p>
          <a:p>
            <a:pPr marL="469900" marR="3922395" indent="-635">
              <a:lnSpc>
                <a:spcPts val="1960"/>
              </a:lnSpc>
              <a:spcBef>
                <a:spcPts val="40"/>
              </a:spcBef>
            </a:pPr>
            <a:r>
              <a:rPr sz="1500" spc="-35" dirty="0">
                <a:latin typeface="Arial Unicode MS"/>
                <a:cs typeface="Arial Unicode MS"/>
              </a:rPr>
              <a:t>NGT</a:t>
            </a:r>
            <a:r>
              <a:rPr sz="1500" spc="10" dirty="0">
                <a:latin typeface="Arial Unicode MS"/>
                <a:cs typeface="Arial Unicode MS"/>
              </a:rPr>
              <a:t> </a:t>
            </a:r>
            <a:r>
              <a:rPr sz="1500" spc="-114" dirty="0">
                <a:latin typeface="Arial Unicode MS"/>
                <a:cs typeface="Arial Unicode MS"/>
              </a:rPr>
              <a:t>V</a:t>
            </a:r>
            <a:r>
              <a:rPr sz="1500" spc="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seg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3</a:t>
            </a:r>
            <a:r>
              <a:rPr sz="1000" dirty="0">
                <a:latin typeface="Arial Unicode MS"/>
                <a:cs typeface="Arial Unicode MS"/>
              </a:rPr>
              <a:t>rd</a:t>
            </a:r>
            <a:r>
              <a:rPr sz="1500" dirty="0">
                <a:latin typeface="Arial Unicode MS"/>
                <a:cs typeface="Arial Unicode MS"/>
              </a:rPr>
              <a:t>V</a:t>
            </a:r>
            <a:r>
              <a:rPr sz="1000" dirty="0">
                <a:latin typeface="Arial Unicode MS"/>
                <a:cs typeface="Arial Unicode MS"/>
              </a:rPr>
              <a:t>20</a:t>
            </a:r>
            <a:r>
              <a:rPr sz="1000" spc="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Hz</a:t>
            </a:r>
            <a:r>
              <a:rPr sz="1000" spc="10" dirty="0">
                <a:latin typeface="Arial Unicode MS"/>
                <a:cs typeface="Arial Unicode MS"/>
              </a:rPr>
              <a:t> </a:t>
            </a:r>
            <a:r>
              <a:rPr sz="1000" spc="-20" dirty="0">
                <a:latin typeface="Arial Unicode MS"/>
                <a:cs typeface="Arial Unicode MS"/>
              </a:rPr>
              <a:t>NGT</a:t>
            </a:r>
            <a:r>
              <a:rPr sz="1000" spc="5" dirty="0">
                <a:latin typeface="Arial Unicode MS"/>
                <a:cs typeface="Arial Unicode MS"/>
              </a:rPr>
              <a:t> </a:t>
            </a:r>
            <a:r>
              <a:rPr sz="1000" spc="75" dirty="0">
                <a:latin typeface="Arial Unicode MS"/>
                <a:cs typeface="Arial Unicode MS"/>
              </a:rPr>
              <a:t>pri</a:t>
            </a:r>
            <a:r>
              <a:rPr sz="1500" spc="75" dirty="0">
                <a:latin typeface="Arial Unicode MS"/>
                <a:cs typeface="Arial Unicode MS"/>
              </a:rPr>
              <a:t>/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relación</a:t>
            </a:r>
            <a:r>
              <a:rPr sz="1500" spc="10" dirty="0">
                <a:latin typeface="Arial Unicode MS"/>
                <a:cs typeface="Arial Unicode MS"/>
              </a:rPr>
              <a:t> </a:t>
            </a:r>
            <a:r>
              <a:rPr sz="1500" spc="-35" dirty="0">
                <a:latin typeface="Arial Unicode MS"/>
                <a:cs typeface="Arial Unicode MS"/>
              </a:rPr>
              <a:t>NGT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NGT </a:t>
            </a:r>
            <a:r>
              <a:rPr sz="1500" spc="-114" dirty="0">
                <a:latin typeface="Arial Unicode MS"/>
                <a:cs typeface="Arial Unicode MS"/>
              </a:rPr>
              <a:t>V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seg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6,9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spc="-114" dirty="0">
                <a:latin typeface="Arial Unicode MS"/>
                <a:cs typeface="Arial Unicode MS"/>
              </a:rPr>
              <a:t>V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spc="135" dirty="0">
                <a:latin typeface="Arial Unicode MS"/>
                <a:cs typeface="Arial Unicode MS"/>
              </a:rPr>
              <a:t>/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83,33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0,0828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-50" dirty="0">
                <a:latin typeface="Arial Unicode MS"/>
                <a:cs typeface="Arial Unicode MS"/>
              </a:rPr>
              <a:t>V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sz="1400" i="1" spc="-55" dirty="0">
                <a:latin typeface="Lucida Sans"/>
                <a:cs typeface="Lucida Sans"/>
              </a:rPr>
              <a:t>Corriente</a:t>
            </a:r>
            <a:r>
              <a:rPr sz="1400" i="1" spc="-75" dirty="0">
                <a:latin typeface="Lucida Sans"/>
                <a:cs typeface="Lucida Sans"/>
              </a:rPr>
              <a:t> </a:t>
            </a:r>
            <a:r>
              <a:rPr sz="1400" i="1" spc="-110" dirty="0">
                <a:latin typeface="Lucida Sans"/>
                <a:cs typeface="Lucida Sans"/>
              </a:rPr>
              <a:t>a</a:t>
            </a:r>
            <a:r>
              <a:rPr sz="1400" i="1" spc="-70" dirty="0">
                <a:latin typeface="Lucida Sans"/>
                <a:cs typeface="Lucida Sans"/>
              </a:rPr>
              <a:t> través </a:t>
            </a:r>
            <a:r>
              <a:rPr sz="1400" i="1" spc="-10" dirty="0">
                <a:latin typeface="Lucida Sans"/>
                <a:cs typeface="Lucida Sans"/>
              </a:rPr>
              <a:t>de</a:t>
            </a:r>
            <a:r>
              <a:rPr sz="1400" i="1" spc="-70" dirty="0">
                <a:latin typeface="Lucida Sans"/>
                <a:cs typeface="Lucida Sans"/>
              </a:rPr>
              <a:t> </a:t>
            </a:r>
            <a:r>
              <a:rPr sz="1400" i="1" spc="-20" dirty="0">
                <a:latin typeface="Lucida Sans"/>
                <a:cs typeface="Lucida Sans"/>
              </a:rPr>
              <a:t>NGR:</a:t>
            </a:r>
            <a:endParaRPr sz="1400">
              <a:latin typeface="Lucida Sans"/>
              <a:cs typeface="Lucida Sans"/>
            </a:endParaRPr>
          </a:p>
          <a:p>
            <a:pPr marL="469900">
              <a:lnSpc>
                <a:spcPct val="100000"/>
              </a:lnSpc>
              <a:spcBef>
                <a:spcPts val="140"/>
              </a:spcBef>
            </a:pPr>
            <a:r>
              <a:rPr sz="1500" spc="-60" dirty="0">
                <a:latin typeface="Arial Unicode MS"/>
                <a:cs typeface="Arial Unicode MS"/>
              </a:rPr>
              <a:t>NGR</a:t>
            </a:r>
            <a:r>
              <a:rPr sz="1000" spc="-60" dirty="0">
                <a:latin typeface="Arial Unicode MS"/>
                <a:cs typeface="Arial Unicode MS"/>
              </a:rPr>
              <a:t>Yo</a:t>
            </a:r>
            <a:r>
              <a:rPr sz="1000" spc="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20</a:t>
            </a:r>
            <a:r>
              <a:rPr sz="1000" spc="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Hz</a:t>
            </a: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-35" dirty="0">
                <a:latin typeface="Arial Unicode MS"/>
                <a:cs typeface="Arial Unicode MS"/>
              </a:rPr>
              <a:t>NGT</a:t>
            </a:r>
            <a:r>
              <a:rPr sz="1500" spc="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V</a:t>
            </a:r>
            <a:r>
              <a:rPr sz="1000" dirty="0">
                <a:latin typeface="Arial Unicode MS"/>
                <a:cs typeface="Arial Unicode MS"/>
              </a:rPr>
              <a:t>segundo</a:t>
            </a:r>
            <a:r>
              <a:rPr sz="1500" dirty="0">
                <a:latin typeface="Arial Unicode MS"/>
                <a:cs typeface="Arial Unicode MS"/>
              </a:rPr>
              <a:t>/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-65" dirty="0">
                <a:latin typeface="Arial Unicode MS"/>
                <a:cs typeface="Arial Unicode MS"/>
              </a:rPr>
              <a:t>NGR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-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-60" dirty="0">
                <a:latin typeface="Arial Unicode MS"/>
                <a:cs typeface="Arial Unicode MS"/>
              </a:rPr>
              <a:t>NGR</a:t>
            </a:r>
            <a:r>
              <a:rPr sz="1000" spc="-60" dirty="0">
                <a:latin typeface="Arial Unicode MS"/>
                <a:cs typeface="Arial Unicode MS"/>
              </a:rPr>
              <a:t>Yo</a:t>
            </a:r>
            <a:r>
              <a:rPr sz="1000" spc="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20</a:t>
            </a:r>
            <a:r>
              <a:rPr sz="1000" spc="10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Hz</a:t>
            </a:r>
            <a:endParaRPr sz="100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120"/>
              </a:spcBef>
            </a:pP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0,0828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135" dirty="0">
                <a:latin typeface="Arial Unicode MS"/>
                <a:cs typeface="Arial Unicode MS"/>
              </a:rPr>
              <a:t>/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0,2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0,414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-50" dirty="0">
                <a:latin typeface="Arial Unicode MS"/>
                <a:cs typeface="Arial Unicode MS"/>
              </a:rPr>
              <a:t>A</a:t>
            </a:r>
            <a:endParaRPr sz="1500">
              <a:latin typeface="Arial Unicode MS"/>
              <a:cs typeface="Arial Unicode MS"/>
            </a:endParaRPr>
          </a:p>
          <a:p>
            <a:pPr marL="469265" marR="5497195" indent="-386080">
              <a:lnSpc>
                <a:spcPct val="106300"/>
              </a:lnSpc>
              <a:spcBef>
                <a:spcPts val="1755"/>
              </a:spcBef>
            </a:pPr>
            <a:r>
              <a:rPr sz="1550" i="1" spc="-20" dirty="0">
                <a:latin typeface="Lucida Sans"/>
                <a:cs typeface="Lucida Sans"/>
              </a:rPr>
              <a:t>Relé</a:t>
            </a:r>
            <a:r>
              <a:rPr sz="1550" i="1" spc="-80" dirty="0">
                <a:latin typeface="Lucida Sans"/>
                <a:cs typeface="Lucida Sans"/>
              </a:rPr>
              <a:t> </a:t>
            </a:r>
            <a:r>
              <a:rPr sz="1550" i="1" spc="-25" dirty="0">
                <a:latin typeface="Lucida Sans"/>
                <a:cs typeface="Lucida Sans"/>
              </a:rPr>
              <a:t>medido</a:t>
            </a:r>
            <a:r>
              <a:rPr sz="1550" i="1" spc="-75" dirty="0">
                <a:latin typeface="Lucida Sans"/>
                <a:cs typeface="Lucida Sans"/>
              </a:rPr>
              <a:t> </a:t>
            </a:r>
            <a:r>
              <a:rPr sz="1550" i="1" spc="-50" dirty="0">
                <a:latin typeface="Lucida Sans"/>
                <a:cs typeface="Lucida Sans"/>
              </a:rPr>
              <a:t>corriente</a:t>
            </a:r>
            <a:r>
              <a:rPr sz="1550" i="1" spc="-75" dirty="0">
                <a:latin typeface="Lucida Sans"/>
                <a:cs typeface="Lucida Sans"/>
              </a:rPr>
              <a:t> </a:t>
            </a:r>
            <a:r>
              <a:rPr sz="1550" i="1" spc="-135" dirty="0">
                <a:latin typeface="Lucida Sans"/>
                <a:cs typeface="Lucida Sans"/>
              </a:rPr>
              <a:t>20</a:t>
            </a:r>
            <a:r>
              <a:rPr sz="1550" i="1" spc="-75" dirty="0">
                <a:latin typeface="Lucida Sans"/>
                <a:cs typeface="Lucida Sans"/>
              </a:rPr>
              <a:t> </a:t>
            </a:r>
            <a:r>
              <a:rPr sz="1550" i="1" spc="-25" dirty="0">
                <a:latin typeface="Lucida Sans"/>
                <a:cs typeface="Lucida Sans"/>
              </a:rPr>
              <a:t>Hz: </a:t>
            </a:r>
            <a:r>
              <a:rPr sz="1500" dirty="0">
                <a:latin typeface="Arial Unicode MS"/>
                <a:cs typeface="Arial Unicode MS"/>
              </a:rPr>
              <a:t>I</a:t>
            </a:r>
            <a:r>
              <a:rPr sz="1000" dirty="0">
                <a:latin typeface="Arial Unicode MS"/>
                <a:cs typeface="Arial Unicode MS"/>
              </a:rPr>
              <a:t>Relé</a:t>
            </a:r>
            <a:r>
              <a:rPr sz="1000" spc="-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-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20</a:t>
            </a:r>
            <a:r>
              <a:rPr sz="1000" spc="-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Hz</a:t>
            </a: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-60" dirty="0">
                <a:latin typeface="Arial Unicode MS"/>
                <a:cs typeface="Arial Unicode MS"/>
              </a:rPr>
              <a:t>NGR</a:t>
            </a:r>
            <a:r>
              <a:rPr sz="1000" spc="-60" dirty="0">
                <a:latin typeface="Arial Unicode MS"/>
                <a:cs typeface="Arial Unicode MS"/>
              </a:rPr>
              <a:t>Yo</a:t>
            </a:r>
            <a:r>
              <a:rPr sz="1000" dirty="0">
                <a:latin typeface="Arial Unicode MS"/>
                <a:cs typeface="Arial Unicode MS"/>
              </a:rPr>
              <a:t> 20</a:t>
            </a:r>
            <a:r>
              <a:rPr sz="1000" spc="-5" dirty="0">
                <a:latin typeface="Arial Unicode MS"/>
                <a:cs typeface="Arial Unicode MS"/>
              </a:rPr>
              <a:t> </a:t>
            </a:r>
            <a:r>
              <a:rPr sz="1000" spc="75" dirty="0">
                <a:latin typeface="Arial Unicode MS"/>
                <a:cs typeface="Arial Unicode MS"/>
              </a:rPr>
              <a:t>Hz</a:t>
            </a:r>
            <a:r>
              <a:rPr sz="1500" spc="75" dirty="0">
                <a:latin typeface="Arial Unicode MS"/>
                <a:cs typeface="Arial Unicode MS"/>
              </a:rPr>
              <a:t>*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-100" dirty="0">
                <a:latin typeface="Arial Unicode MS"/>
                <a:cs typeface="Arial Unicode MS"/>
              </a:rPr>
              <a:t>CTR </a:t>
            </a:r>
            <a:r>
              <a:rPr sz="1500" dirty="0">
                <a:latin typeface="Arial Unicode MS"/>
                <a:cs typeface="Arial Unicode MS"/>
              </a:rPr>
              <a:t>I</a:t>
            </a:r>
            <a:r>
              <a:rPr sz="1000" dirty="0">
                <a:latin typeface="Arial Unicode MS"/>
                <a:cs typeface="Arial Unicode MS"/>
              </a:rPr>
              <a:t>Relé</a:t>
            </a:r>
            <a:r>
              <a:rPr sz="1000" spc="-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-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20</a:t>
            </a:r>
            <a:r>
              <a:rPr sz="1000" spc="-1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Hz</a:t>
            </a: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0,414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spc="135" dirty="0">
                <a:latin typeface="Arial Unicode MS"/>
                <a:cs typeface="Arial Unicode MS"/>
              </a:rPr>
              <a:t>/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80</a:t>
            </a:r>
            <a:endParaRPr sz="150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120"/>
              </a:spcBef>
            </a:pPr>
            <a:r>
              <a:rPr sz="1500" dirty="0">
                <a:latin typeface="Arial Unicode MS"/>
                <a:cs typeface="Arial Unicode MS"/>
              </a:rPr>
              <a:t>I</a:t>
            </a:r>
            <a:r>
              <a:rPr sz="1000" dirty="0">
                <a:latin typeface="Arial Unicode MS"/>
                <a:cs typeface="Arial Unicode MS"/>
              </a:rPr>
              <a:t>Relé</a:t>
            </a:r>
            <a:r>
              <a:rPr sz="1000" spc="-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 20 Hz</a:t>
            </a:r>
            <a:r>
              <a:rPr sz="1500" dirty="0">
                <a:latin typeface="Arial Unicode MS"/>
                <a:cs typeface="Arial Unicode MS"/>
              </a:rPr>
              <a:t>=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0,005175 A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= 5,175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mA</a:t>
            </a:r>
            <a:endParaRPr sz="1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5251" y="3425952"/>
            <a:ext cx="6837374" cy="378104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1" name="object 11"/>
          <p:cNvSpPr txBox="1"/>
          <p:nvPr/>
        </p:nvSpPr>
        <p:spPr>
          <a:xfrm>
            <a:off x="9033509" y="6702552"/>
            <a:ext cx="379730" cy="45910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25"/>
              </a:spcBef>
            </a:pPr>
            <a:fld id="{81D60167-4931-47E6-BA6A-407CBD079E47}" type="slidenum">
              <a:rPr sz="2000" b="1" spc="-25" dirty="0">
                <a:solidFill>
                  <a:srgbClr val="B2B2B2"/>
                </a:solidFill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925"/>
                </a:spcBef>
              </a:pPr>
              <a:t>92</a:t>
            </a:fld>
            <a:endParaRPr sz="2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91026" y="1930547"/>
            <a:ext cx="226568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i="1" spc="-55" dirty="0">
                <a:latin typeface="Lucida Sans"/>
                <a:cs typeface="Lucida Sans"/>
              </a:rPr>
              <a:t>Tenga</a:t>
            </a:r>
            <a:r>
              <a:rPr sz="1250" i="1" spc="-75" dirty="0">
                <a:latin typeface="Lucida Sans"/>
                <a:cs typeface="Lucida Sans"/>
              </a:rPr>
              <a:t> </a:t>
            </a:r>
            <a:r>
              <a:rPr sz="1250" i="1" spc="-20" dirty="0">
                <a:latin typeface="Lucida Sans"/>
                <a:cs typeface="Lucida Sans"/>
              </a:rPr>
              <a:t>en</a:t>
            </a:r>
            <a:r>
              <a:rPr sz="1250" i="1" spc="-70" dirty="0">
                <a:latin typeface="Lucida Sans"/>
                <a:cs typeface="Lucida Sans"/>
              </a:rPr>
              <a:t> </a:t>
            </a:r>
            <a:r>
              <a:rPr sz="1250" i="1" spc="-45" dirty="0">
                <a:latin typeface="Lucida Sans"/>
                <a:cs typeface="Lucida Sans"/>
              </a:rPr>
              <a:t>cuenta</a:t>
            </a:r>
            <a:r>
              <a:rPr sz="1250" i="1" spc="-70" dirty="0">
                <a:latin typeface="Lucida Sans"/>
                <a:cs typeface="Lucida Sans"/>
              </a:rPr>
              <a:t> </a:t>
            </a:r>
            <a:r>
              <a:rPr sz="1250" i="1" spc="-30" dirty="0">
                <a:latin typeface="Lucida Sans"/>
                <a:cs typeface="Lucida Sans"/>
              </a:rPr>
              <a:t>los</a:t>
            </a:r>
            <a:r>
              <a:rPr sz="1250" i="1" spc="-70" dirty="0">
                <a:latin typeface="Lucida Sans"/>
                <a:cs typeface="Lucida Sans"/>
              </a:rPr>
              <a:t> </a:t>
            </a:r>
            <a:r>
              <a:rPr sz="1250" i="1" spc="-35" dirty="0">
                <a:latin typeface="Lucida Sans"/>
                <a:cs typeface="Lucida Sans"/>
              </a:rPr>
              <a:t>márgenes:</a:t>
            </a:r>
            <a:endParaRPr sz="1250">
              <a:latin typeface="Lucida Sans"/>
              <a:cs typeface="Lucida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41700" y="1180472"/>
            <a:ext cx="3853179" cy="174053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89865">
              <a:lnSpc>
                <a:spcPct val="100000"/>
              </a:lnSpc>
              <a:spcBef>
                <a:spcPts val="715"/>
              </a:spcBef>
            </a:pP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sz="2100" spc="19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sz="2100" spc="20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-25" dirty="0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2100">
              <a:latin typeface="Arial Unicode MS"/>
              <a:cs typeface="Arial Unicode MS"/>
            </a:endParaRPr>
          </a:p>
          <a:p>
            <a:pPr marL="1074420">
              <a:lnSpc>
                <a:spcPct val="100000"/>
              </a:lnSpc>
              <a:spcBef>
                <a:spcPts val="560"/>
              </a:spcBef>
            </a:pP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Evaluacion</a:t>
            </a:r>
            <a:r>
              <a:rPr sz="19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9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seguridad</a:t>
            </a:r>
            <a:endParaRPr sz="19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764"/>
              </a:spcBef>
              <a:buSzPct val="106666"/>
              <a:buChar char="-"/>
              <a:tabLst>
                <a:tab pos="354965" algn="l"/>
                <a:tab pos="355600" algn="l"/>
              </a:tabLst>
            </a:pPr>
            <a:r>
              <a:rPr sz="1500" dirty="0">
                <a:latin typeface="Arial Unicode MS"/>
                <a:cs typeface="Arial Unicode MS"/>
              </a:rPr>
              <a:t>Corriente</a:t>
            </a:r>
            <a:r>
              <a:rPr sz="1500" spc="150" dirty="0">
                <a:latin typeface="Arial Unicode MS"/>
                <a:cs typeface="Arial Unicode MS"/>
              </a:rPr>
              <a:t> </a:t>
            </a:r>
            <a:r>
              <a:rPr sz="1500" spc="70" dirty="0">
                <a:latin typeface="Arial Unicode MS"/>
                <a:cs typeface="Arial Unicode MS"/>
              </a:rPr>
              <a:t>total</a:t>
            </a:r>
            <a:r>
              <a:rPr sz="1500" spc="1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calculada:</a:t>
            </a:r>
            <a:r>
              <a:rPr sz="1500" spc="1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5,175</a:t>
            </a:r>
            <a:r>
              <a:rPr sz="1500" spc="150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mA</a:t>
            </a:r>
            <a:endParaRPr sz="15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106666"/>
              <a:buChar char="-"/>
              <a:tabLst>
                <a:tab pos="354965" algn="l"/>
                <a:tab pos="355600" algn="l"/>
              </a:tabLst>
            </a:pPr>
            <a:r>
              <a:rPr sz="1500" dirty="0">
                <a:latin typeface="Arial Unicode MS"/>
                <a:cs typeface="Arial Unicode MS"/>
              </a:rPr>
              <a:t>Ajuste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7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corriente</a:t>
            </a:r>
            <a:r>
              <a:rPr sz="1500" spc="7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real: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6,0</a:t>
            </a:r>
            <a:r>
              <a:rPr sz="1500" spc="75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mA</a:t>
            </a:r>
            <a:endParaRPr sz="15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106666"/>
              <a:buChar char="-"/>
              <a:tabLst>
                <a:tab pos="354965" algn="l"/>
                <a:tab pos="355600" algn="l"/>
              </a:tabLst>
            </a:pPr>
            <a:r>
              <a:rPr sz="1500" spc="55" dirty="0">
                <a:latin typeface="Arial Unicode MS"/>
                <a:cs typeface="Arial Unicode MS"/>
              </a:rPr>
              <a:t>Margen: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0,825</a:t>
            </a:r>
            <a:r>
              <a:rPr sz="1500" spc="10" dirty="0">
                <a:latin typeface="Arial Unicode MS"/>
                <a:cs typeface="Arial Unicode MS"/>
              </a:rPr>
              <a:t> </a:t>
            </a:r>
            <a:r>
              <a:rPr sz="1500" spc="35" dirty="0">
                <a:latin typeface="Arial Unicode MS"/>
                <a:cs typeface="Arial Unicode MS"/>
              </a:rPr>
              <a:t>mAin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03046" y="2187193"/>
            <a:ext cx="3493770" cy="1107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SzPct val="106666"/>
              <a:buChar char="-"/>
              <a:tabLst>
                <a:tab pos="354965" algn="l"/>
                <a:tab pos="355600" algn="l"/>
              </a:tabLst>
            </a:pPr>
            <a:r>
              <a:rPr sz="1500" dirty="0">
                <a:latin typeface="Arial Unicode MS"/>
                <a:cs typeface="Arial Unicode MS"/>
              </a:rPr>
              <a:t>Corriente</a:t>
            </a:r>
            <a:r>
              <a:rPr sz="1500" spc="150" dirty="0">
                <a:latin typeface="Arial Unicode MS"/>
                <a:cs typeface="Arial Unicode MS"/>
              </a:rPr>
              <a:t> </a:t>
            </a:r>
            <a:r>
              <a:rPr sz="1500" spc="70" dirty="0">
                <a:latin typeface="Arial Unicode MS"/>
                <a:cs typeface="Arial Unicode MS"/>
              </a:rPr>
              <a:t>total</a:t>
            </a:r>
            <a:r>
              <a:rPr sz="1500" spc="1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calculada:</a:t>
            </a:r>
            <a:r>
              <a:rPr sz="1500" spc="1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5,175</a:t>
            </a:r>
            <a:r>
              <a:rPr sz="1500" spc="150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mA</a:t>
            </a:r>
            <a:endParaRPr sz="15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106666"/>
              <a:buChar char="-"/>
              <a:tabLst>
                <a:tab pos="354965" algn="l"/>
                <a:tab pos="355600" algn="l"/>
              </a:tabLst>
            </a:pPr>
            <a:r>
              <a:rPr sz="1500" dirty="0">
                <a:latin typeface="Arial Unicode MS"/>
                <a:cs typeface="Arial Unicode MS"/>
              </a:rPr>
              <a:t>Ajuste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corriente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total: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20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mA</a:t>
            </a:r>
            <a:endParaRPr sz="15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106666"/>
              <a:buChar char="-"/>
              <a:tabLst>
                <a:tab pos="354965" algn="l"/>
                <a:tab pos="355600" algn="l"/>
              </a:tabLst>
            </a:pPr>
            <a:r>
              <a:rPr sz="1500" spc="55" dirty="0">
                <a:latin typeface="Arial Unicode MS"/>
                <a:cs typeface="Arial Unicode MS"/>
              </a:rPr>
              <a:t>Margen: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14,825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mA</a:t>
            </a:r>
            <a:endParaRPr sz="1500">
              <a:latin typeface="Arial Unicode MS"/>
              <a:cs typeface="Arial Unicode MS"/>
            </a:endParaRPr>
          </a:p>
          <a:p>
            <a:pPr marL="1112520">
              <a:lnSpc>
                <a:spcPct val="100000"/>
              </a:lnSpc>
              <a:spcBef>
                <a:spcPts val="1355"/>
              </a:spcBef>
            </a:pPr>
            <a:r>
              <a:rPr sz="1250" b="1" spc="105" dirty="0">
                <a:solidFill>
                  <a:srgbClr val="3AB826"/>
                </a:solidFill>
                <a:latin typeface="Trebuchet MS"/>
                <a:cs typeface="Trebuchet MS"/>
              </a:rPr>
              <a:t>Margen</a:t>
            </a:r>
            <a:r>
              <a:rPr sz="1250" b="1" spc="-35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250" b="1" spc="105" dirty="0">
                <a:solidFill>
                  <a:srgbClr val="3AB826"/>
                </a:solidFill>
                <a:latin typeface="Trebuchet MS"/>
                <a:cs typeface="Trebuchet MS"/>
              </a:rPr>
              <a:t>más</a:t>
            </a:r>
            <a:r>
              <a:rPr sz="1250" b="1" spc="-35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250" b="1" spc="50" dirty="0">
                <a:solidFill>
                  <a:srgbClr val="3AB826"/>
                </a:solidFill>
                <a:latin typeface="Trebuchet MS"/>
                <a:cs typeface="Trebuchet MS"/>
              </a:rPr>
              <a:t>alto</a:t>
            </a:r>
            <a:r>
              <a:rPr sz="1250" b="1" spc="-30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250" b="1" dirty="0">
                <a:solidFill>
                  <a:srgbClr val="3AB826"/>
                </a:solidFill>
                <a:latin typeface="Trebuchet MS"/>
                <a:cs typeface="Trebuchet MS"/>
              </a:rPr>
              <a:t>de</a:t>
            </a:r>
            <a:r>
              <a:rPr sz="1250" b="1" spc="-35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250" b="1" spc="50" dirty="0">
                <a:solidFill>
                  <a:srgbClr val="3AB826"/>
                </a:solidFill>
                <a:latin typeface="Trebuchet MS"/>
                <a:cs typeface="Trebuchet MS"/>
              </a:rPr>
              <a:t>verdad</a:t>
            </a:r>
            <a:r>
              <a:rPr sz="1250" b="1" spc="-35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250" b="1" spc="-90" dirty="0">
                <a:solidFill>
                  <a:srgbClr val="3AB826"/>
                </a:solidFill>
                <a:latin typeface="Trebuchet MS"/>
                <a:cs typeface="Trebuchet MS"/>
              </a:rPr>
              <a:t>-</a:t>
            </a:r>
            <a:r>
              <a:rPr sz="1250" b="1" spc="-50" dirty="0">
                <a:solidFill>
                  <a:srgbClr val="3AB826"/>
                </a:solidFill>
                <a:latin typeface="Trebuchet MS"/>
                <a:cs typeface="Trebuchet MS"/>
              </a:rPr>
              <a:t>: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36639" y="3046729"/>
            <a:ext cx="31242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51330" algn="l"/>
              </a:tabLst>
            </a:pPr>
            <a:r>
              <a:rPr sz="1500" b="1" spc="-70" dirty="0">
                <a:solidFill>
                  <a:srgbClr val="3AB826"/>
                </a:solidFill>
                <a:latin typeface="Trebuchet MS"/>
                <a:cs typeface="Trebuchet MS"/>
              </a:rPr>
              <a:t>7,0</a:t>
            </a:r>
            <a:r>
              <a:rPr sz="1500" b="1" spc="-55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500" b="1" spc="130" dirty="0">
                <a:solidFill>
                  <a:srgbClr val="3AB826"/>
                </a:solidFill>
                <a:latin typeface="Trebuchet MS"/>
                <a:cs typeface="Trebuchet MS"/>
              </a:rPr>
              <a:t>mA</a:t>
            </a:r>
            <a:r>
              <a:rPr sz="1500" b="1" spc="-55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3AB826"/>
                </a:solidFill>
                <a:latin typeface="Trebuchet MS"/>
                <a:cs typeface="Trebuchet MS"/>
              </a:rPr>
              <a:t>=</a:t>
            </a:r>
            <a:r>
              <a:rPr sz="1500" b="1" spc="-50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500" b="1" spc="-55" dirty="0">
                <a:solidFill>
                  <a:srgbClr val="3AB826"/>
                </a:solidFill>
                <a:latin typeface="Trebuchet MS"/>
                <a:cs typeface="Trebuchet MS"/>
              </a:rPr>
              <a:t>47,2 </a:t>
            </a:r>
            <a:r>
              <a:rPr sz="1500" b="1" spc="-40" dirty="0">
                <a:solidFill>
                  <a:srgbClr val="3AB826"/>
                </a:solidFill>
                <a:latin typeface="Trebuchet MS"/>
                <a:cs typeface="Trebuchet MS"/>
              </a:rPr>
              <a:t>k-</a:t>
            </a:r>
            <a:r>
              <a:rPr sz="1500" b="1" spc="-50" dirty="0">
                <a:solidFill>
                  <a:srgbClr val="3AB826"/>
                </a:solidFill>
                <a:latin typeface="Trebuchet MS"/>
                <a:cs typeface="Trebuchet MS"/>
              </a:rPr>
              <a:t>;</a:t>
            </a:r>
            <a:r>
              <a:rPr sz="1500" b="1" dirty="0">
                <a:solidFill>
                  <a:srgbClr val="3AB826"/>
                </a:solidFill>
                <a:latin typeface="Trebuchet MS"/>
                <a:cs typeface="Trebuchet MS"/>
              </a:rPr>
              <a:t>	8.0mA</a:t>
            </a:r>
            <a:r>
              <a:rPr sz="1500" b="1" spc="-35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3AB826"/>
                </a:solidFill>
                <a:latin typeface="Trebuchet MS"/>
                <a:cs typeface="Trebuchet MS"/>
              </a:rPr>
              <a:t>=</a:t>
            </a:r>
            <a:r>
              <a:rPr sz="1500" b="1" spc="-35" dirty="0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sz="1500" b="1" spc="-20" dirty="0">
                <a:solidFill>
                  <a:srgbClr val="3AB826"/>
                </a:solidFill>
                <a:latin typeface="Trebuchet MS"/>
                <a:cs typeface="Trebuchet MS"/>
              </a:rPr>
              <a:t>41.3k-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74831" y="5197201"/>
            <a:ext cx="6298565" cy="390525"/>
            <a:chOff x="1474831" y="5197201"/>
            <a:chExt cx="6298565" cy="3905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5900" y="5208269"/>
              <a:ext cx="6275832" cy="36804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85900" y="5208269"/>
              <a:ext cx="6276340" cy="368300"/>
            </a:xfrm>
            <a:custGeom>
              <a:avLst/>
              <a:gdLst/>
              <a:ahLst/>
              <a:cxnLst/>
              <a:rect l="l" t="t" r="r" b="b"/>
              <a:pathLst>
                <a:path w="6276340" h="368300">
                  <a:moveTo>
                    <a:pt x="0" y="0"/>
                  </a:moveTo>
                  <a:lnTo>
                    <a:pt x="0" y="368046"/>
                  </a:lnTo>
                  <a:lnTo>
                    <a:pt x="6275832" y="368045"/>
                  </a:lnTo>
                  <a:lnTo>
                    <a:pt x="6275832" y="0"/>
                  </a:lnTo>
                  <a:lnTo>
                    <a:pt x="0" y="0"/>
                  </a:lnTo>
                  <a:close/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8037576" y="5689091"/>
            <a:ext cx="519430" cy="227329"/>
            <a:chOff x="8037576" y="5689091"/>
            <a:chExt cx="519430" cy="227329"/>
          </a:xfrm>
        </p:grpSpPr>
        <p:sp>
          <p:nvSpPr>
            <p:cNvPr id="6" name="object 6"/>
            <p:cNvSpPr/>
            <p:nvPr/>
          </p:nvSpPr>
          <p:spPr>
            <a:xfrm>
              <a:off x="8037576" y="5691377"/>
              <a:ext cx="315595" cy="224790"/>
            </a:xfrm>
            <a:custGeom>
              <a:avLst/>
              <a:gdLst/>
              <a:ahLst/>
              <a:cxnLst/>
              <a:rect l="l" t="t" r="r" b="b"/>
              <a:pathLst>
                <a:path w="315595" h="224789">
                  <a:moveTo>
                    <a:pt x="140970" y="54863"/>
                  </a:moveTo>
                  <a:lnTo>
                    <a:pt x="121158" y="14477"/>
                  </a:lnTo>
                  <a:lnTo>
                    <a:pt x="78486" y="0"/>
                  </a:lnTo>
                  <a:lnTo>
                    <a:pt x="62198" y="1571"/>
                  </a:lnTo>
                  <a:lnTo>
                    <a:pt x="23622" y="25145"/>
                  </a:lnTo>
                  <a:lnTo>
                    <a:pt x="5810" y="63055"/>
                  </a:lnTo>
                  <a:lnTo>
                    <a:pt x="0" y="118109"/>
                  </a:lnTo>
                  <a:lnTo>
                    <a:pt x="1297" y="144565"/>
                  </a:lnTo>
                  <a:lnTo>
                    <a:pt x="5238" y="166877"/>
                  </a:lnTo>
                  <a:lnTo>
                    <a:pt x="11894" y="185189"/>
                  </a:lnTo>
                  <a:lnTo>
                    <a:pt x="21336" y="199643"/>
                  </a:lnTo>
                  <a:lnTo>
                    <a:pt x="26670" y="204909"/>
                  </a:lnTo>
                  <a:lnTo>
                    <a:pt x="26670" y="107441"/>
                  </a:lnTo>
                  <a:lnTo>
                    <a:pt x="27217" y="91868"/>
                  </a:lnTo>
                  <a:lnTo>
                    <a:pt x="38135" y="48577"/>
                  </a:lnTo>
                  <a:lnTo>
                    <a:pt x="68580" y="22859"/>
                  </a:lnTo>
                  <a:lnTo>
                    <a:pt x="76962" y="22097"/>
                  </a:lnTo>
                  <a:lnTo>
                    <a:pt x="84677" y="23252"/>
                  </a:lnTo>
                  <a:lnTo>
                    <a:pt x="114300" y="57149"/>
                  </a:lnTo>
                  <a:lnTo>
                    <a:pt x="140970" y="54863"/>
                  </a:lnTo>
                  <a:close/>
                </a:path>
                <a:path w="315595" h="224789">
                  <a:moveTo>
                    <a:pt x="144780" y="149351"/>
                  </a:moveTo>
                  <a:lnTo>
                    <a:pt x="134493" y="108846"/>
                  </a:lnTo>
                  <a:lnTo>
                    <a:pt x="105251" y="83248"/>
                  </a:lnTo>
                  <a:lnTo>
                    <a:pt x="80010" y="78485"/>
                  </a:lnTo>
                  <a:lnTo>
                    <a:pt x="72580" y="78914"/>
                  </a:lnTo>
                  <a:lnTo>
                    <a:pt x="37623" y="94678"/>
                  </a:lnTo>
                  <a:lnTo>
                    <a:pt x="26670" y="107441"/>
                  </a:lnTo>
                  <a:lnTo>
                    <a:pt x="26670" y="204909"/>
                  </a:lnTo>
                  <a:lnTo>
                    <a:pt x="31242" y="209422"/>
                  </a:lnTo>
                  <a:lnTo>
                    <a:pt x="31242" y="149351"/>
                  </a:lnTo>
                  <a:lnTo>
                    <a:pt x="31968" y="139493"/>
                  </a:lnTo>
                  <a:lnTo>
                    <a:pt x="57626" y="105441"/>
                  </a:lnTo>
                  <a:lnTo>
                    <a:pt x="74676" y="102107"/>
                  </a:lnTo>
                  <a:lnTo>
                    <a:pt x="83510" y="102953"/>
                  </a:lnTo>
                  <a:lnTo>
                    <a:pt x="114395" y="130682"/>
                  </a:lnTo>
                  <a:lnTo>
                    <a:pt x="117348" y="150875"/>
                  </a:lnTo>
                  <a:lnTo>
                    <a:pt x="117348" y="211046"/>
                  </a:lnTo>
                  <a:lnTo>
                    <a:pt x="119145" y="209752"/>
                  </a:lnTo>
                  <a:lnTo>
                    <a:pt x="142875" y="169354"/>
                  </a:lnTo>
                  <a:lnTo>
                    <a:pt x="144327" y="159496"/>
                  </a:lnTo>
                  <a:lnTo>
                    <a:pt x="144780" y="149351"/>
                  </a:lnTo>
                  <a:close/>
                </a:path>
                <a:path w="315595" h="224789">
                  <a:moveTo>
                    <a:pt x="117348" y="211046"/>
                  </a:moveTo>
                  <a:lnTo>
                    <a:pt x="117348" y="150875"/>
                  </a:lnTo>
                  <a:lnTo>
                    <a:pt x="116621" y="162175"/>
                  </a:lnTo>
                  <a:lnTo>
                    <a:pt x="114395" y="172116"/>
                  </a:lnTo>
                  <a:lnTo>
                    <a:pt x="83724" y="201394"/>
                  </a:lnTo>
                  <a:lnTo>
                    <a:pt x="76200" y="201880"/>
                  </a:lnTo>
                  <a:lnTo>
                    <a:pt x="74676" y="202006"/>
                  </a:lnTo>
                  <a:lnTo>
                    <a:pt x="40159" y="182010"/>
                  </a:lnTo>
                  <a:lnTo>
                    <a:pt x="31242" y="149351"/>
                  </a:lnTo>
                  <a:lnTo>
                    <a:pt x="31242" y="209422"/>
                  </a:lnTo>
                  <a:lnTo>
                    <a:pt x="32480" y="210645"/>
                  </a:lnTo>
                  <a:lnTo>
                    <a:pt x="45339" y="218503"/>
                  </a:lnTo>
                  <a:lnTo>
                    <a:pt x="59912" y="223218"/>
                  </a:lnTo>
                  <a:lnTo>
                    <a:pt x="75438" y="224716"/>
                  </a:lnTo>
                  <a:lnTo>
                    <a:pt x="78486" y="224624"/>
                  </a:lnTo>
                  <a:lnTo>
                    <a:pt x="85760" y="224099"/>
                  </a:lnTo>
                  <a:lnTo>
                    <a:pt x="94964" y="222122"/>
                  </a:lnTo>
                  <a:lnTo>
                    <a:pt x="103739" y="219003"/>
                  </a:lnTo>
                  <a:lnTo>
                    <a:pt x="112014" y="214883"/>
                  </a:lnTo>
                  <a:lnTo>
                    <a:pt x="117348" y="211046"/>
                  </a:lnTo>
                  <a:close/>
                </a:path>
                <a:path w="315595" h="224789">
                  <a:moveTo>
                    <a:pt x="285750" y="220979"/>
                  </a:moveTo>
                  <a:lnTo>
                    <a:pt x="285750" y="1523"/>
                  </a:lnTo>
                  <a:lnTo>
                    <a:pt x="263652" y="1523"/>
                  </a:lnTo>
                  <a:lnTo>
                    <a:pt x="163068" y="143255"/>
                  </a:lnTo>
                  <a:lnTo>
                    <a:pt x="163068" y="168401"/>
                  </a:lnTo>
                  <a:lnTo>
                    <a:pt x="189738" y="168401"/>
                  </a:lnTo>
                  <a:lnTo>
                    <a:pt x="189738" y="143255"/>
                  </a:lnTo>
                  <a:lnTo>
                    <a:pt x="258318" y="44195"/>
                  </a:lnTo>
                  <a:lnTo>
                    <a:pt x="258318" y="220979"/>
                  </a:lnTo>
                  <a:lnTo>
                    <a:pt x="285750" y="220979"/>
                  </a:lnTo>
                  <a:close/>
                </a:path>
                <a:path w="315595" h="224789">
                  <a:moveTo>
                    <a:pt x="258318" y="168401"/>
                  </a:moveTo>
                  <a:lnTo>
                    <a:pt x="258318" y="143255"/>
                  </a:lnTo>
                  <a:lnTo>
                    <a:pt x="189738" y="143255"/>
                  </a:lnTo>
                  <a:lnTo>
                    <a:pt x="189738" y="168401"/>
                  </a:lnTo>
                  <a:lnTo>
                    <a:pt x="258318" y="168401"/>
                  </a:lnTo>
                  <a:close/>
                </a:path>
                <a:path w="315595" h="224789">
                  <a:moveTo>
                    <a:pt x="315468" y="168401"/>
                  </a:moveTo>
                  <a:lnTo>
                    <a:pt x="315468" y="143255"/>
                  </a:lnTo>
                  <a:lnTo>
                    <a:pt x="285750" y="143255"/>
                  </a:lnTo>
                  <a:lnTo>
                    <a:pt x="285750" y="168401"/>
                  </a:lnTo>
                  <a:lnTo>
                    <a:pt x="315468" y="1684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1238" y="5689091"/>
              <a:ext cx="175259" cy="227075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7317652" y="5268829"/>
            <a:ext cx="824230" cy="516890"/>
            <a:chOff x="7317652" y="5268829"/>
            <a:chExt cx="824230" cy="516890"/>
          </a:xfrm>
        </p:grpSpPr>
        <p:sp>
          <p:nvSpPr>
            <p:cNvPr id="9" name="object 9"/>
            <p:cNvSpPr/>
            <p:nvPr/>
          </p:nvSpPr>
          <p:spPr>
            <a:xfrm>
              <a:off x="7361681" y="5382005"/>
              <a:ext cx="584835" cy="388620"/>
            </a:xfrm>
            <a:custGeom>
              <a:avLst/>
              <a:gdLst/>
              <a:ahLst/>
              <a:cxnLst/>
              <a:rect l="l" t="t" r="r" b="b"/>
              <a:pathLst>
                <a:path w="584834" h="388620">
                  <a:moveTo>
                    <a:pt x="0" y="0"/>
                  </a:moveTo>
                  <a:lnTo>
                    <a:pt x="584454" y="388620"/>
                  </a:lnTo>
                </a:path>
              </a:pathLst>
            </a:custGeom>
            <a:ln w="29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17652" y="5338631"/>
              <a:ext cx="79783" cy="7947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61731" y="5279897"/>
              <a:ext cx="368807" cy="23469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761731" y="5279897"/>
              <a:ext cx="368935" cy="234950"/>
            </a:xfrm>
            <a:custGeom>
              <a:avLst/>
              <a:gdLst/>
              <a:ahLst/>
              <a:cxnLst/>
              <a:rect l="l" t="t" r="r" b="b"/>
              <a:pathLst>
                <a:path w="368934" h="234950">
                  <a:moveTo>
                    <a:pt x="0" y="51054"/>
                  </a:moveTo>
                  <a:lnTo>
                    <a:pt x="246126" y="51054"/>
                  </a:lnTo>
                  <a:lnTo>
                    <a:pt x="246126" y="0"/>
                  </a:lnTo>
                  <a:lnTo>
                    <a:pt x="368808" y="112014"/>
                  </a:lnTo>
                  <a:lnTo>
                    <a:pt x="246126" y="234696"/>
                  </a:lnTo>
                  <a:lnTo>
                    <a:pt x="246126" y="183642"/>
                  </a:lnTo>
                  <a:lnTo>
                    <a:pt x="0" y="183642"/>
                  </a:lnTo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3834384" y="2160270"/>
            <a:ext cx="235585" cy="0"/>
          </a:xfrm>
          <a:custGeom>
            <a:avLst/>
            <a:gdLst/>
            <a:ahLst/>
            <a:cxnLst/>
            <a:rect l="l" t="t" r="r" b="b"/>
            <a:pathLst>
              <a:path w="235585">
                <a:moveTo>
                  <a:pt x="0" y="0"/>
                </a:moveTo>
                <a:lnTo>
                  <a:pt x="235458" y="0"/>
                </a:lnTo>
              </a:path>
            </a:pathLst>
          </a:custGeom>
          <a:ln w="410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34384" y="3633215"/>
            <a:ext cx="235585" cy="0"/>
          </a:xfrm>
          <a:custGeom>
            <a:avLst/>
            <a:gdLst/>
            <a:ahLst/>
            <a:cxnLst/>
            <a:rect l="l" t="t" r="r" b="b"/>
            <a:pathLst>
              <a:path w="235585">
                <a:moveTo>
                  <a:pt x="0" y="0"/>
                </a:moveTo>
                <a:lnTo>
                  <a:pt x="235458" y="0"/>
                </a:lnTo>
              </a:path>
            </a:pathLst>
          </a:custGeom>
          <a:ln w="410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3813873" y="2160270"/>
            <a:ext cx="4891405" cy="1473200"/>
            <a:chOff x="3813873" y="2160270"/>
            <a:chExt cx="4891405" cy="1473200"/>
          </a:xfrm>
        </p:grpSpPr>
        <p:sp>
          <p:nvSpPr>
            <p:cNvPr id="16" name="object 16"/>
            <p:cNvSpPr/>
            <p:nvPr/>
          </p:nvSpPr>
          <p:spPr>
            <a:xfrm>
              <a:off x="3834383" y="2620518"/>
              <a:ext cx="4850130" cy="276225"/>
            </a:xfrm>
            <a:custGeom>
              <a:avLst/>
              <a:gdLst/>
              <a:ahLst/>
              <a:cxnLst/>
              <a:rect l="l" t="t" r="r" b="b"/>
              <a:pathLst>
                <a:path w="4850130" h="276225">
                  <a:moveTo>
                    <a:pt x="0" y="275844"/>
                  </a:moveTo>
                  <a:lnTo>
                    <a:pt x="368808" y="275844"/>
                  </a:lnTo>
                  <a:lnTo>
                    <a:pt x="368808" y="234696"/>
                  </a:lnTo>
                  <a:lnTo>
                    <a:pt x="379476" y="204216"/>
                  </a:lnTo>
                  <a:lnTo>
                    <a:pt x="389382" y="163068"/>
                  </a:lnTo>
                  <a:lnTo>
                    <a:pt x="409956" y="132588"/>
                  </a:lnTo>
                  <a:lnTo>
                    <a:pt x="420623" y="102108"/>
                  </a:lnTo>
                  <a:lnTo>
                    <a:pt x="451104" y="81534"/>
                  </a:lnTo>
                  <a:lnTo>
                    <a:pt x="471678" y="51054"/>
                  </a:lnTo>
                  <a:lnTo>
                    <a:pt x="502158" y="30480"/>
                  </a:lnTo>
                  <a:lnTo>
                    <a:pt x="543306" y="20574"/>
                  </a:lnTo>
                  <a:lnTo>
                    <a:pt x="573786" y="9906"/>
                  </a:lnTo>
                  <a:lnTo>
                    <a:pt x="605028" y="0"/>
                  </a:lnTo>
                  <a:lnTo>
                    <a:pt x="676656" y="0"/>
                  </a:lnTo>
                  <a:lnTo>
                    <a:pt x="717804" y="9906"/>
                  </a:lnTo>
                  <a:lnTo>
                    <a:pt x="748284" y="20574"/>
                  </a:lnTo>
                  <a:lnTo>
                    <a:pt x="779526" y="30480"/>
                  </a:lnTo>
                  <a:lnTo>
                    <a:pt x="810006" y="51054"/>
                  </a:lnTo>
                  <a:lnTo>
                    <a:pt x="861060" y="102108"/>
                  </a:lnTo>
                  <a:lnTo>
                    <a:pt x="902208" y="163068"/>
                  </a:lnTo>
                  <a:lnTo>
                    <a:pt x="912113" y="204216"/>
                  </a:lnTo>
                  <a:lnTo>
                    <a:pt x="922782" y="234696"/>
                  </a:lnTo>
                  <a:lnTo>
                    <a:pt x="922782" y="275844"/>
                  </a:lnTo>
                  <a:lnTo>
                    <a:pt x="922782" y="234696"/>
                  </a:lnTo>
                  <a:lnTo>
                    <a:pt x="932688" y="204216"/>
                  </a:lnTo>
                  <a:lnTo>
                    <a:pt x="943356" y="163068"/>
                  </a:lnTo>
                  <a:lnTo>
                    <a:pt x="963930" y="132588"/>
                  </a:lnTo>
                  <a:lnTo>
                    <a:pt x="973836" y="102108"/>
                  </a:lnTo>
                  <a:lnTo>
                    <a:pt x="1005078" y="81534"/>
                  </a:lnTo>
                  <a:lnTo>
                    <a:pt x="1024890" y="51054"/>
                  </a:lnTo>
                  <a:lnTo>
                    <a:pt x="1056132" y="30480"/>
                  </a:lnTo>
                  <a:lnTo>
                    <a:pt x="1086612" y="20574"/>
                  </a:lnTo>
                  <a:lnTo>
                    <a:pt x="1127760" y="9906"/>
                  </a:lnTo>
                  <a:lnTo>
                    <a:pt x="1158240" y="0"/>
                  </a:lnTo>
                  <a:lnTo>
                    <a:pt x="1230630" y="0"/>
                  </a:lnTo>
                  <a:lnTo>
                    <a:pt x="1271016" y="9906"/>
                  </a:lnTo>
                  <a:lnTo>
                    <a:pt x="1302258" y="20574"/>
                  </a:lnTo>
                  <a:lnTo>
                    <a:pt x="1332738" y="30480"/>
                  </a:lnTo>
                  <a:lnTo>
                    <a:pt x="1363980" y="51054"/>
                  </a:lnTo>
                  <a:lnTo>
                    <a:pt x="1415034" y="102108"/>
                  </a:lnTo>
                  <a:lnTo>
                    <a:pt x="1456182" y="163068"/>
                  </a:lnTo>
                  <a:lnTo>
                    <a:pt x="1466088" y="204216"/>
                  </a:lnTo>
                  <a:lnTo>
                    <a:pt x="1476756" y="234696"/>
                  </a:lnTo>
                  <a:lnTo>
                    <a:pt x="1476756" y="275844"/>
                  </a:lnTo>
                  <a:lnTo>
                    <a:pt x="1476756" y="234696"/>
                  </a:lnTo>
                  <a:lnTo>
                    <a:pt x="1486662" y="204216"/>
                  </a:lnTo>
                  <a:lnTo>
                    <a:pt x="1496568" y="163068"/>
                  </a:lnTo>
                  <a:lnTo>
                    <a:pt x="1507236" y="132588"/>
                  </a:lnTo>
                  <a:lnTo>
                    <a:pt x="1527810" y="102108"/>
                  </a:lnTo>
                  <a:lnTo>
                    <a:pt x="1558290" y="81534"/>
                  </a:lnTo>
                  <a:lnTo>
                    <a:pt x="1578864" y="51054"/>
                  </a:lnTo>
                  <a:lnTo>
                    <a:pt x="1609344" y="30480"/>
                  </a:lnTo>
                  <a:lnTo>
                    <a:pt x="1640586" y="20574"/>
                  </a:lnTo>
                  <a:lnTo>
                    <a:pt x="1681733" y="9906"/>
                  </a:lnTo>
                  <a:lnTo>
                    <a:pt x="1712214" y="0"/>
                  </a:lnTo>
                  <a:lnTo>
                    <a:pt x="1783842" y="0"/>
                  </a:lnTo>
                  <a:lnTo>
                    <a:pt x="1824989" y="9906"/>
                  </a:lnTo>
                  <a:lnTo>
                    <a:pt x="1855470" y="20574"/>
                  </a:lnTo>
                  <a:lnTo>
                    <a:pt x="1886712" y="30480"/>
                  </a:lnTo>
                  <a:lnTo>
                    <a:pt x="1948433" y="81534"/>
                  </a:lnTo>
                  <a:lnTo>
                    <a:pt x="2009394" y="163068"/>
                  </a:lnTo>
                  <a:lnTo>
                    <a:pt x="2020062" y="204216"/>
                  </a:lnTo>
                  <a:lnTo>
                    <a:pt x="2029968" y="234696"/>
                  </a:lnTo>
                  <a:lnTo>
                    <a:pt x="2029968" y="275844"/>
                  </a:lnTo>
                  <a:lnTo>
                    <a:pt x="2029968" y="234696"/>
                  </a:lnTo>
                  <a:lnTo>
                    <a:pt x="2040636" y="204216"/>
                  </a:lnTo>
                  <a:lnTo>
                    <a:pt x="2050542" y="163068"/>
                  </a:lnTo>
                  <a:lnTo>
                    <a:pt x="2061210" y="132588"/>
                  </a:lnTo>
                  <a:lnTo>
                    <a:pt x="2081022" y="102108"/>
                  </a:lnTo>
                  <a:lnTo>
                    <a:pt x="2112264" y="81534"/>
                  </a:lnTo>
                  <a:lnTo>
                    <a:pt x="2132838" y="51054"/>
                  </a:lnTo>
                  <a:lnTo>
                    <a:pt x="2163318" y="30480"/>
                  </a:lnTo>
                  <a:lnTo>
                    <a:pt x="2193798" y="20574"/>
                  </a:lnTo>
                  <a:lnTo>
                    <a:pt x="2234946" y="9906"/>
                  </a:lnTo>
                  <a:lnTo>
                    <a:pt x="2266188" y="0"/>
                  </a:lnTo>
                  <a:lnTo>
                    <a:pt x="2337816" y="0"/>
                  </a:lnTo>
                  <a:lnTo>
                    <a:pt x="2378964" y="9906"/>
                  </a:lnTo>
                  <a:lnTo>
                    <a:pt x="2409444" y="20574"/>
                  </a:lnTo>
                  <a:lnTo>
                    <a:pt x="2439924" y="30480"/>
                  </a:lnTo>
                  <a:lnTo>
                    <a:pt x="2471166" y="51054"/>
                  </a:lnTo>
                  <a:lnTo>
                    <a:pt x="2522220" y="102108"/>
                  </a:lnTo>
                  <a:lnTo>
                    <a:pt x="2563368" y="163068"/>
                  </a:lnTo>
                  <a:lnTo>
                    <a:pt x="2573274" y="204216"/>
                  </a:lnTo>
                  <a:lnTo>
                    <a:pt x="2573274" y="234696"/>
                  </a:lnTo>
                  <a:lnTo>
                    <a:pt x="2583942" y="275844"/>
                  </a:lnTo>
                  <a:lnTo>
                    <a:pt x="2583942" y="234696"/>
                  </a:lnTo>
                  <a:lnTo>
                    <a:pt x="2593848" y="204216"/>
                  </a:lnTo>
                  <a:lnTo>
                    <a:pt x="2604516" y="163068"/>
                  </a:lnTo>
                  <a:lnTo>
                    <a:pt x="2614422" y="132588"/>
                  </a:lnTo>
                  <a:lnTo>
                    <a:pt x="2634996" y="102108"/>
                  </a:lnTo>
                  <a:lnTo>
                    <a:pt x="2665476" y="81534"/>
                  </a:lnTo>
                  <a:lnTo>
                    <a:pt x="2686050" y="51054"/>
                  </a:lnTo>
                  <a:lnTo>
                    <a:pt x="2717292" y="30480"/>
                  </a:lnTo>
                  <a:lnTo>
                    <a:pt x="2747772" y="20574"/>
                  </a:lnTo>
                  <a:lnTo>
                    <a:pt x="2788920" y="9906"/>
                  </a:lnTo>
                  <a:lnTo>
                    <a:pt x="2819400" y="0"/>
                  </a:lnTo>
                  <a:lnTo>
                    <a:pt x="2891790" y="0"/>
                  </a:lnTo>
                  <a:lnTo>
                    <a:pt x="2932176" y="9906"/>
                  </a:lnTo>
                  <a:lnTo>
                    <a:pt x="2963418" y="20574"/>
                  </a:lnTo>
                  <a:lnTo>
                    <a:pt x="2993898" y="30480"/>
                  </a:lnTo>
                  <a:lnTo>
                    <a:pt x="3055620" y="81534"/>
                  </a:lnTo>
                  <a:lnTo>
                    <a:pt x="3117342" y="163068"/>
                  </a:lnTo>
                  <a:lnTo>
                    <a:pt x="3127248" y="204216"/>
                  </a:lnTo>
                  <a:lnTo>
                    <a:pt x="3127248" y="234696"/>
                  </a:lnTo>
                  <a:lnTo>
                    <a:pt x="3137154" y="275844"/>
                  </a:lnTo>
                  <a:lnTo>
                    <a:pt x="3137154" y="234696"/>
                  </a:lnTo>
                  <a:lnTo>
                    <a:pt x="3147822" y="204216"/>
                  </a:lnTo>
                  <a:lnTo>
                    <a:pt x="3157728" y="163068"/>
                  </a:lnTo>
                  <a:lnTo>
                    <a:pt x="3168396" y="132588"/>
                  </a:lnTo>
                  <a:lnTo>
                    <a:pt x="3188970" y="102108"/>
                  </a:lnTo>
                  <a:lnTo>
                    <a:pt x="3219450" y="81534"/>
                  </a:lnTo>
                  <a:lnTo>
                    <a:pt x="3240024" y="51054"/>
                  </a:lnTo>
                  <a:lnTo>
                    <a:pt x="3270504" y="30480"/>
                  </a:lnTo>
                  <a:lnTo>
                    <a:pt x="3301746" y="20574"/>
                  </a:lnTo>
                  <a:lnTo>
                    <a:pt x="3342894" y="9906"/>
                  </a:lnTo>
                  <a:lnTo>
                    <a:pt x="3373374" y="0"/>
                  </a:lnTo>
                  <a:lnTo>
                    <a:pt x="3445002" y="0"/>
                  </a:lnTo>
                  <a:lnTo>
                    <a:pt x="3486150" y="9906"/>
                  </a:lnTo>
                  <a:lnTo>
                    <a:pt x="3516629" y="20574"/>
                  </a:lnTo>
                  <a:lnTo>
                    <a:pt x="3547872" y="30480"/>
                  </a:lnTo>
                  <a:lnTo>
                    <a:pt x="3578352" y="51054"/>
                  </a:lnTo>
                  <a:lnTo>
                    <a:pt x="3629405" y="102108"/>
                  </a:lnTo>
                  <a:lnTo>
                    <a:pt x="3670554" y="163068"/>
                  </a:lnTo>
                  <a:lnTo>
                    <a:pt x="3681222" y="204216"/>
                  </a:lnTo>
                  <a:lnTo>
                    <a:pt x="3681222" y="234696"/>
                  </a:lnTo>
                  <a:lnTo>
                    <a:pt x="3691128" y="275844"/>
                  </a:lnTo>
                  <a:lnTo>
                    <a:pt x="4850130" y="275844"/>
                  </a:lnTo>
                </a:path>
              </a:pathLst>
            </a:custGeom>
            <a:ln w="410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834383" y="2160270"/>
              <a:ext cx="0" cy="1473200"/>
            </a:xfrm>
            <a:custGeom>
              <a:avLst/>
              <a:gdLst/>
              <a:ahLst/>
              <a:cxnLst/>
              <a:rect l="l" t="t" r="r" b="b"/>
              <a:pathLst>
                <a:path h="1473200">
                  <a:moveTo>
                    <a:pt x="0" y="0"/>
                  </a:moveTo>
                  <a:lnTo>
                    <a:pt x="0" y="1472946"/>
                  </a:lnTo>
                </a:path>
              </a:pathLst>
            </a:custGeom>
            <a:ln w="410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988820" y="2896361"/>
            <a:ext cx="1240790" cy="205104"/>
          </a:xfrm>
          <a:custGeom>
            <a:avLst/>
            <a:gdLst/>
            <a:ahLst/>
            <a:cxnLst/>
            <a:rect l="l" t="t" r="r" b="b"/>
            <a:pathLst>
              <a:path w="1240789" h="205105">
                <a:moveTo>
                  <a:pt x="0" y="0"/>
                </a:moveTo>
                <a:lnTo>
                  <a:pt x="0" y="30480"/>
                </a:lnTo>
                <a:lnTo>
                  <a:pt x="9906" y="61722"/>
                </a:lnTo>
                <a:lnTo>
                  <a:pt x="20574" y="82296"/>
                </a:lnTo>
                <a:lnTo>
                  <a:pt x="30480" y="112776"/>
                </a:lnTo>
                <a:lnTo>
                  <a:pt x="51054" y="133350"/>
                </a:lnTo>
                <a:lnTo>
                  <a:pt x="71628" y="153162"/>
                </a:lnTo>
                <a:lnTo>
                  <a:pt x="102107" y="173736"/>
                </a:lnTo>
                <a:lnTo>
                  <a:pt x="133350" y="184404"/>
                </a:lnTo>
                <a:lnTo>
                  <a:pt x="153924" y="194310"/>
                </a:lnTo>
                <a:lnTo>
                  <a:pt x="184404" y="204978"/>
                </a:lnTo>
                <a:lnTo>
                  <a:pt x="214884" y="204978"/>
                </a:lnTo>
                <a:lnTo>
                  <a:pt x="246126" y="194310"/>
                </a:lnTo>
                <a:lnTo>
                  <a:pt x="276606" y="184403"/>
                </a:lnTo>
                <a:lnTo>
                  <a:pt x="338328" y="153161"/>
                </a:lnTo>
                <a:lnTo>
                  <a:pt x="379476" y="112775"/>
                </a:lnTo>
                <a:lnTo>
                  <a:pt x="389382" y="82295"/>
                </a:lnTo>
                <a:lnTo>
                  <a:pt x="399288" y="61721"/>
                </a:lnTo>
                <a:lnTo>
                  <a:pt x="409956" y="30479"/>
                </a:lnTo>
                <a:lnTo>
                  <a:pt x="409956" y="0"/>
                </a:lnTo>
                <a:lnTo>
                  <a:pt x="409956" y="30479"/>
                </a:lnTo>
                <a:lnTo>
                  <a:pt x="422837" y="68124"/>
                </a:lnTo>
                <a:lnTo>
                  <a:pt x="440764" y="98836"/>
                </a:lnTo>
                <a:lnTo>
                  <a:pt x="463860" y="126040"/>
                </a:lnTo>
                <a:lnTo>
                  <a:pt x="492252" y="153161"/>
                </a:lnTo>
                <a:lnTo>
                  <a:pt x="512826" y="173735"/>
                </a:lnTo>
                <a:lnTo>
                  <a:pt x="543306" y="184403"/>
                </a:lnTo>
                <a:lnTo>
                  <a:pt x="573786" y="194309"/>
                </a:lnTo>
                <a:lnTo>
                  <a:pt x="605028" y="204977"/>
                </a:lnTo>
                <a:lnTo>
                  <a:pt x="635508" y="204977"/>
                </a:lnTo>
                <a:lnTo>
                  <a:pt x="665988" y="194309"/>
                </a:lnTo>
                <a:lnTo>
                  <a:pt x="697230" y="184403"/>
                </a:lnTo>
                <a:lnTo>
                  <a:pt x="727710" y="173735"/>
                </a:lnTo>
                <a:lnTo>
                  <a:pt x="748284" y="153161"/>
                </a:lnTo>
                <a:lnTo>
                  <a:pt x="768858" y="133349"/>
                </a:lnTo>
                <a:lnTo>
                  <a:pt x="789432" y="112775"/>
                </a:lnTo>
                <a:lnTo>
                  <a:pt x="810006" y="82295"/>
                </a:lnTo>
                <a:lnTo>
                  <a:pt x="819912" y="61721"/>
                </a:lnTo>
                <a:lnTo>
                  <a:pt x="819912" y="30479"/>
                </a:lnTo>
                <a:lnTo>
                  <a:pt x="830580" y="0"/>
                </a:lnTo>
                <a:lnTo>
                  <a:pt x="830580" y="30479"/>
                </a:lnTo>
                <a:lnTo>
                  <a:pt x="840486" y="61721"/>
                </a:lnTo>
                <a:lnTo>
                  <a:pt x="851154" y="82295"/>
                </a:lnTo>
                <a:lnTo>
                  <a:pt x="861060" y="112775"/>
                </a:lnTo>
                <a:lnTo>
                  <a:pt x="881634" y="133349"/>
                </a:lnTo>
                <a:lnTo>
                  <a:pt x="902208" y="153161"/>
                </a:lnTo>
                <a:lnTo>
                  <a:pt x="932688" y="173735"/>
                </a:lnTo>
                <a:lnTo>
                  <a:pt x="963930" y="184403"/>
                </a:lnTo>
                <a:lnTo>
                  <a:pt x="983741" y="194309"/>
                </a:lnTo>
                <a:lnTo>
                  <a:pt x="1014984" y="204977"/>
                </a:lnTo>
                <a:lnTo>
                  <a:pt x="1045463" y="204977"/>
                </a:lnTo>
                <a:lnTo>
                  <a:pt x="1076706" y="194309"/>
                </a:lnTo>
                <a:lnTo>
                  <a:pt x="1107186" y="184403"/>
                </a:lnTo>
                <a:lnTo>
                  <a:pt x="1168908" y="153161"/>
                </a:lnTo>
                <a:lnTo>
                  <a:pt x="1210056" y="112775"/>
                </a:lnTo>
                <a:lnTo>
                  <a:pt x="1219962" y="82295"/>
                </a:lnTo>
                <a:lnTo>
                  <a:pt x="1229868" y="61721"/>
                </a:lnTo>
                <a:lnTo>
                  <a:pt x="1240536" y="30479"/>
                </a:lnTo>
                <a:lnTo>
                  <a:pt x="1240536" y="0"/>
                </a:lnTo>
              </a:path>
            </a:pathLst>
          </a:custGeom>
          <a:ln w="410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988820" y="3324239"/>
            <a:ext cx="1240790" cy="217170"/>
          </a:xfrm>
          <a:custGeom>
            <a:avLst/>
            <a:gdLst/>
            <a:ahLst/>
            <a:cxnLst/>
            <a:rect l="l" t="t" r="r" b="b"/>
            <a:pathLst>
              <a:path w="1240789" h="217170">
                <a:moveTo>
                  <a:pt x="0" y="216774"/>
                </a:moveTo>
                <a:lnTo>
                  <a:pt x="0" y="185532"/>
                </a:lnTo>
                <a:lnTo>
                  <a:pt x="9905" y="155052"/>
                </a:lnTo>
                <a:lnTo>
                  <a:pt x="20573" y="124572"/>
                </a:lnTo>
                <a:lnTo>
                  <a:pt x="30479" y="94092"/>
                </a:lnTo>
                <a:lnTo>
                  <a:pt x="71627" y="52944"/>
                </a:lnTo>
                <a:lnTo>
                  <a:pt x="102107" y="32370"/>
                </a:lnTo>
                <a:lnTo>
                  <a:pt x="133349" y="22464"/>
                </a:lnTo>
                <a:lnTo>
                  <a:pt x="153923" y="11796"/>
                </a:lnTo>
                <a:lnTo>
                  <a:pt x="184403" y="1890"/>
                </a:lnTo>
                <a:lnTo>
                  <a:pt x="214884" y="1890"/>
                </a:lnTo>
                <a:lnTo>
                  <a:pt x="246126" y="11796"/>
                </a:lnTo>
                <a:lnTo>
                  <a:pt x="276606" y="22464"/>
                </a:lnTo>
                <a:lnTo>
                  <a:pt x="307086" y="32370"/>
                </a:lnTo>
                <a:lnTo>
                  <a:pt x="338328" y="52944"/>
                </a:lnTo>
                <a:lnTo>
                  <a:pt x="379476" y="94092"/>
                </a:lnTo>
                <a:lnTo>
                  <a:pt x="399288" y="155052"/>
                </a:lnTo>
                <a:lnTo>
                  <a:pt x="409956" y="185532"/>
                </a:lnTo>
                <a:lnTo>
                  <a:pt x="409956" y="216774"/>
                </a:lnTo>
                <a:lnTo>
                  <a:pt x="409956" y="185532"/>
                </a:lnTo>
                <a:lnTo>
                  <a:pt x="425106" y="138653"/>
                </a:lnTo>
                <a:lnTo>
                  <a:pt x="438211" y="110766"/>
                </a:lnTo>
                <a:lnTo>
                  <a:pt x="457763" y="87115"/>
                </a:lnTo>
                <a:lnTo>
                  <a:pt x="492252" y="52944"/>
                </a:lnTo>
                <a:lnTo>
                  <a:pt x="512826" y="32370"/>
                </a:lnTo>
                <a:lnTo>
                  <a:pt x="543306" y="22464"/>
                </a:lnTo>
                <a:lnTo>
                  <a:pt x="592349" y="5442"/>
                </a:lnTo>
                <a:lnTo>
                  <a:pt x="620639" y="0"/>
                </a:lnTo>
                <a:lnTo>
                  <a:pt x="648744" y="5789"/>
                </a:lnTo>
                <a:lnTo>
                  <a:pt x="697230" y="22464"/>
                </a:lnTo>
                <a:lnTo>
                  <a:pt x="727710" y="32370"/>
                </a:lnTo>
                <a:lnTo>
                  <a:pt x="789432" y="94092"/>
                </a:lnTo>
                <a:lnTo>
                  <a:pt x="810006" y="124572"/>
                </a:lnTo>
                <a:lnTo>
                  <a:pt x="819912" y="155052"/>
                </a:lnTo>
                <a:lnTo>
                  <a:pt x="819912" y="185532"/>
                </a:lnTo>
                <a:lnTo>
                  <a:pt x="830580" y="216774"/>
                </a:lnTo>
                <a:lnTo>
                  <a:pt x="830580" y="185532"/>
                </a:lnTo>
                <a:lnTo>
                  <a:pt x="840486" y="155052"/>
                </a:lnTo>
                <a:lnTo>
                  <a:pt x="851154" y="124572"/>
                </a:lnTo>
                <a:lnTo>
                  <a:pt x="861060" y="94092"/>
                </a:lnTo>
                <a:lnTo>
                  <a:pt x="902208" y="52944"/>
                </a:lnTo>
                <a:lnTo>
                  <a:pt x="932688" y="32370"/>
                </a:lnTo>
                <a:lnTo>
                  <a:pt x="963930" y="22464"/>
                </a:lnTo>
                <a:lnTo>
                  <a:pt x="983741" y="11796"/>
                </a:lnTo>
                <a:lnTo>
                  <a:pt x="1014984" y="1890"/>
                </a:lnTo>
                <a:lnTo>
                  <a:pt x="1045463" y="1890"/>
                </a:lnTo>
                <a:lnTo>
                  <a:pt x="1076706" y="11796"/>
                </a:lnTo>
                <a:lnTo>
                  <a:pt x="1107186" y="22464"/>
                </a:lnTo>
                <a:lnTo>
                  <a:pt x="1137666" y="32370"/>
                </a:lnTo>
                <a:lnTo>
                  <a:pt x="1168908" y="52944"/>
                </a:lnTo>
                <a:lnTo>
                  <a:pt x="1210056" y="94092"/>
                </a:lnTo>
                <a:lnTo>
                  <a:pt x="1229868" y="155052"/>
                </a:lnTo>
                <a:lnTo>
                  <a:pt x="1240536" y="185532"/>
                </a:lnTo>
                <a:lnTo>
                  <a:pt x="1240536" y="216774"/>
                </a:lnTo>
              </a:path>
            </a:pathLst>
          </a:custGeom>
          <a:ln w="410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229355" y="2896361"/>
            <a:ext cx="235585" cy="0"/>
          </a:xfrm>
          <a:custGeom>
            <a:avLst/>
            <a:gdLst/>
            <a:ahLst/>
            <a:cxnLst/>
            <a:rect l="l" t="t" r="r" b="b"/>
            <a:pathLst>
              <a:path w="235585">
                <a:moveTo>
                  <a:pt x="0" y="0"/>
                </a:moveTo>
                <a:lnTo>
                  <a:pt x="235458" y="0"/>
                </a:lnTo>
              </a:path>
            </a:pathLst>
          </a:custGeom>
          <a:ln w="410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229355" y="3541014"/>
            <a:ext cx="0" cy="276225"/>
          </a:xfrm>
          <a:custGeom>
            <a:avLst/>
            <a:gdLst/>
            <a:ahLst/>
            <a:cxnLst/>
            <a:rect l="l" t="t" r="r" b="b"/>
            <a:pathLst>
              <a:path h="276225">
                <a:moveTo>
                  <a:pt x="0" y="0"/>
                </a:moveTo>
                <a:lnTo>
                  <a:pt x="0" y="275844"/>
                </a:lnTo>
              </a:path>
            </a:pathLst>
          </a:custGeom>
          <a:ln w="410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1968309" y="3520503"/>
            <a:ext cx="1261110" cy="409575"/>
            <a:chOff x="1968309" y="3520503"/>
            <a:chExt cx="1261110" cy="409575"/>
          </a:xfrm>
        </p:grpSpPr>
        <p:sp>
          <p:nvSpPr>
            <p:cNvPr id="23" name="object 23"/>
            <p:cNvSpPr/>
            <p:nvPr/>
          </p:nvSpPr>
          <p:spPr>
            <a:xfrm>
              <a:off x="1988820" y="3541013"/>
              <a:ext cx="1015365" cy="368300"/>
            </a:xfrm>
            <a:custGeom>
              <a:avLst/>
              <a:gdLst/>
              <a:ahLst/>
              <a:cxnLst/>
              <a:rect l="l" t="t" r="r" b="b"/>
              <a:pathLst>
                <a:path w="1015364" h="368300">
                  <a:moveTo>
                    <a:pt x="0" y="0"/>
                  </a:moveTo>
                  <a:lnTo>
                    <a:pt x="0" y="275844"/>
                  </a:lnTo>
                  <a:lnTo>
                    <a:pt x="184404" y="275844"/>
                  </a:lnTo>
                  <a:lnTo>
                    <a:pt x="184404" y="183642"/>
                  </a:lnTo>
                  <a:lnTo>
                    <a:pt x="1014984" y="183641"/>
                  </a:lnTo>
                  <a:lnTo>
                    <a:pt x="1014984" y="368045"/>
                  </a:lnTo>
                  <a:lnTo>
                    <a:pt x="184404" y="368046"/>
                  </a:lnTo>
                </a:path>
              </a:pathLst>
            </a:custGeom>
            <a:ln w="410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173224" y="3816857"/>
              <a:ext cx="0" cy="92710"/>
            </a:xfrm>
            <a:custGeom>
              <a:avLst/>
              <a:gdLst/>
              <a:ahLst/>
              <a:cxnLst/>
              <a:rect l="l" t="t" r="r" b="b"/>
              <a:pathLst>
                <a:path h="92710">
                  <a:moveTo>
                    <a:pt x="0" y="0"/>
                  </a:moveTo>
                  <a:lnTo>
                    <a:pt x="0" y="92202"/>
                  </a:lnTo>
                </a:path>
              </a:pathLst>
            </a:custGeom>
            <a:ln w="410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03804" y="3816857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60">
                  <a:moveTo>
                    <a:pt x="0" y="0"/>
                  </a:moveTo>
                  <a:lnTo>
                    <a:pt x="225552" y="0"/>
                  </a:lnTo>
                </a:path>
              </a:pathLst>
            </a:custGeom>
            <a:ln w="410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3464814" y="2896361"/>
            <a:ext cx="369570" cy="0"/>
          </a:xfrm>
          <a:custGeom>
            <a:avLst/>
            <a:gdLst/>
            <a:ahLst/>
            <a:cxnLst/>
            <a:rect l="l" t="t" r="r" b="b"/>
            <a:pathLst>
              <a:path w="369570">
                <a:moveTo>
                  <a:pt x="369570" y="0"/>
                </a:moveTo>
                <a:lnTo>
                  <a:pt x="0" y="0"/>
                </a:lnTo>
              </a:path>
            </a:pathLst>
          </a:custGeom>
          <a:ln w="410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229355" y="3796284"/>
            <a:ext cx="0" cy="388620"/>
          </a:xfrm>
          <a:custGeom>
            <a:avLst/>
            <a:gdLst/>
            <a:ahLst/>
            <a:cxnLst/>
            <a:rect l="l" t="t" r="r" b="b"/>
            <a:pathLst>
              <a:path h="388620">
                <a:moveTo>
                  <a:pt x="0" y="0"/>
                </a:moveTo>
                <a:lnTo>
                  <a:pt x="0" y="388620"/>
                </a:lnTo>
              </a:path>
            </a:pathLst>
          </a:custGeom>
          <a:ln w="410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4960982" y="3785215"/>
            <a:ext cx="2791460" cy="391160"/>
            <a:chOff x="4960982" y="3785215"/>
            <a:chExt cx="2791460" cy="391160"/>
          </a:xfrm>
        </p:grpSpPr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72050" y="3796283"/>
              <a:ext cx="2769107" cy="368808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972050" y="3796283"/>
              <a:ext cx="2769235" cy="368935"/>
            </a:xfrm>
            <a:custGeom>
              <a:avLst/>
              <a:gdLst/>
              <a:ahLst/>
              <a:cxnLst/>
              <a:rect l="l" t="t" r="r" b="b"/>
              <a:pathLst>
                <a:path w="2769234" h="368935">
                  <a:moveTo>
                    <a:pt x="0" y="0"/>
                  </a:moveTo>
                  <a:lnTo>
                    <a:pt x="0" y="368808"/>
                  </a:lnTo>
                  <a:lnTo>
                    <a:pt x="2769108" y="368808"/>
                  </a:lnTo>
                  <a:lnTo>
                    <a:pt x="2769108" y="0"/>
                  </a:lnTo>
                  <a:lnTo>
                    <a:pt x="0" y="0"/>
                  </a:lnTo>
                  <a:close/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7983473" y="4197858"/>
            <a:ext cx="825500" cy="227329"/>
            <a:chOff x="7983473" y="4197858"/>
            <a:chExt cx="825500" cy="227329"/>
          </a:xfrm>
        </p:grpSpPr>
        <p:sp>
          <p:nvSpPr>
            <p:cNvPr id="32" name="object 32"/>
            <p:cNvSpPr/>
            <p:nvPr/>
          </p:nvSpPr>
          <p:spPr>
            <a:xfrm>
              <a:off x="7983473" y="4200144"/>
              <a:ext cx="315595" cy="224790"/>
            </a:xfrm>
            <a:custGeom>
              <a:avLst/>
              <a:gdLst/>
              <a:ahLst/>
              <a:cxnLst/>
              <a:rect l="l" t="t" r="r" b="b"/>
              <a:pathLst>
                <a:path w="315595" h="224789">
                  <a:moveTo>
                    <a:pt x="117348" y="209046"/>
                  </a:moveTo>
                  <a:lnTo>
                    <a:pt x="117348" y="148589"/>
                  </a:lnTo>
                  <a:lnTo>
                    <a:pt x="116490" y="160019"/>
                  </a:lnTo>
                  <a:lnTo>
                    <a:pt x="113919" y="170306"/>
                  </a:lnTo>
                  <a:lnTo>
                    <a:pt x="80164" y="201703"/>
                  </a:lnTo>
                  <a:lnTo>
                    <a:pt x="70866" y="202691"/>
                  </a:lnTo>
                  <a:lnTo>
                    <a:pt x="62710" y="201989"/>
                  </a:lnTo>
                  <a:lnTo>
                    <a:pt x="30349" y="170485"/>
                  </a:lnTo>
                  <a:lnTo>
                    <a:pt x="28194" y="160781"/>
                  </a:lnTo>
                  <a:lnTo>
                    <a:pt x="0" y="163067"/>
                  </a:lnTo>
                  <a:lnTo>
                    <a:pt x="13073" y="198858"/>
                  </a:lnTo>
                  <a:lnTo>
                    <a:pt x="56268" y="223670"/>
                  </a:lnTo>
                  <a:lnTo>
                    <a:pt x="70866" y="224789"/>
                  </a:lnTo>
                  <a:lnTo>
                    <a:pt x="88153" y="223087"/>
                  </a:lnTo>
                  <a:lnTo>
                    <a:pt x="103441" y="218027"/>
                  </a:lnTo>
                  <a:lnTo>
                    <a:pt x="116728" y="209680"/>
                  </a:lnTo>
                  <a:lnTo>
                    <a:pt x="117348" y="209046"/>
                  </a:lnTo>
                  <a:close/>
                </a:path>
                <a:path w="315595" h="224789">
                  <a:moveTo>
                    <a:pt x="135636" y="29717"/>
                  </a:moveTo>
                  <a:lnTo>
                    <a:pt x="135636" y="4571"/>
                  </a:lnTo>
                  <a:lnTo>
                    <a:pt x="25907" y="4571"/>
                  </a:lnTo>
                  <a:lnTo>
                    <a:pt x="4571" y="117347"/>
                  </a:lnTo>
                  <a:lnTo>
                    <a:pt x="29718" y="120395"/>
                  </a:lnTo>
                  <a:lnTo>
                    <a:pt x="34290" y="114299"/>
                  </a:lnTo>
                  <a:lnTo>
                    <a:pt x="35813" y="112775"/>
                  </a:lnTo>
                  <a:lnTo>
                    <a:pt x="35813" y="89153"/>
                  </a:lnTo>
                  <a:lnTo>
                    <a:pt x="47243" y="29717"/>
                  </a:lnTo>
                  <a:lnTo>
                    <a:pt x="135636" y="29717"/>
                  </a:lnTo>
                  <a:close/>
                </a:path>
                <a:path w="315595" h="224789">
                  <a:moveTo>
                    <a:pt x="145542" y="146303"/>
                  </a:moveTo>
                  <a:lnTo>
                    <a:pt x="134612" y="105798"/>
                  </a:lnTo>
                  <a:lnTo>
                    <a:pt x="103917" y="80200"/>
                  </a:lnTo>
                  <a:lnTo>
                    <a:pt x="76962" y="75437"/>
                  </a:lnTo>
                  <a:lnTo>
                    <a:pt x="66246" y="76295"/>
                  </a:lnTo>
                  <a:lnTo>
                    <a:pt x="55816" y="78866"/>
                  </a:lnTo>
                  <a:lnTo>
                    <a:pt x="45672" y="83153"/>
                  </a:lnTo>
                  <a:lnTo>
                    <a:pt x="35813" y="89153"/>
                  </a:lnTo>
                  <a:lnTo>
                    <a:pt x="35813" y="112775"/>
                  </a:lnTo>
                  <a:lnTo>
                    <a:pt x="39623" y="108965"/>
                  </a:lnTo>
                  <a:lnTo>
                    <a:pt x="53340" y="101345"/>
                  </a:lnTo>
                  <a:lnTo>
                    <a:pt x="61722" y="99059"/>
                  </a:lnTo>
                  <a:lnTo>
                    <a:pt x="70866" y="99125"/>
                  </a:lnTo>
                  <a:lnTo>
                    <a:pt x="79962" y="99905"/>
                  </a:lnTo>
                  <a:lnTo>
                    <a:pt x="114014" y="128015"/>
                  </a:lnTo>
                  <a:lnTo>
                    <a:pt x="117348" y="148589"/>
                  </a:lnTo>
                  <a:lnTo>
                    <a:pt x="117348" y="209046"/>
                  </a:lnTo>
                  <a:lnTo>
                    <a:pt x="128016" y="198119"/>
                  </a:lnTo>
                  <a:lnTo>
                    <a:pt x="135897" y="186701"/>
                  </a:lnTo>
                  <a:lnTo>
                    <a:pt x="141351" y="174212"/>
                  </a:lnTo>
                  <a:lnTo>
                    <a:pt x="144518" y="160722"/>
                  </a:lnTo>
                  <a:lnTo>
                    <a:pt x="145542" y="146303"/>
                  </a:lnTo>
                  <a:close/>
                </a:path>
                <a:path w="315595" h="224789">
                  <a:moveTo>
                    <a:pt x="315468" y="106679"/>
                  </a:moveTo>
                  <a:lnTo>
                    <a:pt x="310324" y="56530"/>
                  </a:lnTo>
                  <a:lnTo>
                    <a:pt x="287464" y="18490"/>
                  </a:lnTo>
                  <a:lnTo>
                    <a:pt x="250602" y="833"/>
                  </a:lnTo>
                  <a:lnTo>
                    <a:pt x="240029" y="0"/>
                  </a:lnTo>
                  <a:lnTo>
                    <a:pt x="225754" y="1285"/>
                  </a:lnTo>
                  <a:lnTo>
                    <a:pt x="190500" y="20573"/>
                  </a:lnTo>
                  <a:lnTo>
                    <a:pt x="171961" y="58828"/>
                  </a:lnTo>
                  <a:lnTo>
                    <a:pt x="170688" y="74675"/>
                  </a:lnTo>
                  <a:lnTo>
                    <a:pt x="171842" y="89951"/>
                  </a:lnTo>
                  <a:lnTo>
                    <a:pt x="175355" y="103727"/>
                  </a:lnTo>
                  <a:lnTo>
                    <a:pt x="181296" y="115931"/>
                  </a:lnTo>
                  <a:lnTo>
                    <a:pt x="189738" y="126491"/>
                  </a:lnTo>
                  <a:lnTo>
                    <a:pt x="198882" y="134199"/>
                  </a:lnTo>
                  <a:lnTo>
                    <a:pt x="198882" y="75437"/>
                  </a:lnTo>
                  <a:lnTo>
                    <a:pt x="199620" y="64127"/>
                  </a:lnTo>
                  <a:lnTo>
                    <a:pt x="218967" y="30896"/>
                  </a:lnTo>
                  <a:lnTo>
                    <a:pt x="242315" y="22938"/>
                  </a:lnTo>
                  <a:lnTo>
                    <a:pt x="244090" y="22959"/>
                  </a:lnTo>
                  <a:lnTo>
                    <a:pt x="278356" y="44005"/>
                  </a:lnTo>
                  <a:lnTo>
                    <a:pt x="285750" y="73151"/>
                  </a:lnTo>
                  <a:lnTo>
                    <a:pt x="285750" y="121570"/>
                  </a:lnTo>
                  <a:lnTo>
                    <a:pt x="288798" y="117347"/>
                  </a:lnTo>
                  <a:lnTo>
                    <a:pt x="288798" y="202814"/>
                  </a:lnTo>
                  <a:lnTo>
                    <a:pt x="294894" y="195643"/>
                  </a:lnTo>
                  <a:lnTo>
                    <a:pt x="310324" y="160150"/>
                  </a:lnTo>
                  <a:lnTo>
                    <a:pt x="314896" y="126694"/>
                  </a:lnTo>
                  <a:lnTo>
                    <a:pt x="315468" y="106679"/>
                  </a:lnTo>
                  <a:close/>
                </a:path>
                <a:path w="315595" h="224789">
                  <a:moveTo>
                    <a:pt x="288798" y="202814"/>
                  </a:moveTo>
                  <a:lnTo>
                    <a:pt x="288798" y="122681"/>
                  </a:lnTo>
                  <a:lnTo>
                    <a:pt x="288512" y="131123"/>
                  </a:lnTo>
                  <a:lnTo>
                    <a:pt x="287655" y="139350"/>
                  </a:lnTo>
                  <a:lnTo>
                    <a:pt x="286226" y="147435"/>
                  </a:lnTo>
                  <a:lnTo>
                    <a:pt x="284226" y="155447"/>
                  </a:lnTo>
                  <a:lnTo>
                    <a:pt x="282356" y="163460"/>
                  </a:lnTo>
                  <a:lnTo>
                    <a:pt x="252984" y="200405"/>
                  </a:lnTo>
                  <a:lnTo>
                    <a:pt x="245364" y="202691"/>
                  </a:lnTo>
                  <a:lnTo>
                    <a:pt x="227838" y="202691"/>
                  </a:lnTo>
                  <a:lnTo>
                    <a:pt x="201168" y="167639"/>
                  </a:lnTo>
                  <a:lnTo>
                    <a:pt x="174498" y="169925"/>
                  </a:lnTo>
                  <a:lnTo>
                    <a:pt x="194310" y="210311"/>
                  </a:lnTo>
                  <a:lnTo>
                    <a:pt x="236982" y="224789"/>
                  </a:lnTo>
                  <a:lnTo>
                    <a:pt x="248566" y="223944"/>
                  </a:lnTo>
                  <a:lnTo>
                    <a:pt x="259365" y="221456"/>
                  </a:lnTo>
                  <a:lnTo>
                    <a:pt x="269450" y="217396"/>
                  </a:lnTo>
                  <a:lnTo>
                    <a:pt x="278892" y="211835"/>
                  </a:lnTo>
                  <a:lnTo>
                    <a:pt x="287464" y="204382"/>
                  </a:lnTo>
                  <a:lnTo>
                    <a:pt x="288798" y="202814"/>
                  </a:lnTo>
                  <a:close/>
                </a:path>
                <a:path w="315595" h="224789">
                  <a:moveTo>
                    <a:pt x="285750" y="121570"/>
                  </a:moveTo>
                  <a:lnTo>
                    <a:pt x="285750" y="73151"/>
                  </a:lnTo>
                  <a:lnTo>
                    <a:pt x="284904" y="84058"/>
                  </a:lnTo>
                  <a:lnTo>
                    <a:pt x="282511" y="93725"/>
                  </a:lnTo>
                  <a:lnTo>
                    <a:pt x="251483" y="121836"/>
                  </a:lnTo>
                  <a:lnTo>
                    <a:pt x="242315" y="122681"/>
                  </a:lnTo>
                  <a:lnTo>
                    <a:pt x="233469" y="121836"/>
                  </a:lnTo>
                  <a:lnTo>
                    <a:pt x="201834" y="94297"/>
                  </a:lnTo>
                  <a:lnTo>
                    <a:pt x="198882" y="75437"/>
                  </a:lnTo>
                  <a:lnTo>
                    <a:pt x="198882" y="134199"/>
                  </a:lnTo>
                  <a:lnTo>
                    <a:pt x="236982" y="146261"/>
                  </a:lnTo>
                  <a:lnTo>
                    <a:pt x="244090" y="145863"/>
                  </a:lnTo>
                  <a:lnTo>
                    <a:pt x="279177" y="129158"/>
                  </a:lnTo>
                  <a:lnTo>
                    <a:pt x="284380" y="123467"/>
                  </a:lnTo>
                  <a:lnTo>
                    <a:pt x="285750" y="1215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8659" y="4197858"/>
              <a:ext cx="203454" cy="227075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8561070" y="4200143"/>
              <a:ext cx="247650" cy="220979"/>
            </a:xfrm>
            <a:custGeom>
              <a:avLst/>
              <a:gdLst/>
              <a:ahLst/>
              <a:cxnLst/>
              <a:rect l="l" t="t" r="r" b="b"/>
              <a:pathLst>
                <a:path w="247650" h="220979">
                  <a:moveTo>
                    <a:pt x="83058" y="128016"/>
                  </a:moveTo>
                  <a:lnTo>
                    <a:pt x="0" y="128016"/>
                  </a:lnTo>
                  <a:lnTo>
                    <a:pt x="0" y="154686"/>
                  </a:lnTo>
                  <a:lnTo>
                    <a:pt x="83058" y="154686"/>
                  </a:lnTo>
                  <a:lnTo>
                    <a:pt x="83058" y="128016"/>
                  </a:lnTo>
                  <a:close/>
                </a:path>
                <a:path w="247650" h="220979">
                  <a:moveTo>
                    <a:pt x="247650" y="60960"/>
                  </a:moveTo>
                  <a:lnTo>
                    <a:pt x="228600" y="17526"/>
                  </a:lnTo>
                  <a:lnTo>
                    <a:pt x="193763" y="1143"/>
                  </a:lnTo>
                  <a:lnTo>
                    <a:pt x="179070" y="0"/>
                  </a:lnTo>
                  <a:lnTo>
                    <a:pt x="163918" y="1130"/>
                  </a:lnTo>
                  <a:lnTo>
                    <a:pt x="128778" y="16764"/>
                  </a:lnTo>
                  <a:lnTo>
                    <a:pt x="107442" y="64008"/>
                  </a:lnTo>
                  <a:lnTo>
                    <a:pt x="134874" y="67056"/>
                  </a:lnTo>
                  <a:lnTo>
                    <a:pt x="135699" y="56908"/>
                  </a:lnTo>
                  <a:lnTo>
                    <a:pt x="138112" y="48107"/>
                  </a:lnTo>
                  <a:lnTo>
                    <a:pt x="169024" y="23583"/>
                  </a:lnTo>
                  <a:lnTo>
                    <a:pt x="178308" y="22860"/>
                  </a:lnTo>
                  <a:lnTo>
                    <a:pt x="187020" y="23571"/>
                  </a:lnTo>
                  <a:lnTo>
                    <a:pt x="218732" y="53251"/>
                  </a:lnTo>
                  <a:lnTo>
                    <a:pt x="219456" y="60960"/>
                  </a:lnTo>
                  <a:lnTo>
                    <a:pt x="218719" y="68541"/>
                  </a:lnTo>
                  <a:lnTo>
                    <a:pt x="199428" y="102374"/>
                  </a:lnTo>
                  <a:lnTo>
                    <a:pt x="147650" y="148767"/>
                  </a:lnTo>
                  <a:lnTo>
                    <a:pt x="138112" y="157353"/>
                  </a:lnTo>
                  <a:lnTo>
                    <a:pt x="112585" y="187172"/>
                  </a:lnTo>
                  <a:lnTo>
                    <a:pt x="102108" y="214122"/>
                  </a:lnTo>
                  <a:lnTo>
                    <a:pt x="102108" y="220980"/>
                  </a:lnTo>
                  <a:lnTo>
                    <a:pt x="247650" y="220980"/>
                  </a:lnTo>
                  <a:lnTo>
                    <a:pt x="247650" y="195072"/>
                  </a:lnTo>
                  <a:lnTo>
                    <a:pt x="139446" y="195072"/>
                  </a:lnTo>
                  <a:lnTo>
                    <a:pt x="142494" y="189738"/>
                  </a:lnTo>
                  <a:lnTo>
                    <a:pt x="182118" y="152400"/>
                  </a:lnTo>
                  <a:lnTo>
                    <a:pt x="195834" y="140982"/>
                  </a:lnTo>
                  <a:lnTo>
                    <a:pt x="207352" y="130784"/>
                  </a:lnTo>
                  <a:lnTo>
                    <a:pt x="234886" y="100304"/>
                  </a:lnTo>
                  <a:lnTo>
                    <a:pt x="247243" y="67691"/>
                  </a:lnTo>
                  <a:lnTo>
                    <a:pt x="247650" y="609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3248767" y="4409294"/>
            <a:ext cx="1909445" cy="390525"/>
            <a:chOff x="3248767" y="4409294"/>
            <a:chExt cx="1909445" cy="390525"/>
          </a:xfrm>
        </p:grpSpPr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59836" y="4420362"/>
              <a:ext cx="1886712" cy="36804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259836" y="4420362"/>
              <a:ext cx="1887220" cy="368300"/>
            </a:xfrm>
            <a:custGeom>
              <a:avLst/>
              <a:gdLst/>
              <a:ahLst/>
              <a:cxnLst/>
              <a:rect l="l" t="t" r="r" b="b"/>
              <a:pathLst>
                <a:path w="1887220" h="368300">
                  <a:moveTo>
                    <a:pt x="0" y="0"/>
                  </a:moveTo>
                  <a:lnTo>
                    <a:pt x="0" y="368046"/>
                  </a:lnTo>
                  <a:lnTo>
                    <a:pt x="1886712" y="368046"/>
                  </a:lnTo>
                  <a:lnTo>
                    <a:pt x="1886712" y="0"/>
                  </a:lnTo>
                  <a:lnTo>
                    <a:pt x="0" y="0"/>
                  </a:lnTo>
                  <a:close/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6612235" y="4409294"/>
            <a:ext cx="1140460" cy="390525"/>
            <a:chOff x="6612235" y="4409294"/>
            <a:chExt cx="1140460" cy="390525"/>
          </a:xfrm>
        </p:grpSpPr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23303" y="4420362"/>
              <a:ext cx="1117853" cy="368046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6623303" y="4420362"/>
              <a:ext cx="1118235" cy="368300"/>
            </a:xfrm>
            <a:custGeom>
              <a:avLst/>
              <a:gdLst/>
              <a:ahLst/>
              <a:cxnLst/>
              <a:rect l="l" t="t" r="r" b="b"/>
              <a:pathLst>
                <a:path w="1118234" h="368300">
                  <a:moveTo>
                    <a:pt x="0" y="0"/>
                  </a:moveTo>
                  <a:lnTo>
                    <a:pt x="0" y="368046"/>
                  </a:lnTo>
                  <a:lnTo>
                    <a:pt x="1117854" y="368046"/>
                  </a:lnTo>
                  <a:lnTo>
                    <a:pt x="1117854" y="0"/>
                  </a:lnTo>
                  <a:lnTo>
                    <a:pt x="0" y="0"/>
                  </a:lnTo>
                  <a:close/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8128254" y="4642103"/>
            <a:ext cx="535305" cy="224154"/>
            <a:chOff x="8128254" y="4642103"/>
            <a:chExt cx="535305" cy="224154"/>
          </a:xfrm>
        </p:grpSpPr>
        <p:sp>
          <p:nvSpPr>
            <p:cNvPr id="42" name="object 42"/>
            <p:cNvSpPr/>
            <p:nvPr/>
          </p:nvSpPr>
          <p:spPr>
            <a:xfrm>
              <a:off x="8128254" y="4642103"/>
              <a:ext cx="315595" cy="224154"/>
            </a:xfrm>
            <a:custGeom>
              <a:avLst/>
              <a:gdLst/>
              <a:ahLst/>
              <a:cxnLst/>
              <a:rect l="l" t="t" r="r" b="b"/>
              <a:pathLst>
                <a:path w="315595" h="224154">
                  <a:moveTo>
                    <a:pt x="117348" y="208934"/>
                  </a:moveTo>
                  <a:lnTo>
                    <a:pt x="117348" y="148589"/>
                  </a:lnTo>
                  <a:lnTo>
                    <a:pt x="116490" y="160019"/>
                  </a:lnTo>
                  <a:lnTo>
                    <a:pt x="113919" y="170306"/>
                  </a:lnTo>
                  <a:lnTo>
                    <a:pt x="80164" y="201060"/>
                  </a:lnTo>
                  <a:lnTo>
                    <a:pt x="70866" y="201929"/>
                  </a:lnTo>
                  <a:lnTo>
                    <a:pt x="62710" y="201346"/>
                  </a:lnTo>
                  <a:lnTo>
                    <a:pt x="30349" y="170485"/>
                  </a:lnTo>
                  <a:lnTo>
                    <a:pt x="28194" y="160781"/>
                  </a:lnTo>
                  <a:lnTo>
                    <a:pt x="0" y="163067"/>
                  </a:lnTo>
                  <a:lnTo>
                    <a:pt x="21336" y="207263"/>
                  </a:lnTo>
                  <a:lnTo>
                    <a:pt x="56268" y="223015"/>
                  </a:lnTo>
                  <a:lnTo>
                    <a:pt x="70866" y="224027"/>
                  </a:lnTo>
                  <a:lnTo>
                    <a:pt x="88153" y="222444"/>
                  </a:lnTo>
                  <a:lnTo>
                    <a:pt x="103441" y="217646"/>
                  </a:lnTo>
                  <a:lnTo>
                    <a:pt x="116728" y="209561"/>
                  </a:lnTo>
                  <a:lnTo>
                    <a:pt x="117348" y="208934"/>
                  </a:lnTo>
                  <a:close/>
                </a:path>
                <a:path w="315595" h="224154">
                  <a:moveTo>
                    <a:pt x="135636" y="29717"/>
                  </a:moveTo>
                  <a:lnTo>
                    <a:pt x="135636" y="3809"/>
                  </a:lnTo>
                  <a:lnTo>
                    <a:pt x="25907" y="3809"/>
                  </a:lnTo>
                  <a:lnTo>
                    <a:pt x="4571" y="116585"/>
                  </a:lnTo>
                  <a:lnTo>
                    <a:pt x="29718" y="120395"/>
                  </a:lnTo>
                  <a:lnTo>
                    <a:pt x="34290" y="113537"/>
                  </a:lnTo>
                  <a:lnTo>
                    <a:pt x="35813" y="112231"/>
                  </a:lnTo>
                  <a:lnTo>
                    <a:pt x="35813" y="89153"/>
                  </a:lnTo>
                  <a:lnTo>
                    <a:pt x="47243" y="29717"/>
                  </a:lnTo>
                  <a:lnTo>
                    <a:pt x="135636" y="29717"/>
                  </a:lnTo>
                  <a:close/>
                </a:path>
                <a:path w="315595" h="224154">
                  <a:moveTo>
                    <a:pt x="145542" y="146303"/>
                  </a:moveTo>
                  <a:lnTo>
                    <a:pt x="134612" y="105798"/>
                  </a:lnTo>
                  <a:lnTo>
                    <a:pt x="103917" y="80200"/>
                  </a:lnTo>
                  <a:lnTo>
                    <a:pt x="76962" y="75437"/>
                  </a:lnTo>
                  <a:lnTo>
                    <a:pt x="66246" y="76295"/>
                  </a:lnTo>
                  <a:lnTo>
                    <a:pt x="55816" y="78866"/>
                  </a:lnTo>
                  <a:lnTo>
                    <a:pt x="45672" y="83153"/>
                  </a:lnTo>
                  <a:lnTo>
                    <a:pt x="35813" y="89153"/>
                  </a:lnTo>
                  <a:lnTo>
                    <a:pt x="35813" y="112231"/>
                  </a:lnTo>
                  <a:lnTo>
                    <a:pt x="39623" y="108965"/>
                  </a:lnTo>
                  <a:lnTo>
                    <a:pt x="46481" y="105155"/>
                  </a:lnTo>
                  <a:lnTo>
                    <a:pt x="53340" y="100583"/>
                  </a:lnTo>
                  <a:lnTo>
                    <a:pt x="61722" y="99059"/>
                  </a:lnTo>
                  <a:lnTo>
                    <a:pt x="70866" y="99125"/>
                  </a:lnTo>
                  <a:lnTo>
                    <a:pt x="109954" y="119443"/>
                  </a:lnTo>
                  <a:lnTo>
                    <a:pt x="117348" y="148589"/>
                  </a:lnTo>
                  <a:lnTo>
                    <a:pt x="117348" y="208934"/>
                  </a:lnTo>
                  <a:lnTo>
                    <a:pt x="128016" y="198119"/>
                  </a:lnTo>
                  <a:lnTo>
                    <a:pt x="135897" y="186701"/>
                  </a:lnTo>
                  <a:lnTo>
                    <a:pt x="141351" y="174212"/>
                  </a:lnTo>
                  <a:lnTo>
                    <a:pt x="144518" y="160722"/>
                  </a:lnTo>
                  <a:lnTo>
                    <a:pt x="145542" y="146303"/>
                  </a:lnTo>
                  <a:close/>
                </a:path>
                <a:path w="315595" h="224154">
                  <a:moveTo>
                    <a:pt x="315468" y="106679"/>
                  </a:moveTo>
                  <a:lnTo>
                    <a:pt x="310324" y="56530"/>
                  </a:lnTo>
                  <a:lnTo>
                    <a:pt x="287785" y="18168"/>
                  </a:lnTo>
                  <a:lnTo>
                    <a:pt x="250614" y="714"/>
                  </a:lnTo>
                  <a:lnTo>
                    <a:pt x="240029" y="0"/>
                  </a:lnTo>
                  <a:lnTo>
                    <a:pt x="225754" y="1285"/>
                  </a:lnTo>
                  <a:lnTo>
                    <a:pt x="190500" y="20573"/>
                  </a:lnTo>
                  <a:lnTo>
                    <a:pt x="171961" y="58507"/>
                  </a:lnTo>
                  <a:lnTo>
                    <a:pt x="170688" y="74675"/>
                  </a:lnTo>
                  <a:lnTo>
                    <a:pt x="171842" y="89951"/>
                  </a:lnTo>
                  <a:lnTo>
                    <a:pt x="175355" y="103727"/>
                  </a:lnTo>
                  <a:lnTo>
                    <a:pt x="181296" y="115931"/>
                  </a:lnTo>
                  <a:lnTo>
                    <a:pt x="189738" y="126491"/>
                  </a:lnTo>
                  <a:lnTo>
                    <a:pt x="198882" y="134199"/>
                  </a:lnTo>
                  <a:lnTo>
                    <a:pt x="198882" y="75437"/>
                  </a:lnTo>
                  <a:lnTo>
                    <a:pt x="199620" y="64127"/>
                  </a:lnTo>
                  <a:lnTo>
                    <a:pt x="218967" y="30896"/>
                  </a:lnTo>
                  <a:lnTo>
                    <a:pt x="242315" y="22938"/>
                  </a:lnTo>
                  <a:lnTo>
                    <a:pt x="244090" y="22958"/>
                  </a:lnTo>
                  <a:lnTo>
                    <a:pt x="278356" y="43362"/>
                  </a:lnTo>
                  <a:lnTo>
                    <a:pt x="285750" y="73151"/>
                  </a:lnTo>
                  <a:lnTo>
                    <a:pt x="285750" y="121488"/>
                  </a:lnTo>
                  <a:lnTo>
                    <a:pt x="288798" y="117347"/>
                  </a:lnTo>
                  <a:lnTo>
                    <a:pt x="288798" y="202394"/>
                  </a:lnTo>
                  <a:lnTo>
                    <a:pt x="294894" y="195262"/>
                  </a:lnTo>
                  <a:lnTo>
                    <a:pt x="310324" y="160043"/>
                  </a:lnTo>
                  <a:lnTo>
                    <a:pt x="314896" y="126372"/>
                  </a:lnTo>
                  <a:lnTo>
                    <a:pt x="315468" y="106679"/>
                  </a:lnTo>
                  <a:close/>
                </a:path>
                <a:path w="315595" h="224154">
                  <a:moveTo>
                    <a:pt x="288798" y="202394"/>
                  </a:moveTo>
                  <a:lnTo>
                    <a:pt x="288798" y="122681"/>
                  </a:lnTo>
                  <a:lnTo>
                    <a:pt x="288512" y="131123"/>
                  </a:lnTo>
                  <a:lnTo>
                    <a:pt x="287655" y="139350"/>
                  </a:lnTo>
                  <a:lnTo>
                    <a:pt x="286226" y="147435"/>
                  </a:lnTo>
                  <a:lnTo>
                    <a:pt x="284904" y="152729"/>
                  </a:lnTo>
                  <a:lnTo>
                    <a:pt x="282356" y="163139"/>
                  </a:lnTo>
                  <a:lnTo>
                    <a:pt x="252984" y="200405"/>
                  </a:lnTo>
                  <a:lnTo>
                    <a:pt x="245364" y="201929"/>
                  </a:lnTo>
                  <a:lnTo>
                    <a:pt x="227838" y="201929"/>
                  </a:lnTo>
                  <a:lnTo>
                    <a:pt x="201168" y="167639"/>
                  </a:lnTo>
                  <a:lnTo>
                    <a:pt x="174498" y="169925"/>
                  </a:lnTo>
                  <a:lnTo>
                    <a:pt x="194310" y="210311"/>
                  </a:lnTo>
                  <a:lnTo>
                    <a:pt x="236982" y="224027"/>
                  </a:lnTo>
                  <a:lnTo>
                    <a:pt x="248566" y="223289"/>
                  </a:lnTo>
                  <a:lnTo>
                    <a:pt x="259365" y="220979"/>
                  </a:lnTo>
                  <a:lnTo>
                    <a:pt x="269450" y="216955"/>
                  </a:lnTo>
                  <a:lnTo>
                    <a:pt x="278892" y="211073"/>
                  </a:lnTo>
                  <a:lnTo>
                    <a:pt x="287464" y="203954"/>
                  </a:lnTo>
                  <a:lnTo>
                    <a:pt x="288798" y="202394"/>
                  </a:lnTo>
                  <a:close/>
                </a:path>
                <a:path w="315595" h="224154">
                  <a:moveTo>
                    <a:pt x="285750" y="121488"/>
                  </a:moveTo>
                  <a:lnTo>
                    <a:pt x="285750" y="73151"/>
                  </a:lnTo>
                  <a:lnTo>
                    <a:pt x="284904" y="84046"/>
                  </a:lnTo>
                  <a:lnTo>
                    <a:pt x="282511" y="93630"/>
                  </a:lnTo>
                  <a:lnTo>
                    <a:pt x="251483" y="121824"/>
                  </a:lnTo>
                  <a:lnTo>
                    <a:pt x="242315" y="122681"/>
                  </a:lnTo>
                  <a:lnTo>
                    <a:pt x="233469" y="121824"/>
                  </a:lnTo>
                  <a:lnTo>
                    <a:pt x="201834" y="94202"/>
                  </a:lnTo>
                  <a:lnTo>
                    <a:pt x="198882" y="75437"/>
                  </a:lnTo>
                  <a:lnTo>
                    <a:pt x="198882" y="134199"/>
                  </a:lnTo>
                  <a:lnTo>
                    <a:pt x="236982" y="146249"/>
                  </a:lnTo>
                  <a:lnTo>
                    <a:pt x="244090" y="145744"/>
                  </a:lnTo>
                  <a:lnTo>
                    <a:pt x="279177" y="128777"/>
                  </a:lnTo>
                  <a:lnTo>
                    <a:pt x="284380" y="123348"/>
                  </a:lnTo>
                  <a:lnTo>
                    <a:pt x="285750" y="1214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81060" y="4643627"/>
              <a:ext cx="182118" cy="219456"/>
            </a:xfrm>
            <a:prstGeom prst="rect">
              <a:avLst/>
            </a:prstGeom>
          </p:spPr>
        </p:pic>
      </p:grpSp>
      <p:sp>
        <p:nvSpPr>
          <p:cNvPr id="44" name="object 44"/>
          <p:cNvSpPr/>
          <p:nvPr/>
        </p:nvSpPr>
        <p:spPr>
          <a:xfrm>
            <a:off x="3331464" y="58521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0"/>
                </a:moveTo>
                <a:lnTo>
                  <a:pt x="0" y="163830"/>
                </a:lnTo>
              </a:path>
            </a:pathLst>
          </a:custGeom>
          <a:ln w="221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3173729" y="5831185"/>
            <a:ext cx="4931410" cy="431165"/>
            <a:chOff x="3173729" y="5831185"/>
            <a:chExt cx="4931410" cy="431165"/>
          </a:xfrm>
        </p:grpSpPr>
        <p:sp>
          <p:nvSpPr>
            <p:cNvPr id="46" name="object 46"/>
            <p:cNvSpPr/>
            <p:nvPr/>
          </p:nvSpPr>
          <p:spPr>
            <a:xfrm>
              <a:off x="7771638" y="5842253"/>
              <a:ext cx="0" cy="184150"/>
            </a:xfrm>
            <a:custGeom>
              <a:avLst/>
              <a:gdLst/>
              <a:ahLst/>
              <a:cxnLst/>
              <a:rect l="l" t="t" r="r" b="b"/>
              <a:pathLst>
                <a:path h="184150">
                  <a:moveTo>
                    <a:pt x="0" y="0"/>
                  </a:moveTo>
                  <a:lnTo>
                    <a:pt x="0" y="183642"/>
                  </a:lnTo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321557" y="5842253"/>
              <a:ext cx="4440555" cy="0"/>
            </a:xfrm>
            <a:custGeom>
              <a:avLst/>
              <a:gdLst/>
              <a:ahLst/>
              <a:cxnLst/>
              <a:rect l="l" t="t" r="r" b="b"/>
              <a:pathLst>
                <a:path w="4440555">
                  <a:moveTo>
                    <a:pt x="0" y="0"/>
                  </a:moveTo>
                  <a:lnTo>
                    <a:pt x="4440174" y="0"/>
                  </a:lnTo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546597" y="5852159"/>
              <a:ext cx="0" cy="184785"/>
            </a:xfrm>
            <a:custGeom>
              <a:avLst/>
              <a:gdLst/>
              <a:ahLst/>
              <a:cxnLst/>
              <a:rect l="l" t="t" r="r" b="b"/>
              <a:pathLst>
                <a:path h="184785">
                  <a:moveTo>
                    <a:pt x="0" y="0"/>
                  </a:moveTo>
                  <a:lnTo>
                    <a:pt x="0" y="184404"/>
                  </a:lnTo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73729" y="6079274"/>
              <a:ext cx="115062" cy="17979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14699" y="6076949"/>
              <a:ext cx="188975" cy="18516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7517891" y="6079235"/>
              <a:ext cx="372110" cy="180340"/>
            </a:xfrm>
            <a:custGeom>
              <a:avLst/>
              <a:gdLst/>
              <a:ahLst/>
              <a:cxnLst/>
              <a:rect l="l" t="t" r="r" b="b"/>
              <a:pathLst>
                <a:path w="372109" h="180339">
                  <a:moveTo>
                    <a:pt x="64770" y="176784"/>
                  </a:moveTo>
                  <a:lnTo>
                    <a:pt x="64770" y="0"/>
                  </a:lnTo>
                  <a:lnTo>
                    <a:pt x="51054" y="0"/>
                  </a:lnTo>
                  <a:lnTo>
                    <a:pt x="47636" y="5834"/>
                  </a:lnTo>
                  <a:lnTo>
                    <a:pt x="43148" y="11811"/>
                  </a:lnTo>
                  <a:lnTo>
                    <a:pt x="8846" y="39909"/>
                  </a:lnTo>
                  <a:lnTo>
                    <a:pt x="0" y="44196"/>
                  </a:lnTo>
                  <a:lnTo>
                    <a:pt x="0" y="65532"/>
                  </a:lnTo>
                  <a:lnTo>
                    <a:pt x="34290" y="46482"/>
                  </a:lnTo>
                  <a:lnTo>
                    <a:pt x="43434" y="38862"/>
                  </a:lnTo>
                  <a:lnTo>
                    <a:pt x="43434" y="176784"/>
                  </a:lnTo>
                  <a:lnTo>
                    <a:pt x="64770" y="176784"/>
                  </a:lnTo>
                  <a:close/>
                </a:path>
                <a:path w="372109" h="180339">
                  <a:moveTo>
                    <a:pt x="234696" y="89916"/>
                  </a:moveTo>
                  <a:lnTo>
                    <a:pt x="230886" y="48768"/>
                  </a:lnTo>
                  <a:lnTo>
                    <a:pt x="209550" y="9906"/>
                  </a:lnTo>
                  <a:lnTo>
                    <a:pt x="177546" y="0"/>
                  </a:lnTo>
                  <a:lnTo>
                    <a:pt x="168259" y="702"/>
                  </a:lnTo>
                  <a:lnTo>
                    <a:pt x="134588" y="23145"/>
                  </a:lnTo>
                  <a:lnTo>
                    <a:pt x="121729" y="61912"/>
                  </a:lnTo>
                  <a:lnTo>
                    <a:pt x="120396" y="89916"/>
                  </a:lnTo>
                  <a:lnTo>
                    <a:pt x="121408" y="112895"/>
                  </a:lnTo>
                  <a:lnTo>
                    <a:pt x="124491" y="132588"/>
                  </a:lnTo>
                  <a:lnTo>
                    <a:pt x="129718" y="148851"/>
                  </a:lnTo>
                  <a:lnTo>
                    <a:pt x="137160" y="161544"/>
                  </a:lnTo>
                  <a:lnTo>
                    <a:pt x="142494" y="166792"/>
                  </a:lnTo>
                  <a:lnTo>
                    <a:pt x="142494" y="89916"/>
                  </a:lnTo>
                  <a:lnTo>
                    <a:pt x="143196" y="69913"/>
                  </a:lnTo>
                  <a:lnTo>
                    <a:pt x="153162" y="30480"/>
                  </a:lnTo>
                  <a:lnTo>
                    <a:pt x="177546" y="18288"/>
                  </a:lnTo>
                  <a:lnTo>
                    <a:pt x="184689" y="19145"/>
                  </a:lnTo>
                  <a:lnTo>
                    <a:pt x="210216" y="53816"/>
                  </a:lnTo>
                  <a:lnTo>
                    <a:pt x="212598" y="89916"/>
                  </a:lnTo>
                  <a:lnTo>
                    <a:pt x="212598" y="166202"/>
                  </a:lnTo>
                  <a:lnTo>
                    <a:pt x="215419" y="163460"/>
                  </a:lnTo>
                  <a:lnTo>
                    <a:pt x="233076" y="117919"/>
                  </a:lnTo>
                  <a:lnTo>
                    <a:pt x="234279" y="104632"/>
                  </a:lnTo>
                  <a:lnTo>
                    <a:pt x="234696" y="89916"/>
                  </a:lnTo>
                  <a:close/>
                </a:path>
                <a:path w="372109" h="180339">
                  <a:moveTo>
                    <a:pt x="212598" y="166202"/>
                  </a:moveTo>
                  <a:lnTo>
                    <a:pt x="212598" y="89916"/>
                  </a:lnTo>
                  <a:lnTo>
                    <a:pt x="212014" y="109787"/>
                  </a:lnTo>
                  <a:lnTo>
                    <a:pt x="210216" y="126015"/>
                  </a:lnTo>
                  <a:lnTo>
                    <a:pt x="184689" y="160686"/>
                  </a:lnTo>
                  <a:lnTo>
                    <a:pt x="177546" y="161544"/>
                  </a:lnTo>
                  <a:lnTo>
                    <a:pt x="170402" y="160686"/>
                  </a:lnTo>
                  <a:lnTo>
                    <a:pt x="144875" y="126015"/>
                  </a:lnTo>
                  <a:lnTo>
                    <a:pt x="142494" y="89916"/>
                  </a:lnTo>
                  <a:lnTo>
                    <a:pt x="142494" y="166792"/>
                  </a:lnTo>
                  <a:lnTo>
                    <a:pt x="145291" y="169545"/>
                  </a:lnTo>
                  <a:lnTo>
                    <a:pt x="154781" y="175260"/>
                  </a:lnTo>
                  <a:lnTo>
                    <a:pt x="165556" y="178689"/>
                  </a:lnTo>
                  <a:lnTo>
                    <a:pt x="177546" y="179832"/>
                  </a:lnTo>
                  <a:lnTo>
                    <a:pt x="186832" y="179129"/>
                  </a:lnTo>
                  <a:lnTo>
                    <a:pt x="195262" y="177069"/>
                  </a:lnTo>
                  <a:lnTo>
                    <a:pt x="202834" y="173724"/>
                  </a:lnTo>
                  <a:lnTo>
                    <a:pt x="209550" y="169164"/>
                  </a:lnTo>
                  <a:lnTo>
                    <a:pt x="212598" y="166202"/>
                  </a:lnTo>
                  <a:close/>
                </a:path>
                <a:path w="372109" h="180339">
                  <a:moveTo>
                    <a:pt x="371856" y="89916"/>
                  </a:moveTo>
                  <a:lnTo>
                    <a:pt x="368046" y="48768"/>
                  </a:lnTo>
                  <a:lnTo>
                    <a:pt x="345948" y="9906"/>
                  </a:lnTo>
                  <a:lnTo>
                    <a:pt x="313944" y="0"/>
                  </a:lnTo>
                  <a:lnTo>
                    <a:pt x="305097" y="702"/>
                  </a:lnTo>
                  <a:lnTo>
                    <a:pt x="271462" y="23145"/>
                  </a:lnTo>
                  <a:lnTo>
                    <a:pt x="258508" y="61912"/>
                  </a:lnTo>
                  <a:lnTo>
                    <a:pt x="256794" y="89916"/>
                  </a:lnTo>
                  <a:lnTo>
                    <a:pt x="257925" y="112895"/>
                  </a:lnTo>
                  <a:lnTo>
                    <a:pt x="261270" y="132588"/>
                  </a:lnTo>
                  <a:lnTo>
                    <a:pt x="266759" y="148851"/>
                  </a:lnTo>
                  <a:lnTo>
                    <a:pt x="274320" y="161544"/>
                  </a:lnTo>
                  <a:lnTo>
                    <a:pt x="278892" y="166109"/>
                  </a:lnTo>
                  <a:lnTo>
                    <a:pt x="278892" y="89916"/>
                  </a:lnTo>
                  <a:lnTo>
                    <a:pt x="279606" y="69913"/>
                  </a:lnTo>
                  <a:lnTo>
                    <a:pt x="290322" y="30480"/>
                  </a:lnTo>
                  <a:lnTo>
                    <a:pt x="313944" y="18288"/>
                  </a:lnTo>
                  <a:lnTo>
                    <a:pt x="321087" y="19145"/>
                  </a:lnTo>
                  <a:lnTo>
                    <a:pt x="346995" y="53816"/>
                  </a:lnTo>
                  <a:lnTo>
                    <a:pt x="349758" y="89916"/>
                  </a:lnTo>
                  <a:lnTo>
                    <a:pt x="349758" y="165714"/>
                  </a:lnTo>
                  <a:lnTo>
                    <a:pt x="352246" y="163460"/>
                  </a:lnTo>
                  <a:lnTo>
                    <a:pt x="370141" y="117919"/>
                  </a:lnTo>
                  <a:lnTo>
                    <a:pt x="371427" y="104632"/>
                  </a:lnTo>
                  <a:lnTo>
                    <a:pt x="371856" y="89916"/>
                  </a:lnTo>
                  <a:close/>
                </a:path>
                <a:path w="372109" h="180339">
                  <a:moveTo>
                    <a:pt x="349758" y="165714"/>
                  </a:moveTo>
                  <a:lnTo>
                    <a:pt x="349758" y="89916"/>
                  </a:lnTo>
                  <a:lnTo>
                    <a:pt x="349055" y="109787"/>
                  </a:lnTo>
                  <a:lnTo>
                    <a:pt x="346995" y="126015"/>
                  </a:lnTo>
                  <a:lnTo>
                    <a:pt x="321087" y="160686"/>
                  </a:lnTo>
                  <a:lnTo>
                    <a:pt x="313944" y="161544"/>
                  </a:lnTo>
                  <a:lnTo>
                    <a:pt x="306812" y="160686"/>
                  </a:lnTo>
                  <a:lnTo>
                    <a:pt x="281654" y="126015"/>
                  </a:lnTo>
                  <a:lnTo>
                    <a:pt x="278892" y="89916"/>
                  </a:lnTo>
                  <a:lnTo>
                    <a:pt x="278892" y="166109"/>
                  </a:lnTo>
                  <a:lnTo>
                    <a:pt x="282332" y="169545"/>
                  </a:lnTo>
                  <a:lnTo>
                    <a:pt x="291560" y="175260"/>
                  </a:lnTo>
                  <a:lnTo>
                    <a:pt x="302073" y="178689"/>
                  </a:lnTo>
                  <a:lnTo>
                    <a:pt x="313944" y="179832"/>
                  </a:lnTo>
                  <a:lnTo>
                    <a:pt x="323230" y="179129"/>
                  </a:lnTo>
                  <a:lnTo>
                    <a:pt x="331660" y="177069"/>
                  </a:lnTo>
                  <a:lnTo>
                    <a:pt x="339232" y="173724"/>
                  </a:lnTo>
                  <a:lnTo>
                    <a:pt x="345948" y="169164"/>
                  </a:lnTo>
                  <a:lnTo>
                    <a:pt x="349758" y="1657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15655" y="6076949"/>
              <a:ext cx="188975" cy="185165"/>
            </a:xfrm>
            <a:prstGeom prst="rect">
              <a:avLst/>
            </a:prstGeom>
          </p:spPr>
        </p:pic>
      </p:grpSp>
      <p:sp>
        <p:nvSpPr>
          <p:cNvPr id="53" name="object 53"/>
          <p:cNvSpPr/>
          <p:nvPr/>
        </p:nvSpPr>
        <p:spPr>
          <a:xfrm>
            <a:off x="2344674" y="4911851"/>
            <a:ext cx="718185" cy="221615"/>
          </a:xfrm>
          <a:custGeom>
            <a:avLst/>
            <a:gdLst/>
            <a:ahLst/>
            <a:cxnLst/>
            <a:rect l="l" t="t" r="r" b="b"/>
            <a:pathLst>
              <a:path w="718185" h="221614">
                <a:moveTo>
                  <a:pt x="145542" y="60960"/>
                </a:moveTo>
                <a:lnTo>
                  <a:pt x="127254" y="17526"/>
                </a:lnTo>
                <a:lnTo>
                  <a:pt x="91668" y="1143"/>
                </a:lnTo>
                <a:lnTo>
                  <a:pt x="76962" y="0"/>
                </a:lnTo>
                <a:lnTo>
                  <a:pt x="61810" y="1130"/>
                </a:lnTo>
                <a:lnTo>
                  <a:pt x="26670" y="16764"/>
                </a:lnTo>
                <a:lnTo>
                  <a:pt x="5334" y="64008"/>
                </a:lnTo>
                <a:lnTo>
                  <a:pt x="32766" y="66294"/>
                </a:lnTo>
                <a:lnTo>
                  <a:pt x="33909" y="56578"/>
                </a:lnTo>
                <a:lnTo>
                  <a:pt x="36283" y="48006"/>
                </a:lnTo>
                <a:lnTo>
                  <a:pt x="66916" y="23583"/>
                </a:lnTo>
                <a:lnTo>
                  <a:pt x="76200" y="22860"/>
                </a:lnTo>
                <a:lnTo>
                  <a:pt x="84912" y="23456"/>
                </a:lnTo>
                <a:lnTo>
                  <a:pt x="116624" y="53251"/>
                </a:lnTo>
                <a:lnTo>
                  <a:pt x="117348" y="60960"/>
                </a:lnTo>
                <a:lnTo>
                  <a:pt x="116611" y="68541"/>
                </a:lnTo>
                <a:lnTo>
                  <a:pt x="97421" y="102273"/>
                </a:lnTo>
                <a:lnTo>
                  <a:pt x="56388" y="139446"/>
                </a:lnTo>
                <a:lnTo>
                  <a:pt x="45542" y="148767"/>
                </a:lnTo>
                <a:lnTo>
                  <a:pt x="15468" y="179971"/>
                </a:lnTo>
                <a:lnTo>
                  <a:pt x="0" y="214122"/>
                </a:lnTo>
                <a:lnTo>
                  <a:pt x="0" y="220980"/>
                </a:lnTo>
                <a:lnTo>
                  <a:pt x="38100" y="220980"/>
                </a:lnTo>
                <a:lnTo>
                  <a:pt x="145542" y="220980"/>
                </a:lnTo>
                <a:lnTo>
                  <a:pt x="145542" y="195072"/>
                </a:lnTo>
                <a:lnTo>
                  <a:pt x="38100" y="195072"/>
                </a:lnTo>
                <a:lnTo>
                  <a:pt x="40386" y="189738"/>
                </a:lnTo>
                <a:lnTo>
                  <a:pt x="44196" y="185166"/>
                </a:lnTo>
                <a:lnTo>
                  <a:pt x="49530" y="180594"/>
                </a:lnTo>
                <a:lnTo>
                  <a:pt x="53962" y="175869"/>
                </a:lnTo>
                <a:lnTo>
                  <a:pt x="60477" y="169646"/>
                </a:lnTo>
                <a:lnTo>
                  <a:pt x="69138" y="161848"/>
                </a:lnTo>
                <a:lnTo>
                  <a:pt x="80010" y="152400"/>
                </a:lnTo>
                <a:lnTo>
                  <a:pt x="93726" y="140982"/>
                </a:lnTo>
                <a:lnTo>
                  <a:pt x="105244" y="130784"/>
                </a:lnTo>
                <a:lnTo>
                  <a:pt x="114617" y="121869"/>
                </a:lnTo>
                <a:lnTo>
                  <a:pt x="117348" y="119037"/>
                </a:lnTo>
                <a:lnTo>
                  <a:pt x="121920" y="114300"/>
                </a:lnTo>
                <a:lnTo>
                  <a:pt x="142316" y="80581"/>
                </a:lnTo>
                <a:lnTo>
                  <a:pt x="145135" y="67691"/>
                </a:lnTo>
                <a:lnTo>
                  <a:pt x="145542" y="60960"/>
                </a:lnTo>
                <a:close/>
              </a:path>
              <a:path w="718185" h="221614">
                <a:moveTo>
                  <a:pt x="319278" y="3810"/>
                </a:moveTo>
                <a:lnTo>
                  <a:pt x="176784" y="3810"/>
                </a:lnTo>
                <a:lnTo>
                  <a:pt x="176784" y="29718"/>
                </a:lnTo>
                <a:lnTo>
                  <a:pt x="284226" y="29718"/>
                </a:lnTo>
                <a:lnTo>
                  <a:pt x="274078" y="42303"/>
                </a:lnTo>
                <a:lnTo>
                  <a:pt x="245364" y="87630"/>
                </a:lnTo>
                <a:lnTo>
                  <a:pt x="222745" y="139928"/>
                </a:lnTo>
                <a:lnTo>
                  <a:pt x="209931" y="192316"/>
                </a:lnTo>
                <a:lnTo>
                  <a:pt x="207264" y="220980"/>
                </a:lnTo>
                <a:lnTo>
                  <a:pt x="234696" y="220980"/>
                </a:lnTo>
                <a:lnTo>
                  <a:pt x="236245" y="204812"/>
                </a:lnTo>
                <a:lnTo>
                  <a:pt x="238594" y="189357"/>
                </a:lnTo>
                <a:lnTo>
                  <a:pt x="251650" y="140741"/>
                </a:lnTo>
                <a:lnTo>
                  <a:pt x="267652" y="103022"/>
                </a:lnTo>
                <a:lnTo>
                  <a:pt x="284226" y="72694"/>
                </a:lnTo>
                <a:lnTo>
                  <a:pt x="287655" y="66725"/>
                </a:lnTo>
                <a:lnTo>
                  <a:pt x="298030" y="50863"/>
                </a:lnTo>
                <a:lnTo>
                  <a:pt x="308546" y="37007"/>
                </a:lnTo>
                <a:lnTo>
                  <a:pt x="319278" y="25146"/>
                </a:lnTo>
                <a:lnTo>
                  <a:pt x="319278" y="3810"/>
                </a:lnTo>
                <a:close/>
              </a:path>
              <a:path w="718185" h="221614">
                <a:moveTo>
                  <a:pt x="514350" y="1536"/>
                </a:moveTo>
                <a:lnTo>
                  <a:pt x="339852" y="1536"/>
                </a:lnTo>
                <a:lnTo>
                  <a:pt x="339852" y="27444"/>
                </a:lnTo>
                <a:lnTo>
                  <a:pt x="412242" y="27444"/>
                </a:lnTo>
                <a:lnTo>
                  <a:pt x="412242" y="220992"/>
                </a:lnTo>
                <a:lnTo>
                  <a:pt x="441960" y="220992"/>
                </a:lnTo>
                <a:lnTo>
                  <a:pt x="441960" y="27444"/>
                </a:lnTo>
                <a:lnTo>
                  <a:pt x="514350" y="27444"/>
                </a:lnTo>
                <a:lnTo>
                  <a:pt x="514350" y="1536"/>
                </a:lnTo>
                <a:close/>
              </a:path>
              <a:path w="718185" h="221614">
                <a:moveTo>
                  <a:pt x="717804" y="1536"/>
                </a:moveTo>
                <a:lnTo>
                  <a:pt x="689610" y="1536"/>
                </a:lnTo>
                <a:lnTo>
                  <a:pt x="689610" y="173748"/>
                </a:lnTo>
                <a:lnTo>
                  <a:pt x="573786" y="1536"/>
                </a:lnTo>
                <a:lnTo>
                  <a:pt x="544068" y="1536"/>
                </a:lnTo>
                <a:lnTo>
                  <a:pt x="544068" y="220992"/>
                </a:lnTo>
                <a:lnTo>
                  <a:pt x="572262" y="220992"/>
                </a:lnTo>
                <a:lnTo>
                  <a:pt x="572262" y="48018"/>
                </a:lnTo>
                <a:lnTo>
                  <a:pt x="687324" y="220992"/>
                </a:lnTo>
                <a:lnTo>
                  <a:pt x="717804" y="220992"/>
                </a:lnTo>
                <a:lnTo>
                  <a:pt x="717804" y="1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4530451" y="3222859"/>
            <a:ext cx="3211195" cy="390525"/>
            <a:chOff x="4530451" y="3222859"/>
            <a:chExt cx="3211195" cy="390525"/>
          </a:xfrm>
        </p:grpSpPr>
        <p:pic>
          <p:nvPicPr>
            <p:cNvPr id="55" name="object 5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41519" y="3233927"/>
              <a:ext cx="3188970" cy="368046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4541519" y="3233927"/>
              <a:ext cx="3188970" cy="368300"/>
            </a:xfrm>
            <a:custGeom>
              <a:avLst/>
              <a:gdLst/>
              <a:ahLst/>
              <a:cxnLst/>
              <a:rect l="l" t="t" r="r" b="b"/>
              <a:pathLst>
                <a:path w="3188970" h="368300">
                  <a:moveTo>
                    <a:pt x="0" y="0"/>
                  </a:moveTo>
                  <a:lnTo>
                    <a:pt x="0" y="368046"/>
                  </a:lnTo>
                  <a:lnTo>
                    <a:pt x="3188970" y="368046"/>
                  </a:lnTo>
                  <a:lnTo>
                    <a:pt x="3188970" y="0"/>
                  </a:lnTo>
                  <a:lnTo>
                    <a:pt x="0" y="0"/>
                  </a:lnTo>
                  <a:close/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7855457" y="2994660"/>
            <a:ext cx="784860" cy="227329"/>
            <a:chOff x="7855457" y="2994660"/>
            <a:chExt cx="784860" cy="227329"/>
          </a:xfrm>
        </p:grpSpPr>
        <p:sp>
          <p:nvSpPr>
            <p:cNvPr id="58" name="object 58"/>
            <p:cNvSpPr/>
            <p:nvPr/>
          </p:nvSpPr>
          <p:spPr>
            <a:xfrm>
              <a:off x="7855457" y="2997708"/>
              <a:ext cx="315595" cy="224154"/>
            </a:xfrm>
            <a:custGeom>
              <a:avLst/>
              <a:gdLst/>
              <a:ahLst/>
              <a:cxnLst/>
              <a:rect l="l" t="t" r="r" b="b"/>
              <a:pathLst>
                <a:path w="315595" h="224155">
                  <a:moveTo>
                    <a:pt x="117348" y="208284"/>
                  </a:moveTo>
                  <a:lnTo>
                    <a:pt x="117348" y="147827"/>
                  </a:lnTo>
                  <a:lnTo>
                    <a:pt x="116490" y="159698"/>
                  </a:lnTo>
                  <a:lnTo>
                    <a:pt x="113919" y="170211"/>
                  </a:lnTo>
                  <a:lnTo>
                    <a:pt x="80164" y="200953"/>
                  </a:lnTo>
                  <a:lnTo>
                    <a:pt x="70866" y="201929"/>
                  </a:lnTo>
                  <a:lnTo>
                    <a:pt x="62710" y="201227"/>
                  </a:lnTo>
                  <a:lnTo>
                    <a:pt x="30349" y="169723"/>
                  </a:lnTo>
                  <a:lnTo>
                    <a:pt x="28194" y="160019"/>
                  </a:lnTo>
                  <a:lnTo>
                    <a:pt x="0" y="162305"/>
                  </a:lnTo>
                  <a:lnTo>
                    <a:pt x="13073" y="198096"/>
                  </a:lnTo>
                  <a:lnTo>
                    <a:pt x="56268" y="223015"/>
                  </a:lnTo>
                  <a:lnTo>
                    <a:pt x="70866" y="224027"/>
                  </a:lnTo>
                  <a:lnTo>
                    <a:pt x="88153" y="222325"/>
                  </a:lnTo>
                  <a:lnTo>
                    <a:pt x="103441" y="217265"/>
                  </a:lnTo>
                  <a:lnTo>
                    <a:pt x="116728" y="208918"/>
                  </a:lnTo>
                  <a:lnTo>
                    <a:pt x="117348" y="208284"/>
                  </a:lnTo>
                  <a:close/>
                </a:path>
                <a:path w="315595" h="224155">
                  <a:moveTo>
                    <a:pt x="135636" y="29717"/>
                  </a:moveTo>
                  <a:lnTo>
                    <a:pt x="135636" y="3809"/>
                  </a:lnTo>
                  <a:lnTo>
                    <a:pt x="25907" y="3809"/>
                  </a:lnTo>
                  <a:lnTo>
                    <a:pt x="4571" y="116585"/>
                  </a:lnTo>
                  <a:lnTo>
                    <a:pt x="29718" y="119633"/>
                  </a:lnTo>
                  <a:lnTo>
                    <a:pt x="34290" y="113537"/>
                  </a:lnTo>
                  <a:lnTo>
                    <a:pt x="35813" y="112013"/>
                  </a:lnTo>
                  <a:lnTo>
                    <a:pt x="35813" y="88391"/>
                  </a:lnTo>
                  <a:lnTo>
                    <a:pt x="47243" y="29717"/>
                  </a:lnTo>
                  <a:lnTo>
                    <a:pt x="135636" y="29717"/>
                  </a:lnTo>
                  <a:close/>
                </a:path>
                <a:path w="315595" h="224155">
                  <a:moveTo>
                    <a:pt x="145542" y="145541"/>
                  </a:moveTo>
                  <a:lnTo>
                    <a:pt x="134612" y="105358"/>
                  </a:lnTo>
                  <a:lnTo>
                    <a:pt x="103917" y="79724"/>
                  </a:lnTo>
                  <a:lnTo>
                    <a:pt x="76962" y="74675"/>
                  </a:lnTo>
                  <a:lnTo>
                    <a:pt x="66246" y="75533"/>
                  </a:lnTo>
                  <a:lnTo>
                    <a:pt x="55816" y="78104"/>
                  </a:lnTo>
                  <a:lnTo>
                    <a:pt x="45672" y="82391"/>
                  </a:lnTo>
                  <a:lnTo>
                    <a:pt x="35813" y="88391"/>
                  </a:lnTo>
                  <a:lnTo>
                    <a:pt x="35813" y="112013"/>
                  </a:lnTo>
                  <a:lnTo>
                    <a:pt x="39623" y="108203"/>
                  </a:lnTo>
                  <a:lnTo>
                    <a:pt x="53340" y="100583"/>
                  </a:lnTo>
                  <a:lnTo>
                    <a:pt x="61722" y="98297"/>
                  </a:lnTo>
                  <a:lnTo>
                    <a:pt x="70866" y="98364"/>
                  </a:lnTo>
                  <a:lnTo>
                    <a:pt x="79962" y="99155"/>
                  </a:lnTo>
                  <a:lnTo>
                    <a:pt x="114014" y="127349"/>
                  </a:lnTo>
                  <a:lnTo>
                    <a:pt x="117348" y="147827"/>
                  </a:lnTo>
                  <a:lnTo>
                    <a:pt x="117348" y="208284"/>
                  </a:lnTo>
                  <a:lnTo>
                    <a:pt x="128016" y="197357"/>
                  </a:lnTo>
                  <a:lnTo>
                    <a:pt x="135897" y="185939"/>
                  </a:lnTo>
                  <a:lnTo>
                    <a:pt x="141351" y="173450"/>
                  </a:lnTo>
                  <a:lnTo>
                    <a:pt x="144518" y="159960"/>
                  </a:lnTo>
                  <a:lnTo>
                    <a:pt x="145542" y="145541"/>
                  </a:lnTo>
                  <a:close/>
                </a:path>
                <a:path w="315595" h="224155">
                  <a:moveTo>
                    <a:pt x="315468" y="105917"/>
                  </a:moveTo>
                  <a:lnTo>
                    <a:pt x="310324" y="56197"/>
                  </a:lnTo>
                  <a:lnTo>
                    <a:pt x="287750" y="17700"/>
                  </a:lnTo>
                  <a:lnTo>
                    <a:pt x="250614" y="714"/>
                  </a:lnTo>
                  <a:lnTo>
                    <a:pt x="240029" y="0"/>
                  </a:lnTo>
                  <a:lnTo>
                    <a:pt x="225754" y="1273"/>
                  </a:lnTo>
                  <a:lnTo>
                    <a:pt x="190500" y="19811"/>
                  </a:lnTo>
                  <a:lnTo>
                    <a:pt x="171961" y="58066"/>
                  </a:lnTo>
                  <a:lnTo>
                    <a:pt x="170688" y="73913"/>
                  </a:lnTo>
                  <a:lnTo>
                    <a:pt x="171842" y="89189"/>
                  </a:lnTo>
                  <a:lnTo>
                    <a:pt x="175355" y="102965"/>
                  </a:lnTo>
                  <a:lnTo>
                    <a:pt x="181296" y="115169"/>
                  </a:lnTo>
                  <a:lnTo>
                    <a:pt x="189738" y="125729"/>
                  </a:lnTo>
                  <a:lnTo>
                    <a:pt x="198882" y="133726"/>
                  </a:lnTo>
                  <a:lnTo>
                    <a:pt x="198882" y="74675"/>
                  </a:lnTo>
                  <a:lnTo>
                    <a:pt x="199727" y="63686"/>
                  </a:lnTo>
                  <a:lnTo>
                    <a:pt x="218967" y="30134"/>
                  </a:lnTo>
                  <a:lnTo>
                    <a:pt x="242315" y="22176"/>
                  </a:lnTo>
                  <a:lnTo>
                    <a:pt x="244090" y="22197"/>
                  </a:lnTo>
                  <a:lnTo>
                    <a:pt x="278356" y="43243"/>
                  </a:lnTo>
                  <a:lnTo>
                    <a:pt x="285750" y="72389"/>
                  </a:lnTo>
                  <a:lnTo>
                    <a:pt x="285750" y="121030"/>
                  </a:lnTo>
                  <a:lnTo>
                    <a:pt x="288798" y="116585"/>
                  </a:lnTo>
                  <a:lnTo>
                    <a:pt x="288798" y="202052"/>
                  </a:lnTo>
                  <a:lnTo>
                    <a:pt x="294894" y="194881"/>
                  </a:lnTo>
                  <a:lnTo>
                    <a:pt x="310324" y="159388"/>
                  </a:lnTo>
                  <a:lnTo>
                    <a:pt x="314896" y="125932"/>
                  </a:lnTo>
                  <a:lnTo>
                    <a:pt x="315468" y="105917"/>
                  </a:lnTo>
                  <a:close/>
                </a:path>
                <a:path w="315595" h="224155">
                  <a:moveTo>
                    <a:pt x="288798" y="202052"/>
                  </a:moveTo>
                  <a:lnTo>
                    <a:pt x="288798" y="121919"/>
                  </a:lnTo>
                  <a:lnTo>
                    <a:pt x="288524" y="130480"/>
                  </a:lnTo>
                  <a:lnTo>
                    <a:pt x="287750" y="138969"/>
                  </a:lnTo>
                  <a:lnTo>
                    <a:pt x="274320" y="180593"/>
                  </a:lnTo>
                  <a:lnTo>
                    <a:pt x="270510" y="187451"/>
                  </a:lnTo>
                  <a:lnTo>
                    <a:pt x="265176" y="192023"/>
                  </a:lnTo>
                  <a:lnTo>
                    <a:pt x="252984" y="199643"/>
                  </a:lnTo>
                  <a:lnTo>
                    <a:pt x="245364" y="201929"/>
                  </a:lnTo>
                  <a:lnTo>
                    <a:pt x="227838" y="201929"/>
                  </a:lnTo>
                  <a:lnTo>
                    <a:pt x="201168" y="166877"/>
                  </a:lnTo>
                  <a:lnTo>
                    <a:pt x="175260" y="169163"/>
                  </a:lnTo>
                  <a:lnTo>
                    <a:pt x="194310" y="209549"/>
                  </a:lnTo>
                  <a:lnTo>
                    <a:pt x="236982" y="224027"/>
                  </a:lnTo>
                  <a:lnTo>
                    <a:pt x="248673" y="223182"/>
                  </a:lnTo>
                  <a:lnTo>
                    <a:pt x="259651" y="220694"/>
                  </a:lnTo>
                  <a:lnTo>
                    <a:pt x="269771" y="216634"/>
                  </a:lnTo>
                  <a:lnTo>
                    <a:pt x="278892" y="211073"/>
                  </a:lnTo>
                  <a:lnTo>
                    <a:pt x="287464" y="203620"/>
                  </a:lnTo>
                  <a:lnTo>
                    <a:pt x="288798" y="202052"/>
                  </a:lnTo>
                  <a:close/>
                </a:path>
                <a:path w="315595" h="224155">
                  <a:moveTo>
                    <a:pt x="285750" y="121030"/>
                  </a:moveTo>
                  <a:lnTo>
                    <a:pt x="285750" y="72389"/>
                  </a:lnTo>
                  <a:lnTo>
                    <a:pt x="284904" y="83296"/>
                  </a:lnTo>
                  <a:lnTo>
                    <a:pt x="282511" y="92963"/>
                  </a:lnTo>
                  <a:lnTo>
                    <a:pt x="251483" y="121074"/>
                  </a:lnTo>
                  <a:lnTo>
                    <a:pt x="242315" y="121919"/>
                  </a:lnTo>
                  <a:lnTo>
                    <a:pt x="233469" y="121074"/>
                  </a:lnTo>
                  <a:lnTo>
                    <a:pt x="201834" y="93535"/>
                  </a:lnTo>
                  <a:lnTo>
                    <a:pt x="198882" y="74675"/>
                  </a:lnTo>
                  <a:lnTo>
                    <a:pt x="198882" y="133726"/>
                  </a:lnTo>
                  <a:lnTo>
                    <a:pt x="236982" y="145499"/>
                  </a:lnTo>
                  <a:lnTo>
                    <a:pt x="244090" y="145101"/>
                  </a:lnTo>
                  <a:lnTo>
                    <a:pt x="279177" y="128682"/>
                  </a:lnTo>
                  <a:lnTo>
                    <a:pt x="284380" y="123027"/>
                  </a:lnTo>
                  <a:lnTo>
                    <a:pt x="285750" y="1210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200643" y="2994660"/>
              <a:ext cx="203454" cy="227075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8433053" y="3124962"/>
              <a:ext cx="83185" cy="26670"/>
            </a:xfrm>
            <a:custGeom>
              <a:avLst/>
              <a:gdLst/>
              <a:ahLst/>
              <a:cxnLst/>
              <a:rect l="l" t="t" r="r" b="b"/>
              <a:pathLst>
                <a:path w="83184" h="26669">
                  <a:moveTo>
                    <a:pt x="83056" y="26670"/>
                  </a:moveTo>
                  <a:lnTo>
                    <a:pt x="83056" y="0"/>
                  </a:lnTo>
                  <a:lnTo>
                    <a:pt x="0" y="0"/>
                  </a:lnTo>
                  <a:lnTo>
                    <a:pt x="0" y="26670"/>
                  </a:lnTo>
                  <a:lnTo>
                    <a:pt x="83056" y="266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559545" y="2997708"/>
              <a:ext cx="80772" cy="220217"/>
            </a:xfrm>
            <a:prstGeom prst="rect">
              <a:avLst/>
            </a:prstGeom>
          </p:spPr>
        </p:pic>
      </p:grpSp>
      <p:sp>
        <p:nvSpPr>
          <p:cNvPr id="62" name="object 62"/>
          <p:cNvSpPr/>
          <p:nvPr/>
        </p:nvSpPr>
        <p:spPr>
          <a:xfrm>
            <a:off x="1988820" y="3796284"/>
            <a:ext cx="0" cy="388620"/>
          </a:xfrm>
          <a:custGeom>
            <a:avLst/>
            <a:gdLst/>
            <a:ahLst/>
            <a:cxnLst/>
            <a:rect l="l" t="t" r="r" b="b"/>
            <a:pathLst>
              <a:path h="388620">
                <a:moveTo>
                  <a:pt x="0" y="0"/>
                </a:moveTo>
                <a:lnTo>
                  <a:pt x="0" y="388620"/>
                </a:lnTo>
              </a:path>
            </a:pathLst>
          </a:custGeom>
          <a:ln w="410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3" name="object 63"/>
          <p:cNvGrpSpPr/>
          <p:nvPr/>
        </p:nvGrpSpPr>
        <p:grpSpPr>
          <a:xfrm>
            <a:off x="7356824" y="3075908"/>
            <a:ext cx="440690" cy="331470"/>
            <a:chOff x="7356824" y="3075908"/>
            <a:chExt cx="440690" cy="331470"/>
          </a:xfrm>
        </p:grpSpPr>
        <p:sp>
          <p:nvSpPr>
            <p:cNvPr id="64" name="object 64"/>
            <p:cNvSpPr/>
            <p:nvPr/>
          </p:nvSpPr>
          <p:spPr>
            <a:xfrm>
              <a:off x="7392162" y="3090671"/>
              <a:ext cx="390525" cy="276860"/>
            </a:xfrm>
            <a:custGeom>
              <a:avLst/>
              <a:gdLst/>
              <a:ahLst/>
              <a:cxnLst/>
              <a:rect l="l" t="t" r="r" b="b"/>
              <a:pathLst>
                <a:path w="390525" h="276860">
                  <a:moveTo>
                    <a:pt x="0" y="276606"/>
                  </a:moveTo>
                  <a:lnTo>
                    <a:pt x="390144" y="0"/>
                  </a:lnTo>
                </a:path>
              </a:pathLst>
            </a:custGeom>
            <a:ln w="29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356824" y="3327368"/>
              <a:ext cx="80200" cy="79819"/>
            </a:xfrm>
            <a:prstGeom prst="rect">
              <a:avLst/>
            </a:prstGeom>
          </p:spPr>
        </p:pic>
      </p:grpSp>
      <p:grpSp>
        <p:nvGrpSpPr>
          <p:cNvPr id="66" name="object 66"/>
          <p:cNvGrpSpPr/>
          <p:nvPr/>
        </p:nvGrpSpPr>
        <p:grpSpPr>
          <a:xfrm>
            <a:off x="7384708" y="3909226"/>
            <a:ext cx="555625" cy="382905"/>
            <a:chOff x="7384708" y="3909226"/>
            <a:chExt cx="555625" cy="382905"/>
          </a:xfrm>
        </p:grpSpPr>
        <p:sp>
          <p:nvSpPr>
            <p:cNvPr id="67" name="object 67"/>
            <p:cNvSpPr/>
            <p:nvPr/>
          </p:nvSpPr>
          <p:spPr>
            <a:xfrm>
              <a:off x="7423404" y="3950207"/>
              <a:ext cx="502284" cy="327025"/>
            </a:xfrm>
            <a:custGeom>
              <a:avLst/>
              <a:gdLst/>
              <a:ahLst/>
              <a:cxnLst/>
              <a:rect l="l" t="t" r="r" b="b"/>
              <a:pathLst>
                <a:path w="502284" h="327025">
                  <a:moveTo>
                    <a:pt x="0" y="0"/>
                  </a:moveTo>
                  <a:lnTo>
                    <a:pt x="502158" y="326897"/>
                  </a:lnTo>
                </a:path>
              </a:pathLst>
            </a:custGeom>
            <a:ln w="29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384708" y="3909226"/>
              <a:ext cx="79676" cy="79676"/>
            </a:xfrm>
            <a:prstGeom prst="rect">
              <a:avLst/>
            </a:prstGeom>
          </p:spPr>
        </p:pic>
      </p:grpSp>
      <p:grpSp>
        <p:nvGrpSpPr>
          <p:cNvPr id="69" name="object 69"/>
          <p:cNvGrpSpPr/>
          <p:nvPr/>
        </p:nvGrpSpPr>
        <p:grpSpPr>
          <a:xfrm>
            <a:off x="4689347" y="4571238"/>
            <a:ext cx="3405504" cy="437515"/>
            <a:chOff x="4689347" y="4571238"/>
            <a:chExt cx="3405504" cy="437515"/>
          </a:xfrm>
        </p:grpSpPr>
        <p:sp>
          <p:nvSpPr>
            <p:cNvPr id="70" name="object 70"/>
            <p:cNvSpPr/>
            <p:nvPr/>
          </p:nvSpPr>
          <p:spPr>
            <a:xfrm>
              <a:off x="7392161" y="4625340"/>
              <a:ext cx="687705" cy="132715"/>
            </a:xfrm>
            <a:custGeom>
              <a:avLst/>
              <a:gdLst/>
              <a:ahLst/>
              <a:cxnLst/>
              <a:rect l="l" t="t" r="r" b="b"/>
              <a:pathLst>
                <a:path w="687704" h="132714">
                  <a:moveTo>
                    <a:pt x="0" y="0"/>
                  </a:moveTo>
                  <a:lnTo>
                    <a:pt x="687324" y="132587"/>
                  </a:lnTo>
                </a:path>
              </a:pathLst>
            </a:custGeom>
            <a:ln w="29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355550" y="4584156"/>
              <a:ext cx="79319" cy="79331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4726685" y="4614672"/>
              <a:ext cx="2962910" cy="379095"/>
            </a:xfrm>
            <a:custGeom>
              <a:avLst/>
              <a:gdLst/>
              <a:ahLst/>
              <a:cxnLst/>
              <a:rect l="l" t="t" r="r" b="b"/>
              <a:pathLst>
                <a:path w="2962909" h="379095">
                  <a:moveTo>
                    <a:pt x="0" y="0"/>
                  </a:moveTo>
                  <a:lnTo>
                    <a:pt x="2962656" y="378713"/>
                  </a:lnTo>
                </a:path>
              </a:pathLst>
            </a:custGeom>
            <a:ln w="29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89347" y="4571238"/>
              <a:ext cx="80010" cy="80009"/>
            </a:xfrm>
            <a:prstGeom prst="rect">
              <a:avLst/>
            </a:prstGeom>
          </p:spPr>
        </p:pic>
      </p:grpSp>
      <p:grpSp>
        <p:nvGrpSpPr>
          <p:cNvPr id="74" name="object 74"/>
          <p:cNvGrpSpPr/>
          <p:nvPr/>
        </p:nvGrpSpPr>
        <p:grpSpPr>
          <a:xfrm>
            <a:off x="3111722" y="4561117"/>
            <a:ext cx="802005" cy="457200"/>
            <a:chOff x="3111722" y="4561117"/>
            <a:chExt cx="802005" cy="457200"/>
          </a:xfrm>
        </p:grpSpPr>
        <p:sp>
          <p:nvSpPr>
            <p:cNvPr id="75" name="object 75"/>
            <p:cNvSpPr/>
            <p:nvPr/>
          </p:nvSpPr>
          <p:spPr>
            <a:xfrm>
              <a:off x="3126486" y="4604766"/>
              <a:ext cx="749300" cy="398780"/>
            </a:xfrm>
            <a:custGeom>
              <a:avLst/>
              <a:gdLst/>
              <a:ahLst/>
              <a:cxnLst/>
              <a:rect l="l" t="t" r="r" b="b"/>
              <a:pathLst>
                <a:path w="749300" h="398779">
                  <a:moveTo>
                    <a:pt x="749045" y="0"/>
                  </a:moveTo>
                  <a:lnTo>
                    <a:pt x="0" y="398526"/>
                  </a:lnTo>
                </a:path>
              </a:pathLst>
            </a:custGeom>
            <a:ln w="29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832645" y="4561117"/>
              <a:ext cx="81081" cy="80331"/>
            </a:xfrm>
            <a:prstGeom prst="rect">
              <a:avLst/>
            </a:prstGeom>
          </p:spPr>
        </p:pic>
      </p:grpSp>
      <p:sp>
        <p:nvSpPr>
          <p:cNvPr id="77" name="object 77"/>
          <p:cNvSpPr/>
          <p:nvPr/>
        </p:nvSpPr>
        <p:spPr>
          <a:xfrm>
            <a:off x="1434846" y="2814827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0"/>
                </a:moveTo>
                <a:lnTo>
                  <a:pt x="0" y="183642"/>
                </a:lnTo>
              </a:path>
            </a:pathLst>
          </a:custGeom>
          <a:ln w="410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8" name="object 78"/>
          <p:cNvGrpSpPr/>
          <p:nvPr/>
        </p:nvGrpSpPr>
        <p:grpSpPr>
          <a:xfrm>
            <a:off x="1506537" y="2641092"/>
            <a:ext cx="471805" cy="542290"/>
            <a:chOff x="1506537" y="2641092"/>
            <a:chExt cx="471805" cy="542290"/>
          </a:xfrm>
        </p:grpSpPr>
        <p:sp>
          <p:nvSpPr>
            <p:cNvPr id="79" name="object 79"/>
            <p:cNvSpPr/>
            <p:nvPr/>
          </p:nvSpPr>
          <p:spPr>
            <a:xfrm>
              <a:off x="1527048" y="2732532"/>
              <a:ext cx="0" cy="358140"/>
            </a:xfrm>
            <a:custGeom>
              <a:avLst/>
              <a:gdLst/>
              <a:ahLst/>
              <a:cxnLst/>
              <a:rect l="l" t="t" r="r" b="b"/>
              <a:pathLst>
                <a:path h="358139">
                  <a:moveTo>
                    <a:pt x="0" y="0"/>
                  </a:moveTo>
                  <a:lnTo>
                    <a:pt x="0" y="358140"/>
                  </a:lnTo>
                </a:path>
              </a:pathLst>
            </a:custGeom>
            <a:ln w="410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609344" y="2641092"/>
              <a:ext cx="0" cy="542290"/>
            </a:xfrm>
            <a:custGeom>
              <a:avLst/>
              <a:gdLst/>
              <a:ahLst/>
              <a:cxnLst/>
              <a:rect l="l" t="t" r="r" b="b"/>
              <a:pathLst>
                <a:path h="542289">
                  <a:moveTo>
                    <a:pt x="0" y="0"/>
                  </a:moveTo>
                  <a:lnTo>
                    <a:pt x="0" y="541782"/>
                  </a:lnTo>
                </a:path>
              </a:pathLst>
            </a:custGeom>
            <a:ln w="410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609344" y="2907030"/>
              <a:ext cx="368935" cy="0"/>
            </a:xfrm>
            <a:custGeom>
              <a:avLst/>
              <a:gdLst/>
              <a:ahLst/>
              <a:cxnLst/>
              <a:rect l="l" t="t" r="r" b="b"/>
              <a:pathLst>
                <a:path w="368935">
                  <a:moveTo>
                    <a:pt x="368807" y="0"/>
                  </a:moveTo>
                  <a:lnTo>
                    <a:pt x="0" y="0"/>
                  </a:lnTo>
                </a:path>
              </a:pathLst>
            </a:custGeom>
            <a:ln w="410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/>
          <p:nvPr/>
        </p:nvSpPr>
        <p:spPr>
          <a:xfrm>
            <a:off x="7689342" y="4757928"/>
            <a:ext cx="379730" cy="235585"/>
          </a:xfrm>
          <a:custGeom>
            <a:avLst/>
            <a:gdLst/>
            <a:ahLst/>
            <a:cxnLst/>
            <a:rect l="l" t="t" r="r" b="b"/>
            <a:pathLst>
              <a:path w="379729" h="235585">
                <a:moveTo>
                  <a:pt x="379475" y="0"/>
                </a:moveTo>
                <a:lnTo>
                  <a:pt x="0" y="235458"/>
                </a:lnTo>
              </a:path>
            </a:pathLst>
          </a:custGeom>
          <a:ln w="295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3" name="object 83"/>
          <p:cNvGrpSpPr/>
          <p:nvPr/>
        </p:nvGrpSpPr>
        <p:grpSpPr>
          <a:xfrm>
            <a:off x="7730090" y="3856844"/>
            <a:ext cx="391160" cy="257810"/>
            <a:chOff x="7730090" y="3856844"/>
            <a:chExt cx="391160" cy="257810"/>
          </a:xfrm>
        </p:grpSpPr>
        <p:pic>
          <p:nvPicPr>
            <p:cNvPr id="84" name="object 8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741158" y="3867912"/>
              <a:ext cx="368807" cy="235457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7741158" y="3867912"/>
              <a:ext cx="368935" cy="235585"/>
            </a:xfrm>
            <a:custGeom>
              <a:avLst/>
              <a:gdLst/>
              <a:ahLst/>
              <a:cxnLst/>
              <a:rect l="l" t="t" r="r" b="b"/>
              <a:pathLst>
                <a:path w="368934" h="235585">
                  <a:moveTo>
                    <a:pt x="0" y="51053"/>
                  </a:moveTo>
                  <a:lnTo>
                    <a:pt x="246126" y="51053"/>
                  </a:lnTo>
                  <a:lnTo>
                    <a:pt x="246126" y="0"/>
                  </a:lnTo>
                  <a:lnTo>
                    <a:pt x="368808" y="112775"/>
                  </a:lnTo>
                  <a:lnTo>
                    <a:pt x="246126" y="235457"/>
                  </a:lnTo>
                  <a:lnTo>
                    <a:pt x="246126" y="184403"/>
                  </a:lnTo>
                  <a:lnTo>
                    <a:pt x="0" y="184403"/>
                  </a:lnTo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7719421" y="3284582"/>
            <a:ext cx="391795" cy="257175"/>
            <a:chOff x="7719421" y="3284582"/>
            <a:chExt cx="391795" cy="257175"/>
          </a:xfrm>
        </p:grpSpPr>
        <p:pic>
          <p:nvPicPr>
            <p:cNvPr id="87" name="object 8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730489" y="3295650"/>
              <a:ext cx="369570" cy="234695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7730489" y="3295650"/>
              <a:ext cx="369570" cy="234950"/>
            </a:xfrm>
            <a:custGeom>
              <a:avLst/>
              <a:gdLst/>
              <a:ahLst/>
              <a:cxnLst/>
              <a:rect l="l" t="t" r="r" b="b"/>
              <a:pathLst>
                <a:path w="369570" h="234950">
                  <a:moveTo>
                    <a:pt x="0" y="51053"/>
                  </a:moveTo>
                  <a:lnTo>
                    <a:pt x="246126" y="51053"/>
                  </a:lnTo>
                  <a:lnTo>
                    <a:pt x="246126" y="0"/>
                  </a:lnTo>
                  <a:lnTo>
                    <a:pt x="369570" y="122681"/>
                  </a:lnTo>
                  <a:lnTo>
                    <a:pt x="246126" y="234695"/>
                  </a:lnTo>
                  <a:lnTo>
                    <a:pt x="246126" y="194309"/>
                  </a:lnTo>
                  <a:lnTo>
                    <a:pt x="0" y="194309"/>
                  </a:lnTo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/>
          <p:nvPr/>
        </p:nvSpPr>
        <p:spPr>
          <a:xfrm>
            <a:off x="2009394" y="3264408"/>
            <a:ext cx="1169035" cy="0"/>
          </a:xfrm>
          <a:custGeom>
            <a:avLst/>
            <a:gdLst/>
            <a:ahLst/>
            <a:cxnLst/>
            <a:rect l="l" t="t" r="r" b="b"/>
            <a:pathLst>
              <a:path w="1169035">
                <a:moveTo>
                  <a:pt x="0" y="0"/>
                </a:moveTo>
                <a:lnTo>
                  <a:pt x="1168908" y="0"/>
                </a:lnTo>
              </a:path>
            </a:pathLst>
          </a:custGeom>
          <a:ln w="205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009394" y="3182873"/>
            <a:ext cx="1169035" cy="0"/>
          </a:xfrm>
          <a:custGeom>
            <a:avLst/>
            <a:gdLst/>
            <a:ahLst/>
            <a:cxnLst/>
            <a:rect l="l" t="t" r="r" b="b"/>
            <a:pathLst>
              <a:path w="1169035">
                <a:moveTo>
                  <a:pt x="0" y="0"/>
                </a:moveTo>
                <a:lnTo>
                  <a:pt x="1168908" y="0"/>
                </a:lnTo>
              </a:path>
            </a:pathLst>
          </a:custGeom>
          <a:ln w="205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1" name="object 91"/>
          <p:cNvGrpSpPr/>
          <p:nvPr/>
        </p:nvGrpSpPr>
        <p:grpSpPr>
          <a:xfrm>
            <a:off x="5315711" y="6076950"/>
            <a:ext cx="466725" cy="185420"/>
            <a:chOff x="5315711" y="6076950"/>
            <a:chExt cx="466725" cy="185420"/>
          </a:xfrm>
        </p:grpSpPr>
        <p:pic>
          <p:nvPicPr>
            <p:cNvPr id="92" name="object 9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315711" y="6079236"/>
              <a:ext cx="251460" cy="179831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593079" y="6076950"/>
              <a:ext cx="188975" cy="185165"/>
            </a:xfrm>
            <a:prstGeom prst="rect">
              <a:avLst/>
            </a:prstGeom>
          </p:spPr>
        </p:pic>
      </p:grpSp>
      <p:sp>
        <p:nvSpPr>
          <p:cNvPr id="97" name="object 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99" name="object 9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93</a:t>
            </a:fld>
            <a:endParaRPr spc="-25" dirty="0"/>
          </a:p>
        </p:txBody>
      </p:sp>
      <p:sp>
        <p:nvSpPr>
          <p:cNvPr id="98" name="object 98"/>
          <p:cNvSpPr txBox="1"/>
          <p:nvPr/>
        </p:nvSpPr>
        <p:spPr>
          <a:xfrm>
            <a:off x="1397000" y="1383538"/>
            <a:ext cx="729170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solidFill>
                  <a:srgbClr val="EC34F1"/>
                </a:solidFill>
                <a:latin typeface="Arial Unicode MS"/>
                <a:cs typeface="Arial Unicode MS"/>
              </a:rPr>
              <a:t>Fallas</a:t>
            </a:r>
            <a:r>
              <a:rPr sz="220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22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10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22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20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70" dirty="0">
                <a:solidFill>
                  <a:srgbClr val="EC34F1"/>
                </a:solidFill>
                <a:latin typeface="Arial Unicode MS"/>
                <a:cs typeface="Arial Unicode MS"/>
              </a:rPr>
              <a:t>estator:</a:t>
            </a:r>
            <a:r>
              <a:rPr sz="22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0" dirty="0">
                <a:solidFill>
                  <a:srgbClr val="EC34F1"/>
                </a:solidFill>
                <a:latin typeface="Arial Unicode MS"/>
                <a:cs typeface="Arial Unicode MS"/>
              </a:rPr>
              <a:t>alta</a:t>
            </a:r>
            <a:r>
              <a:rPr sz="22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90" dirty="0">
                <a:solidFill>
                  <a:srgbClr val="EC34F1"/>
                </a:solidFill>
                <a:latin typeface="Arial Unicode MS"/>
                <a:cs typeface="Arial Unicode MS"/>
              </a:rPr>
              <a:t>cobertura</a:t>
            </a:r>
            <a:r>
              <a:rPr sz="220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2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90" dirty="0">
                <a:solidFill>
                  <a:srgbClr val="EC34F1"/>
                </a:solidFill>
                <a:latin typeface="Arial Unicode MS"/>
                <a:cs typeface="Arial Unicode MS"/>
              </a:rPr>
              <a:t>elemento</a:t>
            </a:r>
            <a:r>
              <a:rPr sz="22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-50" dirty="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endParaRPr sz="22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5914" y="3207257"/>
            <a:ext cx="0" cy="1908175"/>
          </a:xfrm>
          <a:custGeom>
            <a:avLst/>
            <a:gdLst/>
            <a:ahLst/>
            <a:cxnLst/>
            <a:rect l="l" t="t" r="r" b="b"/>
            <a:pathLst>
              <a:path h="1908175">
                <a:moveTo>
                  <a:pt x="0" y="0"/>
                </a:moveTo>
                <a:lnTo>
                  <a:pt x="0" y="1908047"/>
                </a:lnTo>
              </a:path>
            </a:pathLst>
          </a:custGeom>
          <a:ln w="2543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257267" y="2244089"/>
            <a:ext cx="388620" cy="975994"/>
            <a:chOff x="8257267" y="2244089"/>
            <a:chExt cx="388620" cy="975994"/>
          </a:xfrm>
        </p:grpSpPr>
        <p:sp>
          <p:nvSpPr>
            <p:cNvPr id="4" name="object 4"/>
            <p:cNvSpPr/>
            <p:nvPr/>
          </p:nvSpPr>
          <p:spPr>
            <a:xfrm>
              <a:off x="8455914" y="2244089"/>
              <a:ext cx="0" cy="601345"/>
            </a:xfrm>
            <a:custGeom>
              <a:avLst/>
              <a:gdLst/>
              <a:ahLst/>
              <a:cxnLst/>
              <a:rect l="l" t="t" r="r" b="b"/>
              <a:pathLst>
                <a:path h="601344">
                  <a:moveTo>
                    <a:pt x="0" y="0"/>
                  </a:moveTo>
                  <a:lnTo>
                    <a:pt x="0" y="601218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269986" y="2845307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>
                  <a:moveTo>
                    <a:pt x="362711" y="361950"/>
                  </a:moveTo>
                  <a:lnTo>
                    <a:pt x="362711" y="0"/>
                  </a:lnTo>
                  <a:lnTo>
                    <a:pt x="0" y="0"/>
                  </a:lnTo>
                  <a:lnTo>
                    <a:pt x="0" y="361950"/>
                  </a:lnTo>
                  <a:lnTo>
                    <a:pt x="362711" y="361950"/>
                  </a:lnTo>
                  <a:close/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8014951" y="3407136"/>
            <a:ext cx="873125" cy="1094105"/>
            <a:chOff x="8014951" y="3407136"/>
            <a:chExt cx="873125" cy="1094105"/>
          </a:xfrm>
        </p:grpSpPr>
        <p:sp>
          <p:nvSpPr>
            <p:cNvPr id="7" name="object 7"/>
            <p:cNvSpPr/>
            <p:nvPr/>
          </p:nvSpPr>
          <p:spPr>
            <a:xfrm>
              <a:off x="8027670" y="3419856"/>
              <a:ext cx="847725" cy="848360"/>
            </a:xfrm>
            <a:custGeom>
              <a:avLst/>
              <a:gdLst/>
              <a:ahLst/>
              <a:cxnLst/>
              <a:rect l="l" t="t" r="r" b="b"/>
              <a:pathLst>
                <a:path w="847725" h="848360">
                  <a:moveTo>
                    <a:pt x="847344" y="423672"/>
                  </a:moveTo>
                  <a:lnTo>
                    <a:pt x="844492" y="374272"/>
                  </a:lnTo>
                  <a:lnTo>
                    <a:pt x="836151" y="326544"/>
                  </a:lnTo>
                  <a:lnTo>
                    <a:pt x="822638" y="280806"/>
                  </a:lnTo>
                  <a:lnTo>
                    <a:pt x="804272" y="237375"/>
                  </a:lnTo>
                  <a:lnTo>
                    <a:pt x="781370" y="196570"/>
                  </a:lnTo>
                  <a:lnTo>
                    <a:pt x="754251" y="158709"/>
                  </a:lnTo>
                  <a:lnTo>
                    <a:pt x="723233" y="124110"/>
                  </a:lnTo>
                  <a:lnTo>
                    <a:pt x="688634" y="93092"/>
                  </a:lnTo>
                  <a:lnTo>
                    <a:pt x="650773" y="65973"/>
                  </a:lnTo>
                  <a:lnTo>
                    <a:pt x="609968" y="43071"/>
                  </a:lnTo>
                  <a:lnTo>
                    <a:pt x="566537" y="24705"/>
                  </a:lnTo>
                  <a:lnTo>
                    <a:pt x="520799" y="11192"/>
                  </a:lnTo>
                  <a:lnTo>
                    <a:pt x="473071" y="2851"/>
                  </a:lnTo>
                  <a:lnTo>
                    <a:pt x="423672" y="0"/>
                  </a:lnTo>
                  <a:lnTo>
                    <a:pt x="374272" y="2851"/>
                  </a:lnTo>
                  <a:lnTo>
                    <a:pt x="326544" y="11192"/>
                  </a:lnTo>
                  <a:lnTo>
                    <a:pt x="280806" y="24705"/>
                  </a:lnTo>
                  <a:lnTo>
                    <a:pt x="237375" y="43071"/>
                  </a:lnTo>
                  <a:lnTo>
                    <a:pt x="196570" y="65973"/>
                  </a:lnTo>
                  <a:lnTo>
                    <a:pt x="158709" y="93092"/>
                  </a:lnTo>
                  <a:lnTo>
                    <a:pt x="124110" y="124110"/>
                  </a:lnTo>
                  <a:lnTo>
                    <a:pt x="93092" y="158709"/>
                  </a:lnTo>
                  <a:lnTo>
                    <a:pt x="65973" y="196570"/>
                  </a:lnTo>
                  <a:lnTo>
                    <a:pt x="43071" y="237375"/>
                  </a:lnTo>
                  <a:lnTo>
                    <a:pt x="24705" y="280806"/>
                  </a:lnTo>
                  <a:lnTo>
                    <a:pt x="11192" y="326544"/>
                  </a:lnTo>
                  <a:lnTo>
                    <a:pt x="2851" y="374272"/>
                  </a:lnTo>
                  <a:lnTo>
                    <a:pt x="0" y="423672"/>
                  </a:lnTo>
                  <a:lnTo>
                    <a:pt x="2486" y="469968"/>
                  </a:lnTo>
                  <a:lnTo>
                    <a:pt x="9774" y="514809"/>
                  </a:lnTo>
                  <a:lnTo>
                    <a:pt x="21604" y="557936"/>
                  </a:lnTo>
                  <a:lnTo>
                    <a:pt x="37717" y="599092"/>
                  </a:lnTo>
                  <a:lnTo>
                    <a:pt x="57855" y="638019"/>
                  </a:lnTo>
                  <a:lnTo>
                    <a:pt x="81759" y="674461"/>
                  </a:lnTo>
                  <a:lnTo>
                    <a:pt x="109170" y="708159"/>
                  </a:lnTo>
                  <a:lnTo>
                    <a:pt x="139830" y="738857"/>
                  </a:lnTo>
                  <a:lnTo>
                    <a:pt x="173479" y="766297"/>
                  </a:lnTo>
                  <a:lnTo>
                    <a:pt x="209860" y="790222"/>
                  </a:lnTo>
                  <a:lnTo>
                    <a:pt x="248713" y="810374"/>
                  </a:lnTo>
                  <a:lnTo>
                    <a:pt x="289779" y="826495"/>
                  </a:lnTo>
                  <a:lnTo>
                    <a:pt x="332800" y="838329"/>
                  </a:lnTo>
                  <a:lnTo>
                    <a:pt x="377517" y="845619"/>
                  </a:lnTo>
                  <a:lnTo>
                    <a:pt x="423672" y="848106"/>
                  </a:lnTo>
                  <a:lnTo>
                    <a:pt x="469826" y="845619"/>
                  </a:lnTo>
                  <a:lnTo>
                    <a:pt x="514543" y="838329"/>
                  </a:lnTo>
                  <a:lnTo>
                    <a:pt x="557564" y="826495"/>
                  </a:lnTo>
                  <a:lnTo>
                    <a:pt x="598630" y="810374"/>
                  </a:lnTo>
                  <a:lnTo>
                    <a:pt x="637483" y="790222"/>
                  </a:lnTo>
                  <a:lnTo>
                    <a:pt x="673864" y="766297"/>
                  </a:lnTo>
                  <a:lnTo>
                    <a:pt x="707513" y="738857"/>
                  </a:lnTo>
                  <a:lnTo>
                    <a:pt x="738173" y="708159"/>
                  </a:lnTo>
                  <a:lnTo>
                    <a:pt x="765584" y="674461"/>
                  </a:lnTo>
                  <a:lnTo>
                    <a:pt x="789488" y="638019"/>
                  </a:lnTo>
                  <a:lnTo>
                    <a:pt x="809626" y="599092"/>
                  </a:lnTo>
                  <a:lnTo>
                    <a:pt x="825739" y="557936"/>
                  </a:lnTo>
                  <a:lnTo>
                    <a:pt x="837569" y="514809"/>
                  </a:lnTo>
                  <a:lnTo>
                    <a:pt x="844857" y="469968"/>
                  </a:lnTo>
                  <a:lnTo>
                    <a:pt x="847344" y="4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027670" y="3419856"/>
              <a:ext cx="847725" cy="848360"/>
            </a:xfrm>
            <a:custGeom>
              <a:avLst/>
              <a:gdLst/>
              <a:ahLst/>
              <a:cxnLst/>
              <a:rect l="l" t="t" r="r" b="b"/>
              <a:pathLst>
                <a:path w="847725" h="848360">
                  <a:moveTo>
                    <a:pt x="0" y="423672"/>
                  </a:moveTo>
                  <a:lnTo>
                    <a:pt x="2851" y="374272"/>
                  </a:lnTo>
                  <a:lnTo>
                    <a:pt x="11192" y="326544"/>
                  </a:lnTo>
                  <a:lnTo>
                    <a:pt x="24705" y="280806"/>
                  </a:lnTo>
                  <a:lnTo>
                    <a:pt x="43071" y="237375"/>
                  </a:lnTo>
                  <a:lnTo>
                    <a:pt x="65973" y="196570"/>
                  </a:lnTo>
                  <a:lnTo>
                    <a:pt x="93092" y="158709"/>
                  </a:lnTo>
                  <a:lnTo>
                    <a:pt x="124110" y="124110"/>
                  </a:lnTo>
                  <a:lnTo>
                    <a:pt x="158709" y="93092"/>
                  </a:lnTo>
                  <a:lnTo>
                    <a:pt x="196570" y="65973"/>
                  </a:lnTo>
                  <a:lnTo>
                    <a:pt x="237375" y="43071"/>
                  </a:lnTo>
                  <a:lnTo>
                    <a:pt x="280806" y="24705"/>
                  </a:lnTo>
                  <a:lnTo>
                    <a:pt x="326544" y="11192"/>
                  </a:lnTo>
                  <a:lnTo>
                    <a:pt x="374272" y="2851"/>
                  </a:lnTo>
                  <a:lnTo>
                    <a:pt x="423672" y="0"/>
                  </a:lnTo>
                  <a:lnTo>
                    <a:pt x="473071" y="2851"/>
                  </a:lnTo>
                  <a:lnTo>
                    <a:pt x="520799" y="11192"/>
                  </a:lnTo>
                  <a:lnTo>
                    <a:pt x="566537" y="24705"/>
                  </a:lnTo>
                  <a:lnTo>
                    <a:pt x="609968" y="43071"/>
                  </a:lnTo>
                  <a:lnTo>
                    <a:pt x="650773" y="65973"/>
                  </a:lnTo>
                  <a:lnTo>
                    <a:pt x="688634" y="93092"/>
                  </a:lnTo>
                  <a:lnTo>
                    <a:pt x="723233" y="124110"/>
                  </a:lnTo>
                  <a:lnTo>
                    <a:pt x="754251" y="158709"/>
                  </a:lnTo>
                  <a:lnTo>
                    <a:pt x="781370" y="196570"/>
                  </a:lnTo>
                  <a:lnTo>
                    <a:pt x="804272" y="237375"/>
                  </a:lnTo>
                  <a:lnTo>
                    <a:pt x="822638" y="280806"/>
                  </a:lnTo>
                  <a:lnTo>
                    <a:pt x="836151" y="326544"/>
                  </a:lnTo>
                  <a:lnTo>
                    <a:pt x="844492" y="374272"/>
                  </a:lnTo>
                  <a:lnTo>
                    <a:pt x="847344" y="423672"/>
                  </a:lnTo>
                  <a:lnTo>
                    <a:pt x="844857" y="469968"/>
                  </a:lnTo>
                  <a:lnTo>
                    <a:pt x="837569" y="514809"/>
                  </a:lnTo>
                  <a:lnTo>
                    <a:pt x="825739" y="557936"/>
                  </a:lnTo>
                  <a:lnTo>
                    <a:pt x="809626" y="599092"/>
                  </a:lnTo>
                  <a:lnTo>
                    <a:pt x="789488" y="638019"/>
                  </a:lnTo>
                  <a:lnTo>
                    <a:pt x="765584" y="674461"/>
                  </a:lnTo>
                  <a:lnTo>
                    <a:pt x="738173" y="708159"/>
                  </a:lnTo>
                  <a:lnTo>
                    <a:pt x="707513" y="738857"/>
                  </a:lnTo>
                  <a:lnTo>
                    <a:pt x="673864" y="766297"/>
                  </a:lnTo>
                  <a:lnTo>
                    <a:pt x="637483" y="790222"/>
                  </a:lnTo>
                  <a:lnTo>
                    <a:pt x="598630" y="810374"/>
                  </a:lnTo>
                  <a:lnTo>
                    <a:pt x="557564" y="826495"/>
                  </a:lnTo>
                  <a:lnTo>
                    <a:pt x="514543" y="838329"/>
                  </a:lnTo>
                  <a:lnTo>
                    <a:pt x="469826" y="845619"/>
                  </a:lnTo>
                  <a:lnTo>
                    <a:pt x="423672" y="848106"/>
                  </a:lnTo>
                  <a:lnTo>
                    <a:pt x="377517" y="845619"/>
                  </a:lnTo>
                  <a:lnTo>
                    <a:pt x="332800" y="838329"/>
                  </a:lnTo>
                  <a:lnTo>
                    <a:pt x="289779" y="826495"/>
                  </a:lnTo>
                  <a:lnTo>
                    <a:pt x="248713" y="810374"/>
                  </a:lnTo>
                  <a:lnTo>
                    <a:pt x="209860" y="790222"/>
                  </a:lnTo>
                  <a:lnTo>
                    <a:pt x="173479" y="766297"/>
                  </a:lnTo>
                  <a:lnTo>
                    <a:pt x="139830" y="738857"/>
                  </a:lnTo>
                  <a:lnTo>
                    <a:pt x="109170" y="708159"/>
                  </a:lnTo>
                  <a:lnTo>
                    <a:pt x="81759" y="674461"/>
                  </a:lnTo>
                  <a:lnTo>
                    <a:pt x="57855" y="638019"/>
                  </a:lnTo>
                  <a:lnTo>
                    <a:pt x="37717" y="599092"/>
                  </a:lnTo>
                  <a:lnTo>
                    <a:pt x="21604" y="557936"/>
                  </a:lnTo>
                  <a:lnTo>
                    <a:pt x="9774" y="514809"/>
                  </a:lnTo>
                  <a:lnTo>
                    <a:pt x="2486" y="469968"/>
                  </a:lnTo>
                  <a:lnTo>
                    <a:pt x="0" y="423672"/>
                  </a:lnTo>
                  <a:close/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308848" y="3662172"/>
              <a:ext cx="281305" cy="314325"/>
            </a:xfrm>
            <a:custGeom>
              <a:avLst/>
              <a:gdLst/>
              <a:ahLst/>
              <a:cxnLst/>
              <a:rect l="l" t="t" r="r" b="b"/>
              <a:pathLst>
                <a:path w="281304" h="314325">
                  <a:moveTo>
                    <a:pt x="281178" y="266699"/>
                  </a:moveTo>
                  <a:lnTo>
                    <a:pt x="281178" y="153923"/>
                  </a:lnTo>
                  <a:lnTo>
                    <a:pt x="152400" y="153923"/>
                  </a:lnTo>
                  <a:lnTo>
                    <a:pt x="152400" y="189737"/>
                  </a:lnTo>
                  <a:lnTo>
                    <a:pt x="241554" y="189737"/>
                  </a:lnTo>
                  <a:lnTo>
                    <a:pt x="241554" y="246126"/>
                  </a:lnTo>
                  <a:lnTo>
                    <a:pt x="204215" y="267462"/>
                  </a:lnTo>
                  <a:lnTo>
                    <a:pt x="166175" y="277427"/>
                  </a:lnTo>
                  <a:lnTo>
                    <a:pt x="153162" y="278130"/>
                  </a:lnTo>
                  <a:lnTo>
                    <a:pt x="138445" y="277272"/>
                  </a:lnTo>
                  <a:lnTo>
                    <a:pt x="96012" y="264413"/>
                  </a:lnTo>
                  <a:lnTo>
                    <a:pt x="63329" y="236874"/>
                  </a:lnTo>
                  <a:lnTo>
                    <a:pt x="45339" y="193262"/>
                  </a:lnTo>
                  <a:lnTo>
                    <a:pt x="41910" y="156209"/>
                  </a:lnTo>
                  <a:lnTo>
                    <a:pt x="42624" y="139934"/>
                  </a:lnTo>
                  <a:lnTo>
                    <a:pt x="53339" y="95249"/>
                  </a:lnTo>
                  <a:lnTo>
                    <a:pt x="79117" y="58316"/>
                  </a:lnTo>
                  <a:lnTo>
                    <a:pt x="115431" y="39112"/>
                  </a:lnTo>
                  <a:lnTo>
                    <a:pt x="152400" y="34289"/>
                  </a:lnTo>
                  <a:lnTo>
                    <a:pt x="163556" y="34849"/>
                  </a:lnTo>
                  <a:lnTo>
                    <a:pt x="203013" y="46970"/>
                  </a:lnTo>
                  <a:lnTo>
                    <a:pt x="232505" y="79438"/>
                  </a:lnTo>
                  <a:lnTo>
                    <a:pt x="240029" y="100583"/>
                  </a:lnTo>
                  <a:lnTo>
                    <a:pt x="276606" y="89915"/>
                  </a:lnTo>
                  <a:lnTo>
                    <a:pt x="260746" y="50803"/>
                  </a:lnTo>
                  <a:lnTo>
                    <a:pt x="224278" y="16811"/>
                  </a:lnTo>
                  <a:lnTo>
                    <a:pt x="183832" y="2762"/>
                  </a:lnTo>
                  <a:lnTo>
                    <a:pt x="152399" y="0"/>
                  </a:lnTo>
                  <a:lnTo>
                    <a:pt x="130254" y="1154"/>
                  </a:lnTo>
                  <a:lnTo>
                    <a:pt x="90249" y="10608"/>
                  </a:lnTo>
                  <a:lnTo>
                    <a:pt x="55804" y="29479"/>
                  </a:lnTo>
                  <a:lnTo>
                    <a:pt x="29206" y="58054"/>
                  </a:lnTo>
                  <a:lnTo>
                    <a:pt x="10929" y="95488"/>
                  </a:lnTo>
                  <a:lnTo>
                    <a:pt x="1262" y="136636"/>
                  </a:lnTo>
                  <a:lnTo>
                    <a:pt x="0" y="158495"/>
                  </a:lnTo>
                  <a:lnTo>
                    <a:pt x="1262" y="180332"/>
                  </a:lnTo>
                  <a:lnTo>
                    <a:pt x="10929" y="220860"/>
                  </a:lnTo>
                  <a:lnTo>
                    <a:pt x="29337" y="256424"/>
                  </a:lnTo>
                  <a:lnTo>
                    <a:pt x="56769" y="284166"/>
                  </a:lnTo>
                  <a:lnTo>
                    <a:pt x="92761" y="303335"/>
                  </a:lnTo>
                  <a:lnTo>
                    <a:pt x="133600" y="312789"/>
                  </a:lnTo>
                  <a:lnTo>
                    <a:pt x="155448" y="313944"/>
                  </a:lnTo>
                  <a:lnTo>
                    <a:pt x="171890" y="313229"/>
                  </a:lnTo>
                  <a:lnTo>
                    <a:pt x="220218" y="302514"/>
                  </a:lnTo>
                  <a:lnTo>
                    <a:pt x="266188" y="277868"/>
                  </a:lnTo>
                  <a:lnTo>
                    <a:pt x="281178" y="2666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119872" y="4328922"/>
              <a:ext cx="662940" cy="159385"/>
            </a:xfrm>
            <a:custGeom>
              <a:avLst/>
              <a:gdLst/>
              <a:ahLst/>
              <a:cxnLst/>
              <a:rect l="l" t="t" r="r" b="b"/>
              <a:pathLst>
                <a:path w="662940" h="159385">
                  <a:moveTo>
                    <a:pt x="0" y="0"/>
                  </a:moveTo>
                  <a:lnTo>
                    <a:pt x="0" y="159258"/>
                  </a:lnTo>
                  <a:lnTo>
                    <a:pt x="662940" y="159257"/>
                  </a:lnTo>
                  <a:lnTo>
                    <a:pt x="662940" y="0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8269985" y="5910071"/>
            <a:ext cx="371475" cy="675005"/>
            <a:chOff x="8269985" y="5910071"/>
            <a:chExt cx="371475" cy="675005"/>
          </a:xfrm>
        </p:grpSpPr>
        <p:sp>
          <p:nvSpPr>
            <p:cNvPr id="12" name="object 12"/>
            <p:cNvSpPr/>
            <p:nvPr/>
          </p:nvSpPr>
          <p:spPr>
            <a:xfrm>
              <a:off x="8394191" y="6572249"/>
              <a:ext cx="123825" cy="0"/>
            </a:xfrm>
            <a:custGeom>
              <a:avLst/>
              <a:gdLst/>
              <a:ahLst/>
              <a:cxnLst/>
              <a:rect l="l" t="t" r="r" b="b"/>
              <a:pathLst>
                <a:path w="123825">
                  <a:moveTo>
                    <a:pt x="0" y="0"/>
                  </a:moveTo>
                  <a:lnTo>
                    <a:pt x="123444" y="0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332469" y="6510527"/>
              <a:ext cx="247015" cy="0"/>
            </a:xfrm>
            <a:custGeom>
              <a:avLst/>
              <a:gdLst/>
              <a:ahLst/>
              <a:cxnLst/>
              <a:rect l="l" t="t" r="r" b="b"/>
              <a:pathLst>
                <a:path w="247015">
                  <a:moveTo>
                    <a:pt x="0" y="0"/>
                  </a:moveTo>
                  <a:lnTo>
                    <a:pt x="246888" y="0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269985" y="6448805"/>
              <a:ext cx="371475" cy="0"/>
            </a:xfrm>
            <a:custGeom>
              <a:avLst/>
              <a:gdLst/>
              <a:ahLst/>
              <a:cxnLst/>
              <a:rect l="l" t="t" r="r" b="b"/>
              <a:pathLst>
                <a:path w="371475">
                  <a:moveTo>
                    <a:pt x="0" y="0"/>
                  </a:moveTo>
                  <a:lnTo>
                    <a:pt x="371094" y="0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455913" y="5910071"/>
              <a:ext cx="0" cy="539115"/>
            </a:xfrm>
            <a:custGeom>
              <a:avLst/>
              <a:gdLst/>
              <a:ahLst/>
              <a:cxnLst/>
              <a:rect l="l" t="t" r="r" b="b"/>
              <a:pathLst>
                <a:path h="539114">
                  <a:moveTo>
                    <a:pt x="0" y="0"/>
                  </a:moveTo>
                  <a:lnTo>
                    <a:pt x="0" y="538733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8455914" y="5035296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132587"/>
                </a:moveTo>
                <a:lnTo>
                  <a:pt x="0" y="0"/>
                </a:lnTo>
              </a:path>
            </a:pathLst>
          </a:custGeom>
          <a:ln w="2543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7677702" y="4469891"/>
            <a:ext cx="852169" cy="584200"/>
            <a:chOff x="7677702" y="4469891"/>
            <a:chExt cx="852169" cy="584200"/>
          </a:xfrm>
        </p:grpSpPr>
        <p:sp>
          <p:nvSpPr>
            <p:cNvPr id="18" name="object 18"/>
            <p:cNvSpPr/>
            <p:nvPr/>
          </p:nvSpPr>
          <p:spPr>
            <a:xfrm>
              <a:off x="8424672" y="4568189"/>
              <a:ext cx="97790" cy="388620"/>
            </a:xfrm>
            <a:custGeom>
              <a:avLst/>
              <a:gdLst/>
              <a:ahLst/>
              <a:cxnLst/>
              <a:rect l="l" t="t" r="r" b="b"/>
              <a:pathLst>
                <a:path w="97790" h="388620">
                  <a:moveTo>
                    <a:pt x="0" y="388620"/>
                  </a:moveTo>
                  <a:lnTo>
                    <a:pt x="37504" y="380880"/>
                  </a:lnTo>
                  <a:lnTo>
                    <a:pt x="68008" y="359854"/>
                  </a:lnTo>
                  <a:lnTo>
                    <a:pt x="88511" y="328826"/>
                  </a:lnTo>
                  <a:lnTo>
                    <a:pt x="96012" y="291084"/>
                  </a:lnTo>
                  <a:lnTo>
                    <a:pt x="88403" y="253460"/>
                  </a:lnTo>
                  <a:lnTo>
                    <a:pt x="67722" y="222694"/>
                  </a:lnTo>
                  <a:lnTo>
                    <a:pt x="37183" y="201930"/>
                  </a:lnTo>
                  <a:lnTo>
                    <a:pt x="0" y="194310"/>
                  </a:lnTo>
                  <a:lnTo>
                    <a:pt x="37635" y="187130"/>
                  </a:lnTo>
                  <a:lnTo>
                    <a:pt x="68484" y="166592"/>
                  </a:lnTo>
                  <a:lnTo>
                    <a:pt x="89475" y="135909"/>
                  </a:lnTo>
                  <a:lnTo>
                    <a:pt x="97535" y="98298"/>
                  </a:lnTo>
                  <a:lnTo>
                    <a:pt x="90035" y="60221"/>
                  </a:lnTo>
                  <a:lnTo>
                    <a:pt x="69532" y="29146"/>
                  </a:lnTo>
                  <a:lnTo>
                    <a:pt x="39028" y="8072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1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446770" y="4469891"/>
              <a:ext cx="0" cy="584200"/>
            </a:xfrm>
            <a:custGeom>
              <a:avLst/>
              <a:gdLst/>
              <a:ahLst/>
              <a:cxnLst/>
              <a:rect l="l" t="t" r="r" b="b"/>
              <a:pathLst>
                <a:path h="584200">
                  <a:moveTo>
                    <a:pt x="0" y="0"/>
                  </a:moveTo>
                  <a:lnTo>
                    <a:pt x="0" y="583692"/>
                  </a:lnTo>
                </a:path>
              </a:pathLst>
            </a:custGeom>
            <a:ln w="141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890510" y="4761737"/>
              <a:ext cx="529590" cy="0"/>
            </a:xfrm>
            <a:custGeom>
              <a:avLst/>
              <a:gdLst/>
              <a:ahLst/>
              <a:cxnLst/>
              <a:rect l="l" t="t" r="r" b="b"/>
              <a:pathLst>
                <a:path w="529590">
                  <a:moveTo>
                    <a:pt x="0" y="0"/>
                  </a:moveTo>
                  <a:lnTo>
                    <a:pt x="529590" y="0"/>
                  </a:lnTo>
                </a:path>
              </a:pathLst>
            </a:custGeom>
            <a:ln w="141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684770" y="4573523"/>
              <a:ext cx="383540" cy="382905"/>
            </a:xfrm>
            <a:custGeom>
              <a:avLst/>
              <a:gdLst/>
              <a:ahLst/>
              <a:cxnLst/>
              <a:rect l="l" t="t" r="r" b="b"/>
              <a:pathLst>
                <a:path w="383540" h="382904">
                  <a:moveTo>
                    <a:pt x="383286" y="191262"/>
                  </a:moveTo>
                  <a:lnTo>
                    <a:pt x="378207" y="147317"/>
                  </a:lnTo>
                  <a:lnTo>
                    <a:pt x="363745" y="107024"/>
                  </a:lnTo>
                  <a:lnTo>
                    <a:pt x="341058" y="71516"/>
                  </a:lnTo>
                  <a:lnTo>
                    <a:pt x="311306" y="41927"/>
                  </a:lnTo>
                  <a:lnTo>
                    <a:pt x="275650" y="19389"/>
                  </a:lnTo>
                  <a:lnTo>
                    <a:pt x="235249" y="5036"/>
                  </a:lnTo>
                  <a:lnTo>
                    <a:pt x="191261" y="0"/>
                  </a:lnTo>
                  <a:lnTo>
                    <a:pt x="147317" y="5036"/>
                  </a:lnTo>
                  <a:lnTo>
                    <a:pt x="107024" y="19389"/>
                  </a:lnTo>
                  <a:lnTo>
                    <a:pt x="71516" y="41927"/>
                  </a:lnTo>
                  <a:lnTo>
                    <a:pt x="41927" y="71516"/>
                  </a:lnTo>
                  <a:lnTo>
                    <a:pt x="19389" y="107024"/>
                  </a:lnTo>
                  <a:lnTo>
                    <a:pt x="5036" y="147317"/>
                  </a:lnTo>
                  <a:lnTo>
                    <a:pt x="0" y="191262"/>
                  </a:lnTo>
                  <a:lnTo>
                    <a:pt x="5036" y="235206"/>
                  </a:lnTo>
                  <a:lnTo>
                    <a:pt x="19389" y="275499"/>
                  </a:lnTo>
                  <a:lnTo>
                    <a:pt x="41927" y="311007"/>
                  </a:lnTo>
                  <a:lnTo>
                    <a:pt x="71516" y="340596"/>
                  </a:lnTo>
                  <a:lnTo>
                    <a:pt x="107024" y="363134"/>
                  </a:lnTo>
                  <a:lnTo>
                    <a:pt x="147317" y="377487"/>
                  </a:lnTo>
                  <a:lnTo>
                    <a:pt x="191262" y="382524"/>
                  </a:lnTo>
                  <a:lnTo>
                    <a:pt x="235249" y="377487"/>
                  </a:lnTo>
                  <a:lnTo>
                    <a:pt x="275650" y="363134"/>
                  </a:lnTo>
                  <a:lnTo>
                    <a:pt x="311306" y="340596"/>
                  </a:lnTo>
                  <a:lnTo>
                    <a:pt x="341058" y="311007"/>
                  </a:lnTo>
                  <a:lnTo>
                    <a:pt x="363745" y="275499"/>
                  </a:lnTo>
                  <a:lnTo>
                    <a:pt x="378207" y="235206"/>
                  </a:lnTo>
                  <a:lnTo>
                    <a:pt x="383286" y="1912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84770" y="4573523"/>
              <a:ext cx="383540" cy="382905"/>
            </a:xfrm>
            <a:custGeom>
              <a:avLst/>
              <a:gdLst/>
              <a:ahLst/>
              <a:cxnLst/>
              <a:rect l="l" t="t" r="r" b="b"/>
              <a:pathLst>
                <a:path w="383540" h="382904">
                  <a:moveTo>
                    <a:pt x="0" y="191262"/>
                  </a:moveTo>
                  <a:lnTo>
                    <a:pt x="5036" y="147317"/>
                  </a:lnTo>
                  <a:lnTo>
                    <a:pt x="19389" y="107024"/>
                  </a:lnTo>
                  <a:lnTo>
                    <a:pt x="41927" y="71516"/>
                  </a:lnTo>
                  <a:lnTo>
                    <a:pt x="71516" y="41927"/>
                  </a:lnTo>
                  <a:lnTo>
                    <a:pt x="107024" y="19389"/>
                  </a:lnTo>
                  <a:lnTo>
                    <a:pt x="147317" y="5036"/>
                  </a:lnTo>
                  <a:lnTo>
                    <a:pt x="191261" y="0"/>
                  </a:lnTo>
                  <a:lnTo>
                    <a:pt x="235249" y="5036"/>
                  </a:lnTo>
                  <a:lnTo>
                    <a:pt x="275650" y="19389"/>
                  </a:lnTo>
                  <a:lnTo>
                    <a:pt x="311306" y="41927"/>
                  </a:lnTo>
                  <a:lnTo>
                    <a:pt x="341058" y="71516"/>
                  </a:lnTo>
                  <a:lnTo>
                    <a:pt x="363745" y="107024"/>
                  </a:lnTo>
                  <a:lnTo>
                    <a:pt x="378207" y="147317"/>
                  </a:lnTo>
                  <a:lnTo>
                    <a:pt x="383286" y="191262"/>
                  </a:lnTo>
                  <a:lnTo>
                    <a:pt x="378207" y="235206"/>
                  </a:lnTo>
                  <a:lnTo>
                    <a:pt x="363745" y="275499"/>
                  </a:lnTo>
                  <a:lnTo>
                    <a:pt x="341058" y="311007"/>
                  </a:lnTo>
                  <a:lnTo>
                    <a:pt x="311306" y="340596"/>
                  </a:lnTo>
                  <a:lnTo>
                    <a:pt x="275650" y="363134"/>
                  </a:lnTo>
                  <a:lnTo>
                    <a:pt x="235249" y="377487"/>
                  </a:lnTo>
                  <a:lnTo>
                    <a:pt x="191262" y="382524"/>
                  </a:lnTo>
                  <a:lnTo>
                    <a:pt x="147317" y="377487"/>
                  </a:lnTo>
                  <a:lnTo>
                    <a:pt x="107024" y="363134"/>
                  </a:lnTo>
                  <a:lnTo>
                    <a:pt x="71516" y="340596"/>
                  </a:lnTo>
                  <a:lnTo>
                    <a:pt x="41927" y="311007"/>
                  </a:lnTo>
                  <a:lnTo>
                    <a:pt x="19389" y="275499"/>
                  </a:lnTo>
                  <a:lnTo>
                    <a:pt x="5036" y="235206"/>
                  </a:lnTo>
                  <a:lnTo>
                    <a:pt x="0" y="191262"/>
                  </a:lnTo>
                  <a:close/>
                </a:path>
              </a:pathLst>
            </a:custGeom>
            <a:ln w="141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6185915" y="3207257"/>
            <a:ext cx="0" cy="1908175"/>
          </a:xfrm>
          <a:custGeom>
            <a:avLst/>
            <a:gdLst/>
            <a:ahLst/>
            <a:cxnLst/>
            <a:rect l="l" t="t" r="r" b="b"/>
            <a:pathLst>
              <a:path h="1908175">
                <a:moveTo>
                  <a:pt x="0" y="0"/>
                </a:moveTo>
                <a:lnTo>
                  <a:pt x="0" y="1908047"/>
                </a:lnTo>
              </a:path>
            </a:pathLst>
          </a:custGeom>
          <a:ln w="2543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5988031" y="2244089"/>
            <a:ext cx="387985" cy="975994"/>
            <a:chOff x="5988031" y="2244089"/>
            <a:chExt cx="387985" cy="975994"/>
          </a:xfrm>
        </p:grpSpPr>
        <p:sp>
          <p:nvSpPr>
            <p:cNvPr id="25" name="object 25"/>
            <p:cNvSpPr/>
            <p:nvPr/>
          </p:nvSpPr>
          <p:spPr>
            <a:xfrm>
              <a:off x="6185916" y="2244089"/>
              <a:ext cx="0" cy="601345"/>
            </a:xfrm>
            <a:custGeom>
              <a:avLst/>
              <a:gdLst/>
              <a:ahLst/>
              <a:cxnLst/>
              <a:rect l="l" t="t" r="r" b="b"/>
              <a:pathLst>
                <a:path h="601344">
                  <a:moveTo>
                    <a:pt x="0" y="0"/>
                  </a:moveTo>
                  <a:lnTo>
                    <a:pt x="0" y="601218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000750" y="2845307"/>
              <a:ext cx="361950" cy="361950"/>
            </a:xfrm>
            <a:custGeom>
              <a:avLst/>
              <a:gdLst/>
              <a:ahLst/>
              <a:cxnLst/>
              <a:rect l="l" t="t" r="r" b="b"/>
              <a:pathLst>
                <a:path w="361950" h="361950">
                  <a:moveTo>
                    <a:pt x="361950" y="361950"/>
                  </a:moveTo>
                  <a:lnTo>
                    <a:pt x="361950" y="0"/>
                  </a:lnTo>
                  <a:lnTo>
                    <a:pt x="0" y="0"/>
                  </a:lnTo>
                  <a:lnTo>
                    <a:pt x="0" y="361950"/>
                  </a:lnTo>
                  <a:lnTo>
                    <a:pt x="361950" y="361950"/>
                  </a:lnTo>
                  <a:close/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5748763" y="3407136"/>
            <a:ext cx="873760" cy="1094105"/>
            <a:chOff x="5748763" y="3407136"/>
            <a:chExt cx="873760" cy="1094105"/>
          </a:xfrm>
        </p:grpSpPr>
        <p:sp>
          <p:nvSpPr>
            <p:cNvPr id="28" name="object 28"/>
            <p:cNvSpPr/>
            <p:nvPr/>
          </p:nvSpPr>
          <p:spPr>
            <a:xfrm>
              <a:off x="5761482" y="3419856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60">
                  <a:moveTo>
                    <a:pt x="848106" y="423672"/>
                  </a:moveTo>
                  <a:lnTo>
                    <a:pt x="845254" y="374272"/>
                  </a:lnTo>
                  <a:lnTo>
                    <a:pt x="836913" y="326544"/>
                  </a:lnTo>
                  <a:lnTo>
                    <a:pt x="823400" y="280806"/>
                  </a:lnTo>
                  <a:lnTo>
                    <a:pt x="805034" y="237375"/>
                  </a:lnTo>
                  <a:lnTo>
                    <a:pt x="782132" y="196570"/>
                  </a:lnTo>
                  <a:lnTo>
                    <a:pt x="755013" y="158709"/>
                  </a:lnTo>
                  <a:lnTo>
                    <a:pt x="723995" y="124110"/>
                  </a:lnTo>
                  <a:lnTo>
                    <a:pt x="689396" y="93092"/>
                  </a:lnTo>
                  <a:lnTo>
                    <a:pt x="651535" y="65973"/>
                  </a:lnTo>
                  <a:lnTo>
                    <a:pt x="610730" y="43071"/>
                  </a:lnTo>
                  <a:lnTo>
                    <a:pt x="567299" y="24705"/>
                  </a:lnTo>
                  <a:lnTo>
                    <a:pt x="521561" y="11192"/>
                  </a:lnTo>
                  <a:lnTo>
                    <a:pt x="473833" y="2851"/>
                  </a:lnTo>
                  <a:lnTo>
                    <a:pt x="424434" y="0"/>
                  </a:lnTo>
                  <a:lnTo>
                    <a:pt x="378137" y="2486"/>
                  </a:lnTo>
                  <a:lnTo>
                    <a:pt x="333296" y="9774"/>
                  </a:lnTo>
                  <a:lnTo>
                    <a:pt x="290169" y="21604"/>
                  </a:lnTo>
                  <a:lnTo>
                    <a:pt x="249013" y="37717"/>
                  </a:lnTo>
                  <a:lnTo>
                    <a:pt x="210086" y="57855"/>
                  </a:lnTo>
                  <a:lnTo>
                    <a:pt x="173644" y="81759"/>
                  </a:lnTo>
                  <a:lnTo>
                    <a:pt x="139946" y="109170"/>
                  </a:lnTo>
                  <a:lnTo>
                    <a:pt x="109248" y="139830"/>
                  </a:lnTo>
                  <a:lnTo>
                    <a:pt x="81808" y="173479"/>
                  </a:lnTo>
                  <a:lnTo>
                    <a:pt x="57883" y="209860"/>
                  </a:lnTo>
                  <a:lnTo>
                    <a:pt x="37731" y="248713"/>
                  </a:lnTo>
                  <a:lnTo>
                    <a:pt x="21610" y="289779"/>
                  </a:lnTo>
                  <a:lnTo>
                    <a:pt x="9776" y="332800"/>
                  </a:lnTo>
                  <a:lnTo>
                    <a:pt x="2486" y="377517"/>
                  </a:lnTo>
                  <a:lnTo>
                    <a:pt x="0" y="423672"/>
                  </a:lnTo>
                  <a:lnTo>
                    <a:pt x="2486" y="469968"/>
                  </a:lnTo>
                  <a:lnTo>
                    <a:pt x="9776" y="514809"/>
                  </a:lnTo>
                  <a:lnTo>
                    <a:pt x="21610" y="557936"/>
                  </a:lnTo>
                  <a:lnTo>
                    <a:pt x="37731" y="599092"/>
                  </a:lnTo>
                  <a:lnTo>
                    <a:pt x="57883" y="638019"/>
                  </a:lnTo>
                  <a:lnTo>
                    <a:pt x="81808" y="674461"/>
                  </a:lnTo>
                  <a:lnTo>
                    <a:pt x="109248" y="708159"/>
                  </a:lnTo>
                  <a:lnTo>
                    <a:pt x="139946" y="738857"/>
                  </a:lnTo>
                  <a:lnTo>
                    <a:pt x="173644" y="766297"/>
                  </a:lnTo>
                  <a:lnTo>
                    <a:pt x="210086" y="790222"/>
                  </a:lnTo>
                  <a:lnTo>
                    <a:pt x="249013" y="810374"/>
                  </a:lnTo>
                  <a:lnTo>
                    <a:pt x="290169" y="826495"/>
                  </a:lnTo>
                  <a:lnTo>
                    <a:pt x="333296" y="838329"/>
                  </a:lnTo>
                  <a:lnTo>
                    <a:pt x="378137" y="845619"/>
                  </a:lnTo>
                  <a:lnTo>
                    <a:pt x="424434" y="848106"/>
                  </a:lnTo>
                  <a:lnTo>
                    <a:pt x="470588" y="845619"/>
                  </a:lnTo>
                  <a:lnTo>
                    <a:pt x="515305" y="838329"/>
                  </a:lnTo>
                  <a:lnTo>
                    <a:pt x="558326" y="826495"/>
                  </a:lnTo>
                  <a:lnTo>
                    <a:pt x="599392" y="810374"/>
                  </a:lnTo>
                  <a:lnTo>
                    <a:pt x="638245" y="790222"/>
                  </a:lnTo>
                  <a:lnTo>
                    <a:pt x="674626" y="766297"/>
                  </a:lnTo>
                  <a:lnTo>
                    <a:pt x="708275" y="738857"/>
                  </a:lnTo>
                  <a:lnTo>
                    <a:pt x="738935" y="708159"/>
                  </a:lnTo>
                  <a:lnTo>
                    <a:pt x="766346" y="674461"/>
                  </a:lnTo>
                  <a:lnTo>
                    <a:pt x="790250" y="638019"/>
                  </a:lnTo>
                  <a:lnTo>
                    <a:pt x="810388" y="599092"/>
                  </a:lnTo>
                  <a:lnTo>
                    <a:pt x="826501" y="557936"/>
                  </a:lnTo>
                  <a:lnTo>
                    <a:pt x="838331" y="514809"/>
                  </a:lnTo>
                  <a:lnTo>
                    <a:pt x="845619" y="469968"/>
                  </a:lnTo>
                  <a:lnTo>
                    <a:pt x="848106" y="4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61482" y="3419856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60">
                  <a:moveTo>
                    <a:pt x="0" y="423672"/>
                  </a:moveTo>
                  <a:lnTo>
                    <a:pt x="2486" y="377517"/>
                  </a:lnTo>
                  <a:lnTo>
                    <a:pt x="9776" y="332800"/>
                  </a:lnTo>
                  <a:lnTo>
                    <a:pt x="21610" y="289779"/>
                  </a:lnTo>
                  <a:lnTo>
                    <a:pt x="37731" y="248713"/>
                  </a:lnTo>
                  <a:lnTo>
                    <a:pt x="57883" y="209860"/>
                  </a:lnTo>
                  <a:lnTo>
                    <a:pt x="81808" y="173479"/>
                  </a:lnTo>
                  <a:lnTo>
                    <a:pt x="109248" y="139830"/>
                  </a:lnTo>
                  <a:lnTo>
                    <a:pt x="139946" y="109170"/>
                  </a:lnTo>
                  <a:lnTo>
                    <a:pt x="173644" y="81759"/>
                  </a:lnTo>
                  <a:lnTo>
                    <a:pt x="210086" y="57855"/>
                  </a:lnTo>
                  <a:lnTo>
                    <a:pt x="249013" y="37717"/>
                  </a:lnTo>
                  <a:lnTo>
                    <a:pt x="290169" y="21604"/>
                  </a:lnTo>
                  <a:lnTo>
                    <a:pt x="333296" y="9774"/>
                  </a:lnTo>
                  <a:lnTo>
                    <a:pt x="378137" y="2486"/>
                  </a:lnTo>
                  <a:lnTo>
                    <a:pt x="424434" y="0"/>
                  </a:lnTo>
                  <a:lnTo>
                    <a:pt x="473833" y="2851"/>
                  </a:lnTo>
                  <a:lnTo>
                    <a:pt x="521561" y="11192"/>
                  </a:lnTo>
                  <a:lnTo>
                    <a:pt x="567299" y="24705"/>
                  </a:lnTo>
                  <a:lnTo>
                    <a:pt x="610730" y="43071"/>
                  </a:lnTo>
                  <a:lnTo>
                    <a:pt x="651535" y="65973"/>
                  </a:lnTo>
                  <a:lnTo>
                    <a:pt x="689396" y="93092"/>
                  </a:lnTo>
                  <a:lnTo>
                    <a:pt x="723995" y="124110"/>
                  </a:lnTo>
                  <a:lnTo>
                    <a:pt x="755013" y="158709"/>
                  </a:lnTo>
                  <a:lnTo>
                    <a:pt x="782132" y="196570"/>
                  </a:lnTo>
                  <a:lnTo>
                    <a:pt x="805034" y="237375"/>
                  </a:lnTo>
                  <a:lnTo>
                    <a:pt x="823400" y="280806"/>
                  </a:lnTo>
                  <a:lnTo>
                    <a:pt x="836913" y="326544"/>
                  </a:lnTo>
                  <a:lnTo>
                    <a:pt x="845254" y="374272"/>
                  </a:lnTo>
                  <a:lnTo>
                    <a:pt x="848106" y="423672"/>
                  </a:lnTo>
                  <a:lnTo>
                    <a:pt x="845619" y="469968"/>
                  </a:lnTo>
                  <a:lnTo>
                    <a:pt x="838331" y="514809"/>
                  </a:lnTo>
                  <a:lnTo>
                    <a:pt x="826501" y="557936"/>
                  </a:lnTo>
                  <a:lnTo>
                    <a:pt x="810388" y="599092"/>
                  </a:lnTo>
                  <a:lnTo>
                    <a:pt x="790250" y="638019"/>
                  </a:lnTo>
                  <a:lnTo>
                    <a:pt x="766346" y="674461"/>
                  </a:lnTo>
                  <a:lnTo>
                    <a:pt x="738935" y="708159"/>
                  </a:lnTo>
                  <a:lnTo>
                    <a:pt x="708275" y="738857"/>
                  </a:lnTo>
                  <a:lnTo>
                    <a:pt x="674626" y="766297"/>
                  </a:lnTo>
                  <a:lnTo>
                    <a:pt x="638245" y="790222"/>
                  </a:lnTo>
                  <a:lnTo>
                    <a:pt x="599392" y="810374"/>
                  </a:lnTo>
                  <a:lnTo>
                    <a:pt x="558326" y="826495"/>
                  </a:lnTo>
                  <a:lnTo>
                    <a:pt x="515305" y="838329"/>
                  </a:lnTo>
                  <a:lnTo>
                    <a:pt x="470588" y="845619"/>
                  </a:lnTo>
                  <a:lnTo>
                    <a:pt x="424434" y="848106"/>
                  </a:lnTo>
                  <a:lnTo>
                    <a:pt x="378137" y="845619"/>
                  </a:lnTo>
                  <a:lnTo>
                    <a:pt x="333296" y="838329"/>
                  </a:lnTo>
                  <a:lnTo>
                    <a:pt x="290169" y="826495"/>
                  </a:lnTo>
                  <a:lnTo>
                    <a:pt x="249013" y="810374"/>
                  </a:lnTo>
                  <a:lnTo>
                    <a:pt x="210086" y="790222"/>
                  </a:lnTo>
                  <a:lnTo>
                    <a:pt x="173644" y="766297"/>
                  </a:lnTo>
                  <a:lnTo>
                    <a:pt x="139946" y="738857"/>
                  </a:lnTo>
                  <a:lnTo>
                    <a:pt x="109248" y="708159"/>
                  </a:lnTo>
                  <a:lnTo>
                    <a:pt x="81808" y="674461"/>
                  </a:lnTo>
                  <a:lnTo>
                    <a:pt x="57883" y="638019"/>
                  </a:lnTo>
                  <a:lnTo>
                    <a:pt x="37731" y="599092"/>
                  </a:lnTo>
                  <a:lnTo>
                    <a:pt x="21610" y="557936"/>
                  </a:lnTo>
                  <a:lnTo>
                    <a:pt x="9776" y="514809"/>
                  </a:lnTo>
                  <a:lnTo>
                    <a:pt x="2486" y="469968"/>
                  </a:lnTo>
                  <a:lnTo>
                    <a:pt x="0" y="423672"/>
                  </a:lnTo>
                  <a:close/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043422" y="3662172"/>
              <a:ext cx="280670" cy="314325"/>
            </a:xfrm>
            <a:custGeom>
              <a:avLst/>
              <a:gdLst/>
              <a:ahLst/>
              <a:cxnLst/>
              <a:rect l="l" t="t" r="r" b="b"/>
              <a:pathLst>
                <a:path w="280670" h="314325">
                  <a:moveTo>
                    <a:pt x="280416" y="266699"/>
                  </a:moveTo>
                  <a:lnTo>
                    <a:pt x="280416" y="153923"/>
                  </a:lnTo>
                  <a:lnTo>
                    <a:pt x="152400" y="153923"/>
                  </a:lnTo>
                  <a:lnTo>
                    <a:pt x="152400" y="189737"/>
                  </a:lnTo>
                  <a:lnTo>
                    <a:pt x="241554" y="189737"/>
                  </a:lnTo>
                  <a:lnTo>
                    <a:pt x="241554" y="246126"/>
                  </a:lnTo>
                  <a:lnTo>
                    <a:pt x="203454" y="267462"/>
                  </a:lnTo>
                  <a:lnTo>
                    <a:pt x="165413" y="277427"/>
                  </a:lnTo>
                  <a:lnTo>
                    <a:pt x="152400" y="278130"/>
                  </a:lnTo>
                  <a:lnTo>
                    <a:pt x="137695" y="277272"/>
                  </a:lnTo>
                  <a:lnTo>
                    <a:pt x="96012" y="264413"/>
                  </a:lnTo>
                  <a:lnTo>
                    <a:pt x="63329" y="236874"/>
                  </a:lnTo>
                  <a:lnTo>
                    <a:pt x="44672" y="193262"/>
                  </a:lnTo>
                  <a:lnTo>
                    <a:pt x="41148" y="156209"/>
                  </a:lnTo>
                  <a:lnTo>
                    <a:pt x="41862" y="139934"/>
                  </a:lnTo>
                  <a:lnTo>
                    <a:pt x="52577" y="95249"/>
                  </a:lnTo>
                  <a:lnTo>
                    <a:pt x="78783" y="58316"/>
                  </a:lnTo>
                  <a:lnTo>
                    <a:pt x="115109" y="39112"/>
                  </a:lnTo>
                  <a:lnTo>
                    <a:pt x="152400" y="34289"/>
                  </a:lnTo>
                  <a:lnTo>
                    <a:pt x="163544" y="34849"/>
                  </a:lnTo>
                  <a:lnTo>
                    <a:pt x="202680" y="46970"/>
                  </a:lnTo>
                  <a:lnTo>
                    <a:pt x="232124" y="79438"/>
                  </a:lnTo>
                  <a:lnTo>
                    <a:pt x="240029" y="100583"/>
                  </a:lnTo>
                  <a:lnTo>
                    <a:pt x="275844" y="89915"/>
                  </a:lnTo>
                  <a:lnTo>
                    <a:pt x="259984" y="50803"/>
                  </a:lnTo>
                  <a:lnTo>
                    <a:pt x="223944" y="16811"/>
                  </a:lnTo>
                  <a:lnTo>
                    <a:pt x="183070" y="2762"/>
                  </a:lnTo>
                  <a:lnTo>
                    <a:pt x="151638" y="0"/>
                  </a:lnTo>
                  <a:lnTo>
                    <a:pt x="129920" y="1154"/>
                  </a:lnTo>
                  <a:lnTo>
                    <a:pt x="89915" y="10608"/>
                  </a:lnTo>
                  <a:lnTo>
                    <a:pt x="55364" y="29479"/>
                  </a:lnTo>
                  <a:lnTo>
                    <a:pt x="28551" y="58054"/>
                  </a:lnTo>
                  <a:lnTo>
                    <a:pt x="10286" y="95488"/>
                  </a:lnTo>
                  <a:lnTo>
                    <a:pt x="1142" y="136636"/>
                  </a:lnTo>
                  <a:lnTo>
                    <a:pt x="0" y="158495"/>
                  </a:lnTo>
                  <a:lnTo>
                    <a:pt x="1143" y="180332"/>
                  </a:lnTo>
                  <a:lnTo>
                    <a:pt x="10287" y="220860"/>
                  </a:lnTo>
                  <a:lnTo>
                    <a:pt x="29015" y="256424"/>
                  </a:lnTo>
                  <a:lnTo>
                    <a:pt x="56757" y="284166"/>
                  </a:lnTo>
                  <a:lnTo>
                    <a:pt x="92642" y="303335"/>
                  </a:lnTo>
                  <a:lnTo>
                    <a:pt x="132957" y="312789"/>
                  </a:lnTo>
                  <a:lnTo>
                    <a:pt x="154686" y="313944"/>
                  </a:lnTo>
                  <a:lnTo>
                    <a:pt x="171235" y="313229"/>
                  </a:lnTo>
                  <a:lnTo>
                    <a:pt x="219456" y="302514"/>
                  </a:lnTo>
                  <a:lnTo>
                    <a:pt x="265533" y="277868"/>
                  </a:lnTo>
                  <a:lnTo>
                    <a:pt x="280416" y="2666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859780" y="4328922"/>
              <a:ext cx="653415" cy="159385"/>
            </a:xfrm>
            <a:custGeom>
              <a:avLst/>
              <a:gdLst/>
              <a:ahLst/>
              <a:cxnLst/>
              <a:rect l="l" t="t" r="r" b="b"/>
              <a:pathLst>
                <a:path w="653415" h="159385">
                  <a:moveTo>
                    <a:pt x="0" y="0"/>
                  </a:moveTo>
                  <a:lnTo>
                    <a:pt x="0" y="159258"/>
                  </a:lnTo>
                  <a:lnTo>
                    <a:pt x="653034" y="159257"/>
                  </a:lnTo>
                  <a:lnTo>
                    <a:pt x="653034" y="0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6000750" y="5910071"/>
            <a:ext cx="371475" cy="675005"/>
            <a:chOff x="6000750" y="5910071"/>
            <a:chExt cx="371475" cy="675005"/>
          </a:xfrm>
        </p:grpSpPr>
        <p:sp>
          <p:nvSpPr>
            <p:cNvPr id="33" name="object 33"/>
            <p:cNvSpPr/>
            <p:nvPr/>
          </p:nvSpPr>
          <p:spPr>
            <a:xfrm>
              <a:off x="6124194" y="6572249"/>
              <a:ext cx="124460" cy="0"/>
            </a:xfrm>
            <a:custGeom>
              <a:avLst/>
              <a:gdLst/>
              <a:ahLst/>
              <a:cxnLst/>
              <a:rect l="l" t="t" r="r" b="b"/>
              <a:pathLst>
                <a:path w="124460">
                  <a:moveTo>
                    <a:pt x="0" y="0"/>
                  </a:moveTo>
                  <a:lnTo>
                    <a:pt x="124205" y="0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062472" y="6510527"/>
              <a:ext cx="247650" cy="0"/>
            </a:xfrm>
            <a:custGeom>
              <a:avLst/>
              <a:gdLst/>
              <a:ahLst/>
              <a:cxnLst/>
              <a:rect l="l" t="t" r="r" b="b"/>
              <a:pathLst>
                <a:path w="247650">
                  <a:moveTo>
                    <a:pt x="0" y="0"/>
                  </a:moveTo>
                  <a:lnTo>
                    <a:pt x="247650" y="0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000750" y="6448805"/>
              <a:ext cx="371475" cy="0"/>
            </a:xfrm>
            <a:custGeom>
              <a:avLst/>
              <a:gdLst/>
              <a:ahLst/>
              <a:cxnLst/>
              <a:rect l="l" t="t" r="r" b="b"/>
              <a:pathLst>
                <a:path w="371475">
                  <a:moveTo>
                    <a:pt x="0" y="0"/>
                  </a:moveTo>
                  <a:lnTo>
                    <a:pt x="371094" y="0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185915" y="5910071"/>
              <a:ext cx="0" cy="539115"/>
            </a:xfrm>
            <a:custGeom>
              <a:avLst/>
              <a:gdLst/>
              <a:ahLst/>
              <a:cxnLst/>
              <a:rect l="l" t="t" r="r" b="b"/>
              <a:pathLst>
                <a:path h="539114">
                  <a:moveTo>
                    <a:pt x="0" y="0"/>
                  </a:moveTo>
                  <a:lnTo>
                    <a:pt x="0" y="538734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/>
          <p:nvPr/>
        </p:nvSpPr>
        <p:spPr>
          <a:xfrm>
            <a:off x="6185915" y="5035296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132587"/>
                </a:moveTo>
                <a:lnTo>
                  <a:pt x="0" y="0"/>
                </a:lnTo>
              </a:path>
            </a:pathLst>
          </a:custGeom>
          <a:ln w="2543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5411514" y="4469891"/>
            <a:ext cx="848360" cy="584200"/>
            <a:chOff x="5411514" y="4469891"/>
            <a:chExt cx="848360" cy="584200"/>
          </a:xfrm>
        </p:grpSpPr>
        <p:sp>
          <p:nvSpPr>
            <p:cNvPr id="39" name="object 39"/>
            <p:cNvSpPr/>
            <p:nvPr/>
          </p:nvSpPr>
          <p:spPr>
            <a:xfrm>
              <a:off x="6155435" y="4568189"/>
              <a:ext cx="97155" cy="388620"/>
            </a:xfrm>
            <a:custGeom>
              <a:avLst/>
              <a:gdLst/>
              <a:ahLst/>
              <a:cxnLst/>
              <a:rect l="l" t="t" r="r" b="b"/>
              <a:pathLst>
                <a:path w="97154" h="388620">
                  <a:moveTo>
                    <a:pt x="0" y="388620"/>
                  </a:moveTo>
                  <a:lnTo>
                    <a:pt x="37504" y="380880"/>
                  </a:lnTo>
                  <a:lnTo>
                    <a:pt x="68008" y="359854"/>
                  </a:lnTo>
                  <a:lnTo>
                    <a:pt x="88511" y="328826"/>
                  </a:lnTo>
                  <a:lnTo>
                    <a:pt x="96012" y="291084"/>
                  </a:lnTo>
                  <a:lnTo>
                    <a:pt x="88082" y="253460"/>
                  </a:lnTo>
                  <a:lnTo>
                    <a:pt x="67437" y="222694"/>
                  </a:lnTo>
                  <a:lnTo>
                    <a:pt x="37076" y="201930"/>
                  </a:lnTo>
                  <a:lnTo>
                    <a:pt x="0" y="194310"/>
                  </a:lnTo>
                  <a:lnTo>
                    <a:pt x="37623" y="187130"/>
                  </a:lnTo>
                  <a:lnTo>
                    <a:pt x="68389" y="166592"/>
                  </a:lnTo>
                  <a:lnTo>
                    <a:pt x="89154" y="135909"/>
                  </a:lnTo>
                  <a:lnTo>
                    <a:pt x="96773" y="98298"/>
                  </a:lnTo>
                  <a:lnTo>
                    <a:pt x="89713" y="60221"/>
                  </a:lnTo>
                  <a:lnTo>
                    <a:pt x="69437" y="29146"/>
                  </a:lnTo>
                  <a:lnTo>
                    <a:pt x="39016" y="8072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1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177533" y="4469891"/>
              <a:ext cx="0" cy="584200"/>
            </a:xfrm>
            <a:custGeom>
              <a:avLst/>
              <a:gdLst/>
              <a:ahLst/>
              <a:cxnLst/>
              <a:rect l="l" t="t" r="r" b="b"/>
              <a:pathLst>
                <a:path h="584200">
                  <a:moveTo>
                    <a:pt x="0" y="0"/>
                  </a:moveTo>
                  <a:lnTo>
                    <a:pt x="0" y="583692"/>
                  </a:lnTo>
                </a:path>
              </a:pathLst>
            </a:custGeom>
            <a:ln w="141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647943" y="4761737"/>
              <a:ext cx="529590" cy="0"/>
            </a:xfrm>
            <a:custGeom>
              <a:avLst/>
              <a:gdLst/>
              <a:ahLst/>
              <a:cxnLst/>
              <a:rect l="l" t="t" r="r" b="b"/>
              <a:pathLst>
                <a:path w="529589">
                  <a:moveTo>
                    <a:pt x="0" y="0"/>
                  </a:moveTo>
                  <a:lnTo>
                    <a:pt x="529590" y="0"/>
                  </a:lnTo>
                </a:path>
              </a:pathLst>
            </a:custGeom>
            <a:ln w="141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418581" y="4573523"/>
              <a:ext cx="383540" cy="382905"/>
            </a:xfrm>
            <a:custGeom>
              <a:avLst/>
              <a:gdLst/>
              <a:ahLst/>
              <a:cxnLst/>
              <a:rect l="l" t="t" r="r" b="b"/>
              <a:pathLst>
                <a:path w="383539" h="382904">
                  <a:moveTo>
                    <a:pt x="383286" y="191262"/>
                  </a:moveTo>
                  <a:lnTo>
                    <a:pt x="378249" y="147317"/>
                  </a:lnTo>
                  <a:lnTo>
                    <a:pt x="363896" y="107024"/>
                  </a:lnTo>
                  <a:lnTo>
                    <a:pt x="341358" y="71516"/>
                  </a:lnTo>
                  <a:lnTo>
                    <a:pt x="311769" y="41927"/>
                  </a:lnTo>
                  <a:lnTo>
                    <a:pt x="276261" y="19389"/>
                  </a:lnTo>
                  <a:lnTo>
                    <a:pt x="235968" y="5036"/>
                  </a:lnTo>
                  <a:lnTo>
                    <a:pt x="192023" y="0"/>
                  </a:lnTo>
                  <a:lnTo>
                    <a:pt x="148036" y="5036"/>
                  </a:lnTo>
                  <a:lnTo>
                    <a:pt x="107635" y="19389"/>
                  </a:lnTo>
                  <a:lnTo>
                    <a:pt x="71979" y="41927"/>
                  </a:lnTo>
                  <a:lnTo>
                    <a:pt x="42227" y="71516"/>
                  </a:lnTo>
                  <a:lnTo>
                    <a:pt x="19540" y="107024"/>
                  </a:lnTo>
                  <a:lnTo>
                    <a:pt x="5078" y="147317"/>
                  </a:lnTo>
                  <a:lnTo>
                    <a:pt x="0" y="191262"/>
                  </a:lnTo>
                  <a:lnTo>
                    <a:pt x="5078" y="235206"/>
                  </a:lnTo>
                  <a:lnTo>
                    <a:pt x="19540" y="275499"/>
                  </a:lnTo>
                  <a:lnTo>
                    <a:pt x="42227" y="311007"/>
                  </a:lnTo>
                  <a:lnTo>
                    <a:pt x="71979" y="340596"/>
                  </a:lnTo>
                  <a:lnTo>
                    <a:pt x="107635" y="363134"/>
                  </a:lnTo>
                  <a:lnTo>
                    <a:pt x="148036" y="377487"/>
                  </a:lnTo>
                  <a:lnTo>
                    <a:pt x="192024" y="382524"/>
                  </a:lnTo>
                  <a:lnTo>
                    <a:pt x="235968" y="377487"/>
                  </a:lnTo>
                  <a:lnTo>
                    <a:pt x="276261" y="363134"/>
                  </a:lnTo>
                  <a:lnTo>
                    <a:pt x="311769" y="340596"/>
                  </a:lnTo>
                  <a:lnTo>
                    <a:pt x="341358" y="311007"/>
                  </a:lnTo>
                  <a:lnTo>
                    <a:pt x="363896" y="275499"/>
                  </a:lnTo>
                  <a:lnTo>
                    <a:pt x="378249" y="235206"/>
                  </a:lnTo>
                  <a:lnTo>
                    <a:pt x="383286" y="1912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418581" y="4573523"/>
              <a:ext cx="383540" cy="382905"/>
            </a:xfrm>
            <a:custGeom>
              <a:avLst/>
              <a:gdLst/>
              <a:ahLst/>
              <a:cxnLst/>
              <a:rect l="l" t="t" r="r" b="b"/>
              <a:pathLst>
                <a:path w="383539" h="382904">
                  <a:moveTo>
                    <a:pt x="0" y="191262"/>
                  </a:moveTo>
                  <a:lnTo>
                    <a:pt x="5078" y="147317"/>
                  </a:lnTo>
                  <a:lnTo>
                    <a:pt x="19540" y="107024"/>
                  </a:lnTo>
                  <a:lnTo>
                    <a:pt x="42227" y="71516"/>
                  </a:lnTo>
                  <a:lnTo>
                    <a:pt x="71979" y="41927"/>
                  </a:lnTo>
                  <a:lnTo>
                    <a:pt x="107635" y="19389"/>
                  </a:lnTo>
                  <a:lnTo>
                    <a:pt x="148036" y="5036"/>
                  </a:lnTo>
                  <a:lnTo>
                    <a:pt x="192023" y="0"/>
                  </a:lnTo>
                  <a:lnTo>
                    <a:pt x="235968" y="5036"/>
                  </a:lnTo>
                  <a:lnTo>
                    <a:pt x="276261" y="19389"/>
                  </a:lnTo>
                  <a:lnTo>
                    <a:pt x="311769" y="41927"/>
                  </a:lnTo>
                  <a:lnTo>
                    <a:pt x="341358" y="71516"/>
                  </a:lnTo>
                  <a:lnTo>
                    <a:pt x="363896" y="107024"/>
                  </a:lnTo>
                  <a:lnTo>
                    <a:pt x="378249" y="147317"/>
                  </a:lnTo>
                  <a:lnTo>
                    <a:pt x="383286" y="191262"/>
                  </a:lnTo>
                  <a:lnTo>
                    <a:pt x="378249" y="235206"/>
                  </a:lnTo>
                  <a:lnTo>
                    <a:pt x="363896" y="275499"/>
                  </a:lnTo>
                  <a:lnTo>
                    <a:pt x="341358" y="311007"/>
                  </a:lnTo>
                  <a:lnTo>
                    <a:pt x="311769" y="340596"/>
                  </a:lnTo>
                  <a:lnTo>
                    <a:pt x="276261" y="363134"/>
                  </a:lnTo>
                  <a:lnTo>
                    <a:pt x="235968" y="377487"/>
                  </a:lnTo>
                  <a:lnTo>
                    <a:pt x="192024" y="382524"/>
                  </a:lnTo>
                  <a:lnTo>
                    <a:pt x="148036" y="377487"/>
                  </a:lnTo>
                  <a:lnTo>
                    <a:pt x="107635" y="363134"/>
                  </a:lnTo>
                  <a:lnTo>
                    <a:pt x="71979" y="340596"/>
                  </a:lnTo>
                  <a:lnTo>
                    <a:pt x="42227" y="311007"/>
                  </a:lnTo>
                  <a:lnTo>
                    <a:pt x="19540" y="275499"/>
                  </a:lnTo>
                  <a:lnTo>
                    <a:pt x="5078" y="235206"/>
                  </a:lnTo>
                  <a:lnTo>
                    <a:pt x="0" y="191262"/>
                  </a:lnTo>
                  <a:close/>
                </a:path>
              </a:pathLst>
            </a:custGeom>
            <a:ln w="141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5709665" y="2244089"/>
            <a:ext cx="3134995" cy="0"/>
          </a:xfrm>
          <a:custGeom>
            <a:avLst/>
            <a:gdLst/>
            <a:ahLst/>
            <a:cxnLst/>
            <a:rect l="l" t="t" r="r" b="b"/>
            <a:pathLst>
              <a:path w="3134995">
                <a:moveTo>
                  <a:pt x="0" y="0"/>
                </a:moveTo>
                <a:lnTo>
                  <a:pt x="3134868" y="0"/>
                </a:lnTo>
              </a:path>
            </a:pathLst>
          </a:custGeom>
          <a:ln w="2543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1" name="object 6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94</a:t>
            </a:fld>
            <a:endParaRPr spc="-25" dirty="0"/>
          </a:p>
        </p:txBody>
      </p:sp>
      <p:sp>
        <p:nvSpPr>
          <p:cNvPr id="49" name="object 49"/>
          <p:cNvSpPr txBox="1"/>
          <p:nvPr/>
        </p:nvSpPr>
        <p:spPr>
          <a:xfrm>
            <a:off x="1191260" y="1296923"/>
            <a:ext cx="72605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Fallo</a:t>
            </a:r>
            <a:r>
              <a:rPr sz="20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20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9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20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0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65" dirty="0">
                <a:solidFill>
                  <a:srgbClr val="EC34F1"/>
                </a:solidFill>
                <a:latin typeface="Arial Unicode MS"/>
                <a:cs typeface="Arial Unicode MS"/>
              </a:rPr>
              <a:t>estator:</a:t>
            </a:r>
            <a:r>
              <a:rPr sz="20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75" dirty="0">
                <a:solidFill>
                  <a:srgbClr val="EC34F1"/>
                </a:solidFill>
                <a:latin typeface="Arial Unicode MS"/>
                <a:cs typeface="Arial Unicode MS"/>
              </a:rPr>
              <a:t>máquinas</a:t>
            </a:r>
            <a:r>
              <a:rPr sz="20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50" dirty="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sz="20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baja</a:t>
            </a:r>
            <a:r>
              <a:rPr sz="20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r>
              <a:rPr sz="20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60" dirty="0">
                <a:solidFill>
                  <a:srgbClr val="EC34F1"/>
                </a:solidFill>
                <a:latin typeface="Arial Unicode MS"/>
                <a:cs typeface="Arial Unicode MS"/>
              </a:rPr>
              <a:t>puesta</a:t>
            </a:r>
            <a:r>
              <a:rPr sz="20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20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000" spc="8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987037" y="2011165"/>
            <a:ext cx="6299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solidFill>
                  <a:srgbClr val="CC00FF"/>
                </a:solidFill>
                <a:latin typeface="Trebuchet MS"/>
                <a:cs typeface="Trebuchet MS"/>
              </a:rPr>
              <a:t>Sistema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16939" y="2261332"/>
            <a:ext cx="3058795" cy="864869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55600" marR="5080" indent="-342900">
              <a:lnSpc>
                <a:spcPct val="124300"/>
              </a:lnSpc>
              <a:spcBef>
                <a:spcPts val="385"/>
              </a:spcBef>
              <a:tabLst>
                <a:tab pos="354965" algn="l"/>
              </a:tabLst>
            </a:pPr>
            <a:r>
              <a:rPr sz="2400" spc="-50" dirty="0">
                <a:latin typeface="Arial Unicode MS"/>
                <a:cs typeface="Arial Unicode MS"/>
              </a:rPr>
              <a:t>-</a:t>
            </a:r>
            <a:r>
              <a:rPr sz="2400" dirty="0">
                <a:latin typeface="Arial Unicode MS"/>
                <a:cs typeface="Arial Unicode MS"/>
              </a:rPr>
              <a:t>	</a:t>
            </a:r>
            <a:r>
              <a:rPr sz="1700" dirty="0">
                <a:latin typeface="Arial Unicode MS"/>
                <a:cs typeface="Arial Unicode MS"/>
              </a:rPr>
              <a:t>Elemento</a:t>
            </a:r>
            <a:r>
              <a:rPr sz="1700" spc="19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51N</a:t>
            </a:r>
            <a:r>
              <a:rPr sz="1700" spc="190" dirty="0">
                <a:latin typeface="Arial Unicode MS"/>
                <a:cs typeface="Arial Unicode MS"/>
              </a:rPr>
              <a:t> </a:t>
            </a:r>
            <a:r>
              <a:rPr sz="1700" spc="45" dirty="0">
                <a:latin typeface="Arial Unicode MS"/>
                <a:cs typeface="Arial Unicode MS"/>
              </a:rPr>
              <a:t>típicamente </a:t>
            </a:r>
            <a:r>
              <a:rPr sz="1700" spc="-10" dirty="0">
                <a:latin typeface="Arial Unicode MS"/>
                <a:cs typeface="Arial Unicode MS"/>
              </a:rPr>
              <a:t>aplicado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374139" y="3167888"/>
            <a:ext cx="3347085" cy="257937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297815" marR="246379" indent="-285750">
              <a:lnSpc>
                <a:spcPts val="2400"/>
              </a:lnSpc>
              <a:spcBef>
                <a:spcPts val="280"/>
              </a:spcBef>
              <a:buSzPct val="133333"/>
              <a:buChar char="-"/>
              <a:tabLst>
                <a:tab pos="297815" algn="l"/>
                <a:tab pos="298450" algn="l"/>
              </a:tabLst>
            </a:pPr>
            <a:r>
              <a:rPr sz="1500" dirty="0">
                <a:latin typeface="Arial Unicode MS"/>
                <a:cs typeface="Arial Unicode MS"/>
              </a:rPr>
              <a:t>Coordine</a:t>
            </a:r>
            <a:r>
              <a:rPr sz="1500" spc="17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con</a:t>
            </a:r>
            <a:r>
              <a:rPr sz="1500" spc="17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17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sistema</a:t>
            </a:r>
            <a:r>
              <a:rPr sz="1500" spc="170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de </a:t>
            </a:r>
            <a:r>
              <a:rPr sz="1500" spc="55" dirty="0">
                <a:latin typeface="Arial Unicode MS"/>
                <a:cs typeface="Arial Unicode MS"/>
              </a:rPr>
              <a:t>protección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contra</a:t>
            </a:r>
            <a:r>
              <a:rPr sz="1500" spc="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fallas</a:t>
            </a:r>
            <a:r>
              <a:rPr sz="1500" spc="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tierra </a:t>
            </a:r>
            <a:r>
              <a:rPr sz="1500" spc="50" dirty="0">
                <a:latin typeface="Arial Unicode MS"/>
                <a:cs typeface="Arial Unicode MS"/>
              </a:rPr>
              <a:t>para</a:t>
            </a:r>
            <a:r>
              <a:rPr sz="1500" spc="-2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seguridad</a:t>
            </a:r>
            <a:r>
              <a:rPr sz="1500" spc="-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y</a:t>
            </a:r>
            <a:r>
              <a:rPr sz="1500" spc="-15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selectividad</a:t>
            </a:r>
            <a:endParaRPr sz="1500">
              <a:latin typeface="Arial Unicode MS"/>
              <a:cs typeface="Arial Unicode MS"/>
            </a:endParaRPr>
          </a:p>
          <a:p>
            <a:pPr marL="297815" marR="97790" indent="-285750">
              <a:lnSpc>
                <a:spcPts val="2400"/>
              </a:lnSpc>
              <a:spcBef>
                <a:spcPts val="480"/>
              </a:spcBef>
              <a:buSzPct val="181818"/>
              <a:buChar char="-"/>
              <a:tabLst>
                <a:tab pos="297815" algn="l"/>
                <a:tab pos="298450" algn="l"/>
              </a:tabLst>
            </a:pPr>
            <a:r>
              <a:rPr sz="1100" dirty="0">
                <a:latin typeface="Arial Unicode MS"/>
                <a:cs typeface="Arial Unicode MS"/>
              </a:rPr>
              <a:t>Da</a:t>
            </a:r>
            <a:r>
              <a:rPr sz="1100" spc="8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como</a:t>
            </a:r>
            <a:r>
              <a:rPr sz="1100" spc="8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resultado</a:t>
            </a:r>
            <a:r>
              <a:rPr sz="1100" spc="80" dirty="0">
                <a:latin typeface="Arial Unicode MS"/>
                <a:cs typeface="Arial Unicode MS"/>
              </a:rPr>
              <a:t> </a:t>
            </a:r>
            <a:r>
              <a:rPr sz="1100" spc="65" dirty="0">
                <a:latin typeface="Arial Unicode MS"/>
                <a:cs typeface="Arial Unicode MS"/>
              </a:rPr>
              <a:t>un</a:t>
            </a:r>
            <a:r>
              <a:rPr sz="1100" spc="85" dirty="0">
                <a:latin typeface="Arial Unicode MS"/>
                <a:cs typeface="Arial Unicode MS"/>
              </a:rPr>
              <a:t> </a:t>
            </a:r>
            <a:r>
              <a:rPr sz="1100" spc="60" dirty="0">
                <a:latin typeface="Arial Unicode MS"/>
                <a:cs typeface="Arial Unicode MS"/>
              </a:rPr>
              <a:t>tiempo</a:t>
            </a:r>
            <a:r>
              <a:rPr sz="1100" spc="8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de</a:t>
            </a:r>
            <a:r>
              <a:rPr sz="1100" spc="80" dirty="0">
                <a:latin typeface="Arial Unicode MS"/>
                <a:cs typeface="Arial Unicode MS"/>
              </a:rPr>
              <a:t> </a:t>
            </a:r>
            <a:r>
              <a:rPr sz="1100" spc="-10" dirty="0">
                <a:latin typeface="Arial Unicode MS"/>
                <a:cs typeface="Arial Unicode MS"/>
              </a:rPr>
              <a:t>despeje </a:t>
            </a:r>
            <a:r>
              <a:rPr sz="1100" spc="55" dirty="0">
                <a:latin typeface="Arial Unicode MS"/>
                <a:cs typeface="Arial Unicode MS"/>
              </a:rPr>
              <a:t>prolongado</a:t>
            </a:r>
            <a:r>
              <a:rPr sz="1100" spc="7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para</a:t>
            </a:r>
            <a:r>
              <a:rPr sz="1100" spc="7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la</a:t>
            </a:r>
            <a:r>
              <a:rPr sz="1100" spc="7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falla</a:t>
            </a:r>
            <a:r>
              <a:rPr sz="1100" spc="7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a</a:t>
            </a:r>
            <a:r>
              <a:rPr sz="1100" spc="75" dirty="0">
                <a:latin typeface="Arial Unicode MS"/>
                <a:cs typeface="Arial Unicode MS"/>
              </a:rPr>
              <a:t> </a:t>
            </a:r>
            <a:r>
              <a:rPr sz="1100" spc="50" dirty="0">
                <a:latin typeface="Arial Unicode MS"/>
                <a:cs typeface="Arial Unicode MS"/>
              </a:rPr>
              <a:t>tierra</a:t>
            </a:r>
            <a:r>
              <a:rPr sz="1100" spc="7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interna</a:t>
            </a:r>
            <a:r>
              <a:rPr sz="1100" spc="7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de</a:t>
            </a:r>
            <a:r>
              <a:rPr sz="1100" spc="75" dirty="0">
                <a:latin typeface="Arial Unicode MS"/>
                <a:cs typeface="Arial Unicode MS"/>
              </a:rPr>
              <a:t> </a:t>
            </a:r>
            <a:r>
              <a:rPr sz="1100" spc="-25" dirty="0">
                <a:latin typeface="Arial Unicode MS"/>
                <a:cs typeface="Arial Unicode MS"/>
              </a:rPr>
              <a:t>la </a:t>
            </a:r>
            <a:r>
              <a:rPr sz="1100" spc="-10" dirty="0">
                <a:latin typeface="Arial Unicode MS"/>
                <a:cs typeface="Arial Unicode MS"/>
              </a:rPr>
              <a:t>máquina</a:t>
            </a:r>
            <a:endParaRPr sz="1100">
              <a:latin typeface="Arial Unicode MS"/>
              <a:cs typeface="Arial Unicode MS"/>
            </a:endParaRPr>
          </a:p>
          <a:p>
            <a:pPr marL="297815" marR="5080" indent="-285750">
              <a:lnSpc>
                <a:spcPts val="2400"/>
              </a:lnSpc>
              <a:spcBef>
                <a:spcPts val="350"/>
              </a:spcBef>
              <a:buSzPct val="160000"/>
              <a:buChar char="-"/>
              <a:tabLst>
                <a:tab pos="297815" algn="l"/>
                <a:tab pos="298450" algn="l"/>
              </a:tabLst>
            </a:pPr>
            <a:r>
              <a:rPr sz="1250" dirty="0">
                <a:latin typeface="Arial Unicode MS"/>
                <a:cs typeface="Arial Unicode MS"/>
              </a:rPr>
              <a:t>Problemas</a:t>
            </a:r>
            <a:r>
              <a:rPr sz="1250" spc="17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</a:t>
            </a:r>
            <a:r>
              <a:rPr sz="1250" spc="17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selectividad</a:t>
            </a:r>
            <a:r>
              <a:rPr sz="1250" spc="17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con</a:t>
            </a:r>
            <a:r>
              <a:rPr sz="1250" spc="175" dirty="0">
                <a:latin typeface="Arial Unicode MS"/>
                <a:cs typeface="Arial Unicode MS"/>
              </a:rPr>
              <a:t> </a:t>
            </a:r>
            <a:r>
              <a:rPr sz="1250" spc="-10" dirty="0">
                <a:latin typeface="Arial Unicode MS"/>
                <a:cs typeface="Arial Unicode MS"/>
              </a:rPr>
              <a:t>máquinas </a:t>
            </a:r>
            <a:r>
              <a:rPr sz="1250" spc="35" dirty="0">
                <a:latin typeface="Arial Unicode MS"/>
                <a:cs typeface="Arial Unicode MS"/>
              </a:rPr>
              <a:t>transportadas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518658" y="4569714"/>
            <a:ext cx="18542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F0000"/>
                </a:solidFill>
                <a:latin typeface="Trebuchet MS"/>
                <a:cs typeface="Trebuchet MS"/>
              </a:rPr>
              <a:t>51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546090" y="4821428"/>
            <a:ext cx="18288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-10" dirty="0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345428" y="4603241"/>
            <a:ext cx="14922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-25" dirty="0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784845" y="4569714"/>
            <a:ext cx="18542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F0000"/>
                </a:solidFill>
                <a:latin typeface="Trebuchet MS"/>
                <a:cs typeface="Trebuchet MS"/>
              </a:rPr>
              <a:t>51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812278" y="4821428"/>
            <a:ext cx="18288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-10" dirty="0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597181" y="4603241"/>
            <a:ext cx="14922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-25" dirty="0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089141" y="5167884"/>
            <a:ext cx="194310" cy="742315"/>
          </a:xfrm>
          <a:prstGeom prst="rect">
            <a:avLst/>
          </a:prstGeom>
          <a:ln w="25438">
            <a:solidFill>
              <a:srgbClr val="FF00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Times New Roman"/>
              <a:cs typeface="Times New Roman"/>
            </a:endParaRPr>
          </a:p>
          <a:p>
            <a:pPr marL="43815">
              <a:lnSpc>
                <a:spcPct val="100000"/>
              </a:lnSpc>
            </a:pPr>
            <a:r>
              <a:rPr sz="1300" b="1" spc="60" dirty="0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349995" y="5167884"/>
            <a:ext cx="203200" cy="742315"/>
          </a:xfrm>
          <a:prstGeom prst="rect">
            <a:avLst/>
          </a:prstGeom>
          <a:ln w="25438">
            <a:solidFill>
              <a:srgbClr val="FF00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Times New Roman"/>
              <a:cs typeface="Times New Roman"/>
            </a:endParaRPr>
          </a:p>
          <a:p>
            <a:pPr marL="48260">
              <a:lnSpc>
                <a:spcPct val="100000"/>
              </a:lnSpc>
            </a:pPr>
            <a:r>
              <a:rPr sz="1300" b="1" spc="60" dirty="0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3460" y="1905000"/>
            <a:ext cx="8032242" cy="39624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95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5007355" y="1261871"/>
            <a:ext cx="383349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51N:</a:t>
            </a:r>
            <a:r>
              <a:rPr sz="23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5" dirty="0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sz="23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105" dirty="0">
                <a:solidFill>
                  <a:srgbClr val="EC34F1"/>
                </a:solidFill>
                <a:latin typeface="Arial Unicode MS"/>
                <a:cs typeface="Arial Unicode MS"/>
              </a:rPr>
              <a:t>Neutro</a:t>
            </a:r>
            <a:endParaRPr sz="2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96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993139" y="1125728"/>
            <a:ext cx="8185784" cy="5085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37460">
              <a:lnSpc>
                <a:spcPct val="100000"/>
              </a:lnSpc>
              <a:spcBef>
                <a:spcPts val="100"/>
              </a:spcBef>
            </a:pPr>
            <a:r>
              <a:rPr sz="2400" spc="75" dirty="0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110" dirty="0">
                <a:solidFill>
                  <a:srgbClr val="EC34F1"/>
                </a:solidFill>
                <a:latin typeface="Arial Unicode MS"/>
                <a:cs typeface="Arial Unicode MS"/>
              </a:rPr>
              <a:t>neutra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60" dirty="0">
                <a:solidFill>
                  <a:srgbClr val="EC34F1"/>
                </a:solidFill>
                <a:latin typeface="Arial Unicode MS"/>
                <a:cs typeface="Arial Unicode MS"/>
              </a:rPr>
              <a:t>direccional:</a:t>
            </a:r>
            <a:r>
              <a:rPr sz="24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-25" dirty="0">
                <a:solidFill>
                  <a:srgbClr val="EC34F1"/>
                </a:solidFill>
                <a:latin typeface="Arial Unicode MS"/>
                <a:cs typeface="Arial Unicode MS"/>
              </a:rPr>
              <a:t>67N</a:t>
            </a:r>
            <a:endParaRPr sz="2400">
              <a:latin typeface="Arial Unicode MS"/>
              <a:cs typeface="Arial Unicode MS"/>
            </a:endParaRPr>
          </a:p>
          <a:p>
            <a:pPr marL="4555490">
              <a:lnSpc>
                <a:spcPct val="100000"/>
              </a:lnSpc>
              <a:spcBef>
                <a:spcPts val="1090"/>
              </a:spcBef>
            </a:pP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sz="1400" spc="1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conexión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spc="6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baja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spc="-50" dirty="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endParaRPr sz="1400">
              <a:latin typeface="Arial Unicode MS"/>
              <a:cs typeface="Arial Unicode MS"/>
            </a:endParaRPr>
          </a:p>
          <a:p>
            <a:pPr marL="355600" marR="1003935" indent="-342900">
              <a:lnSpc>
                <a:spcPct val="114300"/>
              </a:lnSpc>
              <a:spcBef>
                <a:spcPts val="580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sz="1700" spc="-55" dirty="0">
                <a:latin typeface="Arial Unicode MS"/>
                <a:cs typeface="Arial Unicode MS"/>
              </a:rPr>
              <a:t>El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elemento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67N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proporciona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selectividad</a:t>
            </a:r>
            <a:r>
              <a:rPr sz="1700" spc="55" dirty="0">
                <a:latin typeface="Arial Unicode MS"/>
                <a:cs typeface="Arial Unicode MS"/>
              </a:rPr>
              <a:t> en </a:t>
            </a:r>
            <a:r>
              <a:rPr sz="1700" spc="70" dirty="0">
                <a:latin typeface="Arial Unicode MS"/>
                <a:cs typeface="Arial Unicode MS"/>
              </a:rPr>
              <a:t>múltiples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aplicaciones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máquinas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autobús</a:t>
            </a:r>
            <a:endParaRPr sz="17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425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sz="1900" dirty="0">
                <a:latin typeface="Arial Unicode MS"/>
                <a:cs typeface="Arial Unicode MS"/>
              </a:rPr>
              <a:t>Requiere</a:t>
            </a:r>
            <a:r>
              <a:rPr sz="1900" spc="2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solo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-145" dirty="0">
                <a:latin typeface="Arial Unicode MS"/>
                <a:cs typeface="Arial Unicode MS"/>
              </a:rPr>
              <a:t>TC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fase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80" dirty="0">
                <a:latin typeface="Arial Unicode MS"/>
                <a:cs typeface="Arial Unicode MS"/>
              </a:rPr>
              <a:t>o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-145" dirty="0">
                <a:latin typeface="Arial Unicode MS"/>
                <a:cs typeface="Arial Unicode MS"/>
              </a:rPr>
              <a:t>TC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secuencia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cero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del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lado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del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80" dirty="0">
                <a:latin typeface="Arial Unicode MS"/>
                <a:cs typeface="Arial Unicode MS"/>
              </a:rPr>
              <a:t>terminal</a:t>
            </a:r>
            <a:endParaRPr sz="1900">
              <a:latin typeface="Arial Unicode MS"/>
              <a:cs typeface="Arial Unicode MS"/>
            </a:endParaRPr>
          </a:p>
          <a:p>
            <a:pPr marL="355600" marR="635000" indent="-342900">
              <a:lnSpc>
                <a:spcPct val="110800"/>
              </a:lnSpc>
              <a:spcBef>
                <a:spcPts val="2570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sz="1800" dirty="0">
                <a:latin typeface="Arial Unicode MS"/>
                <a:cs typeface="Arial Unicode MS"/>
              </a:rPr>
              <a:t>67N</a:t>
            </a:r>
            <a:r>
              <a:rPr sz="1800" spc="9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direccionalizado</a:t>
            </a:r>
            <a:r>
              <a:rPr sz="1800" spc="10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para</a:t>
            </a:r>
            <a:r>
              <a:rPr sz="1800" spc="95" dirty="0">
                <a:latin typeface="Arial Unicode MS"/>
                <a:cs typeface="Arial Unicode MS"/>
              </a:rPr>
              <a:t> </a:t>
            </a:r>
            <a:r>
              <a:rPr sz="1800" spc="65" dirty="0">
                <a:latin typeface="Arial Unicode MS"/>
                <a:cs typeface="Arial Unicode MS"/>
              </a:rPr>
              <a:t>disparar</a:t>
            </a:r>
            <a:r>
              <a:rPr sz="1800" spc="100" dirty="0">
                <a:latin typeface="Arial Unicode MS"/>
                <a:cs typeface="Arial Unicode MS"/>
              </a:rPr>
              <a:t> por</a:t>
            </a:r>
            <a:r>
              <a:rPr sz="1800" spc="95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corriente</a:t>
            </a:r>
            <a:r>
              <a:rPr sz="1800" spc="10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9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secuencia</a:t>
            </a:r>
            <a:r>
              <a:rPr sz="1800" spc="100" dirty="0">
                <a:latin typeface="Arial Unicode MS"/>
                <a:cs typeface="Arial Unicode MS"/>
              </a:rPr>
              <a:t> </a:t>
            </a:r>
            <a:r>
              <a:rPr sz="1800" spc="-20" dirty="0">
                <a:latin typeface="Arial Unicode MS"/>
                <a:cs typeface="Arial Unicode MS"/>
              </a:rPr>
              <a:t>cero </a:t>
            </a:r>
            <a:r>
              <a:rPr sz="1800" dirty="0">
                <a:latin typeface="Arial Unicode MS"/>
                <a:cs typeface="Arial Unicode MS"/>
              </a:rPr>
              <a:t>(tierra)</a:t>
            </a:r>
            <a:r>
              <a:rPr sz="1800" spc="13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hacia</a:t>
            </a:r>
            <a:r>
              <a:rPr sz="1800" spc="130" dirty="0">
                <a:latin typeface="Arial Unicode MS"/>
                <a:cs typeface="Arial Unicode MS"/>
              </a:rPr>
              <a:t> </a:t>
            </a:r>
            <a:r>
              <a:rPr sz="1800" spc="110" dirty="0">
                <a:latin typeface="Arial Unicode MS"/>
                <a:cs typeface="Arial Unicode MS"/>
              </a:rPr>
              <a:t>un</a:t>
            </a:r>
            <a:r>
              <a:rPr sz="1800" spc="135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generador</a:t>
            </a:r>
            <a:endParaRPr sz="18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409"/>
              </a:spcBef>
              <a:buSzPct val="160000"/>
              <a:buChar char="-"/>
              <a:tabLst>
                <a:tab pos="354965" algn="l"/>
                <a:tab pos="355600" algn="l"/>
              </a:tabLst>
            </a:pPr>
            <a:r>
              <a:rPr sz="1500" dirty="0">
                <a:latin typeface="Arial Unicode MS"/>
                <a:cs typeface="Arial Unicode MS"/>
              </a:rPr>
              <a:t>67N</a:t>
            </a:r>
            <a:r>
              <a:rPr sz="1500" spc="3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</a:t>
            </a:r>
            <a:r>
              <a:rPr sz="1500" spc="3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establece</a:t>
            </a:r>
            <a:r>
              <a:rPr sz="1500" spc="3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más</a:t>
            </a:r>
            <a:r>
              <a:rPr sz="1500" spc="35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rápido</a:t>
            </a:r>
            <a:r>
              <a:rPr sz="1500" spc="3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que</a:t>
            </a:r>
            <a:r>
              <a:rPr sz="1500" spc="35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51N</a:t>
            </a:r>
            <a:endParaRPr sz="1500">
              <a:latin typeface="Arial Unicode MS"/>
              <a:cs typeface="Arial Unicode MS"/>
            </a:endParaRPr>
          </a:p>
          <a:p>
            <a:pPr marL="755015" lvl="1" indent="-286385">
              <a:lnSpc>
                <a:spcPct val="100000"/>
              </a:lnSpc>
              <a:spcBef>
                <a:spcPts val="250"/>
              </a:spcBef>
              <a:buSzPct val="160000"/>
              <a:buChar char="-"/>
              <a:tabLst>
                <a:tab pos="755015" algn="l"/>
                <a:tab pos="755650" algn="l"/>
              </a:tabLst>
            </a:pPr>
            <a:r>
              <a:rPr sz="1250" dirty="0">
                <a:latin typeface="Arial Unicode MS"/>
                <a:cs typeface="Arial Unicode MS"/>
              </a:rPr>
              <a:t>Puede</a:t>
            </a:r>
            <a:r>
              <a:rPr sz="1250" spc="1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ser</a:t>
            </a:r>
            <a:r>
              <a:rPr sz="1250" spc="15" dirty="0">
                <a:latin typeface="Arial Unicode MS"/>
                <a:cs typeface="Arial Unicode MS"/>
              </a:rPr>
              <a:t> </a:t>
            </a:r>
            <a:r>
              <a:rPr sz="1250" spc="75" dirty="0">
                <a:latin typeface="Arial Unicode MS"/>
                <a:cs typeface="Arial Unicode MS"/>
              </a:rPr>
              <a:t>un</a:t>
            </a:r>
            <a:r>
              <a:rPr sz="1250" spc="15" dirty="0">
                <a:latin typeface="Arial Unicode MS"/>
                <a:cs typeface="Arial Unicode MS"/>
              </a:rPr>
              <a:t> </a:t>
            </a:r>
            <a:r>
              <a:rPr sz="1250" spc="50" dirty="0">
                <a:latin typeface="Arial Unicode MS"/>
                <a:cs typeface="Arial Unicode MS"/>
              </a:rPr>
              <a:t>retraso</a:t>
            </a:r>
            <a:r>
              <a:rPr sz="1250" spc="1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</a:t>
            </a:r>
            <a:r>
              <a:rPr sz="1250" spc="15" dirty="0">
                <a:latin typeface="Arial Unicode MS"/>
                <a:cs typeface="Arial Unicode MS"/>
              </a:rPr>
              <a:t> </a:t>
            </a:r>
            <a:r>
              <a:rPr sz="1250" spc="65" dirty="0">
                <a:latin typeface="Arial Unicode MS"/>
                <a:cs typeface="Arial Unicode MS"/>
              </a:rPr>
              <a:t>tiempo</a:t>
            </a:r>
            <a:r>
              <a:rPr sz="1250" spc="15" dirty="0">
                <a:latin typeface="Arial Unicode MS"/>
                <a:cs typeface="Arial Unicode MS"/>
              </a:rPr>
              <a:t> </a:t>
            </a:r>
            <a:r>
              <a:rPr sz="1250" spc="50" dirty="0">
                <a:latin typeface="Arial Unicode MS"/>
                <a:cs typeface="Arial Unicode MS"/>
              </a:rPr>
              <a:t>definido</a:t>
            </a:r>
            <a:r>
              <a:rPr sz="1250" spc="10" dirty="0">
                <a:latin typeface="Arial Unicode MS"/>
                <a:cs typeface="Arial Unicode MS"/>
              </a:rPr>
              <a:t> </a:t>
            </a:r>
            <a:r>
              <a:rPr sz="1250" spc="45" dirty="0">
                <a:latin typeface="Arial Unicode MS"/>
                <a:cs typeface="Arial Unicode MS"/>
              </a:rPr>
              <a:t>corto</a:t>
            </a:r>
            <a:endParaRPr sz="1250">
              <a:latin typeface="Arial Unicode MS"/>
              <a:cs typeface="Arial Unicode MS"/>
            </a:endParaRPr>
          </a:p>
          <a:p>
            <a:pPr marL="755015" marR="1157605" lvl="1" indent="-285750">
              <a:lnSpc>
                <a:spcPts val="2160"/>
              </a:lnSpc>
              <a:spcBef>
                <a:spcPts val="509"/>
              </a:spcBef>
              <a:buSzPct val="133333"/>
              <a:buChar char="-"/>
              <a:tabLst>
                <a:tab pos="755015" algn="l"/>
                <a:tab pos="755650" algn="l"/>
              </a:tabLst>
            </a:pPr>
            <a:r>
              <a:rPr sz="1500" dirty="0">
                <a:latin typeface="Arial Unicode MS"/>
                <a:cs typeface="Arial Unicode MS"/>
              </a:rPr>
              <a:t>La </a:t>
            </a:r>
            <a:r>
              <a:rPr sz="1500" spc="55" dirty="0">
                <a:latin typeface="Arial Unicode MS"/>
                <a:cs typeface="Arial Unicode MS"/>
              </a:rPr>
              <a:t>corriente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tierra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spc="75" dirty="0">
                <a:latin typeface="Arial Unicode MS"/>
                <a:cs typeface="Arial Unicode MS"/>
              </a:rPr>
              <a:t>no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debe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spc="80" dirty="0">
                <a:latin typeface="Arial Unicode MS"/>
                <a:cs typeface="Arial Unicode MS"/>
              </a:rPr>
              <a:t>fluir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hacia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spc="90" dirty="0">
                <a:latin typeface="Arial Unicode MS"/>
                <a:cs typeface="Arial Unicode MS"/>
              </a:rPr>
              <a:t>un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generador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en</a:t>
            </a:r>
            <a:r>
              <a:rPr sz="1500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condiciones </a:t>
            </a:r>
            <a:r>
              <a:rPr sz="1500" spc="50" dirty="0">
                <a:latin typeface="Arial Unicode MS"/>
                <a:cs typeface="Arial Unicode MS"/>
              </a:rPr>
              <a:t>normales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funcionamiento.</a:t>
            </a:r>
            <a:endParaRPr sz="1500">
              <a:latin typeface="Arial Unicode MS"/>
              <a:cs typeface="Arial Unicode MS"/>
            </a:endParaRPr>
          </a:p>
          <a:p>
            <a:pPr marL="355600" marR="183515" indent="-342900">
              <a:lnSpc>
                <a:spcPts val="2590"/>
              </a:lnSpc>
              <a:spcBef>
                <a:spcPts val="480"/>
              </a:spcBef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sz="1600" spc="-105" dirty="0">
                <a:latin typeface="Arial Unicode MS"/>
                <a:cs typeface="Arial Unicode MS"/>
              </a:rPr>
              <a:t>Se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puede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aplicar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en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máquinas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sin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conexión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tierra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para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protección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contra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fallas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tierra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si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el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bus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95" dirty="0">
                <a:latin typeface="Arial Unicode MS"/>
                <a:cs typeface="Arial Unicode MS"/>
              </a:rPr>
              <a:t>u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otros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generadores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son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una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fuente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conexión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tierra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5742" y="3041142"/>
            <a:ext cx="0" cy="1994535"/>
          </a:xfrm>
          <a:custGeom>
            <a:avLst/>
            <a:gdLst/>
            <a:ahLst/>
            <a:cxnLst/>
            <a:rect l="l" t="t" r="r" b="b"/>
            <a:pathLst>
              <a:path h="1994535">
                <a:moveTo>
                  <a:pt x="0" y="0"/>
                </a:moveTo>
                <a:lnTo>
                  <a:pt x="0" y="1994154"/>
                </a:lnTo>
              </a:path>
            </a:pathLst>
          </a:custGeom>
          <a:ln w="2659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289723" y="1984667"/>
            <a:ext cx="2760345" cy="3051175"/>
            <a:chOff x="1289723" y="1984667"/>
            <a:chExt cx="2760345" cy="3051175"/>
          </a:xfrm>
        </p:grpSpPr>
        <p:sp>
          <p:nvSpPr>
            <p:cNvPr id="4" name="object 4"/>
            <p:cNvSpPr/>
            <p:nvPr/>
          </p:nvSpPr>
          <p:spPr>
            <a:xfrm>
              <a:off x="1745742" y="1988057"/>
              <a:ext cx="0" cy="674370"/>
            </a:xfrm>
            <a:custGeom>
              <a:avLst/>
              <a:gdLst/>
              <a:ahLst/>
              <a:cxnLst/>
              <a:rect l="l" t="t" r="r" b="b"/>
              <a:pathLst>
                <a:path h="674369">
                  <a:moveTo>
                    <a:pt x="0" y="0"/>
                  </a:moveTo>
                  <a:lnTo>
                    <a:pt x="0" y="674369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61338" y="2662427"/>
              <a:ext cx="378460" cy="379095"/>
            </a:xfrm>
            <a:custGeom>
              <a:avLst/>
              <a:gdLst/>
              <a:ahLst/>
              <a:cxnLst/>
              <a:rect l="l" t="t" r="r" b="b"/>
              <a:pathLst>
                <a:path w="378460" h="379094">
                  <a:moveTo>
                    <a:pt x="377952" y="378713"/>
                  </a:moveTo>
                  <a:lnTo>
                    <a:pt x="377952" y="0"/>
                  </a:lnTo>
                  <a:lnTo>
                    <a:pt x="0" y="0"/>
                  </a:lnTo>
                  <a:lnTo>
                    <a:pt x="0" y="378713"/>
                  </a:lnTo>
                  <a:lnTo>
                    <a:pt x="377952" y="378713"/>
                  </a:lnTo>
                  <a:close/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02258" y="1997963"/>
              <a:ext cx="2604770" cy="0"/>
            </a:xfrm>
            <a:custGeom>
              <a:avLst/>
              <a:gdLst/>
              <a:ahLst/>
              <a:cxnLst/>
              <a:rect l="l" t="t" r="r" b="b"/>
              <a:pathLst>
                <a:path w="2604770">
                  <a:moveTo>
                    <a:pt x="2604516" y="0"/>
                  </a:moveTo>
                  <a:lnTo>
                    <a:pt x="0" y="0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92830" y="1997963"/>
              <a:ext cx="0" cy="3037840"/>
            </a:xfrm>
            <a:custGeom>
              <a:avLst/>
              <a:gdLst/>
              <a:ahLst/>
              <a:cxnLst/>
              <a:rect l="l" t="t" r="r" b="b"/>
              <a:pathLst>
                <a:path h="3037840">
                  <a:moveTo>
                    <a:pt x="0" y="1043177"/>
                  </a:moveTo>
                  <a:lnTo>
                    <a:pt x="0" y="3037332"/>
                  </a:lnTo>
                </a:path>
                <a:path h="3037840">
                  <a:moveTo>
                    <a:pt x="0" y="0"/>
                  </a:moveTo>
                  <a:lnTo>
                    <a:pt x="0" y="664463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07663" y="2662427"/>
              <a:ext cx="379095" cy="379095"/>
            </a:xfrm>
            <a:custGeom>
              <a:avLst/>
              <a:gdLst/>
              <a:ahLst/>
              <a:cxnLst/>
              <a:rect l="l" t="t" r="r" b="b"/>
              <a:pathLst>
                <a:path w="379095" h="379094">
                  <a:moveTo>
                    <a:pt x="378713" y="378713"/>
                  </a:moveTo>
                  <a:lnTo>
                    <a:pt x="378713" y="0"/>
                  </a:lnTo>
                  <a:lnTo>
                    <a:pt x="0" y="0"/>
                  </a:lnTo>
                  <a:lnTo>
                    <a:pt x="0" y="378713"/>
                  </a:lnTo>
                  <a:lnTo>
                    <a:pt x="378713" y="378713"/>
                  </a:lnTo>
                  <a:close/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03020" y="3266693"/>
              <a:ext cx="887094" cy="886460"/>
            </a:xfrm>
            <a:custGeom>
              <a:avLst/>
              <a:gdLst/>
              <a:ahLst/>
              <a:cxnLst/>
              <a:rect l="l" t="t" r="r" b="b"/>
              <a:pathLst>
                <a:path w="887094" h="886460">
                  <a:moveTo>
                    <a:pt x="886968" y="442722"/>
                  </a:moveTo>
                  <a:lnTo>
                    <a:pt x="884361" y="394466"/>
                  </a:lnTo>
                  <a:lnTo>
                    <a:pt x="876724" y="347719"/>
                  </a:lnTo>
                  <a:lnTo>
                    <a:pt x="864327" y="302751"/>
                  </a:lnTo>
                  <a:lnTo>
                    <a:pt x="847444" y="259832"/>
                  </a:lnTo>
                  <a:lnTo>
                    <a:pt x="826346" y="219230"/>
                  </a:lnTo>
                  <a:lnTo>
                    <a:pt x="801307" y="181215"/>
                  </a:lnTo>
                  <a:lnTo>
                    <a:pt x="772597" y="146058"/>
                  </a:lnTo>
                  <a:lnTo>
                    <a:pt x="740490" y="114027"/>
                  </a:lnTo>
                  <a:lnTo>
                    <a:pt x="705258" y="85392"/>
                  </a:lnTo>
                  <a:lnTo>
                    <a:pt x="667173" y="60423"/>
                  </a:lnTo>
                  <a:lnTo>
                    <a:pt x="626507" y="39390"/>
                  </a:lnTo>
                  <a:lnTo>
                    <a:pt x="583533" y="22561"/>
                  </a:lnTo>
                  <a:lnTo>
                    <a:pt x="538523" y="10206"/>
                  </a:lnTo>
                  <a:lnTo>
                    <a:pt x="491749" y="2596"/>
                  </a:lnTo>
                  <a:lnTo>
                    <a:pt x="443484" y="0"/>
                  </a:lnTo>
                  <a:lnTo>
                    <a:pt x="395218" y="2596"/>
                  </a:lnTo>
                  <a:lnTo>
                    <a:pt x="348444" y="10206"/>
                  </a:lnTo>
                  <a:lnTo>
                    <a:pt x="303434" y="22561"/>
                  </a:lnTo>
                  <a:lnTo>
                    <a:pt x="260460" y="39390"/>
                  </a:lnTo>
                  <a:lnTo>
                    <a:pt x="219794" y="60423"/>
                  </a:lnTo>
                  <a:lnTo>
                    <a:pt x="181709" y="85392"/>
                  </a:lnTo>
                  <a:lnTo>
                    <a:pt x="146477" y="114027"/>
                  </a:lnTo>
                  <a:lnTo>
                    <a:pt x="114370" y="146058"/>
                  </a:lnTo>
                  <a:lnTo>
                    <a:pt x="85660" y="181215"/>
                  </a:lnTo>
                  <a:lnTo>
                    <a:pt x="60621" y="219230"/>
                  </a:lnTo>
                  <a:lnTo>
                    <a:pt x="39523" y="259832"/>
                  </a:lnTo>
                  <a:lnTo>
                    <a:pt x="22640" y="302751"/>
                  </a:lnTo>
                  <a:lnTo>
                    <a:pt x="10243" y="347719"/>
                  </a:lnTo>
                  <a:lnTo>
                    <a:pt x="2606" y="394466"/>
                  </a:lnTo>
                  <a:lnTo>
                    <a:pt x="0" y="442722"/>
                  </a:lnTo>
                  <a:lnTo>
                    <a:pt x="2606" y="491120"/>
                  </a:lnTo>
                  <a:lnTo>
                    <a:pt x="10243" y="537990"/>
                  </a:lnTo>
                  <a:lnTo>
                    <a:pt x="22640" y="583064"/>
                  </a:lnTo>
                  <a:lnTo>
                    <a:pt x="39523" y="626073"/>
                  </a:lnTo>
                  <a:lnTo>
                    <a:pt x="60621" y="666750"/>
                  </a:lnTo>
                  <a:lnTo>
                    <a:pt x="85660" y="704825"/>
                  </a:lnTo>
                  <a:lnTo>
                    <a:pt x="114370" y="740032"/>
                  </a:lnTo>
                  <a:lnTo>
                    <a:pt x="146477" y="772101"/>
                  </a:lnTo>
                  <a:lnTo>
                    <a:pt x="181709" y="800764"/>
                  </a:lnTo>
                  <a:lnTo>
                    <a:pt x="219794" y="825754"/>
                  </a:lnTo>
                  <a:lnTo>
                    <a:pt x="260460" y="846801"/>
                  </a:lnTo>
                  <a:lnTo>
                    <a:pt x="303434" y="863638"/>
                  </a:lnTo>
                  <a:lnTo>
                    <a:pt x="348444" y="875997"/>
                  </a:lnTo>
                  <a:lnTo>
                    <a:pt x="395218" y="883609"/>
                  </a:lnTo>
                  <a:lnTo>
                    <a:pt x="443484" y="886206"/>
                  </a:lnTo>
                  <a:lnTo>
                    <a:pt x="491749" y="883609"/>
                  </a:lnTo>
                  <a:lnTo>
                    <a:pt x="538523" y="875997"/>
                  </a:lnTo>
                  <a:lnTo>
                    <a:pt x="583533" y="863638"/>
                  </a:lnTo>
                  <a:lnTo>
                    <a:pt x="626507" y="846801"/>
                  </a:lnTo>
                  <a:lnTo>
                    <a:pt x="667173" y="825754"/>
                  </a:lnTo>
                  <a:lnTo>
                    <a:pt x="705258" y="800764"/>
                  </a:lnTo>
                  <a:lnTo>
                    <a:pt x="740490" y="772101"/>
                  </a:lnTo>
                  <a:lnTo>
                    <a:pt x="772597" y="740032"/>
                  </a:lnTo>
                  <a:lnTo>
                    <a:pt x="801307" y="704825"/>
                  </a:lnTo>
                  <a:lnTo>
                    <a:pt x="826346" y="666750"/>
                  </a:lnTo>
                  <a:lnTo>
                    <a:pt x="847444" y="626073"/>
                  </a:lnTo>
                  <a:lnTo>
                    <a:pt x="864327" y="583064"/>
                  </a:lnTo>
                  <a:lnTo>
                    <a:pt x="876724" y="537990"/>
                  </a:lnTo>
                  <a:lnTo>
                    <a:pt x="884361" y="491120"/>
                  </a:lnTo>
                  <a:lnTo>
                    <a:pt x="886968" y="4427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03020" y="3266693"/>
              <a:ext cx="887094" cy="886460"/>
            </a:xfrm>
            <a:custGeom>
              <a:avLst/>
              <a:gdLst/>
              <a:ahLst/>
              <a:cxnLst/>
              <a:rect l="l" t="t" r="r" b="b"/>
              <a:pathLst>
                <a:path w="887094" h="886460">
                  <a:moveTo>
                    <a:pt x="0" y="442722"/>
                  </a:moveTo>
                  <a:lnTo>
                    <a:pt x="2606" y="394466"/>
                  </a:lnTo>
                  <a:lnTo>
                    <a:pt x="10243" y="347719"/>
                  </a:lnTo>
                  <a:lnTo>
                    <a:pt x="22640" y="302751"/>
                  </a:lnTo>
                  <a:lnTo>
                    <a:pt x="39523" y="259832"/>
                  </a:lnTo>
                  <a:lnTo>
                    <a:pt x="60621" y="219230"/>
                  </a:lnTo>
                  <a:lnTo>
                    <a:pt x="85660" y="181215"/>
                  </a:lnTo>
                  <a:lnTo>
                    <a:pt x="114370" y="146058"/>
                  </a:lnTo>
                  <a:lnTo>
                    <a:pt x="146477" y="114027"/>
                  </a:lnTo>
                  <a:lnTo>
                    <a:pt x="181709" y="85392"/>
                  </a:lnTo>
                  <a:lnTo>
                    <a:pt x="219794" y="60423"/>
                  </a:lnTo>
                  <a:lnTo>
                    <a:pt x="260460" y="39390"/>
                  </a:lnTo>
                  <a:lnTo>
                    <a:pt x="303434" y="22561"/>
                  </a:lnTo>
                  <a:lnTo>
                    <a:pt x="348444" y="10206"/>
                  </a:lnTo>
                  <a:lnTo>
                    <a:pt x="395218" y="2596"/>
                  </a:lnTo>
                  <a:lnTo>
                    <a:pt x="443484" y="0"/>
                  </a:lnTo>
                  <a:lnTo>
                    <a:pt x="491749" y="2596"/>
                  </a:lnTo>
                  <a:lnTo>
                    <a:pt x="538523" y="10206"/>
                  </a:lnTo>
                  <a:lnTo>
                    <a:pt x="583533" y="22561"/>
                  </a:lnTo>
                  <a:lnTo>
                    <a:pt x="626507" y="39390"/>
                  </a:lnTo>
                  <a:lnTo>
                    <a:pt x="667173" y="60423"/>
                  </a:lnTo>
                  <a:lnTo>
                    <a:pt x="705258" y="85392"/>
                  </a:lnTo>
                  <a:lnTo>
                    <a:pt x="740490" y="114027"/>
                  </a:lnTo>
                  <a:lnTo>
                    <a:pt x="772597" y="146058"/>
                  </a:lnTo>
                  <a:lnTo>
                    <a:pt x="801307" y="181215"/>
                  </a:lnTo>
                  <a:lnTo>
                    <a:pt x="826346" y="219230"/>
                  </a:lnTo>
                  <a:lnTo>
                    <a:pt x="847444" y="259832"/>
                  </a:lnTo>
                  <a:lnTo>
                    <a:pt x="864327" y="302751"/>
                  </a:lnTo>
                  <a:lnTo>
                    <a:pt x="876724" y="347719"/>
                  </a:lnTo>
                  <a:lnTo>
                    <a:pt x="884361" y="394466"/>
                  </a:lnTo>
                  <a:lnTo>
                    <a:pt x="886968" y="442722"/>
                  </a:lnTo>
                  <a:lnTo>
                    <a:pt x="884361" y="491120"/>
                  </a:lnTo>
                  <a:lnTo>
                    <a:pt x="876724" y="537990"/>
                  </a:lnTo>
                  <a:lnTo>
                    <a:pt x="864327" y="583064"/>
                  </a:lnTo>
                  <a:lnTo>
                    <a:pt x="847444" y="626073"/>
                  </a:lnTo>
                  <a:lnTo>
                    <a:pt x="826346" y="666750"/>
                  </a:lnTo>
                  <a:lnTo>
                    <a:pt x="801307" y="704825"/>
                  </a:lnTo>
                  <a:lnTo>
                    <a:pt x="772597" y="740032"/>
                  </a:lnTo>
                  <a:lnTo>
                    <a:pt x="740490" y="772101"/>
                  </a:lnTo>
                  <a:lnTo>
                    <a:pt x="705258" y="800764"/>
                  </a:lnTo>
                  <a:lnTo>
                    <a:pt x="667173" y="825754"/>
                  </a:lnTo>
                  <a:lnTo>
                    <a:pt x="626507" y="846801"/>
                  </a:lnTo>
                  <a:lnTo>
                    <a:pt x="583533" y="863638"/>
                  </a:lnTo>
                  <a:lnTo>
                    <a:pt x="538523" y="875997"/>
                  </a:lnTo>
                  <a:lnTo>
                    <a:pt x="491749" y="883609"/>
                  </a:lnTo>
                  <a:lnTo>
                    <a:pt x="443484" y="886206"/>
                  </a:lnTo>
                  <a:lnTo>
                    <a:pt x="395218" y="883609"/>
                  </a:lnTo>
                  <a:lnTo>
                    <a:pt x="348444" y="875997"/>
                  </a:lnTo>
                  <a:lnTo>
                    <a:pt x="303434" y="863638"/>
                  </a:lnTo>
                  <a:lnTo>
                    <a:pt x="260460" y="846801"/>
                  </a:lnTo>
                  <a:lnTo>
                    <a:pt x="219794" y="825754"/>
                  </a:lnTo>
                  <a:lnTo>
                    <a:pt x="181709" y="800764"/>
                  </a:lnTo>
                  <a:lnTo>
                    <a:pt x="146477" y="772101"/>
                  </a:lnTo>
                  <a:lnTo>
                    <a:pt x="114370" y="740032"/>
                  </a:lnTo>
                  <a:lnTo>
                    <a:pt x="85660" y="704825"/>
                  </a:lnTo>
                  <a:lnTo>
                    <a:pt x="60621" y="666750"/>
                  </a:lnTo>
                  <a:lnTo>
                    <a:pt x="39523" y="626073"/>
                  </a:lnTo>
                  <a:lnTo>
                    <a:pt x="22640" y="583064"/>
                  </a:lnTo>
                  <a:lnTo>
                    <a:pt x="10243" y="537990"/>
                  </a:lnTo>
                  <a:lnTo>
                    <a:pt x="2606" y="491120"/>
                  </a:lnTo>
                  <a:lnTo>
                    <a:pt x="0" y="442722"/>
                  </a:lnTo>
                  <a:close/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97914" y="3519677"/>
              <a:ext cx="293370" cy="328930"/>
            </a:xfrm>
            <a:custGeom>
              <a:avLst/>
              <a:gdLst/>
              <a:ahLst/>
              <a:cxnLst/>
              <a:rect l="l" t="t" r="r" b="b"/>
              <a:pathLst>
                <a:path w="293369" h="328929">
                  <a:moveTo>
                    <a:pt x="293369" y="278892"/>
                  </a:moveTo>
                  <a:lnTo>
                    <a:pt x="293369" y="160782"/>
                  </a:lnTo>
                  <a:lnTo>
                    <a:pt x="159257" y="161544"/>
                  </a:lnTo>
                  <a:lnTo>
                    <a:pt x="159257" y="198882"/>
                  </a:lnTo>
                  <a:lnTo>
                    <a:pt x="252221" y="198882"/>
                  </a:lnTo>
                  <a:lnTo>
                    <a:pt x="252221" y="257556"/>
                  </a:lnTo>
                  <a:lnTo>
                    <a:pt x="212597" y="279654"/>
                  </a:lnTo>
                  <a:lnTo>
                    <a:pt x="172950" y="289726"/>
                  </a:lnTo>
                  <a:lnTo>
                    <a:pt x="159257" y="290322"/>
                  </a:lnTo>
                  <a:lnTo>
                    <a:pt x="143982" y="289464"/>
                  </a:lnTo>
                  <a:lnTo>
                    <a:pt x="100583" y="276606"/>
                  </a:lnTo>
                  <a:lnTo>
                    <a:pt x="66079" y="247352"/>
                  </a:lnTo>
                  <a:lnTo>
                    <a:pt x="46958" y="201930"/>
                  </a:lnTo>
                  <a:lnTo>
                    <a:pt x="43433" y="163068"/>
                  </a:lnTo>
                  <a:lnTo>
                    <a:pt x="44148" y="146208"/>
                  </a:lnTo>
                  <a:lnTo>
                    <a:pt x="54863" y="99060"/>
                  </a:lnTo>
                  <a:lnTo>
                    <a:pt x="82284" y="61245"/>
                  </a:lnTo>
                  <a:lnTo>
                    <a:pt x="120145" y="41076"/>
                  </a:lnTo>
                  <a:lnTo>
                    <a:pt x="159257" y="36576"/>
                  </a:lnTo>
                  <a:lnTo>
                    <a:pt x="170973" y="37016"/>
                  </a:lnTo>
                  <a:lnTo>
                    <a:pt x="211847" y="48946"/>
                  </a:lnTo>
                  <a:lnTo>
                    <a:pt x="242792" y="83248"/>
                  </a:lnTo>
                  <a:lnTo>
                    <a:pt x="250697" y="105156"/>
                  </a:lnTo>
                  <a:lnTo>
                    <a:pt x="288797" y="94488"/>
                  </a:lnTo>
                  <a:lnTo>
                    <a:pt x="271867" y="53232"/>
                  </a:lnTo>
                  <a:lnTo>
                    <a:pt x="245554" y="24765"/>
                  </a:lnTo>
                  <a:lnTo>
                    <a:pt x="206716" y="6429"/>
                  </a:lnTo>
                  <a:lnTo>
                    <a:pt x="158495" y="0"/>
                  </a:lnTo>
                  <a:lnTo>
                    <a:pt x="135647" y="1273"/>
                  </a:lnTo>
                  <a:lnTo>
                    <a:pt x="93666" y="11251"/>
                  </a:lnTo>
                  <a:lnTo>
                    <a:pt x="57519" y="30813"/>
                  </a:lnTo>
                  <a:lnTo>
                    <a:pt x="29777" y="60531"/>
                  </a:lnTo>
                  <a:lnTo>
                    <a:pt x="10608" y="99679"/>
                  </a:lnTo>
                  <a:lnTo>
                    <a:pt x="1154" y="143113"/>
                  </a:lnTo>
                  <a:lnTo>
                    <a:pt x="0" y="166116"/>
                  </a:lnTo>
                  <a:lnTo>
                    <a:pt x="1154" y="188976"/>
                  </a:lnTo>
                  <a:lnTo>
                    <a:pt x="10608" y="231267"/>
                  </a:lnTo>
                  <a:lnTo>
                    <a:pt x="30027" y="268426"/>
                  </a:lnTo>
                  <a:lnTo>
                    <a:pt x="59126" y="297310"/>
                  </a:lnTo>
                  <a:lnTo>
                    <a:pt x="96500" y="317170"/>
                  </a:lnTo>
                  <a:lnTo>
                    <a:pt x="139005" y="327148"/>
                  </a:lnTo>
                  <a:lnTo>
                    <a:pt x="161543" y="328422"/>
                  </a:lnTo>
                  <a:lnTo>
                    <a:pt x="178998" y="327588"/>
                  </a:lnTo>
                  <a:lnTo>
                    <a:pt x="229361" y="316230"/>
                  </a:lnTo>
                  <a:lnTo>
                    <a:pt x="277796" y="290298"/>
                  </a:lnTo>
                  <a:lnTo>
                    <a:pt x="293369" y="2788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50108" y="3266693"/>
              <a:ext cx="886460" cy="886460"/>
            </a:xfrm>
            <a:custGeom>
              <a:avLst/>
              <a:gdLst/>
              <a:ahLst/>
              <a:cxnLst/>
              <a:rect l="l" t="t" r="r" b="b"/>
              <a:pathLst>
                <a:path w="886460" h="886460">
                  <a:moveTo>
                    <a:pt x="886206" y="442722"/>
                  </a:moveTo>
                  <a:lnTo>
                    <a:pt x="883609" y="394466"/>
                  </a:lnTo>
                  <a:lnTo>
                    <a:pt x="875999" y="347719"/>
                  </a:lnTo>
                  <a:lnTo>
                    <a:pt x="863644" y="302751"/>
                  </a:lnTo>
                  <a:lnTo>
                    <a:pt x="846815" y="259832"/>
                  </a:lnTo>
                  <a:lnTo>
                    <a:pt x="825782" y="219230"/>
                  </a:lnTo>
                  <a:lnTo>
                    <a:pt x="800813" y="181215"/>
                  </a:lnTo>
                  <a:lnTo>
                    <a:pt x="772178" y="146058"/>
                  </a:lnTo>
                  <a:lnTo>
                    <a:pt x="740147" y="114027"/>
                  </a:lnTo>
                  <a:lnTo>
                    <a:pt x="704990" y="85392"/>
                  </a:lnTo>
                  <a:lnTo>
                    <a:pt x="666975" y="60423"/>
                  </a:lnTo>
                  <a:lnTo>
                    <a:pt x="626373" y="39390"/>
                  </a:lnTo>
                  <a:lnTo>
                    <a:pt x="583454" y="22561"/>
                  </a:lnTo>
                  <a:lnTo>
                    <a:pt x="538486" y="10206"/>
                  </a:lnTo>
                  <a:lnTo>
                    <a:pt x="491739" y="2596"/>
                  </a:lnTo>
                  <a:lnTo>
                    <a:pt x="443484" y="0"/>
                  </a:lnTo>
                  <a:lnTo>
                    <a:pt x="395085" y="2596"/>
                  </a:lnTo>
                  <a:lnTo>
                    <a:pt x="348215" y="10206"/>
                  </a:lnTo>
                  <a:lnTo>
                    <a:pt x="303141" y="22561"/>
                  </a:lnTo>
                  <a:lnTo>
                    <a:pt x="260132" y="39390"/>
                  </a:lnTo>
                  <a:lnTo>
                    <a:pt x="219455" y="60423"/>
                  </a:lnTo>
                  <a:lnTo>
                    <a:pt x="181380" y="85392"/>
                  </a:lnTo>
                  <a:lnTo>
                    <a:pt x="146173" y="114027"/>
                  </a:lnTo>
                  <a:lnTo>
                    <a:pt x="114104" y="146058"/>
                  </a:lnTo>
                  <a:lnTo>
                    <a:pt x="85441" y="181215"/>
                  </a:lnTo>
                  <a:lnTo>
                    <a:pt x="60451" y="219230"/>
                  </a:lnTo>
                  <a:lnTo>
                    <a:pt x="39404" y="259832"/>
                  </a:lnTo>
                  <a:lnTo>
                    <a:pt x="22567" y="302751"/>
                  </a:lnTo>
                  <a:lnTo>
                    <a:pt x="10208" y="347719"/>
                  </a:lnTo>
                  <a:lnTo>
                    <a:pt x="2596" y="394466"/>
                  </a:lnTo>
                  <a:lnTo>
                    <a:pt x="0" y="442722"/>
                  </a:lnTo>
                  <a:lnTo>
                    <a:pt x="2596" y="491120"/>
                  </a:lnTo>
                  <a:lnTo>
                    <a:pt x="10208" y="537990"/>
                  </a:lnTo>
                  <a:lnTo>
                    <a:pt x="22567" y="583064"/>
                  </a:lnTo>
                  <a:lnTo>
                    <a:pt x="39404" y="626073"/>
                  </a:lnTo>
                  <a:lnTo>
                    <a:pt x="60451" y="666750"/>
                  </a:lnTo>
                  <a:lnTo>
                    <a:pt x="85441" y="704825"/>
                  </a:lnTo>
                  <a:lnTo>
                    <a:pt x="114104" y="740032"/>
                  </a:lnTo>
                  <a:lnTo>
                    <a:pt x="146173" y="772101"/>
                  </a:lnTo>
                  <a:lnTo>
                    <a:pt x="181380" y="800764"/>
                  </a:lnTo>
                  <a:lnTo>
                    <a:pt x="219456" y="825754"/>
                  </a:lnTo>
                  <a:lnTo>
                    <a:pt x="260132" y="846801"/>
                  </a:lnTo>
                  <a:lnTo>
                    <a:pt x="303141" y="863638"/>
                  </a:lnTo>
                  <a:lnTo>
                    <a:pt x="348215" y="875997"/>
                  </a:lnTo>
                  <a:lnTo>
                    <a:pt x="395085" y="883609"/>
                  </a:lnTo>
                  <a:lnTo>
                    <a:pt x="443484" y="886206"/>
                  </a:lnTo>
                  <a:lnTo>
                    <a:pt x="491739" y="883609"/>
                  </a:lnTo>
                  <a:lnTo>
                    <a:pt x="538486" y="875997"/>
                  </a:lnTo>
                  <a:lnTo>
                    <a:pt x="583454" y="863638"/>
                  </a:lnTo>
                  <a:lnTo>
                    <a:pt x="626373" y="846801"/>
                  </a:lnTo>
                  <a:lnTo>
                    <a:pt x="666975" y="825754"/>
                  </a:lnTo>
                  <a:lnTo>
                    <a:pt x="704990" y="800764"/>
                  </a:lnTo>
                  <a:lnTo>
                    <a:pt x="740147" y="772101"/>
                  </a:lnTo>
                  <a:lnTo>
                    <a:pt x="772178" y="740032"/>
                  </a:lnTo>
                  <a:lnTo>
                    <a:pt x="800813" y="704825"/>
                  </a:lnTo>
                  <a:lnTo>
                    <a:pt x="825782" y="666750"/>
                  </a:lnTo>
                  <a:lnTo>
                    <a:pt x="846815" y="626073"/>
                  </a:lnTo>
                  <a:lnTo>
                    <a:pt x="863644" y="583064"/>
                  </a:lnTo>
                  <a:lnTo>
                    <a:pt x="875999" y="537990"/>
                  </a:lnTo>
                  <a:lnTo>
                    <a:pt x="883609" y="491120"/>
                  </a:lnTo>
                  <a:lnTo>
                    <a:pt x="886206" y="4427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50108" y="3266693"/>
              <a:ext cx="886460" cy="886460"/>
            </a:xfrm>
            <a:custGeom>
              <a:avLst/>
              <a:gdLst/>
              <a:ahLst/>
              <a:cxnLst/>
              <a:rect l="l" t="t" r="r" b="b"/>
              <a:pathLst>
                <a:path w="886460" h="886460">
                  <a:moveTo>
                    <a:pt x="0" y="442722"/>
                  </a:moveTo>
                  <a:lnTo>
                    <a:pt x="2596" y="394466"/>
                  </a:lnTo>
                  <a:lnTo>
                    <a:pt x="10208" y="347719"/>
                  </a:lnTo>
                  <a:lnTo>
                    <a:pt x="22567" y="302751"/>
                  </a:lnTo>
                  <a:lnTo>
                    <a:pt x="39404" y="259832"/>
                  </a:lnTo>
                  <a:lnTo>
                    <a:pt x="60451" y="219230"/>
                  </a:lnTo>
                  <a:lnTo>
                    <a:pt x="85441" y="181215"/>
                  </a:lnTo>
                  <a:lnTo>
                    <a:pt x="114104" y="146058"/>
                  </a:lnTo>
                  <a:lnTo>
                    <a:pt x="146173" y="114027"/>
                  </a:lnTo>
                  <a:lnTo>
                    <a:pt x="181380" y="85392"/>
                  </a:lnTo>
                  <a:lnTo>
                    <a:pt x="219455" y="60423"/>
                  </a:lnTo>
                  <a:lnTo>
                    <a:pt x="260132" y="39390"/>
                  </a:lnTo>
                  <a:lnTo>
                    <a:pt x="303141" y="22561"/>
                  </a:lnTo>
                  <a:lnTo>
                    <a:pt x="348215" y="10206"/>
                  </a:lnTo>
                  <a:lnTo>
                    <a:pt x="395085" y="2596"/>
                  </a:lnTo>
                  <a:lnTo>
                    <a:pt x="443484" y="0"/>
                  </a:lnTo>
                  <a:lnTo>
                    <a:pt x="491739" y="2596"/>
                  </a:lnTo>
                  <a:lnTo>
                    <a:pt x="538486" y="10206"/>
                  </a:lnTo>
                  <a:lnTo>
                    <a:pt x="583454" y="22561"/>
                  </a:lnTo>
                  <a:lnTo>
                    <a:pt x="626373" y="39390"/>
                  </a:lnTo>
                  <a:lnTo>
                    <a:pt x="666975" y="60423"/>
                  </a:lnTo>
                  <a:lnTo>
                    <a:pt x="704990" y="85392"/>
                  </a:lnTo>
                  <a:lnTo>
                    <a:pt x="740147" y="114027"/>
                  </a:lnTo>
                  <a:lnTo>
                    <a:pt x="772178" y="146058"/>
                  </a:lnTo>
                  <a:lnTo>
                    <a:pt x="800813" y="181215"/>
                  </a:lnTo>
                  <a:lnTo>
                    <a:pt x="825782" y="219230"/>
                  </a:lnTo>
                  <a:lnTo>
                    <a:pt x="846815" y="259832"/>
                  </a:lnTo>
                  <a:lnTo>
                    <a:pt x="863644" y="302751"/>
                  </a:lnTo>
                  <a:lnTo>
                    <a:pt x="875999" y="347719"/>
                  </a:lnTo>
                  <a:lnTo>
                    <a:pt x="883609" y="394466"/>
                  </a:lnTo>
                  <a:lnTo>
                    <a:pt x="886206" y="442722"/>
                  </a:lnTo>
                  <a:lnTo>
                    <a:pt x="883609" y="491120"/>
                  </a:lnTo>
                  <a:lnTo>
                    <a:pt x="875999" y="537990"/>
                  </a:lnTo>
                  <a:lnTo>
                    <a:pt x="863644" y="583064"/>
                  </a:lnTo>
                  <a:lnTo>
                    <a:pt x="846815" y="626073"/>
                  </a:lnTo>
                  <a:lnTo>
                    <a:pt x="825782" y="666750"/>
                  </a:lnTo>
                  <a:lnTo>
                    <a:pt x="800813" y="704825"/>
                  </a:lnTo>
                  <a:lnTo>
                    <a:pt x="772178" y="740032"/>
                  </a:lnTo>
                  <a:lnTo>
                    <a:pt x="740147" y="772101"/>
                  </a:lnTo>
                  <a:lnTo>
                    <a:pt x="704990" y="800764"/>
                  </a:lnTo>
                  <a:lnTo>
                    <a:pt x="666975" y="825754"/>
                  </a:lnTo>
                  <a:lnTo>
                    <a:pt x="626373" y="846801"/>
                  </a:lnTo>
                  <a:lnTo>
                    <a:pt x="583454" y="863638"/>
                  </a:lnTo>
                  <a:lnTo>
                    <a:pt x="538486" y="875997"/>
                  </a:lnTo>
                  <a:lnTo>
                    <a:pt x="491739" y="883609"/>
                  </a:lnTo>
                  <a:lnTo>
                    <a:pt x="443484" y="886206"/>
                  </a:lnTo>
                  <a:lnTo>
                    <a:pt x="395085" y="883609"/>
                  </a:lnTo>
                  <a:lnTo>
                    <a:pt x="348215" y="875997"/>
                  </a:lnTo>
                  <a:lnTo>
                    <a:pt x="303141" y="863638"/>
                  </a:lnTo>
                  <a:lnTo>
                    <a:pt x="260132" y="846801"/>
                  </a:lnTo>
                  <a:lnTo>
                    <a:pt x="219456" y="825754"/>
                  </a:lnTo>
                  <a:lnTo>
                    <a:pt x="181380" y="800764"/>
                  </a:lnTo>
                  <a:lnTo>
                    <a:pt x="146173" y="772101"/>
                  </a:lnTo>
                  <a:lnTo>
                    <a:pt x="114104" y="740032"/>
                  </a:lnTo>
                  <a:lnTo>
                    <a:pt x="85441" y="704825"/>
                  </a:lnTo>
                  <a:lnTo>
                    <a:pt x="60451" y="666750"/>
                  </a:lnTo>
                  <a:lnTo>
                    <a:pt x="39404" y="626073"/>
                  </a:lnTo>
                  <a:lnTo>
                    <a:pt x="22567" y="583064"/>
                  </a:lnTo>
                  <a:lnTo>
                    <a:pt x="10208" y="537990"/>
                  </a:lnTo>
                  <a:lnTo>
                    <a:pt x="2596" y="491120"/>
                  </a:lnTo>
                  <a:lnTo>
                    <a:pt x="0" y="442722"/>
                  </a:lnTo>
                  <a:close/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44240" y="3519677"/>
              <a:ext cx="294640" cy="328930"/>
            </a:xfrm>
            <a:custGeom>
              <a:avLst/>
              <a:gdLst/>
              <a:ahLst/>
              <a:cxnLst/>
              <a:rect l="l" t="t" r="r" b="b"/>
              <a:pathLst>
                <a:path w="294639" h="328929">
                  <a:moveTo>
                    <a:pt x="294132" y="278892"/>
                  </a:moveTo>
                  <a:lnTo>
                    <a:pt x="294132" y="160782"/>
                  </a:lnTo>
                  <a:lnTo>
                    <a:pt x="159258" y="161544"/>
                  </a:lnTo>
                  <a:lnTo>
                    <a:pt x="159258" y="198882"/>
                  </a:lnTo>
                  <a:lnTo>
                    <a:pt x="252984" y="198882"/>
                  </a:lnTo>
                  <a:lnTo>
                    <a:pt x="252984" y="257556"/>
                  </a:lnTo>
                  <a:lnTo>
                    <a:pt x="213360" y="279654"/>
                  </a:lnTo>
                  <a:lnTo>
                    <a:pt x="173605" y="289726"/>
                  </a:lnTo>
                  <a:lnTo>
                    <a:pt x="160020" y="290322"/>
                  </a:lnTo>
                  <a:lnTo>
                    <a:pt x="144732" y="289464"/>
                  </a:lnTo>
                  <a:lnTo>
                    <a:pt x="100584" y="276606"/>
                  </a:lnTo>
                  <a:lnTo>
                    <a:pt x="66186" y="247352"/>
                  </a:lnTo>
                  <a:lnTo>
                    <a:pt x="47244" y="201930"/>
                  </a:lnTo>
                  <a:lnTo>
                    <a:pt x="43434" y="163068"/>
                  </a:lnTo>
                  <a:lnTo>
                    <a:pt x="44160" y="146208"/>
                  </a:lnTo>
                  <a:lnTo>
                    <a:pt x="55626" y="99060"/>
                  </a:lnTo>
                  <a:lnTo>
                    <a:pt x="82617" y="61245"/>
                  </a:lnTo>
                  <a:lnTo>
                    <a:pt x="120574" y="41076"/>
                  </a:lnTo>
                  <a:lnTo>
                    <a:pt x="159258" y="36576"/>
                  </a:lnTo>
                  <a:lnTo>
                    <a:pt x="170985" y="37016"/>
                  </a:lnTo>
                  <a:lnTo>
                    <a:pt x="212598" y="48946"/>
                  </a:lnTo>
                  <a:lnTo>
                    <a:pt x="243173" y="83248"/>
                  </a:lnTo>
                  <a:lnTo>
                    <a:pt x="251460" y="105156"/>
                  </a:lnTo>
                  <a:lnTo>
                    <a:pt x="288798" y="94488"/>
                  </a:lnTo>
                  <a:lnTo>
                    <a:pt x="272617" y="53232"/>
                  </a:lnTo>
                  <a:lnTo>
                    <a:pt x="246316" y="24765"/>
                  </a:lnTo>
                  <a:lnTo>
                    <a:pt x="207156" y="6429"/>
                  </a:lnTo>
                  <a:lnTo>
                    <a:pt x="159258" y="0"/>
                  </a:lnTo>
                  <a:lnTo>
                    <a:pt x="136088" y="1273"/>
                  </a:lnTo>
                  <a:lnTo>
                    <a:pt x="94321" y="11251"/>
                  </a:lnTo>
                  <a:lnTo>
                    <a:pt x="58281" y="30813"/>
                  </a:lnTo>
                  <a:lnTo>
                    <a:pt x="30539" y="60531"/>
                  </a:lnTo>
                  <a:lnTo>
                    <a:pt x="11251" y="99679"/>
                  </a:lnTo>
                  <a:lnTo>
                    <a:pt x="1273" y="143113"/>
                  </a:lnTo>
                  <a:lnTo>
                    <a:pt x="0" y="166116"/>
                  </a:lnTo>
                  <a:lnTo>
                    <a:pt x="1273" y="188976"/>
                  </a:lnTo>
                  <a:lnTo>
                    <a:pt x="11251" y="231267"/>
                  </a:lnTo>
                  <a:lnTo>
                    <a:pt x="30682" y="268426"/>
                  </a:lnTo>
                  <a:lnTo>
                    <a:pt x="59566" y="297310"/>
                  </a:lnTo>
                  <a:lnTo>
                    <a:pt x="97155" y="317170"/>
                  </a:lnTo>
                  <a:lnTo>
                    <a:pt x="139446" y="327148"/>
                  </a:lnTo>
                  <a:lnTo>
                    <a:pt x="162306" y="328422"/>
                  </a:lnTo>
                  <a:lnTo>
                    <a:pt x="179439" y="327588"/>
                  </a:lnTo>
                  <a:lnTo>
                    <a:pt x="230124" y="316230"/>
                  </a:lnTo>
                  <a:lnTo>
                    <a:pt x="278237" y="290298"/>
                  </a:lnTo>
                  <a:lnTo>
                    <a:pt x="294132" y="2788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04366" y="4259579"/>
              <a:ext cx="683260" cy="166370"/>
            </a:xfrm>
            <a:custGeom>
              <a:avLst/>
              <a:gdLst/>
              <a:ahLst/>
              <a:cxnLst/>
              <a:rect l="l" t="t" r="r" b="b"/>
              <a:pathLst>
                <a:path w="683260" h="166370">
                  <a:moveTo>
                    <a:pt x="0" y="0"/>
                  </a:moveTo>
                  <a:lnTo>
                    <a:pt x="0" y="166116"/>
                  </a:lnTo>
                  <a:lnTo>
                    <a:pt x="682752" y="166115"/>
                  </a:lnTo>
                  <a:lnTo>
                    <a:pt x="682752" y="0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50691" y="4259579"/>
              <a:ext cx="683895" cy="166370"/>
            </a:xfrm>
            <a:custGeom>
              <a:avLst/>
              <a:gdLst/>
              <a:ahLst/>
              <a:cxnLst/>
              <a:rect l="l" t="t" r="r" b="b"/>
              <a:pathLst>
                <a:path w="683895" h="166370">
                  <a:moveTo>
                    <a:pt x="0" y="0"/>
                  </a:moveTo>
                  <a:lnTo>
                    <a:pt x="0" y="166116"/>
                  </a:lnTo>
                  <a:lnTo>
                    <a:pt x="683514" y="166115"/>
                  </a:lnTo>
                  <a:lnTo>
                    <a:pt x="683514" y="0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23644" y="2129789"/>
              <a:ext cx="101600" cy="406400"/>
            </a:xfrm>
            <a:custGeom>
              <a:avLst/>
              <a:gdLst/>
              <a:ahLst/>
              <a:cxnLst/>
              <a:rect l="l" t="t" r="r" b="b"/>
              <a:pathLst>
                <a:path w="101600" h="406400">
                  <a:moveTo>
                    <a:pt x="0" y="406146"/>
                  </a:moveTo>
                  <a:lnTo>
                    <a:pt x="39171" y="398121"/>
                  </a:lnTo>
                  <a:lnTo>
                    <a:pt x="71056" y="376237"/>
                  </a:lnTo>
                  <a:lnTo>
                    <a:pt x="92368" y="343781"/>
                  </a:lnTo>
                  <a:lnTo>
                    <a:pt x="99822" y="304038"/>
                  </a:lnTo>
                  <a:lnTo>
                    <a:pt x="91940" y="264854"/>
                  </a:lnTo>
                  <a:lnTo>
                    <a:pt x="70484" y="232886"/>
                  </a:lnTo>
                  <a:lnTo>
                    <a:pt x="38742" y="211347"/>
                  </a:lnTo>
                  <a:lnTo>
                    <a:pt x="0" y="203454"/>
                  </a:lnTo>
                  <a:lnTo>
                    <a:pt x="39195" y="195560"/>
                  </a:lnTo>
                  <a:lnTo>
                    <a:pt x="71247" y="174021"/>
                  </a:lnTo>
                  <a:lnTo>
                    <a:pt x="93011" y="142053"/>
                  </a:lnTo>
                  <a:lnTo>
                    <a:pt x="101345" y="102870"/>
                  </a:lnTo>
                  <a:lnTo>
                    <a:pt x="93892" y="63115"/>
                  </a:lnTo>
                  <a:lnTo>
                    <a:pt x="72580" y="30575"/>
                  </a:lnTo>
                  <a:lnTo>
                    <a:pt x="40695" y="8465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745742" y="2025395"/>
              <a:ext cx="0" cy="609600"/>
            </a:xfrm>
            <a:custGeom>
              <a:avLst/>
              <a:gdLst/>
              <a:ahLst/>
              <a:cxnLst/>
              <a:rect l="l" t="t" r="r" b="b"/>
              <a:pathLst>
                <a:path h="609600">
                  <a:moveTo>
                    <a:pt x="0" y="0"/>
                  </a:moveTo>
                  <a:lnTo>
                    <a:pt x="0" y="60960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3398520" y="5548541"/>
            <a:ext cx="387985" cy="1494790"/>
            <a:chOff x="3398520" y="5548541"/>
            <a:chExt cx="387985" cy="1494790"/>
          </a:xfrm>
        </p:grpSpPr>
        <p:sp>
          <p:nvSpPr>
            <p:cNvPr id="20" name="object 20"/>
            <p:cNvSpPr/>
            <p:nvPr/>
          </p:nvSpPr>
          <p:spPr>
            <a:xfrm>
              <a:off x="3528060" y="7029450"/>
              <a:ext cx="128905" cy="0"/>
            </a:xfrm>
            <a:custGeom>
              <a:avLst/>
              <a:gdLst/>
              <a:ahLst/>
              <a:cxnLst/>
              <a:rect l="l" t="t" r="r" b="b"/>
              <a:pathLst>
                <a:path w="128904">
                  <a:moveTo>
                    <a:pt x="0" y="0"/>
                  </a:moveTo>
                  <a:lnTo>
                    <a:pt x="128778" y="0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63290" y="6965442"/>
              <a:ext cx="258445" cy="0"/>
            </a:xfrm>
            <a:custGeom>
              <a:avLst/>
              <a:gdLst/>
              <a:ahLst/>
              <a:cxnLst/>
              <a:rect l="l" t="t" r="r" b="b"/>
              <a:pathLst>
                <a:path w="258445">
                  <a:moveTo>
                    <a:pt x="0" y="0"/>
                  </a:moveTo>
                  <a:lnTo>
                    <a:pt x="258318" y="0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398520" y="6900672"/>
              <a:ext cx="387985" cy="0"/>
            </a:xfrm>
            <a:custGeom>
              <a:avLst/>
              <a:gdLst/>
              <a:ahLst/>
              <a:cxnLst/>
              <a:rect l="l" t="t" r="r" b="b"/>
              <a:pathLst>
                <a:path w="387985">
                  <a:moveTo>
                    <a:pt x="0" y="0"/>
                  </a:moveTo>
                  <a:lnTo>
                    <a:pt x="387858" y="0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592830" y="6337554"/>
              <a:ext cx="0" cy="563245"/>
            </a:xfrm>
            <a:custGeom>
              <a:avLst/>
              <a:gdLst/>
              <a:ahLst/>
              <a:cxnLst/>
              <a:rect l="l" t="t" r="r" b="b"/>
              <a:pathLst>
                <a:path h="563245">
                  <a:moveTo>
                    <a:pt x="0" y="0"/>
                  </a:moveTo>
                  <a:lnTo>
                    <a:pt x="0" y="563118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90722" y="5561838"/>
              <a:ext cx="203835" cy="775970"/>
            </a:xfrm>
            <a:custGeom>
              <a:avLst/>
              <a:gdLst/>
              <a:ahLst/>
              <a:cxnLst/>
              <a:rect l="l" t="t" r="r" b="b"/>
              <a:pathLst>
                <a:path w="203835" h="775970">
                  <a:moveTo>
                    <a:pt x="0" y="0"/>
                  </a:moveTo>
                  <a:lnTo>
                    <a:pt x="0" y="775715"/>
                  </a:lnTo>
                  <a:lnTo>
                    <a:pt x="203454" y="775715"/>
                  </a:lnTo>
                  <a:lnTo>
                    <a:pt x="203453" y="0"/>
                  </a:lnTo>
                  <a:lnTo>
                    <a:pt x="0" y="0"/>
                  </a:lnTo>
                  <a:close/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55149" y="5390045"/>
            <a:ext cx="75361" cy="73837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3555149" y="5015141"/>
            <a:ext cx="75565" cy="389890"/>
            <a:chOff x="3555149" y="5015141"/>
            <a:chExt cx="75565" cy="389890"/>
          </a:xfrm>
        </p:grpSpPr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5149" y="5015141"/>
              <a:ext cx="75361" cy="7383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592830" y="5072634"/>
              <a:ext cx="0" cy="332740"/>
            </a:xfrm>
            <a:custGeom>
              <a:avLst/>
              <a:gdLst/>
              <a:ahLst/>
              <a:cxnLst/>
              <a:rect l="l" t="t" r="r" b="b"/>
              <a:pathLst>
                <a:path h="332739">
                  <a:moveTo>
                    <a:pt x="0" y="0"/>
                  </a:moveTo>
                  <a:lnTo>
                    <a:pt x="0" y="332232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3592829" y="5423153"/>
            <a:ext cx="0" cy="139065"/>
          </a:xfrm>
          <a:custGeom>
            <a:avLst/>
            <a:gdLst/>
            <a:ahLst/>
            <a:cxnLst/>
            <a:rect l="l" t="t" r="r" b="b"/>
            <a:pathLst>
              <a:path h="139064">
                <a:moveTo>
                  <a:pt x="0" y="138683"/>
                </a:moveTo>
                <a:lnTo>
                  <a:pt x="0" y="0"/>
                </a:lnTo>
              </a:path>
            </a:pathLst>
          </a:custGeom>
          <a:ln w="2659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1552194" y="5548541"/>
            <a:ext cx="387350" cy="1494790"/>
            <a:chOff x="1552194" y="5548541"/>
            <a:chExt cx="387350" cy="1494790"/>
          </a:xfrm>
        </p:grpSpPr>
        <p:sp>
          <p:nvSpPr>
            <p:cNvPr id="31" name="object 31"/>
            <p:cNvSpPr/>
            <p:nvPr/>
          </p:nvSpPr>
          <p:spPr>
            <a:xfrm>
              <a:off x="1680972" y="7029450"/>
              <a:ext cx="129539" cy="0"/>
            </a:xfrm>
            <a:custGeom>
              <a:avLst/>
              <a:gdLst/>
              <a:ahLst/>
              <a:cxnLst/>
              <a:rect l="l" t="t" r="r" b="b"/>
              <a:pathLst>
                <a:path w="129539">
                  <a:moveTo>
                    <a:pt x="0" y="0"/>
                  </a:moveTo>
                  <a:lnTo>
                    <a:pt x="129539" y="0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616202" y="6965442"/>
              <a:ext cx="259079" cy="0"/>
            </a:xfrm>
            <a:custGeom>
              <a:avLst/>
              <a:gdLst/>
              <a:ahLst/>
              <a:cxnLst/>
              <a:rect l="l" t="t" r="r" b="b"/>
              <a:pathLst>
                <a:path w="259080">
                  <a:moveTo>
                    <a:pt x="0" y="0"/>
                  </a:moveTo>
                  <a:lnTo>
                    <a:pt x="259079" y="0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552194" y="6900672"/>
              <a:ext cx="387350" cy="0"/>
            </a:xfrm>
            <a:custGeom>
              <a:avLst/>
              <a:gdLst/>
              <a:ahLst/>
              <a:cxnLst/>
              <a:rect l="l" t="t" r="r" b="b"/>
              <a:pathLst>
                <a:path w="387350">
                  <a:moveTo>
                    <a:pt x="0" y="0"/>
                  </a:moveTo>
                  <a:lnTo>
                    <a:pt x="387096" y="0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745742" y="6337554"/>
              <a:ext cx="0" cy="563245"/>
            </a:xfrm>
            <a:custGeom>
              <a:avLst/>
              <a:gdLst/>
              <a:ahLst/>
              <a:cxnLst/>
              <a:rect l="l" t="t" r="r" b="b"/>
              <a:pathLst>
                <a:path h="563245">
                  <a:moveTo>
                    <a:pt x="0" y="0"/>
                  </a:moveTo>
                  <a:lnTo>
                    <a:pt x="0" y="563118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644396" y="5561838"/>
              <a:ext cx="203200" cy="775970"/>
            </a:xfrm>
            <a:custGeom>
              <a:avLst/>
              <a:gdLst/>
              <a:ahLst/>
              <a:cxnLst/>
              <a:rect l="l" t="t" r="r" b="b"/>
              <a:pathLst>
                <a:path w="203200" h="775970">
                  <a:moveTo>
                    <a:pt x="0" y="0"/>
                  </a:moveTo>
                  <a:lnTo>
                    <a:pt x="0" y="775715"/>
                  </a:lnTo>
                  <a:lnTo>
                    <a:pt x="202692" y="775715"/>
                  </a:lnTo>
                  <a:lnTo>
                    <a:pt x="202691" y="0"/>
                  </a:lnTo>
                  <a:lnTo>
                    <a:pt x="0" y="0"/>
                  </a:lnTo>
                  <a:close/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6" name="object 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061" y="5390045"/>
            <a:ext cx="75361" cy="73837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1708061" y="5015141"/>
            <a:ext cx="75565" cy="389890"/>
            <a:chOff x="1708061" y="5015141"/>
            <a:chExt cx="75565" cy="389890"/>
          </a:xfrm>
        </p:grpSpPr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08061" y="5015141"/>
              <a:ext cx="75361" cy="73837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745741" y="5072634"/>
              <a:ext cx="0" cy="332740"/>
            </a:xfrm>
            <a:custGeom>
              <a:avLst/>
              <a:gdLst/>
              <a:ahLst/>
              <a:cxnLst/>
              <a:rect l="l" t="t" r="r" b="b"/>
              <a:pathLst>
                <a:path h="332739">
                  <a:moveTo>
                    <a:pt x="0" y="0"/>
                  </a:moveTo>
                  <a:lnTo>
                    <a:pt x="0" y="332232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/>
          <p:nvPr/>
        </p:nvSpPr>
        <p:spPr>
          <a:xfrm>
            <a:off x="1745742" y="5423153"/>
            <a:ext cx="0" cy="139065"/>
          </a:xfrm>
          <a:custGeom>
            <a:avLst/>
            <a:gdLst/>
            <a:ahLst/>
            <a:cxnLst/>
            <a:rect l="l" t="t" r="r" b="b"/>
            <a:pathLst>
              <a:path h="139064">
                <a:moveTo>
                  <a:pt x="0" y="138683"/>
                </a:moveTo>
                <a:lnTo>
                  <a:pt x="0" y="0"/>
                </a:lnTo>
              </a:path>
            </a:pathLst>
          </a:custGeom>
          <a:ln w="2659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939018" y="4361688"/>
            <a:ext cx="880110" cy="608965"/>
            <a:chOff x="939018" y="4361688"/>
            <a:chExt cx="880110" cy="608965"/>
          </a:xfrm>
        </p:grpSpPr>
        <p:sp>
          <p:nvSpPr>
            <p:cNvPr id="42" name="object 42"/>
            <p:cNvSpPr/>
            <p:nvPr/>
          </p:nvSpPr>
          <p:spPr>
            <a:xfrm>
              <a:off x="1709927" y="4466844"/>
              <a:ext cx="101600" cy="406400"/>
            </a:xfrm>
            <a:custGeom>
              <a:avLst/>
              <a:gdLst/>
              <a:ahLst/>
              <a:cxnLst/>
              <a:rect l="l" t="t" r="r" b="b"/>
              <a:pathLst>
                <a:path w="101600" h="406400">
                  <a:moveTo>
                    <a:pt x="0" y="406146"/>
                  </a:moveTo>
                  <a:lnTo>
                    <a:pt x="39064" y="398121"/>
                  </a:lnTo>
                  <a:lnTo>
                    <a:pt x="70770" y="376237"/>
                  </a:lnTo>
                  <a:lnTo>
                    <a:pt x="92047" y="343781"/>
                  </a:lnTo>
                  <a:lnTo>
                    <a:pt x="99822" y="304038"/>
                  </a:lnTo>
                  <a:lnTo>
                    <a:pt x="91940" y="264854"/>
                  </a:lnTo>
                  <a:lnTo>
                    <a:pt x="70484" y="232886"/>
                  </a:lnTo>
                  <a:lnTo>
                    <a:pt x="38742" y="211347"/>
                  </a:lnTo>
                  <a:lnTo>
                    <a:pt x="0" y="203454"/>
                  </a:lnTo>
                  <a:lnTo>
                    <a:pt x="39195" y="195548"/>
                  </a:lnTo>
                  <a:lnTo>
                    <a:pt x="71247" y="173926"/>
                  </a:lnTo>
                  <a:lnTo>
                    <a:pt x="93011" y="141732"/>
                  </a:lnTo>
                  <a:lnTo>
                    <a:pt x="101345" y="102108"/>
                  </a:lnTo>
                  <a:lnTo>
                    <a:pt x="93571" y="62793"/>
                  </a:lnTo>
                  <a:lnTo>
                    <a:pt x="72294" y="30480"/>
                  </a:lnTo>
                  <a:lnTo>
                    <a:pt x="40588" y="8453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736597" y="4361688"/>
              <a:ext cx="0" cy="608965"/>
            </a:xfrm>
            <a:custGeom>
              <a:avLst/>
              <a:gdLst/>
              <a:ahLst/>
              <a:cxnLst/>
              <a:rect l="l" t="t" r="r" b="b"/>
              <a:pathLst>
                <a:path h="608964">
                  <a:moveTo>
                    <a:pt x="0" y="0"/>
                  </a:moveTo>
                  <a:lnTo>
                    <a:pt x="0" y="608838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164336" y="4675632"/>
              <a:ext cx="554355" cy="0"/>
            </a:xfrm>
            <a:custGeom>
              <a:avLst/>
              <a:gdLst/>
              <a:ahLst/>
              <a:cxnLst/>
              <a:rect l="l" t="t" r="r" b="b"/>
              <a:pathLst>
                <a:path w="554355">
                  <a:moveTo>
                    <a:pt x="0" y="0"/>
                  </a:moveTo>
                  <a:lnTo>
                    <a:pt x="553974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46403" y="4472178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400050" y="200406"/>
                  </a:moveTo>
                  <a:lnTo>
                    <a:pt x="394789" y="154275"/>
                  </a:lnTo>
                  <a:lnTo>
                    <a:pt x="379798" y="112022"/>
                  </a:lnTo>
                  <a:lnTo>
                    <a:pt x="356262" y="74822"/>
                  </a:lnTo>
                  <a:lnTo>
                    <a:pt x="325369" y="43847"/>
                  </a:lnTo>
                  <a:lnTo>
                    <a:pt x="288304" y="20269"/>
                  </a:lnTo>
                  <a:lnTo>
                    <a:pt x="246254" y="5262"/>
                  </a:lnTo>
                  <a:lnTo>
                    <a:pt x="200405" y="0"/>
                  </a:lnTo>
                  <a:lnTo>
                    <a:pt x="154275" y="5262"/>
                  </a:lnTo>
                  <a:lnTo>
                    <a:pt x="112022" y="20269"/>
                  </a:lnTo>
                  <a:lnTo>
                    <a:pt x="74822" y="43847"/>
                  </a:lnTo>
                  <a:lnTo>
                    <a:pt x="43847" y="74822"/>
                  </a:lnTo>
                  <a:lnTo>
                    <a:pt x="20269" y="112022"/>
                  </a:lnTo>
                  <a:lnTo>
                    <a:pt x="5262" y="154275"/>
                  </a:lnTo>
                  <a:lnTo>
                    <a:pt x="0" y="200406"/>
                  </a:lnTo>
                  <a:lnTo>
                    <a:pt x="5262" y="246254"/>
                  </a:lnTo>
                  <a:lnTo>
                    <a:pt x="20269" y="288304"/>
                  </a:lnTo>
                  <a:lnTo>
                    <a:pt x="43847" y="325369"/>
                  </a:lnTo>
                  <a:lnTo>
                    <a:pt x="74822" y="356262"/>
                  </a:lnTo>
                  <a:lnTo>
                    <a:pt x="112022" y="379798"/>
                  </a:lnTo>
                  <a:lnTo>
                    <a:pt x="154275" y="394789"/>
                  </a:lnTo>
                  <a:lnTo>
                    <a:pt x="200406" y="400050"/>
                  </a:lnTo>
                  <a:lnTo>
                    <a:pt x="246254" y="394789"/>
                  </a:lnTo>
                  <a:lnTo>
                    <a:pt x="288304" y="379798"/>
                  </a:lnTo>
                  <a:lnTo>
                    <a:pt x="325369" y="356262"/>
                  </a:lnTo>
                  <a:lnTo>
                    <a:pt x="356262" y="325369"/>
                  </a:lnTo>
                  <a:lnTo>
                    <a:pt x="379798" y="288304"/>
                  </a:lnTo>
                  <a:lnTo>
                    <a:pt x="394789" y="246254"/>
                  </a:lnTo>
                  <a:lnTo>
                    <a:pt x="400050" y="2004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946403" y="4472178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0" y="200406"/>
                  </a:moveTo>
                  <a:lnTo>
                    <a:pt x="5262" y="154275"/>
                  </a:lnTo>
                  <a:lnTo>
                    <a:pt x="20269" y="112022"/>
                  </a:lnTo>
                  <a:lnTo>
                    <a:pt x="43847" y="74822"/>
                  </a:lnTo>
                  <a:lnTo>
                    <a:pt x="74822" y="43847"/>
                  </a:lnTo>
                  <a:lnTo>
                    <a:pt x="112022" y="20269"/>
                  </a:lnTo>
                  <a:lnTo>
                    <a:pt x="154275" y="5262"/>
                  </a:lnTo>
                  <a:lnTo>
                    <a:pt x="200405" y="0"/>
                  </a:lnTo>
                  <a:lnTo>
                    <a:pt x="246254" y="5262"/>
                  </a:lnTo>
                  <a:lnTo>
                    <a:pt x="288304" y="20269"/>
                  </a:lnTo>
                  <a:lnTo>
                    <a:pt x="325369" y="43847"/>
                  </a:lnTo>
                  <a:lnTo>
                    <a:pt x="356262" y="74822"/>
                  </a:lnTo>
                  <a:lnTo>
                    <a:pt x="379798" y="112022"/>
                  </a:lnTo>
                  <a:lnTo>
                    <a:pt x="394789" y="154275"/>
                  </a:lnTo>
                  <a:lnTo>
                    <a:pt x="400050" y="200406"/>
                  </a:lnTo>
                  <a:lnTo>
                    <a:pt x="394789" y="246254"/>
                  </a:lnTo>
                  <a:lnTo>
                    <a:pt x="379798" y="288304"/>
                  </a:lnTo>
                  <a:lnTo>
                    <a:pt x="356262" y="325369"/>
                  </a:lnTo>
                  <a:lnTo>
                    <a:pt x="325369" y="356262"/>
                  </a:lnTo>
                  <a:lnTo>
                    <a:pt x="288304" y="379798"/>
                  </a:lnTo>
                  <a:lnTo>
                    <a:pt x="246254" y="394789"/>
                  </a:lnTo>
                  <a:lnTo>
                    <a:pt x="200406" y="400050"/>
                  </a:lnTo>
                  <a:lnTo>
                    <a:pt x="154275" y="394789"/>
                  </a:lnTo>
                  <a:lnTo>
                    <a:pt x="112022" y="379798"/>
                  </a:lnTo>
                  <a:lnTo>
                    <a:pt x="74822" y="356262"/>
                  </a:lnTo>
                  <a:lnTo>
                    <a:pt x="43847" y="325369"/>
                  </a:lnTo>
                  <a:lnTo>
                    <a:pt x="20269" y="288304"/>
                  </a:lnTo>
                  <a:lnTo>
                    <a:pt x="5262" y="246254"/>
                  </a:lnTo>
                  <a:lnTo>
                    <a:pt x="0" y="200406"/>
                  </a:lnTo>
                  <a:close/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714228" y="2331954"/>
            <a:ext cx="1029969" cy="1040765"/>
            <a:chOff x="714228" y="2331954"/>
            <a:chExt cx="1029969" cy="1040765"/>
          </a:xfrm>
        </p:grpSpPr>
        <p:sp>
          <p:nvSpPr>
            <p:cNvPr id="48" name="object 48"/>
            <p:cNvSpPr/>
            <p:nvPr/>
          </p:nvSpPr>
          <p:spPr>
            <a:xfrm>
              <a:off x="914399" y="2339339"/>
              <a:ext cx="822325" cy="711200"/>
            </a:xfrm>
            <a:custGeom>
              <a:avLst/>
              <a:gdLst/>
              <a:ahLst/>
              <a:cxnLst/>
              <a:rect l="l" t="t" r="r" b="b"/>
              <a:pathLst>
                <a:path w="822325" h="711200">
                  <a:moveTo>
                    <a:pt x="822197" y="0"/>
                  </a:moveTo>
                  <a:lnTo>
                    <a:pt x="0" y="0"/>
                  </a:lnTo>
                  <a:lnTo>
                    <a:pt x="0" y="710946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39139" y="2772918"/>
              <a:ext cx="369570" cy="120650"/>
            </a:xfrm>
            <a:custGeom>
              <a:avLst/>
              <a:gdLst/>
              <a:ahLst/>
              <a:cxnLst/>
              <a:rect l="l" t="t" r="r" b="b"/>
              <a:pathLst>
                <a:path w="369569" h="120650">
                  <a:moveTo>
                    <a:pt x="0" y="0"/>
                  </a:moveTo>
                  <a:lnTo>
                    <a:pt x="0" y="120396"/>
                  </a:lnTo>
                  <a:lnTo>
                    <a:pt x="369570" y="120395"/>
                  </a:lnTo>
                  <a:lnTo>
                    <a:pt x="369570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21613" y="2964180"/>
              <a:ext cx="401320" cy="401320"/>
            </a:xfrm>
            <a:custGeom>
              <a:avLst/>
              <a:gdLst/>
              <a:ahLst/>
              <a:cxnLst/>
              <a:rect l="l" t="t" r="r" b="b"/>
              <a:pathLst>
                <a:path w="401319" h="401320">
                  <a:moveTo>
                    <a:pt x="400812" y="200406"/>
                  </a:moveTo>
                  <a:lnTo>
                    <a:pt x="395509" y="154514"/>
                  </a:lnTo>
                  <a:lnTo>
                    <a:pt x="380409" y="112356"/>
                  </a:lnTo>
                  <a:lnTo>
                    <a:pt x="356724" y="75142"/>
                  </a:lnTo>
                  <a:lnTo>
                    <a:pt x="325669" y="44087"/>
                  </a:lnTo>
                  <a:lnTo>
                    <a:pt x="288455" y="20402"/>
                  </a:lnTo>
                  <a:lnTo>
                    <a:pt x="246297" y="5302"/>
                  </a:lnTo>
                  <a:lnTo>
                    <a:pt x="200405" y="0"/>
                  </a:lnTo>
                  <a:lnTo>
                    <a:pt x="154514" y="5302"/>
                  </a:lnTo>
                  <a:lnTo>
                    <a:pt x="112356" y="20402"/>
                  </a:lnTo>
                  <a:lnTo>
                    <a:pt x="75142" y="44087"/>
                  </a:lnTo>
                  <a:lnTo>
                    <a:pt x="44087" y="75142"/>
                  </a:lnTo>
                  <a:lnTo>
                    <a:pt x="20402" y="112356"/>
                  </a:lnTo>
                  <a:lnTo>
                    <a:pt x="5302" y="154514"/>
                  </a:lnTo>
                  <a:lnTo>
                    <a:pt x="0" y="200406"/>
                  </a:lnTo>
                  <a:lnTo>
                    <a:pt x="5302" y="246297"/>
                  </a:lnTo>
                  <a:lnTo>
                    <a:pt x="20402" y="288455"/>
                  </a:lnTo>
                  <a:lnTo>
                    <a:pt x="44087" y="325669"/>
                  </a:lnTo>
                  <a:lnTo>
                    <a:pt x="75142" y="356724"/>
                  </a:lnTo>
                  <a:lnTo>
                    <a:pt x="112356" y="380409"/>
                  </a:lnTo>
                  <a:lnTo>
                    <a:pt x="154514" y="395509"/>
                  </a:lnTo>
                  <a:lnTo>
                    <a:pt x="200406" y="400812"/>
                  </a:lnTo>
                  <a:lnTo>
                    <a:pt x="246297" y="395509"/>
                  </a:lnTo>
                  <a:lnTo>
                    <a:pt x="288455" y="380409"/>
                  </a:lnTo>
                  <a:lnTo>
                    <a:pt x="325669" y="356724"/>
                  </a:lnTo>
                  <a:lnTo>
                    <a:pt x="356724" y="325669"/>
                  </a:lnTo>
                  <a:lnTo>
                    <a:pt x="380409" y="288455"/>
                  </a:lnTo>
                  <a:lnTo>
                    <a:pt x="395509" y="246297"/>
                  </a:lnTo>
                  <a:lnTo>
                    <a:pt x="400812" y="2004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21613" y="2964180"/>
              <a:ext cx="401320" cy="401320"/>
            </a:xfrm>
            <a:custGeom>
              <a:avLst/>
              <a:gdLst/>
              <a:ahLst/>
              <a:cxnLst/>
              <a:rect l="l" t="t" r="r" b="b"/>
              <a:pathLst>
                <a:path w="401319" h="401320">
                  <a:moveTo>
                    <a:pt x="0" y="200406"/>
                  </a:moveTo>
                  <a:lnTo>
                    <a:pt x="5302" y="154514"/>
                  </a:lnTo>
                  <a:lnTo>
                    <a:pt x="20402" y="112356"/>
                  </a:lnTo>
                  <a:lnTo>
                    <a:pt x="44087" y="75142"/>
                  </a:lnTo>
                  <a:lnTo>
                    <a:pt x="75142" y="44087"/>
                  </a:lnTo>
                  <a:lnTo>
                    <a:pt x="112356" y="20402"/>
                  </a:lnTo>
                  <a:lnTo>
                    <a:pt x="154514" y="5302"/>
                  </a:lnTo>
                  <a:lnTo>
                    <a:pt x="200405" y="0"/>
                  </a:lnTo>
                  <a:lnTo>
                    <a:pt x="246297" y="5302"/>
                  </a:lnTo>
                  <a:lnTo>
                    <a:pt x="288455" y="20402"/>
                  </a:lnTo>
                  <a:lnTo>
                    <a:pt x="325669" y="44087"/>
                  </a:lnTo>
                  <a:lnTo>
                    <a:pt x="356724" y="75142"/>
                  </a:lnTo>
                  <a:lnTo>
                    <a:pt x="380409" y="112356"/>
                  </a:lnTo>
                  <a:lnTo>
                    <a:pt x="395509" y="154514"/>
                  </a:lnTo>
                  <a:lnTo>
                    <a:pt x="400812" y="200406"/>
                  </a:lnTo>
                  <a:lnTo>
                    <a:pt x="395509" y="246297"/>
                  </a:lnTo>
                  <a:lnTo>
                    <a:pt x="380409" y="288455"/>
                  </a:lnTo>
                  <a:lnTo>
                    <a:pt x="356724" y="325669"/>
                  </a:lnTo>
                  <a:lnTo>
                    <a:pt x="325669" y="356724"/>
                  </a:lnTo>
                  <a:lnTo>
                    <a:pt x="288455" y="380409"/>
                  </a:lnTo>
                  <a:lnTo>
                    <a:pt x="246297" y="395509"/>
                  </a:lnTo>
                  <a:lnTo>
                    <a:pt x="200406" y="400812"/>
                  </a:lnTo>
                  <a:lnTo>
                    <a:pt x="154514" y="395509"/>
                  </a:lnTo>
                  <a:lnTo>
                    <a:pt x="112356" y="380409"/>
                  </a:lnTo>
                  <a:lnTo>
                    <a:pt x="75142" y="356724"/>
                  </a:lnTo>
                  <a:lnTo>
                    <a:pt x="44087" y="325669"/>
                  </a:lnTo>
                  <a:lnTo>
                    <a:pt x="20402" y="288455"/>
                  </a:lnTo>
                  <a:lnTo>
                    <a:pt x="5302" y="246297"/>
                  </a:lnTo>
                  <a:lnTo>
                    <a:pt x="0" y="200406"/>
                  </a:lnTo>
                  <a:close/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2802870" y="4361688"/>
            <a:ext cx="880110" cy="608965"/>
            <a:chOff x="2802870" y="4361688"/>
            <a:chExt cx="880110" cy="608965"/>
          </a:xfrm>
        </p:grpSpPr>
        <p:sp>
          <p:nvSpPr>
            <p:cNvPr id="53" name="object 53"/>
            <p:cNvSpPr/>
            <p:nvPr/>
          </p:nvSpPr>
          <p:spPr>
            <a:xfrm>
              <a:off x="3573018" y="4466844"/>
              <a:ext cx="102235" cy="406400"/>
            </a:xfrm>
            <a:custGeom>
              <a:avLst/>
              <a:gdLst/>
              <a:ahLst/>
              <a:cxnLst/>
              <a:rect l="l" t="t" r="r" b="b"/>
              <a:pathLst>
                <a:path w="102235" h="406400">
                  <a:moveTo>
                    <a:pt x="0" y="406146"/>
                  </a:moveTo>
                  <a:lnTo>
                    <a:pt x="39183" y="398121"/>
                  </a:lnTo>
                  <a:lnTo>
                    <a:pt x="71151" y="376237"/>
                  </a:lnTo>
                  <a:lnTo>
                    <a:pt x="92690" y="343781"/>
                  </a:lnTo>
                  <a:lnTo>
                    <a:pt x="100583" y="304038"/>
                  </a:lnTo>
                  <a:lnTo>
                    <a:pt x="92368" y="264854"/>
                  </a:lnTo>
                  <a:lnTo>
                    <a:pt x="70865" y="232886"/>
                  </a:lnTo>
                  <a:lnTo>
                    <a:pt x="39076" y="211347"/>
                  </a:lnTo>
                  <a:lnTo>
                    <a:pt x="0" y="203454"/>
                  </a:lnTo>
                  <a:lnTo>
                    <a:pt x="39314" y="195548"/>
                  </a:lnTo>
                  <a:lnTo>
                    <a:pt x="71628" y="173926"/>
                  </a:lnTo>
                  <a:lnTo>
                    <a:pt x="93654" y="141732"/>
                  </a:lnTo>
                  <a:lnTo>
                    <a:pt x="102107" y="102108"/>
                  </a:lnTo>
                  <a:lnTo>
                    <a:pt x="94333" y="62793"/>
                  </a:lnTo>
                  <a:lnTo>
                    <a:pt x="73056" y="30480"/>
                  </a:lnTo>
                  <a:lnTo>
                    <a:pt x="41350" y="8453"/>
                  </a:lnTo>
                  <a:lnTo>
                    <a:pt x="2285" y="0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601974" y="4361688"/>
              <a:ext cx="0" cy="608965"/>
            </a:xfrm>
            <a:custGeom>
              <a:avLst/>
              <a:gdLst/>
              <a:ahLst/>
              <a:cxnLst/>
              <a:rect l="l" t="t" r="r" b="b"/>
              <a:pathLst>
                <a:path h="608964">
                  <a:moveTo>
                    <a:pt x="0" y="0"/>
                  </a:moveTo>
                  <a:lnTo>
                    <a:pt x="0" y="608838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028950" y="4675632"/>
              <a:ext cx="554990" cy="0"/>
            </a:xfrm>
            <a:custGeom>
              <a:avLst/>
              <a:gdLst/>
              <a:ahLst/>
              <a:cxnLst/>
              <a:rect l="l" t="t" r="r" b="b"/>
              <a:pathLst>
                <a:path w="554989">
                  <a:moveTo>
                    <a:pt x="0" y="0"/>
                  </a:moveTo>
                  <a:lnTo>
                    <a:pt x="554736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810256" y="4472178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400050" y="200406"/>
                  </a:moveTo>
                  <a:lnTo>
                    <a:pt x="394787" y="154275"/>
                  </a:lnTo>
                  <a:lnTo>
                    <a:pt x="379780" y="112022"/>
                  </a:lnTo>
                  <a:lnTo>
                    <a:pt x="356202" y="74822"/>
                  </a:lnTo>
                  <a:lnTo>
                    <a:pt x="325227" y="43847"/>
                  </a:lnTo>
                  <a:lnTo>
                    <a:pt x="288027" y="20269"/>
                  </a:lnTo>
                  <a:lnTo>
                    <a:pt x="245774" y="5262"/>
                  </a:lnTo>
                  <a:lnTo>
                    <a:pt x="199644" y="0"/>
                  </a:lnTo>
                  <a:lnTo>
                    <a:pt x="153795" y="5262"/>
                  </a:lnTo>
                  <a:lnTo>
                    <a:pt x="111745" y="20269"/>
                  </a:lnTo>
                  <a:lnTo>
                    <a:pt x="74680" y="43847"/>
                  </a:lnTo>
                  <a:lnTo>
                    <a:pt x="43787" y="74822"/>
                  </a:lnTo>
                  <a:lnTo>
                    <a:pt x="20251" y="112022"/>
                  </a:lnTo>
                  <a:lnTo>
                    <a:pt x="5260" y="154275"/>
                  </a:lnTo>
                  <a:lnTo>
                    <a:pt x="0" y="200406"/>
                  </a:lnTo>
                  <a:lnTo>
                    <a:pt x="5260" y="246254"/>
                  </a:lnTo>
                  <a:lnTo>
                    <a:pt x="20251" y="288304"/>
                  </a:lnTo>
                  <a:lnTo>
                    <a:pt x="43787" y="325369"/>
                  </a:lnTo>
                  <a:lnTo>
                    <a:pt x="74680" y="356262"/>
                  </a:lnTo>
                  <a:lnTo>
                    <a:pt x="111745" y="379798"/>
                  </a:lnTo>
                  <a:lnTo>
                    <a:pt x="153795" y="394789"/>
                  </a:lnTo>
                  <a:lnTo>
                    <a:pt x="199644" y="400050"/>
                  </a:lnTo>
                  <a:lnTo>
                    <a:pt x="245774" y="394789"/>
                  </a:lnTo>
                  <a:lnTo>
                    <a:pt x="288027" y="379798"/>
                  </a:lnTo>
                  <a:lnTo>
                    <a:pt x="325227" y="356262"/>
                  </a:lnTo>
                  <a:lnTo>
                    <a:pt x="356202" y="325369"/>
                  </a:lnTo>
                  <a:lnTo>
                    <a:pt x="379780" y="288304"/>
                  </a:lnTo>
                  <a:lnTo>
                    <a:pt x="394787" y="246254"/>
                  </a:lnTo>
                  <a:lnTo>
                    <a:pt x="400050" y="2004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810256" y="4472178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0" y="200406"/>
                  </a:moveTo>
                  <a:lnTo>
                    <a:pt x="5260" y="154275"/>
                  </a:lnTo>
                  <a:lnTo>
                    <a:pt x="20251" y="112022"/>
                  </a:lnTo>
                  <a:lnTo>
                    <a:pt x="43787" y="74822"/>
                  </a:lnTo>
                  <a:lnTo>
                    <a:pt x="74680" y="43847"/>
                  </a:lnTo>
                  <a:lnTo>
                    <a:pt x="111745" y="20269"/>
                  </a:lnTo>
                  <a:lnTo>
                    <a:pt x="153795" y="5262"/>
                  </a:lnTo>
                  <a:lnTo>
                    <a:pt x="199644" y="0"/>
                  </a:lnTo>
                  <a:lnTo>
                    <a:pt x="245774" y="5262"/>
                  </a:lnTo>
                  <a:lnTo>
                    <a:pt x="288027" y="20269"/>
                  </a:lnTo>
                  <a:lnTo>
                    <a:pt x="325227" y="43847"/>
                  </a:lnTo>
                  <a:lnTo>
                    <a:pt x="356202" y="74822"/>
                  </a:lnTo>
                  <a:lnTo>
                    <a:pt x="379780" y="112022"/>
                  </a:lnTo>
                  <a:lnTo>
                    <a:pt x="394787" y="154275"/>
                  </a:lnTo>
                  <a:lnTo>
                    <a:pt x="400050" y="200406"/>
                  </a:lnTo>
                  <a:lnTo>
                    <a:pt x="394787" y="246254"/>
                  </a:lnTo>
                  <a:lnTo>
                    <a:pt x="379780" y="288304"/>
                  </a:lnTo>
                  <a:lnTo>
                    <a:pt x="356202" y="325369"/>
                  </a:lnTo>
                  <a:lnTo>
                    <a:pt x="325227" y="356262"/>
                  </a:lnTo>
                  <a:lnTo>
                    <a:pt x="288027" y="379798"/>
                  </a:lnTo>
                  <a:lnTo>
                    <a:pt x="245774" y="394789"/>
                  </a:lnTo>
                  <a:lnTo>
                    <a:pt x="199644" y="400050"/>
                  </a:lnTo>
                  <a:lnTo>
                    <a:pt x="153795" y="394789"/>
                  </a:lnTo>
                  <a:lnTo>
                    <a:pt x="111745" y="379798"/>
                  </a:lnTo>
                  <a:lnTo>
                    <a:pt x="74680" y="356262"/>
                  </a:lnTo>
                  <a:lnTo>
                    <a:pt x="43787" y="325369"/>
                  </a:lnTo>
                  <a:lnTo>
                    <a:pt x="20251" y="288304"/>
                  </a:lnTo>
                  <a:lnTo>
                    <a:pt x="5260" y="246254"/>
                  </a:lnTo>
                  <a:lnTo>
                    <a:pt x="0" y="200406"/>
                  </a:lnTo>
                  <a:close/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1309350" y="3045948"/>
            <a:ext cx="436880" cy="236854"/>
            <a:chOff x="1309350" y="3045948"/>
            <a:chExt cx="436880" cy="236854"/>
          </a:xfrm>
        </p:grpSpPr>
        <p:sp>
          <p:nvSpPr>
            <p:cNvPr id="59" name="object 59"/>
            <p:cNvSpPr/>
            <p:nvPr/>
          </p:nvSpPr>
          <p:spPr>
            <a:xfrm>
              <a:off x="1316736" y="3053334"/>
              <a:ext cx="55244" cy="222250"/>
            </a:xfrm>
            <a:custGeom>
              <a:avLst/>
              <a:gdLst/>
              <a:ahLst/>
              <a:cxnLst/>
              <a:rect l="l" t="t" r="r" b="b"/>
              <a:pathLst>
                <a:path w="55244" h="222250">
                  <a:moveTo>
                    <a:pt x="0" y="221741"/>
                  </a:moveTo>
                  <a:lnTo>
                    <a:pt x="21431" y="217455"/>
                  </a:lnTo>
                  <a:lnTo>
                    <a:pt x="38862" y="205739"/>
                  </a:lnTo>
                  <a:lnTo>
                    <a:pt x="50577" y="188309"/>
                  </a:lnTo>
                  <a:lnTo>
                    <a:pt x="54864" y="166877"/>
                  </a:lnTo>
                  <a:lnTo>
                    <a:pt x="50577" y="145006"/>
                  </a:lnTo>
                  <a:lnTo>
                    <a:pt x="38862" y="127349"/>
                  </a:lnTo>
                  <a:lnTo>
                    <a:pt x="21431" y="115550"/>
                  </a:lnTo>
                  <a:lnTo>
                    <a:pt x="0" y="111251"/>
                  </a:lnTo>
                  <a:lnTo>
                    <a:pt x="21431" y="106846"/>
                  </a:lnTo>
                  <a:lnTo>
                    <a:pt x="38861" y="94868"/>
                  </a:lnTo>
                  <a:lnTo>
                    <a:pt x="50577" y="77176"/>
                  </a:lnTo>
                  <a:lnTo>
                    <a:pt x="54863" y="55625"/>
                  </a:lnTo>
                  <a:lnTo>
                    <a:pt x="50577" y="34075"/>
                  </a:lnTo>
                  <a:lnTo>
                    <a:pt x="38861" y="16382"/>
                  </a:lnTo>
                  <a:lnTo>
                    <a:pt x="21431" y="4405"/>
                  </a:lnTo>
                  <a:lnTo>
                    <a:pt x="0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427226" y="3053334"/>
              <a:ext cx="55880" cy="222250"/>
            </a:xfrm>
            <a:custGeom>
              <a:avLst/>
              <a:gdLst/>
              <a:ahLst/>
              <a:cxnLst/>
              <a:rect l="l" t="t" r="r" b="b"/>
              <a:pathLst>
                <a:path w="55880" h="222250">
                  <a:moveTo>
                    <a:pt x="55625" y="221741"/>
                  </a:moveTo>
                  <a:lnTo>
                    <a:pt x="33754" y="217455"/>
                  </a:lnTo>
                  <a:lnTo>
                    <a:pt x="16097" y="205739"/>
                  </a:lnTo>
                  <a:lnTo>
                    <a:pt x="4298" y="188309"/>
                  </a:lnTo>
                  <a:lnTo>
                    <a:pt x="0" y="166877"/>
                  </a:lnTo>
                  <a:lnTo>
                    <a:pt x="4298" y="145006"/>
                  </a:lnTo>
                  <a:lnTo>
                    <a:pt x="16097" y="127349"/>
                  </a:lnTo>
                  <a:lnTo>
                    <a:pt x="33754" y="115550"/>
                  </a:lnTo>
                  <a:lnTo>
                    <a:pt x="55625" y="111251"/>
                  </a:lnTo>
                  <a:lnTo>
                    <a:pt x="33754" y="106846"/>
                  </a:lnTo>
                  <a:lnTo>
                    <a:pt x="16097" y="94868"/>
                  </a:lnTo>
                  <a:lnTo>
                    <a:pt x="4298" y="77176"/>
                  </a:lnTo>
                  <a:lnTo>
                    <a:pt x="0" y="55625"/>
                  </a:lnTo>
                  <a:lnTo>
                    <a:pt x="4298" y="34075"/>
                  </a:lnTo>
                  <a:lnTo>
                    <a:pt x="16097" y="16382"/>
                  </a:lnTo>
                  <a:lnTo>
                    <a:pt x="33754" y="4405"/>
                  </a:lnTo>
                  <a:lnTo>
                    <a:pt x="55625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487424" y="3160776"/>
              <a:ext cx="258445" cy="0"/>
            </a:xfrm>
            <a:custGeom>
              <a:avLst/>
              <a:gdLst/>
              <a:ahLst/>
              <a:cxnLst/>
              <a:rect l="l" t="t" r="r" b="b"/>
              <a:pathLst>
                <a:path w="258444">
                  <a:moveTo>
                    <a:pt x="137922" y="0"/>
                  </a:moveTo>
                  <a:lnTo>
                    <a:pt x="0" y="0"/>
                  </a:lnTo>
                </a:path>
                <a:path w="258444">
                  <a:moveTo>
                    <a:pt x="137922" y="0"/>
                  </a:moveTo>
                  <a:lnTo>
                    <a:pt x="258318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2555220" y="2016251"/>
            <a:ext cx="1118235" cy="1343660"/>
            <a:chOff x="2555220" y="2016251"/>
            <a:chExt cx="1118235" cy="1343660"/>
          </a:xfrm>
        </p:grpSpPr>
        <p:sp>
          <p:nvSpPr>
            <p:cNvPr id="63" name="object 63"/>
            <p:cNvSpPr/>
            <p:nvPr/>
          </p:nvSpPr>
          <p:spPr>
            <a:xfrm>
              <a:off x="3564636" y="2117597"/>
              <a:ext cx="101600" cy="406400"/>
            </a:xfrm>
            <a:custGeom>
              <a:avLst/>
              <a:gdLst/>
              <a:ahLst/>
              <a:cxnLst/>
              <a:rect l="l" t="t" r="r" b="b"/>
              <a:pathLst>
                <a:path w="101600" h="406400">
                  <a:moveTo>
                    <a:pt x="0" y="406146"/>
                  </a:moveTo>
                  <a:lnTo>
                    <a:pt x="39171" y="397692"/>
                  </a:lnTo>
                  <a:lnTo>
                    <a:pt x="71056" y="375666"/>
                  </a:lnTo>
                  <a:lnTo>
                    <a:pt x="92368" y="343352"/>
                  </a:lnTo>
                  <a:lnTo>
                    <a:pt x="99822" y="304038"/>
                  </a:lnTo>
                  <a:lnTo>
                    <a:pt x="91940" y="264842"/>
                  </a:lnTo>
                  <a:lnTo>
                    <a:pt x="70484" y="232791"/>
                  </a:lnTo>
                  <a:lnTo>
                    <a:pt x="38742" y="211026"/>
                  </a:lnTo>
                  <a:lnTo>
                    <a:pt x="0" y="202692"/>
                  </a:lnTo>
                  <a:lnTo>
                    <a:pt x="39195" y="195226"/>
                  </a:lnTo>
                  <a:lnTo>
                    <a:pt x="71247" y="173831"/>
                  </a:lnTo>
                  <a:lnTo>
                    <a:pt x="93011" y="141720"/>
                  </a:lnTo>
                  <a:lnTo>
                    <a:pt x="101345" y="102108"/>
                  </a:lnTo>
                  <a:lnTo>
                    <a:pt x="93892" y="62364"/>
                  </a:lnTo>
                  <a:lnTo>
                    <a:pt x="72580" y="29908"/>
                  </a:lnTo>
                  <a:lnTo>
                    <a:pt x="40695" y="8024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592830" y="2016251"/>
              <a:ext cx="0" cy="608965"/>
            </a:xfrm>
            <a:custGeom>
              <a:avLst/>
              <a:gdLst/>
              <a:ahLst/>
              <a:cxnLst/>
              <a:rect l="l" t="t" r="r" b="b"/>
              <a:pathLst>
                <a:path h="608964">
                  <a:moveTo>
                    <a:pt x="0" y="0"/>
                  </a:moveTo>
                  <a:lnTo>
                    <a:pt x="0" y="608838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752344" y="2330195"/>
              <a:ext cx="821690" cy="702310"/>
            </a:xfrm>
            <a:custGeom>
              <a:avLst/>
              <a:gdLst/>
              <a:ahLst/>
              <a:cxnLst/>
              <a:rect l="l" t="t" r="r" b="b"/>
              <a:pathLst>
                <a:path w="821689" h="702310">
                  <a:moveTo>
                    <a:pt x="821436" y="0"/>
                  </a:moveTo>
                  <a:lnTo>
                    <a:pt x="0" y="0"/>
                  </a:lnTo>
                  <a:lnTo>
                    <a:pt x="0" y="701802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586228" y="2754629"/>
              <a:ext cx="360045" cy="129539"/>
            </a:xfrm>
            <a:custGeom>
              <a:avLst/>
              <a:gdLst/>
              <a:ahLst/>
              <a:cxnLst/>
              <a:rect l="l" t="t" r="r" b="b"/>
              <a:pathLst>
                <a:path w="360044" h="129539">
                  <a:moveTo>
                    <a:pt x="0" y="0"/>
                  </a:moveTo>
                  <a:lnTo>
                    <a:pt x="0" y="129539"/>
                  </a:lnTo>
                  <a:lnTo>
                    <a:pt x="359664" y="129539"/>
                  </a:lnTo>
                  <a:lnTo>
                    <a:pt x="359664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562606" y="2951225"/>
              <a:ext cx="401320" cy="401320"/>
            </a:xfrm>
            <a:custGeom>
              <a:avLst/>
              <a:gdLst/>
              <a:ahLst/>
              <a:cxnLst/>
              <a:rect l="l" t="t" r="r" b="b"/>
              <a:pathLst>
                <a:path w="401319" h="401320">
                  <a:moveTo>
                    <a:pt x="400812" y="200405"/>
                  </a:moveTo>
                  <a:lnTo>
                    <a:pt x="395509" y="154514"/>
                  </a:lnTo>
                  <a:lnTo>
                    <a:pt x="380409" y="112356"/>
                  </a:lnTo>
                  <a:lnTo>
                    <a:pt x="356724" y="75142"/>
                  </a:lnTo>
                  <a:lnTo>
                    <a:pt x="325669" y="44087"/>
                  </a:lnTo>
                  <a:lnTo>
                    <a:pt x="288455" y="20402"/>
                  </a:lnTo>
                  <a:lnTo>
                    <a:pt x="246297" y="5302"/>
                  </a:lnTo>
                  <a:lnTo>
                    <a:pt x="200405" y="0"/>
                  </a:lnTo>
                  <a:lnTo>
                    <a:pt x="154514" y="5302"/>
                  </a:lnTo>
                  <a:lnTo>
                    <a:pt x="112356" y="20402"/>
                  </a:lnTo>
                  <a:lnTo>
                    <a:pt x="75142" y="44087"/>
                  </a:lnTo>
                  <a:lnTo>
                    <a:pt x="44087" y="75142"/>
                  </a:lnTo>
                  <a:lnTo>
                    <a:pt x="20402" y="112356"/>
                  </a:lnTo>
                  <a:lnTo>
                    <a:pt x="5302" y="154514"/>
                  </a:lnTo>
                  <a:lnTo>
                    <a:pt x="0" y="200405"/>
                  </a:lnTo>
                  <a:lnTo>
                    <a:pt x="5302" y="246297"/>
                  </a:lnTo>
                  <a:lnTo>
                    <a:pt x="20402" y="288455"/>
                  </a:lnTo>
                  <a:lnTo>
                    <a:pt x="44087" y="325669"/>
                  </a:lnTo>
                  <a:lnTo>
                    <a:pt x="75142" y="356724"/>
                  </a:lnTo>
                  <a:lnTo>
                    <a:pt x="112356" y="380409"/>
                  </a:lnTo>
                  <a:lnTo>
                    <a:pt x="154514" y="395509"/>
                  </a:lnTo>
                  <a:lnTo>
                    <a:pt x="200406" y="400811"/>
                  </a:lnTo>
                  <a:lnTo>
                    <a:pt x="246297" y="395509"/>
                  </a:lnTo>
                  <a:lnTo>
                    <a:pt x="288455" y="380409"/>
                  </a:lnTo>
                  <a:lnTo>
                    <a:pt x="325669" y="356724"/>
                  </a:lnTo>
                  <a:lnTo>
                    <a:pt x="356724" y="325669"/>
                  </a:lnTo>
                  <a:lnTo>
                    <a:pt x="380409" y="288455"/>
                  </a:lnTo>
                  <a:lnTo>
                    <a:pt x="395509" y="246297"/>
                  </a:lnTo>
                  <a:lnTo>
                    <a:pt x="400812" y="2004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562606" y="2951225"/>
              <a:ext cx="401320" cy="401320"/>
            </a:xfrm>
            <a:custGeom>
              <a:avLst/>
              <a:gdLst/>
              <a:ahLst/>
              <a:cxnLst/>
              <a:rect l="l" t="t" r="r" b="b"/>
              <a:pathLst>
                <a:path w="401319" h="401320">
                  <a:moveTo>
                    <a:pt x="0" y="200405"/>
                  </a:moveTo>
                  <a:lnTo>
                    <a:pt x="5302" y="154514"/>
                  </a:lnTo>
                  <a:lnTo>
                    <a:pt x="20402" y="112356"/>
                  </a:lnTo>
                  <a:lnTo>
                    <a:pt x="44087" y="75142"/>
                  </a:lnTo>
                  <a:lnTo>
                    <a:pt x="75142" y="44087"/>
                  </a:lnTo>
                  <a:lnTo>
                    <a:pt x="112356" y="20402"/>
                  </a:lnTo>
                  <a:lnTo>
                    <a:pt x="154514" y="5302"/>
                  </a:lnTo>
                  <a:lnTo>
                    <a:pt x="200405" y="0"/>
                  </a:lnTo>
                  <a:lnTo>
                    <a:pt x="246297" y="5302"/>
                  </a:lnTo>
                  <a:lnTo>
                    <a:pt x="288455" y="20402"/>
                  </a:lnTo>
                  <a:lnTo>
                    <a:pt x="325669" y="44087"/>
                  </a:lnTo>
                  <a:lnTo>
                    <a:pt x="356724" y="75142"/>
                  </a:lnTo>
                  <a:lnTo>
                    <a:pt x="380409" y="112356"/>
                  </a:lnTo>
                  <a:lnTo>
                    <a:pt x="395509" y="154514"/>
                  </a:lnTo>
                  <a:lnTo>
                    <a:pt x="400812" y="200405"/>
                  </a:lnTo>
                  <a:lnTo>
                    <a:pt x="395509" y="246297"/>
                  </a:lnTo>
                  <a:lnTo>
                    <a:pt x="380409" y="288455"/>
                  </a:lnTo>
                  <a:lnTo>
                    <a:pt x="356724" y="325669"/>
                  </a:lnTo>
                  <a:lnTo>
                    <a:pt x="325669" y="356724"/>
                  </a:lnTo>
                  <a:lnTo>
                    <a:pt x="288455" y="380409"/>
                  </a:lnTo>
                  <a:lnTo>
                    <a:pt x="246297" y="395509"/>
                  </a:lnTo>
                  <a:lnTo>
                    <a:pt x="200406" y="400811"/>
                  </a:lnTo>
                  <a:lnTo>
                    <a:pt x="154514" y="395509"/>
                  </a:lnTo>
                  <a:lnTo>
                    <a:pt x="112356" y="380409"/>
                  </a:lnTo>
                  <a:lnTo>
                    <a:pt x="75142" y="356724"/>
                  </a:lnTo>
                  <a:lnTo>
                    <a:pt x="44087" y="325669"/>
                  </a:lnTo>
                  <a:lnTo>
                    <a:pt x="20402" y="288455"/>
                  </a:lnTo>
                  <a:lnTo>
                    <a:pt x="5302" y="246297"/>
                  </a:lnTo>
                  <a:lnTo>
                    <a:pt x="0" y="200405"/>
                  </a:lnTo>
                  <a:close/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157728" y="3041141"/>
              <a:ext cx="55244" cy="222250"/>
            </a:xfrm>
            <a:custGeom>
              <a:avLst/>
              <a:gdLst/>
              <a:ahLst/>
              <a:cxnLst/>
              <a:rect l="l" t="t" r="r" b="b"/>
              <a:pathLst>
                <a:path w="55244" h="222250">
                  <a:moveTo>
                    <a:pt x="0" y="221741"/>
                  </a:moveTo>
                  <a:lnTo>
                    <a:pt x="21431" y="217336"/>
                  </a:lnTo>
                  <a:lnTo>
                    <a:pt x="38862" y="205358"/>
                  </a:lnTo>
                  <a:lnTo>
                    <a:pt x="50577" y="187666"/>
                  </a:lnTo>
                  <a:lnTo>
                    <a:pt x="54864" y="166115"/>
                  </a:lnTo>
                  <a:lnTo>
                    <a:pt x="50577" y="144565"/>
                  </a:lnTo>
                  <a:lnTo>
                    <a:pt x="38862" y="126872"/>
                  </a:lnTo>
                  <a:lnTo>
                    <a:pt x="21431" y="114895"/>
                  </a:lnTo>
                  <a:lnTo>
                    <a:pt x="0" y="110489"/>
                  </a:lnTo>
                  <a:lnTo>
                    <a:pt x="21431" y="106191"/>
                  </a:lnTo>
                  <a:lnTo>
                    <a:pt x="38861" y="94392"/>
                  </a:lnTo>
                  <a:lnTo>
                    <a:pt x="50577" y="76735"/>
                  </a:lnTo>
                  <a:lnTo>
                    <a:pt x="54863" y="54863"/>
                  </a:lnTo>
                  <a:lnTo>
                    <a:pt x="50577" y="33432"/>
                  </a:lnTo>
                  <a:lnTo>
                    <a:pt x="38861" y="16001"/>
                  </a:lnTo>
                  <a:lnTo>
                    <a:pt x="21431" y="4286"/>
                  </a:lnTo>
                  <a:lnTo>
                    <a:pt x="0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268218" y="3041141"/>
              <a:ext cx="55880" cy="222250"/>
            </a:xfrm>
            <a:custGeom>
              <a:avLst/>
              <a:gdLst/>
              <a:ahLst/>
              <a:cxnLst/>
              <a:rect l="l" t="t" r="r" b="b"/>
              <a:pathLst>
                <a:path w="55879" h="222250">
                  <a:moveTo>
                    <a:pt x="55625" y="221741"/>
                  </a:moveTo>
                  <a:lnTo>
                    <a:pt x="34075" y="217336"/>
                  </a:lnTo>
                  <a:lnTo>
                    <a:pt x="16382" y="205358"/>
                  </a:lnTo>
                  <a:lnTo>
                    <a:pt x="4405" y="187666"/>
                  </a:lnTo>
                  <a:lnTo>
                    <a:pt x="0" y="166115"/>
                  </a:lnTo>
                  <a:lnTo>
                    <a:pt x="4405" y="144565"/>
                  </a:lnTo>
                  <a:lnTo>
                    <a:pt x="16382" y="126872"/>
                  </a:lnTo>
                  <a:lnTo>
                    <a:pt x="34075" y="114895"/>
                  </a:lnTo>
                  <a:lnTo>
                    <a:pt x="55625" y="110489"/>
                  </a:lnTo>
                  <a:lnTo>
                    <a:pt x="34075" y="106191"/>
                  </a:lnTo>
                  <a:lnTo>
                    <a:pt x="16382" y="94392"/>
                  </a:lnTo>
                  <a:lnTo>
                    <a:pt x="4405" y="76735"/>
                  </a:lnTo>
                  <a:lnTo>
                    <a:pt x="0" y="54863"/>
                  </a:lnTo>
                  <a:lnTo>
                    <a:pt x="4405" y="33432"/>
                  </a:lnTo>
                  <a:lnTo>
                    <a:pt x="16382" y="16001"/>
                  </a:lnTo>
                  <a:lnTo>
                    <a:pt x="34075" y="4286"/>
                  </a:lnTo>
                  <a:lnTo>
                    <a:pt x="55625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019806" y="3151631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0" y="0"/>
                  </a:moveTo>
                  <a:lnTo>
                    <a:pt x="138684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324606" y="3151631"/>
              <a:ext cx="259079" cy="0"/>
            </a:xfrm>
            <a:custGeom>
              <a:avLst/>
              <a:gdLst/>
              <a:ahLst/>
              <a:cxnLst/>
              <a:rect l="l" t="t" r="r" b="b"/>
              <a:pathLst>
                <a:path w="259079">
                  <a:moveTo>
                    <a:pt x="138684" y="0"/>
                  </a:moveTo>
                  <a:lnTo>
                    <a:pt x="0" y="0"/>
                  </a:lnTo>
                </a:path>
                <a:path w="259079">
                  <a:moveTo>
                    <a:pt x="138684" y="0"/>
                  </a:moveTo>
                  <a:lnTo>
                    <a:pt x="259080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955036" y="3151631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69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93" name="object 9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97</a:t>
            </a:fld>
            <a:endParaRPr spc="-25" dirty="0"/>
          </a:p>
        </p:txBody>
      </p:sp>
      <p:sp>
        <p:nvSpPr>
          <p:cNvPr id="78" name="object 78"/>
          <p:cNvSpPr txBox="1"/>
          <p:nvPr/>
        </p:nvSpPr>
        <p:spPr>
          <a:xfrm>
            <a:off x="3516121" y="1201928"/>
            <a:ext cx="5579110" cy="742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75" dirty="0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110" dirty="0">
                <a:solidFill>
                  <a:srgbClr val="EC34F1"/>
                </a:solidFill>
                <a:latin typeface="Arial Unicode MS"/>
                <a:cs typeface="Arial Unicode MS"/>
              </a:rPr>
              <a:t>neutra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60" dirty="0">
                <a:solidFill>
                  <a:srgbClr val="EC34F1"/>
                </a:solidFill>
                <a:latin typeface="Arial Unicode MS"/>
                <a:cs typeface="Arial Unicode MS"/>
              </a:rPr>
              <a:t>direccional:</a:t>
            </a:r>
            <a:r>
              <a:rPr sz="24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-25" dirty="0">
                <a:solidFill>
                  <a:srgbClr val="EC34F1"/>
                </a:solidFill>
                <a:latin typeface="Arial Unicode MS"/>
                <a:cs typeface="Arial Unicode MS"/>
              </a:rPr>
              <a:t>67N</a:t>
            </a:r>
            <a:endParaRPr sz="2400">
              <a:latin typeface="Arial Unicode MS"/>
              <a:cs typeface="Arial Unicode MS"/>
            </a:endParaRPr>
          </a:p>
          <a:p>
            <a:pPr marL="2030095">
              <a:lnSpc>
                <a:spcPct val="100000"/>
              </a:lnSpc>
              <a:spcBef>
                <a:spcPts val="1090"/>
              </a:spcBef>
            </a:pP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sz="1400" spc="1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conexión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spc="6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baja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spc="-50" dirty="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2362454" y="1722882"/>
            <a:ext cx="65468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spc="50" dirty="0">
                <a:solidFill>
                  <a:srgbClr val="CC00FF"/>
                </a:solidFill>
                <a:latin typeface="Trebuchet MS"/>
                <a:cs typeface="Trebuchet MS"/>
              </a:rPr>
              <a:t>Sistema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4422140" y="2518918"/>
            <a:ext cx="4460875" cy="256349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55600" marR="5080" indent="-342900">
              <a:lnSpc>
                <a:spcPts val="2590"/>
              </a:lnSpc>
              <a:spcBef>
                <a:spcPts val="300"/>
              </a:spcBef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sz="1600" dirty="0">
                <a:latin typeface="Arial Unicode MS"/>
                <a:cs typeface="Arial Unicode MS"/>
              </a:rPr>
              <a:t>Emplear</a:t>
            </a:r>
            <a:r>
              <a:rPr sz="1600" spc="1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67N</a:t>
            </a:r>
            <a:r>
              <a:rPr sz="1600" spc="14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para</a:t>
            </a:r>
            <a:r>
              <a:rPr sz="1600" spc="1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despejar</a:t>
            </a:r>
            <a:r>
              <a:rPr sz="1600" spc="14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selectivamente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falla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tierra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máquina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para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el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25" dirty="0">
                <a:latin typeface="Arial Unicode MS"/>
                <a:cs typeface="Arial Unicode MS"/>
              </a:rPr>
              <a:t>bus </a:t>
            </a:r>
            <a:r>
              <a:rPr sz="1600" spc="75" dirty="0">
                <a:latin typeface="Arial Unicode MS"/>
                <a:cs typeface="Arial Unicode MS"/>
              </a:rPr>
              <a:t>multigenerador</a:t>
            </a:r>
            <a:r>
              <a:rPr sz="1600" spc="-1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conectado</a:t>
            </a:r>
            <a:endParaRPr sz="1600">
              <a:latin typeface="Arial Unicode MS"/>
              <a:cs typeface="Arial Unicode MS"/>
            </a:endParaRPr>
          </a:p>
          <a:p>
            <a:pPr marL="355600">
              <a:lnSpc>
                <a:spcPts val="2540"/>
              </a:lnSpc>
            </a:pPr>
            <a:r>
              <a:rPr sz="2300" spc="70" dirty="0">
                <a:latin typeface="Arial Unicode MS"/>
                <a:cs typeface="Arial Unicode MS"/>
              </a:rPr>
              <a:t>preparativos</a:t>
            </a:r>
            <a:endParaRPr sz="2300">
              <a:latin typeface="Arial Unicode MS"/>
              <a:cs typeface="Arial Unicode MS"/>
            </a:endParaRPr>
          </a:p>
          <a:p>
            <a:pPr marL="355600" marR="758190" indent="-342900">
              <a:lnSpc>
                <a:spcPct val="115399"/>
              </a:lnSpc>
              <a:spcBef>
                <a:spcPts val="1085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sz="1800" dirty="0">
                <a:latin typeface="Arial Unicode MS"/>
                <a:cs typeface="Arial Unicode MS"/>
              </a:rPr>
              <a:t>Use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con</a:t>
            </a:r>
            <a:r>
              <a:rPr sz="1800" spc="2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51N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en</a:t>
            </a:r>
            <a:r>
              <a:rPr sz="1800" spc="20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máquinas </a:t>
            </a:r>
            <a:r>
              <a:rPr sz="1800" dirty="0">
                <a:latin typeface="Arial Unicode MS"/>
                <a:cs typeface="Arial Unicode MS"/>
              </a:rPr>
              <a:t>conectadas</a:t>
            </a:r>
            <a:r>
              <a:rPr sz="1800" spc="6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a</a:t>
            </a:r>
            <a:r>
              <a:rPr sz="1800" spc="65" dirty="0">
                <a:latin typeface="Arial Unicode MS"/>
                <a:cs typeface="Arial Unicode MS"/>
              </a:rPr>
              <a:t> </a:t>
            </a:r>
            <a:r>
              <a:rPr sz="1800" spc="80" dirty="0">
                <a:latin typeface="Arial Unicode MS"/>
                <a:cs typeface="Arial Unicode MS"/>
              </a:rPr>
              <a:t>tierra</a:t>
            </a:r>
            <a:r>
              <a:rPr sz="1800" spc="60" dirty="0">
                <a:latin typeface="Arial Unicode MS"/>
                <a:cs typeface="Arial Unicode MS"/>
              </a:rPr>
              <a:t> para</a:t>
            </a:r>
            <a:r>
              <a:rPr sz="1800" spc="65" dirty="0">
                <a:latin typeface="Arial Unicode MS"/>
                <a:cs typeface="Arial Unicode MS"/>
              </a:rPr>
              <a:t> </a:t>
            </a:r>
            <a:r>
              <a:rPr sz="1800" spc="-10" dirty="0">
                <a:latin typeface="Arial Unicode MS"/>
                <a:cs typeface="Arial Unicode MS"/>
              </a:rPr>
              <a:t>fallas </a:t>
            </a:r>
            <a:r>
              <a:rPr sz="1800" spc="60" dirty="0">
                <a:latin typeface="Arial Unicode MS"/>
                <a:cs typeface="Arial Unicode MS"/>
              </a:rPr>
              <a:t>internas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y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respaldo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del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-10" dirty="0">
                <a:latin typeface="Arial Unicode MS"/>
                <a:cs typeface="Arial Unicode MS"/>
              </a:rPr>
              <a:t>sistema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3153405" y="2943346"/>
            <a:ext cx="18288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dirty="0">
                <a:solidFill>
                  <a:srgbClr val="FF0000"/>
                </a:solidFill>
                <a:latin typeface="Arial Unicode MS"/>
                <a:cs typeface="Arial Unicode MS"/>
              </a:rPr>
              <a:t>3</a:t>
            </a:r>
            <a:r>
              <a:rPr sz="400" spc="-1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400" spc="-20" dirty="0">
                <a:solidFill>
                  <a:srgbClr val="FF0000"/>
                </a:solidFill>
                <a:latin typeface="Arial Unicode MS"/>
                <a:cs typeface="Arial Unicode MS"/>
              </a:rPr>
              <a:t>años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01623" y="2863342"/>
            <a:ext cx="732155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35940" algn="l"/>
              </a:tabLst>
            </a:pPr>
            <a:r>
              <a:rPr sz="1725" b="1" baseline="-36231" dirty="0">
                <a:solidFill>
                  <a:srgbClr val="FF0000"/>
                </a:solidFill>
                <a:latin typeface="Trebuchet MS"/>
                <a:cs typeface="Trebuchet MS"/>
              </a:rPr>
              <a:t>67</a:t>
            </a:r>
            <a:r>
              <a:rPr sz="1725" b="1" spc="787" baseline="-36231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725" u="heavy" baseline="-3623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400" dirty="0">
                <a:solidFill>
                  <a:srgbClr val="FF0000"/>
                </a:solidFill>
                <a:latin typeface="Arial Unicode MS"/>
                <a:cs typeface="Arial Unicode MS"/>
              </a:rPr>
              <a:t>3</a:t>
            </a:r>
            <a:r>
              <a:rPr sz="400" spc="-1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400" spc="-20" dirty="0">
                <a:solidFill>
                  <a:srgbClr val="FF0000"/>
                </a:solidFill>
                <a:latin typeface="Arial Unicode MS"/>
                <a:cs typeface="Arial Unicode MS"/>
              </a:rPr>
              <a:t>años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55983" y="3227319"/>
            <a:ext cx="18288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-10" dirty="0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2668016" y="2948685"/>
            <a:ext cx="19304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25" dirty="0">
                <a:solidFill>
                  <a:srgbClr val="FF0000"/>
                </a:solidFill>
                <a:latin typeface="Trebuchet MS"/>
                <a:cs typeface="Trebuchet MS"/>
              </a:rPr>
              <a:t>67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2696975" y="3214373"/>
            <a:ext cx="18288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-10" dirty="0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051052" y="4468876"/>
            <a:ext cx="19304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25" dirty="0">
                <a:solidFill>
                  <a:srgbClr val="FF0000"/>
                </a:solidFill>
                <a:latin typeface="Trebuchet MS"/>
                <a:cs typeface="Trebuchet MS"/>
              </a:rPr>
              <a:t>51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1080011" y="4735317"/>
            <a:ext cx="18288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-10" dirty="0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914904" y="4468876"/>
            <a:ext cx="19304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25" dirty="0">
                <a:solidFill>
                  <a:srgbClr val="FF0000"/>
                </a:solidFill>
                <a:latin typeface="Trebuchet MS"/>
                <a:cs typeface="Trebuchet MS"/>
              </a:rPr>
              <a:t>51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943863" y="4735317"/>
            <a:ext cx="18288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-10" dirty="0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422140" y="5166615"/>
            <a:ext cx="3770629" cy="79756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55600" marR="5080" indent="-342900">
              <a:lnSpc>
                <a:spcPct val="117800"/>
              </a:lnSpc>
              <a:spcBef>
                <a:spcPts val="355"/>
              </a:spcBef>
              <a:tabLst>
                <a:tab pos="354965" algn="l"/>
              </a:tabLst>
            </a:pPr>
            <a:r>
              <a:rPr sz="2400" spc="-50" dirty="0">
                <a:latin typeface="Arial Unicode MS"/>
                <a:cs typeface="Arial Unicode MS"/>
              </a:rPr>
              <a:t>-</a:t>
            </a:r>
            <a:r>
              <a:rPr sz="2400" dirty="0">
                <a:latin typeface="Arial Unicode MS"/>
                <a:cs typeface="Arial Unicode MS"/>
              </a:rPr>
              <a:t>	</a:t>
            </a:r>
            <a:r>
              <a:rPr sz="1600" dirty="0">
                <a:latin typeface="Arial Unicode MS"/>
                <a:cs typeface="Arial Unicode MS"/>
              </a:rPr>
              <a:t>Los</a:t>
            </a:r>
            <a:r>
              <a:rPr sz="1600" spc="-10" dirty="0">
                <a:latin typeface="Arial Unicode MS"/>
                <a:cs typeface="Arial Unicode MS"/>
              </a:rPr>
              <a:t> </a:t>
            </a:r>
            <a:r>
              <a:rPr sz="1600" spc="75" dirty="0">
                <a:latin typeface="Arial Unicode MS"/>
                <a:cs typeface="Arial Unicode MS"/>
              </a:rPr>
              <a:t>interruptores</a:t>
            </a:r>
            <a:r>
              <a:rPr sz="1600" spc="-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-10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tierra</a:t>
            </a:r>
            <a:r>
              <a:rPr sz="1600" spc="-1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en</a:t>
            </a:r>
            <a:r>
              <a:rPr sz="1600" spc="-10" dirty="0">
                <a:latin typeface="Arial Unicode MS"/>
                <a:cs typeface="Arial Unicode MS"/>
              </a:rPr>
              <a:t> </a:t>
            </a:r>
            <a:r>
              <a:rPr sz="1600" spc="40" dirty="0">
                <a:latin typeface="Arial Unicode MS"/>
                <a:cs typeface="Arial Unicode MS"/>
              </a:rPr>
              <a:t>todas </a:t>
            </a:r>
            <a:r>
              <a:rPr sz="1600" dirty="0">
                <a:latin typeface="Arial Unicode MS"/>
                <a:cs typeface="Arial Unicode MS"/>
              </a:rPr>
              <a:t>las</a:t>
            </a:r>
            <a:r>
              <a:rPr sz="1600" spc="-3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máquinas</a:t>
            </a:r>
            <a:r>
              <a:rPr sz="1600" spc="-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se</a:t>
            </a:r>
            <a:r>
              <a:rPr sz="1600" spc="-3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pueden</a:t>
            </a:r>
            <a:r>
              <a:rPr sz="1600" spc="-25" dirty="0">
                <a:latin typeface="Arial Unicode MS"/>
                <a:cs typeface="Arial Unicode MS"/>
              </a:rPr>
              <a:t> </a:t>
            </a:r>
            <a:r>
              <a:rPr sz="1600" spc="45" dirty="0">
                <a:latin typeface="Arial Unicode MS"/>
                <a:cs typeface="Arial Unicode MS"/>
              </a:rPr>
              <a:t>cerrar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678939" y="5791200"/>
            <a:ext cx="16827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80" dirty="0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525265" y="5791200"/>
            <a:ext cx="16827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80" dirty="0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endParaRPr sz="1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0847" y="2021585"/>
            <a:ext cx="615695" cy="17373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630679" y="3209544"/>
            <a:ext cx="0" cy="1877060"/>
          </a:xfrm>
          <a:custGeom>
            <a:avLst/>
            <a:gdLst/>
            <a:ahLst/>
            <a:cxnLst/>
            <a:rect l="l" t="t" r="r" b="b"/>
            <a:pathLst>
              <a:path h="1877060">
                <a:moveTo>
                  <a:pt x="0" y="0"/>
                </a:moveTo>
                <a:lnTo>
                  <a:pt x="0" y="1876806"/>
                </a:lnTo>
              </a:path>
            </a:pathLst>
          </a:custGeom>
          <a:ln w="250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201343" y="2214803"/>
            <a:ext cx="2598420" cy="2872105"/>
            <a:chOff x="1201343" y="2214803"/>
            <a:chExt cx="2598420" cy="2872105"/>
          </a:xfrm>
        </p:grpSpPr>
        <p:sp>
          <p:nvSpPr>
            <p:cNvPr id="5" name="object 5"/>
            <p:cNvSpPr/>
            <p:nvPr/>
          </p:nvSpPr>
          <p:spPr>
            <a:xfrm>
              <a:off x="1630680" y="2218943"/>
              <a:ext cx="0" cy="634365"/>
            </a:xfrm>
            <a:custGeom>
              <a:avLst/>
              <a:gdLst/>
              <a:ahLst/>
              <a:cxnLst/>
              <a:rect l="l" t="t" r="r" b="b"/>
              <a:pathLst>
                <a:path h="634364">
                  <a:moveTo>
                    <a:pt x="0" y="0"/>
                  </a:moveTo>
                  <a:lnTo>
                    <a:pt x="0" y="633983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56944" y="2852927"/>
              <a:ext cx="356870" cy="356870"/>
            </a:xfrm>
            <a:custGeom>
              <a:avLst/>
              <a:gdLst/>
              <a:ahLst/>
              <a:cxnLst/>
              <a:rect l="l" t="t" r="r" b="b"/>
              <a:pathLst>
                <a:path w="356869" h="356869">
                  <a:moveTo>
                    <a:pt x="356616" y="356615"/>
                  </a:moveTo>
                  <a:lnTo>
                    <a:pt x="356616" y="0"/>
                  </a:lnTo>
                  <a:lnTo>
                    <a:pt x="0" y="0"/>
                  </a:lnTo>
                  <a:lnTo>
                    <a:pt x="0" y="356615"/>
                  </a:lnTo>
                  <a:lnTo>
                    <a:pt x="356616" y="356615"/>
                  </a:lnTo>
                  <a:close/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17498" y="2227325"/>
              <a:ext cx="2338705" cy="0"/>
            </a:xfrm>
            <a:custGeom>
              <a:avLst/>
              <a:gdLst/>
              <a:ahLst/>
              <a:cxnLst/>
              <a:rect l="l" t="t" r="r" b="b"/>
              <a:pathLst>
                <a:path w="2338704">
                  <a:moveTo>
                    <a:pt x="2338578" y="0"/>
                  </a:moveTo>
                  <a:lnTo>
                    <a:pt x="0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69563" y="2253995"/>
              <a:ext cx="0" cy="2832735"/>
            </a:xfrm>
            <a:custGeom>
              <a:avLst/>
              <a:gdLst/>
              <a:ahLst/>
              <a:cxnLst/>
              <a:rect l="l" t="t" r="r" b="b"/>
              <a:pathLst>
                <a:path h="2832735">
                  <a:moveTo>
                    <a:pt x="0" y="955547"/>
                  </a:moveTo>
                  <a:lnTo>
                    <a:pt x="0" y="2832354"/>
                  </a:lnTo>
                </a:path>
                <a:path h="2832735">
                  <a:moveTo>
                    <a:pt x="0" y="0"/>
                  </a:moveTo>
                  <a:lnTo>
                    <a:pt x="0" y="598931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95828" y="2852927"/>
              <a:ext cx="356870" cy="356870"/>
            </a:xfrm>
            <a:custGeom>
              <a:avLst/>
              <a:gdLst/>
              <a:ahLst/>
              <a:cxnLst/>
              <a:rect l="l" t="t" r="r" b="b"/>
              <a:pathLst>
                <a:path w="356870" h="356869">
                  <a:moveTo>
                    <a:pt x="356615" y="356615"/>
                  </a:moveTo>
                  <a:lnTo>
                    <a:pt x="356615" y="0"/>
                  </a:lnTo>
                  <a:lnTo>
                    <a:pt x="0" y="0"/>
                  </a:lnTo>
                  <a:lnTo>
                    <a:pt x="0" y="356615"/>
                  </a:lnTo>
                  <a:lnTo>
                    <a:pt x="356615" y="356615"/>
                  </a:lnTo>
                  <a:close/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13866" y="3421379"/>
              <a:ext cx="835660" cy="833755"/>
            </a:xfrm>
            <a:custGeom>
              <a:avLst/>
              <a:gdLst/>
              <a:ahLst/>
              <a:cxnLst/>
              <a:rect l="l" t="t" r="r" b="b"/>
              <a:pathLst>
                <a:path w="835660" h="833754">
                  <a:moveTo>
                    <a:pt x="835152" y="416813"/>
                  </a:moveTo>
                  <a:lnTo>
                    <a:pt x="832335" y="368218"/>
                  </a:lnTo>
                  <a:lnTo>
                    <a:pt x="824097" y="321266"/>
                  </a:lnTo>
                  <a:lnTo>
                    <a:pt x="810754" y="276269"/>
                  </a:lnTo>
                  <a:lnTo>
                    <a:pt x="792622" y="233543"/>
                  </a:lnTo>
                  <a:lnTo>
                    <a:pt x="770018" y="193398"/>
                  </a:lnTo>
                  <a:lnTo>
                    <a:pt x="743258" y="156150"/>
                  </a:lnTo>
                  <a:lnTo>
                    <a:pt x="712660" y="122110"/>
                  </a:lnTo>
                  <a:lnTo>
                    <a:pt x="678539" y="91593"/>
                  </a:lnTo>
                  <a:lnTo>
                    <a:pt x="641213" y="64911"/>
                  </a:lnTo>
                  <a:lnTo>
                    <a:pt x="600998" y="42378"/>
                  </a:lnTo>
                  <a:lnTo>
                    <a:pt x="558209" y="24307"/>
                  </a:lnTo>
                  <a:lnTo>
                    <a:pt x="513165" y="11012"/>
                  </a:lnTo>
                  <a:lnTo>
                    <a:pt x="466182" y="2805"/>
                  </a:lnTo>
                  <a:lnTo>
                    <a:pt x="417576" y="0"/>
                  </a:lnTo>
                  <a:lnTo>
                    <a:pt x="368828" y="2805"/>
                  </a:lnTo>
                  <a:lnTo>
                    <a:pt x="321746" y="11012"/>
                  </a:lnTo>
                  <a:lnTo>
                    <a:pt x="276639" y="24307"/>
                  </a:lnTo>
                  <a:lnTo>
                    <a:pt x="233820" y="42378"/>
                  </a:lnTo>
                  <a:lnTo>
                    <a:pt x="193601" y="64911"/>
                  </a:lnTo>
                  <a:lnTo>
                    <a:pt x="156292" y="91593"/>
                  </a:lnTo>
                  <a:lnTo>
                    <a:pt x="122205" y="122110"/>
                  </a:lnTo>
                  <a:lnTo>
                    <a:pt x="91653" y="156150"/>
                  </a:lnTo>
                  <a:lnTo>
                    <a:pt x="64946" y="193398"/>
                  </a:lnTo>
                  <a:lnTo>
                    <a:pt x="42396" y="233543"/>
                  </a:lnTo>
                  <a:lnTo>
                    <a:pt x="24315" y="276269"/>
                  </a:lnTo>
                  <a:lnTo>
                    <a:pt x="11014" y="321266"/>
                  </a:lnTo>
                  <a:lnTo>
                    <a:pt x="2805" y="368218"/>
                  </a:lnTo>
                  <a:lnTo>
                    <a:pt x="0" y="416813"/>
                  </a:lnTo>
                  <a:lnTo>
                    <a:pt x="2805" y="465409"/>
                  </a:lnTo>
                  <a:lnTo>
                    <a:pt x="11014" y="512361"/>
                  </a:lnTo>
                  <a:lnTo>
                    <a:pt x="24315" y="557358"/>
                  </a:lnTo>
                  <a:lnTo>
                    <a:pt x="42396" y="600084"/>
                  </a:lnTo>
                  <a:lnTo>
                    <a:pt x="64946" y="640229"/>
                  </a:lnTo>
                  <a:lnTo>
                    <a:pt x="91653" y="677477"/>
                  </a:lnTo>
                  <a:lnTo>
                    <a:pt x="122205" y="711517"/>
                  </a:lnTo>
                  <a:lnTo>
                    <a:pt x="156292" y="742034"/>
                  </a:lnTo>
                  <a:lnTo>
                    <a:pt x="193601" y="768716"/>
                  </a:lnTo>
                  <a:lnTo>
                    <a:pt x="233820" y="791249"/>
                  </a:lnTo>
                  <a:lnTo>
                    <a:pt x="276639" y="809320"/>
                  </a:lnTo>
                  <a:lnTo>
                    <a:pt x="321746" y="822615"/>
                  </a:lnTo>
                  <a:lnTo>
                    <a:pt x="368828" y="830822"/>
                  </a:lnTo>
                  <a:lnTo>
                    <a:pt x="417576" y="833627"/>
                  </a:lnTo>
                  <a:lnTo>
                    <a:pt x="466182" y="830822"/>
                  </a:lnTo>
                  <a:lnTo>
                    <a:pt x="513165" y="822615"/>
                  </a:lnTo>
                  <a:lnTo>
                    <a:pt x="558209" y="809320"/>
                  </a:lnTo>
                  <a:lnTo>
                    <a:pt x="600998" y="791249"/>
                  </a:lnTo>
                  <a:lnTo>
                    <a:pt x="641213" y="768716"/>
                  </a:lnTo>
                  <a:lnTo>
                    <a:pt x="678539" y="742034"/>
                  </a:lnTo>
                  <a:lnTo>
                    <a:pt x="712660" y="711517"/>
                  </a:lnTo>
                  <a:lnTo>
                    <a:pt x="743258" y="677477"/>
                  </a:lnTo>
                  <a:lnTo>
                    <a:pt x="770018" y="640229"/>
                  </a:lnTo>
                  <a:lnTo>
                    <a:pt x="792622" y="600084"/>
                  </a:lnTo>
                  <a:lnTo>
                    <a:pt x="810754" y="557358"/>
                  </a:lnTo>
                  <a:lnTo>
                    <a:pt x="824097" y="512361"/>
                  </a:lnTo>
                  <a:lnTo>
                    <a:pt x="832335" y="465409"/>
                  </a:lnTo>
                  <a:lnTo>
                    <a:pt x="835152" y="4168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13866" y="3421379"/>
              <a:ext cx="835660" cy="833755"/>
            </a:xfrm>
            <a:custGeom>
              <a:avLst/>
              <a:gdLst/>
              <a:ahLst/>
              <a:cxnLst/>
              <a:rect l="l" t="t" r="r" b="b"/>
              <a:pathLst>
                <a:path w="835660" h="833754">
                  <a:moveTo>
                    <a:pt x="0" y="416813"/>
                  </a:moveTo>
                  <a:lnTo>
                    <a:pt x="2805" y="368218"/>
                  </a:lnTo>
                  <a:lnTo>
                    <a:pt x="11014" y="321266"/>
                  </a:lnTo>
                  <a:lnTo>
                    <a:pt x="24315" y="276269"/>
                  </a:lnTo>
                  <a:lnTo>
                    <a:pt x="42396" y="233543"/>
                  </a:lnTo>
                  <a:lnTo>
                    <a:pt x="64946" y="193398"/>
                  </a:lnTo>
                  <a:lnTo>
                    <a:pt x="91653" y="156150"/>
                  </a:lnTo>
                  <a:lnTo>
                    <a:pt x="122205" y="122110"/>
                  </a:lnTo>
                  <a:lnTo>
                    <a:pt x="156292" y="91593"/>
                  </a:lnTo>
                  <a:lnTo>
                    <a:pt x="193601" y="64911"/>
                  </a:lnTo>
                  <a:lnTo>
                    <a:pt x="233820" y="42378"/>
                  </a:lnTo>
                  <a:lnTo>
                    <a:pt x="276639" y="24307"/>
                  </a:lnTo>
                  <a:lnTo>
                    <a:pt x="321746" y="11012"/>
                  </a:lnTo>
                  <a:lnTo>
                    <a:pt x="368828" y="2805"/>
                  </a:lnTo>
                  <a:lnTo>
                    <a:pt x="417576" y="0"/>
                  </a:lnTo>
                  <a:lnTo>
                    <a:pt x="466182" y="2805"/>
                  </a:lnTo>
                  <a:lnTo>
                    <a:pt x="513165" y="11012"/>
                  </a:lnTo>
                  <a:lnTo>
                    <a:pt x="558209" y="24307"/>
                  </a:lnTo>
                  <a:lnTo>
                    <a:pt x="600998" y="42378"/>
                  </a:lnTo>
                  <a:lnTo>
                    <a:pt x="641213" y="64911"/>
                  </a:lnTo>
                  <a:lnTo>
                    <a:pt x="678539" y="91593"/>
                  </a:lnTo>
                  <a:lnTo>
                    <a:pt x="712660" y="122110"/>
                  </a:lnTo>
                  <a:lnTo>
                    <a:pt x="743258" y="156150"/>
                  </a:lnTo>
                  <a:lnTo>
                    <a:pt x="770018" y="193398"/>
                  </a:lnTo>
                  <a:lnTo>
                    <a:pt x="792622" y="233543"/>
                  </a:lnTo>
                  <a:lnTo>
                    <a:pt x="810754" y="276269"/>
                  </a:lnTo>
                  <a:lnTo>
                    <a:pt x="824097" y="321266"/>
                  </a:lnTo>
                  <a:lnTo>
                    <a:pt x="832335" y="368218"/>
                  </a:lnTo>
                  <a:lnTo>
                    <a:pt x="835152" y="416813"/>
                  </a:lnTo>
                  <a:lnTo>
                    <a:pt x="832335" y="465409"/>
                  </a:lnTo>
                  <a:lnTo>
                    <a:pt x="824097" y="512361"/>
                  </a:lnTo>
                  <a:lnTo>
                    <a:pt x="810754" y="557358"/>
                  </a:lnTo>
                  <a:lnTo>
                    <a:pt x="792622" y="600084"/>
                  </a:lnTo>
                  <a:lnTo>
                    <a:pt x="770018" y="640229"/>
                  </a:lnTo>
                  <a:lnTo>
                    <a:pt x="743258" y="677477"/>
                  </a:lnTo>
                  <a:lnTo>
                    <a:pt x="712660" y="711517"/>
                  </a:lnTo>
                  <a:lnTo>
                    <a:pt x="678539" y="742034"/>
                  </a:lnTo>
                  <a:lnTo>
                    <a:pt x="641213" y="768716"/>
                  </a:lnTo>
                  <a:lnTo>
                    <a:pt x="600998" y="791249"/>
                  </a:lnTo>
                  <a:lnTo>
                    <a:pt x="558209" y="809320"/>
                  </a:lnTo>
                  <a:lnTo>
                    <a:pt x="513165" y="822615"/>
                  </a:lnTo>
                  <a:lnTo>
                    <a:pt x="466182" y="830822"/>
                  </a:lnTo>
                  <a:lnTo>
                    <a:pt x="417576" y="833627"/>
                  </a:lnTo>
                  <a:lnTo>
                    <a:pt x="368828" y="830822"/>
                  </a:lnTo>
                  <a:lnTo>
                    <a:pt x="321746" y="822615"/>
                  </a:lnTo>
                  <a:lnTo>
                    <a:pt x="276639" y="809320"/>
                  </a:lnTo>
                  <a:lnTo>
                    <a:pt x="233820" y="791249"/>
                  </a:lnTo>
                  <a:lnTo>
                    <a:pt x="193601" y="768716"/>
                  </a:lnTo>
                  <a:lnTo>
                    <a:pt x="156292" y="742034"/>
                  </a:lnTo>
                  <a:lnTo>
                    <a:pt x="122205" y="711517"/>
                  </a:lnTo>
                  <a:lnTo>
                    <a:pt x="91653" y="677477"/>
                  </a:lnTo>
                  <a:lnTo>
                    <a:pt x="64946" y="640229"/>
                  </a:lnTo>
                  <a:lnTo>
                    <a:pt x="42396" y="600084"/>
                  </a:lnTo>
                  <a:lnTo>
                    <a:pt x="24315" y="557358"/>
                  </a:lnTo>
                  <a:lnTo>
                    <a:pt x="11014" y="512361"/>
                  </a:lnTo>
                  <a:lnTo>
                    <a:pt x="2805" y="465409"/>
                  </a:lnTo>
                  <a:lnTo>
                    <a:pt x="0" y="416813"/>
                  </a:lnTo>
                  <a:close/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91234" y="3659886"/>
              <a:ext cx="276860" cy="308610"/>
            </a:xfrm>
            <a:custGeom>
              <a:avLst/>
              <a:gdLst/>
              <a:ahLst/>
              <a:cxnLst/>
              <a:rect l="l" t="t" r="r" b="b"/>
              <a:pathLst>
                <a:path w="276860" h="308610">
                  <a:moveTo>
                    <a:pt x="276605" y="262127"/>
                  </a:moveTo>
                  <a:lnTo>
                    <a:pt x="276605" y="150875"/>
                  </a:lnTo>
                  <a:lnTo>
                    <a:pt x="150113" y="151637"/>
                  </a:lnTo>
                  <a:lnTo>
                    <a:pt x="150113" y="185927"/>
                  </a:lnTo>
                  <a:lnTo>
                    <a:pt x="237743" y="185927"/>
                  </a:lnTo>
                  <a:lnTo>
                    <a:pt x="237743" y="241553"/>
                  </a:lnTo>
                  <a:lnTo>
                    <a:pt x="200405" y="262889"/>
                  </a:lnTo>
                  <a:lnTo>
                    <a:pt x="163115" y="272212"/>
                  </a:lnTo>
                  <a:lnTo>
                    <a:pt x="150113" y="272795"/>
                  </a:lnTo>
                  <a:lnTo>
                    <a:pt x="135850" y="271950"/>
                  </a:lnTo>
                  <a:lnTo>
                    <a:pt x="94487" y="259841"/>
                  </a:lnTo>
                  <a:lnTo>
                    <a:pt x="62448" y="232624"/>
                  </a:lnTo>
                  <a:lnTo>
                    <a:pt x="44576" y="189833"/>
                  </a:lnTo>
                  <a:lnTo>
                    <a:pt x="41147" y="153161"/>
                  </a:lnTo>
                  <a:lnTo>
                    <a:pt x="41862" y="137326"/>
                  </a:lnTo>
                  <a:lnTo>
                    <a:pt x="52577" y="92963"/>
                  </a:lnTo>
                  <a:lnTo>
                    <a:pt x="77581" y="57126"/>
                  </a:lnTo>
                  <a:lnTo>
                    <a:pt x="113145" y="38350"/>
                  </a:lnTo>
                  <a:lnTo>
                    <a:pt x="150113" y="33527"/>
                  </a:lnTo>
                  <a:lnTo>
                    <a:pt x="160829" y="33968"/>
                  </a:lnTo>
                  <a:lnTo>
                    <a:pt x="199846" y="45446"/>
                  </a:lnTo>
                  <a:lnTo>
                    <a:pt x="228695" y="77819"/>
                  </a:lnTo>
                  <a:lnTo>
                    <a:pt x="236219" y="98297"/>
                  </a:lnTo>
                  <a:lnTo>
                    <a:pt x="272033" y="88391"/>
                  </a:lnTo>
                  <a:lnTo>
                    <a:pt x="256174" y="49601"/>
                  </a:lnTo>
                  <a:lnTo>
                    <a:pt x="220456" y="15942"/>
                  </a:lnTo>
                  <a:lnTo>
                    <a:pt x="180403" y="2381"/>
                  </a:lnTo>
                  <a:lnTo>
                    <a:pt x="149351" y="0"/>
                  </a:lnTo>
                  <a:lnTo>
                    <a:pt x="127765" y="1142"/>
                  </a:lnTo>
                  <a:lnTo>
                    <a:pt x="88594" y="10286"/>
                  </a:lnTo>
                  <a:lnTo>
                    <a:pt x="54721" y="28586"/>
                  </a:lnTo>
                  <a:lnTo>
                    <a:pt x="28432" y="56328"/>
                  </a:lnTo>
                  <a:lnTo>
                    <a:pt x="10286" y="93190"/>
                  </a:lnTo>
                  <a:lnTo>
                    <a:pt x="1142" y="134028"/>
                  </a:lnTo>
                  <a:lnTo>
                    <a:pt x="0" y="155447"/>
                  </a:lnTo>
                  <a:lnTo>
                    <a:pt x="1142" y="177057"/>
                  </a:lnTo>
                  <a:lnTo>
                    <a:pt x="10286" y="216848"/>
                  </a:lnTo>
                  <a:lnTo>
                    <a:pt x="28563" y="252162"/>
                  </a:lnTo>
                  <a:lnTo>
                    <a:pt x="55685" y="279284"/>
                  </a:lnTo>
                  <a:lnTo>
                    <a:pt x="91106" y="298001"/>
                  </a:lnTo>
                  <a:lnTo>
                    <a:pt x="131111" y="307455"/>
                  </a:lnTo>
                  <a:lnTo>
                    <a:pt x="152399" y="308609"/>
                  </a:lnTo>
                  <a:lnTo>
                    <a:pt x="168830" y="307895"/>
                  </a:lnTo>
                  <a:lnTo>
                    <a:pt x="216407" y="297179"/>
                  </a:lnTo>
                  <a:lnTo>
                    <a:pt x="261735" y="272855"/>
                  </a:lnTo>
                  <a:lnTo>
                    <a:pt x="276605" y="26212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52750" y="3421379"/>
              <a:ext cx="834390" cy="833755"/>
            </a:xfrm>
            <a:custGeom>
              <a:avLst/>
              <a:gdLst/>
              <a:ahLst/>
              <a:cxnLst/>
              <a:rect l="l" t="t" r="r" b="b"/>
              <a:pathLst>
                <a:path w="834389" h="833754">
                  <a:moveTo>
                    <a:pt x="834390" y="416813"/>
                  </a:moveTo>
                  <a:lnTo>
                    <a:pt x="831584" y="368218"/>
                  </a:lnTo>
                  <a:lnTo>
                    <a:pt x="823377" y="321266"/>
                  </a:lnTo>
                  <a:lnTo>
                    <a:pt x="810082" y="276269"/>
                  </a:lnTo>
                  <a:lnTo>
                    <a:pt x="792011" y="233543"/>
                  </a:lnTo>
                  <a:lnTo>
                    <a:pt x="769478" y="193398"/>
                  </a:lnTo>
                  <a:lnTo>
                    <a:pt x="742796" y="156150"/>
                  </a:lnTo>
                  <a:lnTo>
                    <a:pt x="712279" y="122110"/>
                  </a:lnTo>
                  <a:lnTo>
                    <a:pt x="678239" y="91593"/>
                  </a:lnTo>
                  <a:lnTo>
                    <a:pt x="640991" y="64911"/>
                  </a:lnTo>
                  <a:lnTo>
                    <a:pt x="600846" y="42378"/>
                  </a:lnTo>
                  <a:lnTo>
                    <a:pt x="558120" y="24307"/>
                  </a:lnTo>
                  <a:lnTo>
                    <a:pt x="513123" y="11012"/>
                  </a:lnTo>
                  <a:lnTo>
                    <a:pt x="466171" y="2805"/>
                  </a:lnTo>
                  <a:lnTo>
                    <a:pt x="417576" y="0"/>
                  </a:lnTo>
                  <a:lnTo>
                    <a:pt x="368828" y="2805"/>
                  </a:lnTo>
                  <a:lnTo>
                    <a:pt x="321746" y="11012"/>
                  </a:lnTo>
                  <a:lnTo>
                    <a:pt x="276639" y="24307"/>
                  </a:lnTo>
                  <a:lnTo>
                    <a:pt x="233820" y="42378"/>
                  </a:lnTo>
                  <a:lnTo>
                    <a:pt x="193601" y="64911"/>
                  </a:lnTo>
                  <a:lnTo>
                    <a:pt x="156292" y="91593"/>
                  </a:lnTo>
                  <a:lnTo>
                    <a:pt x="122205" y="122110"/>
                  </a:lnTo>
                  <a:lnTo>
                    <a:pt x="91653" y="156150"/>
                  </a:lnTo>
                  <a:lnTo>
                    <a:pt x="64946" y="193398"/>
                  </a:lnTo>
                  <a:lnTo>
                    <a:pt x="42396" y="233543"/>
                  </a:lnTo>
                  <a:lnTo>
                    <a:pt x="24315" y="276269"/>
                  </a:lnTo>
                  <a:lnTo>
                    <a:pt x="11014" y="321266"/>
                  </a:lnTo>
                  <a:lnTo>
                    <a:pt x="2805" y="368218"/>
                  </a:lnTo>
                  <a:lnTo>
                    <a:pt x="0" y="416813"/>
                  </a:lnTo>
                  <a:lnTo>
                    <a:pt x="2805" y="465409"/>
                  </a:lnTo>
                  <a:lnTo>
                    <a:pt x="11014" y="512361"/>
                  </a:lnTo>
                  <a:lnTo>
                    <a:pt x="24315" y="557358"/>
                  </a:lnTo>
                  <a:lnTo>
                    <a:pt x="42396" y="600084"/>
                  </a:lnTo>
                  <a:lnTo>
                    <a:pt x="64946" y="640229"/>
                  </a:lnTo>
                  <a:lnTo>
                    <a:pt x="91653" y="677477"/>
                  </a:lnTo>
                  <a:lnTo>
                    <a:pt x="122205" y="711517"/>
                  </a:lnTo>
                  <a:lnTo>
                    <a:pt x="156292" y="742034"/>
                  </a:lnTo>
                  <a:lnTo>
                    <a:pt x="193601" y="768716"/>
                  </a:lnTo>
                  <a:lnTo>
                    <a:pt x="233820" y="791249"/>
                  </a:lnTo>
                  <a:lnTo>
                    <a:pt x="276639" y="809320"/>
                  </a:lnTo>
                  <a:lnTo>
                    <a:pt x="321746" y="822615"/>
                  </a:lnTo>
                  <a:lnTo>
                    <a:pt x="368828" y="830822"/>
                  </a:lnTo>
                  <a:lnTo>
                    <a:pt x="417576" y="833627"/>
                  </a:lnTo>
                  <a:lnTo>
                    <a:pt x="466171" y="830822"/>
                  </a:lnTo>
                  <a:lnTo>
                    <a:pt x="513123" y="822615"/>
                  </a:lnTo>
                  <a:lnTo>
                    <a:pt x="558120" y="809320"/>
                  </a:lnTo>
                  <a:lnTo>
                    <a:pt x="600846" y="791249"/>
                  </a:lnTo>
                  <a:lnTo>
                    <a:pt x="640991" y="768716"/>
                  </a:lnTo>
                  <a:lnTo>
                    <a:pt x="678239" y="742034"/>
                  </a:lnTo>
                  <a:lnTo>
                    <a:pt x="712279" y="711517"/>
                  </a:lnTo>
                  <a:lnTo>
                    <a:pt x="742796" y="677477"/>
                  </a:lnTo>
                  <a:lnTo>
                    <a:pt x="769478" y="640229"/>
                  </a:lnTo>
                  <a:lnTo>
                    <a:pt x="792011" y="600084"/>
                  </a:lnTo>
                  <a:lnTo>
                    <a:pt x="810082" y="557358"/>
                  </a:lnTo>
                  <a:lnTo>
                    <a:pt x="823377" y="512361"/>
                  </a:lnTo>
                  <a:lnTo>
                    <a:pt x="831584" y="465409"/>
                  </a:lnTo>
                  <a:lnTo>
                    <a:pt x="834390" y="4168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52750" y="3421379"/>
              <a:ext cx="834390" cy="833755"/>
            </a:xfrm>
            <a:custGeom>
              <a:avLst/>
              <a:gdLst/>
              <a:ahLst/>
              <a:cxnLst/>
              <a:rect l="l" t="t" r="r" b="b"/>
              <a:pathLst>
                <a:path w="834389" h="833754">
                  <a:moveTo>
                    <a:pt x="0" y="416813"/>
                  </a:moveTo>
                  <a:lnTo>
                    <a:pt x="2805" y="368218"/>
                  </a:lnTo>
                  <a:lnTo>
                    <a:pt x="11014" y="321266"/>
                  </a:lnTo>
                  <a:lnTo>
                    <a:pt x="24315" y="276269"/>
                  </a:lnTo>
                  <a:lnTo>
                    <a:pt x="42396" y="233543"/>
                  </a:lnTo>
                  <a:lnTo>
                    <a:pt x="64946" y="193398"/>
                  </a:lnTo>
                  <a:lnTo>
                    <a:pt x="91653" y="156150"/>
                  </a:lnTo>
                  <a:lnTo>
                    <a:pt x="122205" y="122110"/>
                  </a:lnTo>
                  <a:lnTo>
                    <a:pt x="156292" y="91593"/>
                  </a:lnTo>
                  <a:lnTo>
                    <a:pt x="193601" y="64911"/>
                  </a:lnTo>
                  <a:lnTo>
                    <a:pt x="233820" y="42378"/>
                  </a:lnTo>
                  <a:lnTo>
                    <a:pt x="276639" y="24307"/>
                  </a:lnTo>
                  <a:lnTo>
                    <a:pt x="321746" y="11012"/>
                  </a:lnTo>
                  <a:lnTo>
                    <a:pt x="368828" y="2805"/>
                  </a:lnTo>
                  <a:lnTo>
                    <a:pt x="417576" y="0"/>
                  </a:lnTo>
                  <a:lnTo>
                    <a:pt x="466171" y="2805"/>
                  </a:lnTo>
                  <a:lnTo>
                    <a:pt x="513123" y="11012"/>
                  </a:lnTo>
                  <a:lnTo>
                    <a:pt x="558120" y="24307"/>
                  </a:lnTo>
                  <a:lnTo>
                    <a:pt x="600846" y="42378"/>
                  </a:lnTo>
                  <a:lnTo>
                    <a:pt x="640991" y="64911"/>
                  </a:lnTo>
                  <a:lnTo>
                    <a:pt x="678239" y="91593"/>
                  </a:lnTo>
                  <a:lnTo>
                    <a:pt x="712279" y="122110"/>
                  </a:lnTo>
                  <a:lnTo>
                    <a:pt x="742796" y="156150"/>
                  </a:lnTo>
                  <a:lnTo>
                    <a:pt x="769478" y="193398"/>
                  </a:lnTo>
                  <a:lnTo>
                    <a:pt x="792011" y="233543"/>
                  </a:lnTo>
                  <a:lnTo>
                    <a:pt x="810082" y="276269"/>
                  </a:lnTo>
                  <a:lnTo>
                    <a:pt x="823377" y="321266"/>
                  </a:lnTo>
                  <a:lnTo>
                    <a:pt x="831584" y="368218"/>
                  </a:lnTo>
                  <a:lnTo>
                    <a:pt x="834390" y="416813"/>
                  </a:lnTo>
                  <a:lnTo>
                    <a:pt x="831584" y="465409"/>
                  </a:lnTo>
                  <a:lnTo>
                    <a:pt x="823377" y="512361"/>
                  </a:lnTo>
                  <a:lnTo>
                    <a:pt x="810082" y="557358"/>
                  </a:lnTo>
                  <a:lnTo>
                    <a:pt x="792011" y="600084"/>
                  </a:lnTo>
                  <a:lnTo>
                    <a:pt x="769478" y="640229"/>
                  </a:lnTo>
                  <a:lnTo>
                    <a:pt x="742796" y="677477"/>
                  </a:lnTo>
                  <a:lnTo>
                    <a:pt x="712279" y="711517"/>
                  </a:lnTo>
                  <a:lnTo>
                    <a:pt x="678239" y="742034"/>
                  </a:lnTo>
                  <a:lnTo>
                    <a:pt x="640991" y="768716"/>
                  </a:lnTo>
                  <a:lnTo>
                    <a:pt x="600846" y="791249"/>
                  </a:lnTo>
                  <a:lnTo>
                    <a:pt x="558120" y="809320"/>
                  </a:lnTo>
                  <a:lnTo>
                    <a:pt x="513123" y="822615"/>
                  </a:lnTo>
                  <a:lnTo>
                    <a:pt x="466171" y="830822"/>
                  </a:lnTo>
                  <a:lnTo>
                    <a:pt x="417576" y="833627"/>
                  </a:lnTo>
                  <a:lnTo>
                    <a:pt x="368828" y="830822"/>
                  </a:lnTo>
                  <a:lnTo>
                    <a:pt x="321746" y="822615"/>
                  </a:lnTo>
                  <a:lnTo>
                    <a:pt x="276639" y="809320"/>
                  </a:lnTo>
                  <a:lnTo>
                    <a:pt x="233820" y="791249"/>
                  </a:lnTo>
                  <a:lnTo>
                    <a:pt x="193601" y="768716"/>
                  </a:lnTo>
                  <a:lnTo>
                    <a:pt x="156292" y="742034"/>
                  </a:lnTo>
                  <a:lnTo>
                    <a:pt x="122205" y="711517"/>
                  </a:lnTo>
                  <a:lnTo>
                    <a:pt x="91653" y="677477"/>
                  </a:lnTo>
                  <a:lnTo>
                    <a:pt x="64946" y="640229"/>
                  </a:lnTo>
                  <a:lnTo>
                    <a:pt x="42396" y="600084"/>
                  </a:lnTo>
                  <a:lnTo>
                    <a:pt x="24315" y="557358"/>
                  </a:lnTo>
                  <a:lnTo>
                    <a:pt x="11014" y="512361"/>
                  </a:lnTo>
                  <a:lnTo>
                    <a:pt x="2805" y="465409"/>
                  </a:lnTo>
                  <a:lnTo>
                    <a:pt x="0" y="416813"/>
                  </a:lnTo>
                  <a:close/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30118" y="3659886"/>
              <a:ext cx="276860" cy="308610"/>
            </a:xfrm>
            <a:custGeom>
              <a:avLst/>
              <a:gdLst/>
              <a:ahLst/>
              <a:cxnLst/>
              <a:rect l="l" t="t" r="r" b="b"/>
              <a:pathLst>
                <a:path w="276860" h="308610">
                  <a:moveTo>
                    <a:pt x="276605" y="262127"/>
                  </a:moveTo>
                  <a:lnTo>
                    <a:pt x="276605" y="150875"/>
                  </a:lnTo>
                  <a:lnTo>
                    <a:pt x="150113" y="151637"/>
                  </a:lnTo>
                  <a:lnTo>
                    <a:pt x="150113" y="185927"/>
                  </a:lnTo>
                  <a:lnTo>
                    <a:pt x="237743" y="185927"/>
                  </a:lnTo>
                  <a:lnTo>
                    <a:pt x="237743" y="241553"/>
                  </a:lnTo>
                  <a:lnTo>
                    <a:pt x="200405" y="262889"/>
                  </a:lnTo>
                  <a:lnTo>
                    <a:pt x="163115" y="272212"/>
                  </a:lnTo>
                  <a:lnTo>
                    <a:pt x="150113" y="272795"/>
                  </a:lnTo>
                  <a:lnTo>
                    <a:pt x="135528" y="271950"/>
                  </a:lnTo>
                  <a:lnTo>
                    <a:pt x="94487" y="259841"/>
                  </a:lnTo>
                  <a:lnTo>
                    <a:pt x="62448" y="232624"/>
                  </a:lnTo>
                  <a:lnTo>
                    <a:pt x="43910" y="189833"/>
                  </a:lnTo>
                  <a:lnTo>
                    <a:pt x="40385" y="153161"/>
                  </a:lnTo>
                  <a:lnTo>
                    <a:pt x="41100" y="137326"/>
                  </a:lnTo>
                  <a:lnTo>
                    <a:pt x="51815" y="92963"/>
                  </a:lnTo>
                  <a:lnTo>
                    <a:pt x="77581" y="57126"/>
                  </a:lnTo>
                  <a:lnTo>
                    <a:pt x="113145" y="38350"/>
                  </a:lnTo>
                  <a:lnTo>
                    <a:pt x="150113" y="33527"/>
                  </a:lnTo>
                  <a:lnTo>
                    <a:pt x="160829" y="33968"/>
                  </a:lnTo>
                  <a:lnTo>
                    <a:pt x="199846" y="45446"/>
                  </a:lnTo>
                  <a:lnTo>
                    <a:pt x="228695" y="77819"/>
                  </a:lnTo>
                  <a:lnTo>
                    <a:pt x="236219" y="98297"/>
                  </a:lnTo>
                  <a:lnTo>
                    <a:pt x="272033" y="88391"/>
                  </a:lnTo>
                  <a:lnTo>
                    <a:pt x="256174" y="49601"/>
                  </a:lnTo>
                  <a:lnTo>
                    <a:pt x="220456" y="15942"/>
                  </a:lnTo>
                  <a:lnTo>
                    <a:pt x="180403" y="2381"/>
                  </a:lnTo>
                  <a:lnTo>
                    <a:pt x="149351" y="0"/>
                  </a:lnTo>
                  <a:lnTo>
                    <a:pt x="127765" y="1142"/>
                  </a:lnTo>
                  <a:lnTo>
                    <a:pt x="88594" y="10286"/>
                  </a:lnTo>
                  <a:lnTo>
                    <a:pt x="54721" y="28586"/>
                  </a:lnTo>
                  <a:lnTo>
                    <a:pt x="28432" y="56328"/>
                  </a:lnTo>
                  <a:lnTo>
                    <a:pt x="10286" y="93190"/>
                  </a:lnTo>
                  <a:lnTo>
                    <a:pt x="1142" y="134028"/>
                  </a:lnTo>
                  <a:lnTo>
                    <a:pt x="0" y="155447"/>
                  </a:lnTo>
                  <a:lnTo>
                    <a:pt x="1142" y="177057"/>
                  </a:lnTo>
                  <a:lnTo>
                    <a:pt x="10286" y="216848"/>
                  </a:lnTo>
                  <a:lnTo>
                    <a:pt x="28563" y="252162"/>
                  </a:lnTo>
                  <a:lnTo>
                    <a:pt x="55685" y="279284"/>
                  </a:lnTo>
                  <a:lnTo>
                    <a:pt x="91106" y="298001"/>
                  </a:lnTo>
                  <a:lnTo>
                    <a:pt x="131111" y="307455"/>
                  </a:lnTo>
                  <a:lnTo>
                    <a:pt x="152399" y="308609"/>
                  </a:lnTo>
                  <a:lnTo>
                    <a:pt x="168830" y="307895"/>
                  </a:lnTo>
                  <a:lnTo>
                    <a:pt x="216407" y="297179"/>
                  </a:lnTo>
                  <a:lnTo>
                    <a:pt x="261735" y="272855"/>
                  </a:lnTo>
                  <a:lnTo>
                    <a:pt x="276605" y="26212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09116" y="4356354"/>
              <a:ext cx="643255" cy="157480"/>
            </a:xfrm>
            <a:custGeom>
              <a:avLst/>
              <a:gdLst/>
              <a:ahLst/>
              <a:cxnLst/>
              <a:rect l="l" t="t" r="r" b="b"/>
              <a:pathLst>
                <a:path w="643255" h="157479">
                  <a:moveTo>
                    <a:pt x="0" y="0"/>
                  </a:moveTo>
                  <a:lnTo>
                    <a:pt x="0" y="156972"/>
                  </a:lnTo>
                  <a:lnTo>
                    <a:pt x="643128" y="156971"/>
                  </a:lnTo>
                  <a:lnTo>
                    <a:pt x="643128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48000" y="4356354"/>
              <a:ext cx="643255" cy="157480"/>
            </a:xfrm>
            <a:custGeom>
              <a:avLst/>
              <a:gdLst/>
              <a:ahLst/>
              <a:cxnLst/>
              <a:rect l="l" t="t" r="r" b="b"/>
              <a:pathLst>
                <a:path w="643254" h="157479">
                  <a:moveTo>
                    <a:pt x="0" y="0"/>
                  </a:moveTo>
                  <a:lnTo>
                    <a:pt x="0" y="156972"/>
                  </a:lnTo>
                  <a:lnTo>
                    <a:pt x="643128" y="156971"/>
                  </a:lnTo>
                  <a:lnTo>
                    <a:pt x="643128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09344" y="2351531"/>
              <a:ext cx="96520" cy="382905"/>
            </a:xfrm>
            <a:custGeom>
              <a:avLst/>
              <a:gdLst/>
              <a:ahLst/>
              <a:cxnLst/>
              <a:rect l="l" t="t" r="r" b="b"/>
              <a:pathLst>
                <a:path w="96519" h="382905">
                  <a:moveTo>
                    <a:pt x="0" y="382524"/>
                  </a:moveTo>
                  <a:lnTo>
                    <a:pt x="37052" y="374594"/>
                  </a:lnTo>
                  <a:lnTo>
                    <a:pt x="67246" y="353949"/>
                  </a:lnTo>
                  <a:lnTo>
                    <a:pt x="87439" y="323588"/>
                  </a:lnTo>
                  <a:lnTo>
                    <a:pt x="94488" y="286512"/>
                  </a:lnTo>
                  <a:lnTo>
                    <a:pt x="87118" y="249447"/>
                  </a:lnTo>
                  <a:lnTo>
                    <a:pt x="66960" y="219170"/>
                  </a:lnTo>
                  <a:lnTo>
                    <a:pt x="36945" y="198751"/>
                  </a:lnTo>
                  <a:lnTo>
                    <a:pt x="0" y="191262"/>
                  </a:lnTo>
                  <a:lnTo>
                    <a:pt x="37076" y="183880"/>
                  </a:lnTo>
                  <a:lnTo>
                    <a:pt x="67436" y="163639"/>
                  </a:lnTo>
                  <a:lnTo>
                    <a:pt x="88082" y="133397"/>
                  </a:lnTo>
                  <a:lnTo>
                    <a:pt x="96011" y="96012"/>
                  </a:lnTo>
                  <a:lnTo>
                    <a:pt x="88642" y="58935"/>
                  </a:lnTo>
                  <a:lnTo>
                    <a:pt x="68484" y="28575"/>
                  </a:lnTo>
                  <a:lnTo>
                    <a:pt x="38469" y="7929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30680" y="2253995"/>
              <a:ext cx="0" cy="573405"/>
            </a:xfrm>
            <a:custGeom>
              <a:avLst/>
              <a:gdLst/>
              <a:ahLst/>
              <a:cxnLst/>
              <a:rect l="l" t="t" r="r" b="b"/>
              <a:pathLst>
                <a:path h="573405">
                  <a:moveTo>
                    <a:pt x="0" y="0"/>
                  </a:moveTo>
                  <a:lnTo>
                    <a:pt x="0" y="573024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44418" y="2351531"/>
              <a:ext cx="95250" cy="382905"/>
            </a:xfrm>
            <a:custGeom>
              <a:avLst/>
              <a:gdLst/>
              <a:ahLst/>
              <a:cxnLst/>
              <a:rect l="l" t="t" r="r" b="b"/>
              <a:pathLst>
                <a:path w="95250" h="382905">
                  <a:moveTo>
                    <a:pt x="0" y="382524"/>
                  </a:moveTo>
                  <a:lnTo>
                    <a:pt x="36611" y="374594"/>
                  </a:lnTo>
                  <a:lnTo>
                    <a:pt x="66579" y="353949"/>
                  </a:lnTo>
                  <a:lnTo>
                    <a:pt x="86689" y="323588"/>
                  </a:lnTo>
                  <a:lnTo>
                    <a:pt x="93725" y="286512"/>
                  </a:lnTo>
                  <a:lnTo>
                    <a:pt x="86367" y="249447"/>
                  </a:lnTo>
                  <a:lnTo>
                    <a:pt x="66294" y="219170"/>
                  </a:lnTo>
                  <a:lnTo>
                    <a:pt x="36504" y="198751"/>
                  </a:lnTo>
                  <a:lnTo>
                    <a:pt x="0" y="191262"/>
                  </a:lnTo>
                  <a:lnTo>
                    <a:pt x="36742" y="183880"/>
                  </a:lnTo>
                  <a:lnTo>
                    <a:pt x="67056" y="163639"/>
                  </a:lnTo>
                  <a:lnTo>
                    <a:pt x="87653" y="133397"/>
                  </a:lnTo>
                  <a:lnTo>
                    <a:pt x="95249" y="96012"/>
                  </a:lnTo>
                  <a:lnTo>
                    <a:pt x="88213" y="58935"/>
                  </a:lnTo>
                  <a:lnTo>
                    <a:pt x="68103" y="28575"/>
                  </a:lnTo>
                  <a:lnTo>
                    <a:pt x="38135" y="7929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69563" y="2253995"/>
              <a:ext cx="0" cy="573405"/>
            </a:xfrm>
            <a:custGeom>
              <a:avLst/>
              <a:gdLst/>
              <a:ahLst/>
              <a:cxnLst/>
              <a:rect l="l" t="t" r="r" b="b"/>
              <a:pathLst>
                <a:path h="573405">
                  <a:moveTo>
                    <a:pt x="0" y="0"/>
                  </a:moveTo>
                  <a:lnTo>
                    <a:pt x="0" y="573024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1447800" y="5569127"/>
            <a:ext cx="365760" cy="1407795"/>
            <a:chOff x="1447800" y="5569127"/>
            <a:chExt cx="365760" cy="1407795"/>
          </a:xfrm>
        </p:grpSpPr>
        <p:sp>
          <p:nvSpPr>
            <p:cNvPr id="23" name="object 23"/>
            <p:cNvSpPr/>
            <p:nvPr/>
          </p:nvSpPr>
          <p:spPr>
            <a:xfrm>
              <a:off x="1569720" y="6963918"/>
              <a:ext cx="121920" cy="0"/>
            </a:xfrm>
            <a:custGeom>
              <a:avLst/>
              <a:gdLst/>
              <a:ahLst/>
              <a:cxnLst/>
              <a:rect l="l" t="t" r="r" b="b"/>
              <a:pathLst>
                <a:path w="121919">
                  <a:moveTo>
                    <a:pt x="0" y="0"/>
                  </a:moveTo>
                  <a:lnTo>
                    <a:pt x="121920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08760" y="6902958"/>
              <a:ext cx="243840" cy="0"/>
            </a:xfrm>
            <a:custGeom>
              <a:avLst/>
              <a:gdLst/>
              <a:ahLst/>
              <a:cxnLst/>
              <a:rect l="l" t="t" r="r" b="b"/>
              <a:pathLst>
                <a:path w="243839">
                  <a:moveTo>
                    <a:pt x="0" y="0"/>
                  </a:moveTo>
                  <a:lnTo>
                    <a:pt x="243840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447800" y="6841998"/>
              <a:ext cx="365760" cy="0"/>
            </a:xfrm>
            <a:custGeom>
              <a:avLst/>
              <a:gdLst/>
              <a:ahLst/>
              <a:cxnLst/>
              <a:rect l="l" t="t" r="r" b="b"/>
              <a:pathLst>
                <a:path w="365760">
                  <a:moveTo>
                    <a:pt x="0" y="0"/>
                  </a:moveTo>
                  <a:lnTo>
                    <a:pt x="365760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30679" y="6311646"/>
              <a:ext cx="0" cy="530860"/>
            </a:xfrm>
            <a:custGeom>
              <a:avLst/>
              <a:gdLst/>
              <a:ahLst/>
              <a:cxnLst/>
              <a:rect l="l" t="t" r="r" b="b"/>
              <a:pathLst>
                <a:path h="530859">
                  <a:moveTo>
                    <a:pt x="0" y="0"/>
                  </a:moveTo>
                  <a:lnTo>
                    <a:pt x="0" y="530352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35430" y="5581650"/>
              <a:ext cx="191770" cy="730250"/>
            </a:xfrm>
            <a:custGeom>
              <a:avLst/>
              <a:gdLst/>
              <a:ahLst/>
              <a:cxnLst/>
              <a:rect l="l" t="t" r="r" b="b"/>
              <a:pathLst>
                <a:path w="191769" h="730250">
                  <a:moveTo>
                    <a:pt x="0" y="0"/>
                  </a:moveTo>
                  <a:lnTo>
                    <a:pt x="0" y="729996"/>
                  </a:lnTo>
                  <a:lnTo>
                    <a:pt x="191262" y="729996"/>
                  </a:lnTo>
                  <a:lnTo>
                    <a:pt x="191261" y="0"/>
                  </a:lnTo>
                  <a:lnTo>
                    <a:pt x="0" y="0"/>
                  </a:lnTo>
                  <a:close/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1818" y="5881878"/>
              <a:ext cx="103631" cy="699516"/>
            </a:xfrm>
            <a:prstGeom prst="rect">
              <a:avLst/>
            </a:prstGeom>
          </p:spPr>
        </p:pic>
      </p:grp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95297" y="5419775"/>
            <a:ext cx="71526" cy="69240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1595297" y="5066969"/>
            <a:ext cx="71755" cy="367030"/>
            <a:chOff x="1595297" y="5066969"/>
            <a:chExt cx="71755" cy="367030"/>
          </a:xfrm>
        </p:grpSpPr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95297" y="5066969"/>
              <a:ext cx="71526" cy="6924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630679" y="5121401"/>
              <a:ext cx="0" cy="312420"/>
            </a:xfrm>
            <a:custGeom>
              <a:avLst/>
              <a:gdLst/>
              <a:ahLst/>
              <a:cxnLst/>
              <a:rect l="l" t="t" r="r" b="b"/>
              <a:pathLst>
                <a:path h="312420">
                  <a:moveTo>
                    <a:pt x="0" y="0"/>
                  </a:moveTo>
                  <a:lnTo>
                    <a:pt x="0" y="31242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1630679" y="5451347"/>
            <a:ext cx="0" cy="130810"/>
          </a:xfrm>
          <a:custGeom>
            <a:avLst/>
            <a:gdLst/>
            <a:ahLst/>
            <a:cxnLst/>
            <a:rect l="l" t="t" r="r" b="b"/>
            <a:pathLst>
              <a:path h="130810">
                <a:moveTo>
                  <a:pt x="0" y="130302"/>
                </a:moveTo>
                <a:lnTo>
                  <a:pt x="0" y="0"/>
                </a:lnTo>
              </a:path>
            </a:pathLst>
          </a:custGeom>
          <a:ln w="250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3195827" y="5569127"/>
            <a:ext cx="365125" cy="1407795"/>
            <a:chOff x="3195827" y="5569127"/>
            <a:chExt cx="365125" cy="1407795"/>
          </a:xfrm>
        </p:grpSpPr>
        <p:sp>
          <p:nvSpPr>
            <p:cNvPr id="35" name="object 35"/>
            <p:cNvSpPr/>
            <p:nvPr/>
          </p:nvSpPr>
          <p:spPr>
            <a:xfrm>
              <a:off x="3316985" y="6963918"/>
              <a:ext cx="121920" cy="0"/>
            </a:xfrm>
            <a:custGeom>
              <a:avLst/>
              <a:gdLst/>
              <a:ahLst/>
              <a:cxnLst/>
              <a:rect l="l" t="t" r="r" b="b"/>
              <a:pathLst>
                <a:path w="121920">
                  <a:moveTo>
                    <a:pt x="0" y="0"/>
                  </a:moveTo>
                  <a:lnTo>
                    <a:pt x="121920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56787" y="6902958"/>
              <a:ext cx="243204" cy="0"/>
            </a:xfrm>
            <a:custGeom>
              <a:avLst/>
              <a:gdLst/>
              <a:ahLst/>
              <a:cxnLst/>
              <a:rect l="l" t="t" r="r" b="b"/>
              <a:pathLst>
                <a:path w="243204">
                  <a:moveTo>
                    <a:pt x="0" y="0"/>
                  </a:moveTo>
                  <a:lnTo>
                    <a:pt x="243078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195827" y="6841998"/>
              <a:ext cx="365125" cy="0"/>
            </a:xfrm>
            <a:custGeom>
              <a:avLst/>
              <a:gdLst/>
              <a:ahLst/>
              <a:cxnLst/>
              <a:rect l="l" t="t" r="r" b="b"/>
              <a:pathLst>
                <a:path w="365125">
                  <a:moveTo>
                    <a:pt x="0" y="0"/>
                  </a:moveTo>
                  <a:lnTo>
                    <a:pt x="364998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377945" y="6311646"/>
              <a:ext cx="0" cy="530860"/>
            </a:xfrm>
            <a:custGeom>
              <a:avLst/>
              <a:gdLst/>
              <a:ahLst/>
              <a:cxnLst/>
              <a:rect l="l" t="t" r="r" b="b"/>
              <a:pathLst>
                <a:path h="530859">
                  <a:moveTo>
                    <a:pt x="0" y="0"/>
                  </a:moveTo>
                  <a:lnTo>
                    <a:pt x="0" y="530351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273551" y="5581650"/>
              <a:ext cx="200660" cy="730250"/>
            </a:xfrm>
            <a:custGeom>
              <a:avLst/>
              <a:gdLst/>
              <a:ahLst/>
              <a:cxnLst/>
              <a:rect l="l" t="t" r="r" b="b"/>
              <a:pathLst>
                <a:path w="200660" h="730250">
                  <a:moveTo>
                    <a:pt x="0" y="0"/>
                  </a:moveTo>
                  <a:lnTo>
                    <a:pt x="0" y="729996"/>
                  </a:lnTo>
                  <a:lnTo>
                    <a:pt x="200406" y="729996"/>
                  </a:lnTo>
                  <a:lnTo>
                    <a:pt x="200405" y="0"/>
                  </a:lnTo>
                  <a:lnTo>
                    <a:pt x="0" y="0"/>
                  </a:lnTo>
                  <a:close/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34511" y="5881878"/>
              <a:ext cx="103631" cy="699516"/>
            </a:xfrm>
            <a:prstGeom prst="rect">
              <a:avLst/>
            </a:prstGeom>
          </p:spPr>
        </p:pic>
      </p:grpSp>
      <p:pic>
        <p:nvPicPr>
          <p:cNvPr id="41" name="object 4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37991" y="5419775"/>
            <a:ext cx="70764" cy="69240"/>
          </a:xfrm>
          <a:prstGeom prst="rect">
            <a:avLst/>
          </a:prstGeom>
        </p:spPr>
      </p:pic>
      <p:grpSp>
        <p:nvGrpSpPr>
          <p:cNvPr id="42" name="object 42"/>
          <p:cNvGrpSpPr/>
          <p:nvPr/>
        </p:nvGrpSpPr>
        <p:grpSpPr>
          <a:xfrm>
            <a:off x="3337991" y="5066969"/>
            <a:ext cx="71120" cy="367030"/>
            <a:chOff x="3337991" y="5066969"/>
            <a:chExt cx="71120" cy="367030"/>
          </a:xfrm>
        </p:grpSpPr>
        <p:pic>
          <p:nvPicPr>
            <p:cNvPr id="43" name="object 4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37991" y="5066969"/>
              <a:ext cx="70764" cy="6924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369564" y="5121401"/>
              <a:ext cx="0" cy="312420"/>
            </a:xfrm>
            <a:custGeom>
              <a:avLst/>
              <a:gdLst/>
              <a:ahLst/>
              <a:cxnLst/>
              <a:rect l="l" t="t" r="r" b="b"/>
              <a:pathLst>
                <a:path h="312420">
                  <a:moveTo>
                    <a:pt x="0" y="0"/>
                  </a:moveTo>
                  <a:lnTo>
                    <a:pt x="0" y="31242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3377946" y="5451347"/>
            <a:ext cx="0" cy="130810"/>
          </a:xfrm>
          <a:custGeom>
            <a:avLst/>
            <a:gdLst/>
            <a:ahLst/>
            <a:cxnLst/>
            <a:rect l="l" t="t" r="r" b="b"/>
            <a:pathLst>
              <a:path h="130810">
                <a:moveTo>
                  <a:pt x="0" y="130302"/>
                </a:moveTo>
                <a:lnTo>
                  <a:pt x="0" y="0"/>
                </a:lnTo>
              </a:path>
            </a:pathLst>
          </a:custGeom>
          <a:ln w="250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870870" y="4452365"/>
            <a:ext cx="828675" cy="1020444"/>
            <a:chOff x="870870" y="4452365"/>
            <a:chExt cx="828675" cy="1020444"/>
          </a:xfrm>
        </p:grpSpPr>
        <p:sp>
          <p:nvSpPr>
            <p:cNvPr id="47" name="object 47"/>
            <p:cNvSpPr/>
            <p:nvPr/>
          </p:nvSpPr>
          <p:spPr>
            <a:xfrm>
              <a:off x="1596390" y="4550663"/>
              <a:ext cx="96520" cy="382905"/>
            </a:xfrm>
            <a:custGeom>
              <a:avLst/>
              <a:gdLst/>
              <a:ahLst/>
              <a:cxnLst/>
              <a:rect l="l" t="t" r="r" b="b"/>
              <a:pathLst>
                <a:path w="96519" h="382904">
                  <a:moveTo>
                    <a:pt x="0" y="382524"/>
                  </a:moveTo>
                  <a:lnTo>
                    <a:pt x="37052" y="374915"/>
                  </a:lnTo>
                  <a:lnTo>
                    <a:pt x="67246" y="354234"/>
                  </a:lnTo>
                  <a:lnTo>
                    <a:pt x="87439" y="323695"/>
                  </a:lnTo>
                  <a:lnTo>
                    <a:pt x="94488" y="286512"/>
                  </a:lnTo>
                  <a:lnTo>
                    <a:pt x="87118" y="249447"/>
                  </a:lnTo>
                  <a:lnTo>
                    <a:pt x="66960" y="219170"/>
                  </a:lnTo>
                  <a:lnTo>
                    <a:pt x="36945" y="198751"/>
                  </a:lnTo>
                  <a:lnTo>
                    <a:pt x="0" y="191262"/>
                  </a:lnTo>
                  <a:lnTo>
                    <a:pt x="37076" y="184213"/>
                  </a:lnTo>
                  <a:lnTo>
                    <a:pt x="67436" y="164020"/>
                  </a:lnTo>
                  <a:lnTo>
                    <a:pt x="88082" y="133826"/>
                  </a:lnTo>
                  <a:lnTo>
                    <a:pt x="96011" y="96774"/>
                  </a:lnTo>
                  <a:lnTo>
                    <a:pt x="88642" y="59257"/>
                  </a:lnTo>
                  <a:lnTo>
                    <a:pt x="68484" y="28670"/>
                  </a:lnTo>
                  <a:lnTo>
                    <a:pt x="38469" y="7941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622298" y="4452365"/>
              <a:ext cx="0" cy="574040"/>
            </a:xfrm>
            <a:custGeom>
              <a:avLst/>
              <a:gdLst/>
              <a:ahLst/>
              <a:cxnLst/>
              <a:rect l="l" t="t" r="r" b="b"/>
              <a:pathLst>
                <a:path h="574039">
                  <a:moveTo>
                    <a:pt x="0" y="0"/>
                  </a:moveTo>
                  <a:lnTo>
                    <a:pt x="0" y="573786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082802" y="4748021"/>
              <a:ext cx="521970" cy="0"/>
            </a:xfrm>
            <a:custGeom>
              <a:avLst/>
              <a:gdLst/>
              <a:ahLst/>
              <a:cxnLst/>
              <a:rect l="l" t="t" r="r" b="b"/>
              <a:pathLst>
                <a:path w="521969">
                  <a:moveTo>
                    <a:pt x="0" y="0"/>
                  </a:moveTo>
                  <a:lnTo>
                    <a:pt x="521970" y="0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77824" y="4555997"/>
              <a:ext cx="377190" cy="376555"/>
            </a:xfrm>
            <a:custGeom>
              <a:avLst/>
              <a:gdLst/>
              <a:ahLst/>
              <a:cxnLst/>
              <a:rect l="l" t="t" r="r" b="b"/>
              <a:pathLst>
                <a:path w="377190" h="376554">
                  <a:moveTo>
                    <a:pt x="377190" y="188213"/>
                  </a:moveTo>
                  <a:lnTo>
                    <a:pt x="370444" y="138024"/>
                  </a:lnTo>
                  <a:lnTo>
                    <a:pt x="351423" y="93020"/>
                  </a:lnTo>
                  <a:lnTo>
                    <a:pt x="321945" y="54959"/>
                  </a:lnTo>
                  <a:lnTo>
                    <a:pt x="283830" y="25597"/>
                  </a:lnTo>
                  <a:lnTo>
                    <a:pt x="238901" y="6692"/>
                  </a:lnTo>
                  <a:lnTo>
                    <a:pt x="188976" y="0"/>
                  </a:lnTo>
                  <a:lnTo>
                    <a:pt x="138729" y="6692"/>
                  </a:lnTo>
                  <a:lnTo>
                    <a:pt x="93584" y="25597"/>
                  </a:lnTo>
                  <a:lnTo>
                    <a:pt x="55340" y="54959"/>
                  </a:lnTo>
                  <a:lnTo>
                    <a:pt x="25795" y="93020"/>
                  </a:lnTo>
                  <a:lnTo>
                    <a:pt x="6748" y="138024"/>
                  </a:lnTo>
                  <a:lnTo>
                    <a:pt x="0" y="188213"/>
                  </a:lnTo>
                  <a:lnTo>
                    <a:pt x="6748" y="238139"/>
                  </a:lnTo>
                  <a:lnTo>
                    <a:pt x="25795" y="283068"/>
                  </a:lnTo>
                  <a:lnTo>
                    <a:pt x="55340" y="321182"/>
                  </a:lnTo>
                  <a:lnTo>
                    <a:pt x="93584" y="350661"/>
                  </a:lnTo>
                  <a:lnTo>
                    <a:pt x="138729" y="369682"/>
                  </a:lnTo>
                  <a:lnTo>
                    <a:pt x="188976" y="376427"/>
                  </a:lnTo>
                  <a:lnTo>
                    <a:pt x="238901" y="369682"/>
                  </a:lnTo>
                  <a:lnTo>
                    <a:pt x="283830" y="350661"/>
                  </a:lnTo>
                  <a:lnTo>
                    <a:pt x="321945" y="321182"/>
                  </a:lnTo>
                  <a:lnTo>
                    <a:pt x="351423" y="283068"/>
                  </a:lnTo>
                  <a:lnTo>
                    <a:pt x="370444" y="238139"/>
                  </a:lnTo>
                  <a:lnTo>
                    <a:pt x="377190" y="18821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77824" y="4555997"/>
              <a:ext cx="377190" cy="376555"/>
            </a:xfrm>
            <a:custGeom>
              <a:avLst/>
              <a:gdLst/>
              <a:ahLst/>
              <a:cxnLst/>
              <a:rect l="l" t="t" r="r" b="b"/>
              <a:pathLst>
                <a:path w="377190" h="376554">
                  <a:moveTo>
                    <a:pt x="0" y="188213"/>
                  </a:moveTo>
                  <a:lnTo>
                    <a:pt x="6748" y="138024"/>
                  </a:lnTo>
                  <a:lnTo>
                    <a:pt x="25795" y="93020"/>
                  </a:lnTo>
                  <a:lnTo>
                    <a:pt x="55340" y="54959"/>
                  </a:lnTo>
                  <a:lnTo>
                    <a:pt x="93584" y="25597"/>
                  </a:lnTo>
                  <a:lnTo>
                    <a:pt x="138729" y="6692"/>
                  </a:lnTo>
                  <a:lnTo>
                    <a:pt x="188976" y="0"/>
                  </a:lnTo>
                  <a:lnTo>
                    <a:pt x="238901" y="6692"/>
                  </a:lnTo>
                  <a:lnTo>
                    <a:pt x="283830" y="25597"/>
                  </a:lnTo>
                  <a:lnTo>
                    <a:pt x="321945" y="54959"/>
                  </a:lnTo>
                  <a:lnTo>
                    <a:pt x="351423" y="93020"/>
                  </a:lnTo>
                  <a:lnTo>
                    <a:pt x="370444" y="138024"/>
                  </a:lnTo>
                  <a:lnTo>
                    <a:pt x="377190" y="188213"/>
                  </a:lnTo>
                  <a:lnTo>
                    <a:pt x="370444" y="238139"/>
                  </a:lnTo>
                  <a:lnTo>
                    <a:pt x="351423" y="283068"/>
                  </a:lnTo>
                  <a:lnTo>
                    <a:pt x="321945" y="321182"/>
                  </a:lnTo>
                  <a:lnTo>
                    <a:pt x="283830" y="350661"/>
                  </a:lnTo>
                  <a:lnTo>
                    <a:pt x="238901" y="369682"/>
                  </a:lnTo>
                  <a:lnTo>
                    <a:pt x="188976" y="376427"/>
                  </a:lnTo>
                  <a:lnTo>
                    <a:pt x="138729" y="369682"/>
                  </a:lnTo>
                  <a:lnTo>
                    <a:pt x="93584" y="350661"/>
                  </a:lnTo>
                  <a:lnTo>
                    <a:pt x="55340" y="321182"/>
                  </a:lnTo>
                  <a:lnTo>
                    <a:pt x="25795" y="283068"/>
                  </a:lnTo>
                  <a:lnTo>
                    <a:pt x="6748" y="238139"/>
                  </a:lnTo>
                  <a:lnTo>
                    <a:pt x="0" y="188213"/>
                  </a:lnTo>
                  <a:close/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2980" y="4578095"/>
              <a:ext cx="146303" cy="71780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19556" y="4773167"/>
              <a:ext cx="97535" cy="699516"/>
            </a:xfrm>
            <a:prstGeom prst="rect">
              <a:avLst/>
            </a:prstGeom>
          </p:spPr>
        </p:pic>
      </p:grpSp>
      <p:grpSp>
        <p:nvGrpSpPr>
          <p:cNvPr id="54" name="object 54"/>
          <p:cNvGrpSpPr/>
          <p:nvPr/>
        </p:nvGrpSpPr>
        <p:grpSpPr>
          <a:xfrm>
            <a:off x="870870" y="2541936"/>
            <a:ext cx="758825" cy="1587500"/>
            <a:chOff x="870870" y="2541936"/>
            <a:chExt cx="758825" cy="1587500"/>
          </a:xfrm>
        </p:grpSpPr>
        <p:sp>
          <p:nvSpPr>
            <p:cNvPr id="55" name="object 55"/>
            <p:cNvSpPr/>
            <p:nvPr/>
          </p:nvSpPr>
          <p:spPr>
            <a:xfrm>
              <a:off x="1056894" y="2548889"/>
              <a:ext cx="565785" cy="748030"/>
            </a:xfrm>
            <a:custGeom>
              <a:avLst/>
              <a:gdLst/>
              <a:ahLst/>
              <a:cxnLst/>
              <a:rect l="l" t="t" r="r" b="b"/>
              <a:pathLst>
                <a:path w="565785" h="748029">
                  <a:moveTo>
                    <a:pt x="565404" y="0"/>
                  </a:moveTo>
                  <a:lnTo>
                    <a:pt x="0" y="0"/>
                  </a:lnTo>
                  <a:lnTo>
                    <a:pt x="0" y="461009"/>
                  </a:lnTo>
                  <a:lnTo>
                    <a:pt x="8382" y="747522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91540" y="3027425"/>
              <a:ext cx="348615" cy="121285"/>
            </a:xfrm>
            <a:custGeom>
              <a:avLst/>
              <a:gdLst/>
              <a:ahLst/>
              <a:cxnLst/>
              <a:rect l="l" t="t" r="r" b="b"/>
              <a:pathLst>
                <a:path w="348615" h="121285">
                  <a:moveTo>
                    <a:pt x="0" y="0"/>
                  </a:moveTo>
                  <a:lnTo>
                    <a:pt x="0" y="121157"/>
                  </a:lnTo>
                  <a:lnTo>
                    <a:pt x="348234" y="121157"/>
                  </a:lnTo>
                  <a:lnTo>
                    <a:pt x="348234" y="0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77824" y="3212591"/>
              <a:ext cx="377190" cy="377190"/>
            </a:xfrm>
            <a:custGeom>
              <a:avLst/>
              <a:gdLst/>
              <a:ahLst/>
              <a:cxnLst/>
              <a:rect l="l" t="t" r="r" b="b"/>
              <a:pathLst>
                <a:path w="377190" h="377189">
                  <a:moveTo>
                    <a:pt x="377190" y="188213"/>
                  </a:moveTo>
                  <a:lnTo>
                    <a:pt x="370444" y="138288"/>
                  </a:lnTo>
                  <a:lnTo>
                    <a:pt x="351423" y="93359"/>
                  </a:lnTo>
                  <a:lnTo>
                    <a:pt x="321945" y="55244"/>
                  </a:lnTo>
                  <a:lnTo>
                    <a:pt x="283830" y="25766"/>
                  </a:lnTo>
                  <a:lnTo>
                    <a:pt x="238901" y="6745"/>
                  </a:lnTo>
                  <a:lnTo>
                    <a:pt x="188976" y="0"/>
                  </a:lnTo>
                  <a:lnTo>
                    <a:pt x="138729" y="6745"/>
                  </a:lnTo>
                  <a:lnTo>
                    <a:pt x="93584" y="25766"/>
                  </a:lnTo>
                  <a:lnTo>
                    <a:pt x="55340" y="55244"/>
                  </a:lnTo>
                  <a:lnTo>
                    <a:pt x="25795" y="93359"/>
                  </a:lnTo>
                  <a:lnTo>
                    <a:pt x="6748" y="138288"/>
                  </a:lnTo>
                  <a:lnTo>
                    <a:pt x="0" y="188213"/>
                  </a:lnTo>
                  <a:lnTo>
                    <a:pt x="6748" y="238460"/>
                  </a:lnTo>
                  <a:lnTo>
                    <a:pt x="25795" y="283605"/>
                  </a:lnTo>
                  <a:lnTo>
                    <a:pt x="55340" y="321849"/>
                  </a:lnTo>
                  <a:lnTo>
                    <a:pt x="93584" y="351394"/>
                  </a:lnTo>
                  <a:lnTo>
                    <a:pt x="138729" y="370441"/>
                  </a:lnTo>
                  <a:lnTo>
                    <a:pt x="188976" y="377189"/>
                  </a:lnTo>
                  <a:lnTo>
                    <a:pt x="238901" y="370441"/>
                  </a:lnTo>
                  <a:lnTo>
                    <a:pt x="283830" y="351394"/>
                  </a:lnTo>
                  <a:lnTo>
                    <a:pt x="321945" y="321849"/>
                  </a:lnTo>
                  <a:lnTo>
                    <a:pt x="351423" y="283605"/>
                  </a:lnTo>
                  <a:lnTo>
                    <a:pt x="370444" y="238460"/>
                  </a:lnTo>
                  <a:lnTo>
                    <a:pt x="377190" y="188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77824" y="3212591"/>
              <a:ext cx="377190" cy="377190"/>
            </a:xfrm>
            <a:custGeom>
              <a:avLst/>
              <a:gdLst/>
              <a:ahLst/>
              <a:cxnLst/>
              <a:rect l="l" t="t" r="r" b="b"/>
              <a:pathLst>
                <a:path w="377190" h="377189">
                  <a:moveTo>
                    <a:pt x="0" y="188213"/>
                  </a:moveTo>
                  <a:lnTo>
                    <a:pt x="6748" y="138288"/>
                  </a:lnTo>
                  <a:lnTo>
                    <a:pt x="25795" y="93359"/>
                  </a:lnTo>
                  <a:lnTo>
                    <a:pt x="55340" y="55244"/>
                  </a:lnTo>
                  <a:lnTo>
                    <a:pt x="93584" y="25766"/>
                  </a:lnTo>
                  <a:lnTo>
                    <a:pt x="138729" y="6745"/>
                  </a:lnTo>
                  <a:lnTo>
                    <a:pt x="188976" y="0"/>
                  </a:lnTo>
                  <a:lnTo>
                    <a:pt x="238901" y="6745"/>
                  </a:lnTo>
                  <a:lnTo>
                    <a:pt x="283830" y="25766"/>
                  </a:lnTo>
                  <a:lnTo>
                    <a:pt x="321945" y="55244"/>
                  </a:lnTo>
                  <a:lnTo>
                    <a:pt x="351423" y="93359"/>
                  </a:lnTo>
                  <a:lnTo>
                    <a:pt x="370444" y="138288"/>
                  </a:lnTo>
                  <a:lnTo>
                    <a:pt x="377190" y="188213"/>
                  </a:lnTo>
                  <a:lnTo>
                    <a:pt x="370444" y="238460"/>
                  </a:lnTo>
                  <a:lnTo>
                    <a:pt x="351423" y="283605"/>
                  </a:lnTo>
                  <a:lnTo>
                    <a:pt x="321945" y="321849"/>
                  </a:lnTo>
                  <a:lnTo>
                    <a:pt x="283830" y="351394"/>
                  </a:lnTo>
                  <a:lnTo>
                    <a:pt x="238901" y="370441"/>
                  </a:lnTo>
                  <a:lnTo>
                    <a:pt x="188976" y="377189"/>
                  </a:lnTo>
                  <a:lnTo>
                    <a:pt x="138729" y="370441"/>
                  </a:lnTo>
                  <a:lnTo>
                    <a:pt x="93584" y="351394"/>
                  </a:lnTo>
                  <a:lnTo>
                    <a:pt x="55340" y="321849"/>
                  </a:lnTo>
                  <a:lnTo>
                    <a:pt x="25795" y="283605"/>
                  </a:lnTo>
                  <a:lnTo>
                    <a:pt x="6748" y="238460"/>
                  </a:lnTo>
                  <a:lnTo>
                    <a:pt x="0" y="188213"/>
                  </a:lnTo>
                  <a:close/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2980" y="3234689"/>
              <a:ext cx="170687" cy="36118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19556" y="3429761"/>
              <a:ext cx="97535" cy="699516"/>
            </a:xfrm>
            <a:prstGeom prst="rect">
              <a:avLst/>
            </a:prstGeom>
          </p:spPr>
        </p:pic>
      </p:grpSp>
      <p:grpSp>
        <p:nvGrpSpPr>
          <p:cNvPr id="61" name="object 61"/>
          <p:cNvGrpSpPr/>
          <p:nvPr/>
        </p:nvGrpSpPr>
        <p:grpSpPr>
          <a:xfrm>
            <a:off x="2625756" y="4452365"/>
            <a:ext cx="828675" cy="1020444"/>
            <a:chOff x="2625756" y="4452365"/>
            <a:chExt cx="828675" cy="1020444"/>
          </a:xfrm>
        </p:grpSpPr>
        <p:sp>
          <p:nvSpPr>
            <p:cNvPr id="62" name="object 62"/>
            <p:cNvSpPr/>
            <p:nvPr/>
          </p:nvSpPr>
          <p:spPr>
            <a:xfrm>
              <a:off x="3351276" y="4550663"/>
              <a:ext cx="96520" cy="382905"/>
            </a:xfrm>
            <a:custGeom>
              <a:avLst/>
              <a:gdLst/>
              <a:ahLst/>
              <a:cxnLst/>
              <a:rect l="l" t="t" r="r" b="b"/>
              <a:pathLst>
                <a:path w="96520" h="382904">
                  <a:moveTo>
                    <a:pt x="0" y="382524"/>
                  </a:moveTo>
                  <a:lnTo>
                    <a:pt x="36945" y="374915"/>
                  </a:lnTo>
                  <a:lnTo>
                    <a:pt x="66960" y="354234"/>
                  </a:lnTo>
                  <a:lnTo>
                    <a:pt x="87118" y="323695"/>
                  </a:lnTo>
                  <a:lnTo>
                    <a:pt x="94488" y="286512"/>
                  </a:lnTo>
                  <a:lnTo>
                    <a:pt x="87010" y="249447"/>
                  </a:lnTo>
                  <a:lnTo>
                    <a:pt x="66674" y="219170"/>
                  </a:lnTo>
                  <a:lnTo>
                    <a:pt x="36623" y="198751"/>
                  </a:lnTo>
                  <a:lnTo>
                    <a:pt x="0" y="191262"/>
                  </a:lnTo>
                  <a:lnTo>
                    <a:pt x="37076" y="184213"/>
                  </a:lnTo>
                  <a:lnTo>
                    <a:pt x="67436" y="164020"/>
                  </a:lnTo>
                  <a:lnTo>
                    <a:pt x="88082" y="133826"/>
                  </a:lnTo>
                  <a:lnTo>
                    <a:pt x="96011" y="96774"/>
                  </a:lnTo>
                  <a:lnTo>
                    <a:pt x="88642" y="59257"/>
                  </a:lnTo>
                  <a:lnTo>
                    <a:pt x="68484" y="28670"/>
                  </a:lnTo>
                  <a:lnTo>
                    <a:pt x="38469" y="7941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377946" y="4452365"/>
              <a:ext cx="0" cy="574040"/>
            </a:xfrm>
            <a:custGeom>
              <a:avLst/>
              <a:gdLst/>
              <a:ahLst/>
              <a:cxnLst/>
              <a:rect l="l" t="t" r="r" b="b"/>
              <a:pathLst>
                <a:path h="574039">
                  <a:moveTo>
                    <a:pt x="0" y="0"/>
                  </a:moveTo>
                  <a:lnTo>
                    <a:pt x="0" y="573786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839212" y="4748021"/>
              <a:ext cx="521970" cy="0"/>
            </a:xfrm>
            <a:custGeom>
              <a:avLst/>
              <a:gdLst/>
              <a:ahLst/>
              <a:cxnLst/>
              <a:rect l="l" t="t" r="r" b="b"/>
              <a:pathLst>
                <a:path w="521970">
                  <a:moveTo>
                    <a:pt x="0" y="0"/>
                  </a:moveTo>
                  <a:lnTo>
                    <a:pt x="521970" y="0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632710" y="4555997"/>
              <a:ext cx="377190" cy="376555"/>
            </a:xfrm>
            <a:custGeom>
              <a:avLst/>
              <a:gdLst/>
              <a:ahLst/>
              <a:cxnLst/>
              <a:rect l="l" t="t" r="r" b="b"/>
              <a:pathLst>
                <a:path w="377189" h="376554">
                  <a:moveTo>
                    <a:pt x="377190" y="188213"/>
                  </a:moveTo>
                  <a:lnTo>
                    <a:pt x="370441" y="138024"/>
                  </a:lnTo>
                  <a:lnTo>
                    <a:pt x="351394" y="93020"/>
                  </a:lnTo>
                  <a:lnTo>
                    <a:pt x="321849" y="54959"/>
                  </a:lnTo>
                  <a:lnTo>
                    <a:pt x="283605" y="25597"/>
                  </a:lnTo>
                  <a:lnTo>
                    <a:pt x="238460" y="6692"/>
                  </a:lnTo>
                  <a:lnTo>
                    <a:pt x="188213" y="0"/>
                  </a:lnTo>
                  <a:lnTo>
                    <a:pt x="138288" y="6692"/>
                  </a:lnTo>
                  <a:lnTo>
                    <a:pt x="93359" y="25597"/>
                  </a:lnTo>
                  <a:lnTo>
                    <a:pt x="55244" y="54959"/>
                  </a:lnTo>
                  <a:lnTo>
                    <a:pt x="25766" y="93020"/>
                  </a:lnTo>
                  <a:lnTo>
                    <a:pt x="6745" y="138024"/>
                  </a:lnTo>
                  <a:lnTo>
                    <a:pt x="0" y="188213"/>
                  </a:lnTo>
                  <a:lnTo>
                    <a:pt x="6745" y="238139"/>
                  </a:lnTo>
                  <a:lnTo>
                    <a:pt x="25766" y="283068"/>
                  </a:lnTo>
                  <a:lnTo>
                    <a:pt x="55245" y="321182"/>
                  </a:lnTo>
                  <a:lnTo>
                    <a:pt x="93359" y="350661"/>
                  </a:lnTo>
                  <a:lnTo>
                    <a:pt x="138288" y="369682"/>
                  </a:lnTo>
                  <a:lnTo>
                    <a:pt x="188214" y="376427"/>
                  </a:lnTo>
                  <a:lnTo>
                    <a:pt x="238460" y="369682"/>
                  </a:lnTo>
                  <a:lnTo>
                    <a:pt x="283605" y="350661"/>
                  </a:lnTo>
                  <a:lnTo>
                    <a:pt x="321849" y="321182"/>
                  </a:lnTo>
                  <a:lnTo>
                    <a:pt x="351394" y="283068"/>
                  </a:lnTo>
                  <a:lnTo>
                    <a:pt x="370441" y="238139"/>
                  </a:lnTo>
                  <a:lnTo>
                    <a:pt x="377190" y="18821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632710" y="4555997"/>
              <a:ext cx="377190" cy="376555"/>
            </a:xfrm>
            <a:custGeom>
              <a:avLst/>
              <a:gdLst/>
              <a:ahLst/>
              <a:cxnLst/>
              <a:rect l="l" t="t" r="r" b="b"/>
              <a:pathLst>
                <a:path w="377189" h="376554">
                  <a:moveTo>
                    <a:pt x="0" y="188213"/>
                  </a:moveTo>
                  <a:lnTo>
                    <a:pt x="6745" y="138024"/>
                  </a:lnTo>
                  <a:lnTo>
                    <a:pt x="25766" y="93020"/>
                  </a:lnTo>
                  <a:lnTo>
                    <a:pt x="55244" y="54959"/>
                  </a:lnTo>
                  <a:lnTo>
                    <a:pt x="93359" y="25597"/>
                  </a:lnTo>
                  <a:lnTo>
                    <a:pt x="138288" y="6692"/>
                  </a:lnTo>
                  <a:lnTo>
                    <a:pt x="188213" y="0"/>
                  </a:lnTo>
                  <a:lnTo>
                    <a:pt x="238460" y="6692"/>
                  </a:lnTo>
                  <a:lnTo>
                    <a:pt x="283605" y="25597"/>
                  </a:lnTo>
                  <a:lnTo>
                    <a:pt x="321849" y="54959"/>
                  </a:lnTo>
                  <a:lnTo>
                    <a:pt x="351394" y="93020"/>
                  </a:lnTo>
                  <a:lnTo>
                    <a:pt x="370441" y="138024"/>
                  </a:lnTo>
                  <a:lnTo>
                    <a:pt x="377190" y="188213"/>
                  </a:lnTo>
                  <a:lnTo>
                    <a:pt x="370441" y="238139"/>
                  </a:lnTo>
                  <a:lnTo>
                    <a:pt x="351394" y="283068"/>
                  </a:lnTo>
                  <a:lnTo>
                    <a:pt x="321849" y="321182"/>
                  </a:lnTo>
                  <a:lnTo>
                    <a:pt x="283605" y="350661"/>
                  </a:lnTo>
                  <a:lnTo>
                    <a:pt x="238460" y="369682"/>
                  </a:lnTo>
                  <a:lnTo>
                    <a:pt x="188214" y="376427"/>
                  </a:lnTo>
                  <a:lnTo>
                    <a:pt x="138288" y="369682"/>
                  </a:lnTo>
                  <a:lnTo>
                    <a:pt x="93359" y="350661"/>
                  </a:lnTo>
                  <a:lnTo>
                    <a:pt x="55245" y="321182"/>
                  </a:lnTo>
                  <a:lnTo>
                    <a:pt x="25766" y="283068"/>
                  </a:lnTo>
                  <a:lnTo>
                    <a:pt x="6745" y="238139"/>
                  </a:lnTo>
                  <a:lnTo>
                    <a:pt x="0" y="188213"/>
                  </a:lnTo>
                  <a:close/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37104" y="4578095"/>
              <a:ext cx="152399" cy="717804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74442" y="4773167"/>
              <a:ext cx="97535" cy="699516"/>
            </a:xfrm>
            <a:prstGeom prst="rect">
              <a:avLst/>
            </a:prstGeom>
          </p:spPr>
        </p:pic>
      </p:grpSp>
      <p:grpSp>
        <p:nvGrpSpPr>
          <p:cNvPr id="69" name="object 69"/>
          <p:cNvGrpSpPr/>
          <p:nvPr/>
        </p:nvGrpSpPr>
        <p:grpSpPr>
          <a:xfrm>
            <a:off x="2625756" y="2541936"/>
            <a:ext cx="751205" cy="1587500"/>
            <a:chOff x="2625756" y="2541936"/>
            <a:chExt cx="751205" cy="1587500"/>
          </a:xfrm>
        </p:grpSpPr>
        <p:sp>
          <p:nvSpPr>
            <p:cNvPr id="70" name="object 70"/>
            <p:cNvSpPr/>
            <p:nvPr/>
          </p:nvSpPr>
          <p:spPr>
            <a:xfrm>
              <a:off x="2821686" y="2548889"/>
              <a:ext cx="548005" cy="461009"/>
            </a:xfrm>
            <a:custGeom>
              <a:avLst/>
              <a:gdLst/>
              <a:ahLst/>
              <a:cxnLst/>
              <a:rect l="l" t="t" r="r" b="b"/>
              <a:pathLst>
                <a:path w="548004" h="461010">
                  <a:moveTo>
                    <a:pt x="547877" y="0"/>
                  </a:moveTo>
                  <a:lnTo>
                    <a:pt x="0" y="0"/>
                  </a:lnTo>
                  <a:lnTo>
                    <a:pt x="0" y="461009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821686" y="3018281"/>
              <a:ext cx="0" cy="278130"/>
            </a:xfrm>
            <a:custGeom>
              <a:avLst/>
              <a:gdLst/>
              <a:ahLst/>
              <a:cxnLst/>
              <a:rect l="l" t="t" r="r" b="b"/>
              <a:pathLst>
                <a:path h="278129">
                  <a:moveTo>
                    <a:pt x="0" y="0"/>
                  </a:moveTo>
                  <a:lnTo>
                    <a:pt x="0" y="278130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647950" y="3027425"/>
              <a:ext cx="347980" cy="121285"/>
            </a:xfrm>
            <a:custGeom>
              <a:avLst/>
              <a:gdLst/>
              <a:ahLst/>
              <a:cxnLst/>
              <a:rect l="l" t="t" r="r" b="b"/>
              <a:pathLst>
                <a:path w="347980" h="121285">
                  <a:moveTo>
                    <a:pt x="0" y="0"/>
                  </a:moveTo>
                  <a:lnTo>
                    <a:pt x="0" y="121157"/>
                  </a:lnTo>
                  <a:lnTo>
                    <a:pt x="347472" y="121157"/>
                  </a:lnTo>
                  <a:lnTo>
                    <a:pt x="347472" y="0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632710" y="3212591"/>
              <a:ext cx="377190" cy="377190"/>
            </a:xfrm>
            <a:custGeom>
              <a:avLst/>
              <a:gdLst/>
              <a:ahLst/>
              <a:cxnLst/>
              <a:rect l="l" t="t" r="r" b="b"/>
              <a:pathLst>
                <a:path w="377189" h="377189">
                  <a:moveTo>
                    <a:pt x="377190" y="188213"/>
                  </a:moveTo>
                  <a:lnTo>
                    <a:pt x="370441" y="138288"/>
                  </a:lnTo>
                  <a:lnTo>
                    <a:pt x="351394" y="93359"/>
                  </a:lnTo>
                  <a:lnTo>
                    <a:pt x="321849" y="55244"/>
                  </a:lnTo>
                  <a:lnTo>
                    <a:pt x="283605" y="25766"/>
                  </a:lnTo>
                  <a:lnTo>
                    <a:pt x="238460" y="6745"/>
                  </a:lnTo>
                  <a:lnTo>
                    <a:pt x="188213" y="0"/>
                  </a:lnTo>
                  <a:lnTo>
                    <a:pt x="138288" y="6745"/>
                  </a:lnTo>
                  <a:lnTo>
                    <a:pt x="93359" y="25766"/>
                  </a:lnTo>
                  <a:lnTo>
                    <a:pt x="55244" y="55244"/>
                  </a:lnTo>
                  <a:lnTo>
                    <a:pt x="25766" y="93359"/>
                  </a:lnTo>
                  <a:lnTo>
                    <a:pt x="6745" y="138288"/>
                  </a:lnTo>
                  <a:lnTo>
                    <a:pt x="0" y="188213"/>
                  </a:lnTo>
                  <a:lnTo>
                    <a:pt x="6745" y="238460"/>
                  </a:lnTo>
                  <a:lnTo>
                    <a:pt x="25766" y="283605"/>
                  </a:lnTo>
                  <a:lnTo>
                    <a:pt x="55245" y="321849"/>
                  </a:lnTo>
                  <a:lnTo>
                    <a:pt x="93359" y="351394"/>
                  </a:lnTo>
                  <a:lnTo>
                    <a:pt x="138288" y="370441"/>
                  </a:lnTo>
                  <a:lnTo>
                    <a:pt x="188214" y="377189"/>
                  </a:lnTo>
                  <a:lnTo>
                    <a:pt x="238460" y="370441"/>
                  </a:lnTo>
                  <a:lnTo>
                    <a:pt x="283605" y="351394"/>
                  </a:lnTo>
                  <a:lnTo>
                    <a:pt x="321849" y="321849"/>
                  </a:lnTo>
                  <a:lnTo>
                    <a:pt x="351394" y="283605"/>
                  </a:lnTo>
                  <a:lnTo>
                    <a:pt x="370441" y="238460"/>
                  </a:lnTo>
                  <a:lnTo>
                    <a:pt x="377190" y="188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632710" y="3212591"/>
              <a:ext cx="377190" cy="377190"/>
            </a:xfrm>
            <a:custGeom>
              <a:avLst/>
              <a:gdLst/>
              <a:ahLst/>
              <a:cxnLst/>
              <a:rect l="l" t="t" r="r" b="b"/>
              <a:pathLst>
                <a:path w="377189" h="377189">
                  <a:moveTo>
                    <a:pt x="0" y="188213"/>
                  </a:moveTo>
                  <a:lnTo>
                    <a:pt x="6745" y="138288"/>
                  </a:lnTo>
                  <a:lnTo>
                    <a:pt x="25766" y="93359"/>
                  </a:lnTo>
                  <a:lnTo>
                    <a:pt x="55244" y="55244"/>
                  </a:lnTo>
                  <a:lnTo>
                    <a:pt x="93359" y="25766"/>
                  </a:lnTo>
                  <a:lnTo>
                    <a:pt x="138288" y="6745"/>
                  </a:lnTo>
                  <a:lnTo>
                    <a:pt x="188213" y="0"/>
                  </a:lnTo>
                  <a:lnTo>
                    <a:pt x="238460" y="6745"/>
                  </a:lnTo>
                  <a:lnTo>
                    <a:pt x="283605" y="25766"/>
                  </a:lnTo>
                  <a:lnTo>
                    <a:pt x="321849" y="55244"/>
                  </a:lnTo>
                  <a:lnTo>
                    <a:pt x="351394" y="93359"/>
                  </a:lnTo>
                  <a:lnTo>
                    <a:pt x="370441" y="138288"/>
                  </a:lnTo>
                  <a:lnTo>
                    <a:pt x="377190" y="188213"/>
                  </a:lnTo>
                  <a:lnTo>
                    <a:pt x="370441" y="238460"/>
                  </a:lnTo>
                  <a:lnTo>
                    <a:pt x="351394" y="283605"/>
                  </a:lnTo>
                  <a:lnTo>
                    <a:pt x="321849" y="321849"/>
                  </a:lnTo>
                  <a:lnTo>
                    <a:pt x="283605" y="351394"/>
                  </a:lnTo>
                  <a:lnTo>
                    <a:pt x="238460" y="370441"/>
                  </a:lnTo>
                  <a:lnTo>
                    <a:pt x="188214" y="377189"/>
                  </a:lnTo>
                  <a:lnTo>
                    <a:pt x="138288" y="370441"/>
                  </a:lnTo>
                  <a:lnTo>
                    <a:pt x="93359" y="351394"/>
                  </a:lnTo>
                  <a:lnTo>
                    <a:pt x="55245" y="321849"/>
                  </a:lnTo>
                  <a:lnTo>
                    <a:pt x="25766" y="283605"/>
                  </a:lnTo>
                  <a:lnTo>
                    <a:pt x="6745" y="238460"/>
                  </a:lnTo>
                  <a:lnTo>
                    <a:pt x="0" y="188213"/>
                  </a:lnTo>
                  <a:close/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37104" y="3234689"/>
              <a:ext cx="170687" cy="361188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74442" y="3429761"/>
              <a:ext cx="97535" cy="699516"/>
            </a:xfrm>
            <a:prstGeom prst="rect">
              <a:avLst/>
            </a:prstGeom>
          </p:spPr>
        </p:pic>
      </p:grpSp>
      <p:grpSp>
        <p:nvGrpSpPr>
          <p:cNvPr id="77" name="object 77"/>
          <p:cNvGrpSpPr/>
          <p:nvPr/>
        </p:nvGrpSpPr>
        <p:grpSpPr>
          <a:xfrm>
            <a:off x="2333377" y="1376172"/>
            <a:ext cx="245745" cy="800735"/>
            <a:chOff x="2333377" y="1376172"/>
            <a:chExt cx="245745" cy="800735"/>
          </a:xfrm>
        </p:grpSpPr>
        <p:sp>
          <p:nvSpPr>
            <p:cNvPr id="78" name="object 78"/>
            <p:cNvSpPr/>
            <p:nvPr/>
          </p:nvSpPr>
          <p:spPr>
            <a:xfrm>
              <a:off x="2334767" y="1419606"/>
              <a:ext cx="226695" cy="756285"/>
            </a:xfrm>
            <a:custGeom>
              <a:avLst/>
              <a:gdLst/>
              <a:ahLst/>
              <a:cxnLst/>
              <a:rect l="l" t="t" r="r" b="b"/>
              <a:pathLst>
                <a:path w="226694" h="756285">
                  <a:moveTo>
                    <a:pt x="226313" y="0"/>
                  </a:moveTo>
                  <a:lnTo>
                    <a:pt x="25907" y="390906"/>
                  </a:lnTo>
                  <a:lnTo>
                    <a:pt x="147827" y="382524"/>
                  </a:lnTo>
                  <a:lnTo>
                    <a:pt x="0" y="755904"/>
                  </a:lnTo>
                  <a:lnTo>
                    <a:pt x="191261" y="355854"/>
                  </a:lnTo>
                  <a:lnTo>
                    <a:pt x="78485" y="364998"/>
                  </a:lnTo>
                  <a:lnTo>
                    <a:pt x="226313" y="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334767" y="1419606"/>
              <a:ext cx="226695" cy="756285"/>
            </a:xfrm>
            <a:custGeom>
              <a:avLst/>
              <a:gdLst/>
              <a:ahLst/>
              <a:cxnLst/>
              <a:rect l="l" t="t" r="r" b="b"/>
              <a:pathLst>
                <a:path w="226694" h="756285">
                  <a:moveTo>
                    <a:pt x="226313" y="0"/>
                  </a:moveTo>
                  <a:lnTo>
                    <a:pt x="25907" y="390906"/>
                  </a:lnTo>
                  <a:lnTo>
                    <a:pt x="147827" y="382524"/>
                  </a:lnTo>
                  <a:lnTo>
                    <a:pt x="0" y="755904"/>
                  </a:lnTo>
                  <a:lnTo>
                    <a:pt x="191261" y="355854"/>
                  </a:lnTo>
                  <a:lnTo>
                    <a:pt x="78485" y="364998"/>
                  </a:lnTo>
                  <a:lnTo>
                    <a:pt x="226313" y="0"/>
                  </a:lnTo>
                  <a:close/>
                </a:path>
              </a:pathLst>
            </a:custGeom>
            <a:ln w="3175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404109" y="1463040"/>
              <a:ext cx="139700" cy="304165"/>
            </a:xfrm>
            <a:custGeom>
              <a:avLst/>
              <a:gdLst/>
              <a:ahLst/>
              <a:cxnLst/>
              <a:rect l="l" t="t" r="r" b="b"/>
              <a:pathLst>
                <a:path w="139700" h="304164">
                  <a:moveTo>
                    <a:pt x="139445" y="0"/>
                  </a:moveTo>
                  <a:lnTo>
                    <a:pt x="0" y="304038"/>
                  </a:lnTo>
                </a:path>
              </a:pathLst>
            </a:custGeom>
            <a:ln w="13906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508503" y="1376172"/>
              <a:ext cx="70485" cy="104775"/>
            </a:xfrm>
            <a:custGeom>
              <a:avLst/>
              <a:gdLst/>
              <a:ahLst/>
              <a:cxnLst/>
              <a:rect l="l" t="t" r="r" b="b"/>
              <a:pathLst>
                <a:path w="70485" h="104775">
                  <a:moveTo>
                    <a:pt x="70104" y="0"/>
                  </a:moveTo>
                  <a:lnTo>
                    <a:pt x="0" y="77724"/>
                  </a:lnTo>
                  <a:lnTo>
                    <a:pt x="60960" y="104394"/>
                  </a:lnTo>
                  <a:lnTo>
                    <a:pt x="70104" y="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1722551" y="1236725"/>
            <a:ext cx="751840" cy="365125"/>
            <a:chOff x="1722551" y="1236725"/>
            <a:chExt cx="751840" cy="365125"/>
          </a:xfrm>
        </p:grpSpPr>
        <p:sp>
          <p:nvSpPr>
            <p:cNvPr id="83" name="object 83"/>
            <p:cNvSpPr/>
            <p:nvPr/>
          </p:nvSpPr>
          <p:spPr>
            <a:xfrm>
              <a:off x="1735074" y="1358645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19">
                  <a:moveTo>
                    <a:pt x="0" y="0"/>
                  </a:moveTo>
                  <a:lnTo>
                    <a:pt x="0" y="121920"/>
                  </a:lnTo>
                </a:path>
              </a:pathLst>
            </a:custGeom>
            <a:ln w="25044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796034" y="1297685"/>
              <a:ext cx="0" cy="243204"/>
            </a:xfrm>
            <a:custGeom>
              <a:avLst/>
              <a:gdLst/>
              <a:ahLst/>
              <a:cxnLst/>
              <a:rect l="l" t="t" r="r" b="b"/>
              <a:pathLst>
                <a:path h="243205">
                  <a:moveTo>
                    <a:pt x="0" y="0"/>
                  </a:moveTo>
                  <a:lnTo>
                    <a:pt x="0" y="243078"/>
                  </a:lnTo>
                </a:path>
              </a:pathLst>
            </a:custGeom>
            <a:ln w="25044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856994" y="1236725"/>
              <a:ext cx="0" cy="365125"/>
            </a:xfrm>
            <a:custGeom>
              <a:avLst/>
              <a:gdLst/>
              <a:ahLst/>
              <a:cxnLst/>
              <a:rect l="l" t="t" r="r" b="b"/>
              <a:pathLst>
                <a:path h="365125">
                  <a:moveTo>
                    <a:pt x="0" y="0"/>
                  </a:moveTo>
                  <a:lnTo>
                    <a:pt x="0" y="364998"/>
                  </a:lnTo>
                </a:path>
              </a:pathLst>
            </a:custGeom>
            <a:ln w="25044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856994" y="1419605"/>
              <a:ext cx="617220" cy="0"/>
            </a:xfrm>
            <a:custGeom>
              <a:avLst/>
              <a:gdLst/>
              <a:ahLst/>
              <a:cxnLst/>
              <a:rect l="l" t="t" r="r" b="b"/>
              <a:pathLst>
                <a:path w="617219">
                  <a:moveTo>
                    <a:pt x="617219" y="0"/>
                  </a:moveTo>
                  <a:lnTo>
                    <a:pt x="0" y="0"/>
                  </a:lnTo>
                </a:path>
              </a:pathLst>
            </a:custGeom>
            <a:ln w="25044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7" name="object 87"/>
          <p:cNvGrpSpPr/>
          <p:nvPr/>
        </p:nvGrpSpPr>
        <p:grpSpPr>
          <a:xfrm>
            <a:off x="2622042" y="1350263"/>
            <a:ext cx="504190" cy="95250"/>
            <a:chOff x="2622042" y="1350263"/>
            <a:chExt cx="504190" cy="95250"/>
          </a:xfrm>
        </p:grpSpPr>
        <p:sp>
          <p:nvSpPr>
            <p:cNvPr id="88" name="object 88"/>
            <p:cNvSpPr/>
            <p:nvPr/>
          </p:nvSpPr>
          <p:spPr>
            <a:xfrm>
              <a:off x="2752344" y="1402079"/>
              <a:ext cx="373380" cy="0"/>
            </a:xfrm>
            <a:custGeom>
              <a:avLst/>
              <a:gdLst/>
              <a:ahLst/>
              <a:cxnLst/>
              <a:rect l="l" t="t" r="r" b="b"/>
              <a:pathLst>
                <a:path w="373380">
                  <a:moveTo>
                    <a:pt x="0" y="0"/>
                  </a:moveTo>
                  <a:lnTo>
                    <a:pt x="373380" y="0"/>
                  </a:lnTo>
                </a:path>
              </a:pathLst>
            </a:custGeom>
            <a:ln w="25044">
              <a:solidFill>
                <a:srgbClr val="CC00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622042" y="1350263"/>
              <a:ext cx="139065" cy="95250"/>
            </a:xfrm>
            <a:custGeom>
              <a:avLst/>
              <a:gdLst/>
              <a:ahLst/>
              <a:cxnLst/>
              <a:rect l="l" t="t" r="r" b="b"/>
              <a:pathLst>
                <a:path w="139064" h="95250">
                  <a:moveTo>
                    <a:pt x="138683" y="95250"/>
                  </a:moveTo>
                  <a:lnTo>
                    <a:pt x="138683" y="0"/>
                  </a:lnTo>
                  <a:lnTo>
                    <a:pt x="0" y="51816"/>
                  </a:lnTo>
                  <a:lnTo>
                    <a:pt x="138683" y="9525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0" name="object 90"/>
          <p:cNvGrpSpPr/>
          <p:nvPr/>
        </p:nvGrpSpPr>
        <p:grpSpPr>
          <a:xfrm>
            <a:off x="2308860" y="2210561"/>
            <a:ext cx="95250" cy="4457700"/>
            <a:chOff x="2308860" y="2210561"/>
            <a:chExt cx="95250" cy="4457700"/>
          </a:xfrm>
        </p:grpSpPr>
        <p:sp>
          <p:nvSpPr>
            <p:cNvPr id="91" name="object 91"/>
            <p:cNvSpPr/>
            <p:nvPr/>
          </p:nvSpPr>
          <p:spPr>
            <a:xfrm>
              <a:off x="2360676" y="2210561"/>
              <a:ext cx="0" cy="4327525"/>
            </a:xfrm>
            <a:custGeom>
              <a:avLst/>
              <a:gdLst/>
              <a:ahLst/>
              <a:cxnLst/>
              <a:rect l="l" t="t" r="r" b="b"/>
              <a:pathLst>
                <a:path h="4327525">
                  <a:moveTo>
                    <a:pt x="0" y="4327397"/>
                  </a:moveTo>
                  <a:lnTo>
                    <a:pt x="0" y="0"/>
                  </a:lnTo>
                </a:path>
              </a:pathLst>
            </a:custGeom>
            <a:ln w="25044">
              <a:solidFill>
                <a:srgbClr val="CC00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308860" y="6528815"/>
              <a:ext cx="95250" cy="139700"/>
            </a:xfrm>
            <a:custGeom>
              <a:avLst/>
              <a:gdLst/>
              <a:ahLst/>
              <a:cxnLst/>
              <a:rect l="l" t="t" r="r" b="b"/>
              <a:pathLst>
                <a:path w="95250" h="139700">
                  <a:moveTo>
                    <a:pt x="95250" y="0"/>
                  </a:moveTo>
                  <a:lnTo>
                    <a:pt x="0" y="0"/>
                  </a:lnTo>
                  <a:lnTo>
                    <a:pt x="51816" y="139446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3" name="object 93"/>
          <p:cNvGrpSpPr/>
          <p:nvPr/>
        </p:nvGrpSpPr>
        <p:grpSpPr>
          <a:xfrm>
            <a:off x="2334767" y="6711695"/>
            <a:ext cx="721995" cy="95250"/>
            <a:chOff x="2334767" y="6711695"/>
            <a:chExt cx="721995" cy="95250"/>
          </a:xfrm>
        </p:grpSpPr>
        <p:sp>
          <p:nvSpPr>
            <p:cNvPr id="94" name="object 94"/>
            <p:cNvSpPr/>
            <p:nvPr/>
          </p:nvSpPr>
          <p:spPr>
            <a:xfrm>
              <a:off x="2334767" y="6763511"/>
              <a:ext cx="591820" cy="0"/>
            </a:xfrm>
            <a:custGeom>
              <a:avLst/>
              <a:gdLst/>
              <a:ahLst/>
              <a:cxnLst/>
              <a:rect l="l" t="t" r="r" b="b"/>
              <a:pathLst>
                <a:path w="591819">
                  <a:moveTo>
                    <a:pt x="591312" y="0"/>
                  </a:moveTo>
                  <a:lnTo>
                    <a:pt x="0" y="0"/>
                  </a:lnTo>
                </a:path>
              </a:pathLst>
            </a:custGeom>
            <a:ln w="25044">
              <a:solidFill>
                <a:srgbClr val="CC00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917697" y="6711695"/>
              <a:ext cx="139065" cy="95250"/>
            </a:xfrm>
            <a:custGeom>
              <a:avLst/>
              <a:gdLst/>
              <a:ahLst/>
              <a:cxnLst/>
              <a:rect l="l" t="t" r="r" b="b"/>
              <a:pathLst>
                <a:path w="139064" h="95250">
                  <a:moveTo>
                    <a:pt x="138684" y="51815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138684" y="51815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6" name="object 96"/>
          <p:cNvGrpSpPr/>
          <p:nvPr/>
        </p:nvGrpSpPr>
        <p:grpSpPr>
          <a:xfrm>
            <a:off x="743712" y="3209544"/>
            <a:ext cx="70485" cy="339090"/>
            <a:chOff x="743712" y="3209544"/>
            <a:chExt cx="70485" cy="339090"/>
          </a:xfrm>
        </p:grpSpPr>
        <p:sp>
          <p:nvSpPr>
            <p:cNvPr id="97" name="object 97"/>
            <p:cNvSpPr/>
            <p:nvPr/>
          </p:nvSpPr>
          <p:spPr>
            <a:xfrm>
              <a:off x="778764" y="3209544"/>
              <a:ext cx="0" cy="243204"/>
            </a:xfrm>
            <a:custGeom>
              <a:avLst/>
              <a:gdLst/>
              <a:ahLst/>
              <a:cxnLst/>
              <a:rect l="l" t="t" r="r" b="b"/>
              <a:pathLst>
                <a:path h="243204">
                  <a:moveTo>
                    <a:pt x="0" y="0"/>
                  </a:moveTo>
                  <a:lnTo>
                    <a:pt x="0" y="243078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743712" y="3444240"/>
              <a:ext cx="70485" cy="104775"/>
            </a:xfrm>
            <a:custGeom>
              <a:avLst/>
              <a:gdLst/>
              <a:ahLst/>
              <a:cxnLst/>
              <a:rect l="l" t="t" r="r" b="b"/>
              <a:pathLst>
                <a:path w="70484" h="104775">
                  <a:moveTo>
                    <a:pt x="70104" y="0"/>
                  </a:moveTo>
                  <a:lnTo>
                    <a:pt x="0" y="0"/>
                  </a:lnTo>
                  <a:lnTo>
                    <a:pt x="35052" y="104394"/>
                  </a:lnTo>
                  <a:lnTo>
                    <a:pt x="701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9" name="object 99"/>
          <p:cNvGrpSpPr/>
          <p:nvPr/>
        </p:nvGrpSpPr>
        <p:grpSpPr>
          <a:xfrm>
            <a:off x="2500122" y="3209544"/>
            <a:ext cx="69850" cy="339090"/>
            <a:chOff x="2500122" y="3209544"/>
            <a:chExt cx="69850" cy="339090"/>
          </a:xfrm>
        </p:grpSpPr>
        <p:sp>
          <p:nvSpPr>
            <p:cNvPr id="100" name="object 100"/>
            <p:cNvSpPr/>
            <p:nvPr/>
          </p:nvSpPr>
          <p:spPr>
            <a:xfrm>
              <a:off x="2535174" y="3209544"/>
              <a:ext cx="0" cy="243204"/>
            </a:xfrm>
            <a:custGeom>
              <a:avLst/>
              <a:gdLst/>
              <a:ahLst/>
              <a:cxnLst/>
              <a:rect l="l" t="t" r="r" b="b"/>
              <a:pathLst>
                <a:path h="243204">
                  <a:moveTo>
                    <a:pt x="0" y="0"/>
                  </a:moveTo>
                  <a:lnTo>
                    <a:pt x="0" y="243078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500122" y="3444240"/>
              <a:ext cx="69850" cy="104775"/>
            </a:xfrm>
            <a:custGeom>
              <a:avLst/>
              <a:gdLst/>
              <a:ahLst/>
              <a:cxnLst/>
              <a:rect l="l" t="t" r="r" b="b"/>
              <a:pathLst>
                <a:path w="69850" h="104775">
                  <a:moveTo>
                    <a:pt x="69342" y="0"/>
                  </a:moveTo>
                  <a:lnTo>
                    <a:pt x="0" y="0"/>
                  </a:lnTo>
                  <a:lnTo>
                    <a:pt x="35052" y="104394"/>
                  </a:lnTo>
                  <a:lnTo>
                    <a:pt x="6934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3091433" y="1445513"/>
            <a:ext cx="86995" cy="5274945"/>
            <a:chOff x="3091433" y="1445513"/>
            <a:chExt cx="86995" cy="5274945"/>
          </a:xfrm>
        </p:grpSpPr>
        <p:sp>
          <p:nvSpPr>
            <p:cNvPr id="103" name="object 103"/>
            <p:cNvSpPr/>
            <p:nvPr/>
          </p:nvSpPr>
          <p:spPr>
            <a:xfrm>
              <a:off x="3134867" y="1567434"/>
              <a:ext cx="0" cy="5153025"/>
            </a:xfrm>
            <a:custGeom>
              <a:avLst/>
              <a:gdLst/>
              <a:ahLst/>
              <a:cxnLst/>
              <a:rect l="l" t="t" r="r" b="b"/>
              <a:pathLst>
                <a:path h="5153025">
                  <a:moveTo>
                    <a:pt x="0" y="0"/>
                  </a:moveTo>
                  <a:lnTo>
                    <a:pt x="0" y="5152644"/>
                  </a:lnTo>
                </a:path>
              </a:pathLst>
            </a:custGeom>
            <a:ln w="25044">
              <a:solidFill>
                <a:srgbClr val="CC00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091433" y="1445513"/>
              <a:ext cx="86995" cy="130810"/>
            </a:xfrm>
            <a:custGeom>
              <a:avLst/>
              <a:gdLst/>
              <a:ahLst/>
              <a:cxnLst/>
              <a:rect l="l" t="t" r="r" b="b"/>
              <a:pathLst>
                <a:path w="86994" h="130809">
                  <a:moveTo>
                    <a:pt x="86868" y="130301"/>
                  </a:moveTo>
                  <a:lnTo>
                    <a:pt x="43434" y="0"/>
                  </a:lnTo>
                  <a:lnTo>
                    <a:pt x="0" y="130301"/>
                  </a:lnTo>
                  <a:lnTo>
                    <a:pt x="86868" y="130301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595883" y="2045207"/>
            <a:ext cx="86995" cy="4674870"/>
            <a:chOff x="595883" y="2045207"/>
            <a:chExt cx="86995" cy="4674870"/>
          </a:xfrm>
        </p:grpSpPr>
        <p:sp>
          <p:nvSpPr>
            <p:cNvPr id="106" name="object 106"/>
            <p:cNvSpPr/>
            <p:nvPr/>
          </p:nvSpPr>
          <p:spPr>
            <a:xfrm>
              <a:off x="639317" y="2167127"/>
              <a:ext cx="0" cy="4552950"/>
            </a:xfrm>
            <a:custGeom>
              <a:avLst/>
              <a:gdLst/>
              <a:ahLst/>
              <a:cxnLst/>
              <a:rect l="l" t="t" r="r" b="b"/>
              <a:pathLst>
                <a:path h="4552950">
                  <a:moveTo>
                    <a:pt x="0" y="0"/>
                  </a:moveTo>
                  <a:lnTo>
                    <a:pt x="0" y="4552950"/>
                  </a:lnTo>
                </a:path>
              </a:pathLst>
            </a:custGeom>
            <a:ln w="25044">
              <a:solidFill>
                <a:srgbClr val="CC00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95883" y="2045207"/>
              <a:ext cx="86995" cy="139065"/>
            </a:xfrm>
            <a:custGeom>
              <a:avLst/>
              <a:gdLst/>
              <a:ahLst/>
              <a:cxnLst/>
              <a:rect l="l" t="t" r="r" b="b"/>
              <a:pathLst>
                <a:path w="86995" h="139064">
                  <a:moveTo>
                    <a:pt x="86868" y="138684"/>
                  </a:moveTo>
                  <a:lnTo>
                    <a:pt x="43434" y="0"/>
                  </a:lnTo>
                  <a:lnTo>
                    <a:pt x="0" y="138684"/>
                  </a:lnTo>
                  <a:lnTo>
                    <a:pt x="86868" y="138684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8" name="object 108"/>
          <p:cNvGrpSpPr/>
          <p:nvPr/>
        </p:nvGrpSpPr>
        <p:grpSpPr>
          <a:xfrm>
            <a:off x="1630679" y="6711695"/>
            <a:ext cx="713740" cy="95250"/>
            <a:chOff x="1630679" y="6711695"/>
            <a:chExt cx="713740" cy="95250"/>
          </a:xfrm>
        </p:grpSpPr>
        <p:sp>
          <p:nvSpPr>
            <p:cNvPr id="109" name="object 109"/>
            <p:cNvSpPr/>
            <p:nvPr/>
          </p:nvSpPr>
          <p:spPr>
            <a:xfrm>
              <a:off x="1752599" y="6763511"/>
              <a:ext cx="591820" cy="0"/>
            </a:xfrm>
            <a:custGeom>
              <a:avLst/>
              <a:gdLst/>
              <a:ahLst/>
              <a:cxnLst/>
              <a:rect l="l" t="t" r="r" b="b"/>
              <a:pathLst>
                <a:path w="591819">
                  <a:moveTo>
                    <a:pt x="0" y="0"/>
                  </a:moveTo>
                  <a:lnTo>
                    <a:pt x="591312" y="0"/>
                  </a:lnTo>
                </a:path>
              </a:pathLst>
            </a:custGeom>
            <a:ln w="25044">
              <a:solidFill>
                <a:srgbClr val="CC00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630679" y="6711695"/>
              <a:ext cx="130810" cy="95250"/>
            </a:xfrm>
            <a:custGeom>
              <a:avLst/>
              <a:gdLst/>
              <a:ahLst/>
              <a:cxnLst/>
              <a:rect l="l" t="t" r="r" b="b"/>
              <a:pathLst>
                <a:path w="130810" h="95250">
                  <a:moveTo>
                    <a:pt x="130301" y="95250"/>
                  </a:moveTo>
                  <a:lnTo>
                    <a:pt x="130301" y="0"/>
                  </a:lnTo>
                  <a:lnTo>
                    <a:pt x="0" y="51816"/>
                  </a:lnTo>
                  <a:lnTo>
                    <a:pt x="130301" y="9525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1" name="object 111"/>
          <p:cNvGrpSpPr/>
          <p:nvPr/>
        </p:nvGrpSpPr>
        <p:grpSpPr>
          <a:xfrm>
            <a:off x="674801" y="1471422"/>
            <a:ext cx="1790700" cy="556895"/>
            <a:chOff x="674801" y="1471422"/>
            <a:chExt cx="1790700" cy="556895"/>
          </a:xfrm>
        </p:grpSpPr>
        <p:sp>
          <p:nvSpPr>
            <p:cNvPr id="112" name="object 112"/>
            <p:cNvSpPr/>
            <p:nvPr/>
          </p:nvSpPr>
          <p:spPr>
            <a:xfrm>
              <a:off x="687323" y="1530858"/>
              <a:ext cx="1664335" cy="485140"/>
            </a:xfrm>
            <a:custGeom>
              <a:avLst/>
              <a:gdLst/>
              <a:ahLst/>
              <a:cxnLst/>
              <a:rect l="l" t="t" r="r" b="b"/>
              <a:pathLst>
                <a:path w="1664335" h="485139">
                  <a:moveTo>
                    <a:pt x="1664208" y="0"/>
                  </a:moveTo>
                  <a:lnTo>
                    <a:pt x="1620179" y="23943"/>
                  </a:lnTo>
                  <a:lnTo>
                    <a:pt x="1575880" y="47311"/>
                  </a:lnTo>
                  <a:lnTo>
                    <a:pt x="1531317" y="70101"/>
                  </a:lnTo>
                  <a:lnTo>
                    <a:pt x="1486495" y="92311"/>
                  </a:lnTo>
                  <a:lnTo>
                    <a:pt x="1441419" y="113940"/>
                  </a:lnTo>
                  <a:lnTo>
                    <a:pt x="1396096" y="134986"/>
                  </a:lnTo>
                  <a:lnTo>
                    <a:pt x="1350532" y="155448"/>
                  </a:lnTo>
                  <a:lnTo>
                    <a:pt x="1304731" y="175323"/>
                  </a:lnTo>
                  <a:lnTo>
                    <a:pt x="1258701" y="194612"/>
                  </a:lnTo>
                  <a:lnTo>
                    <a:pt x="1212446" y="213311"/>
                  </a:lnTo>
                  <a:lnTo>
                    <a:pt x="1165972" y="231419"/>
                  </a:lnTo>
                  <a:lnTo>
                    <a:pt x="1119286" y="248935"/>
                  </a:lnTo>
                  <a:lnTo>
                    <a:pt x="1072393" y="265857"/>
                  </a:lnTo>
                  <a:lnTo>
                    <a:pt x="1025298" y="282183"/>
                  </a:lnTo>
                  <a:lnTo>
                    <a:pt x="978008" y="297913"/>
                  </a:lnTo>
                  <a:lnTo>
                    <a:pt x="930527" y="313043"/>
                  </a:lnTo>
                  <a:lnTo>
                    <a:pt x="882863" y="327573"/>
                  </a:lnTo>
                  <a:lnTo>
                    <a:pt x="835021" y="341502"/>
                  </a:lnTo>
                  <a:lnTo>
                    <a:pt x="787006" y="354826"/>
                  </a:lnTo>
                  <a:lnTo>
                    <a:pt x="738824" y="367546"/>
                  </a:lnTo>
                  <a:lnTo>
                    <a:pt x="690481" y="379658"/>
                  </a:lnTo>
                  <a:lnTo>
                    <a:pt x="641983" y="391163"/>
                  </a:lnTo>
                  <a:lnTo>
                    <a:pt x="593336" y="402057"/>
                  </a:lnTo>
                  <a:lnTo>
                    <a:pt x="544544" y="412340"/>
                  </a:lnTo>
                  <a:lnTo>
                    <a:pt x="495615" y="422010"/>
                  </a:lnTo>
                  <a:lnTo>
                    <a:pt x="446553" y="431065"/>
                  </a:lnTo>
                  <a:lnTo>
                    <a:pt x="397365" y="439503"/>
                  </a:lnTo>
                  <a:lnTo>
                    <a:pt x="348057" y="447324"/>
                  </a:lnTo>
                  <a:lnTo>
                    <a:pt x="298633" y="454525"/>
                  </a:lnTo>
                  <a:lnTo>
                    <a:pt x="249100" y="461105"/>
                  </a:lnTo>
                  <a:lnTo>
                    <a:pt x="199464" y="467062"/>
                  </a:lnTo>
                  <a:lnTo>
                    <a:pt x="149730" y="472395"/>
                  </a:lnTo>
                  <a:lnTo>
                    <a:pt x="99904" y="477102"/>
                  </a:lnTo>
                  <a:lnTo>
                    <a:pt x="49992" y="481181"/>
                  </a:lnTo>
                  <a:lnTo>
                    <a:pt x="0" y="484632"/>
                  </a:lnTo>
                </a:path>
              </a:pathLst>
            </a:custGeom>
            <a:ln w="25044">
              <a:solidFill>
                <a:srgbClr val="CC00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317242" y="1471422"/>
              <a:ext cx="147955" cy="104775"/>
            </a:xfrm>
            <a:custGeom>
              <a:avLst/>
              <a:gdLst/>
              <a:ahLst/>
              <a:cxnLst/>
              <a:rect l="l" t="t" r="r" b="b"/>
              <a:pathLst>
                <a:path w="147955" h="104775">
                  <a:moveTo>
                    <a:pt x="147827" y="0"/>
                  </a:moveTo>
                  <a:lnTo>
                    <a:pt x="0" y="25908"/>
                  </a:lnTo>
                  <a:lnTo>
                    <a:pt x="43433" y="104394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4" name="object 114"/>
          <p:cNvGrpSpPr/>
          <p:nvPr/>
        </p:nvGrpSpPr>
        <p:grpSpPr>
          <a:xfrm>
            <a:off x="691895" y="6711695"/>
            <a:ext cx="843915" cy="95250"/>
            <a:chOff x="691895" y="6711695"/>
            <a:chExt cx="843915" cy="95250"/>
          </a:xfrm>
        </p:grpSpPr>
        <p:sp>
          <p:nvSpPr>
            <p:cNvPr id="115" name="object 115"/>
            <p:cNvSpPr/>
            <p:nvPr/>
          </p:nvSpPr>
          <p:spPr>
            <a:xfrm>
              <a:off x="813815" y="6763511"/>
              <a:ext cx="721995" cy="0"/>
            </a:xfrm>
            <a:custGeom>
              <a:avLst/>
              <a:gdLst/>
              <a:ahLst/>
              <a:cxnLst/>
              <a:rect l="l" t="t" r="r" b="b"/>
              <a:pathLst>
                <a:path w="721994">
                  <a:moveTo>
                    <a:pt x="0" y="0"/>
                  </a:moveTo>
                  <a:lnTo>
                    <a:pt x="721614" y="0"/>
                  </a:lnTo>
                </a:path>
              </a:pathLst>
            </a:custGeom>
            <a:ln w="25044">
              <a:solidFill>
                <a:srgbClr val="CC00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91895" y="6711695"/>
              <a:ext cx="130810" cy="95250"/>
            </a:xfrm>
            <a:custGeom>
              <a:avLst/>
              <a:gdLst/>
              <a:ahLst/>
              <a:cxnLst/>
              <a:rect l="l" t="t" r="r" b="b"/>
              <a:pathLst>
                <a:path w="130809" h="95250">
                  <a:moveTo>
                    <a:pt x="130301" y="95250"/>
                  </a:moveTo>
                  <a:lnTo>
                    <a:pt x="130301" y="0"/>
                  </a:lnTo>
                  <a:lnTo>
                    <a:pt x="0" y="51816"/>
                  </a:lnTo>
                  <a:lnTo>
                    <a:pt x="130301" y="9525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0" name="object 1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23" name="object 1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98</a:t>
            </a:fld>
            <a:endParaRPr spc="-25" dirty="0"/>
          </a:p>
        </p:txBody>
      </p:sp>
      <p:sp>
        <p:nvSpPr>
          <p:cNvPr id="121" name="object 121"/>
          <p:cNvSpPr txBox="1"/>
          <p:nvPr/>
        </p:nvSpPr>
        <p:spPr>
          <a:xfrm>
            <a:off x="3577844" y="1201928"/>
            <a:ext cx="5579110" cy="742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75" dirty="0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110" dirty="0">
                <a:solidFill>
                  <a:srgbClr val="EC34F1"/>
                </a:solidFill>
                <a:latin typeface="Arial Unicode MS"/>
                <a:cs typeface="Arial Unicode MS"/>
              </a:rPr>
              <a:t>neutra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60" dirty="0">
                <a:solidFill>
                  <a:srgbClr val="EC34F1"/>
                </a:solidFill>
                <a:latin typeface="Arial Unicode MS"/>
                <a:cs typeface="Arial Unicode MS"/>
              </a:rPr>
              <a:t>direccional:</a:t>
            </a:r>
            <a:r>
              <a:rPr sz="24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-25" dirty="0">
                <a:solidFill>
                  <a:srgbClr val="EC34F1"/>
                </a:solidFill>
                <a:latin typeface="Arial Unicode MS"/>
                <a:cs typeface="Arial Unicode MS"/>
              </a:rPr>
              <a:t>67N</a:t>
            </a:r>
            <a:endParaRPr sz="2400">
              <a:latin typeface="Arial Unicode MS"/>
              <a:cs typeface="Arial Unicode MS"/>
            </a:endParaRPr>
          </a:p>
          <a:p>
            <a:pPr marL="2030095">
              <a:lnSpc>
                <a:spcPct val="100000"/>
              </a:lnSpc>
              <a:spcBef>
                <a:spcPts val="1090"/>
              </a:spcBef>
            </a:pP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sz="1400" spc="1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conexión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spc="6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baja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spc="-50" dirty="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4022090" y="2518918"/>
            <a:ext cx="4965065" cy="279971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55600" marR="5080" indent="-342900">
              <a:lnSpc>
                <a:spcPts val="2590"/>
              </a:lnSpc>
              <a:spcBef>
                <a:spcPts val="300"/>
              </a:spcBef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falla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tierra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en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el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sistema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es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detectada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90" dirty="0">
                <a:latin typeface="Arial Unicode MS"/>
                <a:cs typeface="Arial Unicode MS"/>
              </a:rPr>
              <a:t>por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el </a:t>
            </a:r>
            <a:r>
              <a:rPr sz="1600" dirty="0">
                <a:latin typeface="Arial Unicode MS"/>
                <a:cs typeface="Arial Unicode MS"/>
              </a:rPr>
              <a:t>51N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generador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conectado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tierra</a:t>
            </a:r>
            <a:r>
              <a:rPr sz="1600" spc="20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elemento</a:t>
            </a:r>
            <a:endParaRPr sz="1800">
              <a:latin typeface="Arial Unicode MS"/>
              <a:cs typeface="Arial Unicode MS"/>
            </a:endParaRPr>
          </a:p>
          <a:p>
            <a:pPr marL="355600" marR="601980" indent="-342900">
              <a:lnSpc>
                <a:spcPct val="110800"/>
              </a:lnSpc>
              <a:spcBef>
                <a:spcPts val="1165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sz="1800" spc="55" dirty="0">
                <a:latin typeface="Arial Unicode MS"/>
                <a:cs typeface="Arial Unicode MS"/>
              </a:rPr>
              <a:t>Coordinado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con</a:t>
            </a:r>
            <a:r>
              <a:rPr sz="1800" spc="5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los</a:t>
            </a:r>
            <a:r>
              <a:rPr sz="1800" spc="5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relés</a:t>
            </a:r>
            <a:r>
              <a:rPr sz="1800" spc="55" dirty="0">
                <a:latin typeface="Arial Unicode MS"/>
                <a:cs typeface="Arial Unicode MS"/>
              </a:rPr>
              <a:t> del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spc="-10" dirty="0">
                <a:latin typeface="Arial Unicode MS"/>
                <a:cs typeface="Arial Unicode MS"/>
              </a:rPr>
              <a:t>sistema, </a:t>
            </a:r>
            <a:r>
              <a:rPr sz="1800" spc="70" dirty="0">
                <a:latin typeface="Arial Unicode MS"/>
                <a:cs typeface="Arial Unicode MS"/>
              </a:rPr>
              <a:t>deben</a:t>
            </a:r>
            <a:r>
              <a:rPr sz="1800" spc="1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dispararse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antes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las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spc="-25" dirty="0">
                <a:latin typeface="Arial Unicode MS"/>
                <a:cs typeface="Arial Unicode MS"/>
              </a:rPr>
              <a:t>51N</a:t>
            </a:r>
            <a:endParaRPr sz="1800">
              <a:latin typeface="Arial Unicode MS"/>
              <a:cs typeface="Arial Unicode MS"/>
            </a:endParaRPr>
          </a:p>
          <a:p>
            <a:pPr marL="355600" marR="528320" indent="-342900">
              <a:lnSpc>
                <a:spcPct val="100400"/>
              </a:lnSpc>
              <a:spcBef>
                <a:spcPts val="1620"/>
              </a:spcBef>
              <a:buSzPct val="114285"/>
              <a:buChar char="-"/>
              <a:tabLst>
                <a:tab pos="354965" algn="l"/>
                <a:tab pos="355600" algn="l"/>
              </a:tabLst>
            </a:pPr>
            <a:r>
              <a:rPr sz="2100" dirty="0">
                <a:latin typeface="Arial Unicode MS"/>
                <a:cs typeface="Arial Unicode MS"/>
              </a:rPr>
              <a:t>67N</a:t>
            </a:r>
            <a:r>
              <a:rPr sz="2100" spc="-5" dirty="0">
                <a:latin typeface="Arial Unicode MS"/>
                <a:cs typeface="Arial Unicode MS"/>
              </a:rPr>
              <a:t> </a:t>
            </a:r>
            <a:r>
              <a:rPr sz="2100" dirty="0">
                <a:latin typeface="Arial Unicode MS"/>
                <a:cs typeface="Arial Unicode MS"/>
              </a:rPr>
              <a:t>ve</a:t>
            </a:r>
            <a:r>
              <a:rPr sz="2100" spc="-5" dirty="0">
                <a:latin typeface="Arial Unicode MS"/>
                <a:cs typeface="Arial Unicode MS"/>
              </a:rPr>
              <a:t> </a:t>
            </a:r>
            <a:r>
              <a:rPr sz="2100" dirty="0">
                <a:latin typeface="Arial Unicode MS"/>
                <a:cs typeface="Arial Unicode MS"/>
              </a:rPr>
              <a:t>la</a:t>
            </a:r>
            <a:r>
              <a:rPr sz="2100" spc="-5" dirty="0">
                <a:latin typeface="Arial Unicode MS"/>
                <a:cs typeface="Arial Unicode MS"/>
              </a:rPr>
              <a:t> </a:t>
            </a:r>
            <a:r>
              <a:rPr sz="2100" spc="80" dirty="0">
                <a:latin typeface="Arial Unicode MS"/>
                <a:cs typeface="Arial Unicode MS"/>
              </a:rPr>
              <a:t>corriente</a:t>
            </a:r>
            <a:r>
              <a:rPr sz="2100" spc="-5" dirty="0">
                <a:latin typeface="Arial Unicode MS"/>
                <a:cs typeface="Arial Unicode MS"/>
              </a:rPr>
              <a:t> </a:t>
            </a:r>
            <a:r>
              <a:rPr sz="2100" spc="55" dirty="0">
                <a:latin typeface="Arial Unicode MS"/>
                <a:cs typeface="Arial Unicode MS"/>
              </a:rPr>
              <a:t>de</a:t>
            </a:r>
            <a:r>
              <a:rPr sz="2100" spc="-5" dirty="0">
                <a:latin typeface="Arial Unicode MS"/>
                <a:cs typeface="Arial Unicode MS"/>
              </a:rPr>
              <a:t> </a:t>
            </a:r>
            <a:r>
              <a:rPr sz="2100" spc="60" dirty="0">
                <a:latin typeface="Arial Unicode MS"/>
                <a:cs typeface="Arial Unicode MS"/>
              </a:rPr>
              <a:t>falla</a:t>
            </a:r>
            <a:r>
              <a:rPr sz="2100" spc="-5" dirty="0">
                <a:latin typeface="Arial Unicode MS"/>
                <a:cs typeface="Arial Unicode MS"/>
              </a:rPr>
              <a:t> </a:t>
            </a:r>
            <a:r>
              <a:rPr sz="2100" spc="70" dirty="0">
                <a:latin typeface="Arial Unicode MS"/>
                <a:cs typeface="Arial Unicode MS"/>
              </a:rPr>
              <a:t>en</a:t>
            </a:r>
            <a:r>
              <a:rPr sz="2100" spc="-5" dirty="0">
                <a:latin typeface="Arial Unicode MS"/>
                <a:cs typeface="Arial Unicode MS"/>
              </a:rPr>
              <a:t> </a:t>
            </a:r>
            <a:r>
              <a:rPr sz="2100" spc="-25" dirty="0">
                <a:latin typeface="Arial Unicode MS"/>
                <a:cs typeface="Arial Unicode MS"/>
              </a:rPr>
              <a:t>la </a:t>
            </a:r>
            <a:r>
              <a:rPr sz="2100" spc="65" dirty="0">
                <a:latin typeface="Arial Unicode MS"/>
                <a:cs typeface="Arial Unicode MS"/>
              </a:rPr>
              <a:t>dirección</a:t>
            </a:r>
            <a:r>
              <a:rPr sz="2100" spc="20" dirty="0">
                <a:latin typeface="Arial Unicode MS"/>
                <a:cs typeface="Arial Unicode MS"/>
              </a:rPr>
              <a:t> </a:t>
            </a:r>
            <a:r>
              <a:rPr sz="2100" dirty="0">
                <a:latin typeface="Arial Unicode MS"/>
                <a:cs typeface="Arial Unicode MS"/>
              </a:rPr>
              <a:t>inversa</a:t>
            </a:r>
            <a:r>
              <a:rPr sz="2100" spc="25" dirty="0">
                <a:latin typeface="Arial Unicode MS"/>
                <a:cs typeface="Arial Unicode MS"/>
              </a:rPr>
              <a:t> </a:t>
            </a:r>
            <a:r>
              <a:rPr sz="2100" dirty="0">
                <a:latin typeface="Arial Unicode MS"/>
                <a:cs typeface="Arial Unicode MS"/>
              </a:rPr>
              <a:t>y</a:t>
            </a:r>
            <a:r>
              <a:rPr sz="2100" spc="25" dirty="0">
                <a:latin typeface="Arial Unicode MS"/>
                <a:cs typeface="Arial Unicode MS"/>
              </a:rPr>
              <a:t> </a:t>
            </a:r>
            <a:r>
              <a:rPr sz="2100" spc="105" dirty="0">
                <a:latin typeface="Arial Unicode MS"/>
                <a:cs typeface="Arial Unicode MS"/>
              </a:rPr>
              <a:t>no</a:t>
            </a:r>
            <a:r>
              <a:rPr sz="2100" spc="20" dirty="0">
                <a:latin typeface="Arial Unicode MS"/>
                <a:cs typeface="Arial Unicode MS"/>
              </a:rPr>
              <a:t> </a:t>
            </a:r>
            <a:r>
              <a:rPr sz="2100" dirty="0">
                <a:latin typeface="Arial Unicode MS"/>
                <a:cs typeface="Arial Unicode MS"/>
              </a:rPr>
              <a:t>se</a:t>
            </a:r>
            <a:r>
              <a:rPr sz="2100" spc="25" dirty="0">
                <a:latin typeface="Arial Unicode MS"/>
                <a:cs typeface="Arial Unicode MS"/>
              </a:rPr>
              <a:t> </a:t>
            </a:r>
            <a:r>
              <a:rPr sz="2100" spc="45" dirty="0">
                <a:latin typeface="Arial Unicode MS"/>
                <a:cs typeface="Arial Unicode MS"/>
              </a:rPr>
              <a:t>dispara</a:t>
            </a:r>
            <a:endParaRPr sz="21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17926" y="3046476"/>
            <a:ext cx="0" cy="2002789"/>
          </a:xfrm>
          <a:custGeom>
            <a:avLst/>
            <a:gdLst/>
            <a:ahLst/>
            <a:cxnLst/>
            <a:rect l="l" t="t" r="r" b="b"/>
            <a:pathLst>
              <a:path h="2002789">
                <a:moveTo>
                  <a:pt x="0" y="0"/>
                </a:moveTo>
                <a:lnTo>
                  <a:pt x="0" y="2002536"/>
                </a:lnTo>
              </a:path>
            </a:pathLst>
          </a:custGeom>
          <a:ln w="2669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85850" y="1986140"/>
            <a:ext cx="2567940" cy="1073785"/>
            <a:chOff x="1085850" y="1986140"/>
            <a:chExt cx="2567940" cy="1073785"/>
          </a:xfrm>
        </p:grpSpPr>
        <p:sp>
          <p:nvSpPr>
            <p:cNvPr id="4" name="object 4"/>
            <p:cNvSpPr/>
            <p:nvPr/>
          </p:nvSpPr>
          <p:spPr>
            <a:xfrm>
              <a:off x="3217926" y="2036064"/>
              <a:ext cx="0" cy="631190"/>
            </a:xfrm>
            <a:custGeom>
              <a:avLst/>
              <a:gdLst/>
              <a:ahLst/>
              <a:cxnLst/>
              <a:rect l="l" t="t" r="r" b="b"/>
              <a:pathLst>
                <a:path h="631189">
                  <a:moveTo>
                    <a:pt x="0" y="0"/>
                  </a:moveTo>
                  <a:lnTo>
                    <a:pt x="0" y="630936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1904" y="2667000"/>
              <a:ext cx="380365" cy="379730"/>
            </a:xfrm>
            <a:custGeom>
              <a:avLst/>
              <a:gdLst/>
              <a:ahLst/>
              <a:cxnLst/>
              <a:rect l="l" t="t" r="r" b="b"/>
              <a:pathLst>
                <a:path w="380364" h="379730">
                  <a:moveTo>
                    <a:pt x="380238" y="379475"/>
                  </a:moveTo>
                  <a:lnTo>
                    <a:pt x="380237" y="0"/>
                  </a:lnTo>
                  <a:lnTo>
                    <a:pt x="0" y="0"/>
                  </a:lnTo>
                  <a:lnTo>
                    <a:pt x="0" y="379476"/>
                  </a:lnTo>
                  <a:lnTo>
                    <a:pt x="380238" y="379475"/>
                  </a:lnTo>
                  <a:close/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85850" y="1999488"/>
              <a:ext cx="2567940" cy="0"/>
            </a:xfrm>
            <a:custGeom>
              <a:avLst/>
              <a:gdLst/>
              <a:ahLst/>
              <a:cxnLst/>
              <a:rect l="l" t="t" r="r" b="b"/>
              <a:pathLst>
                <a:path w="2567940">
                  <a:moveTo>
                    <a:pt x="2567940" y="0"/>
                  </a:moveTo>
                  <a:lnTo>
                    <a:pt x="0" y="0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774048" y="3259442"/>
            <a:ext cx="916940" cy="1089025"/>
            <a:chOff x="2774048" y="3259442"/>
            <a:chExt cx="916940" cy="1089025"/>
          </a:xfrm>
        </p:grpSpPr>
        <p:sp>
          <p:nvSpPr>
            <p:cNvPr id="8" name="object 8"/>
            <p:cNvSpPr/>
            <p:nvPr/>
          </p:nvSpPr>
          <p:spPr>
            <a:xfrm>
              <a:off x="2787396" y="3272789"/>
              <a:ext cx="890269" cy="890269"/>
            </a:xfrm>
            <a:custGeom>
              <a:avLst/>
              <a:gdLst/>
              <a:ahLst/>
              <a:cxnLst/>
              <a:rect l="l" t="t" r="r" b="b"/>
              <a:pathLst>
                <a:path w="890270" h="890270">
                  <a:moveTo>
                    <a:pt x="890016" y="445008"/>
                  </a:moveTo>
                  <a:lnTo>
                    <a:pt x="887399" y="396590"/>
                  </a:lnTo>
                  <a:lnTo>
                    <a:pt x="879733" y="349665"/>
                  </a:lnTo>
                  <a:lnTo>
                    <a:pt x="867290" y="304507"/>
                  </a:lnTo>
                  <a:lnTo>
                    <a:pt x="850344" y="261389"/>
                  </a:lnTo>
                  <a:lnTo>
                    <a:pt x="829168" y="220584"/>
                  </a:lnTo>
                  <a:lnTo>
                    <a:pt x="804038" y="182367"/>
                  </a:lnTo>
                  <a:lnTo>
                    <a:pt x="775225" y="147012"/>
                  </a:lnTo>
                  <a:lnTo>
                    <a:pt x="743003" y="114790"/>
                  </a:lnTo>
                  <a:lnTo>
                    <a:pt x="707648" y="85977"/>
                  </a:lnTo>
                  <a:lnTo>
                    <a:pt x="669431" y="60847"/>
                  </a:lnTo>
                  <a:lnTo>
                    <a:pt x="628626" y="39671"/>
                  </a:lnTo>
                  <a:lnTo>
                    <a:pt x="585508" y="22725"/>
                  </a:lnTo>
                  <a:lnTo>
                    <a:pt x="540350" y="10282"/>
                  </a:lnTo>
                  <a:lnTo>
                    <a:pt x="493425" y="2616"/>
                  </a:lnTo>
                  <a:lnTo>
                    <a:pt x="445008" y="0"/>
                  </a:lnTo>
                  <a:lnTo>
                    <a:pt x="396457" y="2616"/>
                  </a:lnTo>
                  <a:lnTo>
                    <a:pt x="349436" y="10282"/>
                  </a:lnTo>
                  <a:lnTo>
                    <a:pt x="304214" y="22725"/>
                  </a:lnTo>
                  <a:lnTo>
                    <a:pt x="261061" y="39671"/>
                  </a:lnTo>
                  <a:lnTo>
                    <a:pt x="220246" y="60847"/>
                  </a:lnTo>
                  <a:lnTo>
                    <a:pt x="182038" y="85977"/>
                  </a:lnTo>
                  <a:lnTo>
                    <a:pt x="146708" y="114790"/>
                  </a:lnTo>
                  <a:lnTo>
                    <a:pt x="114525" y="147012"/>
                  </a:lnTo>
                  <a:lnTo>
                    <a:pt x="85758" y="182367"/>
                  </a:lnTo>
                  <a:lnTo>
                    <a:pt x="60677" y="220584"/>
                  </a:lnTo>
                  <a:lnTo>
                    <a:pt x="39552" y="261389"/>
                  </a:lnTo>
                  <a:lnTo>
                    <a:pt x="22652" y="304507"/>
                  </a:lnTo>
                  <a:lnTo>
                    <a:pt x="10247" y="349665"/>
                  </a:lnTo>
                  <a:lnTo>
                    <a:pt x="2606" y="396590"/>
                  </a:lnTo>
                  <a:lnTo>
                    <a:pt x="0" y="445008"/>
                  </a:lnTo>
                  <a:lnTo>
                    <a:pt x="2606" y="493558"/>
                  </a:lnTo>
                  <a:lnTo>
                    <a:pt x="10247" y="540579"/>
                  </a:lnTo>
                  <a:lnTo>
                    <a:pt x="22652" y="585801"/>
                  </a:lnTo>
                  <a:lnTo>
                    <a:pt x="39552" y="628954"/>
                  </a:lnTo>
                  <a:lnTo>
                    <a:pt x="60677" y="669769"/>
                  </a:lnTo>
                  <a:lnTo>
                    <a:pt x="85758" y="707977"/>
                  </a:lnTo>
                  <a:lnTo>
                    <a:pt x="114525" y="743307"/>
                  </a:lnTo>
                  <a:lnTo>
                    <a:pt x="146708" y="775490"/>
                  </a:lnTo>
                  <a:lnTo>
                    <a:pt x="182038" y="804257"/>
                  </a:lnTo>
                  <a:lnTo>
                    <a:pt x="220246" y="829338"/>
                  </a:lnTo>
                  <a:lnTo>
                    <a:pt x="261061" y="850463"/>
                  </a:lnTo>
                  <a:lnTo>
                    <a:pt x="304214" y="867363"/>
                  </a:lnTo>
                  <a:lnTo>
                    <a:pt x="349436" y="879768"/>
                  </a:lnTo>
                  <a:lnTo>
                    <a:pt x="396457" y="887409"/>
                  </a:lnTo>
                  <a:lnTo>
                    <a:pt x="445008" y="890016"/>
                  </a:lnTo>
                  <a:lnTo>
                    <a:pt x="493425" y="887409"/>
                  </a:lnTo>
                  <a:lnTo>
                    <a:pt x="540350" y="879768"/>
                  </a:lnTo>
                  <a:lnTo>
                    <a:pt x="585508" y="867363"/>
                  </a:lnTo>
                  <a:lnTo>
                    <a:pt x="628626" y="850463"/>
                  </a:lnTo>
                  <a:lnTo>
                    <a:pt x="669431" y="829338"/>
                  </a:lnTo>
                  <a:lnTo>
                    <a:pt x="707648" y="804257"/>
                  </a:lnTo>
                  <a:lnTo>
                    <a:pt x="743003" y="775490"/>
                  </a:lnTo>
                  <a:lnTo>
                    <a:pt x="775225" y="743307"/>
                  </a:lnTo>
                  <a:lnTo>
                    <a:pt x="804038" y="707977"/>
                  </a:lnTo>
                  <a:lnTo>
                    <a:pt x="829168" y="669769"/>
                  </a:lnTo>
                  <a:lnTo>
                    <a:pt x="850344" y="628954"/>
                  </a:lnTo>
                  <a:lnTo>
                    <a:pt x="867290" y="585801"/>
                  </a:lnTo>
                  <a:lnTo>
                    <a:pt x="879733" y="540579"/>
                  </a:lnTo>
                  <a:lnTo>
                    <a:pt x="887399" y="493558"/>
                  </a:lnTo>
                  <a:lnTo>
                    <a:pt x="890016" y="4450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87396" y="3272789"/>
              <a:ext cx="890269" cy="890269"/>
            </a:xfrm>
            <a:custGeom>
              <a:avLst/>
              <a:gdLst/>
              <a:ahLst/>
              <a:cxnLst/>
              <a:rect l="l" t="t" r="r" b="b"/>
              <a:pathLst>
                <a:path w="890270" h="890270">
                  <a:moveTo>
                    <a:pt x="0" y="445008"/>
                  </a:moveTo>
                  <a:lnTo>
                    <a:pt x="2606" y="396590"/>
                  </a:lnTo>
                  <a:lnTo>
                    <a:pt x="10247" y="349665"/>
                  </a:lnTo>
                  <a:lnTo>
                    <a:pt x="22652" y="304507"/>
                  </a:lnTo>
                  <a:lnTo>
                    <a:pt x="39552" y="261389"/>
                  </a:lnTo>
                  <a:lnTo>
                    <a:pt x="60677" y="220584"/>
                  </a:lnTo>
                  <a:lnTo>
                    <a:pt x="85758" y="182367"/>
                  </a:lnTo>
                  <a:lnTo>
                    <a:pt x="114525" y="147012"/>
                  </a:lnTo>
                  <a:lnTo>
                    <a:pt x="146708" y="114790"/>
                  </a:lnTo>
                  <a:lnTo>
                    <a:pt x="182038" y="85977"/>
                  </a:lnTo>
                  <a:lnTo>
                    <a:pt x="220246" y="60847"/>
                  </a:lnTo>
                  <a:lnTo>
                    <a:pt x="261061" y="39671"/>
                  </a:lnTo>
                  <a:lnTo>
                    <a:pt x="304214" y="22725"/>
                  </a:lnTo>
                  <a:lnTo>
                    <a:pt x="349436" y="10282"/>
                  </a:lnTo>
                  <a:lnTo>
                    <a:pt x="396457" y="2616"/>
                  </a:lnTo>
                  <a:lnTo>
                    <a:pt x="445008" y="0"/>
                  </a:lnTo>
                  <a:lnTo>
                    <a:pt x="493425" y="2616"/>
                  </a:lnTo>
                  <a:lnTo>
                    <a:pt x="540350" y="10282"/>
                  </a:lnTo>
                  <a:lnTo>
                    <a:pt x="585508" y="22725"/>
                  </a:lnTo>
                  <a:lnTo>
                    <a:pt x="628626" y="39671"/>
                  </a:lnTo>
                  <a:lnTo>
                    <a:pt x="669431" y="60847"/>
                  </a:lnTo>
                  <a:lnTo>
                    <a:pt x="707648" y="85977"/>
                  </a:lnTo>
                  <a:lnTo>
                    <a:pt x="743003" y="114790"/>
                  </a:lnTo>
                  <a:lnTo>
                    <a:pt x="775225" y="147012"/>
                  </a:lnTo>
                  <a:lnTo>
                    <a:pt x="804038" y="182367"/>
                  </a:lnTo>
                  <a:lnTo>
                    <a:pt x="829168" y="220584"/>
                  </a:lnTo>
                  <a:lnTo>
                    <a:pt x="850344" y="261389"/>
                  </a:lnTo>
                  <a:lnTo>
                    <a:pt x="867290" y="304507"/>
                  </a:lnTo>
                  <a:lnTo>
                    <a:pt x="879733" y="349665"/>
                  </a:lnTo>
                  <a:lnTo>
                    <a:pt x="887399" y="396590"/>
                  </a:lnTo>
                  <a:lnTo>
                    <a:pt x="890016" y="445008"/>
                  </a:lnTo>
                  <a:lnTo>
                    <a:pt x="887399" y="493558"/>
                  </a:lnTo>
                  <a:lnTo>
                    <a:pt x="879733" y="540579"/>
                  </a:lnTo>
                  <a:lnTo>
                    <a:pt x="867290" y="585801"/>
                  </a:lnTo>
                  <a:lnTo>
                    <a:pt x="850344" y="628954"/>
                  </a:lnTo>
                  <a:lnTo>
                    <a:pt x="829168" y="669769"/>
                  </a:lnTo>
                  <a:lnTo>
                    <a:pt x="804038" y="707977"/>
                  </a:lnTo>
                  <a:lnTo>
                    <a:pt x="775225" y="743307"/>
                  </a:lnTo>
                  <a:lnTo>
                    <a:pt x="743003" y="775490"/>
                  </a:lnTo>
                  <a:lnTo>
                    <a:pt x="707648" y="804257"/>
                  </a:lnTo>
                  <a:lnTo>
                    <a:pt x="669431" y="829338"/>
                  </a:lnTo>
                  <a:lnTo>
                    <a:pt x="628626" y="850463"/>
                  </a:lnTo>
                  <a:lnTo>
                    <a:pt x="585508" y="867363"/>
                  </a:lnTo>
                  <a:lnTo>
                    <a:pt x="540350" y="879768"/>
                  </a:lnTo>
                  <a:lnTo>
                    <a:pt x="493425" y="887409"/>
                  </a:lnTo>
                  <a:lnTo>
                    <a:pt x="445008" y="890016"/>
                  </a:lnTo>
                  <a:lnTo>
                    <a:pt x="396457" y="887409"/>
                  </a:lnTo>
                  <a:lnTo>
                    <a:pt x="349436" y="879768"/>
                  </a:lnTo>
                  <a:lnTo>
                    <a:pt x="304214" y="867363"/>
                  </a:lnTo>
                  <a:lnTo>
                    <a:pt x="261061" y="850463"/>
                  </a:lnTo>
                  <a:lnTo>
                    <a:pt x="220246" y="829338"/>
                  </a:lnTo>
                  <a:lnTo>
                    <a:pt x="182038" y="804257"/>
                  </a:lnTo>
                  <a:lnTo>
                    <a:pt x="146708" y="775490"/>
                  </a:lnTo>
                  <a:lnTo>
                    <a:pt x="114525" y="743307"/>
                  </a:lnTo>
                  <a:lnTo>
                    <a:pt x="85758" y="707977"/>
                  </a:lnTo>
                  <a:lnTo>
                    <a:pt x="60677" y="669769"/>
                  </a:lnTo>
                  <a:lnTo>
                    <a:pt x="39552" y="628954"/>
                  </a:lnTo>
                  <a:lnTo>
                    <a:pt x="22652" y="585801"/>
                  </a:lnTo>
                  <a:lnTo>
                    <a:pt x="10247" y="540579"/>
                  </a:lnTo>
                  <a:lnTo>
                    <a:pt x="2606" y="493558"/>
                  </a:lnTo>
                  <a:lnTo>
                    <a:pt x="0" y="445008"/>
                  </a:lnTo>
                  <a:close/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83052" y="3527297"/>
              <a:ext cx="294640" cy="330200"/>
            </a:xfrm>
            <a:custGeom>
              <a:avLst/>
              <a:gdLst/>
              <a:ahLst/>
              <a:cxnLst/>
              <a:rect l="l" t="t" r="r" b="b"/>
              <a:pathLst>
                <a:path w="294639" h="330200">
                  <a:moveTo>
                    <a:pt x="294131" y="279654"/>
                  </a:moveTo>
                  <a:lnTo>
                    <a:pt x="294131" y="161544"/>
                  </a:lnTo>
                  <a:lnTo>
                    <a:pt x="159257" y="162306"/>
                  </a:lnTo>
                  <a:lnTo>
                    <a:pt x="159257" y="199644"/>
                  </a:lnTo>
                  <a:lnTo>
                    <a:pt x="252983" y="199644"/>
                  </a:lnTo>
                  <a:lnTo>
                    <a:pt x="252983" y="258318"/>
                  </a:lnTo>
                  <a:lnTo>
                    <a:pt x="213359" y="281178"/>
                  </a:lnTo>
                  <a:lnTo>
                    <a:pt x="173712" y="291143"/>
                  </a:lnTo>
                  <a:lnTo>
                    <a:pt x="160019" y="291846"/>
                  </a:lnTo>
                  <a:lnTo>
                    <a:pt x="144732" y="290988"/>
                  </a:lnTo>
                  <a:lnTo>
                    <a:pt x="100583" y="278130"/>
                  </a:lnTo>
                  <a:lnTo>
                    <a:pt x="66186" y="248769"/>
                  </a:lnTo>
                  <a:lnTo>
                    <a:pt x="46958" y="203073"/>
                  </a:lnTo>
                  <a:lnTo>
                    <a:pt x="43433" y="163830"/>
                  </a:lnTo>
                  <a:lnTo>
                    <a:pt x="44160" y="146970"/>
                  </a:lnTo>
                  <a:lnTo>
                    <a:pt x="55625" y="99822"/>
                  </a:lnTo>
                  <a:lnTo>
                    <a:pt x="82295" y="61567"/>
                  </a:lnTo>
                  <a:lnTo>
                    <a:pt x="120574" y="41398"/>
                  </a:lnTo>
                  <a:lnTo>
                    <a:pt x="159257" y="36576"/>
                  </a:lnTo>
                  <a:lnTo>
                    <a:pt x="171092" y="37028"/>
                  </a:lnTo>
                  <a:lnTo>
                    <a:pt x="212717" y="49375"/>
                  </a:lnTo>
                  <a:lnTo>
                    <a:pt x="243554" y="83534"/>
                  </a:lnTo>
                  <a:lnTo>
                    <a:pt x="251459" y="105156"/>
                  </a:lnTo>
                  <a:lnTo>
                    <a:pt x="289559" y="94488"/>
                  </a:lnTo>
                  <a:lnTo>
                    <a:pt x="273057" y="53554"/>
                  </a:lnTo>
                  <a:lnTo>
                    <a:pt x="246983" y="25050"/>
                  </a:lnTo>
                  <a:lnTo>
                    <a:pt x="207478" y="6429"/>
                  </a:lnTo>
                  <a:lnTo>
                    <a:pt x="159257" y="0"/>
                  </a:lnTo>
                  <a:lnTo>
                    <a:pt x="136088" y="1273"/>
                  </a:lnTo>
                  <a:lnTo>
                    <a:pt x="94321" y="11251"/>
                  </a:lnTo>
                  <a:lnTo>
                    <a:pt x="58162" y="30825"/>
                  </a:lnTo>
                  <a:lnTo>
                    <a:pt x="29896" y="60852"/>
                  </a:lnTo>
                  <a:lnTo>
                    <a:pt x="10608" y="100441"/>
                  </a:lnTo>
                  <a:lnTo>
                    <a:pt x="1154" y="143875"/>
                  </a:lnTo>
                  <a:lnTo>
                    <a:pt x="0" y="166878"/>
                  </a:lnTo>
                  <a:lnTo>
                    <a:pt x="1154" y="189738"/>
                  </a:lnTo>
                  <a:lnTo>
                    <a:pt x="10608" y="232029"/>
                  </a:lnTo>
                  <a:lnTo>
                    <a:pt x="30349" y="269295"/>
                  </a:lnTo>
                  <a:lnTo>
                    <a:pt x="59233" y="298394"/>
                  </a:lnTo>
                  <a:lnTo>
                    <a:pt x="96833" y="318373"/>
                  </a:lnTo>
                  <a:lnTo>
                    <a:pt x="139434" y="328660"/>
                  </a:lnTo>
                  <a:lnTo>
                    <a:pt x="162305" y="329946"/>
                  </a:lnTo>
                  <a:lnTo>
                    <a:pt x="179760" y="329100"/>
                  </a:lnTo>
                  <a:lnTo>
                    <a:pt x="230123" y="316992"/>
                  </a:lnTo>
                  <a:lnTo>
                    <a:pt x="278558" y="291381"/>
                  </a:lnTo>
                  <a:lnTo>
                    <a:pt x="294131" y="27965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84170" y="4168139"/>
              <a:ext cx="695960" cy="167005"/>
            </a:xfrm>
            <a:custGeom>
              <a:avLst/>
              <a:gdLst/>
              <a:ahLst/>
              <a:cxnLst/>
              <a:rect l="l" t="t" r="r" b="b"/>
              <a:pathLst>
                <a:path w="695960" h="167004">
                  <a:moveTo>
                    <a:pt x="0" y="0"/>
                  </a:moveTo>
                  <a:lnTo>
                    <a:pt x="0" y="166878"/>
                  </a:lnTo>
                  <a:lnTo>
                    <a:pt x="695706" y="166877"/>
                  </a:lnTo>
                  <a:lnTo>
                    <a:pt x="695706" y="0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187649" y="2036064"/>
            <a:ext cx="117475" cy="612140"/>
            <a:chOff x="3187649" y="2036064"/>
            <a:chExt cx="117475" cy="612140"/>
          </a:xfrm>
        </p:grpSpPr>
        <p:sp>
          <p:nvSpPr>
            <p:cNvPr id="13" name="object 13"/>
            <p:cNvSpPr/>
            <p:nvPr/>
          </p:nvSpPr>
          <p:spPr>
            <a:xfrm>
              <a:off x="3195066" y="2135124"/>
              <a:ext cx="102235" cy="408940"/>
            </a:xfrm>
            <a:custGeom>
              <a:avLst/>
              <a:gdLst/>
              <a:ahLst/>
              <a:cxnLst/>
              <a:rect l="l" t="t" r="r" b="b"/>
              <a:pathLst>
                <a:path w="102235" h="408939">
                  <a:moveTo>
                    <a:pt x="0" y="408431"/>
                  </a:moveTo>
                  <a:lnTo>
                    <a:pt x="39183" y="399966"/>
                  </a:lnTo>
                  <a:lnTo>
                    <a:pt x="71151" y="377856"/>
                  </a:lnTo>
                  <a:lnTo>
                    <a:pt x="92690" y="345316"/>
                  </a:lnTo>
                  <a:lnTo>
                    <a:pt x="100583" y="305561"/>
                  </a:lnTo>
                  <a:lnTo>
                    <a:pt x="92368" y="266259"/>
                  </a:lnTo>
                  <a:lnTo>
                    <a:pt x="70865" y="234029"/>
                  </a:lnTo>
                  <a:lnTo>
                    <a:pt x="39076" y="212228"/>
                  </a:lnTo>
                  <a:lnTo>
                    <a:pt x="0" y="204215"/>
                  </a:lnTo>
                  <a:lnTo>
                    <a:pt x="39314" y="196631"/>
                  </a:lnTo>
                  <a:lnTo>
                    <a:pt x="71628" y="174974"/>
                  </a:lnTo>
                  <a:lnTo>
                    <a:pt x="93654" y="142601"/>
                  </a:lnTo>
                  <a:lnTo>
                    <a:pt x="102107" y="102869"/>
                  </a:lnTo>
                  <a:lnTo>
                    <a:pt x="94214" y="63115"/>
                  </a:lnTo>
                  <a:lnTo>
                    <a:pt x="72675" y="30575"/>
                  </a:lnTo>
                  <a:lnTo>
                    <a:pt x="40707" y="8465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17926" y="2036064"/>
              <a:ext cx="0" cy="612140"/>
            </a:xfrm>
            <a:custGeom>
              <a:avLst/>
              <a:gdLst/>
              <a:ahLst/>
              <a:cxnLst/>
              <a:rect l="l" t="t" r="r" b="b"/>
              <a:pathLst>
                <a:path h="612139">
                  <a:moveTo>
                    <a:pt x="0" y="0"/>
                  </a:moveTo>
                  <a:lnTo>
                    <a:pt x="0" y="611886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3041904" y="5564492"/>
            <a:ext cx="389890" cy="1500505"/>
            <a:chOff x="3041904" y="5564492"/>
            <a:chExt cx="389890" cy="1500505"/>
          </a:xfrm>
        </p:grpSpPr>
        <p:sp>
          <p:nvSpPr>
            <p:cNvPr id="16" name="object 16"/>
            <p:cNvSpPr/>
            <p:nvPr/>
          </p:nvSpPr>
          <p:spPr>
            <a:xfrm>
              <a:off x="3171444" y="7051547"/>
              <a:ext cx="130810" cy="0"/>
            </a:xfrm>
            <a:custGeom>
              <a:avLst/>
              <a:gdLst/>
              <a:ahLst/>
              <a:cxnLst/>
              <a:rect l="l" t="t" r="r" b="b"/>
              <a:pathLst>
                <a:path w="130810">
                  <a:moveTo>
                    <a:pt x="0" y="0"/>
                  </a:moveTo>
                  <a:lnTo>
                    <a:pt x="130302" y="0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06674" y="6986777"/>
              <a:ext cx="260350" cy="0"/>
            </a:xfrm>
            <a:custGeom>
              <a:avLst/>
              <a:gdLst/>
              <a:ahLst/>
              <a:cxnLst/>
              <a:rect l="l" t="t" r="r" b="b"/>
              <a:pathLst>
                <a:path w="260350">
                  <a:moveTo>
                    <a:pt x="0" y="0"/>
                  </a:moveTo>
                  <a:lnTo>
                    <a:pt x="259842" y="0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41904" y="6922007"/>
              <a:ext cx="389890" cy="0"/>
            </a:xfrm>
            <a:custGeom>
              <a:avLst/>
              <a:gdLst/>
              <a:ahLst/>
              <a:cxnLst/>
              <a:rect l="l" t="t" r="r" b="b"/>
              <a:pathLst>
                <a:path w="389889">
                  <a:moveTo>
                    <a:pt x="0" y="0"/>
                  </a:moveTo>
                  <a:lnTo>
                    <a:pt x="389382" y="0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36976" y="6356603"/>
              <a:ext cx="0" cy="565785"/>
            </a:xfrm>
            <a:custGeom>
              <a:avLst/>
              <a:gdLst/>
              <a:ahLst/>
              <a:cxnLst/>
              <a:rect l="l" t="t" r="r" b="b"/>
              <a:pathLst>
                <a:path h="565784">
                  <a:moveTo>
                    <a:pt x="0" y="0"/>
                  </a:moveTo>
                  <a:lnTo>
                    <a:pt x="0" y="565404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25724" y="5577839"/>
              <a:ext cx="212725" cy="779145"/>
            </a:xfrm>
            <a:custGeom>
              <a:avLst/>
              <a:gdLst/>
              <a:ahLst/>
              <a:cxnLst/>
              <a:rect l="l" t="t" r="r" b="b"/>
              <a:pathLst>
                <a:path w="212725" h="779145">
                  <a:moveTo>
                    <a:pt x="0" y="0"/>
                  </a:moveTo>
                  <a:lnTo>
                    <a:pt x="0" y="778763"/>
                  </a:lnTo>
                  <a:lnTo>
                    <a:pt x="212597" y="778763"/>
                  </a:lnTo>
                  <a:lnTo>
                    <a:pt x="212597" y="0"/>
                  </a:lnTo>
                  <a:lnTo>
                    <a:pt x="0" y="0"/>
                  </a:lnTo>
                  <a:close/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3910" y="5405234"/>
            <a:ext cx="75463" cy="73939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3193910" y="5028806"/>
            <a:ext cx="75565" cy="391795"/>
            <a:chOff x="3193910" y="5028806"/>
            <a:chExt cx="75565" cy="391795"/>
          </a:xfrm>
        </p:grpSpPr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93910" y="5028806"/>
              <a:ext cx="75463" cy="7393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227069" y="5086349"/>
              <a:ext cx="0" cy="334010"/>
            </a:xfrm>
            <a:custGeom>
              <a:avLst/>
              <a:gdLst/>
              <a:ahLst/>
              <a:cxnLst/>
              <a:rect l="l" t="t" r="r" b="b"/>
              <a:pathLst>
                <a:path h="334010">
                  <a:moveTo>
                    <a:pt x="0" y="0"/>
                  </a:moveTo>
                  <a:lnTo>
                    <a:pt x="0" y="333756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3236976" y="5438394"/>
            <a:ext cx="0" cy="139700"/>
          </a:xfrm>
          <a:custGeom>
            <a:avLst/>
            <a:gdLst/>
            <a:ahLst/>
            <a:cxnLst/>
            <a:rect l="l" t="t" r="r" b="b"/>
            <a:pathLst>
              <a:path h="139700">
                <a:moveTo>
                  <a:pt x="0" y="139446"/>
                </a:moveTo>
                <a:lnTo>
                  <a:pt x="0" y="0"/>
                </a:lnTo>
              </a:path>
            </a:pathLst>
          </a:custGeom>
          <a:ln w="2669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2421077" y="4372355"/>
            <a:ext cx="883919" cy="612140"/>
            <a:chOff x="2421077" y="4372355"/>
            <a:chExt cx="883919" cy="612140"/>
          </a:xfrm>
        </p:grpSpPr>
        <p:sp>
          <p:nvSpPr>
            <p:cNvPr id="27" name="object 27"/>
            <p:cNvSpPr/>
            <p:nvPr/>
          </p:nvSpPr>
          <p:spPr>
            <a:xfrm>
              <a:off x="3195066" y="4478273"/>
              <a:ext cx="102235" cy="407670"/>
            </a:xfrm>
            <a:custGeom>
              <a:avLst/>
              <a:gdLst/>
              <a:ahLst/>
              <a:cxnLst/>
              <a:rect l="l" t="t" r="r" b="b"/>
              <a:pathLst>
                <a:path w="102235" h="407670">
                  <a:moveTo>
                    <a:pt x="0" y="407670"/>
                  </a:moveTo>
                  <a:lnTo>
                    <a:pt x="39290" y="399645"/>
                  </a:lnTo>
                  <a:lnTo>
                    <a:pt x="71437" y="377761"/>
                  </a:lnTo>
                  <a:lnTo>
                    <a:pt x="93011" y="345305"/>
                  </a:lnTo>
                  <a:lnTo>
                    <a:pt x="100583" y="305562"/>
                  </a:lnTo>
                  <a:lnTo>
                    <a:pt x="92690" y="265938"/>
                  </a:lnTo>
                  <a:lnTo>
                    <a:pt x="71151" y="233743"/>
                  </a:lnTo>
                  <a:lnTo>
                    <a:pt x="39183" y="212121"/>
                  </a:lnTo>
                  <a:lnTo>
                    <a:pt x="0" y="204216"/>
                  </a:lnTo>
                  <a:lnTo>
                    <a:pt x="39314" y="196310"/>
                  </a:lnTo>
                  <a:lnTo>
                    <a:pt x="71628" y="174688"/>
                  </a:lnTo>
                  <a:lnTo>
                    <a:pt x="93654" y="142494"/>
                  </a:lnTo>
                  <a:lnTo>
                    <a:pt x="102107" y="102870"/>
                  </a:lnTo>
                  <a:lnTo>
                    <a:pt x="94642" y="63115"/>
                  </a:lnTo>
                  <a:lnTo>
                    <a:pt x="73247" y="30575"/>
                  </a:lnTo>
                  <a:lnTo>
                    <a:pt x="41136" y="8465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17926" y="4372355"/>
              <a:ext cx="0" cy="612140"/>
            </a:xfrm>
            <a:custGeom>
              <a:avLst/>
              <a:gdLst/>
              <a:ahLst/>
              <a:cxnLst/>
              <a:rect l="l" t="t" r="r" b="b"/>
              <a:pathLst>
                <a:path h="612139">
                  <a:moveTo>
                    <a:pt x="0" y="0"/>
                  </a:moveTo>
                  <a:lnTo>
                    <a:pt x="0" y="611886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643378" y="4687823"/>
              <a:ext cx="556260" cy="0"/>
            </a:xfrm>
            <a:custGeom>
              <a:avLst/>
              <a:gdLst/>
              <a:ahLst/>
              <a:cxnLst/>
              <a:rect l="l" t="t" r="r" b="b"/>
              <a:pathLst>
                <a:path w="556260">
                  <a:moveTo>
                    <a:pt x="0" y="0"/>
                  </a:moveTo>
                  <a:lnTo>
                    <a:pt x="556260" y="0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428494" y="4483607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89" h="402589">
                  <a:moveTo>
                    <a:pt x="402336" y="201167"/>
                  </a:moveTo>
                  <a:lnTo>
                    <a:pt x="397030" y="154994"/>
                  </a:lnTo>
                  <a:lnTo>
                    <a:pt x="381915" y="112633"/>
                  </a:lnTo>
                  <a:lnTo>
                    <a:pt x="358188" y="75284"/>
                  </a:lnTo>
                  <a:lnTo>
                    <a:pt x="327051" y="44147"/>
                  </a:lnTo>
                  <a:lnTo>
                    <a:pt x="289702" y="20420"/>
                  </a:lnTo>
                  <a:lnTo>
                    <a:pt x="247341" y="5305"/>
                  </a:lnTo>
                  <a:lnTo>
                    <a:pt x="201167" y="0"/>
                  </a:lnTo>
                  <a:lnTo>
                    <a:pt x="155234" y="5305"/>
                  </a:lnTo>
                  <a:lnTo>
                    <a:pt x="112967" y="20420"/>
                  </a:lnTo>
                  <a:lnTo>
                    <a:pt x="75604" y="44147"/>
                  </a:lnTo>
                  <a:lnTo>
                    <a:pt x="44387" y="75284"/>
                  </a:lnTo>
                  <a:lnTo>
                    <a:pt x="20554" y="112633"/>
                  </a:lnTo>
                  <a:lnTo>
                    <a:pt x="5345" y="154994"/>
                  </a:lnTo>
                  <a:lnTo>
                    <a:pt x="0" y="201167"/>
                  </a:lnTo>
                  <a:lnTo>
                    <a:pt x="5345" y="247101"/>
                  </a:lnTo>
                  <a:lnTo>
                    <a:pt x="20554" y="289368"/>
                  </a:lnTo>
                  <a:lnTo>
                    <a:pt x="44387" y="326731"/>
                  </a:lnTo>
                  <a:lnTo>
                    <a:pt x="75604" y="357948"/>
                  </a:lnTo>
                  <a:lnTo>
                    <a:pt x="112967" y="381781"/>
                  </a:lnTo>
                  <a:lnTo>
                    <a:pt x="155234" y="396990"/>
                  </a:lnTo>
                  <a:lnTo>
                    <a:pt x="201168" y="402335"/>
                  </a:lnTo>
                  <a:lnTo>
                    <a:pt x="247341" y="396990"/>
                  </a:lnTo>
                  <a:lnTo>
                    <a:pt x="289702" y="381781"/>
                  </a:lnTo>
                  <a:lnTo>
                    <a:pt x="327051" y="357948"/>
                  </a:lnTo>
                  <a:lnTo>
                    <a:pt x="358188" y="326731"/>
                  </a:lnTo>
                  <a:lnTo>
                    <a:pt x="381915" y="289368"/>
                  </a:lnTo>
                  <a:lnTo>
                    <a:pt x="397030" y="247101"/>
                  </a:lnTo>
                  <a:lnTo>
                    <a:pt x="402336" y="201167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428494" y="4483607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89" h="402589">
                  <a:moveTo>
                    <a:pt x="0" y="201167"/>
                  </a:moveTo>
                  <a:lnTo>
                    <a:pt x="5345" y="154994"/>
                  </a:lnTo>
                  <a:lnTo>
                    <a:pt x="20554" y="112633"/>
                  </a:lnTo>
                  <a:lnTo>
                    <a:pt x="44387" y="75284"/>
                  </a:lnTo>
                  <a:lnTo>
                    <a:pt x="75604" y="44147"/>
                  </a:lnTo>
                  <a:lnTo>
                    <a:pt x="112967" y="20420"/>
                  </a:lnTo>
                  <a:lnTo>
                    <a:pt x="155234" y="5305"/>
                  </a:lnTo>
                  <a:lnTo>
                    <a:pt x="201167" y="0"/>
                  </a:lnTo>
                  <a:lnTo>
                    <a:pt x="247341" y="5305"/>
                  </a:lnTo>
                  <a:lnTo>
                    <a:pt x="289702" y="20420"/>
                  </a:lnTo>
                  <a:lnTo>
                    <a:pt x="327051" y="44147"/>
                  </a:lnTo>
                  <a:lnTo>
                    <a:pt x="358188" y="75284"/>
                  </a:lnTo>
                  <a:lnTo>
                    <a:pt x="381915" y="112633"/>
                  </a:lnTo>
                  <a:lnTo>
                    <a:pt x="397030" y="154994"/>
                  </a:lnTo>
                  <a:lnTo>
                    <a:pt x="402336" y="201167"/>
                  </a:lnTo>
                  <a:lnTo>
                    <a:pt x="397030" y="247101"/>
                  </a:lnTo>
                  <a:lnTo>
                    <a:pt x="381915" y="289368"/>
                  </a:lnTo>
                  <a:lnTo>
                    <a:pt x="358188" y="326731"/>
                  </a:lnTo>
                  <a:lnTo>
                    <a:pt x="327051" y="357948"/>
                  </a:lnTo>
                  <a:lnTo>
                    <a:pt x="289702" y="381781"/>
                  </a:lnTo>
                  <a:lnTo>
                    <a:pt x="247341" y="396990"/>
                  </a:lnTo>
                  <a:lnTo>
                    <a:pt x="201168" y="402335"/>
                  </a:lnTo>
                  <a:lnTo>
                    <a:pt x="155234" y="396990"/>
                  </a:lnTo>
                  <a:lnTo>
                    <a:pt x="112967" y="381781"/>
                  </a:lnTo>
                  <a:lnTo>
                    <a:pt x="75604" y="357948"/>
                  </a:lnTo>
                  <a:lnTo>
                    <a:pt x="44387" y="326731"/>
                  </a:lnTo>
                  <a:lnTo>
                    <a:pt x="20554" y="289368"/>
                  </a:lnTo>
                  <a:lnTo>
                    <a:pt x="5345" y="247101"/>
                  </a:lnTo>
                  <a:lnTo>
                    <a:pt x="0" y="201167"/>
                  </a:lnTo>
                  <a:close/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2421077" y="2334971"/>
            <a:ext cx="804545" cy="1125220"/>
            <a:chOff x="2421077" y="2334971"/>
            <a:chExt cx="804545" cy="1125220"/>
          </a:xfrm>
        </p:grpSpPr>
        <p:sp>
          <p:nvSpPr>
            <p:cNvPr id="33" name="object 33"/>
            <p:cNvSpPr/>
            <p:nvPr/>
          </p:nvSpPr>
          <p:spPr>
            <a:xfrm>
              <a:off x="2634234" y="2342388"/>
              <a:ext cx="584200" cy="704215"/>
            </a:xfrm>
            <a:custGeom>
              <a:avLst/>
              <a:gdLst/>
              <a:ahLst/>
              <a:cxnLst/>
              <a:rect l="l" t="t" r="r" b="b"/>
              <a:pathLst>
                <a:path w="584200" h="704214">
                  <a:moveTo>
                    <a:pt x="583692" y="0"/>
                  </a:moveTo>
                  <a:lnTo>
                    <a:pt x="0" y="0"/>
                  </a:lnTo>
                  <a:lnTo>
                    <a:pt x="0" y="704088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448306" y="2852166"/>
              <a:ext cx="361950" cy="129539"/>
            </a:xfrm>
            <a:custGeom>
              <a:avLst/>
              <a:gdLst/>
              <a:ahLst/>
              <a:cxnLst/>
              <a:rect l="l" t="t" r="r" b="b"/>
              <a:pathLst>
                <a:path w="361950" h="129539">
                  <a:moveTo>
                    <a:pt x="0" y="0"/>
                  </a:moveTo>
                  <a:lnTo>
                    <a:pt x="0" y="129539"/>
                  </a:lnTo>
                  <a:lnTo>
                    <a:pt x="361950" y="129539"/>
                  </a:lnTo>
                  <a:lnTo>
                    <a:pt x="361950" y="0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428494" y="3050286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89" h="402589">
                  <a:moveTo>
                    <a:pt x="402336" y="201167"/>
                  </a:moveTo>
                  <a:lnTo>
                    <a:pt x="397030" y="155234"/>
                  </a:lnTo>
                  <a:lnTo>
                    <a:pt x="381915" y="112967"/>
                  </a:lnTo>
                  <a:lnTo>
                    <a:pt x="358188" y="75604"/>
                  </a:lnTo>
                  <a:lnTo>
                    <a:pt x="327051" y="44387"/>
                  </a:lnTo>
                  <a:lnTo>
                    <a:pt x="289702" y="20554"/>
                  </a:lnTo>
                  <a:lnTo>
                    <a:pt x="247341" y="5345"/>
                  </a:lnTo>
                  <a:lnTo>
                    <a:pt x="201167" y="0"/>
                  </a:lnTo>
                  <a:lnTo>
                    <a:pt x="155234" y="5345"/>
                  </a:lnTo>
                  <a:lnTo>
                    <a:pt x="112967" y="20554"/>
                  </a:lnTo>
                  <a:lnTo>
                    <a:pt x="75604" y="44387"/>
                  </a:lnTo>
                  <a:lnTo>
                    <a:pt x="44387" y="75604"/>
                  </a:lnTo>
                  <a:lnTo>
                    <a:pt x="20554" y="112967"/>
                  </a:lnTo>
                  <a:lnTo>
                    <a:pt x="5345" y="155234"/>
                  </a:lnTo>
                  <a:lnTo>
                    <a:pt x="0" y="201167"/>
                  </a:lnTo>
                  <a:lnTo>
                    <a:pt x="5345" y="247341"/>
                  </a:lnTo>
                  <a:lnTo>
                    <a:pt x="20554" y="289702"/>
                  </a:lnTo>
                  <a:lnTo>
                    <a:pt x="44387" y="327051"/>
                  </a:lnTo>
                  <a:lnTo>
                    <a:pt x="75604" y="358188"/>
                  </a:lnTo>
                  <a:lnTo>
                    <a:pt x="112967" y="381915"/>
                  </a:lnTo>
                  <a:lnTo>
                    <a:pt x="155234" y="397030"/>
                  </a:lnTo>
                  <a:lnTo>
                    <a:pt x="201168" y="402335"/>
                  </a:lnTo>
                  <a:lnTo>
                    <a:pt x="247341" y="397030"/>
                  </a:lnTo>
                  <a:lnTo>
                    <a:pt x="289702" y="381915"/>
                  </a:lnTo>
                  <a:lnTo>
                    <a:pt x="327051" y="358188"/>
                  </a:lnTo>
                  <a:lnTo>
                    <a:pt x="358188" y="327051"/>
                  </a:lnTo>
                  <a:lnTo>
                    <a:pt x="381915" y="289702"/>
                  </a:lnTo>
                  <a:lnTo>
                    <a:pt x="397030" y="247341"/>
                  </a:lnTo>
                  <a:lnTo>
                    <a:pt x="402336" y="20116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428494" y="3050286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89" h="402589">
                  <a:moveTo>
                    <a:pt x="0" y="201167"/>
                  </a:moveTo>
                  <a:lnTo>
                    <a:pt x="5345" y="155234"/>
                  </a:lnTo>
                  <a:lnTo>
                    <a:pt x="20554" y="112967"/>
                  </a:lnTo>
                  <a:lnTo>
                    <a:pt x="44387" y="75604"/>
                  </a:lnTo>
                  <a:lnTo>
                    <a:pt x="75604" y="44387"/>
                  </a:lnTo>
                  <a:lnTo>
                    <a:pt x="112967" y="20554"/>
                  </a:lnTo>
                  <a:lnTo>
                    <a:pt x="155234" y="5345"/>
                  </a:lnTo>
                  <a:lnTo>
                    <a:pt x="201167" y="0"/>
                  </a:lnTo>
                  <a:lnTo>
                    <a:pt x="247341" y="5345"/>
                  </a:lnTo>
                  <a:lnTo>
                    <a:pt x="289702" y="20554"/>
                  </a:lnTo>
                  <a:lnTo>
                    <a:pt x="327051" y="44387"/>
                  </a:lnTo>
                  <a:lnTo>
                    <a:pt x="358188" y="75604"/>
                  </a:lnTo>
                  <a:lnTo>
                    <a:pt x="381915" y="112967"/>
                  </a:lnTo>
                  <a:lnTo>
                    <a:pt x="397030" y="155234"/>
                  </a:lnTo>
                  <a:lnTo>
                    <a:pt x="402336" y="201167"/>
                  </a:lnTo>
                  <a:lnTo>
                    <a:pt x="397030" y="247341"/>
                  </a:lnTo>
                  <a:lnTo>
                    <a:pt x="381915" y="289702"/>
                  </a:lnTo>
                  <a:lnTo>
                    <a:pt x="358188" y="327051"/>
                  </a:lnTo>
                  <a:lnTo>
                    <a:pt x="327051" y="358188"/>
                  </a:lnTo>
                  <a:lnTo>
                    <a:pt x="289702" y="381915"/>
                  </a:lnTo>
                  <a:lnTo>
                    <a:pt x="247341" y="397030"/>
                  </a:lnTo>
                  <a:lnTo>
                    <a:pt x="201168" y="402335"/>
                  </a:lnTo>
                  <a:lnTo>
                    <a:pt x="155234" y="397030"/>
                  </a:lnTo>
                  <a:lnTo>
                    <a:pt x="112967" y="381915"/>
                  </a:lnTo>
                  <a:lnTo>
                    <a:pt x="75604" y="358188"/>
                  </a:lnTo>
                  <a:lnTo>
                    <a:pt x="44387" y="327051"/>
                  </a:lnTo>
                  <a:lnTo>
                    <a:pt x="20554" y="289702"/>
                  </a:lnTo>
                  <a:lnTo>
                    <a:pt x="5345" y="247341"/>
                  </a:lnTo>
                  <a:lnTo>
                    <a:pt x="0" y="201167"/>
                  </a:lnTo>
                  <a:close/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3336836" y="3851948"/>
            <a:ext cx="855344" cy="344805"/>
            <a:chOff x="3336836" y="3851948"/>
            <a:chExt cx="855344" cy="344805"/>
          </a:xfrm>
        </p:grpSpPr>
        <p:sp>
          <p:nvSpPr>
            <p:cNvPr id="38" name="object 38"/>
            <p:cNvSpPr/>
            <p:nvPr/>
          </p:nvSpPr>
          <p:spPr>
            <a:xfrm>
              <a:off x="3338322" y="3853434"/>
              <a:ext cx="807085" cy="314960"/>
            </a:xfrm>
            <a:custGeom>
              <a:avLst/>
              <a:gdLst/>
              <a:ahLst/>
              <a:cxnLst/>
              <a:rect l="l" t="t" r="r" b="b"/>
              <a:pathLst>
                <a:path w="807085" h="314960">
                  <a:moveTo>
                    <a:pt x="806958" y="314705"/>
                  </a:moveTo>
                  <a:lnTo>
                    <a:pt x="389382" y="64769"/>
                  </a:lnTo>
                  <a:lnTo>
                    <a:pt x="389382" y="194309"/>
                  </a:lnTo>
                  <a:lnTo>
                    <a:pt x="0" y="0"/>
                  </a:lnTo>
                  <a:lnTo>
                    <a:pt x="426720" y="249935"/>
                  </a:lnTo>
                  <a:lnTo>
                    <a:pt x="417576" y="120395"/>
                  </a:lnTo>
                  <a:lnTo>
                    <a:pt x="806958" y="314705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338322" y="3853434"/>
              <a:ext cx="807085" cy="314960"/>
            </a:xfrm>
            <a:custGeom>
              <a:avLst/>
              <a:gdLst/>
              <a:ahLst/>
              <a:cxnLst/>
              <a:rect l="l" t="t" r="r" b="b"/>
              <a:pathLst>
                <a:path w="807085" h="314960">
                  <a:moveTo>
                    <a:pt x="806958" y="314705"/>
                  </a:moveTo>
                  <a:lnTo>
                    <a:pt x="389382" y="64769"/>
                  </a:lnTo>
                  <a:lnTo>
                    <a:pt x="389382" y="194309"/>
                  </a:lnTo>
                  <a:lnTo>
                    <a:pt x="0" y="0"/>
                  </a:lnTo>
                  <a:lnTo>
                    <a:pt x="426720" y="249935"/>
                  </a:lnTo>
                  <a:lnTo>
                    <a:pt x="417576" y="120395"/>
                  </a:lnTo>
                  <a:lnTo>
                    <a:pt x="806958" y="314705"/>
                  </a:lnTo>
                  <a:close/>
                </a:path>
              </a:pathLst>
            </a:custGeom>
            <a:ln w="3175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65042" y="3955542"/>
              <a:ext cx="342900" cy="194310"/>
            </a:xfrm>
            <a:custGeom>
              <a:avLst/>
              <a:gdLst/>
              <a:ahLst/>
              <a:cxnLst/>
              <a:rect l="l" t="t" r="r" b="b"/>
              <a:pathLst>
                <a:path w="342900" h="194310">
                  <a:moveTo>
                    <a:pt x="342900" y="194310"/>
                  </a:moveTo>
                  <a:lnTo>
                    <a:pt x="0" y="0"/>
                  </a:lnTo>
                </a:path>
              </a:pathLst>
            </a:custGeom>
            <a:ln w="14833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080510" y="4112514"/>
              <a:ext cx="111760" cy="83820"/>
            </a:xfrm>
            <a:custGeom>
              <a:avLst/>
              <a:gdLst/>
              <a:ahLst/>
              <a:cxnLst/>
              <a:rect l="l" t="t" r="r" b="b"/>
              <a:pathLst>
                <a:path w="111760" h="83820">
                  <a:moveTo>
                    <a:pt x="111252" y="83820"/>
                  </a:moveTo>
                  <a:lnTo>
                    <a:pt x="36575" y="0"/>
                  </a:lnTo>
                  <a:lnTo>
                    <a:pt x="0" y="65532"/>
                  </a:lnTo>
                  <a:lnTo>
                    <a:pt x="111252" y="8382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1771650" y="2129027"/>
            <a:ext cx="102235" cy="4737735"/>
            <a:chOff x="1771650" y="2129027"/>
            <a:chExt cx="102235" cy="4737735"/>
          </a:xfrm>
        </p:grpSpPr>
        <p:sp>
          <p:nvSpPr>
            <p:cNvPr id="43" name="object 43"/>
            <p:cNvSpPr/>
            <p:nvPr/>
          </p:nvSpPr>
          <p:spPr>
            <a:xfrm>
              <a:off x="1827276" y="2258567"/>
              <a:ext cx="0" cy="4608195"/>
            </a:xfrm>
            <a:custGeom>
              <a:avLst/>
              <a:gdLst/>
              <a:ahLst/>
              <a:cxnLst/>
              <a:rect l="l" t="t" r="r" b="b"/>
              <a:pathLst>
                <a:path h="4608195">
                  <a:moveTo>
                    <a:pt x="0" y="0"/>
                  </a:moveTo>
                  <a:lnTo>
                    <a:pt x="0" y="4607813"/>
                  </a:lnTo>
                </a:path>
              </a:pathLst>
            </a:custGeom>
            <a:ln w="26695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771650" y="2129027"/>
              <a:ext cx="102235" cy="148590"/>
            </a:xfrm>
            <a:custGeom>
              <a:avLst/>
              <a:gdLst/>
              <a:ahLst/>
              <a:cxnLst/>
              <a:rect l="l" t="t" r="r" b="b"/>
              <a:pathLst>
                <a:path w="102235" h="148589">
                  <a:moveTo>
                    <a:pt x="102107" y="148589"/>
                  </a:moveTo>
                  <a:lnTo>
                    <a:pt x="55625" y="0"/>
                  </a:lnTo>
                  <a:lnTo>
                    <a:pt x="0" y="148589"/>
                  </a:lnTo>
                  <a:lnTo>
                    <a:pt x="102107" y="148589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3959352" y="4242815"/>
            <a:ext cx="399415" cy="801370"/>
            <a:chOff x="3959352" y="4242815"/>
            <a:chExt cx="399415" cy="801370"/>
          </a:xfrm>
        </p:grpSpPr>
        <p:sp>
          <p:nvSpPr>
            <p:cNvPr id="46" name="object 46"/>
            <p:cNvSpPr/>
            <p:nvPr/>
          </p:nvSpPr>
          <p:spPr>
            <a:xfrm>
              <a:off x="4089654" y="5030723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0" y="0"/>
                  </a:moveTo>
                  <a:lnTo>
                    <a:pt x="138684" y="0"/>
                  </a:lnTo>
                </a:path>
              </a:pathLst>
            </a:custGeom>
            <a:ln w="26695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024884" y="4965953"/>
              <a:ext cx="268605" cy="0"/>
            </a:xfrm>
            <a:custGeom>
              <a:avLst/>
              <a:gdLst/>
              <a:ahLst/>
              <a:cxnLst/>
              <a:rect l="l" t="t" r="r" b="b"/>
              <a:pathLst>
                <a:path w="268604">
                  <a:moveTo>
                    <a:pt x="0" y="0"/>
                  </a:moveTo>
                  <a:lnTo>
                    <a:pt x="268224" y="0"/>
                  </a:lnTo>
                </a:path>
              </a:pathLst>
            </a:custGeom>
            <a:ln w="26695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59352" y="4901183"/>
              <a:ext cx="399415" cy="0"/>
            </a:xfrm>
            <a:custGeom>
              <a:avLst/>
              <a:gdLst/>
              <a:ahLst/>
              <a:cxnLst/>
              <a:rect l="l" t="t" r="r" b="b"/>
              <a:pathLst>
                <a:path w="399414">
                  <a:moveTo>
                    <a:pt x="0" y="0"/>
                  </a:moveTo>
                  <a:lnTo>
                    <a:pt x="399288" y="0"/>
                  </a:lnTo>
                </a:path>
              </a:pathLst>
            </a:custGeom>
            <a:ln w="26695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163568" y="4242815"/>
              <a:ext cx="0" cy="658495"/>
            </a:xfrm>
            <a:custGeom>
              <a:avLst/>
              <a:gdLst/>
              <a:ahLst/>
              <a:cxnLst/>
              <a:rect l="l" t="t" r="r" b="b"/>
              <a:pathLst>
                <a:path h="658495">
                  <a:moveTo>
                    <a:pt x="0" y="0"/>
                  </a:moveTo>
                  <a:lnTo>
                    <a:pt x="0" y="658368"/>
                  </a:lnTo>
                </a:path>
              </a:pathLst>
            </a:custGeom>
            <a:ln w="26695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098797" y="5132832"/>
            <a:ext cx="93345" cy="1881505"/>
            <a:chOff x="4098797" y="5132832"/>
            <a:chExt cx="93345" cy="1881505"/>
          </a:xfrm>
        </p:grpSpPr>
        <p:sp>
          <p:nvSpPr>
            <p:cNvPr id="51" name="object 51"/>
            <p:cNvSpPr/>
            <p:nvPr/>
          </p:nvSpPr>
          <p:spPr>
            <a:xfrm>
              <a:off x="4145279" y="5132832"/>
              <a:ext cx="0" cy="1751964"/>
            </a:xfrm>
            <a:custGeom>
              <a:avLst/>
              <a:gdLst/>
              <a:ahLst/>
              <a:cxnLst/>
              <a:rect l="l" t="t" r="r" b="b"/>
              <a:pathLst>
                <a:path h="1751965">
                  <a:moveTo>
                    <a:pt x="0" y="1751838"/>
                  </a:moveTo>
                  <a:lnTo>
                    <a:pt x="0" y="0"/>
                  </a:lnTo>
                </a:path>
              </a:pathLst>
            </a:custGeom>
            <a:ln w="26695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098797" y="6866382"/>
              <a:ext cx="93345" cy="147955"/>
            </a:xfrm>
            <a:custGeom>
              <a:avLst/>
              <a:gdLst/>
              <a:ahLst/>
              <a:cxnLst/>
              <a:rect l="l" t="t" r="r" b="b"/>
              <a:pathLst>
                <a:path w="93345" h="147954">
                  <a:moveTo>
                    <a:pt x="92963" y="0"/>
                  </a:moveTo>
                  <a:lnTo>
                    <a:pt x="0" y="0"/>
                  </a:lnTo>
                  <a:lnTo>
                    <a:pt x="46481" y="147828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3477767" y="6893814"/>
            <a:ext cx="519430" cy="102235"/>
            <a:chOff x="3477767" y="6893814"/>
            <a:chExt cx="519430" cy="102235"/>
          </a:xfrm>
        </p:grpSpPr>
        <p:sp>
          <p:nvSpPr>
            <p:cNvPr id="54" name="object 54"/>
            <p:cNvSpPr/>
            <p:nvPr/>
          </p:nvSpPr>
          <p:spPr>
            <a:xfrm>
              <a:off x="3616451" y="6949440"/>
              <a:ext cx="380365" cy="0"/>
            </a:xfrm>
            <a:custGeom>
              <a:avLst/>
              <a:gdLst/>
              <a:ahLst/>
              <a:cxnLst/>
              <a:rect l="l" t="t" r="r" b="b"/>
              <a:pathLst>
                <a:path w="380364">
                  <a:moveTo>
                    <a:pt x="0" y="0"/>
                  </a:moveTo>
                  <a:lnTo>
                    <a:pt x="380238" y="0"/>
                  </a:lnTo>
                </a:path>
              </a:pathLst>
            </a:custGeom>
            <a:ln w="26695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477767" y="6893814"/>
              <a:ext cx="147955" cy="102235"/>
            </a:xfrm>
            <a:custGeom>
              <a:avLst/>
              <a:gdLst/>
              <a:ahLst/>
              <a:cxnLst/>
              <a:rect l="l" t="t" r="r" b="b"/>
              <a:pathLst>
                <a:path w="147954" h="102234">
                  <a:moveTo>
                    <a:pt x="147827" y="102107"/>
                  </a:moveTo>
                  <a:lnTo>
                    <a:pt x="147827" y="0"/>
                  </a:lnTo>
                  <a:lnTo>
                    <a:pt x="0" y="55625"/>
                  </a:lnTo>
                  <a:lnTo>
                    <a:pt x="147827" y="102107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2309622" y="3083814"/>
            <a:ext cx="74295" cy="361315"/>
            <a:chOff x="2309622" y="3083814"/>
            <a:chExt cx="74295" cy="361315"/>
          </a:xfrm>
        </p:grpSpPr>
        <p:sp>
          <p:nvSpPr>
            <p:cNvPr id="57" name="object 57"/>
            <p:cNvSpPr/>
            <p:nvPr/>
          </p:nvSpPr>
          <p:spPr>
            <a:xfrm>
              <a:off x="2346960" y="3083814"/>
              <a:ext cx="0" cy="260350"/>
            </a:xfrm>
            <a:custGeom>
              <a:avLst/>
              <a:gdLst/>
              <a:ahLst/>
              <a:cxnLst/>
              <a:rect l="l" t="t" r="r" b="b"/>
              <a:pathLst>
                <a:path h="260350">
                  <a:moveTo>
                    <a:pt x="0" y="0"/>
                  </a:moveTo>
                  <a:lnTo>
                    <a:pt x="0" y="259842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309622" y="3333750"/>
              <a:ext cx="74295" cy="111760"/>
            </a:xfrm>
            <a:custGeom>
              <a:avLst/>
              <a:gdLst/>
              <a:ahLst/>
              <a:cxnLst/>
              <a:rect l="l" t="t" r="r" b="b"/>
              <a:pathLst>
                <a:path w="74294" h="111760">
                  <a:moveTo>
                    <a:pt x="73914" y="0"/>
                  </a:moveTo>
                  <a:lnTo>
                    <a:pt x="0" y="0"/>
                  </a:lnTo>
                  <a:lnTo>
                    <a:pt x="37338" y="111252"/>
                  </a:lnTo>
                  <a:lnTo>
                    <a:pt x="739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/>
          <p:nvPr/>
        </p:nvSpPr>
        <p:spPr>
          <a:xfrm>
            <a:off x="1623822" y="3046476"/>
            <a:ext cx="0" cy="2002789"/>
          </a:xfrm>
          <a:custGeom>
            <a:avLst/>
            <a:gdLst/>
            <a:ahLst/>
            <a:cxnLst/>
            <a:rect l="l" t="t" r="r" b="b"/>
            <a:pathLst>
              <a:path h="2002789">
                <a:moveTo>
                  <a:pt x="0" y="0"/>
                </a:moveTo>
                <a:lnTo>
                  <a:pt x="0" y="2002536"/>
                </a:lnTo>
              </a:path>
            </a:pathLst>
          </a:custGeom>
          <a:ln w="2669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" name="object 60"/>
          <p:cNvGrpSpPr/>
          <p:nvPr/>
        </p:nvGrpSpPr>
        <p:grpSpPr>
          <a:xfrm>
            <a:off x="1415402" y="2008632"/>
            <a:ext cx="407034" cy="1051560"/>
            <a:chOff x="1415402" y="2008632"/>
            <a:chExt cx="407034" cy="1051560"/>
          </a:xfrm>
        </p:grpSpPr>
        <p:sp>
          <p:nvSpPr>
            <p:cNvPr id="61" name="object 61"/>
            <p:cNvSpPr/>
            <p:nvPr/>
          </p:nvSpPr>
          <p:spPr>
            <a:xfrm>
              <a:off x="1623821" y="2008632"/>
              <a:ext cx="0" cy="658495"/>
            </a:xfrm>
            <a:custGeom>
              <a:avLst/>
              <a:gdLst/>
              <a:ahLst/>
              <a:cxnLst/>
              <a:rect l="l" t="t" r="r" b="b"/>
              <a:pathLst>
                <a:path h="658494">
                  <a:moveTo>
                    <a:pt x="0" y="0"/>
                  </a:moveTo>
                  <a:lnTo>
                    <a:pt x="0" y="658368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428749" y="2667000"/>
              <a:ext cx="380365" cy="379730"/>
            </a:xfrm>
            <a:custGeom>
              <a:avLst/>
              <a:gdLst/>
              <a:ahLst/>
              <a:cxnLst/>
              <a:rect l="l" t="t" r="r" b="b"/>
              <a:pathLst>
                <a:path w="380364" h="379730">
                  <a:moveTo>
                    <a:pt x="380238" y="379475"/>
                  </a:moveTo>
                  <a:lnTo>
                    <a:pt x="380237" y="0"/>
                  </a:lnTo>
                  <a:lnTo>
                    <a:pt x="0" y="0"/>
                  </a:lnTo>
                  <a:lnTo>
                    <a:pt x="0" y="379475"/>
                  </a:lnTo>
                  <a:lnTo>
                    <a:pt x="380238" y="379475"/>
                  </a:lnTo>
                  <a:close/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1160894" y="3259442"/>
            <a:ext cx="916940" cy="1089025"/>
            <a:chOff x="1160894" y="3259442"/>
            <a:chExt cx="916940" cy="1089025"/>
          </a:xfrm>
        </p:grpSpPr>
        <p:sp>
          <p:nvSpPr>
            <p:cNvPr id="64" name="object 64"/>
            <p:cNvSpPr/>
            <p:nvPr/>
          </p:nvSpPr>
          <p:spPr>
            <a:xfrm>
              <a:off x="1174241" y="3272789"/>
              <a:ext cx="890269" cy="890269"/>
            </a:xfrm>
            <a:custGeom>
              <a:avLst/>
              <a:gdLst/>
              <a:ahLst/>
              <a:cxnLst/>
              <a:rect l="l" t="t" r="r" b="b"/>
              <a:pathLst>
                <a:path w="890269" h="890270">
                  <a:moveTo>
                    <a:pt x="890016" y="445008"/>
                  </a:moveTo>
                  <a:lnTo>
                    <a:pt x="887399" y="396590"/>
                  </a:lnTo>
                  <a:lnTo>
                    <a:pt x="879733" y="349665"/>
                  </a:lnTo>
                  <a:lnTo>
                    <a:pt x="867290" y="304507"/>
                  </a:lnTo>
                  <a:lnTo>
                    <a:pt x="850344" y="261389"/>
                  </a:lnTo>
                  <a:lnTo>
                    <a:pt x="829168" y="220584"/>
                  </a:lnTo>
                  <a:lnTo>
                    <a:pt x="804038" y="182367"/>
                  </a:lnTo>
                  <a:lnTo>
                    <a:pt x="775225" y="147012"/>
                  </a:lnTo>
                  <a:lnTo>
                    <a:pt x="743003" y="114790"/>
                  </a:lnTo>
                  <a:lnTo>
                    <a:pt x="707648" y="85977"/>
                  </a:lnTo>
                  <a:lnTo>
                    <a:pt x="669431" y="60847"/>
                  </a:lnTo>
                  <a:lnTo>
                    <a:pt x="628626" y="39671"/>
                  </a:lnTo>
                  <a:lnTo>
                    <a:pt x="585508" y="22725"/>
                  </a:lnTo>
                  <a:lnTo>
                    <a:pt x="540350" y="10282"/>
                  </a:lnTo>
                  <a:lnTo>
                    <a:pt x="493425" y="2616"/>
                  </a:lnTo>
                  <a:lnTo>
                    <a:pt x="445008" y="0"/>
                  </a:lnTo>
                  <a:lnTo>
                    <a:pt x="396457" y="2616"/>
                  </a:lnTo>
                  <a:lnTo>
                    <a:pt x="349436" y="10282"/>
                  </a:lnTo>
                  <a:lnTo>
                    <a:pt x="304214" y="22725"/>
                  </a:lnTo>
                  <a:lnTo>
                    <a:pt x="261061" y="39671"/>
                  </a:lnTo>
                  <a:lnTo>
                    <a:pt x="220246" y="60847"/>
                  </a:lnTo>
                  <a:lnTo>
                    <a:pt x="182038" y="85977"/>
                  </a:lnTo>
                  <a:lnTo>
                    <a:pt x="146708" y="114790"/>
                  </a:lnTo>
                  <a:lnTo>
                    <a:pt x="114525" y="147012"/>
                  </a:lnTo>
                  <a:lnTo>
                    <a:pt x="85758" y="182367"/>
                  </a:lnTo>
                  <a:lnTo>
                    <a:pt x="60677" y="220584"/>
                  </a:lnTo>
                  <a:lnTo>
                    <a:pt x="39552" y="261389"/>
                  </a:lnTo>
                  <a:lnTo>
                    <a:pt x="22652" y="304507"/>
                  </a:lnTo>
                  <a:lnTo>
                    <a:pt x="10247" y="349665"/>
                  </a:lnTo>
                  <a:lnTo>
                    <a:pt x="2606" y="396590"/>
                  </a:lnTo>
                  <a:lnTo>
                    <a:pt x="0" y="445008"/>
                  </a:lnTo>
                  <a:lnTo>
                    <a:pt x="2606" y="493558"/>
                  </a:lnTo>
                  <a:lnTo>
                    <a:pt x="10247" y="540579"/>
                  </a:lnTo>
                  <a:lnTo>
                    <a:pt x="22652" y="585801"/>
                  </a:lnTo>
                  <a:lnTo>
                    <a:pt x="39552" y="628954"/>
                  </a:lnTo>
                  <a:lnTo>
                    <a:pt x="60677" y="669769"/>
                  </a:lnTo>
                  <a:lnTo>
                    <a:pt x="85758" y="707977"/>
                  </a:lnTo>
                  <a:lnTo>
                    <a:pt x="114525" y="743307"/>
                  </a:lnTo>
                  <a:lnTo>
                    <a:pt x="146708" y="775490"/>
                  </a:lnTo>
                  <a:lnTo>
                    <a:pt x="182038" y="804257"/>
                  </a:lnTo>
                  <a:lnTo>
                    <a:pt x="220246" y="829338"/>
                  </a:lnTo>
                  <a:lnTo>
                    <a:pt x="261061" y="850463"/>
                  </a:lnTo>
                  <a:lnTo>
                    <a:pt x="304214" y="867363"/>
                  </a:lnTo>
                  <a:lnTo>
                    <a:pt x="349436" y="879768"/>
                  </a:lnTo>
                  <a:lnTo>
                    <a:pt x="396457" y="887409"/>
                  </a:lnTo>
                  <a:lnTo>
                    <a:pt x="445008" y="890016"/>
                  </a:lnTo>
                  <a:lnTo>
                    <a:pt x="493425" y="887409"/>
                  </a:lnTo>
                  <a:lnTo>
                    <a:pt x="540350" y="879768"/>
                  </a:lnTo>
                  <a:lnTo>
                    <a:pt x="585508" y="867363"/>
                  </a:lnTo>
                  <a:lnTo>
                    <a:pt x="628626" y="850463"/>
                  </a:lnTo>
                  <a:lnTo>
                    <a:pt x="669431" y="829338"/>
                  </a:lnTo>
                  <a:lnTo>
                    <a:pt x="707648" y="804257"/>
                  </a:lnTo>
                  <a:lnTo>
                    <a:pt x="743003" y="775490"/>
                  </a:lnTo>
                  <a:lnTo>
                    <a:pt x="775225" y="743307"/>
                  </a:lnTo>
                  <a:lnTo>
                    <a:pt x="804038" y="707977"/>
                  </a:lnTo>
                  <a:lnTo>
                    <a:pt x="829168" y="669769"/>
                  </a:lnTo>
                  <a:lnTo>
                    <a:pt x="850344" y="628954"/>
                  </a:lnTo>
                  <a:lnTo>
                    <a:pt x="867290" y="585801"/>
                  </a:lnTo>
                  <a:lnTo>
                    <a:pt x="879733" y="540579"/>
                  </a:lnTo>
                  <a:lnTo>
                    <a:pt x="887399" y="493558"/>
                  </a:lnTo>
                  <a:lnTo>
                    <a:pt x="890016" y="4450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174241" y="3272789"/>
              <a:ext cx="890269" cy="890269"/>
            </a:xfrm>
            <a:custGeom>
              <a:avLst/>
              <a:gdLst/>
              <a:ahLst/>
              <a:cxnLst/>
              <a:rect l="l" t="t" r="r" b="b"/>
              <a:pathLst>
                <a:path w="890269" h="890270">
                  <a:moveTo>
                    <a:pt x="0" y="445008"/>
                  </a:moveTo>
                  <a:lnTo>
                    <a:pt x="2606" y="396590"/>
                  </a:lnTo>
                  <a:lnTo>
                    <a:pt x="10247" y="349665"/>
                  </a:lnTo>
                  <a:lnTo>
                    <a:pt x="22652" y="304507"/>
                  </a:lnTo>
                  <a:lnTo>
                    <a:pt x="39552" y="261389"/>
                  </a:lnTo>
                  <a:lnTo>
                    <a:pt x="60677" y="220584"/>
                  </a:lnTo>
                  <a:lnTo>
                    <a:pt x="85758" y="182367"/>
                  </a:lnTo>
                  <a:lnTo>
                    <a:pt x="114525" y="147012"/>
                  </a:lnTo>
                  <a:lnTo>
                    <a:pt x="146708" y="114790"/>
                  </a:lnTo>
                  <a:lnTo>
                    <a:pt x="182038" y="85977"/>
                  </a:lnTo>
                  <a:lnTo>
                    <a:pt x="220246" y="60847"/>
                  </a:lnTo>
                  <a:lnTo>
                    <a:pt x="261061" y="39671"/>
                  </a:lnTo>
                  <a:lnTo>
                    <a:pt x="304214" y="22725"/>
                  </a:lnTo>
                  <a:lnTo>
                    <a:pt x="349436" y="10282"/>
                  </a:lnTo>
                  <a:lnTo>
                    <a:pt x="396457" y="2616"/>
                  </a:lnTo>
                  <a:lnTo>
                    <a:pt x="445008" y="0"/>
                  </a:lnTo>
                  <a:lnTo>
                    <a:pt x="493425" y="2616"/>
                  </a:lnTo>
                  <a:lnTo>
                    <a:pt x="540350" y="10282"/>
                  </a:lnTo>
                  <a:lnTo>
                    <a:pt x="585508" y="22725"/>
                  </a:lnTo>
                  <a:lnTo>
                    <a:pt x="628626" y="39671"/>
                  </a:lnTo>
                  <a:lnTo>
                    <a:pt x="669431" y="60847"/>
                  </a:lnTo>
                  <a:lnTo>
                    <a:pt x="707648" y="85977"/>
                  </a:lnTo>
                  <a:lnTo>
                    <a:pt x="743003" y="114790"/>
                  </a:lnTo>
                  <a:lnTo>
                    <a:pt x="775225" y="147012"/>
                  </a:lnTo>
                  <a:lnTo>
                    <a:pt x="804038" y="182367"/>
                  </a:lnTo>
                  <a:lnTo>
                    <a:pt x="829168" y="220584"/>
                  </a:lnTo>
                  <a:lnTo>
                    <a:pt x="850344" y="261389"/>
                  </a:lnTo>
                  <a:lnTo>
                    <a:pt x="867290" y="304507"/>
                  </a:lnTo>
                  <a:lnTo>
                    <a:pt x="879733" y="349665"/>
                  </a:lnTo>
                  <a:lnTo>
                    <a:pt x="887399" y="396590"/>
                  </a:lnTo>
                  <a:lnTo>
                    <a:pt x="890016" y="445008"/>
                  </a:lnTo>
                  <a:lnTo>
                    <a:pt x="887399" y="493558"/>
                  </a:lnTo>
                  <a:lnTo>
                    <a:pt x="879733" y="540579"/>
                  </a:lnTo>
                  <a:lnTo>
                    <a:pt x="867290" y="585801"/>
                  </a:lnTo>
                  <a:lnTo>
                    <a:pt x="850344" y="628954"/>
                  </a:lnTo>
                  <a:lnTo>
                    <a:pt x="829168" y="669769"/>
                  </a:lnTo>
                  <a:lnTo>
                    <a:pt x="804038" y="707977"/>
                  </a:lnTo>
                  <a:lnTo>
                    <a:pt x="775225" y="743307"/>
                  </a:lnTo>
                  <a:lnTo>
                    <a:pt x="743003" y="775490"/>
                  </a:lnTo>
                  <a:lnTo>
                    <a:pt x="707648" y="804257"/>
                  </a:lnTo>
                  <a:lnTo>
                    <a:pt x="669431" y="829338"/>
                  </a:lnTo>
                  <a:lnTo>
                    <a:pt x="628626" y="850463"/>
                  </a:lnTo>
                  <a:lnTo>
                    <a:pt x="585508" y="867363"/>
                  </a:lnTo>
                  <a:lnTo>
                    <a:pt x="540350" y="879768"/>
                  </a:lnTo>
                  <a:lnTo>
                    <a:pt x="493425" y="887409"/>
                  </a:lnTo>
                  <a:lnTo>
                    <a:pt x="445008" y="890016"/>
                  </a:lnTo>
                  <a:lnTo>
                    <a:pt x="396457" y="887409"/>
                  </a:lnTo>
                  <a:lnTo>
                    <a:pt x="349436" y="879768"/>
                  </a:lnTo>
                  <a:lnTo>
                    <a:pt x="304214" y="867363"/>
                  </a:lnTo>
                  <a:lnTo>
                    <a:pt x="261061" y="850463"/>
                  </a:lnTo>
                  <a:lnTo>
                    <a:pt x="220246" y="829338"/>
                  </a:lnTo>
                  <a:lnTo>
                    <a:pt x="182038" y="804257"/>
                  </a:lnTo>
                  <a:lnTo>
                    <a:pt x="146708" y="775490"/>
                  </a:lnTo>
                  <a:lnTo>
                    <a:pt x="114525" y="743307"/>
                  </a:lnTo>
                  <a:lnTo>
                    <a:pt x="85758" y="707977"/>
                  </a:lnTo>
                  <a:lnTo>
                    <a:pt x="60677" y="669769"/>
                  </a:lnTo>
                  <a:lnTo>
                    <a:pt x="39552" y="628954"/>
                  </a:lnTo>
                  <a:lnTo>
                    <a:pt x="22652" y="585801"/>
                  </a:lnTo>
                  <a:lnTo>
                    <a:pt x="10247" y="540579"/>
                  </a:lnTo>
                  <a:lnTo>
                    <a:pt x="2606" y="493558"/>
                  </a:lnTo>
                  <a:lnTo>
                    <a:pt x="0" y="445008"/>
                  </a:lnTo>
                  <a:close/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469897" y="3527297"/>
              <a:ext cx="294640" cy="330200"/>
            </a:xfrm>
            <a:custGeom>
              <a:avLst/>
              <a:gdLst/>
              <a:ahLst/>
              <a:cxnLst/>
              <a:rect l="l" t="t" r="r" b="b"/>
              <a:pathLst>
                <a:path w="294639" h="330200">
                  <a:moveTo>
                    <a:pt x="294131" y="279654"/>
                  </a:moveTo>
                  <a:lnTo>
                    <a:pt x="294131" y="161544"/>
                  </a:lnTo>
                  <a:lnTo>
                    <a:pt x="159257" y="162306"/>
                  </a:lnTo>
                  <a:lnTo>
                    <a:pt x="159257" y="199644"/>
                  </a:lnTo>
                  <a:lnTo>
                    <a:pt x="252983" y="199644"/>
                  </a:lnTo>
                  <a:lnTo>
                    <a:pt x="252983" y="258318"/>
                  </a:lnTo>
                  <a:lnTo>
                    <a:pt x="213359" y="281178"/>
                  </a:lnTo>
                  <a:lnTo>
                    <a:pt x="173605" y="291143"/>
                  </a:lnTo>
                  <a:lnTo>
                    <a:pt x="160019" y="291846"/>
                  </a:lnTo>
                  <a:lnTo>
                    <a:pt x="144303" y="290988"/>
                  </a:lnTo>
                  <a:lnTo>
                    <a:pt x="100583" y="278130"/>
                  </a:lnTo>
                  <a:lnTo>
                    <a:pt x="66079" y="248769"/>
                  </a:lnTo>
                  <a:lnTo>
                    <a:pt x="46958" y="203073"/>
                  </a:lnTo>
                  <a:lnTo>
                    <a:pt x="43433" y="163830"/>
                  </a:lnTo>
                  <a:lnTo>
                    <a:pt x="44160" y="146970"/>
                  </a:lnTo>
                  <a:lnTo>
                    <a:pt x="55625" y="99822"/>
                  </a:lnTo>
                  <a:lnTo>
                    <a:pt x="82295" y="61567"/>
                  </a:lnTo>
                  <a:lnTo>
                    <a:pt x="120574" y="41398"/>
                  </a:lnTo>
                  <a:lnTo>
                    <a:pt x="159257" y="36576"/>
                  </a:lnTo>
                  <a:lnTo>
                    <a:pt x="170985" y="37028"/>
                  </a:lnTo>
                  <a:lnTo>
                    <a:pt x="212609" y="49375"/>
                  </a:lnTo>
                  <a:lnTo>
                    <a:pt x="243554" y="83534"/>
                  </a:lnTo>
                  <a:lnTo>
                    <a:pt x="251459" y="105156"/>
                  </a:lnTo>
                  <a:lnTo>
                    <a:pt x="289559" y="94488"/>
                  </a:lnTo>
                  <a:lnTo>
                    <a:pt x="272736" y="53554"/>
                  </a:lnTo>
                  <a:lnTo>
                    <a:pt x="246316" y="25050"/>
                  </a:lnTo>
                  <a:lnTo>
                    <a:pt x="207156" y="6429"/>
                  </a:lnTo>
                  <a:lnTo>
                    <a:pt x="159257" y="0"/>
                  </a:lnTo>
                  <a:lnTo>
                    <a:pt x="135981" y="1273"/>
                  </a:lnTo>
                  <a:lnTo>
                    <a:pt x="93999" y="11251"/>
                  </a:lnTo>
                  <a:lnTo>
                    <a:pt x="58162" y="30825"/>
                  </a:lnTo>
                  <a:lnTo>
                    <a:pt x="29896" y="60852"/>
                  </a:lnTo>
                  <a:lnTo>
                    <a:pt x="10608" y="100441"/>
                  </a:lnTo>
                  <a:lnTo>
                    <a:pt x="1154" y="143875"/>
                  </a:lnTo>
                  <a:lnTo>
                    <a:pt x="0" y="166878"/>
                  </a:lnTo>
                  <a:lnTo>
                    <a:pt x="1154" y="189738"/>
                  </a:lnTo>
                  <a:lnTo>
                    <a:pt x="10608" y="232029"/>
                  </a:lnTo>
                  <a:lnTo>
                    <a:pt x="30027" y="269295"/>
                  </a:lnTo>
                  <a:lnTo>
                    <a:pt x="59126" y="298394"/>
                  </a:lnTo>
                  <a:lnTo>
                    <a:pt x="96833" y="318373"/>
                  </a:lnTo>
                  <a:lnTo>
                    <a:pt x="139434" y="328660"/>
                  </a:lnTo>
                  <a:lnTo>
                    <a:pt x="162305" y="329946"/>
                  </a:lnTo>
                  <a:lnTo>
                    <a:pt x="179760" y="329100"/>
                  </a:lnTo>
                  <a:lnTo>
                    <a:pt x="230123" y="316992"/>
                  </a:lnTo>
                  <a:lnTo>
                    <a:pt x="278558" y="291381"/>
                  </a:lnTo>
                  <a:lnTo>
                    <a:pt x="294131" y="27965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271015" y="4168139"/>
              <a:ext cx="695960" cy="167005"/>
            </a:xfrm>
            <a:custGeom>
              <a:avLst/>
              <a:gdLst/>
              <a:ahLst/>
              <a:cxnLst/>
              <a:rect l="l" t="t" r="r" b="b"/>
              <a:pathLst>
                <a:path w="695960" h="167004">
                  <a:moveTo>
                    <a:pt x="0" y="0"/>
                  </a:moveTo>
                  <a:lnTo>
                    <a:pt x="0" y="166878"/>
                  </a:lnTo>
                  <a:lnTo>
                    <a:pt x="695706" y="166877"/>
                  </a:lnTo>
                  <a:lnTo>
                    <a:pt x="695706" y="0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1583639" y="2026920"/>
            <a:ext cx="117475" cy="612140"/>
            <a:chOff x="1583639" y="2026920"/>
            <a:chExt cx="117475" cy="612140"/>
          </a:xfrm>
        </p:grpSpPr>
        <p:sp>
          <p:nvSpPr>
            <p:cNvPr id="69" name="object 69"/>
            <p:cNvSpPr/>
            <p:nvPr/>
          </p:nvSpPr>
          <p:spPr>
            <a:xfrm>
              <a:off x="1591055" y="2132076"/>
              <a:ext cx="102235" cy="407670"/>
            </a:xfrm>
            <a:custGeom>
              <a:avLst/>
              <a:gdLst/>
              <a:ahLst/>
              <a:cxnLst/>
              <a:rect l="l" t="t" r="r" b="b"/>
              <a:pathLst>
                <a:path w="102235" h="407669">
                  <a:moveTo>
                    <a:pt x="0" y="407670"/>
                  </a:moveTo>
                  <a:lnTo>
                    <a:pt x="39290" y="399645"/>
                  </a:lnTo>
                  <a:lnTo>
                    <a:pt x="71437" y="377761"/>
                  </a:lnTo>
                  <a:lnTo>
                    <a:pt x="93011" y="345305"/>
                  </a:lnTo>
                  <a:lnTo>
                    <a:pt x="100583" y="305562"/>
                  </a:lnTo>
                  <a:lnTo>
                    <a:pt x="92690" y="265938"/>
                  </a:lnTo>
                  <a:lnTo>
                    <a:pt x="71151" y="233743"/>
                  </a:lnTo>
                  <a:lnTo>
                    <a:pt x="39183" y="212121"/>
                  </a:lnTo>
                  <a:lnTo>
                    <a:pt x="0" y="204216"/>
                  </a:lnTo>
                  <a:lnTo>
                    <a:pt x="39314" y="196310"/>
                  </a:lnTo>
                  <a:lnTo>
                    <a:pt x="71628" y="174688"/>
                  </a:lnTo>
                  <a:lnTo>
                    <a:pt x="93654" y="142494"/>
                  </a:lnTo>
                  <a:lnTo>
                    <a:pt x="102107" y="102870"/>
                  </a:lnTo>
                  <a:lnTo>
                    <a:pt x="94321" y="63115"/>
                  </a:lnTo>
                  <a:lnTo>
                    <a:pt x="72961" y="30575"/>
                  </a:lnTo>
                  <a:lnTo>
                    <a:pt x="41028" y="8465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614677" y="2026920"/>
              <a:ext cx="0" cy="612140"/>
            </a:xfrm>
            <a:custGeom>
              <a:avLst/>
              <a:gdLst/>
              <a:ahLst/>
              <a:cxnLst/>
              <a:rect l="l" t="t" r="r" b="b"/>
              <a:pathLst>
                <a:path h="612139">
                  <a:moveTo>
                    <a:pt x="0" y="0"/>
                  </a:moveTo>
                  <a:lnTo>
                    <a:pt x="0" y="611886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1428750" y="5564492"/>
            <a:ext cx="389890" cy="1500505"/>
            <a:chOff x="1428750" y="5564492"/>
            <a:chExt cx="389890" cy="1500505"/>
          </a:xfrm>
        </p:grpSpPr>
        <p:sp>
          <p:nvSpPr>
            <p:cNvPr id="72" name="object 72"/>
            <p:cNvSpPr/>
            <p:nvPr/>
          </p:nvSpPr>
          <p:spPr>
            <a:xfrm>
              <a:off x="1559052" y="7051547"/>
              <a:ext cx="129539" cy="0"/>
            </a:xfrm>
            <a:custGeom>
              <a:avLst/>
              <a:gdLst/>
              <a:ahLst/>
              <a:cxnLst/>
              <a:rect l="l" t="t" r="r" b="b"/>
              <a:pathLst>
                <a:path w="129539">
                  <a:moveTo>
                    <a:pt x="0" y="0"/>
                  </a:moveTo>
                  <a:lnTo>
                    <a:pt x="129539" y="0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493519" y="6986777"/>
              <a:ext cx="260350" cy="0"/>
            </a:xfrm>
            <a:custGeom>
              <a:avLst/>
              <a:gdLst/>
              <a:ahLst/>
              <a:cxnLst/>
              <a:rect l="l" t="t" r="r" b="b"/>
              <a:pathLst>
                <a:path w="260350">
                  <a:moveTo>
                    <a:pt x="0" y="0"/>
                  </a:moveTo>
                  <a:lnTo>
                    <a:pt x="259842" y="0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428750" y="6922007"/>
              <a:ext cx="389890" cy="0"/>
            </a:xfrm>
            <a:custGeom>
              <a:avLst/>
              <a:gdLst/>
              <a:ahLst/>
              <a:cxnLst/>
              <a:rect l="l" t="t" r="r" b="b"/>
              <a:pathLst>
                <a:path w="389889">
                  <a:moveTo>
                    <a:pt x="0" y="0"/>
                  </a:moveTo>
                  <a:lnTo>
                    <a:pt x="389382" y="0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623821" y="6356603"/>
              <a:ext cx="0" cy="565785"/>
            </a:xfrm>
            <a:custGeom>
              <a:avLst/>
              <a:gdLst/>
              <a:ahLst/>
              <a:cxnLst/>
              <a:rect l="l" t="t" r="r" b="b"/>
              <a:pathLst>
                <a:path h="565784">
                  <a:moveTo>
                    <a:pt x="0" y="0"/>
                  </a:moveTo>
                  <a:lnTo>
                    <a:pt x="0" y="565404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512569" y="5577839"/>
              <a:ext cx="212725" cy="779145"/>
            </a:xfrm>
            <a:custGeom>
              <a:avLst/>
              <a:gdLst/>
              <a:ahLst/>
              <a:cxnLst/>
              <a:rect l="l" t="t" r="r" b="b"/>
              <a:pathLst>
                <a:path w="212725" h="779145">
                  <a:moveTo>
                    <a:pt x="0" y="0"/>
                  </a:moveTo>
                  <a:lnTo>
                    <a:pt x="0" y="778763"/>
                  </a:lnTo>
                  <a:lnTo>
                    <a:pt x="212597" y="778763"/>
                  </a:lnTo>
                  <a:lnTo>
                    <a:pt x="212597" y="0"/>
                  </a:lnTo>
                  <a:lnTo>
                    <a:pt x="0" y="0"/>
                  </a:lnTo>
                  <a:close/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7" name="object 7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80756" y="5405234"/>
            <a:ext cx="75463" cy="73939"/>
          </a:xfrm>
          <a:prstGeom prst="rect">
            <a:avLst/>
          </a:prstGeom>
        </p:spPr>
      </p:pic>
      <p:grpSp>
        <p:nvGrpSpPr>
          <p:cNvPr id="78" name="object 78"/>
          <p:cNvGrpSpPr/>
          <p:nvPr/>
        </p:nvGrpSpPr>
        <p:grpSpPr>
          <a:xfrm>
            <a:off x="1580756" y="5028806"/>
            <a:ext cx="75565" cy="391795"/>
            <a:chOff x="1580756" y="5028806"/>
            <a:chExt cx="75565" cy="391795"/>
          </a:xfrm>
        </p:grpSpPr>
        <p:pic>
          <p:nvPicPr>
            <p:cNvPr id="79" name="object 7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80756" y="5028806"/>
              <a:ext cx="75463" cy="73939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1614678" y="5086349"/>
              <a:ext cx="0" cy="334010"/>
            </a:xfrm>
            <a:custGeom>
              <a:avLst/>
              <a:gdLst/>
              <a:ahLst/>
              <a:cxnLst/>
              <a:rect l="l" t="t" r="r" b="b"/>
              <a:pathLst>
                <a:path h="334010">
                  <a:moveTo>
                    <a:pt x="0" y="0"/>
                  </a:moveTo>
                  <a:lnTo>
                    <a:pt x="0" y="333756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/>
          <p:nvPr/>
        </p:nvSpPr>
        <p:spPr>
          <a:xfrm>
            <a:off x="1623822" y="5438394"/>
            <a:ext cx="0" cy="139700"/>
          </a:xfrm>
          <a:custGeom>
            <a:avLst/>
            <a:gdLst/>
            <a:ahLst/>
            <a:cxnLst/>
            <a:rect l="l" t="t" r="r" b="b"/>
            <a:pathLst>
              <a:path h="139700">
                <a:moveTo>
                  <a:pt x="0" y="139446"/>
                </a:moveTo>
                <a:lnTo>
                  <a:pt x="0" y="0"/>
                </a:lnTo>
              </a:path>
            </a:pathLst>
          </a:custGeom>
          <a:ln w="2669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2" name="object 82"/>
          <p:cNvGrpSpPr/>
          <p:nvPr/>
        </p:nvGrpSpPr>
        <p:grpSpPr>
          <a:xfrm>
            <a:off x="825449" y="4372355"/>
            <a:ext cx="883285" cy="612140"/>
            <a:chOff x="825449" y="4372355"/>
            <a:chExt cx="883285" cy="612140"/>
          </a:xfrm>
        </p:grpSpPr>
        <p:sp>
          <p:nvSpPr>
            <p:cNvPr id="83" name="object 83"/>
            <p:cNvSpPr/>
            <p:nvPr/>
          </p:nvSpPr>
          <p:spPr>
            <a:xfrm>
              <a:off x="1598676" y="4478273"/>
              <a:ext cx="102235" cy="407670"/>
            </a:xfrm>
            <a:custGeom>
              <a:avLst/>
              <a:gdLst/>
              <a:ahLst/>
              <a:cxnLst/>
              <a:rect l="l" t="t" r="r" b="b"/>
              <a:pathLst>
                <a:path w="102235" h="407670">
                  <a:moveTo>
                    <a:pt x="0" y="407670"/>
                  </a:moveTo>
                  <a:lnTo>
                    <a:pt x="39612" y="399645"/>
                  </a:lnTo>
                  <a:lnTo>
                    <a:pt x="71723" y="377761"/>
                  </a:lnTo>
                  <a:lnTo>
                    <a:pt x="93118" y="345305"/>
                  </a:lnTo>
                  <a:lnTo>
                    <a:pt x="100583" y="305562"/>
                  </a:lnTo>
                  <a:lnTo>
                    <a:pt x="92690" y="265938"/>
                  </a:lnTo>
                  <a:lnTo>
                    <a:pt x="71151" y="233743"/>
                  </a:lnTo>
                  <a:lnTo>
                    <a:pt x="39183" y="212121"/>
                  </a:lnTo>
                  <a:lnTo>
                    <a:pt x="0" y="204216"/>
                  </a:lnTo>
                  <a:lnTo>
                    <a:pt x="39635" y="196310"/>
                  </a:lnTo>
                  <a:lnTo>
                    <a:pt x="71913" y="174688"/>
                  </a:lnTo>
                  <a:lnTo>
                    <a:pt x="93761" y="142494"/>
                  </a:lnTo>
                  <a:lnTo>
                    <a:pt x="102107" y="102870"/>
                  </a:lnTo>
                  <a:lnTo>
                    <a:pt x="94642" y="63115"/>
                  </a:lnTo>
                  <a:lnTo>
                    <a:pt x="73247" y="30575"/>
                  </a:lnTo>
                  <a:lnTo>
                    <a:pt x="41136" y="8465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623822" y="4372355"/>
              <a:ext cx="0" cy="612140"/>
            </a:xfrm>
            <a:custGeom>
              <a:avLst/>
              <a:gdLst/>
              <a:ahLst/>
              <a:cxnLst/>
              <a:rect l="l" t="t" r="r" b="b"/>
              <a:pathLst>
                <a:path h="612139">
                  <a:moveTo>
                    <a:pt x="0" y="0"/>
                  </a:moveTo>
                  <a:lnTo>
                    <a:pt x="0" y="611886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048512" y="4687823"/>
              <a:ext cx="556260" cy="0"/>
            </a:xfrm>
            <a:custGeom>
              <a:avLst/>
              <a:gdLst/>
              <a:ahLst/>
              <a:cxnLst/>
              <a:rect l="l" t="t" r="r" b="b"/>
              <a:pathLst>
                <a:path w="556260">
                  <a:moveTo>
                    <a:pt x="0" y="0"/>
                  </a:moveTo>
                  <a:lnTo>
                    <a:pt x="556260" y="0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832866" y="4483607"/>
              <a:ext cx="401955" cy="402590"/>
            </a:xfrm>
            <a:custGeom>
              <a:avLst/>
              <a:gdLst/>
              <a:ahLst/>
              <a:cxnLst/>
              <a:rect l="l" t="t" r="r" b="b"/>
              <a:pathLst>
                <a:path w="401955" h="402589">
                  <a:moveTo>
                    <a:pt x="401574" y="201167"/>
                  </a:moveTo>
                  <a:lnTo>
                    <a:pt x="396268" y="154994"/>
                  </a:lnTo>
                  <a:lnTo>
                    <a:pt x="381153" y="112633"/>
                  </a:lnTo>
                  <a:lnTo>
                    <a:pt x="357426" y="75284"/>
                  </a:lnTo>
                  <a:lnTo>
                    <a:pt x="326289" y="44147"/>
                  </a:lnTo>
                  <a:lnTo>
                    <a:pt x="288940" y="20420"/>
                  </a:lnTo>
                  <a:lnTo>
                    <a:pt x="246579" y="5305"/>
                  </a:lnTo>
                  <a:lnTo>
                    <a:pt x="200405" y="0"/>
                  </a:lnTo>
                  <a:lnTo>
                    <a:pt x="154514" y="5305"/>
                  </a:lnTo>
                  <a:lnTo>
                    <a:pt x="112356" y="20420"/>
                  </a:lnTo>
                  <a:lnTo>
                    <a:pt x="75142" y="44147"/>
                  </a:lnTo>
                  <a:lnTo>
                    <a:pt x="44087" y="75284"/>
                  </a:lnTo>
                  <a:lnTo>
                    <a:pt x="20402" y="112633"/>
                  </a:lnTo>
                  <a:lnTo>
                    <a:pt x="5302" y="154994"/>
                  </a:lnTo>
                  <a:lnTo>
                    <a:pt x="0" y="201167"/>
                  </a:lnTo>
                  <a:lnTo>
                    <a:pt x="5302" y="247101"/>
                  </a:lnTo>
                  <a:lnTo>
                    <a:pt x="20402" y="289368"/>
                  </a:lnTo>
                  <a:lnTo>
                    <a:pt x="44087" y="326731"/>
                  </a:lnTo>
                  <a:lnTo>
                    <a:pt x="75142" y="357948"/>
                  </a:lnTo>
                  <a:lnTo>
                    <a:pt x="112356" y="381781"/>
                  </a:lnTo>
                  <a:lnTo>
                    <a:pt x="154514" y="396990"/>
                  </a:lnTo>
                  <a:lnTo>
                    <a:pt x="200406" y="402335"/>
                  </a:lnTo>
                  <a:lnTo>
                    <a:pt x="246579" y="396990"/>
                  </a:lnTo>
                  <a:lnTo>
                    <a:pt x="288940" y="381781"/>
                  </a:lnTo>
                  <a:lnTo>
                    <a:pt x="326289" y="357948"/>
                  </a:lnTo>
                  <a:lnTo>
                    <a:pt x="357426" y="326731"/>
                  </a:lnTo>
                  <a:lnTo>
                    <a:pt x="381153" y="289368"/>
                  </a:lnTo>
                  <a:lnTo>
                    <a:pt x="396268" y="247101"/>
                  </a:lnTo>
                  <a:lnTo>
                    <a:pt x="401574" y="201167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32866" y="4483607"/>
              <a:ext cx="401955" cy="402590"/>
            </a:xfrm>
            <a:custGeom>
              <a:avLst/>
              <a:gdLst/>
              <a:ahLst/>
              <a:cxnLst/>
              <a:rect l="l" t="t" r="r" b="b"/>
              <a:pathLst>
                <a:path w="401955" h="402589">
                  <a:moveTo>
                    <a:pt x="0" y="201167"/>
                  </a:moveTo>
                  <a:lnTo>
                    <a:pt x="5302" y="154994"/>
                  </a:lnTo>
                  <a:lnTo>
                    <a:pt x="20402" y="112633"/>
                  </a:lnTo>
                  <a:lnTo>
                    <a:pt x="44087" y="75284"/>
                  </a:lnTo>
                  <a:lnTo>
                    <a:pt x="75142" y="44147"/>
                  </a:lnTo>
                  <a:lnTo>
                    <a:pt x="112356" y="20420"/>
                  </a:lnTo>
                  <a:lnTo>
                    <a:pt x="154514" y="5305"/>
                  </a:lnTo>
                  <a:lnTo>
                    <a:pt x="200405" y="0"/>
                  </a:lnTo>
                  <a:lnTo>
                    <a:pt x="246579" y="5305"/>
                  </a:lnTo>
                  <a:lnTo>
                    <a:pt x="288940" y="20420"/>
                  </a:lnTo>
                  <a:lnTo>
                    <a:pt x="326289" y="44147"/>
                  </a:lnTo>
                  <a:lnTo>
                    <a:pt x="357426" y="75284"/>
                  </a:lnTo>
                  <a:lnTo>
                    <a:pt x="381153" y="112633"/>
                  </a:lnTo>
                  <a:lnTo>
                    <a:pt x="396268" y="154994"/>
                  </a:lnTo>
                  <a:lnTo>
                    <a:pt x="401574" y="201167"/>
                  </a:lnTo>
                  <a:lnTo>
                    <a:pt x="396268" y="247101"/>
                  </a:lnTo>
                  <a:lnTo>
                    <a:pt x="381153" y="289368"/>
                  </a:lnTo>
                  <a:lnTo>
                    <a:pt x="357426" y="326731"/>
                  </a:lnTo>
                  <a:lnTo>
                    <a:pt x="326289" y="357948"/>
                  </a:lnTo>
                  <a:lnTo>
                    <a:pt x="288940" y="381781"/>
                  </a:lnTo>
                  <a:lnTo>
                    <a:pt x="246579" y="396990"/>
                  </a:lnTo>
                  <a:lnTo>
                    <a:pt x="200406" y="402335"/>
                  </a:lnTo>
                  <a:lnTo>
                    <a:pt x="154514" y="396990"/>
                  </a:lnTo>
                  <a:lnTo>
                    <a:pt x="112356" y="381781"/>
                  </a:lnTo>
                  <a:lnTo>
                    <a:pt x="75142" y="357948"/>
                  </a:lnTo>
                  <a:lnTo>
                    <a:pt x="44087" y="326731"/>
                  </a:lnTo>
                  <a:lnTo>
                    <a:pt x="20402" y="289368"/>
                  </a:lnTo>
                  <a:lnTo>
                    <a:pt x="5302" y="247101"/>
                  </a:lnTo>
                  <a:lnTo>
                    <a:pt x="0" y="201167"/>
                  </a:lnTo>
                  <a:close/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825449" y="2334971"/>
            <a:ext cx="805815" cy="1125220"/>
            <a:chOff x="825449" y="2334971"/>
            <a:chExt cx="805815" cy="1125220"/>
          </a:xfrm>
        </p:grpSpPr>
        <p:sp>
          <p:nvSpPr>
            <p:cNvPr id="89" name="object 89"/>
            <p:cNvSpPr/>
            <p:nvPr/>
          </p:nvSpPr>
          <p:spPr>
            <a:xfrm>
              <a:off x="1030224" y="2342388"/>
              <a:ext cx="593725" cy="704215"/>
            </a:xfrm>
            <a:custGeom>
              <a:avLst/>
              <a:gdLst/>
              <a:ahLst/>
              <a:cxnLst/>
              <a:rect l="l" t="t" r="r" b="b"/>
              <a:pathLst>
                <a:path w="593725" h="704214">
                  <a:moveTo>
                    <a:pt x="593598" y="0"/>
                  </a:moveTo>
                  <a:lnTo>
                    <a:pt x="0" y="0"/>
                  </a:lnTo>
                  <a:lnTo>
                    <a:pt x="0" y="704088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54202" y="2852166"/>
              <a:ext cx="361315" cy="129539"/>
            </a:xfrm>
            <a:custGeom>
              <a:avLst/>
              <a:gdLst/>
              <a:ahLst/>
              <a:cxnLst/>
              <a:rect l="l" t="t" r="r" b="b"/>
              <a:pathLst>
                <a:path w="361315" h="129539">
                  <a:moveTo>
                    <a:pt x="0" y="0"/>
                  </a:moveTo>
                  <a:lnTo>
                    <a:pt x="0" y="129539"/>
                  </a:lnTo>
                  <a:lnTo>
                    <a:pt x="361188" y="129539"/>
                  </a:lnTo>
                  <a:lnTo>
                    <a:pt x="361188" y="0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832866" y="3050286"/>
              <a:ext cx="401955" cy="402590"/>
            </a:xfrm>
            <a:custGeom>
              <a:avLst/>
              <a:gdLst/>
              <a:ahLst/>
              <a:cxnLst/>
              <a:rect l="l" t="t" r="r" b="b"/>
              <a:pathLst>
                <a:path w="401955" h="402589">
                  <a:moveTo>
                    <a:pt x="401574" y="201167"/>
                  </a:moveTo>
                  <a:lnTo>
                    <a:pt x="396268" y="155234"/>
                  </a:lnTo>
                  <a:lnTo>
                    <a:pt x="381153" y="112967"/>
                  </a:lnTo>
                  <a:lnTo>
                    <a:pt x="357426" y="75604"/>
                  </a:lnTo>
                  <a:lnTo>
                    <a:pt x="326289" y="44387"/>
                  </a:lnTo>
                  <a:lnTo>
                    <a:pt x="288940" y="20554"/>
                  </a:lnTo>
                  <a:lnTo>
                    <a:pt x="246579" y="5345"/>
                  </a:lnTo>
                  <a:lnTo>
                    <a:pt x="200405" y="0"/>
                  </a:lnTo>
                  <a:lnTo>
                    <a:pt x="154514" y="5345"/>
                  </a:lnTo>
                  <a:lnTo>
                    <a:pt x="112356" y="20554"/>
                  </a:lnTo>
                  <a:lnTo>
                    <a:pt x="75142" y="44387"/>
                  </a:lnTo>
                  <a:lnTo>
                    <a:pt x="44087" y="75604"/>
                  </a:lnTo>
                  <a:lnTo>
                    <a:pt x="20402" y="112967"/>
                  </a:lnTo>
                  <a:lnTo>
                    <a:pt x="5302" y="155234"/>
                  </a:lnTo>
                  <a:lnTo>
                    <a:pt x="0" y="201167"/>
                  </a:lnTo>
                  <a:lnTo>
                    <a:pt x="5302" y="247341"/>
                  </a:lnTo>
                  <a:lnTo>
                    <a:pt x="20402" y="289702"/>
                  </a:lnTo>
                  <a:lnTo>
                    <a:pt x="44087" y="327051"/>
                  </a:lnTo>
                  <a:lnTo>
                    <a:pt x="75142" y="358188"/>
                  </a:lnTo>
                  <a:lnTo>
                    <a:pt x="112356" y="381915"/>
                  </a:lnTo>
                  <a:lnTo>
                    <a:pt x="154514" y="397030"/>
                  </a:lnTo>
                  <a:lnTo>
                    <a:pt x="200406" y="402335"/>
                  </a:lnTo>
                  <a:lnTo>
                    <a:pt x="246579" y="397030"/>
                  </a:lnTo>
                  <a:lnTo>
                    <a:pt x="288940" y="381915"/>
                  </a:lnTo>
                  <a:lnTo>
                    <a:pt x="326289" y="358188"/>
                  </a:lnTo>
                  <a:lnTo>
                    <a:pt x="357426" y="327051"/>
                  </a:lnTo>
                  <a:lnTo>
                    <a:pt x="381153" y="289702"/>
                  </a:lnTo>
                  <a:lnTo>
                    <a:pt x="396268" y="247341"/>
                  </a:lnTo>
                  <a:lnTo>
                    <a:pt x="401574" y="2011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832866" y="3050286"/>
              <a:ext cx="401955" cy="402590"/>
            </a:xfrm>
            <a:custGeom>
              <a:avLst/>
              <a:gdLst/>
              <a:ahLst/>
              <a:cxnLst/>
              <a:rect l="l" t="t" r="r" b="b"/>
              <a:pathLst>
                <a:path w="401955" h="402589">
                  <a:moveTo>
                    <a:pt x="0" y="201167"/>
                  </a:moveTo>
                  <a:lnTo>
                    <a:pt x="5302" y="155234"/>
                  </a:lnTo>
                  <a:lnTo>
                    <a:pt x="20402" y="112967"/>
                  </a:lnTo>
                  <a:lnTo>
                    <a:pt x="44087" y="75604"/>
                  </a:lnTo>
                  <a:lnTo>
                    <a:pt x="75142" y="44387"/>
                  </a:lnTo>
                  <a:lnTo>
                    <a:pt x="112356" y="20554"/>
                  </a:lnTo>
                  <a:lnTo>
                    <a:pt x="154514" y="5345"/>
                  </a:lnTo>
                  <a:lnTo>
                    <a:pt x="200405" y="0"/>
                  </a:lnTo>
                  <a:lnTo>
                    <a:pt x="246579" y="5345"/>
                  </a:lnTo>
                  <a:lnTo>
                    <a:pt x="288940" y="20554"/>
                  </a:lnTo>
                  <a:lnTo>
                    <a:pt x="326289" y="44387"/>
                  </a:lnTo>
                  <a:lnTo>
                    <a:pt x="357426" y="75604"/>
                  </a:lnTo>
                  <a:lnTo>
                    <a:pt x="381153" y="112967"/>
                  </a:lnTo>
                  <a:lnTo>
                    <a:pt x="396268" y="155234"/>
                  </a:lnTo>
                  <a:lnTo>
                    <a:pt x="401574" y="201167"/>
                  </a:lnTo>
                  <a:lnTo>
                    <a:pt x="396268" y="247341"/>
                  </a:lnTo>
                  <a:lnTo>
                    <a:pt x="381153" y="289702"/>
                  </a:lnTo>
                  <a:lnTo>
                    <a:pt x="357426" y="327051"/>
                  </a:lnTo>
                  <a:lnTo>
                    <a:pt x="326289" y="358188"/>
                  </a:lnTo>
                  <a:lnTo>
                    <a:pt x="288940" y="381915"/>
                  </a:lnTo>
                  <a:lnTo>
                    <a:pt x="246579" y="397030"/>
                  </a:lnTo>
                  <a:lnTo>
                    <a:pt x="200406" y="402335"/>
                  </a:lnTo>
                  <a:lnTo>
                    <a:pt x="154514" y="397030"/>
                  </a:lnTo>
                  <a:lnTo>
                    <a:pt x="112356" y="381915"/>
                  </a:lnTo>
                  <a:lnTo>
                    <a:pt x="75142" y="358188"/>
                  </a:lnTo>
                  <a:lnTo>
                    <a:pt x="44087" y="327051"/>
                  </a:lnTo>
                  <a:lnTo>
                    <a:pt x="20402" y="289702"/>
                  </a:lnTo>
                  <a:lnTo>
                    <a:pt x="5302" y="247341"/>
                  </a:lnTo>
                  <a:lnTo>
                    <a:pt x="0" y="201167"/>
                  </a:lnTo>
                  <a:close/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3" name="object 93"/>
          <p:cNvGrpSpPr/>
          <p:nvPr/>
        </p:nvGrpSpPr>
        <p:grpSpPr>
          <a:xfrm>
            <a:off x="714755" y="3083814"/>
            <a:ext cx="74930" cy="361315"/>
            <a:chOff x="714755" y="3083814"/>
            <a:chExt cx="74930" cy="361315"/>
          </a:xfrm>
        </p:grpSpPr>
        <p:sp>
          <p:nvSpPr>
            <p:cNvPr id="94" name="object 94"/>
            <p:cNvSpPr/>
            <p:nvPr/>
          </p:nvSpPr>
          <p:spPr>
            <a:xfrm>
              <a:off x="752093" y="3083814"/>
              <a:ext cx="0" cy="260350"/>
            </a:xfrm>
            <a:custGeom>
              <a:avLst/>
              <a:gdLst/>
              <a:ahLst/>
              <a:cxnLst/>
              <a:rect l="l" t="t" r="r" b="b"/>
              <a:pathLst>
                <a:path h="260350">
                  <a:moveTo>
                    <a:pt x="0" y="0"/>
                  </a:moveTo>
                  <a:lnTo>
                    <a:pt x="0" y="259842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14755" y="3333750"/>
              <a:ext cx="74930" cy="111760"/>
            </a:xfrm>
            <a:custGeom>
              <a:avLst/>
              <a:gdLst/>
              <a:ahLst/>
              <a:cxnLst/>
              <a:rect l="l" t="t" r="r" b="b"/>
              <a:pathLst>
                <a:path w="74929" h="111760">
                  <a:moveTo>
                    <a:pt x="74676" y="0"/>
                  </a:moveTo>
                  <a:lnTo>
                    <a:pt x="0" y="0"/>
                  </a:lnTo>
                  <a:lnTo>
                    <a:pt x="37338" y="111252"/>
                  </a:lnTo>
                  <a:lnTo>
                    <a:pt x="7467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6" name="object 96"/>
          <p:cNvGrpSpPr/>
          <p:nvPr/>
        </p:nvGrpSpPr>
        <p:grpSpPr>
          <a:xfrm>
            <a:off x="1882901" y="2073401"/>
            <a:ext cx="1530350" cy="93345"/>
            <a:chOff x="1882901" y="2073401"/>
            <a:chExt cx="1530350" cy="93345"/>
          </a:xfrm>
        </p:grpSpPr>
        <p:sp>
          <p:nvSpPr>
            <p:cNvPr id="97" name="object 97"/>
            <p:cNvSpPr/>
            <p:nvPr/>
          </p:nvSpPr>
          <p:spPr>
            <a:xfrm>
              <a:off x="1882901" y="2119883"/>
              <a:ext cx="1390650" cy="0"/>
            </a:xfrm>
            <a:custGeom>
              <a:avLst/>
              <a:gdLst/>
              <a:ahLst/>
              <a:cxnLst/>
              <a:rect l="l" t="t" r="r" b="b"/>
              <a:pathLst>
                <a:path w="1390650">
                  <a:moveTo>
                    <a:pt x="1390650" y="0"/>
                  </a:moveTo>
                  <a:lnTo>
                    <a:pt x="0" y="0"/>
                  </a:lnTo>
                </a:path>
              </a:pathLst>
            </a:custGeom>
            <a:ln w="26695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264407" y="2073401"/>
              <a:ext cx="148590" cy="93345"/>
            </a:xfrm>
            <a:custGeom>
              <a:avLst/>
              <a:gdLst/>
              <a:ahLst/>
              <a:cxnLst/>
              <a:rect l="l" t="t" r="r" b="b"/>
              <a:pathLst>
                <a:path w="148589" h="93344">
                  <a:moveTo>
                    <a:pt x="148590" y="46481"/>
                  </a:moveTo>
                  <a:lnTo>
                    <a:pt x="0" y="0"/>
                  </a:lnTo>
                  <a:lnTo>
                    <a:pt x="0" y="92963"/>
                  </a:lnTo>
                  <a:lnTo>
                    <a:pt x="148590" y="46481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9" name="object 99"/>
          <p:cNvGrpSpPr/>
          <p:nvPr/>
        </p:nvGrpSpPr>
        <p:grpSpPr>
          <a:xfrm>
            <a:off x="3458717" y="2129027"/>
            <a:ext cx="102235" cy="1724660"/>
            <a:chOff x="3458717" y="2129027"/>
            <a:chExt cx="102235" cy="1724660"/>
          </a:xfrm>
        </p:grpSpPr>
        <p:sp>
          <p:nvSpPr>
            <p:cNvPr id="100" name="object 100"/>
            <p:cNvSpPr/>
            <p:nvPr/>
          </p:nvSpPr>
          <p:spPr>
            <a:xfrm>
              <a:off x="3514343" y="2129027"/>
              <a:ext cx="0" cy="1594485"/>
            </a:xfrm>
            <a:custGeom>
              <a:avLst/>
              <a:gdLst/>
              <a:ahLst/>
              <a:cxnLst/>
              <a:rect l="l" t="t" r="r" b="b"/>
              <a:pathLst>
                <a:path h="1594485">
                  <a:moveTo>
                    <a:pt x="0" y="1594104"/>
                  </a:moveTo>
                  <a:lnTo>
                    <a:pt x="0" y="0"/>
                  </a:lnTo>
                </a:path>
              </a:pathLst>
            </a:custGeom>
            <a:ln w="26695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458717" y="3704844"/>
              <a:ext cx="102235" cy="148590"/>
            </a:xfrm>
            <a:custGeom>
              <a:avLst/>
              <a:gdLst/>
              <a:ahLst/>
              <a:cxnLst/>
              <a:rect l="l" t="t" r="r" b="b"/>
              <a:pathLst>
                <a:path w="102235" h="148589">
                  <a:moveTo>
                    <a:pt x="102108" y="0"/>
                  </a:moveTo>
                  <a:lnTo>
                    <a:pt x="0" y="0"/>
                  </a:lnTo>
                  <a:lnTo>
                    <a:pt x="55626" y="148590"/>
                  </a:lnTo>
                  <a:lnTo>
                    <a:pt x="102108" y="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1911095" y="4020311"/>
            <a:ext cx="2239010" cy="2874010"/>
            <a:chOff x="1911095" y="4020311"/>
            <a:chExt cx="2239010" cy="2874010"/>
          </a:xfrm>
        </p:grpSpPr>
        <p:sp>
          <p:nvSpPr>
            <p:cNvPr id="103" name="object 103"/>
            <p:cNvSpPr/>
            <p:nvPr/>
          </p:nvSpPr>
          <p:spPr>
            <a:xfrm>
              <a:off x="2045207" y="5111495"/>
              <a:ext cx="2091055" cy="1729105"/>
            </a:xfrm>
            <a:custGeom>
              <a:avLst/>
              <a:gdLst/>
              <a:ahLst/>
              <a:cxnLst/>
              <a:rect l="l" t="t" r="r" b="b"/>
              <a:pathLst>
                <a:path w="2091054" h="1729104">
                  <a:moveTo>
                    <a:pt x="0" y="1728977"/>
                  </a:moveTo>
                  <a:lnTo>
                    <a:pt x="48656" y="1728714"/>
                  </a:lnTo>
                  <a:lnTo>
                    <a:pt x="97082" y="1727350"/>
                  </a:lnTo>
                  <a:lnTo>
                    <a:pt x="145264" y="1724896"/>
                  </a:lnTo>
                  <a:lnTo>
                    <a:pt x="193189" y="1721363"/>
                  </a:lnTo>
                  <a:lnTo>
                    <a:pt x="240843" y="1716763"/>
                  </a:lnTo>
                  <a:lnTo>
                    <a:pt x="288214" y="1711106"/>
                  </a:lnTo>
                  <a:lnTo>
                    <a:pt x="335288" y="1704404"/>
                  </a:lnTo>
                  <a:lnTo>
                    <a:pt x="382052" y="1696668"/>
                  </a:lnTo>
                  <a:lnTo>
                    <a:pt x="428492" y="1687907"/>
                  </a:lnTo>
                  <a:lnTo>
                    <a:pt x="474597" y="1678134"/>
                  </a:lnTo>
                  <a:lnTo>
                    <a:pt x="520351" y="1667360"/>
                  </a:lnTo>
                  <a:lnTo>
                    <a:pt x="565743" y="1655595"/>
                  </a:lnTo>
                  <a:lnTo>
                    <a:pt x="610759" y="1642851"/>
                  </a:lnTo>
                  <a:lnTo>
                    <a:pt x="655386" y="1629138"/>
                  </a:lnTo>
                  <a:lnTo>
                    <a:pt x="699611" y="1614467"/>
                  </a:lnTo>
                  <a:lnTo>
                    <a:pt x="743420" y="1598850"/>
                  </a:lnTo>
                  <a:lnTo>
                    <a:pt x="786801" y="1582298"/>
                  </a:lnTo>
                  <a:lnTo>
                    <a:pt x="829740" y="1564821"/>
                  </a:lnTo>
                  <a:lnTo>
                    <a:pt x="872224" y="1546431"/>
                  </a:lnTo>
                  <a:lnTo>
                    <a:pt x="914239" y="1527138"/>
                  </a:lnTo>
                  <a:lnTo>
                    <a:pt x="955773" y="1506953"/>
                  </a:lnTo>
                  <a:lnTo>
                    <a:pt x="996813" y="1485888"/>
                  </a:lnTo>
                  <a:lnTo>
                    <a:pt x="1037345" y="1463954"/>
                  </a:lnTo>
                  <a:lnTo>
                    <a:pt x="1077356" y="1441162"/>
                  </a:lnTo>
                  <a:lnTo>
                    <a:pt x="1116833" y="1417521"/>
                  </a:lnTo>
                  <a:lnTo>
                    <a:pt x="1155762" y="1393045"/>
                  </a:lnTo>
                  <a:lnTo>
                    <a:pt x="1194131" y="1367743"/>
                  </a:lnTo>
                  <a:lnTo>
                    <a:pt x="1231927" y="1341626"/>
                  </a:lnTo>
                  <a:lnTo>
                    <a:pt x="1269135" y="1314707"/>
                  </a:lnTo>
                  <a:lnTo>
                    <a:pt x="1305744" y="1286994"/>
                  </a:lnTo>
                  <a:lnTo>
                    <a:pt x="1341739" y="1258501"/>
                  </a:lnTo>
                  <a:lnTo>
                    <a:pt x="1377108" y="1229237"/>
                  </a:lnTo>
                  <a:lnTo>
                    <a:pt x="1411837" y="1199214"/>
                  </a:lnTo>
                  <a:lnTo>
                    <a:pt x="1445914" y="1168442"/>
                  </a:lnTo>
                  <a:lnTo>
                    <a:pt x="1479325" y="1136933"/>
                  </a:lnTo>
                  <a:lnTo>
                    <a:pt x="1512056" y="1104697"/>
                  </a:lnTo>
                  <a:lnTo>
                    <a:pt x="1544096" y="1071747"/>
                  </a:lnTo>
                  <a:lnTo>
                    <a:pt x="1575429" y="1038091"/>
                  </a:lnTo>
                  <a:lnTo>
                    <a:pt x="1606044" y="1003743"/>
                  </a:lnTo>
                  <a:lnTo>
                    <a:pt x="1635928" y="968712"/>
                  </a:lnTo>
                  <a:lnTo>
                    <a:pt x="1665066" y="933010"/>
                  </a:lnTo>
                  <a:lnTo>
                    <a:pt x="1693446" y="896648"/>
                  </a:lnTo>
                  <a:lnTo>
                    <a:pt x="1721054" y="859636"/>
                  </a:lnTo>
                  <a:lnTo>
                    <a:pt x="1747878" y="821986"/>
                  </a:lnTo>
                  <a:lnTo>
                    <a:pt x="1773904" y="783709"/>
                  </a:lnTo>
                  <a:lnTo>
                    <a:pt x="1799120" y="744815"/>
                  </a:lnTo>
                  <a:lnTo>
                    <a:pt x="1823511" y="705316"/>
                  </a:lnTo>
                  <a:lnTo>
                    <a:pt x="1847064" y="665223"/>
                  </a:lnTo>
                  <a:lnTo>
                    <a:pt x="1869768" y="624547"/>
                  </a:lnTo>
                  <a:lnTo>
                    <a:pt x="1891607" y="583298"/>
                  </a:lnTo>
                  <a:lnTo>
                    <a:pt x="1912570" y="541488"/>
                  </a:lnTo>
                  <a:lnTo>
                    <a:pt x="1932643" y="499128"/>
                  </a:lnTo>
                  <a:lnTo>
                    <a:pt x="1951812" y="456229"/>
                  </a:lnTo>
                  <a:lnTo>
                    <a:pt x="1970065" y="412801"/>
                  </a:lnTo>
                  <a:lnTo>
                    <a:pt x="1987388" y="368857"/>
                  </a:lnTo>
                  <a:lnTo>
                    <a:pt x="2003769" y="324406"/>
                  </a:lnTo>
                  <a:lnTo>
                    <a:pt x="2019194" y="279459"/>
                  </a:lnTo>
                  <a:lnTo>
                    <a:pt x="2033649" y="234029"/>
                  </a:lnTo>
                  <a:lnTo>
                    <a:pt x="2047122" y="188125"/>
                  </a:lnTo>
                  <a:lnTo>
                    <a:pt x="2059600" y="141760"/>
                  </a:lnTo>
                  <a:lnTo>
                    <a:pt x="2071069" y="94943"/>
                  </a:lnTo>
                  <a:lnTo>
                    <a:pt x="2081516" y="47686"/>
                  </a:lnTo>
                  <a:lnTo>
                    <a:pt x="2090927" y="0"/>
                  </a:lnTo>
                </a:path>
              </a:pathLst>
            </a:custGeom>
            <a:ln w="26695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911095" y="6791705"/>
              <a:ext cx="147955" cy="102235"/>
            </a:xfrm>
            <a:custGeom>
              <a:avLst/>
              <a:gdLst/>
              <a:ahLst/>
              <a:cxnLst/>
              <a:rect l="l" t="t" r="r" b="b"/>
              <a:pathLst>
                <a:path w="147955" h="102234">
                  <a:moveTo>
                    <a:pt x="147828" y="102107"/>
                  </a:moveTo>
                  <a:lnTo>
                    <a:pt x="147828" y="0"/>
                  </a:lnTo>
                  <a:lnTo>
                    <a:pt x="0" y="46482"/>
                  </a:lnTo>
                  <a:lnTo>
                    <a:pt x="147828" y="102107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514343" y="4158995"/>
              <a:ext cx="0" cy="2707640"/>
            </a:xfrm>
            <a:custGeom>
              <a:avLst/>
              <a:gdLst/>
              <a:ahLst/>
              <a:cxnLst/>
              <a:rect l="l" t="t" r="r" b="b"/>
              <a:pathLst>
                <a:path h="2707640">
                  <a:moveTo>
                    <a:pt x="0" y="0"/>
                  </a:moveTo>
                  <a:lnTo>
                    <a:pt x="0" y="2707385"/>
                  </a:lnTo>
                </a:path>
              </a:pathLst>
            </a:custGeom>
            <a:ln w="26695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458717" y="4020311"/>
              <a:ext cx="102235" cy="147955"/>
            </a:xfrm>
            <a:custGeom>
              <a:avLst/>
              <a:gdLst/>
              <a:ahLst/>
              <a:cxnLst/>
              <a:rect l="l" t="t" r="r" b="b"/>
              <a:pathLst>
                <a:path w="102235" h="147954">
                  <a:moveTo>
                    <a:pt x="102108" y="147827"/>
                  </a:moveTo>
                  <a:lnTo>
                    <a:pt x="55626" y="0"/>
                  </a:lnTo>
                  <a:lnTo>
                    <a:pt x="0" y="147827"/>
                  </a:lnTo>
                  <a:lnTo>
                    <a:pt x="102108" y="147827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0" name="object 1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0755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22" name="object 1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99</a:t>
            </a:fld>
            <a:endParaRPr spc="-25" dirty="0"/>
          </a:p>
        </p:txBody>
      </p:sp>
      <p:sp>
        <p:nvSpPr>
          <p:cNvPr id="111" name="object 111"/>
          <p:cNvSpPr txBox="1"/>
          <p:nvPr/>
        </p:nvSpPr>
        <p:spPr>
          <a:xfrm>
            <a:off x="3553459" y="1125728"/>
            <a:ext cx="5579110" cy="742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75" dirty="0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110" dirty="0">
                <a:solidFill>
                  <a:srgbClr val="EC34F1"/>
                </a:solidFill>
                <a:latin typeface="Arial Unicode MS"/>
                <a:cs typeface="Arial Unicode MS"/>
              </a:rPr>
              <a:t>neutra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60" dirty="0">
                <a:solidFill>
                  <a:srgbClr val="EC34F1"/>
                </a:solidFill>
                <a:latin typeface="Arial Unicode MS"/>
                <a:cs typeface="Arial Unicode MS"/>
              </a:rPr>
              <a:t>direccional:</a:t>
            </a:r>
            <a:r>
              <a:rPr sz="24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-25" dirty="0">
                <a:solidFill>
                  <a:srgbClr val="EC34F1"/>
                </a:solidFill>
                <a:latin typeface="Arial Unicode MS"/>
                <a:cs typeface="Arial Unicode MS"/>
              </a:rPr>
              <a:t>67N</a:t>
            </a:r>
            <a:endParaRPr sz="2400">
              <a:latin typeface="Arial Unicode MS"/>
              <a:cs typeface="Arial Unicode MS"/>
            </a:endParaRPr>
          </a:p>
          <a:p>
            <a:pPr marL="2030095">
              <a:lnSpc>
                <a:spcPct val="100000"/>
              </a:lnSpc>
              <a:spcBef>
                <a:spcPts val="1090"/>
              </a:spcBef>
            </a:pP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sz="1400" spc="1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conexión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spc="6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baja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spc="-50" dirty="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2161285" y="1722119"/>
            <a:ext cx="65468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spc="50" dirty="0">
                <a:solidFill>
                  <a:srgbClr val="CC00FF"/>
                </a:solidFill>
                <a:latin typeface="Trebuchet MS"/>
                <a:cs typeface="Trebuchet MS"/>
              </a:rPr>
              <a:t>Sistema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4432046" y="1990598"/>
            <a:ext cx="4596130" cy="357886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355600" marR="751205" indent="-342900">
              <a:lnSpc>
                <a:spcPts val="2590"/>
              </a:lnSpc>
              <a:spcBef>
                <a:spcPts val="259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sz="1800" dirty="0">
                <a:latin typeface="Arial Unicode MS"/>
                <a:cs typeface="Arial Unicode MS"/>
              </a:rPr>
              <a:t>La</a:t>
            </a:r>
            <a:r>
              <a:rPr sz="1800" spc="-3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falla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a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spc="80" dirty="0">
                <a:latin typeface="Arial Unicode MS"/>
                <a:cs typeface="Arial Unicode MS"/>
              </a:rPr>
              <a:t>tierra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en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la</a:t>
            </a:r>
            <a:r>
              <a:rPr sz="1800" spc="-30" dirty="0">
                <a:latin typeface="Arial Unicode MS"/>
                <a:cs typeface="Arial Unicode MS"/>
              </a:rPr>
              <a:t> </a:t>
            </a:r>
            <a:r>
              <a:rPr sz="1800" spc="75" dirty="0">
                <a:latin typeface="Arial Unicode MS"/>
                <a:cs typeface="Arial Unicode MS"/>
              </a:rPr>
              <a:t>máquina</a:t>
            </a:r>
            <a:r>
              <a:rPr sz="1800" spc="-25" dirty="0">
                <a:latin typeface="Arial Unicode MS"/>
                <a:cs typeface="Arial Unicode MS"/>
              </a:rPr>
              <a:t> es </a:t>
            </a:r>
            <a:r>
              <a:rPr sz="1800" spc="50" dirty="0">
                <a:latin typeface="Arial Unicode MS"/>
                <a:cs typeface="Arial Unicode MS"/>
              </a:rPr>
              <a:t>detectada</a:t>
            </a:r>
            <a:r>
              <a:rPr sz="1800" dirty="0">
                <a:latin typeface="Arial Unicode MS"/>
                <a:cs typeface="Arial Unicode MS"/>
              </a:rPr>
              <a:t> </a:t>
            </a:r>
            <a:r>
              <a:rPr sz="1800" spc="100" dirty="0">
                <a:latin typeface="Arial Unicode MS"/>
                <a:cs typeface="Arial Unicode MS"/>
              </a:rPr>
              <a:t>por</a:t>
            </a:r>
            <a:r>
              <a:rPr sz="1800" spc="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67N</a:t>
            </a:r>
            <a:r>
              <a:rPr sz="1800" spc="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y </a:t>
            </a:r>
            <a:r>
              <a:rPr sz="1800" spc="-25" dirty="0">
                <a:latin typeface="Arial Unicode MS"/>
                <a:cs typeface="Arial Unicode MS"/>
              </a:rPr>
              <a:t>51N</a:t>
            </a:r>
            <a:endParaRPr sz="18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475"/>
              </a:spcBef>
              <a:buSzPct val="109090"/>
              <a:buChar char="-"/>
              <a:tabLst>
                <a:tab pos="354965" algn="l"/>
                <a:tab pos="355600" algn="l"/>
              </a:tabLst>
            </a:pPr>
            <a:r>
              <a:rPr sz="2200" dirty="0">
                <a:latin typeface="Arial Unicode MS"/>
                <a:cs typeface="Arial Unicode MS"/>
              </a:rPr>
              <a:t>67N</a:t>
            </a:r>
            <a:r>
              <a:rPr sz="2200" spc="-5" dirty="0">
                <a:latin typeface="Arial Unicode MS"/>
                <a:cs typeface="Arial Unicode MS"/>
              </a:rPr>
              <a:t> </a:t>
            </a:r>
            <a:r>
              <a:rPr sz="2200" spc="55" dirty="0">
                <a:latin typeface="Arial Unicode MS"/>
                <a:cs typeface="Arial Unicode MS"/>
              </a:rPr>
              <a:t>recoge</a:t>
            </a:r>
            <a:r>
              <a:rPr sz="2200" spc="-5" dirty="0">
                <a:latin typeface="Arial Unicode MS"/>
                <a:cs typeface="Arial Unicode MS"/>
              </a:rPr>
              <a:t> </a:t>
            </a:r>
            <a:r>
              <a:rPr sz="2200" spc="70" dirty="0">
                <a:latin typeface="Arial Unicode MS"/>
                <a:cs typeface="Arial Unicode MS"/>
              </a:rPr>
              <a:t>en</a:t>
            </a:r>
            <a:r>
              <a:rPr sz="2200" spc="-5" dirty="0">
                <a:latin typeface="Arial Unicode MS"/>
                <a:cs typeface="Arial Unicode MS"/>
              </a:rPr>
              <a:t> </a:t>
            </a:r>
            <a:r>
              <a:rPr sz="2200" spc="95" dirty="0">
                <a:latin typeface="Arial Unicode MS"/>
                <a:cs typeface="Arial Unicode MS"/>
              </a:rPr>
              <a:t>máquina</a:t>
            </a:r>
            <a:r>
              <a:rPr sz="2200" spc="-5" dirty="0">
                <a:latin typeface="Arial Unicode MS"/>
                <a:cs typeface="Arial Unicode MS"/>
              </a:rPr>
              <a:t> </a:t>
            </a:r>
            <a:r>
              <a:rPr sz="2200" spc="50" dirty="0">
                <a:latin typeface="Arial Unicode MS"/>
                <a:cs typeface="Arial Unicode MS"/>
              </a:rPr>
              <a:t>fallada</a:t>
            </a:r>
            <a:endParaRPr sz="2200">
              <a:latin typeface="Arial Unicode MS"/>
              <a:cs typeface="Arial Unicode MS"/>
            </a:endParaRPr>
          </a:p>
          <a:p>
            <a:pPr marL="355600" marR="887094" indent="-342900">
              <a:lnSpc>
                <a:spcPct val="100400"/>
              </a:lnSpc>
              <a:spcBef>
                <a:spcPts val="1500"/>
              </a:spcBef>
              <a:buSzPct val="114285"/>
              <a:buChar char="-"/>
              <a:tabLst>
                <a:tab pos="354965" algn="l"/>
                <a:tab pos="355600" algn="l"/>
              </a:tabLst>
            </a:pPr>
            <a:r>
              <a:rPr sz="2100" dirty="0">
                <a:latin typeface="Arial Unicode MS"/>
                <a:cs typeface="Arial Unicode MS"/>
              </a:rPr>
              <a:t>51N</a:t>
            </a:r>
            <a:r>
              <a:rPr sz="2100" spc="30" dirty="0">
                <a:latin typeface="Arial Unicode MS"/>
                <a:cs typeface="Arial Unicode MS"/>
              </a:rPr>
              <a:t> </a:t>
            </a:r>
            <a:r>
              <a:rPr sz="2100" dirty="0">
                <a:latin typeface="Arial Unicode MS"/>
                <a:cs typeface="Arial Unicode MS"/>
              </a:rPr>
              <a:t>se</a:t>
            </a:r>
            <a:r>
              <a:rPr sz="2100" spc="35" dirty="0">
                <a:latin typeface="Arial Unicode MS"/>
                <a:cs typeface="Arial Unicode MS"/>
              </a:rPr>
              <a:t> </a:t>
            </a:r>
            <a:r>
              <a:rPr sz="2100" dirty="0">
                <a:latin typeface="Arial Unicode MS"/>
                <a:cs typeface="Arial Unicode MS"/>
              </a:rPr>
              <a:t>activa</a:t>
            </a:r>
            <a:r>
              <a:rPr sz="2100" spc="30" dirty="0">
                <a:latin typeface="Arial Unicode MS"/>
                <a:cs typeface="Arial Unicode MS"/>
              </a:rPr>
              <a:t> </a:t>
            </a:r>
            <a:r>
              <a:rPr sz="2100" spc="70" dirty="0">
                <a:latin typeface="Arial Unicode MS"/>
                <a:cs typeface="Arial Unicode MS"/>
              </a:rPr>
              <a:t>en</a:t>
            </a:r>
            <a:r>
              <a:rPr sz="2100" spc="35" dirty="0">
                <a:latin typeface="Arial Unicode MS"/>
                <a:cs typeface="Arial Unicode MS"/>
              </a:rPr>
              <a:t> </a:t>
            </a:r>
            <a:r>
              <a:rPr sz="2100" spc="65" dirty="0">
                <a:latin typeface="Arial Unicode MS"/>
                <a:cs typeface="Arial Unicode MS"/>
              </a:rPr>
              <a:t>máquinas </a:t>
            </a:r>
            <a:r>
              <a:rPr sz="2100" spc="55" dirty="0">
                <a:latin typeface="Arial Unicode MS"/>
                <a:cs typeface="Arial Unicode MS"/>
              </a:rPr>
              <a:t>con</a:t>
            </a:r>
            <a:r>
              <a:rPr sz="2100" spc="60" dirty="0">
                <a:latin typeface="Arial Unicode MS"/>
                <a:cs typeface="Arial Unicode MS"/>
              </a:rPr>
              <a:t> </a:t>
            </a:r>
            <a:r>
              <a:rPr sz="2100" dirty="0">
                <a:latin typeface="Arial Unicode MS"/>
                <a:cs typeface="Arial Unicode MS"/>
              </a:rPr>
              <a:t>fallas</a:t>
            </a:r>
            <a:r>
              <a:rPr sz="2100" spc="60" dirty="0">
                <a:latin typeface="Arial Unicode MS"/>
                <a:cs typeface="Arial Unicode MS"/>
              </a:rPr>
              <a:t> </a:t>
            </a:r>
            <a:r>
              <a:rPr sz="2100" dirty="0">
                <a:latin typeface="Arial Unicode MS"/>
                <a:cs typeface="Arial Unicode MS"/>
              </a:rPr>
              <a:t>y</a:t>
            </a:r>
            <a:r>
              <a:rPr sz="2100" spc="60" dirty="0">
                <a:latin typeface="Arial Unicode MS"/>
                <a:cs typeface="Arial Unicode MS"/>
              </a:rPr>
              <a:t> </a:t>
            </a:r>
            <a:r>
              <a:rPr sz="2100" dirty="0">
                <a:latin typeface="Arial Unicode MS"/>
                <a:cs typeface="Arial Unicode MS"/>
              </a:rPr>
              <a:t>sin</a:t>
            </a:r>
            <a:r>
              <a:rPr sz="2100" spc="60" dirty="0">
                <a:latin typeface="Arial Unicode MS"/>
                <a:cs typeface="Arial Unicode MS"/>
              </a:rPr>
              <a:t> </a:t>
            </a:r>
            <a:r>
              <a:rPr sz="2100" spc="-10" dirty="0">
                <a:latin typeface="Arial Unicode MS"/>
                <a:cs typeface="Arial Unicode MS"/>
              </a:rPr>
              <a:t>fallas</a:t>
            </a:r>
            <a:endParaRPr sz="21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570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sz="1700" dirty="0">
                <a:latin typeface="Arial Unicode MS"/>
                <a:cs typeface="Arial Unicode MS"/>
              </a:rPr>
              <a:t>67N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se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dispara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rápido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máquina</a:t>
            </a:r>
            <a:r>
              <a:rPr sz="1700" spc="40" dirty="0">
                <a:latin typeface="Arial Unicode MS"/>
                <a:cs typeface="Arial Unicode MS"/>
              </a:rPr>
              <a:t> fallada</a:t>
            </a:r>
            <a:endParaRPr sz="1700">
              <a:latin typeface="Arial Unicode MS"/>
              <a:cs typeface="Arial Unicode MS"/>
            </a:endParaRPr>
          </a:p>
          <a:p>
            <a:pPr marL="355600" marR="873760" indent="-342900">
              <a:lnSpc>
                <a:spcPct val="103899"/>
              </a:lnSpc>
              <a:spcBef>
                <a:spcPts val="1400"/>
              </a:spcBef>
              <a:buSzPct val="120000"/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Arial Unicode MS"/>
                <a:cs typeface="Arial Unicode MS"/>
              </a:rPr>
              <a:t>51N</a:t>
            </a:r>
            <a:r>
              <a:rPr sz="2000" spc="-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-2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reinicia</a:t>
            </a:r>
            <a:r>
              <a:rPr sz="2000" spc="-20" dirty="0">
                <a:latin typeface="Arial Unicode MS"/>
                <a:cs typeface="Arial Unicode MS"/>
              </a:rPr>
              <a:t> </a:t>
            </a:r>
            <a:r>
              <a:rPr sz="2000" spc="65" dirty="0">
                <a:latin typeface="Arial Unicode MS"/>
                <a:cs typeface="Arial Unicode MS"/>
              </a:rPr>
              <a:t>en</a:t>
            </a:r>
            <a:r>
              <a:rPr sz="2000" spc="-25" dirty="0">
                <a:latin typeface="Arial Unicode MS"/>
                <a:cs typeface="Arial Unicode MS"/>
              </a:rPr>
              <a:t> </a:t>
            </a:r>
            <a:r>
              <a:rPr sz="2000" spc="65" dirty="0">
                <a:latin typeface="Arial Unicode MS"/>
                <a:cs typeface="Arial Unicode MS"/>
              </a:rPr>
              <a:t>máquinas </a:t>
            </a:r>
            <a:r>
              <a:rPr sz="2000" spc="50" dirty="0">
                <a:latin typeface="Arial Unicode MS"/>
                <a:cs typeface="Arial Unicode MS"/>
              </a:rPr>
              <a:t>con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fallas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sin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fallas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938275" y="3047745"/>
            <a:ext cx="21209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25" dirty="0">
                <a:solidFill>
                  <a:srgbClr val="FF0000"/>
                </a:solidFill>
                <a:latin typeface="Trebuchet MS"/>
                <a:cs typeface="Trebuchet MS"/>
              </a:rPr>
              <a:t>67</a:t>
            </a:r>
            <a:endParaRPr sz="1150">
              <a:latin typeface="Trebuchet MS"/>
              <a:cs typeface="Trebuchet MS"/>
            </a:endParaRPr>
          </a:p>
          <a:p>
            <a:pPr marL="41275">
              <a:lnSpc>
                <a:spcPct val="100000"/>
              </a:lnSpc>
              <a:spcBef>
                <a:spcPts val="725"/>
              </a:spcBef>
            </a:pPr>
            <a:r>
              <a:rPr sz="450" b="1" spc="-10" dirty="0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2534666" y="3047745"/>
            <a:ext cx="21209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25" dirty="0">
                <a:solidFill>
                  <a:srgbClr val="0000FF"/>
                </a:solidFill>
                <a:latin typeface="Trebuchet MS"/>
                <a:cs typeface="Trebuchet MS"/>
              </a:rPr>
              <a:t>67</a:t>
            </a:r>
            <a:endParaRPr sz="1150">
              <a:latin typeface="Trebuchet MS"/>
              <a:cs typeface="Trebuchet MS"/>
            </a:endParaRPr>
          </a:p>
          <a:p>
            <a:pPr marL="41275">
              <a:lnSpc>
                <a:spcPct val="100000"/>
              </a:lnSpc>
              <a:spcBef>
                <a:spcPts val="725"/>
              </a:spcBef>
            </a:pPr>
            <a:r>
              <a:rPr sz="450" b="1" spc="-10" dirty="0">
                <a:solidFill>
                  <a:srgbClr val="0000FF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938275" y="4481067"/>
            <a:ext cx="19304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25" dirty="0">
                <a:solidFill>
                  <a:srgbClr val="FF0000"/>
                </a:solidFill>
                <a:latin typeface="Trebuchet MS"/>
                <a:cs typeface="Trebuchet MS"/>
              </a:rPr>
              <a:t>51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967236" y="4747517"/>
            <a:ext cx="18288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-10" dirty="0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2534666" y="4481067"/>
            <a:ext cx="19304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25" dirty="0">
                <a:solidFill>
                  <a:srgbClr val="FF0000"/>
                </a:solidFill>
                <a:latin typeface="Trebuchet MS"/>
                <a:cs typeface="Trebuchet MS"/>
              </a:rPr>
              <a:t>51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2563626" y="4747517"/>
            <a:ext cx="18288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-10" dirty="0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1550924" y="5837935"/>
            <a:ext cx="13906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65" dirty="0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3164077" y="5837935"/>
            <a:ext cx="13906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65" dirty="0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endParaRPr sz="13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51276" y="2532126"/>
            <a:ext cx="2162810" cy="2174240"/>
            <a:chOff x="3351276" y="2532126"/>
            <a:chExt cx="2162810" cy="2174240"/>
          </a:xfrm>
        </p:grpSpPr>
        <p:sp>
          <p:nvSpPr>
            <p:cNvPr id="3" name="object 3"/>
            <p:cNvSpPr/>
            <p:nvPr/>
          </p:nvSpPr>
          <p:spPr>
            <a:xfrm>
              <a:off x="4443984" y="2691384"/>
              <a:ext cx="0" cy="1855470"/>
            </a:xfrm>
            <a:custGeom>
              <a:avLst/>
              <a:gdLst/>
              <a:ahLst/>
              <a:cxnLst/>
              <a:rect l="l" t="t" r="r" b="b"/>
              <a:pathLst>
                <a:path h="1855470">
                  <a:moveTo>
                    <a:pt x="0" y="0"/>
                  </a:moveTo>
                  <a:lnTo>
                    <a:pt x="0" y="1855470"/>
                  </a:lnTo>
                </a:path>
              </a:pathLst>
            </a:custGeom>
            <a:ln w="182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86834" y="2532125"/>
              <a:ext cx="114300" cy="2174240"/>
            </a:xfrm>
            <a:custGeom>
              <a:avLst/>
              <a:gdLst/>
              <a:ahLst/>
              <a:cxnLst/>
              <a:rect l="l" t="t" r="r" b="b"/>
              <a:pathLst>
                <a:path w="114300" h="2174240">
                  <a:moveTo>
                    <a:pt x="114300" y="2003298"/>
                  </a:moveTo>
                  <a:lnTo>
                    <a:pt x="0" y="2003298"/>
                  </a:lnTo>
                  <a:lnTo>
                    <a:pt x="57150" y="2173986"/>
                  </a:lnTo>
                  <a:lnTo>
                    <a:pt x="114300" y="2003298"/>
                  </a:lnTo>
                  <a:close/>
                </a:path>
                <a:path w="114300" h="2174240">
                  <a:moveTo>
                    <a:pt x="114300" y="170688"/>
                  </a:moveTo>
                  <a:lnTo>
                    <a:pt x="57150" y="0"/>
                  </a:lnTo>
                  <a:lnTo>
                    <a:pt x="0" y="170688"/>
                  </a:lnTo>
                  <a:lnTo>
                    <a:pt x="114300" y="1706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99866" y="3624834"/>
              <a:ext cx="1866264" cy="0"/>
            </a:xfrm>
            <a:custGeom>
              <a:avLst/>
              <a:gdLst/>
              <a:ahLst/>
              <a:cxnLst/>
              <a:rect l="l" t="t" r="r" b="b"/>
              <a:pathLst>
                <a:path w="1866264">
                  <a:moveTo>
                    <a:pt x="0" y="0"/>
                  </a:moveTo>
                  <a:lnTo>
                    <a:pt x="1866138" y="0"/>
                  </a:lnTo>
                </a:path>
              </a:pathLst>
            </a:custGeom>
            <a:ln w="182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51276" y="3567683"/>
              <a:ext cx="2162810" cy="114300"/>
            </a:xfrm>
            <a:custGeom>
              <a:avLst/>
              <a:gdLst/>
              <a:ahLst/>
              <a:cxnLst/>
              <a:rect l="l" t="t" r="r" b="b"/>
              <a:pathLst>
                <a:path w="2162810" h="114300">
                  <a:moveTo>
                    <a:pt x="170688" y="0"/>
                  </a:moveTo>
                  <a:lnTo>
                    <a:pt x="0" y="57150"/>
                  </a:lnTo>
                  <a:lnTo>
                    <a:pt x="170688" y="114300"/>
                  </a:lnTo>
                  <a:lnTo>
                    <a:pt x="170688" y="0"/>
                  </a:lnTo>
                  <a:close/>
                </a:path>
                <a:path w="2162810" h="114300">
                  <a:moveTo>
                    <a:pt x="2162556" y="57150"/>
                  </a:moveTo>
                  <a:lnTo>
                    <a:pt x="1991868" y="0"/>
                  </a:lnTo>
                  <a:lnTo>
                    <a:pt x="1991868" y="114300"/>
                  </a:lnTo>
                  <a:lnTo>
                    <a:pt x="2162556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13653" y="3495359"/>
            <a:ext cx="159258" cy="235982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4271009" y="2299752"/>
            <a:ext cx="342265" cy="237490"/>
          </a:xfrm>
          <a:custGeom>
            <a:avLst/>
            <a:gdLst/>
            <a:ahLst/>
            <a:cxnLst/>
            <a:rect l="l" t="t" r="r" b="b"/>
            <a:pathLst>
              <a:path w="342264" h="237489">
                <a:moveTo>
                  <a:pt x="151637" y="109691"/>
                </a:moveTo>
                <a:lnTo>
                  <a:pt x="147732" y="65590"/>
                </a:lnTo>
                <a:lnTo>
                  <a:pt x="135635" y="31205"/>
                </a:lnTo>
                <a:lnTo>
                  <a:pt x="131825" y="24347"/>
                </a:lnTo>
                <a:lnTo>
                  <a:pt x="97000" y="2213"/>
                </a:lnTo>
                <a:lnTo>
                  <a:pt x="76116" y="0"/>
                </a:lnTo>
                <a:lnTo>
                  <a:pt x="67425" y="379"/>
                </a:lnTo>
                <a:lnTo>
                  <a:pt x="28955" y="13655"/>
                </a:lnTo>
                <a:lnTo>
                  <a:pt x="4571" y="47207"/>
                </a:lnTo>
                <a:lnTo>
                  <a:pt x="0" y="76163"/>
                </a:lnTo>
                <a:lnTo>
                  <a:pt x="166" y="83449"/>
                </a:lnTo>
                <a:lnTo>
                  <a:pt x="761" y="90450"/>
                </a:lnTo>
                <a:lnTo>
                  <a:pt x="1928" y="97165"/>
                </a:lnTo>
                <a:lnTo>
                  <a:pt x="3809" y="103595"/>
                </a:lnTo>
                <a:lnTo>
                  <a:pt x="6095" y="111977"/>
                </a:lnTo>
                <a:lnTo>
                  <a:pt x="31241" y="137398"/>
                </a:lnTo>
                <a:lnTo>
                  <a:pt x="31241" y="67781"/>
                </a:lnTo>
                <a:lnTo>
                  <a:pt x="32003" y="61685"/>
                </a:lnTo>
                <a:lnTo>
                  <a:pt x="54863" y="28919"/>
                </a:lnTo>
                <a:lnTo>
                  <a:pt x="60197" y="25871"/>
                </a:lnTo>
                <a:lnTo>
                  <a:pt x="66293" y="24347"/>
                </a:lnTo>
                <a:lnTo>
                  <a:pt x="81533" y="24347"/>
                </a:lnTo>
                <a:lnTo>
                  <a:pt x="88391" y="25871"/>
                </a:lnTo>
                <a:lnTo>
                  <a:pt x="93725" y="28919"/>
                </a:lnTo>
                <a:lnTo>
                  <a:pt x="99821" y="31967"/>
                </a:lnTo>
                <a:lnTo>
                  <a:pt x="117347" y="67781"/>
                </a:lnTo>
                <a:lnTo>
                  <a:pt x="120395" y="105881"/>
                </a:lnTo>
                <a:lnTo>
                  <a:pt x="120395" y="131365"/>
                </a:lnTo>
                <a:lnTo>
                  <a:pt x="121157" y="131027"/>
                </a:lnTo>
                <a:lnTo>
                  <a:pt x="121157" y="210354"/>
                </a:lnTo>
                <a:lnTo>
                  <a:pt x="123920" y="207322"/>
                </a:lnTo>
                <a:lnTo>
                  <a:pt x="128123" y="201809"/>
                </a:lnTo>
                <a:lnTo>
                  <a:pt x="145708" y="162138"/>
                </a:lnTo>
                <a:lnTo>
                  <a:pt x="149351" y="140171"/>
                </a:lnTo>
                <a:lnTo>
                  <a:pt x="150352" y="132301"/>
                </a:lnTo>
                <a:lnTo>
                  <a:pt x="151066" y="124645"/>
                </a:lnTo>
                <a:lnTo>
                  <a:pt x="151495" y="117132"/>
                </a:lnTo>
                <a:lnTo>
                  <a:pt x="151637" y="109691"/>
                </a:lnTo>
                <a:close/>
              </a:path>
              <a:path w="342264" h="237489">
                <a:moveTo>
                  <a:pt x="7619" y="223229"/>
                </a:moveTo>
                <a:lnTo>
                  <a:pt x="7619" y="206465"/>
                </a:lnTo>
                <a:lnTo>
                  <a:pt x="6857" y="207989"/>
                </a:lnTo>
                <a:lnTo>
                  <a:pt x="6857" y="220943"/>
                </a:lnTo>
                <a:lnTo>
                  <a:pt x="7619" y="223229"/>
                </a:lnTo>
                <a:close/>
              </a:path>
              <a:path w="342264" h="237489">
                <a:moveTo>
                  <a:pt x="121157" y="210354"/>
                </a:moveTo>
                <a:lnTo>
                  <a:pt x="121157" y="131027"/>
                </a:lnTo>
                <a:lnTo>
                  <a:pt x="120443" y="139004"/>
                </a:lnTo>
                <a:lnTo>
                  <a:pt x="119443" y="146838"/>
                </a:lnTo>
                <a:lnTo>
                  <a:pt x="105155" y="188177"/>
                </a:lnTo>
                <a:lnTo>
                  <a:pt x="70865" y="210846"/>
                </a:lnTo>
                <a:lnTo>
                  <a:pt x="48005" y="212452"/>
                </a:lnTo>
                <a:lnTo>
                  <a:pt x="43433" y="211799"/>
                </a:lnTo>
                <a:lnTo>
                  <a:pt x="38861" y="211037"/>
                </a:lnTo>
                <a:lnTo>
                  <a:pt x="33527" y="210275"/>
                </a:lnTo>
                <a:lnTo>
                  <a:pt x="29694" y="209503"/>
                </a:lnTo>
                <a:lnTo>
                  <a:pt x="25907" y="207989"/>
                </a:lnTo>
                <a:lnTo>
                  <a:pt x="22097" y="207227"/>
                </a:lnTo>
                <a:lnTo>
                  <a:pt x="19049" y="205703"/>
                </a:lnTo>
                <a:lnTo>
                  <a:pt x="14477" y="204179"/>
                </a:lnTo>
                <a:lnTo>
                  <a:pt x="9143" y="204179"/>
                </a:lnTo>
                <a:lnTo>
                  <a:pt x="8381" y="204941"/>
                </a:lnTo>
                <a:lnTo>
                  <a:pt x="7619" y="204941"/>
                </a:lnTo>
                <a:lnTo>
                  <a:pt x="7619" y="224753"/>
                </a:lnTo>
                <a:lnTo>
                  <a:pt x="8381" y="226277"/>
                </a:lnTo>
                <a:lnTo>
                  <a:pt x="9905" y="227801"/>
                </a:lnTo>
                <a:lnTo>
                  <a:pt x="12953" y="229325"/>
                </a:lnTo>
                <a:lnTo>
                  <a:pt x="15239" y="230849"/>
                </a:lnTo>
                <a:lnTo>
                  <a:pt x="21335" y="232373"/>
                </a:lnTo>
                <a:lnTo>
                  <a:pt x="25145" y="233897"/>
                </a:lnTo>
                <a:lnTo>
                  <a:pt x="28955" y="234659"/>
                </a:lnTo>
                <a:lnTo>
                  <a:pt x="38099" y="236183"/>
                </a:lnTo>
                <a:lnTo>
                  <a:pt x="42636" y="236831"/>
                </a:lnTo>
                <a:lnTo>
                  <a:pt x="60197" y="236728"/>
                </a:lnTo>
                <a:lnTo>
                  <a:pt x="102203" y="225515"/>
                </a:lnTo>
                <a:lnTo>
                  <a:pt x="119288" y="212406"/>
                </a:lnTo>
                <a:lnTo>
                  <a:pt x="121157" y="210354"/>
                </a:lnTo>
                <a:close/>
              </a:path>
              <a:path w="342264" h="237489">
                <a:moveTo>
                  <a:pt x="120395" y="131365"/>
                </a:moveTo>
                <a:lnTo>
                  <a:pt x="120395" y="105881"/>
                </a:lnTo>
                <a:lnTo>
                  <a:pt x="114299" y="110453"/>
                </a:lnTo>
                <a:lnTo>
                  <a:pt x="107441" y="114263"/>
                </a:lnTo>
                <a:lnTo>
                  <a:pt x="99059" y="116549"/>
                </a:lnTo>
                <a:lnTo>
                  <a:pt x="92761" y="118549"/>
                </a:lnTo>
                <a:lnTo>
                  <a:pt x="86391" y="119978"/>
                </a:lnTo>
                <a:lnTo>
                  <a:pt x="80236" y="120788"/>
                </a:lnTo>
                <a:lnTo>
                  <a:pt x="78009" y="120914"/>
                </a:lnTo>
                <a:lnTo>
                  <a:pt x="76116" y="120995"/>
                </a:lnTo>
                <a:lnTo>
                  <a:pt x="65531" y="121121"/>
                </a:lnTo>
                <a:lnTo>
                  <a:pt x="58673" y="119597"/>
                </a:lnTo>
                <a:lnTo>
                  <a:pt x="31241" y="81497"/>
                </a:lnTo>
                <a:lnTo>
                  <a:pt x="31241" y="137398"/>
                </a:lnTo>
                <a:lnTo>
                  <a:pt x="66293" y="144692"/>
                </a:lnTo>
                <a:lnTo>
                  <a:pt x="71723" y="144608"/>
                </a:lnTo>
                <a:lnTo>
                  <a:pt x="76116" y="144457"/>
                </a:lnTo>
                <a:lnTo>
                  <a:pt x="83915" y="143600"/>
                </a:lnTo>
                <a:lnTo>
                  <a:pt x="91285" y="142171"/>
                </a:lnTo>
                <a:lnTo>
                  <a:pt x="98297" y="140171"/>
                </a:lnTo>
                <a:lnTo>
                  <a:pt x="107441" y="137885"/>
                </a:lnTo>
                <a:lnTo>
                  <a:pt x="114299" y="134075"/>
                </a:lnTo>
                <a:lnTo>
                  <a:pt x="120395" y="131365"/>
                </a:lnTo>
                <a:close/>
              </a:path>
              <a:path w="342264" h="237489">
                <a:moveTo>
                  <a:pt x="342138" y="118073"/>
                </a:moveTo>
                <a:lnTo>
                  <a:pt x="339887" y="79068"/>
                </a:lnTo>
                <a:lnTo>
                  <a:pt x="329541" y="38420"/>
                </a:lnTo>
                <a:lnTo>
                  <a:pt x="300989" y="7583"/>
                </a:lnTo>
                <a:lnTo>
                  <a:pt x="262889" y="42"/>
                </a:lnTo>
                <a:lnTo>
                  <a:pt x="253424" y="534"/>
                </a:lnTo>
                <a:lnTo>
                  <a:pt x="212026" y="19298"/>
                </a:lnTo>
                <a:lnTo>
                  <a:pt x="189273" y="60280"/>
                </a:lnTo>
                <a:lnTo>
                  <a:pt x="183153" y="105976"/>
                </a:lnTo>
                <a:lnTo>
                  <a:pt x="182879" y="118835"/>
                </a:lnTo>
                <a:lnTo>
                  <a:pt x="183153" y="132705"/>
                </a:lnTo>
                <a:lnTo>
                  <a:pt x="188821" y="180318"/>
                </a:lnTo>
                <a:lnTo>
                  <a:pt x="210026" y="219609"/>
                </a:lnTo>
                <a:lnTo>
                  <a:pt x="214122" y="223086"/>
                </a:lnTo>
                <a:lnTo>
                  <a:pt x="214122" y="117311"/>
                </a:lnTo>
                <a:lnTo>
                  <a:pt x="214252" y="107738"/>
                </a:lnTo>
                <a:lnTo>
                  <a:pt x="218598" y="65399"/>
                </a:lnTo>
                <a:lnTo>
                  <a:pt x="238505" y="32729"/>
                </a:lnTo>
                <a:lnTo>
                  <a:pt x="243494" y="29288"/>
                </a:lnTo>
                <a:lnTo>
                  <a:pt x="249269" y="26918"/>
                </a:lnTo>
                <a:lnTo>
                  <a:pt x="255758" y="25549"/>
                </a:lnTo>
                <a:lnTo>
                  <a:pt x="262889" y="25109"/>
                </a:lnTo>
                <a:lnTo>
                  <a:pt x="268223" y="25109"/>
                </a:lnTo>
                <a:lnTo>
                  <a:pt x="299466" y="47207"/>
                </a:lnTo>
                <a:lnTo>
                  <a:pt x="301752" y="51779"/>
                </a:lnTo>
                <a:lnTo>
                  <a:pt x="309931" y="96248"/>
                </a:lnTo>
                <a:lnTo>
                  <a:pt x="310895" y="120359"/>
                </a:lnTo>
                <a:lnTo>
                  <a:pt x="310895" y="219585"/>
                </a:lnTo>
                <a:lnTo>
                  <a:pt x="312705" y="218085"/>
                </a:lnTo>
                <a:lnTo>
                  <a:pt x="335315" y="177282"/>
                </a:lnTo>
                <a:lnTo>
                  <a:pt x="341852" y="130943"/>
                </a:lnTo>
                <a:lnTo>
                  <a:pt x="342138" y="118073"/>
                </a:lnTo>
                <a:close/>
              </a:path>
              <a:path w="342264" h="237489">
                <a:moveTo>
                  <a:pt x="310895" y="219585"/>
                </a:moveTo>
                <a:lnTo>
                  <a:pt x="310895" y="128741"/>
                </a:lnTo>
                <a:lnTo>
                  <a:pt x="310134" y="137123"/>
                </a:lnTo>
                <a:lnTo>
                  <a:pt x="310134" y="144743"/>
                </a:lnTo>
                <a:lnTo>
                  <a:pt x="309372" y="153125"/>
                </a:lnTo>
                <a:lnTo>
                  <a:pt x="308609" y="159983"/>
                </a:lnTo>
                <a:lnTo>
                  <a:pt x="305561" y="173699"/>
                </a:lnTo>
                <a:lnTo>
                  <a:pt x="303275" y="179795"/>
                </a:lnTo>
                <a:lnTo>
                  <a:pt x="300989" y="185129"/>
                </a:lnTo>
                <a:lnTo>
                  <a:pt x="298703" y="191225"/>
                </a:lnTo>
                <a:lnTo>
                  <a:pt x="295655" y="195797"/>
                </a:lnTo>
                <a:lnTo>
                  <a:pt x="291845" y="199607"/>
                </a:lnTo>
                <a:lnTo>
                  <a:pt x="288798" y="203417"/>
                </a:lnTo>
                <a:lnTo>
                  <a:pt x="284225" y="206465"/>
                </a:lnTo>
                <a:lnTo>
                  <a:pt x="278891" y="208751"/>
                </a:lnTo>
                <a:lnTo>
                  <a:pt x="274320" y="211037"/>
                </a:lnTo>
                <a:lnTo>
                  <a:pt x="268223" y="211799"/>
                </a:lnTo>
                <a:lnTo>
                  <a:pt x="252983" y="211799"/>
                </a:lnTo>
                <a:lnTo>
                  <a:pt x="246126" y="210275"/>
                </a:lnTo>
                <a:lnTo>
                  <a:pt x="240029" y="206465"/>
                </a:lnTo>
                <a:lnTo>
                  <a:pt x="233933" y="203417"/>
                </a:lnTo>
                <a:lnTo>
                  <a:pt x="216408" y="160745"/>
                </a:lnTo>
                <a:lnTo>
                  <a:pt x="214122" y="117311"/>
                </a:lnTo>
                <a:lnTo>
                  <a:pt x="214122" y="223086"/>
                </a:lnTo>
                <a:lnTo>
                  <a:pt x="259841" y="236945"/>
                </a:lnTo>
                <a:lnTo>
                  <a:pt x="270843" y="236385"/>
                </a:lnTo>
                <a:lnTo>
                  <a:pt x="280987" y="234754"/>
                </a:lnTo>
                <a:lnTo>
                  <a:pt x="290322" y="232102"/>
                </a:lnTo>
                <a:lnTo>
                  <a:pt x="298703" y="228563"/>
                </a:lnTo>
                <a:lnTo>
                  <a:pt x="305954" y="223681"/>
                </a:lnTo>
                <a:lnTo>
                  <a:pt x="310895" y="2195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27198" y="3518153"/>
            <a:ext cx="509905" cy="237490"/>
          </a:xfrm>
          <a:custGeom>
            <a:avLst/>
            <a:gdLst/>
            <a:ahLst/>
            <a:cxnLst/>
            <a:rect l="l" t="t" r="r" b="b"/>
            <a:pathLst>
              <a:path w="509905" h="237489">
                <a:moveTo>
                  <a:pt x="133350" y="227075"/>
                </a:moveTo>
                <a:lnTo>
                  <a:pt x="133350" y="214121"/>
                </a:lnTo>
                <a:lnTo>
                  <a:pt x="132588" y="213359"/>
                </a:lnTo>
                <a:lnTo>
                  <a:pt x="131826" y="211835"/>
                </a:lnTo>
                <a:lnTo>
                  <a:pt x="131826" y="211073"/>
                </a:lnTo>
                <a:lnTo>
                  <a:pt x="130302" y="209549"/>
                </a:lnTo>
                <a:lnTo>
                  <a:pt x="129540" y="209549"/>
                </a:lnTo>
                <a:lnTo>
                  <a:pt x="128016" y="208787"/>
                </a:lnTo>
                <a:lnTo>
                  <a:pt x="86106" y="208787"/>
                </a:lnTo>
                <a:lnTo>
                  <a:pt x="86106" y="6095"/>
                </a:lnTo>
                <a:lnTo>
                  <a:pt x="85344" y="5333"/>
                </a:lnTo>
                <a:lnTo>
                  <a:pt x="85344" y="4571"/>
                </a:lnTo>
                <a:lnTo>
                  <a:pt x="84582" y="3809"/>
                </a:lnTo>
                <a:lnTo>
                  <a:pt x="83820" y="3809"/>
                </a:lnTo>
                <a:lnTo>
                  <a:pt x="83058" y="3047"/>
                </a:lnTo>
                <a:lnTo>
                  <a:pt x="82296" y="3047"/>
                </a:lnTo>
                <a:lnTo>
                  <a:pt x="80772" y="2285"/>
                </a:lnTo>
                <a:lnTo>
                  <a:pt x="76962" y="2285"/>
                </a:lnTo>
                <a:lnTo>
                  <a:pt x="74676" y="1523"/>
                </a:lnTo>
                <a:lnTo>
                  <a:pt x="66294" y="1523"/>
                </a:lnTo>
                <a:lnTo>
                  <a:pt x="64770" y="2285"/>
                </a:lnTo>
                <a:lnTo>
                  <a:pt x="61722" y="2285"/>
                </a:lnTo>
                <a:lnTo>
                  <a:pt x="60198" y="3047"/>
                </a:lnTo>
                <a:lnTo>
                  <a:pt x="59436" y="3047"/>
                </a:lnTo>
                <a:lnTo>
                  <a:pt x="58674" y="3809"/>
                </a:lnTo>
                <a:lnTo>
                  <a:pt x="57912" y="3809"/>
                </a:lnTo>
                <a:lnTo>
                  <a:pt x="5334" y="38099"/>
                </a:lnTo>
                <a:lnTo>
                  <a:pt x="3810" y="38861"/>
                </a:lnTo>
                <a:lnTo>
                  <a:pt x="2286" y="40385"/>
                </a:lnTo>
                <a:lnTo>
                  <a:pt x="1524" y="40385"/>
                </a:lnTo>
                <a:lnTo>
                  <a:pt x="1524" y="41909"/>
                </a:lnTo>
                <a:lnTo>
                  <a:pt x="762" y="42671"/>
                </a:lnTo>
                <a:lnTo>
                  <a:pt x="762" y="43433"/>
                </a:lnTo>
                <a:lnTo>
                  <a:pt x="0" y="44957"/>
                </a:lnTo>
                <a:lnTo>
                  <a:pt x="0" y="57911"/>
                </a:lnTo>
                <a:lnTo>
                  <a:pt x="1524" y="60959"/>
                </a:lnTo>
                <a:lnTo>
                  <a:pt x="3810" y="63245"/>
                </a:lnTo>
                <a:lnTo>
                  <a:pt x="5334" y="62483"/>
                </a:lnTo>
                <a:lnTo>
                  <a:pt x="6858" y="62483"/>
                </a:lnTo>
                <a:lnTo>
                  <a:pt x="8382" y="61721"/>
                </a:lnTo>
                <a:lnTo>
                  <a:pt x="10668" y="60197"/>
                </a:lnTo>
                <a:lnTo>
                  <a:pt x="54864" y="34289"/>
                </a:lnTo>
                <a:lnTo>
                  <a:pt x="54864" y="233171"/>
                </a:lnTo>
                <a:lnTo>
                  <a:pt x="129540" y="233171"/>
                </a:lnTo>
                <a:lnTo>
                  <a:pt x="132588" y="230123"/>
                </a:lnTo>
                <a:lnTo>
                  <a:pt x="132588" y="228599"/>
                </a:lnTo>
                <a:lnTo>
                  <a:pt x="133350" y="227075"/>
                </a:lnTo>
                <a:close/>
              </a:path>
              <a:path w="509905" h="237489">
                <a:moveTo>
                  <a:pt x="1524" y="227075"/>
                </a:moveTo>
                <a:lnTo>
                  <a:pt x="1524" y="215645"/>
                </a:lnTo>
                <a:lnTo>
                  <a:pt x="762" y="217169"/>
                </a:lnTo>
                <a:lnTo>
                  <a:pt x="762" y="225551"/>
                </a:lnTo>
                <a:lnTo>
                  <a:pt x="1524" y="227075"/>
                </a:lnTo>
                <a:close/>
              </a:path>
              <a:path w="509905" h="237489">
                <a:moveTo>
                  <a:pt x="54864" y="233171"/>
                </a:moveTo>
                <a:lnTo>
                  <a:pt x="54864" y="208787"/>
                </a:lnTo>
                <a:lnTo>
                  <a:pt x="6096" y="208787"/>
                </a:lnTo>
                <a:lnTo>
                  <a:pt x="5334" y="209549"/>
                </a:lnTo>
                <a:lnTo>
                  <a:pt x="4572" y="209549"/>
                </a:lnTo>
                <a:lnTo>
                  <a:pt x="2286" y="211835"/>
                </a:lnTo>
                <a:lnTo>
                  <a:pt x="2286" y="213359"/>
                </a:lnTo>
                <a:lnTo>
                  <a:pt x="1524" y="214121"/>
                </a:lnTo>
                <a:lnTo>
                  <a:pt x="1524" y="228599"/>
                </a:lnTo>
                <a:lnTo>
                  <a:pt x="2286" y="230123"/>
                </a:lnTo>
                <a:lnTo>
                  <a:pt x="3810" y="231647"/>
                </a:lnTo>
                <a:lnTo>
                  <a:pt x="3810" y="232409"/>
                </a:lnTo>
                <a:lnTo>
                  <a:pt x="4572" y="233171"/>
                </a:lnTo>
                <a:lnTo>
                  <a:pt x="54864" y="233171"/>
                </a:lnTo>
                <a:close/>
              </a:path>
              <a:path w="509905" h="237489">
                <a:moveTo>
                  <a:pt x="134112" y="224027"/>
                </a:moveTo>
                <a:lnTo>
                  <a:pt x="134112" y="219455"/>
                </a:lnTo>
                <a:lnTo>
                  <a:pt x="133350" y="217169"/>
                </a:lnTo>
                <a:lnTo>
                  <a:pt x="133350" y="225551"/>
                </a:lnTo>
                <a:lnTo>
                  <a:pt x="134112" y="224027"/>
                </a:lnTo>
                <a:close/>
              </a:path>
              <a:path w="509905" h="237489">
                <a:moveTo>
                  <a:pt x="220218" y="141065"/>
                </a:moveTo>
                <a:lnTo>
                  <a:pt x="220218" y="115823"/>
                </a:lnTo>
                <a:lnTo>
                  <a:pt x="214193" y="119133"/>
                </a:lnTo>
                <a:lnTo>
                  <a:pt x="182118" y="143255"/>
                </a:lnTo>
                <a:lnTo>
                  <a:pt x="177546" y="148589"/>
                </a:lnTo>
                <a:lnTo>
                  <a:pt x="173736" y="153923"/>
                </a:lnTo>
                <a:lnTo>
                  <a:pt x="169164" y="166115"/>
                </a:lnTo>
                <a:lnTo>
                  <a:pt x="168402" y="172211"/>
                </a:lnTo>
                <a:lnTo>
                  <a:pt x="168402" y="188975"/>
                </a:lnTo>
                <a:lnTo>
                  <a:pt x="188214" y="222503"/>
                </a:lnTo>
                <a:lnTo>
                  <a:pt x="198882" y="228547"/>
                </a:lnTo>
                <a:lnTo>
                  <a:pt x="198882" y="171449"/>
                </a:lnTo>
                <a:lnTo>
                  <a:pt x="199644" y="166877"/>
                </a:lnTo>
                <a:lnTo>
                  <a:pt x="201930" y="162305"/>
                </a:lnTo>
                <a:lnTo>
                  <a:pt x="203454" y="158495"/>
                </a:lnTo>
                <a:lnTo>
                  <a:pt x="206502" y="153923"/>
                </a:lnTo>
                <a:lnTo>
                  <a:pt x="210312" y="150113"/>
                </a:lnTo>
                <a:lnTo>
                  <a:pt x="213360" y="146303"/>
                </a:lnTo>
                <a:lnTo>
                  <a:pt x="217932" y="142493"/>
                </a:lnTo>
                <a:lnTo>
                  <a:pt x="220218" y="141065"/>
                </a:lnTo>
                <a:close/>
              </a:path>
              <a:path w="509905" h="237489">
                <a:moveTo>
                  <a:pt x="314706" y="59435"/>
                </a:moveTo>
                <a:lnTo>
                  <a:pt x="314706" y="45719"/>
                </a:lnTo>
                <a:lnTo>
                  <a:pt x="313944" y="38861"/>
                </a:lnTo>
                <a:lnTo>
                  <a:pt x="310896" y="32765"/>
                </a:lnTo>
                <a:lnTo>
                  <a:pt x="308610" y="25907"/>
                </a:lnTo>
                <a:lnTo>
                  <a:pt x="278130" y="4571"/>
                </a:lnTo>
                <a:lnTo>
                  <a:pt x="271438" y="2571"/>
                </a:lnTo>
                <a:lnTo>
                  <a:pt x="243840" y="122"/>
                </a:lnTo>
                <a:lnTo>
                  <a:pt x="238791" y="285"/>
                </a:lnTo>
                <a:lnTo>
                  <a:pt x="199608" y="11461"/>
                </a:lnTo>
                <a:lnTo>
                  <a:pt x="177546" y="42671"/>
                </a:lnTo>
                <a:lnTo>
                  <a:pt x="176022" y="50291"/>
                </a:lnTo>
                <a:lnTo>
                  <a:pt x="176022" y="64769"/>
                </a:lnTo>
                <a:lnTo>
                  <a:pt x="176784" y="70103"/>
                </a:lnTo>
                <a:lnTo>
                  <a:pt x="179070" y="75437"/>
                </a:lnTo>
                <a:lnTo>
                  <a:pt x="180594" y="81533"/>
                </a:lnTo>
                <a:lnTo>
                  <a:pt x="201168" y="104393"/>
                </a:lnTo>
                <a:lnTo>
                  <a:pt x="206502" y="108394"/>
                </a:lnTo>
                <a:lnTo>
                  <a:pt x="206502" y="56387"/>
                </a:lnTo>
                <a:lnTo>
                  <a:pt x="207085" y="49268"/>
                </a:lnTo>
                <a:lnTo>
                  <a:pt x="236339" y="24193"/>
                </a:lnTo>
                <a:lnTo>
                  <a:pt x="251460" y="23621"/>
                </a:lnTo>
                <a:lnTo>
                  <a:pt x="257556" y="24383"/>
                </a:lnTo>
                <a:lnTo>
                  <a:pt x="262128" y="25907"/>
                </a:lnTo>
                <a:lnTo>
                  <a:pt x="267462" y="27431"/>
                </a:lnTo>
                <a:lnTo>
                  <a:pt x="271272" y="29717"/>
                </a:lnTo>
                <a:lnTo>
                  <a:pt x="274320" y="32765"/>
                </a:lnTo>
                <a:lnTo>
                  <a:pt x="278130" y="35051"/>
                </a:lnTo>
                <a:lnTo>
                  <a:pt x="280416" y="38861"/>
                </a:lnTo>
                <a:lnTo>
                  <a:pt x="281940" y="42671"/>
                </a:lnTo>
                <a:lnTo>
                  <a:pt x="284226" y="47243"/>
                </a:lnTo>
                <a:lnTo>
                  <a:pt x="284988" y="51053"/>
                </a:lnTo>
                <a:lnTo>
                  <a:pt x="284988" y="104502"/>
                </a:lnTo>
                <a:lnTo>
                  <a:pt x="289560" y="100583"/>
                </a:lnTo>
                <a:lnTo>
                  <a:pt x="311658" y="70865"/>
                </a:lnTo>
                <a:lnTo>
                  <a:pt x="313944" y="65531"/>
                </a:lnTo>
                <a:lnTo>
                  <a:pt x="314706" y="59435"/>
                </a:lnTo>
                <a:close/>
              </a:path>
              <a:path w="509905" h="237489">
                <a:moveTo>
                  <a:pt x="291846" y="227523"/>
                </a:moveTo>
                <a:lnTo>
                  <a:pt x="291846" y="177545"/>
                </a:lnTo>
                <a:lnTo>
                  <a:pt x="291131" y="185237"/>
                </a:lnTo>
                <a:lnTo>
                  <a:pt x="288988" y="192214"/>
                </a:lnTo>
                <a:lnTo>
                  <a:pt x="256841" y="212669"/>
                </a:lnTo>
                <a:lnTo>
                  <a:pt x="247650" y="213261"/>
                </a:lnTo>
                <a:lnTo>
                  <a:pt x="243840" y="213240"/>
                </a:lnTo>
                <a:lnTo>
                  <a:pt x="205632" y="198322"/>
                </a:lnTo>
                <a:lnTo>
                  <a:pt x="198882" y="176783"/>
                </a:lnTo>
                <a:lnTo>
                  <a:pt x="198882" y="228547"/>
                </a:lnTo>
                <a:lnTo>
                  <a:pt x="240792" y="236886"/>
                </a:lnTo>
                <a:lnTo>
                  <a:pt x="247650" y="236869"/>
                </a:lnTo>
                <a:lnTo>
                  <a:pt x="291131" y="227907"/>
                </a:lnTo>
                <a:lnTo>
                  <a:pt x="291846" y="227523"/>
                </a:lnTo>
                <a:close/>
              </a:path>
              <a:path w="509905" h="237489">
                <a:moveTo>
                  <a:pt x="284988" y="104502"/>
                </a:moveTo>
                <a:lnTo>
                  <a:pt x="284988" y="56387"/>
                </a:lnTo>
                <a:lnTo>
                  <a:pt x="284297" y="63091"/>
                </a:lnTo>
                <a:lnTo>
                  <a:pt x="282321" y="69437"/>
                </a:lnTo>
                <a:lnTo>
                  <a:pt x="247650" y="101345"/>
                </a:lnTo>
                <a:lnTo>
                  <a:pt x="240792" y="97535"/>
                </a:lnTo>
                <a:lnTo>
                  <a:pt x="233934" y="94487"/>
                </a:lnTo>
                <a:lnTo>
                  <a:pt x="229362" y="90677"/>
                </a:lnTo>
                <a:lnTo>
                  <a:pt x="224028" y="87629"/>
                </a:lnTo>
                <a:lnTo>
                  <a:pt x="219456" y="83819"/>
                </a:lnTo>
                <a:lnTo>
                  <a:pt x="212598" y="76961"/>
                </a:lnTo>
                <a:lnTo>
                  <a:pt x="210312" y="73151"/>
                </a:lnTo>
                <a:lnTo>
                  <a:pt x="207264" y="65531"/>
                </a:lnTo>
                <a:lnTo>
                  <a:pt x="206502" y="60959"/>
                </a:lnTo>
                <a:lnTo>
                  <a:pt x="206502" y="108394"/>
                </a:lnTo>
                <a:lnTo>
                  <a:pt x="207264" y="108965"/>
                </a:lnTo>
                <a:lnTo>
                  <a:pt x="213360" y="112775"/>
                </a:lnTo>
                <a:lnTo>
                  <a:pt x="220218" y="115823"/>
                </a:lnTo>
                <a:lnTo>
                  <a:pt x="220218" y="141065"/>
                </a:lnTo>
                <a:lnTo>
                  <a:pt x="224028" y="138683"/>
                </a:lnTo>
                <a:lnTo>
                  <a:pt x="229362" y="134873"/>
                </a:lnTo>
                <a:lnTo>
                  <a:pt x="236339" y="131766"/>
                </a:lnTo>
                <a:lnTo>
                  <a:pt x="243840" y="128015"/>
                </a:lnTo>
                <a:lnTo>
                  <a:pt x="251460" y="131825"/>
                </a:lnTo>
                <a:lnTo>
                  <a:pt x="258318" y="135635"/>
                </a:lnTo>
                <a:lnTo>
                  <a:pt x="264414" y="139445"/>
                </a:lnTo>
                <a:lnTo>
                  <a:pt x="270510" y="142493"/>
                </a:lnTo>
                <a:lnTo>
                  <a:pt x="270510" y="112775"/>
                </a:lnTo>
                <a:lnTo>
                  <a:pt x="284226" y="105155"/>
                </a:lnTo>
                <a:lnTo>
                  <a:pt x="284988" y="104502"/>
                </a:lnTo>
                <a:close/>
              </a:path>
              <a:path w="509905" h="237489">
                <a:moveTo>
                  <a:pt x="323088" y="174497"/>
                </a:moveTo>
                <a:lnTo>
                  <a:pt x="323088" y="167639"/>
                </a:lnTo>
                <a:lnTo>
                  <a:pt x="322326" y="161543"/>
                </a:lnTo>
                <a:lnTo>
                  <a:pt x="320040" y="156209"/>
                </a:lnTo>
                <a:lnTo>
                  <a:pt x="316992" y="150113"/>
                </a:lnTo>
                <a:lnTo>
                  <a:pt x="313944" y="144779"/>
                </a:lnTo>
                <a:lnTo>
                  <a:pt x="309372" y="140207"/>
                </a:lnTo>
                <a:lnTo>
                  <a:pt x="304800" y="134873"/>
                </a:lnTo>
                <a:lnTo>
                  <a:pt x="270510" y="112775"/>
                </a:lnTo>
                <a:lnTo>
                  <a:pt x="270510" y="142493"/>
                </a:lnTo>
                <a:lnTo>
                  <a:pt x="275844" y="146303"/>
                </a:lnTo>
                <a:lnTo>
                  <a:pt x="279654" y="150113"/>
                </a:lnTo>
                <a:lnTo>
                  <a:pt x="284226" y="153923"/>
                </a:lnTo>
                <a:lnTo>
                  <a:pt x="287274" y="158495"/>
                </a:lnTo>
                <a:lnTo>
                  <a:pt x="288798" y="163067"/>
                </a:lnTo>
                <a:lnTo>
                  <a:pt x="291084" y="167639"/>
                </a:lnTo>
                <a:lnTo>
                  <a:pt x="291846" y="172211"/>
                </a:lnTo>
                <a:lnTo>
                  <a:pt x="291846" y="227523"/>
                </a:lnTo>
                <a:lnTo>
                  <a:pt x="297084" y="224706"/>
                </a:lnTo>
                <a:lnTo>
                  <a:pt x="321849" y="188690"/>
                </a:lnTo>
                <a:lnTo>
                  <a:pt x="322790" y="181772"/>
                </a:lnTo>
                <a:lnTo>
                  <a:pt x="323088" y="174497"/>
                </a:lnTo>
                <a:close/>
              </a:path>
              <a:path w="509905" h="237489">
                <a:moveTo>
                  <a:pt x="509778" y="118109"/>
                </a:moveTo>
                <a:lnTo>
                  <a:pt x="507849" y="79105"/>
                </a:lnTo>
                <a:lnTo>
                  <a:pt x="497288" y="38350"/>
                </a:lnTo>
                <a:lnTo>
                  <a:pt x="469392" y="7619"/>
                </a:lnTo>
                <a:lnTo>
                  <a:pt x="432816" y="0"/>
                </a:lnTo>
                <a:lnTo>
                  <a:pt x="421814" y="559"/>
                </a:lnTo>
                <a:lnTo>
                  <a:pt x="380238" y="19145"/>
                </a:lnTo>
                <a:lnTo>
                  <a:pt x="357663" y="60305"/>
                </a:lnTo>
                <a:lnTo>
                  <a:pt x="350805" y="106013"/>
                </a:lnTo>
                <a:lnTo>
                  <a:pt x="350520" y="118871"/>
                </a:lnTo>
                <a:lnTo>
                  <a:pt x="350793" y="132730"/>
                </a:lnTo>
                <a:lnTo>
                  <a:pt x="356782" y="180034"/>
                </a:lnTo>
                <a:lnTo>
                  <a:pt x="378047" y="219646"/>
                </a:lnTo>
                <a:lnTo>
                  <a:pt x="382524" y="223293"/>
                </a:lnTo>
                <a:lnTo>
                  <a:pt x="382524" y="116585"/>
                </a:lnTo>
                <a:lnTo>
                  <a:pt x="382547" y="107453"/>
                </a:lnTo>
                <a:lnTo>
                  <a:pt x="387000" y="65436"/>
                </a:lnTo>
                <a:lnTo>
                  <a:pt x="406146" y="32003"/>
                </a:lnTo>
                <a:lnTo>
                  <a:pt x="420624" y="25145"/>
                </a:lnTo>
                <a:lnTo>
                  <a:pt x="436626" y="25145"/>
                </a:lnTo>
                <a:lnTo>
                  <a:pt x="467868" y="47243"/>
                </a:lnTo>
                <a:lnTo>
                  <a:pt x="477774" y="89153"/>
                </a:lnTo>
                <a:lnTo>
                  <a:pt x="478536" y="219697"/>
                </a:lnTo>
                <a:lnTo>
                  <a:pt x="480726" y="217836"/>
                </a:lnTo>
                <a:lnTo>
                  <a:pt x="503396" y="176676"/>
                </a:lnTo>
                <a:lnTo>
                  <a:pt x="509504" y="130968"/>
                </a:lnTo>
                <a:lnTo>
                  <a:pt x="509778" y="118109"/>
                </a:lnTo>
                <a:close/>
              </a:path>
              <a:path w="509905" h="237489">
                <a:moveTo>
                  <a:pt x="478536" y="219697"/>
                </a:moveTo>
                <a:lnTo>
                  <a:pt x="478536" y="137159"/>
                </a:lnTo>
                <a:lnTo>
                  <a:pt x="476250" y="160019"/>
                </a:lnTo>
                <a:lnTo>
                  <a:pt x="473202" y="173735"/>
                </a:lnTo>
                <a:lnTo>
                  <a:pt x="452628" y="206501"/>
                </a:lnTo>
                <a:lnTo>
                  <a:pt x="436626" y="211835"/>
                </a:lnTo>
                <a:lnTo>
                  <a:pt x="421386" y="211835"/>
                </a:lnTo>
                <a:lnTo>
                  <a:pt x="413766" y="210311"/>
                </a:lnTo>
                <a:lnTo>
                  <a:pt x="407670" y="206501"/>
                </a:lnTo>
                <a:lnTo>
                  <a:pt x="402336" y="203453"/>
                </a:lnTo>
                <a:lnTo>
                  <a:pt x="384810" y="160781"/>
                </a:lnTo>
                <a:lnTo>
                  <a:pt x="382524" y="116585"/>
                </a:lnTo>
                <a:lnTo>
                  <a:pt x="382524" y="223293"/>
                </a:lnTo>
                <a:lnTo>
                  <a:pt x="428244" y="236981"/>
                </a:lnTo>
                <a:lnTo>
                  <a:pt x="439233" y="236422"/>
                </a:lnTo>
                <a:lnTo>
                  <a:pt x="449294" y="234791"/>
                </a:lnTo>
                <a:lnTo>
                  <a:pt x="458354" y="232159"/>
                </a:lnTo>
                <a:lnTo>
                  <a:pt x="466344" y="228599"/>
                </a:lnTo>
                <a:lnTo>
                  <a:pt x="473928" y="223611"/>
                </a:lnTo>
                <a:lnTo>
                  <a:pt x="478536" y="2196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84141" y="4757928"/>
            <a:ext cx="521334" cy="236854"/>
          </a:xfrm>
          <a:custGeom>
            <a:avLst/>
            <a:gdLst/>
            <a:ahLst/>
            <a:cxnLst/>
            <a:rect l="l" t="t" r="r" b="b"/>
            <a:pathLst>
              <a:path w="521335" h="236854">
                <a:moveTo>
                  <a:pt x="761" y="225552"/>
                </a:moveTo>
                <a:lnTo>
                  <a:pt x="761" y="214122"/>
                </a:lnTo>
                <a:lnTo>
                  <a:pt x="0" y="216408"/>
                </a:lnTo>
                <a:lnTo>
                  <a:pt x="0" y="223266"/>
                </a:lnTo>
                <a:lnTo>
                  <a:pt x="761" y="225552"/>
                </a:lnTo>
                <a:close/>
              </a:path>
              <a:path w="521335" h="236854">
                <a:moveTo>
                  <a:pt x="102107" y="137923"/>
                </a:moveTo>
                <a:lnTo>
                  <a:pt x="102107" y="75438"/>
                </a:lnTo>
                <a:lnTo>
                  <a:pt x="100583" y="81534"/>
                </a:lnTo>
                <a:lnTo>
                  <a:pt x="99821" y="87630"/>
                </a:lnTo>
                <a:lnTo>
                  <a:pt x="97535" y="93726"/>
                </a:lnTo>
                <a:lnTo>
                  <a:pt x="93725" y="100584"/>
                </a:lnTo>
                <a:lnTo>
                  <a:pt x="91035" y="106310"/>
                </a:lnTo>
                <a:lnTo>
                  <a:pt x="87629" y="112109"/>
                </a:lnTo>
                <a:lnTo>
                  <a:pt x="60924" y="146065"/>
                </a:lnTo>
                <a:lnTo>
                  <a:pt x="7619" y="201168"/>
                </a:lnTo>
                <a:lnTo>
                  <a:pt x="4571" y="204216"/>
                </a:lnTo>
                <a:lnTo>
                  <a:pt x="3809" y="205740"/>
                </a:lnTo>
                <a:lnTo>
                  <a:pt x="3047" y="206502"/>
                </a:lnTo>
                <a:lnTo>
                  <a:pt x="761" y="211074"/>
                </a:lnTo>
                <a:lnTo>
                  <a:pt x="761" y="227076"/>
                </a:lnTo>
                <a:lnTo>
                  <a:pt x="2285" y="230124"/>
                </a:lnTo>
                <a:lnTo>
                  <a:pt x="3047" y="230886"/>
                </a:lnTo>
                <a:lnTo>
                  <a:pt x="3809" y="232410"/>
                </a:lnTo>
                <a:lnTo>
                  <a:pt x="4571" y="233172"/>
                </a:lnTo>
                <a:lnTo>
                  <a:pt x="6095" y="233172"/>
                </a:lnTo>
                <a:lnTo>
                  <a:pt x="7619" y="233934"/>
                </a:lnTo>
                <a:lnTo>
                  <a:pt x="37337" y="233934"/>
                </a:lnTo>
                <a:lnTo>
                  <a:pt x="37337" y="208026"/>
                </a:lnTo>
                <a:lnTo>
                  <a:pt x="73913" y="169926"/>
                </a:lnTo>
                <a:lnTo>
                  <a:pt x="83188" y="159936"/>
                </a:lnTo>
                <a:lnTo>
                  <a:pt x="91535" y="150590"/>
                </a:lnTo>
                <a:lnTo>
                  <a:pt x="98881" y="141958"/>
                </a:lnTo>
                <a:lnTo>
                  <a:pt x="102107" y="137923"/>
                </a:lnTo>
                <a:close/>
              </a:path>
              <a:path w="521335" h="236854">
                <a:moveTo>
                  <a:pt x="5333" y="41148"/>
                </a:moveTo>
                <a:lnTo>
                  <a:pt x="5333" y="25908"/>
                </a:lnTo>
                <a:lnTo>
                  <a:pt x="4571" y="26670"/>
                </a:lnTo>
                <a:lnTo>
                  <a:pt x="4571" y="39624"/>
                </a:lnTo>
                <a:lnTo>
                  <a:pt x="5333" y="41148"/>
                </a:lnTo>
                <a:close/>
              </a:path>
              <a:path w="521335" h="236854">
                <a:moveTo>
                  <a:pt x="6095" y="43434"/>
                </a:moveTo>
                <a:lnTo>
                  <a:pt x="6095" y="22860"/>
                </a:lnTo>
                <a:lnTo>
                  <a:pt x="5333" y="23622"/>
                </a:lnTo>
                <a:lnTo>
                  <a:pt x="5333" y="42672"/>
                </a:lnTo>
                <a:lnTo>
                  <a:pt x="6095" y="43434"/>
                </a:lnTo>
                <a:close/>
              </a:path>
              <a:path w="521335" h="236854">
                <a:moveTo>
                  <a:pt x="134111" y="67818"/>
                </a:moveTo>
                <a:lnTo>
                  <a:pt x="134111" y="51816"/>
                </a:lnTo>
                <a:lnTo>
                  <a:pt x="132587" y="44196"/>
                </a:lnTo>
                <a:lnTo>
                  <a:pt x="129539" y="37338"/>
                </a:lnTo>
                <a:lnTo>
                  <a:pt x="127253" y="29718"/>
                </a:lnTo>
                <a:lnTo>
                  <a:pt x="122681" y="23622"/>
                </a:lnTo>
                <a:lnTo>
                  <a:pt x="117347" y="18288"/>
                </a:lnTo>
                <a:lnTo>
                  <a:pt x="112013" y="12192"/>
                </a:lnTo>
                <a:lnTo>
                  <a:pt x="75437" y="418"/>
                </a:lnTo>
                <a:lnTo>
                  <a:pt x="60197" y="0"/>
                </a:lnTo>
                <a:lnTo>
                  <a:pt x="53339" y="762"/>
                </a:lnTo>
                <a:lnTo>
                  <a:pt x="35051" y="5334"/>
                </a:lnTo>
                <a:lnTo>
                  <a:pt x="24383" y="9906"/>
                </a:lnTo>
                <a:lnTo>
                  <a:pt x="20573" y="12192"/>
                </a:lnTo>
                <a:lnTo>
                  <a:pt x="16763" y="13716"/>
                </a:lnTo>
                <a:lnTo>
                  <a:pt x="12953" y="16002"/>
                </a:lnTo>
                <a:lnTo>
                  <a:pt x="10667" y="17526"/>
                </a:lnTo>
                <a:lnTo>
                  <a:pt x="6095" y="22098"/>
                </a:lnTo>
                <a:lnTo>
                  <a:pt x="6095" y="44958"/>
                </a:lnTo>
                <a:lnTo>
                  <a:pt x="6857" y="45720"/>
                </a:lnTo>
                <a:lnTo>
                  <a:pt x="7619" y="45720"/>
                </a:lnTo>
                <a:lnTo>
                  <a:pt x="8381" y="46482"/>
                </a:lnTo>
                <a:lnTo>
                  <a:pt x="11429" y="46482"/>
                </a:lnTo>
                <a:lnTo>
                  <a:pt x="13715" y="45720"/>
                </a:lnTo>
                <a:lnTo>
                  <a:pt x="16763" y="43434"/>
                </a:lnTo>
                <a:lnTo>
                  <a:pt x="19811" y="41910"/>
                </a:lnTo>
                <a:lnTo>
                  <a:pt x="27431" y="37338"/>
                </a:lnTo>
                <a:lnTo>
                  <a:pt x="32003" y="34290"/>
                </a:lnTo>
                <a:lnTo>
                  <a:pt x="37337" y="32766"/>
                </a:lnTo>
                <a:lnTo>
                  <a:pt x="49529" y="28194"/>
                </a:lnTo>
                <a:lnTo>
                  <a:pt x="55625" y="27432"/>
                </a:lnTo>
                <a:lnTo>
                  <a:pt x="70103" y="27432"/>
                </a:lnTo>
                <a:lnTo>
                  <a:pt x="75437" y="28194"/>
                </a:lnTo>
                <a:lnTo>
                  <a:pt x="80009" y="30480"/>
                </a:lnTo>
                <a:lnTo>
                  <a:pt x="85343" y="32766"/>
                </a:lnTo>
                <a:lnTo>
                  <a:pt x="89153" y="35052"/>
                </a:lnTo>
                <a:lnTo>
                  <a:pt x="92201" y="38862"/>
                </a:lnTo>
                <a:lnTo>
                  <a:pt x="96011" y="41910"/>
                </a:lnTo>
                <a:lnTo>
                  <a:pt x="98297" y="45720"/>
                </a:lnTo>
                <a:lnTo>
                  <a:pt x="101345" y="54864"/>
                </a:lnTo>
                <a:lnTo>
                  <a:pt x="102107" y="60198"/>
                </a:lnTo>
                <a:lnTo>
                  <a:pt x="102107" y="137923"/>
                </a:lnTo>
                <a:lnTo>
                  <a:pt x="105155" y="134112"/>
                </a:lnTo>
                <a:lnTo>
                  <a:pt x="111013" y="126384"/>
                </a:lnTo>
                <a:lnTo>
                  <a:pt x="116014" y="119157"/>
                </a:lnTo>
                <a:lnTo>
                  <a:pt x="120157" y="112359"/>
                </a:lnTo>
                <a:lnTo>
                  <a:pt x="123443" y="105918"/>
                </a:lnTo>
                <a:lnTo>
                  <a:pt x="128015" y="97536"/>
                </a:lnTo>
                <a:lnTo>
                  <a:pt x="130301" y="89154"/>
                </a:lnTo>
                <a:lnTo>
                  <a:pt x="131825" y="82296"/>
                </a:lnTo>
                <a:lnTo>
                  <a:pt x="133349" y="74676"/>
                </a:lnTo>
                <a:lnTo>
                  <a:pt x="134111" y="67818"/>
                </a:lnTo>
                <a:close/>
              </a:path>
              <a:path w="521335" h="236854">
                <a:moveTo>
                  <a:pt x="143255" y="229362"/>
                </a:moveTo>
                <a:lnTo>
                  <a:pt x="143255" y="211836"/>
                </a:lnTo>
                <a:lnTo>
                  <a:pt x="139445" y="208026"/>
                </a:lnTo>
                <a:lnTo>
                  <a:pt x="37337" y="208026"/>
                </a:lnTo>
                <a:lnTo>
                  <a:pt x="37337" y="233934"/>
                </a:lnTo>
                <a:lnTo>
                  <a:pt x="139445" y="233934"/>
                </a:lnTo>
                <a:lnTo>
                  <a:pt x="142493" y="230886"/>
                </a:lnTo>
                <a:lnTo>
                  <a:pt x="143255" y="229362"/>
                </a:lnTo>
                <a:close/>
              </a:path>
              <a:path w="521335" h="236854">
                <a:moveTo>
                  <a:pt x="144017" y="226314"/>
                </a:moveTo>
                <a:lnTo>
                  <a:pt x="144017" y="214884"/>
                </a:lnTo>
                <a:lnTo>
                  <a:pt x="143255" y="213360"/>
                </a:lnTo>
                <a:lnTo>
                  <a:pt x="143255" y="227838"/>
                </a:lnTo>
                <a:lnTo>
                  <a:pt x="144017" y="226314"/>
                </a:lnTo>
                <a:close/>
              </a:path>
              <a:path w="521335" h="236854">
                <a:moveTo>
                  <a:pt x="331469" y="27432"/>
                </a:moveTo>
                <a:lnTo>
                  <a:pt x="331469" y="9144"/>
                </a:lnTo>
                <a:lnTo>
                  <a:pt x="329945" y="6096"/>
                </a:lnTo>
                <a:lnTo>
                  <a:pt x="328421" y="4572"/>
                </a:lnTo>
                <a:lnTo>
                  <a:pt x="327659" y="4572"/>
                </a:lnTo>
                <a:lnTo>
                  <a:pt x="326135" y="3810"/>
                </a:lnTo>
                <a:lnTo>
                  <a:pt x="186689" y="3810"/>
                </a:lnTo>
                <a:lnTo>
                  <a:pt x="183641" y="6858"/>
                </a:lnTo>
                <a:lnTo>
                  <a:pt x="183641" y="8382"/>
                </a:lnTo>
                <a:lnTo>
                  <a:pt x="182879" y="9906"/>
                </a:lnTo>
                <a:lnTo>
                  <a:pt x="182879" y="11430"/>
                </a:lnTo>
                <a:lnTo>
                  <a:pt x="182117" y="12954"/>
                </a:lnTo>
                <a:lnTo>
                  <a:pt x="182117" y="21336"/>
                </a:lnTo>
                <a:lnTo>
                  <a:pt x="182879" y="24384"/>
                </a:lnTo>
                <a:lnTo>
                  <a:pt x="183641" y="26670"/>
                </a:lnTo>
                <a:lnTo>
                  <a:pt x="185165" y="29718"/>
                </a:lnTo>
                <a:lnTo>
                  <a:pt x="186689" y="30480"/>
                </a:lnTo>
                <a:lnTo>
                  <a:pt x="299465" y="30480"/>
                </a:lnTo>
                <a:lnTo>
                  <a:pt x="299465" y="103750"/>
                </a:lnTo>
                <a:lnTo>
                  <a:pt x="328421" y="37338"/>
                </a:lnTo>
                <a:lnTo>
                  <a:pt x="329183" y="35052"/>
                </a:lnTo>
                <a:lnTo>
                  <a:pt x="329183" y="33528"/>
                </a:lnTo>
                <a:lnTo>
                  <a:pt x="330707" y="30480"/>
                </a:lnTo>
                <a:lnTo>
                  <a:pt x="330707" y="28956"/>
                </a:lnTo>
                <a:lnTo>
                  <a:pt x="331469" y="27432"/>
                </a:lnTo>
                <a:close/>
              </a:path>
              <a:path w="521335" h="236854">
                <a:moveTo>
                  <a:pt x="299465" y="103750"/>
                </a:moveTo>
                <a:lnTo>
                  <a:pt x="299465" y="30480"/>
                </a:lnTo>
                <a:lnTo>
                  <a:pt x="211835" y="225552"/>
                </a:lnTo>
                <a:lnTo>
                  <a:pt x="211835" y="227076"/>
                </a:lnTo>
                <a:lnTo>
                  <a:pt x="211073" y="228600"/>
                </a:lnTo>
                <a:lnTo>
                  <a:pt x="211073" y="231648"/>
                </a:lnTo>
                <a:lnTo>
                  <a:pt x="212597" y="232410"/>
                </a:lnTo>
                <a:lnTo>
                  <a:pt x="213359" y="233172"/>
                </a:lnTo>
                <a:lnTo>
                  <a:pt x="214883" y="233934"/>
                </a:lnTo>
                <a:lnTo>
                  <a:pt x="217169" y="234696"/>
                </a:lnTo>
                <a:lnTo>
                  <a:pt x="236219" y="234696"/>
                </a:lnTo>
                <a:lnTo>
                  <a:pt x="238505" y="233934"/>
                </a:lnTo>
                <a:lnTo>
                  <a:pt x="240029" y="233934"/>
                </a:lnTo>
                <a:lnTo>
                  <a:pt x="240791" y="233172"/>
                </a:lnTo>
                <a:lnTo>
                  <a:pt x="242315" y="232410"/>
                </a:lnTo>
                <a:lnTo>
                  <a:pt x="243839" y="230886"/>
                </a:lnTo>
                <a:lnTo>
                  <a:pt x="245363" y="227838"/>
                </a:lnTo>
                <a:lnTo>
                  <a:pt x="299465" y="103750"/>
                </a:lnTo>
                <a:close/>
              </a:path>
              <a:path w="521335" h="236854">
                <a:moveTo>
                  <a:pt x="332231" y="22860"/>
                </a:moveTo>
                <a:lnTo>
                  <a:pt x="332231" y="12192"/>
                </a:lnTo>
                <a:lnTo>
                  <a:pt x="331469" y="10668"/>
                </a:lnTo>
                <a:lnTo>
                  <a:pt x="331469" y="24384"/>
                </a:lnTo>
                <a:lnTo>
                  <a:pt x="332231" y="22860"/>
                </a:lnTo>
                <a:close/>
              </a:path>
              <a:path w="521335" h="236854">
                <a:moveTo>
                  <a:pt x="521207" y="118110"/>
                </a:moveTo>
                <a:lnTo>
                  <a:pt x="518957" y="79105"/>
                </a:lnTo>
                <a:lnTo>
                  <a:pt x="508611" y="38778"/>
                </a:lnTo>
                <a:lnTo>
                  <a:pt x="480059" y="8382"/>
                </a:lnTo>
                <a:lnTo>
                  <a:pt x="441959" y="80"/>
                </a:lnTo>
                <a:lnTo>
                  <a:pt x="432601" y="571"/>
                </a:lnTo>
                <a:lnTo>
                  <a:pt x="391096" y="19335"/>
                </a:lnTo>
                <a:lnTo>
                  <a:pt x="368665" y="60424"/>
                </a:lnTo>
                <a:lnTo>
                  <a:pt x="362235" y="106656"/>
                </a:lnTo>
                <a:lnTo>
                  <a:pt x="361949" y="119634"/>
                </a:lnTo>
                <a:lnTo>
                  <a:pt x="362223" y="133171"/>
                </a:lnTo>
                <a:lnTo>
                  <a:pt x="367891" y="180355"/>
                </a:lnTo>
                <a:lnTo>
                  <a:pt x="389096" y="219646"/>
                </a:lnTo>
                <a:lnTo>
                  <a:pt x="393191" y="223123"/>
                </a:lnTo>
                <a:lnTo>
                  <a:pt x="393191" y="117348"/>
                </a:lnTo>
                <a:lnTo>
                  <a:pt x="393334" y="107787"/>
                </a:lnTo>
                <a:lnTo>
                  <a:pt x="398049" y="65532"/>
                </a:lnTo>
                <a:lnTo>
                  <a:pt x="417575" y="32766"/>
                </a:lnTo>
                <a:lnTo>
                  <a:pt x="441959" y="25146"/>
                </a:lnTo>
                <a:lnTo>
                  <a:pt x="447293" y="25146"/>
                </a:lnTo>
                <a:lnTo>
                  <a:pt x="452627" y="25908"/>
                </a:lnTo>
                <a:lnTo>
                  <a:pt x="461771" y="28956"/>
                </a:lnTo>
                <a:lnTo>
                  <a:pt x="465581" y="31242"/>
                </a:lnTo>
                <a:lnTo>
                  <a:pt x="469391" y="35052"/>
                </a:lnTo>
                <a:lnTo>
                  <a:pt x="473201" y="38100"/>
                </a:lnTo>
                <a:lnTo>
                  <a:pt x="476249" y="41910"/>
                </a:lnTo>
                <a:lnTo>
                  <a:pt x="483107" y="57912"/>
                </a:lnTo>
                <a:lnTo>
                  <a:pt x="484631" y="65532"/>
                </a:lnTo>
                <a:lnTo>
                  <a:pt x="486155" y="72390"/>
                </a:lnTo>
                <a:lnTo>
                  <a:pt x="489835" y="111978"/>
                </a:lnTo>
                <a:lnTo>
                  <a:pt x="489965" y="120396"/>
                </a:lnTo>
                <a:lnTo>
                  <a:pt x="489965" y="219868"/>
                </a:lnTo>
                <a:lnTo>
                  <a:pt x="492061" y="218122"/>
                </a:lnTo>
                <a:lnTo>
                  <a:pt x="514492" y="177319"/>
                </a:lnTo>
                <a:lnTo>
                  <a:pt x="520922" y="131087"/>
                </a:lnTo>
                <a:lnTo>
                  <a:pt x="521207" y="118110"/>
                </a:lnTo>
                <a:close/>
              </a:path>
              <a:path w="521335" h="236854">
                <a:moveTo>
                  <a:pt x="489965" y="219868"/>
                </a:moveTo>
                <a:lnTo>
                  <a:pt x="489965" y="128778"/>
                </a:lnTo>
                <a:lnTo>
                  <a:pt x="489203" y="137160"/>
                </a:lnTo>
                <a:lnTo>
                  <a:pt x="489203" y="144780"/>
                </a:lnTo>
                <a:lnTo>
                  <a:pt x="488441" y="153162"/>
                </a:lnTo>
                <a:lnTo>
                  <a:pt x="487679" y="160020"/>
                </a:lnTo>
                <a:lnTo>
                  <a:pt x="484631" y="173736"/>
                </a:lnTo>
                <a:lnTo>
                  <a:pt x="482345" y="179832"/>
                </a:lnTo>
                <a:lnTo>
                  <a:pt x="480059" y="185166"/>
                </a:lnTo>
                <a:lnTo>
                  <a:pt x="477773" y="191262"/>
                </a:lnTo>
                <a:lnTo>
                  <a:pt x="447293" y="211836"/>
                </a:lnTo>
                <a:lnTo>
                  <a:pt x="432053" y="211836"/>
                </a:lnTo>
                <a:lnTo>
                  <a:pt x="401919" y="184356"/>
                </a:lnTo>
                <a:lnTo>
                  <a:pt x="393858" y="141065"/>
                </a:lnTo>
                <a:lnTo>
                  <a:pt x="393191" y="117348"/>
                </a:lnTo>
                <a:lnTo>
                  <a:pt x="393191" y="223123"/>
                </a:lnTo>
                <a:lnTo>
                  <a:pt x="434828" y="236809"/>
                </a:lnTo>
                <a:lnTo>
                  <a:pt x="443483" y="236793"/>
                </a:lnTo>
                <a:lnTo>
                  <a:pt x="485346" y="223718"/>
                </a:lnTo>
                <a:lnTo>
                  <a:pt x="489965" y="2198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3408426" y="3306317"/>
            <a:ext cx="1854835" cy="387350"/>
            <a:chOff x="3408426" y="3306317"/>
            <a:chExt cx="1854835" cy="387350"/>
          </a:xfrm>
        </p:grpSpPr>
        <p:sp>
          <p:nvSpPr>
            <p:cNvPr id="12" name="object 12"/>
            <p:cNvSpPr/>
            <p:nvPr/>
          </p:nvSpPr>
          <p:spPr>
            <a:xfrm>
              <a:off x="4478274" y="3624833"/>
              <a:ext cx="591820" cy="0"/>
            </a:xfrm>
            <a:custGeom>
              <a:avLst/>
              <a:gdLst/>
              <a:ahLst/>
              <a:cxnLst/>
              <a:rect l="l" t="t" r="r" b="b"/>
              <a:pathLst>
                <a:path w="591820">
                  <a:moveTo>
                    <a:pt x="591312" y="0"/>
                  </a:moveTo>
                  <a:lnTo>
                    <a:pt x="0" y="0"/>
                  </a:lnTo>
                </a:path>
              </a:pathLst>
            </a:custGeom>
            <a:ln w="3277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47488" y="3556253"/>
              <a:ext cx="215900" cy="137160"/>
            </a:xfrm>
            <a:custGeom>
              <a:avLst/>
              <a:gdLst/>
              <a:ahLst/>
              <a:cxnLst/>
              <a:rect l="l" t="t" r="r" b="b"/>
              <a:pathLst>
                <a:path w="215900" h="137160">
                  <a:moveTo>
                    <a:pt x="215646" y="68580"/>
                  </a:moveTo>
                  <a:lnTo>
                    <a:pt x="0" y="0"/>
                  </a:lnTo>
                  <a:lnTo>
                    <a:pt x="0" y="137160"/>
                  </a:lnTo>
                  <a:lnTo>
                    <a:pt x="215646" y="6858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90544" y="3374135"/>
              <a:ext cx="830580" cy="250825"/>
            </a:xfrm>
            <a:custGeom>
              <a:avLst/>
              <a:gdLst/>
              <a:ahLst/>
              <a:cxnLst/>
              <a:rect l="l" t="t" r="r" b="b"/>
              <a:pathLst>
                <a:path w="830579" h="250825">
                  <a:moveTo>
                    <a:pt x="0" y="0"/>
                  </a:moveTo>
                  <a:lnTo>
                    <a:pt x="830580" y="250697"/>
                  </a:lnTo>
                </a:path>
              </a:pathLst>
            </a:custGeom>
            <a:ln w="3277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08426" y="3306317"/>
              <a:ext cx="227965" cy="136525"/>
            </a:xfrm>
            <a:custGeom>
              <a:avLst/>
              <a:gdLst/>
              <a:ahLst/>
              <a:cxnLst/>
              <a:rect l="l" t="t" r="r" b="b"/>
              <a:pathLst>
                <a:path w="227964" h="136525">
                  <a:moveTo>
                    <a:pt x="227837" y="0"/>
                  </a:moveTo>
                  <a:lnTo>
                    <a:pt x="0" y="11430"/>
                  </a:lnTo>
                  <a:lnTo>
                    <a:pt x="182117" y="136398"/>
                  </a:lnTo>
                  <a:lnTo>
                    <a:pt x="22783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6180582" y="3410711"/>
            <a:ext cx="400050" cy="275590"/>
          </a:xfrm>
          <a:custGeom>
            <a:avLst/>
            <a:gdLst/>
            <a:ahLst/>
            <a:cxnLst/>
            <a:rect l="l" t="t" r="r" b="b"/>
            <a:pathLst>
              <a:path w="400050" h="275589">
                <a:moveTo>
                  <a:pt x="160782" y="191262"/>
                </a:moveTo>
                <a:lnTo>
                  <a:pt x="152400" y="153924"/>
                </a:lnTo>
                <a:lnTo>
                  <a:pt x="124968" y="131064"/>
                </a:lnTo>
                <a:lnTo>
                  <a:pt x="118110" y="128016"/>
                </a:lnTo>
                <a:lnTo>
                  <a:pt x="112014" y="126492"/>
                </a:lnTo>
                <a:lnTo>
                  <a:pt x="106680" y="125730"/>
                </a:lnTo>
                <a:lnTo>
                  <a:pt x="106680" y="122682"/>
                </a:lnTo>
                <a:lnTo>
                  <a:pt x="140970" y="102108"/>
                </a:lnTo>
                <a:lnTo>
                  <a:pt x="155448" y="63246"/>
                </a:lnTo>
                <a:lnTo>
                  <a:pt x="155130" y="55524"/>
                </a:lnTo>
                <a:lnTo>
                  <a:pt x="137236" y="19202"/>
                </a:lnTo>
                <a:lnTo>
                  <a:pt x="100736" y="1612"/>
                </a:lnTo>
                <a:lnTo>
                  <a:pt x="76200" y="0"/>
                </a:lnTo>
                <a:lnTo>
                  <a:pt x="67043" y="292"/>
                </a:lnTo>
                <a:lnTo>
                  <a:pt x="29248" y="7429"/>
                </a:lnTo>
                <a:lnTo>
                  <a:pt x="6858" y="16002"/>
                </a:lnTo>
                <a:lnTo>
                  <a:pt x="6858" y="53340"/>
                </a:lnTo>
                <a:lnTo>
                  <a:pt x="9144" y="53340"/>
                </a:lnTo>
                <a:lnTo>
                  <a:pt x="12954" y="51054"/>
                </a:lnTo>
                <a:lnTo>
                  <a:pt x="16002" y="48768"/>
                </a:lnTo>
                <a:lnTo>
                  <a:pt x="20574" y="46482"/>
                </a:lnTo>
                <a:lnTo>
                  <a:pt x="60960" y="31242"/>
                </a:lnTo>
                <a:lnTo>
                  <a:pt x="67056" y="30480"/>
                </a:lnTo>
                <a:lnTo>
                  <a:pt x="73152" y="30480"/>
                </a:lnTo>
                <a:lnTo>
                  <a:pt x="80010" y="30480"/>
                </a:lnTo>
                <a:lnTo>
                  <a:pt x="115824" y="50292"/>
                </a:lnTo>
                <a:lnTo>
                  <a:pt x="118110" y="54864"/>
                </a:lnTo>
                <a:lnTo>
                  <a:pt x="119634" y="60960"/>
                </a:lnTo>
                <a:lnTo>
                  <a:pt x="119634" y="67056"/>
                </a:lnTo>
                <a:lnTo>
                  <a:pt x="96393" y="105587"/>
                </a:lnTo>
                <a:lnTo>
                  <a:pt x="65532" y="112014"/>
                </a:lnTo>
                <a:lnTo>
                  <a:pt x="54102" y="112014"/>
                </a:lnTo>
                <a:lnTo>
                  <a:pt x="54102" y="140970"/>
                </a:lnTo>
                <a:lnTo>
                  <a:pt x="76962" y="140970"/>
                </a:lnTo>
                <a:lnTo>
                  <a:pt x="84582" y="141732"/>
                </a:lnTo>
                <a:lnTo>
                  <a:pt x="123444" y="171450"/>
                </a:lnTo>
                <a:lnTo>
                  <a:pt x="124968" y="179070"/>
                </a:lnTo>
                <a:lnTo>
                  <a:pt x="124968" y="198120"/>
                </a:lnTo>
                <a:lnTo>
                  <a:pt x="123444" y="206502"/>
                </a:lnTo>
                <a:lnTo>
                  <a:pt x="121158" y="212598"/>
                </a:lnTo>
                <a:lnTo>
                  <a:pt x="115062" y="224790"/>
                </a:lnTo>
                <a:lnTo>
                  <a:pt x="109728" y="230124"/>
                </a:lnTo>
                <a:lnTo>
                  <a:pt x="105156" y="235458"/>
                </a:lnTo>
                <a:lnTo>
                  <a:pt x="99060" y="239268"/>
                </a:lnTo>
                <a:lnTo>
                  <a:pt x="84582" y="243840"/>
                </a:lnTo>
                <a:lnTo>
                  <a:pt x="76962" y="244602"/>
                </a:lnTo>
                <a:lnTo>
                  <a:pt x="70104" y="244602"/>
                </a:lnTo>
                <a:lnTo>
                  <a:pt x="23609" y="233426"/>
                </a:lnTo>
                <a:lnTo>
                  <a:pt x="2286" y="221742"/>
                </a:lnTo>
                <a:lnTo>
                  <a:pt x="0" y="221742"/>
                </a:lnTo>
                <a:lnTo>
                  <a:pt x="0" y="259080"/>
                </a:lnTo>
                <a:lnTo>
                  <a:pt x="6832" y="262369"/>
                </a:lnTo>
                <a:lnTo>
                  <a:pt x="52285" y="273939"/>
                </a:lnTo>
                <a:lnTo>
                  <a:pt x="72390" y="275082"/>
                </a:lnTo>
                <a:lnTo>
                  <a:pt x="82397" y="274777"/>
                </a:lnTo>
                <a:lnTo>
                  <a:pt x="124587" y="261556"/>
                </a:lnTo>
                <a:lnTo>
                  <a:pt x="151409" y="231635"/>
                </a:lnTo>
                <a:lnTo>
                  <a:pt x="160362" y="200139"/>
                </a:lnTo>
                <a:lnTo>
                  <a:pt x="160782" y="191262"/>
                </a:lnTo>
                <a:close/>
              </a:path>
              <a:path w="400050" h="275589">
                <a:moveTo>
                  <a:pt x="400037" y="5334"/>
                </a:moveTo>
                <a:lnTo>
                  <a:pt x="364223" y="5334"/>
                </a:lnTo>
                <a:lnTo>
                  <a:pt x="291071" y="224790"/>
                </a:lnTo>
                <a:lnTo>
                  <a:pt x="217919" y="5334"/>
                </a:lnTo>
                <a:lnTo>
                  <a:pt x="179819" y="5334"/>
                </a:lnTo>
                <a:lnTo>
                  <a:pt x="271259" y="269748"/>
                </a:lnTo>
                <a:lnTo>
                  <a:pt x="309359" y="269748"/>
                </a:lnTo>
                <a:lnTo>
                  <a:pt x="400037" y="533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6836664" y="3416046"/>
            <a:ext cx="461009" cy="511809"/>
            <a:chOff x="6836664" y="3416046"/>
            <a:chExt cx="461009" cy="511809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6664" y="3561588"/>
              <a:ext cx="219455" cy="36575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077456" y="3416046"/>
              <a:ext cx="220345" cy="264795"/>
            </a:xfrm>
            <a:custGeom>
              <a:avLst/>
              <a:gdLst/>
              <a:ahLst/>
              <a:cxnLst/>
              <a:rect l="l" t="t" r="r" b="b"/>
              <a:pathLst>
                <a:path w="220345" h="264795">
                  <a:moveTo>
                    <a:pt x="220218" y="0"/>
                  </a:moveTo>
                  <a:lnTo>
                    <a:pt x="184404" y="0"/>
                  </a:lnTo>
                  <a:lnTo>
                    <a:pt x="111252" y="219456"/>
                  </a:lnTo>
                  <a:lnTo>
                    <a:pt x="38100" y="0"/>
                  </a:lnTo>
                  <a:lnTo>
                    <a:pt x="0" y="0"/>
                  </a:lnTo>
                  <a:lnTo>
                    <a:pt x="91440" y="264414"/>
                  </a:lnTo>
                  <a:lnTo>
                    <a:pt x="128778" y="264414"/>
                  </a:lnTo>
                  <a:lnTo>
                    <a:pt x="22021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7543800" y="3416046"/>
            <a:ext cx="468630" cy="511809"/>
            <a:chOff x="7543800" y="3416046"/>
            <a:chExt cx="468630" cy="511809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3800" y="3561588"/>
              <a:ext cx="219455" cy="3657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792211" y="3416046"/>
              <a:ext cx="220345" cy="264795"/>
            </a:xfrm>
            <a:custGeom>
              <a:avLst/>
              <a:gdLst/>
              <a:ahLst/>
              <a:cxnLst/>
              <a:rect l="l" t="t" r="r" b="b"/>
              <a:pathLst>
                <a:path w="220345" h="264795">
                  <a:moveTo>
                    <a:pt x="220218" y="0"/>
                  </a:moveTo>
                  <a:lnTo>
                    <a:pt x="184404" y="0"/>
                  </a:lnTo>
                  <a:lnTo>
                    <a:pt x="111252" y="219456"/>
                  </a:lnTo>
                  <a:lnTo>
                    <a:pt x="38100" y="0"/>
                  </a:lnTo>
                  <a:lnTo>
                    <a:pt x="0" y="0"/>
                  </a:lnTo>
                  <a:lnTo>
                    <a:pt x="91440" y="264414"/>
                  </a:lnTo>
                  <a:lnTo>
                    <a:pt x="129540" y="264414"/>
                  </a:lnTo>
                  <a:lnTo>
                    <a:pt x="22021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2168652" y="3044951"/>
            <a:ext cx="300355" cy="276225"/>
          </a:xfrm>
          <a:custGeom>
            <a:avLst/>
            <a:gdLst/>
            <a:ahLst/>
            <a:cxnLst/>
            <a:rect l="l" t="t" r="r" b="b"/>
            <a:pathLst>
              <a:path w="300355" h="276225">
                <a:moveTo>
                  <a:pt x="160782" y="192024"/>
                </a:moveTo>
                <a:lnTo>
                  <a:pt x="151638" y="154686"/>
                </a:lnTo>
                <a:lnTo>
                  <a:pt x="112014" y="126492"/>
                </a:lnTo>
                <a:lnTo>
                  <a:pt x="106680" y="125730"/>
                </a:lnTo>
                <a:lnTo>
                  <a:pt x="106680" y="123444"/>
                </a:lnTo>
                <a:lnTo>
                  <a:pt x="140970" y="102108"/>
                </a:lnTo>
                <a:lnTo>
                  <a:pt x="155448" y="64008"/>
                </a:lnTo>
                <a:lnTo>
                  <a:pt x="155028" y="56184"/>
                </a:lnTo>
                <a:lnTo>
                  <a:pt x="137236" y="19532"/>
                </a:lnTo>
                <a:lnTo>
                  <a:pt x="100406" y="2260"/>
                </a:lnTo>
                <a:lnTo>
                  <a:pt x="76200" y="0"/>
                </a:lnTo>
                <a:lnTo>
                  <a:pt x="67030" y="304"/>
                </a:lnTo>
                <a:lnTo>
                  <a:pt x="28816" y="7772"/>
                </a:lnTo>
                <a:lnTo>
                  <a:pt x="6858" y="16764"/>
                </a:lnTo>
                <a:lnTo>
                  <a:pt x="6858" y="54102"/>
                </a:lnTo>
                <a:lnTo>
                  <a:pt x="9144" y="54102"/>
                </a:lnTo>
                <a:lnTo>
                  <a:pt x="12192" y="51816"/>
                </a:lnTo>
                <a:lnTo>
                  <a:pt x="24384" y="44196"/>
                </a:lnTo>
                <a:lnTo>
                  <a:pt x="29718" y="41910"/>
                </a:lnTo>
                <a:lnTo>
                  <a:pt x="35052" y="38862"/>
                </a:lnTo>
                <a:lnTo>
                  <a:pt x="41148" y="36576"/>
                </a:lnTo>
                <a:lnTo>
                  <a:pt x="54102" y="33528"/>
                </a:lnTo>
                <a:lnTo>
                  <a:pt x="60198" y="31242"/>
                </a:lnTo>
                <a:lnTo>
                  <a:pt x="67056" y="30480"/>
                </a:lnTo>
                <a:lnTo>
                  <a:pt x="73152" y="30480"/>
                </a:lnTo>
                <a:lnTo>
                  <a:pt x="79248" y="30480"/>
                </a:lnTo>
                <a:lnTo>
                  <a:pt x="85344" y="31242"/>
                </a:lnTo>
                <a:lnTo>
                  <a:pt x="90678" y="32766"/>
                </a:lnTo>
                <a:lnTo>
                  <a:pt x="96012" y="33528"/>
                </a:lnTo>
                <a:lnTo>
                  <a:pt x="101346" y="35814"/>
                </a:lnTo>
                <a:lnTo>
                  <a:pt x="119634" y="60960"/>
                </a:lnTo>
                <a:lnTo>
                  <a:pt x="119634" y="67818"/>
                </a:lnTo>
                <a:lnTo>
                  <a:pt x="96393" y="105587"/>
                </a:lnTo>
                <a:lnTo>
                  <a:pt x="65532" y="112014"/>
                </a:lnTo>
                <a:lnTo>
                  <a:pt x="53340" y="112014"/>
                </a:lnTo>
                <a:lnTo>
                  <a:pt x="53340" y="141732"/>
                </a:lnTo>
                <a:lnTo>
                  <a:pt x="76962" y="141732"/>
                </a:lnTo>
                <a:lnTo>
                  <a:pt x="83820" y="142494"/>
                </a:lnTo>
                <a:lnTo>
                  <a:pt x="90678" y="144018"/>
                </a:lnTo>
                <a:lnTo>
                  <a:pt x="97536" y="144780"/>
                </a:lnTo>
                <a:lnTo>
                  <a:pt x="124206" y="179832"/>
                </a:lnTo>
                <a:lnTo>
                  <a:pt x="124206" y="198882"/>
                </a:lnTo>
                <a:lnTo>
                  <a:pt x="123444" y="206502"/>
                </a:lnTo>
                <a:lnTo>
                  <a:pt x="120396" y="213360"/>
                </a:lnTo>
                <a:lnTo>
                  <a:pt x="118110" y="219456"/>
                </a:lnTo>
                <a:lnTo>
                  <a:pt x="84582" y="243840"/>
                </a:lnTo>
                <a:lnTo>
                  <a:pt x="76962" y="245364"/>
                </a:lnTo>
                <a:lnTo>
                  <a:pt x="70104" y="245364"/>
                </a:lnTo>
                <a:lnTo>
                  <a:pt x="32004" y="237744"/>
                </a:lnTo>
                <a:lnTo>
                  <a:pt x="2286" y="221742"/>
                </a:lnTo>
                <a:lnTo>
                  <a:pt x="0" y="221742"/>
                </a:lnTo>
                <a:lnTo>
                  <a:pt x="0" y="259842"/>
                </a:lnTo>
                <a:lnTo>
                  <a:pt x="6832" y="262813"/>
                </a:lnTo>
                <a:lnTo>
                  <a:pt x="52197" y="274701"/>
                </a:lnTo>
                <a:lnTo>
                  <a:pt x="71628" y="275844"/>
                </a:lnTo>
                <a:lnTo>
                  <a:pt x="82067" y="275437"/>
                </a:lnTo>
                <a:lnTo>
                  <a:pt x="124485" y="261747"/>
                </a:lnTo>
                <a:lnTo>
                  <a:pt x="151079" y="232067"/>
                </a:lnTo>
                <a:lnTo>
                  <a:pt x="160362" y="200583"/>
                </a:lnTo>
                <a:lnTo>
                  <a:pt x="160782" y="192024"/>
                </a:lnTo>
                <a:close/>
              </a:path>
              <a:path w="300355" h="276225">
                <a:moveTo>
                  <a:pt x="300228" y="5334"/>
                </a:moveTo>
                <a:lnTo>
                  <a:pt x="267208" y="5334"/>
                </a:lnTo>
                <a:lnTo>
                  <a:pt x="231648" y="5334"/>
                </a:lnTo>
                <a:lnTo>
                  <a:pt x="197358" y="5334"/>
                </a:lnTo>
                <a:lnTo>
                  <a:pt x="197358" y="32766"/>
                </a:lnTo>
                <a:lnTo>
                  <a:pt x="231648" y="32766"/>
                </a:lnTo>
                <a:lnTo>
                  <a:pt x="231648" y="243078"/>
                </a:lnTo>
                <a:lnTo>
                  <a:pt x="197358" y="243078"/>
                </a:lnTo>
                <a:lnTo>
                  <a:pt x="197358" y="270510"/>
                </a:lnTo>
                <a:lnTo>
                  <a:pt x="231648" y="270510"/>
                </a:lnTo>
                <a:lnTo>
                  <a:pt x="267208" y="270510"/>
                </a:lnTo>
                <a:lnTo>
                  <a:pt x="300228" y="270510"/>
                </a:lnTo>
                <a:lnTo>
                  <a:pt x="300228" y="243078"/>
                </a:lnTo>
                <a:lnTo>
                  <a:pt x="267208" y="243078"/>
                </a:lnTo>
                <a:lnTo>
                  <a:pt x="267208" y="32766"/>
                </a:lnTo>
                <a:lnTo>
                  <a:pt x="300228" y="32766"/>
                </a:lnTo>
                <a:lnTo>
                  <a:pt x="300228" y="533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42438" y="3195827"/>
            <a:ext cx="219455" cy="365759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3001517" y="3050285"/>
            <a:ext cx="34290" cy="27940"/>
          </a:xfrm>
          <a:custGeom>
            <a:avLst/>
            <a:gdLst/>
            <a:ahLst/>
            <a:cxnLst/>
            <a:rect l="l" t="t" r="r" b="b"/>
            <a:pathLst>
              <a:path w="34289" h="27939">
                <a:moveTo>
                  <a:pt x="0" y="0"/>
                </a:moveTo>
                <a:lnTo>
                  <a:pt x="0" y="27431"/>
                </a:lnTo>
                <a:lnTo>
                  <a:pt x="34289" y="27431"/>
                </a:lnTo>
                <a:lnTo>
                  <a:pt x="3428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001518" y="3050285"/>
            <a:ext cx="102870" cy="265430"/>
          </a:xfrm>
          <a:custGeom>
            <a:avLst/>
            <a:gdLst/>
            <a:ahLst/>
            <a:cxnLst/>
            <a:rect l="l" t="t" r="r" b="b"/>
            <a:pathLst>
              <a:path w="102869" h="265429">
                <a:moveTo>
                  <a:pt x="102870" y="0"/>
                </a:moveTo>
                <a:lnTo>
                  <a:pt x="69850" y="0"/>
                </a:lnTo>
                <a:lnTo>
                  <a:pt x="34290" y="0"/>
                </a:lnTo>
                <a:lnTo>
                  <a:pt x="34290" y="237744"/>
                </a:lnTo>
                <a:lnTo>
                  <a:pt x="0" y="237744"/>
                </a:lnTo>
                <a:lnTo>
                  <a:pt x="0" y="265176"/>
                </a:lnTo>
                <a:lnTo>
                  <a:pt x="34290" y="265176"/>
                </a:lnTo>
                <a:lnTo>
                  <a:pt x="69850" y="265176"/>
                </a:lnTo>
                <a:lnTo>
                  <a:pt x="102870" y="265176"/>
                </a:lnTo>
                <a:lnTo>
                  <a:pt x="102870" y="237744"/>
                </a:lnTo>
                <a:lnTo>
                  <a:pt x="69850" y="237744"/>
                </a:lnTo>
                <a:lnTo>
                  <a:pt x="69850" y="27432"/>
                </a:lnTo>
                <a:lnTo>
                  <a:pt x="102870" y="27432"/>
                </a:lnTo>
                <a:lnTo>
                  <a:pt x="1028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3021329" y="2246077"/>
            <a:ext cx="3041015" cy="3015615"/>
            <a:chOff x="3021329" y="2246077"/>
            <a:chExt cx="3041015" cy="3015615"/>
          </a:xfrm>
        </p:grpSpPr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24833" y="2247900"/>
              <a:ext cx="2435422" cy="301149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624833" y="2247900"/>
              <a:ext cx="2435860" cy="3011805"/>
            </a:xfrm>
            <a:custGeom>
              <a:avLst/>
              <a:gdLst/>
              <a:ahLst/>
              <a:cxnLst/>
              <a:rect l="l" t="t" r="r" b="b"/>
              <a:pathLst>
                <a:path w="2435860" h="3011804">
                  <a:moveTo>
                    <a:pt x="0" y="2788158"/>
                  </a:moveTo>
                  <a:lnTo>
                    <a:pt x="42153" y="2812144"/>
                  </a:lnTo>
                  <a:lnTo>
                    <a:pt x="84718" y="2834730"/>
                  </a:lnTo>
                  <a:lnTo>
                    <a:pt x="127669" y="2855924"/>
                  </a:lnTo>
                  <a:lnTo>
                    <a:pt x="170977" y="2875731"/>
                  </a:lnTo>
                  <a:lnTo>
                    <a:pt x="214615" y="2894160"/>
                  </a:lnTo>
                  <a:lnTo>
                    <a:pt x="258556" y="2911217"/>
                  </a:lnTo>
                  <a:lnTo>
                    <a:pt x="302773" y="2926910"/>
                  </a:lnTo>
                  <a:lnTo>
                    <a:pt x="347237" y="2941245"/>
                  </a:lnTo>
                  <a:lnTo>
                    <a:pt x="391923" y="2954230"/>
                  </a:lnTo>
                  <a:lnTo>
                    <a:pt x="436801" y="2965871"/>
                  </a:lnTo>
                  <a:lnTo>
                    <a:pt x="481846" y="2976176"/>
                  </a:lnTo>
                  <a:lnTo>
                    <a:pt x="527028" y="2985152"/>
                  </a:lnTo>
                  <a:lnTo>
                    <a:pt x="572322" y="2992806"/>
                  </a:lnTo>
                  <a:lnTo>
                    <a:pt x="617700" y="2999146"/>
                  </a:lnTo>
                  <a:lnTo>
                    <a:pt x="663134" y="3004177"/>
                  </a:lnTo>
                  <a:lnTo>
                    <a:pt x="708596" y="3007907"/>
                  </a:lnTo>
                  <a:lnTo>
                    <a:pt x="754060" y="3010344"/>
                  </a:lnTo>
                  <a:lnTo>
                    <a:pt x="799498" y="3011494"/>
                  </a:lnTo>
                  <a:lnTo>
                    <a:pt x="844883" y="3011365"/>
                  </a:lnTo>
                  <a:lnTo>
                    <a:pt x="890187" y="3009963"/>
                  </a:lnTo>
                  <a:lnTo>
                    <a:pt x="935383" y="3007296"/>
                  </a:lnTo>
                  <a:lnTo>
                    <a:pt x="980444" y="3003371"/>
                  </a:lnTo>
                  <a:lnTo>
                    <a:pt x="1025341" y="2998194"/>
                  </a:lnTo>
                  <a:lnTo>
                    <a:pt x="1070048" y="2991774"/>
                  </a:lnTo>
                  <a:lnTo>
                    <a:pt x="1114538" y="2984116"/>
                  </a:lnTo>
                  <a:lnTo>
                    <a:pt x="1158782" y="2975229"/>
                  </a:lnTo>
                  <a:lnTo>
                    <a:pt x="1202754" y="2965119"/>
                  </a:lnTo>
                  <a:lnTo>
                    <a:pt x="1246425" y="2953793"/>
                  </a:lnTo>
                  <a:lnTo>
                    <a:pt x="1289770" y="2941259"/>
                  </a:lnTo>
                  <a:lnTo>
                    <a:pt x="1332760" y="2927523"/>
                  </a:lnTo>
                  <a:lnTo>
                    <a:pt x="1375368" y="2912592"/>
                  </a:lnTo>
                  <a:lnTo>
                    <a:pt x="1417566" y="2896475"/>
                  </a:lnTo>
                  <a:lnTo>
                    <a:pt x="1459327" y="2879177"/>
                  </a:lnTo>
                  <a:lnTo>
                    <a:pt x="1500624" y="2860706"/>
                  </a:lnTo>
                  <a:lnTo>
                    <a:pt x="1541429" y="2841069"/>
                  </a:lnTo>
                  <a:lnTo>
                    <a:pt x="1581716" y="2820273"/>
                  </a:lnTo>
                  <a:lnTo>
                    <a:pt x="1621455" y="2798325"/>
                  </a:lnTo>
                  <a:lnTo>
                    <a:pt x="1660621" y="2775232"/>
                  </a:lnTo>
                  <a:lnTo>
                    <a:pt x="1699186" y="2751001"/>
                  </a:lnTo>
                  <a:lnTo>
                    <a:pt x="1737121" y="2725640"/>
                  </a:lnTo>
                  <a:lnTo>
                    <a:pt x="1774401" y="2699156"/>
                  </a:lnTo>
                  <a:lnTo>
                    <a:pt x="1810997" y="2671555"/>
                  </a:lnTo>
                  <a:lnTo>
                    <a:pt x="1846883" y="2642844"/>
                  </a:lnTo>
                  <a:lnTo>
                    <a:pt x="1882030" y="2613032"/>
                  </a:lnTo>
                  <a:lnTo>
                    <a:pt x="1916411" y="2582124"/>
                  </a:lnTo>
                  <a:lnTo>
                    <a:pt x="1950000" y="2550128"/>
                  </a:lnTo>
                  <a:lnTo>
                    <a:pt x="1982767" y="2517051"/>
                  </a:lnTo>
                  <a:lnTo>
                    <a:pt x="2014687" y="2482900"/>
                  </a:lnTo>
                  <a:lnTo>
                    <a:pt x="2045732" y="2447683"/>
                  </a:lnTo>
                  <a:lnTo>
                    <a:pt x="2075874" y="2411405"/>
                  </a:lnTo>
                  <a:lnTo>
                    <a:pt x="2105086" y="2374076"/>
                  </a:lnTo>
                  <a:lnTo>
                    <a:pt x="2133341" y="2335700"/>
                  </a:lnTo>
                  <a:lnTo>
                    <a:pt x="2160610" y="2296286"/>
                  </a:lnTo>
                  <a:lnTo>
                    <a:pt x="2186868" y="2255841"/>
                  </a:lnTo>
                  <a:lnTo>
                    <a:pt x="2212086" y="2214372"/>
                  </a:lnTo>
                  <a:lnTo>
                    <a:pt x="2236072" y="2172218"/>
                  </a:lnTo>
                  <a:lnTo>
                    <a:pt x="2258658" y="2129653"/>
                  </a:lnTo>
                  <a:lnTo>
                    <a:pt x="2279852" y="2086702"/>
                  </a:lnTo>
                  <a:lnTo>
                    <a:pt x="2299659" y="2043394"/>
                  </a:lnTo>
                  <a:lnTo>
                    <a:pt x="2318088" y="1999756"/>
                  </a:lnTo>
                  <a:lnTo>
                    <a:pt x="2335145" y="1955815"/>
                  </a:lnTo>
                  <a:lnTo>
                    <a:pt x="2350838" y="1911598"/>
                  </a:lnTo>
                  <a:lnTo>
                    <a:pt x="2365173" y="1867134"/>
                  </a:lnTo>
                  <a:lnTo>
                    <a:pt x="2378158" y="1822448"/>
                  </a:lnTo>
                  <a:lnTo>
                    <a:pt x="2389799" y="1777570"/>
                  </a:lnTo>
                  <a:lnTo>
                    <a:pt x="2400104" y="1732525"/>
                  </a:lnTo>
                  <a:lnTo>
                    <a:pt x="2409080" y="1687343"/>
                  </a:lnTo>
                  <a:lnTo>
                    <a:pt x="2416734" y="1642049"/>
                  </a:lnTo>
                  <a:lnTo>
                    <a:pt x="2423074" y="1596671"/>
                  </a:lnTo>
                  <a:lnTo>
                    <a:pt x="2428105" y="1551237"/>
                  </a:lnTo>
                  <a:lnTo>
                    <a:pt x="2431835" y="1505775"/>
                  </a:lnTo>
                  <a:lnTo>
                    <a:pt x="2434272" y="1460311"/>
                  </a:lnTo>
                  <a:lnTo>
                    <a:pt x="2435422" y="1414873"/>
                  </a:lnTo>
                  <a:lnTo>
                    <a:pt x="2435293" y="1369488"/>
                  </a:lnTo>
                  <a:lnTo>
                    <a:pt x="2433891" y="1324184"/>
                  </a:lnTo>
                  <a:lnTo>
                    <a:pt x="2431224" y="1278988"/>
                  </a:lnTo>
                  <a:lnTo>
                    <a:pt x="2427299" y="1233927"/>
                  </a:lnTo>
                  <a:lnTo>
                    <a:pt x="2422122" y="1189030"/>
                  </a:lnTo>
                  <a:lnTo>
                    <a:pt x="2415702" y="1144323"/>
                  </a:lnTo>
                  <a:lnTo>
                    <a:pt x="2408044" y="1099833"/>
                  </a:lnTo>
                  <a:lnTo>
                    <a:pt x="2399157" y="1055589"/>
                  </a:lnTo>
                  <a:lnTo>
                    <a:pt x="2389047" y="1011617"/>
                  </a:lnTo>
                  <a:lnTo>
                    <a:pt x="2377721" y="967946"/>
                  </a:lnTo>
                  <a:lnTo>
                    <a:pt x="2365187" y="924601"/>
                  </a:lnTo>
                  <a:lnTo>
                    <a:pt x="2351451" y="881611"/>
                  </a:lnTo>
                  <a:lnTo>
                    <a:pt x="2336520" y="839003"/>
                  </a:lnTo>
                  <a:lnTo>
                    <a:pt x="2320403" y="796805"/>
                  </a:lnTo>
                  <a:lnTo>
                    <a:pt x="2303105" y="755044"/>
                  </a:lnTo>
                  <a:lnTo>
                    <a:pt x="2284634" y="713747"/>
                  </a:lnTo>
                  <a:lnTo>
                    <a:pt x="2264997" y="672942"/>
                  </a:lnTo>
                  <a:lnTo>
                    <a:pt x="2244201" y="632655"/>
                  </a:lnTo>
                  <a:lnTo>
                    <a:pt x="2222253" y="592916"/>
                  </a:lnTo>
                  <a:lnTo>
                    <a:pt x="2199160" y="553750"/>
                  </a:lnTo>
                  <a:lnTo>
                    <a:pt x="2174929" y="515185"/>
                  </a:lnTo>
                  <a:lnTo>
                    <a:pt x="2149568" y="477250"/>
                  </a:lnTo>
                  <a:lnTo>
                    <a:pt x="2123084" y="439970"/>
                  </a:lnTo>
                  <a:lnTo>
                    <a:pt x="2095483" y="403374"/>
                  </a:lnTo>
                  <a:lnTo>
                    <a:pt x="2066772" y="367488"/>
                  </a:lnTo>
                  <a:lnTo>
                    <a:pt x="2036960" y="332341"/>
                  </a:lnTo>
                  <a:lnTo>
                    <a:pt x="2006052" y="297960"/>
                  </a:lnTo>
                  <a:lnTo>
                    <a:pt x="1974056" y="264371"/>
                  </a:lnTo>
                  <a:lnTo>
                    <a:pt x="1940979" y="231604"/>
                  </a:lnTo>
                  <a:lnTo>
                    <a:pt x="1906828" y="199684"/>
                  </a:lnTo>
                  <a:lnTo>
                    <a:pt x="1871611" y="168639"/>
                  </a:lnTo>
                  <a:lnTo>
                    <a:pt x="1835333" y="138497"/>
                  </a:lnTo>
                  <a:lnTo>
                    <a:pt x="1798004" y="109285"/>
                  </a:lnTo>
                  <a:lnTo>
                    <a:pt x="1759628" y="81030"/>
                  </a:lnTo>
                  <a:lnTo>
                    <a:pt x="1720214" y="53761"/>
                  </a:lnTo>
                  <a:lnTo>
                    <a:pt x="1679769" y="27503"/>
                  </a:lnTo>
                  <a:lnTo>
                    <a:pt x="1638300" y="2286"/>
                  </a:lnTo>
                  <a:lnTo>
                    <a:pt x="1638300" y="0"/>
                  </a:lnTo>
                  <a:lnTo>
                    <a:pt x="0" y="2788158"/>
                  </a:lnTo>
                  <a:close/>
                </a:path>
              </a:pathLst>
            </a:custGeom>
            <a:ln w="36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92017" y="2873502"/>
              <a:ext cx="1252220" cy="774700"/>
            </a:xfrm>
            <a:custGeom>
              <a:avLst/>
              <a:gdLst/>
              <a:ahLst/>
              <a:cxnLst/>
              <a:rect l="l" t="t" r="r" b="b"/>
              <a:pathLst>
                <a:path w="1252220" h="774700">
                  <a:moveTo>
                    <a:pt x="0" y="0"/>
                  </a:moveTo>
                  <a:lnTo>
                    <a:pt x="1251966" y="774191"/>
                  </a:lnTo>
                </a:path>
              </a:pathLst>
            </a:custGeom>
            <a:ln w="3277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21329" y="2771394"/>
              <a:ext cx="216535" cy="170815"/>
            </a:xfrm>
            <a:custGeom>
              <a:avLst/>
              <a:gdLst/>
              <a:ahLst/>
              <a:cxnLst/>
              <a:rect l="l" t="t" r="r" b="b"/>
              <a:pathLst>
                <a:path w="216535" h="170814">
                  <a:moveTo>
                    <a:pt x="216408" y="45719"/>
                  </a:moveTo>
                  <a:lnTo>
                    <a:pt x="0" y="0"/>
                  </a:lnTo>
                  <a:lnTo>
                    <a:pt x="147828" y="170687"/>
                  </a:lnTo>
                  <a:lnTo>
                    <a:pt x="216408" y="45719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6433820" y="510793"/>
            <a:ext cx="32200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0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0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5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36" name="object 36"/>
          <p:cNvSpPr txBox="1"/>
          <p:nvPr/>
        </p:nvSpPr>
        <p:spPr>
          <a:xfrm>
            <a:off x="3516121" y="1176749"/>
            <a:ext cx="5731510" cy="79121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2400" spc="75" dirty="0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110" dirty="0">
                <a:solidFill>
                  <a:srgbClr val="EC34F1"/>
                </a:solidFill>
                <a:latin typeface="Arial Unicode MS"/>
                <a:cs typeface="Arial Unicode MS"/>
              </a:rPr>
              <a:t>neutra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60" dirty="0">
                <a:solidFill>
                  <a:srgbClr val="EC34F1"/>
                </a:solidFill>
                <a:latin typeface="Arial Unicode MS"/>
                <a:cs typeface="Arial Unicode MS"/>
              </a:rPr>
              <a:t>direccional:</a:t>
            </a:r>
            <a:r>
              <a:rPr sz="24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-25" dirty="0">
                <a:solidFill>
                  <a:srgbClr val="EC34F1"/>
                </a:solidFill>
                <a:latin typeface="Arial Unicode MS"/>
                <a:cs typeface="Arial Unicode MS"/>
              </a:rPr>
              <a:t>67N</a:t>
            </a:r>
            <a:endParaRPr sz="2400">
              <a:latin typeface="Arial Unicode MS"/>
              <a:cs typeface="Arial Unicode MS"/>
            </a:endParaRPr>
          </a:p>
          <a:p>
            <a:pPr marL="3995420">
              <a:lnSpc>
                <a:spcPct val="100000"/>
              </a:lnSpc>
              <a:spcBef>
                <a:spcPts val="190"/>
              </a:spcBef>
            </a:pP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Fallo </a:t>
            </a:r>
            <a:r>
              <a:rPr sz="2300" spc="110" dirty="0">
                <a:solidFill>
                  <a:srgbClr val="EC34F1"/>
                </a:solidFill>
                <a:latin typeface="Arial Unicode MS"/>
                <a:cs typeface="Arial Unicode MS"/>
              </a:rPr>
              <a:t>interno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623057" y="2656840"/>
            <a:ext cx="35306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 dirty="0">
                <a:solidFill>
                  <a:srgbClr val="FF00FF"/>
                </a:solidFill>
                <a:latin typeface="Arial Unicode MS"/>
                <a:cs typeface="Arial Unicode MS"/>
              </a:rPr>
              <a:t>Viaje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472944" y="3113278"/>
            <a:ext cx="21399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5" dirty="0">
                <a:solidFill>
                  <a:srgbClr val="FF0000"/>
                </a:solidFill>
                <a:latin typeface="Arial Unicode MS"/>
                <a:cs typeface="Arial Unicode MS"/>
              </a:rPr>
              <a:t>O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108451" y="3259328"/>
            <a:ext cx="26987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solidFill>
                  <a:srgbClr val="FF0000"/>
                </a:solidFill>
                <a:latin typeface="Arial Unicode MS"/>
                <a:cs typeface="Arial Unicode MS"/>
              </a:rPr>
              <a:t>norte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66407" y="3478276"/>
            <a:ext cx="21399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5" dirty="0">
                <a:solidFill>
                  <a:srgbClr val="FF0000"/>
                </a:solidFill>
                <a:latin typeface="Arial Unicode MS"/>
                <a:cs typeface="Arial Unicode MS"/>
              </a:rPr>
              <a:t>O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283450" y="3624326"/>
            <a:ext cx="26987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solidFill>
                  <a:srgbClr val="FF0000"/>
                </a:solidFill>
                <a:latin typeface="Arial Unicode MS"/>
                <a:cs typeface="Arial Unicode MS"/>
              </a:rPr>
              <a:t>norte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98206" y="3478276"/>
            <a:ext cx="16700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155" dirty="0">
                <a:solidFill>
                  <a:srgbClr val="FF0000"/>
                </a:solidFill>
                <a:latin typeface="Arial Unicode MS"/>
                <a:cs typeface="Arial Unicode MS"/>
              </a:rPr>
              <a:t>X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751070" y="4023359"/>
            <a:ext cx="853440" cy="25019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7470" rIns="0" bIns="0" rtlCol="0">
            <a:spAutoFit/>
          </a:bodyPr>
          <a:lstStyle/>
          <a:p>
            <a:pPr marL="5080">
              <a:lnSpc>
                <a:spcPct val="100000"/>
              </a:lnSpc>
              <a:spcBef>
                <a:spcPts val="610"/>
              </a:spcBef>
            </a:pPr>
            <a:r>
              <a:rPr sz="900" dirty="0">
                <a:solidFill>
                  <a:srgbClr val="FF00FF"/>
                </a:solidFill>
                <a:latin typeface="Arial Unicode MS"/>
                <a:cs typeface="Arial Unicode MS"/>
              </a:rPr>
              <a:t>viaje</a:t>
            </a:r>
            <a:r>
              <a:rPr sz="900" spc="45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900" dirty="0">
                <a:solidFill>
                  <a:srgbClr val="FF00FF"/>
                </a:solidFill>
                <a:latin typeface="Arial Unicode MS"/>
                <a:cs typeface="Arial Unicode MS"/>
              </a:rPr>
              <a:t>en</a:t>
            </a:r>
            <a:r>
              <a:rPr sz="900" spc="45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900" spc="-10" dirty="0">
                <a:solidFill>
                  <a:srgbClr val="FF00FF"/>
                </a:solidFill>
                <a:latin typeface="Arial Unicode MS"/>
                <a:cs typeface="Arial Unicode MS"/>
              </a:rPr>
              <a:t>bloque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12140" y="5809995"/>
            <a:ext cx="8288020" cy="100838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354965" marR="526415" indent="-342900">
              <a:lnSpc>
                <a:spcPts val="2390"/>
              </a:lnSpc>
              <a:spcBef>
                <a:spcPts val="254"/>
              </a:spcBef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sz="1600" dirty="0">
                <a:latin typeface="Arial Unicode MS"/>
                <a:cs typeface="Arial Unicode MS"/>
              </a:rPr>
              <a:t>Las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fallas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internas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crean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ángulos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de3i</a:t>
            </a:r>
            <a:r>
              <a:rPr sz="1050" spc="55" dirty="0">
                <a:latin typeface="Arial Unicode MS"/>
                <a:cs typeface="Arial Unicode MS"/>
              </a:rPr>
              <a:t>0</a:t>
            </a:r>
            <a:r>
              <a:rPr sz="1600" spc="55" dirty="0">
                <a:latin typeface="Arial Unicode MS"/>
                <a:cs typeface="Arial Unicode MS"/>
              </a:rPr>
              <a:t>oI</a:t>
            </a:r>
            <a:r>
              <a:rPr sz="1050" spc="55" dirty="0">
                <a:latin typeface="Arial Unicode MS"/>
                <a:cs typeface="Arial Unicode MS"/>
              </a:rPr>
              <a:t>norte</a:t>
            </a:r>
            <a:r>
              <a:rPr sz="1600" spc="55" dirty="0">
                <a:latin typeface="Arial Unicode MS"/>
                <a:cs typeface="Arial Unicode MS"/>
              </a:rPr>
              <a:t>flujo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corriente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en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el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generador </a:t>
            </a:r>
            <a:r>
              <a:rPr sz="1600" dirty="0">
                <a:latin typeface="Arial Unicode MS"/>
                <a:cs typeface="Arial Unicode MS"/>
              </a:rPr>
              <a:t>desde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el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sistema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que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son</a:t>
            </a:r>
            <a:r>
              <a:rPr sz="1600" spc="65" dirty="0">
                <a:latin typeface="Arial Unicode MS"/>
                <a:cs typeface="Arial Unicode MS"/>
              </a:rPr>
              <a:t> aproximadamente </a:t>
            </a:r>
            <a:r>
              <a:rPr sz="1600" dirty="0">
                <a:latin typeface="Arial Unicode MS"/>
                <a:cs typeface="Arial Unicode MS"/>
              </a:rPr>
              <a:t>150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grados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3V</a:t>
            </a:r>
            <a:r>
              <a:rPr sz="1050" spc="-25" dirty="0">
                <a:latin typeface="Arial Unicode MS"/>
                <a:cs typeface="Arial Unicode MS"/>
              </a:rPr>
              <a:t>0</a:t>
            </a:r>
            <a:endParaRPr sz="10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400"/>
              </a:spcBef>
              <a:buSzPct val="133333"/>
              <a:buChar char="-"/>
              <a:tabLst>
                <a:tab pos="354965" algn="l"/>
                <a:tab pos="356235" algn="l"/>
              </a:tabLst>
            </a:pPr>
            <a:r>
              <a:rPr sz="1500" dirty="0">
                <a:latin typeface="Arial Unicode MS"/>
                <a:cs typeface="Arial Unicode MS"/>
              </a:rPr>
              <a:t>Esto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debe</a:t>
            </a:r>
            <a:r>
              <a:rPr sz="1500" spc="8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potencia</a:t>
            </a:r>
            <a:r>
              <a:rPr sz="1500" spc="8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reactiva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que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</a:t>
            </a:r>
            <a:r>
              <a:rPr sz="1500" spc="8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extrae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sistema,</a:t>
            </a:r>
            <a:r>
              <a:rPr sz="1500" spc="8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así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como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8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potencia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real.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102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9800" y="1905000"/>
            <a:ext cx="5610605" cy="51435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427729" y="1261871"/>
            <a:ext cx="543560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67N:</a:t>
            </a:r>
            <a:r>
              <a:rPr sz="23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5" dirty="0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sz="2300" spc="-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114" dirty="0">
                <a:solidFill>
                  <a:srgbClr val="EC34F1"/>
                </a:solidFill>
                <a:latin typeface="Arial Unicode MS"/>
                <a:cs typeface="Arial Unicode MS"/>
              </a:rPr>
              <a:t>Neutro</a:t>
            </a:r>
            <a:r>
              <a:rPr sz="2300" spc="-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40" dirty="0">
                <a:solidFill>
                  <a:srgbClr val="EC34F1"/>
                </a:solidFill>
                <a:latin typeface="Arial Unicode MS"/>
                <a:cs typeface="Arial Unicode MS"/>
              </a:rPr>
              <a:t>Direccional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101</a:t>
            </a:fld>
            <a:endParaRPr spc="-25" dirty="0"/>
          </a:p>
        </p:txBody>
      </p:sp>
      <p:sp>
        <p:nvSpPr>
          <p:cNvPr id="13" name="12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0755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102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1221739" y="1125728"/>
            <a:ext cx="7851140" cy="5603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635">
              <a:lnSpc>
                <a:spcPct val="100000"/>
              </a:lnSpc>
              <a:spcBef>
                <a:spcPts val="100"/>
              </a:spcBef>
            </a:pPr>
            <a:r>
              <a:rPr sz="2400" spc="75" dirty="0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110" dirty="0">
                <a:solidFill>
                  <a:srgbClr val="EC34F1"/>
                </a:solidFill>
                <a:latin typeface="Arial Unicode MS"/>
                <a:cs typeface="Arial Unicode MS"/>
              </a:rPr>
              <a:t>neutra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60" dirty="0">
                <a:solidFill>
                  <a:srgbClr val="EC34F1"/>
                </a:solidFill>
                <a:latin typeface="Arial Unicode MS"/>
                <a:cs typeface="Arial Unicode MS"/>
              </a:rPr>
              <a:t>direccional:</a:t>
            </a:r>
            <a:r>
              <a:rPr sz="24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-25" dirty="0">
                <a:solidFill>
                  <a:srgbClr val="EC34F1"/>
                </a:solidFill>
                <a:latin typeface="Arial Unicode MS"/>
                <a:cs typeface="Arial Unicode MS"/>
              </a:rPr>
              <a:t>87G</a:t>
            </a:r>
            <a:endParaRPr sz="2400">
              <a:latin typeface="Arial Unicode MS"/>
              <a:cs typeface="Arial Unicode MS"/>
            </a:endParaRPr>
          </a:p>
          <a:p>
            <a:pPr marL="4324350">
              <a:lnSpc>
                <a:spcPct val="100000"/>
              </a:lnSpc>
              <a:spcBef>
                <a:spcPts val="1090"/>
              </a:spcBef>
            </a:pP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sz="1400" spc="1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conexión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spc="6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baja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spc="-50" dirty="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endParaRPr sz="1400">
              <a:latin typeface="Arial Unicode MS"/>
              <a:cs typeface="Arial Unicode MS"/>
            </a:endParaRPr>
          </a:p>
          <a:p>
            <a:pPr marL="355600" marR="518159" indent="-342900">
              <a:lnSpc>
                <a:spcPct val="114300"/>
              </a:lnSpc>
              <a:spcBef>
                <a:spcPts val="995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sz="1700" spc="-55" dirty="0">
                <a:latin typeface="Arial Unicode MS"/>
                <a:cs typeface="Arial Unicode MS"/>
              </a:rPr>
              <a:t>El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elemento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87GD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proporciona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selectividad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múltiples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aplicaciones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máquinas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autobús</a:t>
            </a:r>
            <a:endParaRPr sz="1700">
              <a:latin typeface="Arial Unicode MS"/>
              <a:cs typeface="Arial Unicode MS"/>
            </a:endParaRPr>
          </a:p>
          <a:p>
            <a:pPr marL="355600" marR="1157605" indent="-342900">
              <a:lnSpc>
                <a:spcPct val="107400"/>
              </a:lnSpc>
              <a:spcBef>
                <a:spcPts val="835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sz="1900" dirty="0">
                <a:latin typeface="Arial Unicode MS"/>
                <a:cs typeface="Arial Unicode MS"/>
              </a:rPr>
              <a:t>Requiere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spc="-145" dirty="0">
                <a:latin typeface="Arial Unicode MS"/>
                <a:cs typeface="Arial Unicode MS"/>
              </a:rPr>
              <a:t>CT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fase,</a:t>
            </a:r>
            <a:r>
              <a:rPr sz="1900" spc="35" dirty="0">
                <a:latin typeface="Arial Unicode MS"/>
                <a:cs typeface="Arial Unicode MS"/>
              </a:rPr>
              <a:t> </a:t>
            </a:r>
            <a:r>
              <a:rPr sz="1900" spc="80" dirty="0">
                <a:latin typeface="Arial Unicode MS"/>
                <a:cs typeface="Arial Unicode MS"/>
              </a:rPr>
              <a:t>o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spc="-145" dirty="0">
                <a:latin typeface="Arial Unicode MS"/>
                <a:cs typeface="Arial Unicode MS"/>
              </a:rPr>
              <a:t>CT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3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secuencia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cero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del</a:t>
            </a:r>
            <a:r>
              <a:rPr sz="1900" spc="35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lado</a:t>
            </a:r>
            <a:r>
              <a:rPr sz="1900" spc="30" dirty="0">
                <a:latin typeface="Arial Unicode MS"/>
                <a:cs typeface="Arial Unicode MS"/>
              </a:rPr>
              <a:t> del </a:t>
            </a:r>
            <a:r>
              <a:rPr sz="1900" spc="80" dirty="0">
                <a:latin typeface="Arial Unicode MS"/>
                <a:cs typeface="Arial Unicode MS"/>
              </a:rPr>
              <a:t>terminal,</a:t>
            </a:r>
            <a:r>
              <a:rPr sz="1900" spc="-3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y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114" dirty="0">
                <a:latin typeface="Arial Unicode MS"/>
                <a:cs typeface="Arial Unicode MS"/>
              </a:rPr>
              <a:t>un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-145" dirty="0">
                <a:latin typeface="Arial Unicode MS"/>
                <a:cs typeface="Arial Unicode MS"/>
              </a:rPr>
              <a:t>CT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75" dirty="0">
                <a:latin typeface="Arial Unicode MS"/>
                <a:cs typeface="Arial Unicode MS"/>
              </a:rPr>
              <a:t>tierra</a:t>
            </a:r>
            <a:endParaRPr sz="1900">
              <a:latin typeface="Arial Unicode MS"/>
              <a:cs typeface="Arial Unicode MS"/>
            </a:endParaRPr>
          </a:p>
          <a:p>
            <a:pPr marL="355600" marR="209550" indent="-342900">
              <a:lnSpc>
                <a:spcPct val="103899"/>
              </a:lnSpc>
              <a:spcBef>
                <a:spcPts val="900"/>
              </a:spcBef>
              <a:buSzPct val="120000"/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Arial Unicode MS"/>
                <a:cs typeface="Arial Unicode MS"/>
              </a:rPr>
              <a:t>87GD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utiliza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70" dirty="0">
                <a:latin typeface="Arial Unicode MS"/>
                <a:cs typeface="Arial Unicode MS"/>
              </a:rPr>
              <a:t>corrientes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con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direccionalización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70" dirty="0">
                <a:latin typeface="Arial Unicode MS"/>
                <a:cs typeface="Arial Unicode MS"/>
              </a:rPr>
              <a:t>para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seguridad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-2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selectividad</a:t>
            </a:r>
            <a:endParaRPr sz="2000">
              <a:latin typeface="Arial Unicode MS"/>
              <a:cs typeface="Arial Unicode MS"/>
            </a:endParaRPr>
          </a:p>
          <a:p>
            <a:pPr marL="355600" indent="-342900">
              <a:lnSpc>
                <a:spcPts val="2765"/>
              </a:lnSpc>
              <a:spcBef>
                <a:spcPts val="995"/>
              </a:spcBef>
              <a:buSzPct val="160000"/>
              <a:buChar char="-"/>
              <a:tabLst>
                <a:tab pos="354965" algn="l"/>
                <a:tab pos="355600" algn="l"/>
              </a:tabLst>
            </a:pPr>
            <a:r>
              <a:rPr sz="1500" dirty="0">
                <a:latin typeface="Arial Unicode MS"/>
                <a:cs typeface="Arial Unicode MS"/>
              </a:rPr>
              <a:t>87GD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establece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más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rápido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que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51N</a:t>
            </a:r>
            <a:endParaRPr sz="1500">
              <a:latin typeface="Arial Unicode MS"/>
              <a:cs typeface="Arial Unicode MS"/>
            </a:endParaRPr>
          </a:p>
          <a:p>
            <a:pPr marL="469900">
              <a:lnSpc>
                <a:spcPts val="2285"/>
              </a:lnSpc>
              <a:tabLst>
                <a:tab pos="755015" algn="l"/>
              </a:tabLst>
            </a:pPr>
            <a:r>
              <a:rPr sz="2000" spc="-50" dirty="0"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	</a:t>
            </a:r>
            <a:r>
              <a:rPr sz="1250" dirty="0">
                <a:latin typeface="Arial Unicode MS"/>
                <a:cs typeface="Arial Unicode MS"/>
              </a:rPr>
              <a:t>Puede</a:t>
            </a:r>
            <a:r>
              <a:rPr sz="1250" spc="2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usar</a:t>
            </a:r>
            <a:r>
              <a:rPr sz="1250" spc="25" dirty="0">
                <a:latin typeface="Arial Unicode MS"/>
                <a:cs typeface="Arial Unicode MS"/>
              </a:rPr>
              <a:t> </a:t>
            </a:r>
            <a:r>
              <a:rPr sz="1250" spc="75" dirty="0">
                <a:latin typeface="Arial Unicode MS"/>
                <a:cs typeface="Arial Unicode MS"/>
              </a:rPr>
              <a:t>un</a:t>
            </a:r>
            <a:r>
              <a:rPr sz="1250" spc="30" dirty="0">
                <a:latin typeface="Arial Unicode MS"/>
                <a:cs typeface="Arial Unicode MS"/>
              </a:rPr>
              <a:t> </a:t>
            </a:r>
            <a:r>
              <a:rPr sz="1250" spc="60" dirty="0">
                <a:latin typeface="Arial Unicode MS"/>
                <a:cs typeface="Arial Unicode MS"/>
              </a:rPr>
              <a:t>retardo</a:t>
            </a:r>
            <a:r>
              <a:rPr sz="1250" spc="2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</a:t>
            </a:r>
            <a:r>
              <a:rPr sz="1250" spc="30" dirty="0">
                <a:latin typeface="Arial Unicode MS"/>
                <a:cs typeface="Arial Unicode MS"/>
              </a:rPr>
              <a:t> </a:t>
            </a:r>
            <a:r>
              <a:rPr sz="1250" spc="65" dirty="0">
                <a:latin typeface="Arial Unicode MS"/>
                <a:cs typeface="Arial Unicode MS"/>
              </a:rPr>
              <a:t>tiempo</a:t>
            </a:r>
            <a:r>
              <a:rPr sz="1250" spc="25" dirty="0">
                <a:latin typeface="Arial Unicode MS"/>
                <a:cs typeface="Arial Unicode MS"/>
              </a:rPr>
              <a:t> </a:t>
            </a:r>
            <a:r>
              <a:rPr sz="1250" spc="50" dirty="0">
                <a:latin typeface="Arial Unicode MS"/>
                <a:cs typeface="Arial Unicode MS"/>
              </a:rPr>
              <a:t>definido</a:t>
            </a:r>
            <a:r>
              <a:rPr sz="1250" spc="30" dirty="0">
                <a:latin typeface="Arial Unicode MS"/>
                <a:cs typeface="Arial Unicode MS"/>
              </a:rPr>
              <a:t> </a:t>
            </a:r>
            <a:r>
              <a:rPr sz="1250" spc="45" dirty="0">
                <a:latin typeface="Arial Unicode MS"/>
                <a:cs typeface="Arial Unicode MS"/>
              </a:rPr>
              <a:t>corto</a:t>
            </a:r>
            <a:endParaRPr sz="1250">
              <a:latin typeface="Arial Unicode MS"/>
              <a:cs typeface="Arial Unicode MS"/>
            </a:endParaRPr>
          </a:p>
          <a:p>
            <a:pPr marL="355600" marR="575310" indent="-342900">
              <a:lnSpc>
                <a:spcPct val="117800"/>
              </a:lnSpc>
              <a:spcBef>
                <a:spcPts val="390"/>
              </a:spcBef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corriente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tierra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80" dirty="0">
                <a:latin typeface="Arial Unicode MS"/>
                <a:cs typeface="Arial Unicode MS"/>
              </a:rPr>
              <a:t>no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debe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85" dirty="0">
                <a:latin typeface="Arial Unicode MS"/>
                <a:cs typeface="Arial Unicode MS"/>
              </a:rPr>
              <a:t>fluir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hacia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95" dirty="0">
                <a:latin typeface="Arial Unicode MS"/>
                <a:cs typeface="Arial Unicode MS"/>
              </a:rPr>
              <a:t>un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generador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desde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el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extremo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spc="75" dirty="0">
                <a:latin typeface="Arial Unicode MS"/>
                <a:cs typeface="Arial Unicode MS"/>
              </a:rPr>
              <a:t>terminal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en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condiciones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normales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funcionamiento</a:t>
            </a:r>
            <a:endParaRPr sz="1600">
              <a:latin typeface="Arial Unicode MS"/>
              <a:cs typeface="Arial Unicode MS"/>
            </a:endParaRPr>
          </a:p>
          <a:p>
            <a:pPr marL="355600" marR="1127125" indent="-342900">
              <a:lnSpc>
                <a:spcPct val="107400"/>
              </a:lnSpc>
              <a:spcBef>
                <a:spcPts val="855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sz="1900" dirty="0">
                <a:latin typeface="Arial Unicode MS"/>
                <a:cs typeface="Arial Unicode MS"/>
              </a:rPr>
              <a:t>La</a:t>
            </a:r>
            <a:r>
              <a:rPr sz="1900" spc="-10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corriente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spc="85" dirty="0">
                <a:latin typeface="Arial Unicode MS"/>
                <a:cs typeface="Arial Unicode MS"/>
              </a:rPr>
              <a:t>tierra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spc="95" dirty="0">
                <a:latin typeface="Arial Unicode MS"/>
                <a:cs typeface="Arial Unicode MS"/>
              </a:rPr>
              <a:t>no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debe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spc="100" dirty="0">
                <a:latin typeface="Arial Unicode MS"/>
                <a:cs typeface="Arial Unicode MS"/>
              </a:rPr>
              <a:t>fluir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sin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oposición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hacia</a:t>
            </a:r>
            <a:r>
              <a:rPr sz="1900" spc="-5" dirty="0">
                <a:latin typeface="Arial Unicode MS"/>
                <a:cs typeface="Arial Unicode MS"/>
              </a:rPr>
              <a:t> </a:t>
            </a:r>
            <a:r>
              <a:rPr sz="1900" spc="-25" dirty="0">
                <a:latin typeface="Arial Unicode MS"/>
                <a:cs typeface="Arial Unicode MS"/>
              </a:rPr>
              <a:t>la </a:t>
            </a:r>
            <a:r>
              <a:rPr sz="1900" spc="70" dirty="0">
                <a:latin typeface="Arial Unicode MS"/>
                <a:cs typeface="Arial Unicode MS"/>
              </a:rPr>
              <a:t>máquina</a:t>
            </a:r>
            <a:endParaRPr sz="1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29383" y="2768345"/>
            <a:ext cx="598170" cy="779780"/>
          </a:xfrm>
          <a:custGeom>
            <a:avLst/>
            <a:gdLst/>
            <a:ahLst/>
            <a:cxnLst/>
            <a:rect l="l" t="t" r="r" b="b"/>
            <a:pathLst>
              <a:path w="598169" h="779779">
                <a:moveTo>
                  <a:pt x="469392" y="775716"/>
                </a:moveTo>
                <a:lnTo>
                  <a:pt x="469392" y="0"/>
                </a:lnTo>
                <a:lnTo>
                  <a:pt x="134874" y="0"/>
                </a:lnTo>
                <a:lnTo>
                  <a:pt x="129540" y="3809"/>
                </a:lnTo>
                <a:lnTo>
                  <a:pt x="79081" y="13977"/>
                </a:lnTo>
                <a:lnTo>
                  <a:pt x="37909" y="41719"/>
                </a:lnTo>
                <a:lnTo>
                  <a:pt x="10167" y="82891"/>
                </a:lnTo>
                <a:lnTo>
                  <a:pt x="0" y="133349"/>
                </a:lnTo>
                <a:lnTo>
                  <a:pt x="5334" y="129539"/>
                </a:lnTo>
                <a:lnTo>
                  <a:pt x="5334" y="676987"/>
                </a:lnTo>
                <a:lnTo>
                  <a:pt x="10167" y="700766"/>
                </a:lnTo>
                <a:lnTo>
                  <a:pt x="37909" y="741711"/>
                </a:lnTo>
                <a:lnTo>
                  <a:pt x="79081" y="769369"/>
                </a:lnTo>
                <a:lnTo>
                  <a:pt x="129540" y="779526"/>
                </a:lnTo>
                <a:lnTo>
                  <a:pt x="134874" y="775716"/>
                </a:lnTo>
                <a:lnTo>
                  <a:pt x="469392" y="775716"/>
                </a:lnTo>
                <a:close/>
              </a:path>
              <a:path w="598169" h="779779">
                <a:moveTo>
                  <a:pt x="5334" y="676987"/>
                </a:moveTo>
                <a:lnTo>
                  <a:pt x="5334" y="646938"/>
                </a:lnTo>
                <a:lnTo>
                  <a:pt x="0" y="650747"/>
                </a:lnTo>
                <a:lnTo>
                  <a:pt x="5334" y="676987"/>
                </a:lnTo>
                <a:close/>
              </a:path>
              <a:path w="598169" h="779779">
                <a:moveTo>
                  <a:pt x="598170" y="650747"/>
                </a:moveTo>
                <a:lnTo>
                  <a:pt x="598170" y="133349"/>
                </a:lnTo>
                <a:lnTo>
                  <a:pt x="588013" y="82891"/>
                </a:lnTo>
                <a:lnTo>
                  <a:pt x="560355" y="41719"/>
                </a:lnTo>
                <a:lnTo>
                  <a:pt x="519410" y="13977"/>
                </a:lnTo>
                <a:lnTo>
                  <a:pt x="469392" y="3809"/>
                </a:lnTo>
                <a:lnTo>
                  <a:pt x="469392" y="779526"/>
                </a:lnTo>
                <a:lnTo>
                  <a:pt x="519410" y="769369"/>
                </a:lnTo>
                <a:lnTo>
                  <a:pt x="560355" y="741711"/>
                </a:lnTo>
                <a:lnTo>
                  <a:pt x="588013" y="700766"/>
                </a:lnTo>
                <a:lnTo>
                  <a:pt x="598170" y="650747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447431" y="2612529"/>
            <a:ext cx="1610995" cy="200025"/>
            <a:chOff x="1447431" y="2612529"/>
            <a:chExt cx="1610995" cy="200025"/>
          </a:xfrm>
        </p:grpSpPr>
        <p:sp>
          <p:nvSpPr>
            <p:cNvPr id="4" name="object 4"/>
            <p:cNvSpPr/>
            <p:nvPr/>
          </p:nvSpPr>
          <p:spPr>
            <a:xfrm>
              <a:off x="1476756" y="2647187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79831"/>
                  </a:lnTo>
                  <a:lnTo>
                    <a:pt x="221456" y="38576"/>
                  </a:lnTo>
                  <a:lnTo>
                    <a:pt x="180629" y="10608"/>
                  </a:lnTo>
                  <a:lnTo>
                    <a:pt x="130302" y="0"/>
                  </a:lnTo>
                  <a:lnTo>
                    <a:pt x="79831" y="9715"/>
                  </a:lnTo>
                  <a:lnTo>
                    <a:pt x="38576" y="37147"/>
                  </a:lnTo>
                  <a:lnTo>
                    <a:pt x="10608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35074" y="2641853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352" y="80152"/>
                  </a:lnTo>
                  <a:lnTo>
                    <a:pt x="221837" y="38861"/>
                  </a:lnTo>
                  <a:lnTo>
                    <a:pt x="180748" y="10715"/>
                  </a:lnTo>
                  <a:lnTo>
                    <a:pt x="130302" y="0"/>
                  </a:lnTo>
                  <a:lnTo>
                    <a:pt x="80152" y="9727"/>
                  </a:lnTo>
                  <a:lnTo>
                    <a:pt x="38862" y="37242"/>
                  </a:lnTo>
                  <a:lnTo>
                    <a:pt x="10715" y="78331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94154" y="2652521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031" y="79831"/>
                  </a:lnTo>
                  <a:lnTo>
                    <a:pt x="221551" y="38576"/>
                  </a:lnTo>
                  <a:lnTo>
                    <a:pt x="180641" y="10608"/>
                  </a:lnTo>
                  <a:lnTo>
                    <a:pt x="130302" y="0"/>
                  </a:lnTo>
                  <a:lnTo>
                    <a:pt x="79831" y="9715"/>
                  </a:lnTo>
                  <a:lnTo>
                    <a:pt x="38576" y="37147"/>
                  </a:lnTo>
                  <a:lnTo>
                    <a:pt x="10608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52472" y="2647187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364" y="79831"/>
                  </a:lnTo>
                  <a:lnTo>
                    <a:pt x="221932" y="38576"/>
                  </a:lnTo>
                  <a:lnTo>
                    <a:pt x="181070" y="10608"/>
                  </a:lnTo>
                  <a:lnTo>
                    <a:pt x="131064" y="0"/>
                  </a:lnTo>
                  <a:lnTo>
                    <a:pt x="80474" y="9715"/>
                  </a:lnTo>
                  <a:lnTo>
                    <a:pt x="38957" y="37147"/>
                  </a:lnTo>
                  <a:lnTo>
                    <a:pt x="10727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11552" y="2652521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031" y="79831"/>
                  </a:lnTo>
                  <a:lnTo>
                    <a:pt x="221551" y="38576"/>
                  </a:lnTo>
                  <a:lnTo>
                    <a:pt x="180641" y="10608"/>
                  </a:lnTo>
                  <a:lnTo>
                    <a:pt x="130302" y="0"/>
                  </a:lnTo>
                  <a:lnTo>
                    <a:pt x="80152" y="9715"/>
                  </a:lnTo>
                  <a:lnTo>
                    <a:pt x="38862" y="37147"/>
                  </a:lnTo>
                  <a:lnTo>
                    <a:pt x="10715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70632" y="2647187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79831"/>
                  </a:lnTo>
                  <a:lnTo>
                    <a:pt x="221456" y="38576"/>
                  </a:lnTo>
                  <a:lnTo>
                    <a:pt x="180629" y="10608"/>
                  </a:lnTo>
                  <a:lnTo>
                    <a:pt x="130302" y="0"/>
                  </a:lnTo>
                  <a:lnTo>
                    <a:pt x="79724" y="9715"/>
                  </a:lnTo>
                  <a:lnTo>
                    <a:pt x="38290" y="37147"/>
                  </a:lnTo>
                  <a:lnTo>
                    <a:pt x="10287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447431" y="3553599"/>
            <a:ext cx="1610995" cy="199390"/>
            <a:chOff x="1447431" y="3553599"/>
            <a:chExt cx="1610995" cy="199390"/>
          </a:xfrm>
        </p:grpSpPr>
        <p:sp>
          <p:nvSpPr>
            <p:cNvPr id="11" name="object 11"/>
            <p:cNvSpPr/>
            <p:nvPr/>
          </p:nvSpPr>
          <p:spPr>
            <a:xfrm>
              <a:off x="1476756" y="3588258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79724"/>
                  </a:lnTo>
                  <a:lnTo>
                    <a:pt x="221456" y="38290"/>
                  </a:lnTo>
                  <a:lnTo>
                    <a:pt x="180629" y="10286"/>
                  </a:lnTo>
                  <a:lnTo>
                    <a:pt x="130302" y="0"/>
                  </a:lnTo>
                  <a:lnTo>
                    <a:pt x="79831" y="9608"/>
                  </a:lnTo>
                  <a:lnTo>
                    <a:pt x="38576" y="36861"/>
                  </a:lnTo>
                  <a:lnTo>
                    <a:pt x="10608" y="77688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35074" y="3582924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352" y="79724"/>
                  </a:lnTo>
                  <a:lnTo>
                    <a:pt x="221837" y="38290"/>
                  </a:lnTo>
                  <a:lnTo>
                    <a:pt x="180748" y="10286"/>
                  </a:lnTo>
                  <a:lnTo>
                    <a:pt x="130302" y="0"/>
                  </a:lnTo>
                  <a:lnTo>
                    <a:pt x="80152" y="9608"/>
                  </a:lnTo>
                  <a:lnTo>
                    <a:pt x="38862" y="36861"/>
                  </a:lnTo>
                  <a:lnTo>
                    <a:pt x="10715" y="77688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994154" y="3592830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031" y="80152"/>
                  </a:lnTo>
                  <a:lnTo>
                    <a:pt x="221551" y="38861"/>
                  </a:lnTo>
                  <a:lnTo>
                    <a:pt x="180641" y="10715"/>
                  </a:lnTo>
                  <a:lnTo>
                    <a:pt x="130302" y="0"/>
                  </a:lnTo>
                  <a:lnTo>
                    <a:pt x="79831" y="10048"/>
                  </a:lnTo>
                  <a:lnTo>
                    <a:pt x="38576" y="37528"/>
                  </a:lnTo>
                  <a:lnTo>
                    <a:pt x="10608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52472" y="3588258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364" y="79724"/>
                  </a:lnTo>
                  <a:lnTo>
                    <a:pt x="221932" y="38290"/>
                  </a:lnTo>
                  <a:lnTo>
                    <a:pt x="181070" y="10286"/>
                  </a:lnTo>
                  <a:lnTo>
                    <a:pt x="131064" y="0"/>
                  </a:lnTo>
                  <a:lnTo>
                    <a:pt x="80474" y="9608"/>
                  </a:lnTo>
                  <a:lnTo>
                    <a:pt x="38957" y="36861"/>
                  </a:lnTo>
                  <a:lnTo>
                    <a:pt x="10727" y="77688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11552" y="3592830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031" y="80152"/>
                  </a:lnTo>
                  <a:lnTo>
                    <a:pt x="221551" y="38861"/>
                  </a:lnTo>
                  <a:lnTo>
                    <a:pt x="180641" y="10715"/>
                  </a:lnTo>
                  <a:lnTo>
                    <a:pt x="130302" y="0"/>
                  </a:lnTo>
                  <a:lnTo>
                    <a:pt x="80152" y="10048"/>
                  </a:lnTo>
                  <a:lnTo>
                    <a:pt x="38862" y="37528"/>
                  </a:lnTo>
                  <a:lnTo>
                    <a:pt x="10715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770632" y="3588258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79724"/>
                  </a:lnTo>
                  <a:lnTo>
                    <a:pt x="221456" y="38290"/>
                  </a:lnTo>
                  <a:lnTo>
                    <a:pt x="180629" y="10286"/>
                  </a:lnTo>
                  <a:lnTo>
                    <a:pt x="130302" y="0"/>
                  </a:lnTo>
                  <a:lnTo>
                    <a:pt x="79724" y="9608"/>
                  </a:lnTo>
                  <a:lnTo>
                    <a:pt x="38290" y="36861"/>
                  </a:lnTo>
                  <a:lnTo>
                    <a:pt x="10287" y="77688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447431" y="2767253"/>
            <a:ext cx="2902585" cy="2674620"/>
            <a:chOff x="1447431" y="2767253"/>
            <a:chExt cx="2902585" cy="2674620"/>
          </a:xfrm>
        </p:grpSpPr>
        <p:sp>
          <p:nvSpPr>
            <p:cNvPr id="18" name="object 18"/>
            <p:cNvSpPr/>
            <p:nvPr/>
          </p:nvSpPr>
          <p:spPr>
            <a:xfrm>
              <a:off x="1476756" y="4616195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79724"/>
                  </a:lnTo>
                  <a:lnTo>
                    <a:pt x="221456" y="38290"/>
                  </a:lnTo>
                  <a:lnTo>
                    <a:pt x="180629" y="10286"/>
                  </a:lnTo>
                  <a:lnTo>
                    <a:pt x="130302" y="0"/>
                  </a:lnTo>
                  <a:lnTo>
                    <a:pt x="79831" y="9608"/>
                  </a:lnTo>
                  <a:lnTo>
                    <a:pt x="38576" y="36861"/>
                  </a:lnTo>
                  <a:lnTo>
                    <a:pt x="10608" y="77688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735074" y="4610861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352" y="79831"/>
                  </a:lnTo>
                  <a:lnTo>
                    <a:pt x="221837" y="38576"/>
                  </a:lnTo>
                  <a:lnTo>
                    <a:pt x="180748" y="10608"/>
                  </a:lnTo>
                  <a:lnTo>
                    <a:pt x="130302" y="0"/>
                  </a:lnTo>
                  <a:lnTo>
                    <a:pt x="80152" y="9608"/>
                  </a:lnTo>
                  <a:lnTo>
                    <a:pt x="38862" y="36861"/>
                  </a:lnTo>
                  <a:lnTo>
                    <a:pt x="10715" y="77688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994154" y="4620767"/>
              <a:ext cx="259079" cy="131445"/>
            </a:xfrm>
            <a:custGeom>
              <a:avLst/>
              <a:gdLst/>
              <a:ahLst/>
              <a:cxnLst/>
              <a:rect l="l" t="t" r="r" b="b"/>
              <a:pathLst>
                <a:path w="259080" h="131445">
                  <a:moveTo>
                    <a:pt x="259080" y="131063"/>
                  </a:moveTo>
                  <a:lnTo>
                    <a:pt x="249031" y="80474"/>
                  </a:lnTo>
                  <a:lnTo>
                    <a:pt x="221551" y="38957"/>
                  </a:lnTo>
                  <a:lnTo>
                    <a:pt x="180641" y="10727"/>
                  </a:lnTo>
                  <a:lnTo>
                    <a:pt x="130302" y="0"/>
                  </a:lnTo>
                  <a:lnTo>
                    <a:pt x="79831" y="10048"/>
                  </a:lnTo>
                  <a:lnTo>
                    <a:pt x="38576" y="37528"/>
                  </a:lnTo>
                  <a:lnTo>
                    <a:pt x="10608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  <a:lnTo>
                    <a:pt x="0" y="131063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52472" y="4616195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2"/>
                  </a:moveTo>
                  <a:lnTo>
                    <a:pt x="249364" y="79724"/>
                  </a:lnTo>
                  <a:lnTo>
                    <a:pt x="221932" y="38290"/>
                  </a:lnTo>
                  <a:lnTo>
                    <a:pt x="181070" y="10287"/>
                  </a:lnTo>
                  <a:lnTo>
                    <a:pt x="131064" y="0"/>
                  </a:lnTo>
                  <a:lnTo>
                    <a:pt x="80474" y="9608"/>
                  </a:lnTo>
                  <a:lnTo>
                    <a:pt x="38957" y="36861"/>
                  </a:lnTo>
                  <a:lnTo>
                    <a:pt x="10727" y="77688"/>
                  </a:lnTo>
                  <a:lnTo>
                    <a:pt x="0" y="128016"/>
                  </a:lnTo>
                  <a:lnTo>
                    <a:pt x="0" y="128778"/>
                  </a:lnTo>
                  <a:lnTo>
                    <a:pt x="0" y="129540"/>
                  </a:lnTo>
                  <a:lnTo>
                    <a:pt x="0" y="130302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11552" y="4620767"/>
              <a:ext cx="259079" cy="131445"/>
            </a:xfrm>
            <a:custGeom>
              <a:avLst/>
              <a:gdLst/>
              <a:ahLst/>
              <a:cxnLst/>
              <a:rect l="l" t="t" r="r" b="b"/>
              <a:pathLst>
                <a:path w="259080" h="131445">
                  <a:moveTo>
                    <a:pt x="259080" y="131063"/>
                  </a:moveTo>
                  <a:lnTo>
                    <a:pt x="249031" y="80474"/>
                  </a:lnTo>
                  <a:lnTo>
                    <a:pt x="221551" y="38957"/>
                  </a:lnTo>
                  <a:lnTo>
                    <a:pt x="180641" y="10727"/>
                  </a:lnTo>
                  <a:lnTo>
                    <a:pt x="130302" y="0"/>
                  </a:lnTo>
                  <a:lnTo>
                    <a:pt x="80152" y="10048"/>
                  </a:lnTo>
                  <a:lnTo>
                    <a:pt x="38862" y="37528"/>
                  </a:lnTo>
                  <a:lnTo>
                    <a:pt x="10715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  <a:lnTo>
                    <a:pt x="0" y="131063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770632" y="4616195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2"/>
                  </a:moveTo>
                  <a:lnTo>
                    <a:pt x="248709" y="79724"/>
                  </a:lnTo>
                  <a:lnTo>
                    <a:pt x="221456" y="38290"/>
                  </a:lnTo>
                  <a:lnTo>
                    <a:pt x="180629" y="10287"/>
                  </a:lnTo>
                  <a:lnTo>
                    <a:pt x="130302" y="0"/>
                  </a:lnTo>
                  <a:lnTo>
                    <a:pt x="79724" y="9608"/>
                  </a:lnTo>
                  <a:lnTo>
                    <a:pt x="38290" y="36861"/>
                  </a:lnTo>
                  <a:lnTo>
                    <a:pt x="10287" y="77688"/>
                  </a:lnTo>
                  <a:lnTo>
                    <a:pt x="0" y="128016"/>
                  </a:lnTo>
                  <a:lnTo>
                    <a:pt x="0" y="128778"/>
                  </a:lnTo>
                  <a:lnTo>
                    <a:pt x="0" y="129540"/>
                  </a:lnTo>
                  <a:lnTo>
                    <a:pt x="0" y="130302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82090" y="2789681"/>
              <a:ext cx="0" cy="2651760"/>
            </a:xfrm>
            <a:custGeom>
              <a:avLst/>
              <a:gdLst/>
              <a:ahLst/>
              <a:cxnLst/>
              <a:rect l="l" t="t" r="r" b="b"/>
              <a:pathLst>
                <a:path h="2651760">
                  <a:moveTo>
                    <a:pt x="0" y="0"/>
                  </a:moveTo>
                  <a:lnTo>
                    <a:pt x="0" y="265176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44952" y="2789681"/>
              <a:ext cx="1304925" cy="0"/>
            </a:xfrm>
            <a:custGeom>
              <a:avLst/>
              <a:gdLst/>
              <a:ahLst/>
              <a:cxnLst/>
              <a:rect l="l" t="t" r="r" b="b"/>
              <a:pathLst>
                <a:path w="1304925">
                  <a:moveTo>
                    <a:pt x="0" y="0"/>
                  </a:moveTo>
                  <a:lnTo>
                    <a:pt x="1304544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44952" y="4762500"/>
              <a:ext cx="1304925" cy="0"/>
            </a:xfrm>
            <a:custGeom>
              <a:avLst/>
              <a:gdLst/>
              <a:ahLst/>
              <a:cxnLst/>
              <a:rect l="l" t="t" r="r" b="b"/>
              <a:pathLst>
                <a:path w="1304925">
                  <a:moveTo>
                    <a:pt x="0" y="0"/>
                  </a:moveTo>
                  <a:lnTo>
                    <a:pt x="1304544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44952" y="3727703"/>
              <a:ext cx="1304925" cy="0"/>
            </a:xfrm>
            <a:custGeom>
              <a:avLst/>
              <a:gdLst/>
              <a:ahLst/>
              <a:cxnLst/>
              <a:rect l="l" t="t" r="r" b="b"/>
              <a:pathLst>
                <a:path w="1304925">
                  <a:moveTo>
                    <a:pt x="0" y="0"/>
                  </a:moveTo>
                  <a:lnTo>
                    <a:pt x="1304544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223010" y="5064252"/>
            <a:ext cx="517525" cy="1304925"/>
            <a:chOff x="1223010" y="5064252"/>
            <a:chExt cx="517525" cy="1304925"/>
          </a:xfrm>
        </p:grpSpPr>
        <p:sp>
          <p:nvSpPr>
            <p:cNvPr id="29" name="object 29"/>
            <p:cNvSpPr/>
            <p:nvPr/>
          </p:nvSpPr>
          <p:spPr>
            <a:xfrm>
              <a:off x="1395984" y="6346698"/>
              <a:ext cx="172720" cy="0"/>
            </a:xfrm>
            <a:custGeom>
              <a:avLst/>
              <a:gdLst/>
              <a:ahLst/>
              <a:cxnLst/>
              <a:rect l="l" t="t" r="r" b="b"/>
              <a:pathLst>
                <a:path w="172719">
                  <a:moveTo>
                    <a:pt x="0" y="0"/>
                  </a:moveTo>
                  <a:lnTo>
                    <a:pt x="172212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09878" y="6260592"/>
              <a:ext cx="344805" cy="0"/>
            </a:xfrm>
            <a:custGeom>
              <a:avLst/>
              <a:gdLst/>
              <a:ahLst/>
              <a:cxnLst/>
              <a:rect l="l" t="t" r="r" b="b"/>
              <a:pathLst>
                <a:path w="344805">
                  <a:moveTo>
                    <a:pt x="0" y="0"/>
                  </a:moveTo>
                  <a:lnTo>
                    <a:pt x="344424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223010" y="6174486"/>
              <a:ext cx="517525" cy="0"/>
            </a:xfrm>
            <a:custGeom>
              <a:avLst/>
              <a:gdLst/>
              <a:ahLst/>
              <a:cxnLst/>
              <a:rect l="l" t="t" r="r" b="b"/>
              <a:pathLst>
                <a:path w="517525">
                  <a:moveTo>
                    <a:pt x="0" y="0"/>
                  </a:moveTo>
                  <a:lnTo>
                    <a:pt x="517398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82090" y="5311902"/>
              <a:ext cx="0" cy="862965"/>
            </a:xfrm>
            <a:custGeom>
              <a:avLst/>
              <a:gdLst/>
              <a:ahLst/>
              <a:cxnLst/>
              <a:rect l="l" t="t" r="r" b="b"/>
              <a:pathLst>
                <a:path h="862964">
                  <a:moveTo>
                    <a:pt x="0" y="0"/>
                  </a:moveTo>
                  <a:lnTo>
                    <a:pt x="0" y="862584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379220" y="5177028"/>
              <a:ext cx="113664" cy="452755"/>
            </a:xfrm>
            <a:custGeom>
              <a:avLst/>
              <a:gdLst/>
              <a:ahLst/>
              <a:cxnLst/>
              <a:rect l="l" t="t" r="r" b="b"/>
              <a:pathLst>
                <a:path w="113665" h="452754">
                  <a:moveTo>
                    <a:pt x="113537" y="0"/>
                  </a:moveTo>
                  <a:lnTo>
                    <a:pt x="69996" y="8953"/>
                  </a:lnTo>
                  <a:lnTo>
                    <a:pt x="34385" y="33337"/>
                  </a:lnTo>
                  <a:lnTo>
                    <a:pt x="10346" y="69437"/>
                  </a:lnTo>
                  <a:lnTo>
                    <a:pt x="1523" y="113538"/>
                  </a:lnTo>
                  <a:lnTo>
                    <a:pt x="10667" y="157091"/>
                  </a:lnTo>
                  <a:lnTo>
                    <a:pt x="34670" y="192786"/>
                  </a:lnTo>
                  <a:lnTo>
                    <a:pt x="70103" y="217050"/>
                  </a:lnTo>
                  <a:lnTo>
                    <a:pt x="113538" y="226314"/>
                  </a:lnTo>
                  <a:lnTo>
                    <a:pt x="69865" y="234707"/>
                  </a:lnTo>
                  <a:lnTo>
                    <a:pt x="33908" y="258603"/>
                  </a:lnTo>
                  <a:lnTo>
                    <a:pt x="9382" y="294358"/>
                  </a:lnTo>
                  <a:lnTo>
                    <a:pt x="0" y="338328"/>
                  </a:lnTo>
                  <a:lnTo>
                    <a:pt x="8715" y="382440"/>
                  </a:lnTo>
                  <a:lnTo>
                    <a:pt x="32575" y="418623"/>
                  </a:lnTo>
                  <a:lnTo>
                    <a:pt x="68151" y="443233"/>
                  </a:lnTo>
                  <a:lnTo>
                    <a:pt x="112014" y="452628"/>
                  </a:lnTo>
                  <a:lnTo>
                    <a:pt x="112776" y="452628"/>
                  </a:lnTo>
                  <a:lnTo>
                    <a:pt x="113538" y="452628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60754" y="5064252"/>
              <a:ext cx="0" cy="679450"/>
            </a:xfrm>
            <a:custGeom>
              <a:avLst/>
              <a:gdLst/>
              <a:ahLst/>
              <a:cxnLst/>
              <a:rect l="l" t="t" r="r" b="b"/>
              <a:pathLst>
                <a:path h="679450">
                  <a:moveTo>
                    <a:pt x="0" y="678941"/>
                  </a:moveTo>
                  <a:lnTo>
                    <a:pt x="0" y="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3390138" y="2710192"/>
            <a:ext cx="680085" cy="130810"/>
            <a:chOff x="3390138" y="2710192"/>
            <a:chExt cx="680085" cy="130810"/>
          </a:xfrm>
        </p:grpSpPr>
        <p:sp>
          <p:nvSpPr>
            <p:cNvPr id="36" name="object 36"/>
            <p:cNvSpPr/>
            <p:nvPr/>
          </p:nvSpPr>
          <p:spPr>
            <a:xfrm>
              <a:off x="3498342" y="2718816"/>
              <a:ext cx="452755" cy="113664"/>
            </a:xfrm>
            <a:custGeom>
              <a:avLst/>
              <a:gdLst/>
              <a:ahLst/>
              <a:cxnLst/>
              <a:rect l="l" t="t" r="r" b="b"/>
              <a:pathLst>
                <a:path w="452754" h="113664">
                  <a:moveTo>
                    <a:pt x="452627" y="113537"/>
                  </a:moveTo>
                  <a:lnTo>
                    <a:pt x="443674" y="69675"/>
                  </a:lnTo>
                  <a:lnTo>
                    <a:pt x="419290" y="34099"/>
                  </a:lnTo>
                  <a:lnTo>
                    <a:pt x="383190" y="10239"/>
                  </a:lnTo>
                  <a:lnTo>
                    <a:pt x="339089" y="1523"/>
                  </a:lnTo>
                  <a:lnTo>
                    <a:pt x="295108" y="10667"/>
                  </a:lnTo>
                  <a:lnTo>
                    <a:pt x="259270" y="34670"/>
                  </a:lnTo>
                  <a:lnTo>
                    <a:pt x="235148" y="70103"/>
                  </a:lnTo>
                  <a:lnTo>
                    <a:pt x="226313" y="113538"/>
                  </a:lnTo>
                  <a:lnTo>
                    <a:pt x="217586" y="69544"/>
                  </a:lnTo>
                  <a:lnTo>
                    <a:pt x="193643" y="33623"/>
                  </a:lnTo>
                  <a:lnTo>
                    <a:pt x="157841" y="9274"/>
                  </a:lnTo>
                  <a:lnTo>
                    <a:pt x="113537" y="0"/>
                  </a:lnTo>
                  <a:lnTo>
                    <a:pt x="69437" y="8703"/>
                  </a:lnTo>
                  <a:lnTo>
                    <a:pt x="33337" y="32480"/>
                  </a:lnTo>
                  <a:lnTo>
                    <a:pt x="8953" y="67829"/>
                  </a:lnTo>
                  <a:lnTo>
                    <a:pt x="0" y="111252"/>
                  </a:lnTo>
                  <a:lnTo>
                    <a:pt x="0" y="112014"/>
                  </a:lnTo>
                  <a:lnTo>
                    <a:pt x="0" y="112776"/>
                  </a:lnTo>
                  <a:lnTo>
                    <a:pt x="0" y="113538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390138" y="2800350"/>
              <a:ext cx="680085" cy="0"/>
            </a:xfrm>
            <a:custGeom>
              <a:avLst/>
              <a:gdLst/>
              <a:ahLst/>
              <a:cxnLst/>
              <a:rect l="l" t="t" r="r" b="b"/>
              <a:pathLst>
                <a:path w="680085">
                  <a:moveTo>
                    <a:pt x="0" y="0"/>
                  </a:moveTo>
                  <a:lnTo>
                    <a:pt x="679704" y="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3390138" y="3639832"/>
            <a:ext cx="680085" cy="130810"/>
            <a:chOff x="3390138" y="3639832"/>
            <a:chExt cx="680085" cy="130810"/>
          </a:xfrm>
        </p:grpSpPr>
        <p:sp>
          <p:nvSpPr>
            <p:cNvPr id="39" name="object 39"/>
            <p:cNvSpPr/>
            <p:nvPr/>
          </p:nvSpPr>
          <p:spPr>
            <a:xfrm>
              <a:off x="3498342" y="3648456"/>
              <a:ext cx="452755" cy="113664"/>
            </a:xfrm>
            <a:custGeom>
              <a:avLst/>
              <a:gdLst/>
              <a:ahLst/>
              <a:cxnLst/>
              <a:rect l="l" t="t" r="r" b="b"/>
              <a:pathLst>
                <a:path w="452754" h="113664">
                  <a:moveTo>
                    <a:pt x="452627" y="113537"/>
                  </a:moveTo>
                  <a:lnTo>
                    <a:pt x="443674" y="69996"/>
                  </a:lnTo>
                  <a:lnTo>
                    <a:pt x="419290" y="34385"/>
                  </a:lnTo>
                  <a:lnTo>
                    <a:pt x="383190" y="10346"/>
                  </a:lnTo>
                  <a:lnTo>
                    <a:pt x="339089" y="1523"/>
                  </a:lnTo>
                  <a:lnTo>
                    <a:pt x="295108" y="10667"/>
                  </a:lnTo>
                  <a:lnTo>
                    <a:pt x="259270" y="34670"/>
                  </a:lnTo>
                  <a:lnTo>
                    <a:pt x="235148" y="70103"/>
                  </a:lnTo>
                  <a:lnTo>
                    <a:pt x="226313" y="113538"/>
                  </a:lnTo>
                  <a:lnTo>
                    <a:pt x="217586" y="69865"/>
                  </a:lnTo>
                  <a:lnTo>
                    <a:pt x="193643" y="33908"/>
                  </a:lnTo>
                  <a:lnTo>
                    <a:pt x="157841" y="9382"/>
                  </a:lnTo>
                  <a:lnTo>
                    <a:pt x="113537" y="0"/>
                  </a:lnTo>
                  <a:lnTo>
                    <a:pt x="69437" y="8715"/>
                  </a:lnTo>
                  <a:lnTo>
                    <a:pt x="33337" y="32575"/>
                  </a:lnTo>
                  <a:lnTo>
                    <a:pt x="8953" y="68151"/>
                  </a:lnTo>
                  <a:lnTo>
                    <a:pt x="0" y="112014"/>
                  </a:lnTo>
                  <a:lnTo>
                    <a:pt x="0" y="112776"/>
                  </a:lnTo>
                  <a:lnTo>
                    <a:pt x="0" y="113538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390138" y="3738372"/>
              <a:ext cx="680085" cy="0"/>
            </a:xfrm>
            <a:custGeom>
              <a:avLst/>
              <a:gdLst/>
              <a:ahLst/>
              <a:cxnLst/>
              <a:rect l="l" t="t" r="r" b="b"/>
              <a:pathLst>
                <a:path w="680085">
                  <a:moveTo>
                    <a:pt x="0" y="0"/>
                  </a:moveTo>
                  <a:lnTo>
                    <a:pt x="679704" y="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3390138" y="4667008"/>
            <a:ext cx="680085" cy="130175"/>
            <a:chOff x="3390138" y="4667008"/>
            <a:chExt cx="680085" cy="130175"/>
          </a:xfrm>
        </p:grpSpPr>
        <p:sp>
          <p:nvSpPr>
            <p:cNvPr id="42" name="object 42"/>
            <p:cNvSpPr/>
            <p:nvPr/>
          </p:nvSpPr>
          <p:spPr>
            <a:xfrm>
              <a:off x="3498342" y="4675631"/>
              <a:ext cx="452755" cy="113030"/>
            </a:xfrm>
            <a:custGeom>
              <a:avLst/>
              <a:gdLst/>
              <a:ahLst/>
              <a:cxnLst/>
              <a:rect l="l" t="t" r="r" b="b"/>
              <a:pathLst>
                <a:path w="452754" h="113029">
                  <a:moveTo>
                    <a:pt x="452627" y="112775"/>
                  </a:moveTo>
                  <a:lnTo>
                    <a:pt x="443674" y="69246"/>
                  </a:lnTo>
                  <a:lnTo>
                    <a:pt x="419290" y="33718"/>
                  </a:lnTo>
                  <a:lnTo>
                    <a:pt x="383190" y="9905"/>
                  </a:lnTo>
                  <a:lnTo>
                    <a:pt x="339089" y="1523"/>
                  </a:lnTo>
                  <a:lnTo>
                    <a:pt x="295108" y="10334"/>
                  </a:lnTo>
                  <a:lnTo>
                    <a:pt x="259270" y="34289"/>
                  </a:lnTo>
                  <a:lnTo>
                    <a:pt x="235148" y="69675"/>
                  </a:lnTo>
                  <a:lnTo>
                    <a:pt x="226313" y="112775"/>
                  </a:lnTo>
                  <a:lnTo>
                    <a:pt x="217586" y="69115"/>
                  </a:lnTo>
                  <a:lnTo>
                    <a:pt x="193643" y="33242"/>
                  </a:lnTo>
                  <a:lnTo>
                    <a:pt x="157841" y="8941"/>
                  </a:lnTo>
                  <a:lnTo>
                    <a:pt x="113537" y="0"/>
                  </a:lnTo>
                  <a:lnTo>
                    <a:pt x="69437" y="8381"/>
                  </a:lnTo>
                  <a:lnTo>
                    <a:pt x="33337" y="32194"/>
                  </a:lnTo>
                  <a:lnTo>
                    <a:pt x="8953" y="67722"/>
                  </a:lnTo>
                  <a:lnTo>
                    <a:pt x="0" y="111251"/>
                  </a:lnTo>
                  <a:lnTo>
                    <a:pt x="0" y="112013"/>
                  </a:lnTo>
                  <a:lnTo>
                    <a:pt x="0" y="112775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390138" y="4762499"/>
              <a:ext cx="680085" cy="0"/>
            </a:xfrm>
            <a:custGeom>
              <a:avLst/>
              <a:gdLst/>
              <a:ahLst/>
              <a:cxnLst/>
              <a:rect l="l" t="t" r="r" b="b"/>
              <a:pathLst>
                <a:path w="680085">
                  <a:moveTo>
                    <a:pt x="0" y="0"/>
                  </a:moveTo>
                  <a:lnTo>
                    <a:pt x="679704" y="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3950970" y="2833116"/>
            <a:ext cx="0" cy="269240"/>
          </a:xfrm>
          <a:custGeom>
            <a:avLst/>
            <a:gdLst/>
            <a:ahLst/>
            <a:cxnLst/>
            <a:rect l="l" t="t" r="r" b="b"/>
            <a:pathLst>
              <a:path h="269239">
                <a:moveTo>
                  <a:pt x="0" y="0"/>
                </a:moveTo>
                <a:lnTo>
                  <a:pt x="0" y="268986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950970" y="3770376"/>
            <a:ext cx="0" cy="269875"/>
          </a:xfrm>
          <a:custGeom>
            <a:avLst/>
            <a:gdLst/>
            <a:ahLst/>
            <a:cxnLst/>
            <a:rect l="l" t="t" r="r" b="b"/>
            <a:pathLst>
              <a:path h="269875">
                <a:moveTo>
                  <a:pt x="0" y="0"/>
                </a:moveTo>
                <a:lnTo>
                  <a:pt x="0" y="269748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950970" y="4783835"/>
            <a:ext cx="0" cy="269875"/>
          </a:xfrm>
          <a:custGeom>
            <a:avLst/>
            <a:gdLst/>
            <a:ahLst/>
            <a:cxnLst/>
            <a:rect l="l" t="t" r="r" b="b"/>
            <a:pathLst>
              <a:path h="269875">
                <a:moveTo>
                  <a:pt x="0" y="0"/>
                </a:moveTo>
                <a:lnTo>
                  <a:pt x="0" y="269748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482089" y="5625084"/>
            <a:ext cx="582295" cy="0"/>
          </a:xfrm>
          <a:custGeom>
            <a:avLst/>
            <a:gdLst/>
            <a:ahLst/>
            <a:cxnLst/>
            <a:rect l="l" t="t" r="r" b="b"/>
            <a:pathLst>
              <a:path w="582294">
                <a:moveTo>
                  <a:pt x="0" y="0"/>
                </a:moveTo>
                <a:lnTo>
                  <a:pt x="582168" y="0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object 48"/>
          <p:cNvGrpSpPr/>
          <p:nvPr/>
        </p:nvGrpSpPr>
        <p:grpSpPr>
          <a:xfrm>
            <a:off x="995172" y="5300471"/>
            <a:ext cx="194310" cy="1129665"/>
            <a:chOff x="995172" y="5300471"/>
            <a:chExt cx="194310" cy="1129665"/>
          </a:xfrm>
        </p:grpSpPr>
        <p:pic>
          <p:nvPicPr>
            <p:cNvPr id="49" name="object 4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5172" y="5300471"/>
              <a:ext cx="79247" cy="112928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5850" y="5400293"/>
              <a:ext cx="103631" cy="763523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4510278" y="2664714"/>
            <a:ext cx="188595" cy="3061970"/>
            <a:chOff x="4510278" y="2664714"/>
            <a:chExt cx="188595" cy="3061970"/>
          </a:xfrm>
        </p:grpSpPr>
        <p:pic>
          <p:nvPicPr>
            <p:cNvPr id="52" name="object 5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0278" y="2664714"/>
              <a:ext cx="79247" cy="112928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94860" y="2767584"/>
              <a:ext cx="103631" cy="736091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1040" y="3569970"/>
              <a:ext cx="79247" cy="112928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8576" y="3672840"/>
              <a:ext cx="83057" cy="122681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0278" y="4597146"/>
              <a:ext cx="79247" cy="112928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00956" y="4696968"/>
              <a:ext cx="92963" cy="127253"/>
            </a:xfrm>
            <a:prstGeom prst="rect">
              <a:avLst/>
            </a:prstGeom>
          </p:spPr>
        </p:pic>
      </p:grpSp>
      <p:grpSp>
        <p:nvGrpSpPr>
          <p:cNvPr id="58" name="object 58"/>
          <p:cNvGrpSpPr/>
          <p:nvPr/>
        </p:nvGrpSpPr>
        <p:grpSpPr>
          <a:xfrm>
            <a:off x="2279904" y="3059429"/>
            <a:ext cx="194310" cy="396875"/>
            <a:chOff x="2279904" y="3059429"/>
            <a:chExt cx="194310" cy="396875"/>
          </a:xfrm>
        </p:grpSpPr>
        <p:sp>
          <p:nvSpPr>
            <p:cNvPr id="59" name="object 59"/>
            <p:cNvSpPr/>
            <p:nvPr/>
          </p:nvSpPr>
          <p:spPr>
            <a:xfrm>
              <a:off x="2344674" y="3447287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69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311908" y="3415283"/>
              <a:ext cx="129539" cy="0"/>
            </a:xfrm>
            <a:custGeom>
              <a:avLst/>
              <a:gdLst/>
              <a:ahLst/>
              <a:cxnLst/>
              <a:rect l="l" t="t" r="r" b="b"/>
              <a:pathLst>
                <a:path w="129539">
                  <a:moveTo>
                    <a:pt x="0" y="0"/>
                  </a:moveTo>
                  <a:lnTo>
                    <a:pt x="129539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279904" y="3382517"/>
              <a:ext cx="194310" cy="0"/>
            </a:xfrm>
            <a:custGeom>
              <a:avLst/>
              <a:gdLst/>
              <a:ahLst/>
              <a:cxnLst/>
              <a:rect l="l" t="t" r="r" b="b"/>
              <a:pathLst>
                <a:path w="194310">
                  <a:moveTo>
                    <a:pt x="0" y="0"/>
                  </a:moveTo>
                  <a:lnTo>
                    <a:pt x="194310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376678" y="3059429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h="323214">
                  <a:moveTo>
                    <a:pt x="0" y="0"/>
                  </a:moveTo>
                  <a:lnTo>
                    <a:pt x="0" y="323088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1212341" y="4395978"/>
            <a:ext cx="108585" cy="1035050"/>
            <a:chOff x="1212341" y="4395978"/>
            <a:chExt cx="108585" cy="1035050"/>
          </a:xfrm>
        </p:grpSpPr>
        <p:sp>
          <p:nvSpPr>
            <p:cNvPr id="64" name="object 64"/>
            <p:cNvSpPr/>
            <p:nvPr/>
          </p:nvSpPr>
          <p:spPr>
            <a:xfrm>
              <a:off x="1266443" y="4536186"/>
              <a:ext cx="0" cy="894715"/>
            </a:xfrm>
            <a:custGeom>
              <a:avLst/>
              <a:gdLst/>
              <a:ahLst/>
              <a:cxnLst/>
              <a:rect l="l" t="t" r="r" b="b"/>
              <a:pathLst>
                <a:path h="894714">
                  <a:moveTo>
                    <a:pt x="0" y="0"/>
                  </a:moveTo>
                  <a:lnTo>
                    <a:pt x="0" y="894587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212341" y="4395978"/>
              <a:ext cx="108585" cy="161925"/>
            </a:xfrm>
            <a:custGeom>
              <a:avLst/>
              <a:gdLst/>
              <a:ahLst/>
              <a:cxnLst/>
              <a:rect l="l" t="t" r="r" b="b"/>
              <a:pathLst>
                <a:path w="108584" h="161925">
                  <a:moveTo>
                    <a:pt x="108203" y="161544"/>
                  </a:moveTo>
                  <a:lnTo>
                    <a:pt x="54101" y="0"/>
                  </a:lnTo>
                  <a:lnTo>
                    <a:pt x="0" y="161544"/>
                  </a:lnTo>
                  <a:lnTo>
                    <a:pt x="108203" y="16154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3304032" y="2412492"/>
            <a:ext cx="1035050" cy="108585"/>
            <a:chOff x="3304032" y="2412492"/>
            <a:chExt cx="1035050" cy="108585"/>
          </a:xfrm>
        </p:grpSpPr>
        <p:sp>
          <p:nvSpPr>
            <p:cNvPr id="67" name="object 67"/>
            <p:cNvSpPr/>
            <p:nvPr/>
          </p:nvSpPr>
          <p:spPr>
            <a:xfrm>
              <a:off x="3454908" y="2466594"/>
              <a:ext cx="883919" cy="0"/>
            </a:xfrm>
            <a:custGeom>
              <a:avLst/>
              <a:gdLst/>
              <a:ahLst/>
              <a:cxnLst/>
              <a:rect l="l" t="t" r="r" b="b"/>
              <a:pathLst>
                <a:path w="883920">
                  <a:moveTo>
                    <a:pt x="0" y="0"/>
                  </a:moveTo>
                  <a:lnTo>
                    <a:pt x="883919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304032" y="2412492"/>
              <a:ext cx="161925" cy="108585"/>
            </a:xfrm>
            <a:custGeom>
              <a:avLst/>
              <a:gdLst/>
              <a:ahLst/>
              <a:cxnLst/>
              <a:rect l="l" t="t" r="r" b="b"/>
              <a:pathLst>
                <a:path w="161925" h="108585">
                  <a:moveTo>
                    <a:pt x="161544" y="108203"/>
                  </a:moveTo>
                  <a:lnTo>
                    <a:pt x="161544" y="0"/>
                  </a:lnTo>
                  <a:lnTo>
                    <a:pt x="0" y="54101"/>
                  </a:lnTo>
                  <a:lnTo>
                    <a:pt x="161544" y="1082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/>
          <p:nvPr/>
        </p:nvSpPr>
        <p:spPr>
          <a:xfrm>
            <a:off x="3498341" y="2822448"/>
            <a:ext cx="0" cy="269240"/>
          </a:xfrm>
          <a:custGeom>
            <a:avLst/>
            <a:gdLst/>
            <a:ahLst/>
            <a:cxnLst/>
            <a:rect l="l" t="t" r="r" b="b"/>
            <a:pathLst>
              <a:path h="269239">
                <a:moveTo>
                  <a:pt x="0" y="0"/>
                </a:moveTo>
                <a:lnTo>
                  <a:pt x="0" y="268986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498341" y="3759708"/>
            <a:ext cx="0" cy="269875"/>
          </a:xfrm>
          <a:custGeom>
            <a:avLst/>
            <a:gdLst/>
            <a:ahLst/>
            <a:cxnLst/>
            <a:rect l="l" t="t" r="r" b="b"/>
            <a:pathLst>
              <a:path h="269875">
                <a:moveTo>
                  <a:pt x="0" y="0"/>
                </a:moveTo>
                <a:lnTo>
                  <a:pt x="0" y="269748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498341" y="4783835"/>
            <a:ext cx="0" cy="259079"/>
          </a:xfrm>
          <a:custGeom>
            <a:avLst/>
            <a:gdLst/>
            <a:ahLst/>
            <a:cxnLst/>
            <a:rect l="l" t="t" r="r" b="b"/>
            <a:pathLst>
              <a:path h="259079">
                <a:moveTo>
                  <a:pt x="0" y="0"/>
                </a:moveTo>
                <a:lnTo>
                  <a:pt x="0" y="259079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2" name="object 72"/>
          <p:cNvGrpSpPr/>
          <p:nvPr/>
        </p:nvGrpSpPr>
        <p:grpSpPr>
          <a:xfrm>
            <a:off x="3327412" y="3082810"/>
            <a:ext cx="179705" cy="1979930"/>
            <a:chOff x="3327412" y="3082810"/>
            <a:chExt cx="179705" cy="1979930"/>
          </a:xfrm>
        </p:grpSpPr>
        <p:sp>
          <p:nvSpPr>
            <p:cNvPr id="73" name="object 73"/>
            <p:cNvSpPr/>
            <p:nvPr/>
          </p:nvSpPr>
          <p:spPr>
            <a:xfrm>
              <a:off x="3336036" y="3091433"/>
              <a:ext cx="162560" cy="938530"/>
            </a:xfrm>
            <a:custGeom>
              <a:avLst/>
              <a:gdLst/>
              <a:ahLst/>
              <a:cxnLst/>
              <a:rect l="l" t="t" r="r" b="b"/>
              <a:pathLst>
                <a:path w="162560" h="938529">
                  <a:moveTo>
                    <a:pt x="162305" y="0"/>
                  </a:moveTo>
                  <a:lnTo>
                    <a:pt x="0" y="0"/>
                  </a:lnTo>
                  <a:lnTo>
                    <a:pt x="0" y="938022"/>
                  </a:lnTo>
                  <a:lnTo>
                    <a:pt x="162305" y="938022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336036" y="4040123"/>
              <a:ext cx="162560" cy="1013460"/>
            </a:xfrm>
            <a:custGeom>
              <a:avLst/>
              <a:gdLst/>
              <a:ahLst/>
              <a:cxnLst/>
              <a:rect l="l" t="t" r="r" b="b"/>
              <a:pathLst>
                <a:path w="162560" h="1013460">
                  <a:moveTo>
                    <a:pt x="162305" y="0"/>
                  </a:moveTo>
                  <a:lnTo>
                    <a:pt x="0" y="0"/>
                  </a:lnTo>
                  <a:lnTo>
                    <a:pt x="0" y="1013460"/>
                  </a:lnTo>
                  <a:lnTo>
                    <a:pt x="162305" y="101346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1492758" y="5012194"/>
            <a:ext cx="2466975" cy="1080135"/>
            <a:chOff x="1492758" y="5012194"/>
            <a:chExt cx="2466975" cy="1080135"/>
          </a:xfrm>
        </p:grpSpPr>
        <p:sp>
          <p:nvSpPr>
            <p:cNvPr id="76" name="object 76"/>
            <p:cNvSpPr/>
            <p:nvPr/>
          </p:nvSpPr>
          <p:spPr>
            <a:xfrm>
              <a:off x="1492758" y="5183124"/>
              <a:ext cx="582295" cy="0"/>
            </a:xfrm>
            <a:custGeom>
              <a:avLst/>
              <a:gdLst/>
              <a:ahLst/>
              <a:cxnLst/>
              <a:rect l="l" t="t" r="r" b="b"/>
              <a:pathLst>
                <a:path w="582294">
                  <a:moveTo>
                    <a:pt x="0" y="0"/>
                  </a:moveTo>
                  <a:lnTo>
                    <a:pt x="582168" y="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074926" y="5085588"/>
              <a:ext cx="421005" cy="636270"/>
            </a:xfrm>
            <a:custGeom>
              <a:avLst/>
              <a:gdLst/>
              <a:ahLst/>
              <a:cxnLst/>
              <a:rect l="l" t="t" r="r" b="b"/>
              <a:pathLst>
                <a:path w="421005" h="636270">
                  <a:moveTo>
                    <a:pt x="420624" y="636270"/>
                  </a:moveTo>
                  <a:lnTo>
                    <a:pt x="420624" y="0"/>
                  </a:lnTo>
                  <a:lnTo>
                    <a:pt x="0" y="0"/>
                  </a:lnTo>
                  <a:lnTo>
                    <a:pt x="0" y="636270"/>
                  </a:lnTo>
                  <a:lnTo>
                    <a:pt x="420624" y="636270"/>
                  </a:lnTo>
                  <a:close/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495550" y="5085588"/>
              <a:ext cx="421005" cy="636270"/>
            </a:xfrm>
            <a:custGeom>
              <a:avLst/>
              <a:gdLst/>
              <a:ahLst/>
              <a:cxnLst/>
              <a:rect l="l" t="t" r="r" b="b"/>
              <a:pathLst>
                <a:path w="421005" h="636270">
                  <a:moveTo>
                    <a:pt x="420624" y="636269"/>
                  </a:moveTo>
                  <a:lnTo>
                    <a:pt x="420624" y="0"/>
                  </a:lnTo>
                  <a:lnTo>
                    <a:pt x="0" y="0"/>
                  </a:lnTo>
                  <a:lnTo>
                    <a:pt x="0" y="636269"/>
                  </a:lnTo>
                  <a:lnTo>
                    <a:pt x="420624" y="636269"/>
                  </a:lnTo>
                  <a:close/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916174" y="5020818"/>
              <a:ext cx="1035050" cy="604520"/>
            </a:xfrm>
            <a:custGeom>
              <a:avLst/>
              <a:gdLst/>
              <a:ahLst/>
              <a:cxnLst/>
              <a:rect l="l" t="t" r="r" b="b"/>
              <a:pathLst>
                <a:path w="1035050" h="604520">
                  <a:moveTo>
                    <a:pt x="1034796" y="0"/>
                  </a:moveTo>
                  <a:lnTo>
                    <a:pt x="1034796" y="604265"/>
                  </a:lnTo>
                  <a:lnTo>
                    <a:pt x="0" y="604265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916174" y="5053584"/>
              <a:ext cx="582295" cy="129539"/>
            </a:xfrm>
            <a:custGeom>
              <a:avLst/>
              <a:gdLst/>
              <a:ahLst/>
              <a:cxnLst/>
              <a:rect l="l" t="t" r="r" b="b"/>
              <a:pathLst>
                <a:path w="582295" h="129539">
                  <a:moveTo>
                    <a:pt x="582168" y="0"/>
                  </a:moveTo>
                  <a:lnTo>
                    <a:pt x="582168" y="129539"/>
                  </a:lnTo>
                  <a:lnTo>
                    <a:pt x="0" y="12954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39568" y="5314950"/>
              <a:ext cx="186690" cy="777240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38756" y="5292852"/>
              <a:ext cx="48767" cy="749808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99716" y="5359908"/>
              <a:ext cx="67056" cy="507491"/>
            </a:xfrm>
            <a:prstGeom prst="rect">
              <a:avLst/>
            </a:prstGeom>
          </p:spPr>
        </p:pic>
      </p:grpSp>
      <p:grpSp>
        <p:nvGrpSpPr>
          <p:cNvPr id="84" name="object 84"/>
          <p:cNvGrpSpPr/>
          <p:nvPr/>
        </p:nvGrpSpPr>
        <p:grpSpPr>
          <a:xfrm>
            <a:off x="3942346" y="3093478"/>
            <a:ext cx="265430" cy="1958339"/>
            <a:chOff x="3942346" y="3093478"/>
            <a:chExt cx="265430" cy="1958339"/>
          </a:xfrm>
        </p:grpSpPr>
        <p:sp>
          <p:nvSpPr>
            <p:cNvPr id="85" name="object 85"/>
            <p:cNvSpPr/>
            <p:nvPr/>
          </p:nvSpPr>
          <p:spPr>
            <a:xfrm>
              <a:off x="3950969" y="3102101"/>
              <a:ext cx="247650" cy="938530"/>
            </a:xfrm>
            <a:custGeom>
              <a:avLst/>
              <a:gdLst/>
              <a:ahLst/>
              <a:cxnLst/>
              <a:rect l="l" t="t" r="r" b="b"/>
              <a:pathLst>
                <a:path w="247650" h="938529">
                  <a:moveTo>
                    <a:pt x="0" y="0"/>
                  </a:moveTo>
                  <a:lnTo>
                    <a:pt x="247650" y="0"/>
                  </a:lnTo>
                  <a:lnTo>
                    <a:pt x="247650" y="938022"/>
                  </a:lnTo>
                  <a:lnTo>
                    <a:pt x="0" y="938022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950969" y="4040123"/>
              <a:ext cx="247650" cy="1003300"/>
            </a:xfrm>
            <a:custGeom>
              <a:avLst/>
              <a:gdLst/>
              <a:ahLst/>
              <a:cxnLst/>
              <a:rect l="l" t="t" r="r" b="b"/>
              <a:pathLst>
                <a:path w="247650" h="1003300">
                  <a:moveTo>
                    <a:pt x="10667" y="0"/>
                  </a:moveTo>
                  <a:lnTo>
                    <a:pt x="247649" y="0"/>
                  </a:lnTo>
                  <a:lnTo>
                    <a:pt x="247649" y="1002791"/>
                  </a:lnTo>
                  <a:lnTo>
                    <a:pt x="0" y="1002791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/>
          <p:nvPr/>
        </p:nvSpPr>
        <p:spPr>
          <a:xfrm>
            <a:off x="4587240" y="2531364"/>
            <a:ext cx="382905" cy="2362200"/>
          </a:xfrm>
          <a:custGeom>
            <a:avLst/>
            <a:gdLst/>
            <a:ahLst/>
            <a:cxnLst/>
            <a:rect l="l" t="t" r="r" b="b"/>
            <a:pathLst>
              <a:path w="382904" h="2362200">
                <a:moveTo>
                  <a:pt x="0" y="0"/>
                </a:moveTo>
                <a:lnTo>
                  <a:pt x="129539" y="0"/>
                </a:lnTo>
                <a:lnTo>
                  <a:pt x="123444" y="1524"/>
                </a:lnTo>
                <a:lnTo>
                  <a:pt x="173902" y="11691"/>
                </a:lnTo>
                <a:lnTo>
                  <a:pt x="215074" y="39433"/>
                </a:lnTo>
                <a:lnTo>
                  <a:pt x="242816" y="80605"/>
                </a:lnTo>
                <a:lnTo>
                  <a:pt x="252984" y="131064"/>
                </a:lnTo>
                <a:lnTo>
                  <a:pt x="258318" y="128778"/>
                </a:lnTo>
                <a:lnTo>
                  <a:pt x="258318" y="1056132"/>
                </a:lnTo>
                <a:lnTo>
                  <a:pt x="252984" y="1053084"/>
                </a:lnTo>
                <a:lnTo>
                  <a:pt x="263151" y="1103102"/>
                </a:lnTo>
                <a:lnTo>
                  <a:pt x="290893" y="1144047"/>
                </a:lnTo>
                <a:lnTo>
                  <a:pt x="332065" y="1171705"/>
                </a:lnTo>
                <a:lnTo>
                  <a:pt x="382524" y="1181862"/>
                </a:lnTo>
                <a:lnTo>
                  <a:pt x="332065" y="1192029"/>
                </a:lnTo>
                <a:lnTo>
                  <a:pt x="290893" y="1219771"/>
                </a:lnTo>
                <a:lnTo>
                  <a:pt x="263151" y="1260943"/>
                </a:lnTo>
                <a:lnTo>
                  <a:pt x="252984" y="1311402"/>
                </a:lnTo>
                <a:lnTo>
                  <a:pt x="258318" y="1314450"/>
                </a:lnTo>
                <a:lnTo>
                  <a:pt x="258318" y="2231136"/>
                </a:lnTo>
                <a:lnTo>
                  <a:pt x="252984" y="2233422"/>
                </a:lnTo>
                <a:lnTo>
                  <a:pt x="242816" y="2283440"/>
                </a:lnTo>
                <a:lnTo>
                  <a:pt x="215074" y="2324385"/>
                </a:lnTo>
                <a:lnTo>
                  <a:pt x="173902" y="2352043"/>
                </a:lnTo>
                <a:lnTo>
                  <a:pt x="123444" y="2362200"/>
                </a:lnTo>
                <a:lnTo>
                  <a:pt x="129539" y="2360676"/>
                </a:lnTo>
                <a:lnTo>
                  <a:pt x="0" y="2360676"/>
                </a:lnTo>
              </a:path>
            </a:pathLst>
          </a:custGeom>
          <a:ln w="3234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8" name="object 8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068061" y="2942844"/>
            <a:ext cx="62484" cy="61721"/>
          </a:xfrm>
          <a:prstGeom prst="rect">
            <a:avLst/>
          </a:prstGeom>
        </p:spPr>
      </p:pic>
      <p:grpSp>
        <p:nvGrpSpPr>
          <p:cNvPr id="89" name="object 89"/>
          <p:cNvGrpSpPr/>
          <p:nvPr/>
        </p:nvGrpSpPr>
        <p:grpSpPr>
          <a:xfrm>
            <a:off x="5320284" y="2891789"/>
            <a:ext cx="1236345" cy="1201420"/>
            <a:chOff x="5320284" y="2891789"/>
            <a:chExt cx="1236345" cy="1201420"/>
          </a:xfrm>
        </p:grpSpPr>
        <p:pic>
          <p:nvPicPr>
            <p:cNvPr id="90" name="object 9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30952" y="2891789"/>
              <a:ext cx="1225296" cy="91439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27142" y="2983229"/>
              <a:ext cx="1229106" cy="1109472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392674" y="3100577"/>
              <a:ext cx="250698" cy="992124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05856" y="3100577"/>
              <a:ext cx="743712" cy="137160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20284" y="3306317"/>
              <a:ext cx="1115567" cy="91439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20284" y="3397757"/>
              <a:ext cx="1115567" cy="91439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29428" y="3514343"/>
              <a:ext cx="1115567" cy="100584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329428" y="3614927"/>
              <a:ext cx="1115567" cy="100584"/>
            </a:xfrm>
            <a:prstGeom prst="rect">
              <a:avLst/>
            </a:prstGeom>
          </p:spPr>
        </p:pic>
      </p:grpSp>
      <p:pic>
        <p:nvPicPr>
          <p:cNvPr id="98" name="object 9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068061" y="3982973"/>
            <a:ext cx="62484" cy="61721"/>
          </a:xfrm>
          <a:prstGeom prst="rect">
            <a:avLst/>
          </a:prstGeom>
        </p:spPr>
      </p:pic>
      <p:grpSp>
        <p:nvGrpSpPr>
          <p:cNvPr id="99" name="object 99"/>
          <p:cNvGrpSpPr/>
          <p:nvPr/>
        </p:nvGrpSpPr>
        <p:grpSpPr>
          <a:xfrm>
            <a:off x="5323332" y="3931920"/>
            <a:ext cx="1062355" cy="368300"/>
            <a:chOff x="5323332" y="3931920"/>
            <a:chExt cx="1062355" cy="368300"/>
          </a:xfrm>
        </p:grpSpPr>
        <p:pic>
          <p:nvPicPr>
            <p:cNvPr id="100" name="object 10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30952" y="3931920"/>
              <a:ext cx="1054608" cy="100584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330952" y="4032504"/>
              <a:ext cx="1054608" cy="100584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323332" y="4139946"/>
              <a:ext cx="688847" cy="160020"/>
            </a:xfrm>
            <a:prstGeom prst="rect">
              <a:avLst/>
            </a:prstGeom>
          </p:spPr>
        </p:pic>
      </p:grpSp>
      <p:grpSp>
        <p:nvGrpSpPr>
          <p:cNvPr id="103" name="object 103"/>
          <p:cNvGrpSpPr/>
          <p:nvPr/>
        </p:nvGrpSpPr>
        <p:grpSpPr>
          <a:xfrm>
            <a:off x="5329428" y="4347209"/>
            <a:ext cx="1329055" cy="173990"/>
            <a:chOff x="5329428" y="4347209"/>
            <a:chExt cx="1329055" cy="173990"/>
          </a:xfrm>
        </p:grpSpPr>
        <p:pic>
          <p:nvPicPr>
            <p:cNvPr id="104" name="object 10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329428" y="4347209"/>
              <a:ext cx="1328927" cy="86868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329428" y="4434077"/>
              <a:ext cx="1328927" cy="86868"/>
            </a:xfrm>
            <a:prstGeom prst="rect">
              <a:avLst/>
            </a:prstGeom>
          </p:spPr>
        </p:pic>
      </p:grpSp>
      <p:pic>
        <p:nvPicPr>
          <p:cNvPr id="106" name="object 10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951890" y="2637440"/>
            <a:ext cx="74358" cy="75120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331372" y="5677058"/>
            <a:ext cx="75120" cy="75120"/>
          </a:xfrm>
          <a:prstGeom prst="rect">
            <a:avLst/>
          </a:prstGeom>
        </p:spPr>
      </p:pic>
      <p:pic>
        <p:nvPicPr>
          <p:cNvPr id="108" name="object 10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919124" y="4610258"/>
            <a:ext cx="75120" cy="75120"/>
          </a:xfrm>
          <a:prstGeom prst="rect">
            <a:avLst/>
          </a:prstGeom>
        </p:spPr>
      </p:pic>
      <p:pic>
        <p:nvPicPr>
          <p:cNvPr id="109" name="object 10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951890" y="3575462"/>
            <a:ext cx="74358" cy="75120"/>
          </a:xfrm>
          <a:prstGeom prst="rect">
            <a:avLst/>
          </a:prstGeom>
        </p:spPr>
      </p:pic>
      <p:pic>
        <p:nvPicPr>
          <p:cNvPr id="110" name="object 11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118518" y="5127656"/>
            <a:ext cx="75120" cy="75120"/>
          </a:xfrm>
          <a:prstGeom prst="rect">
            <a:avLst/>
          </a:prstGeom>
        </p:spPr>
      </p:pic>
      <p:pic>
        <p:nvPicPr>
          <p:cNvPr id="111" name="object 111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2787554" y="5580284"/>
            <a:ext cx="74358" cy="75120"/>
          </a:xfrm>
          <a:prstGeom prst="rect">
            <a:avLst/>
          </a:prstGeom>
        </p:spPr>
      </p:pic>
      <p:grpSp>
        <p:nvGrpSpPr>
          <p:cNvPr id="112" name="object 112"/>
          <p:cNvGrpSpPr/>
          <p:nvPr/>
        </p:nvGrpSpPr>
        <p:grpSpPr>
          <a:xfrm>
            <a:off x="1987092" y="2766618"/>
            <a:ext cx="370205" cy="294640"/>
            <a:chOff x="1987092" y="2766618"/>
            <a:chExt cx="370205" cy="294640"/>
          </a:xfrm>
        </p:grpSpPr>
        <p:sp>
          <p:nvSpPr>
            <p:cNvPr id="113" name="object 113"/>
            <p:cNvSpPr/>
            <p:nvPr/>
          </p:nvSpPr>
          <p:spPr>
            <a:xfrm>
              <a:off x="1988820" y="2768345"/>
              <a:ext cx="367030" cy="291465"/>
            </a:xfrm>
            <a:custGeom>
              <a:avLst/>
              <a:gdLst/>
              <a:ahLst/>
              <a:cxnLst/>
              <a:rect l="l" t="t" r="r" b="b"/>
              <a:pathLst>
                <a:path w="367030" h="291464">
                  <a:moveTo>
                    <a:pt x="366522" y="291084"/>
                  </a:moveTo>
                  <a:lnTo>
                    <a:pt x="161544" y="172212"/>
                  </a:lnTo>
                  <a:lnTo>
                    <a:pt x="247650" y="118110"/>
                  </a:lnTo>
                  <a:lnTo>
                    <a:pt x="0" y="0"/>
                  </a:lnTo>
                  <a:lnTo>
                    <a:pt x="204978" y="129540"/>
                  </a:lnTo>
                  <a:lnTo>
                    <a:pt x="129540" y="182880"/>
                  </a:lnTo>
                  <a:lnTo>
                    <a:pt x="366522" y="2910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988820" y="2768345"/>
              <a:ext cx="367030" cy="291465"/>
            </a:xfrm>
            <a:custGeom>
              <a:avLst/>
              <a:gdLst/>
              <a:ahLst/>
              <a:cxnLst/>
              <a:rect l="l" t="t" r="r" b="b"/>
              <a:pathLst>
                <a:path w="367030" h="291464">
                  <a:moveTo>
                    <a:pt x="366522" y="291084"/>
                  </a:moveTo>
                  <a:lnTo>
                    <a:pt x="129540" y="182880"/>
                  </a:lnTo>
                  <a:lnTo>
                    <a:pt x="204978" y="129540"/>
                  </a:lnTo>
                  <a:lnTo>
                    <a:pt x="0" y="0"/>
                  </a:lnTo>
                  <a:lnTo>
                    <a:pt x="247650" y="118110"/>
                  </a:lnTo>
                  <a:lnTo>
                    <a:pt x="161544" y="172212"/>
                  </a:lnTo>
                  <a:lnTo>
                    <a:pt x="366522" y="291084"/>
                  </a:lnTo>
                  <a:close/>
                </a:path>
              </a:pathLst>
            </a:custGeom>
            <a:ln w="34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5" name="object 115"/>
          <p:cNvGrpSpPr/>
          <p:nvPr/>
        </p:nvGrpSpPr>
        <p:grpSpPr>
          <a:xfrm>
            <a:off x="1740407" y="5053584"/>
            <a:ext cx="295910" cy="508000"/>
            <a:chOff x="1740407" y="5053584"/>
            <a:chExt cx="295910" cy="508000"/>
          </a:xfrm>
        </p:grpSpPr>
        <p:sp>
          <p:nvSpPr>
            <p:cNvPr id="116" name="object 116"/>
            <p:cNvSpPr/>
            <p:nvPr/>
          </p:nvSpPr>
          <p:spPr>
            <a:xfrm>
              <a:off x="1815845" y="5107686"/>
              <a:ext cx="212090" cy="445134"/>
            </a:xfrm>
            <a:custGeom>
              <a:avLst/>
              <a:gdLst/>
              <a:ahLst/>
              <a:cxnLst/>
              <a:rect l="l" t="t" r="r" b="b"/>
              <a:pathLst>
                <a:path w="212089" h="445135">
                  <a:moveTo>
                    <a:pt x="0" y="445007"/>
                  </a:moveTo>
                  <a:lnTo>
                    <a:pt x="46075" y="436709"/>
                  </a:lnTo>
                  <a:lnTo>
                    <a:pt x="88284" y="419909"/>
                  </a:lnTo>
                  <a:lnTo>
                    <a:pt x="125761" y="395608"/>
                  </a:lnTo>
                  <a:lnTo>
                    <a:pt x="157638" y="364807"/>
                  </a:lnTo>
                  <a:lnTo>
                    <a:pt x="183051" y="328505"/>
                  </a:lnTo>
                  <a:lnTo>
                    <a:pt x="201132" y="287702"/>
                  </a:lnTo>
                  <a:lnTo>
                    <a:pt x="211015" y="243399"/>
                  </a:lnTo>
                  <a:lnTo>
                    <a:pt x="211836" y="196595"/>
                  </a:lnTo>
                  <a:lnTo>
                    <a:pt x="201966" y="145645"/>
                  </a:lnTo>
                  <a:lnTo>
                    <a:pt x="181343" y="98974"/>
                  </a:lnTo>
                  <a:lnTo>
                    <a:pt x="151101" y="58119"/>
                  </a:lnTo>
                  <a:lnTo>
                    <a:pt x="112373" y="24615"/>
                  </a:lnTo>
                  <a:lnTo>
                    <a:pt x="66293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740407" y="5053584"/>
              <a:ext cx="162560" cy="107950"/>
            </a:xfrm>
            <a:custGeom>
              <a:avLst/>
              <a:gdLst/>
              <a:ahLst/>
              <a:cxnLst/>
              <a:rect l="l" t="t" r="r" b="b"/>
              <a:pathLst>
                <a:path w="162560" h="107950">
                  <a:moveTo>
                    <a:pt x="162305" y="0"/>
                  </a:moveTo>
                  <a:lnTo>
                    <a:pt x="0" y="42672"/>
                  </a:lnTo>
                  <a:lnTo>
                    <a:pt x="151637" y="107442"/>
                  </a:lnTo>
                  <a:lnTo>
                    <a:pt x="16230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2986798" y="5053584"/>
            <a:ext cx="306705" cy="508000"/>
            <a:chOff x="2986798" y="5053584"/>
            <a:chExt cx="306705" cy="508000"/>
          </a:xfrm>
        </p:grpSpPr>
        <p:sp>
          <p:nvSpPr>
            <p:cNvPr id="119" name="object 119"/>
            <p:cNvSpPr/>
            <p:nvPr/>
          </p:nvSpPr>
          <p:spPr>
            <a:xfrm>
              <a:off x="2995421" y="5107686"/>
              <a:ext cx="212090" cy="445134"/>
            </a:xfrm>
            <a:custGeom>
              <a:avLst/>
              <a:gdLst/>
              <a:ahLst/>
              <a:cxnLst/>
              <a:rect l="l" t="t" r="r" b="b"/>
              <a:pathLst>
                <a:path w="212089" h="445135">
                  <a:moveTo>
                    <a:pt x="211836" y="445007"/>
                  </a:moveTo>
                  <a:lnTo>
                    <a:pt x="165760" y="436709"/>
                  </a:lnTo>
                  <a:lnTo>
                    <a:pt x="123551" y="419909"/>
                  </a:lnTo>
                  <a:lnTo>
                    <a:pt x="86074" y="395608"/>
                  </a:lnTo>
                  <a:lnTo>
                    <a:pt x="54197" y="364807"/>
                  </a:lnTo>
                  <a:lnTo>
                    <a:pt x="28784" y="328505"/>
                  </a:lnTo>
                  <a:lnTo>
                    <a:pt x="10703" y="287702"/>
                  </a:lnTo>
                  <a:lnTo>
                    <a:pt x="820" y="243399"/>
                  </a:lnTo>
                  <a:lnTo>
                    <a:pt x="0" y="196595"/>
                  </a:lnTo>
                  <a:lnTo>
                    <a:pt x="9869" y="145645"/>
                  </a:lnTo>
                  <a:lnTo>
                    <a:pt x="30492" y="98974"/>
                  </a:lnTo>
                  <a:lnTo>
                    <a:pt x="60734" y="58119"/>
                  </a:lnTo>
                  <a:lnTo>
                    <a:pt x="99462" y="24615"/>
                  </a:lnTo>
                  <a:lnTo>
                    <a:pt x="145542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121152" y="5053584"/>
              <a:ext cx="172720" cy="107950"/>
            </a:xfrm>
            <a:custGeom>
              <a:avLst/>
              <a:gdLst/>
              <a:ahLst/>
              <a:cxnLst/>
              <a:rect l="l" t="t" r="r" b="b"/>
              <a:pathLst>
                <a:path w="172720" h="107950">
                  <a:moveTo>
                    <a:pt x="172212" y="42672"/>
                  </a:moveTo>
                  <a:lnTo>
                    <a:pt x="0" y="0"/>
                  </a:lnTo>
                  <a:lnTo>
                    <a:pt x="10668" y="107442"/>
                  </a:lnTo>
                  <a:lnTo>
                    <a:pt x="172212" y="426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1" name="object 121"/>
          <p:cNvGrpSpPr/>
          <p:nvPr/>
        </p:nvGrpSpPr>
        <p:grpSpPr>
          <a:xfrm>
            <a:off x="1622297" y="5689091"/>
            <a:ext cx="377190" cy="108585"/>
            <a:chOff x="1622297" y="5689091"/>
            <a:chExt cx="377190" cy="108585"/>
          </a:xfrm>
        </p:grpSpPr>
        <p:sp>
          <p:nvSpPr>
            <p:cNvPr id="122" name="object 122"/>
            <p:cNvSpPr/>
            <p:nvPr/>
          </p:nvSpPr>
          <p:spPr>
            <a:xfrm>
              <a:off x="1622297" y="5743193"/>
              <a:ext cx="226695" cy="0"/>
            </a:xfrm>
            <a:custGeom>
              <a:avLst/>
              <a:gdLst/>
              <a:ahLst/>
              <a:cxnLst/>
              <a:rect l="l" t="t" r="r" b="b"/>
              <a:pathLst>
                <a:path w="226694">
                  <a:moveTo>
                    <a:pt x="226313" y="0"/>
                  </a:moveTo>
                  <a:lnTo>
                    <a:pt x="0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837943" y="5689091"/>
              <a:ext cx="161925" cy="108585"/>
            </a:xfrm>
            <a:custGeom>
              <a:avLst/>
              <a:gdLst/>
              <a:ahLst/>
              <a:cxnLst/>
              <a:rect l="l" t="t" r="r" b="b"/>
              <a:pathLst>
                <a:path w="161925" h="108585">
                  <a:moveTo>
                    <a:pt x="161544" y="54101"/>
                  </a:moveTo>
                  <a:lnTo>
                    <a:pt x="0" y="0"/>
                  </a:lnTo>
                  <a:lnTo>
                    <a:pt x="0" y="108203"/>
                  </a:lnTo>
                  <a:lnTo>
                    <a:pt x="161544" y="5410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4" name="object 124"/>
          <p:cNvGrpSpPr/>
          <p:nvPr/>
        </p:nvGrpSpPr>
        <p:grpSpPr>
          <a:xfrm>
            <a:off x="4015740" y="2919222"/>
            <a:ext cx="107950" cy="367030"/>
            <a:chOff x="4015740" y="2919222"/>
            <a:chExt cx="107950" cy="367030"/>
          </a:xfrm>
        </p:grpSpPr>
        <p:sp>
          <p:nvSpPr>
            <p:cNvPr id="125" name="object 125"/>
            <p:cNvSpPr/>
            <p:nvPr/>
          </p:nvSpPr>
          <p:spPr>
            <a:xfrm>
              <a:off x="4069842" y="2919222"/>
              <a:ext cx="0" cy="226695"/>
            </a:xfrm>
            <a:custGeom>
              <a:avLst/>
              <a:gdLst/>
              <a:ahLst/>
              <a:cxnLst/>
              <a:rect l="l" t="t" r="r" b="b"/>
              <a:pathLst>
                <a:path h="226694">
                  <a:moveTo>
                    <a:pt x="0" y="226313"/>
                  </a:moveTo>
                  <a:lnTo>
                    <a:pt x="0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015740" y="3124200"/>
              <a:ext cx="107950" cy="161925"/>
            </a:xfrm>
            <a:custGeom>
              <a:avLst/>
              <a:gdLst/>
              <a:ahLst/>
              <a:cxnLst/>
              <a:rect l="l" t="t" r="r" b="b"/>
              <a:pathLst>
                <a:path w="107950" h="161925">
                  <a:moveTo>
                    <a:pt x="107442" y="10667"/>
                  </a:moveTo>
                  <a:lnTo>
                    <a:pt x="0" y="0"/>
                  </a:lnTo>
                  <a:lnTo>
                    <a:pt x="54102" y="161544"/>
                  </a:lnTo>
                  <a:lnTo>
                    <a:pt x="107442" y="1066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7" name="object 127"/>
          <p:cNvGrpSpPr/>
          <p:nvPr/>
        </p:nvGrpSpPr>
        <p:grpSpPr>
          <a:xfrm>
            <a:off x="3368802" y="5700521"/>
            <a:ext cx="377190" cy="97155"/>
            <a:chOff x="3368802" y="5700521"/>
            <a:chExt cx="377190" cy="97155"/>
          </a:xfrm>
        </p:grpSpPr>
        <p:sp>
          <p:nvSpPr>
            <p:cNvPr id="128" name="object 128"/>
            <p:cNvSpPr/>
            <p:nvPr/>
          </p:nvSpPr>
          <p:spPr>
            <a:xfrm>
              <a:off x="3519678" y="5753861"/>
              <a:ext cx="226695" cy="0"/>
            </a:xfrm>
            <a:custGeom>
              <a:avLst/>
              <a:gdLst/>
              <a:ahLst/>
              <a:cxnLst/>
              <a:rect l="l" t="t" r="r" b="b"/>
              <a:pathLst>
                <a:path w="226695">
                  <a:moveTo>
                    <a:pt x="0" y="0"/>
                  </a:moveTo>
                  <a:lnTo>
                    <a:pt x="226314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368802" y="5700521"/>
              <a:ext cx="161925" cy="97155"/>
            </a:xfrm>
            <a:custGeom>
              <a:avLst/>
              <a:gdLst/>
              <a:ahLst/>
              <a:cxnLst/>
              <a:rect l="l" t="t" r="r" b="b"/>
              <a:pathLst>
                <a:path w="161925" h="97154">
                  <a:moveTo>
                    <a:pt x="161544" y="96774"/>
                  </a:moveTo>
                  <a:lnTo>
                    <a:pt x="161544" y="0"/>
                  </a:lnTo>
                  <a:lnTo>
                    <a:pt x="0" y="42672"/>
                  </a:lnTo>
                  <a:lnTo>
                    <a:pt x="161544" y="9677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0" name="object 130"/>
          <p:cNvGrpSpPr/>
          <p:nvPr/>
        </p:nvGrpSpPr>
        <p:grpSpPr>
          <a:xfrm>
            <a:off x="6672833" y="4786884"/>
            <a:ext cx="1816100" cy="1814830"/>
            <a:chOff x="6672833" y="4786884"/>
            <a:chExt cx="1816100" cy="1814830"/>
          </a:xfrm>
        </p:grpSpPr>
        <p:sp>
          <p:nvSpPr>
            <p:cNvPr id="131" name="object 131"/>
            <p:cNvSpPr/>
            <p:nvPr/>
          </p:nvSpPr>
          <p:spPr>
            <a:xfrm>
              <a:off x="7585709" y="4920234"/>
              <a:ext cx="0" cy="1548130"/>
            </a:xfrm>
            <a:custGeom>
              <a:avLst/>
              <a:gdLst/>
              <a:ahLst/>
              <a:cxnLst/>
              <a:rect l="l" t="t" r="r" b="b"/>
              <a:pathLst>
                <a:path h="1548129">
                  <a:moveTo>
                    <a:pt x="0" y="0"/>
                  </a:moveTo>
                  <a:lnTo>
                    <a:pt x="0" y="1547622"/>
                  </a:lnTo>
                </a:path>
              </a:pathLst>
            </a:custGeom>
            <a:ln w="152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7547610" y="4786884"/>
              <a:ext cx="85725" cy="1814830"/>
            </a:xfrm>
            <a:custGeom>
              <a:avLst/>
              <a:gdLst/>
              <a:ahLst/>
              <a:cxnLst/>
              <a:rect l="l" t="t" r="r" b="b"/>
              <a:pathLst>
                <a:path w="85725" h="1814829">
                  <a:moveTo>
                    <a:pt x="85344" y="1671828"/>
                  </a:moveTo>
                  <a:lnTo>
                    <a:pt x="0" y="1671828"/>
                  </a:lnTo>
                  <a:lnTo>
                    <a:pt x="38100" y="1814322"/>
                  </a:lnTo>
                  <a:lnTo>
                    <a:pt x="85344" y="1671828"/>
                  </a:lnTo>
                  <a:close/>
                </a:path>
                <a:path w="85725" h="1814829">
                  <a:moveTo>
                    <a:pt x="85344" y="142494"/>
                  </a:moveTo>
                  <a:lnTo>
                    <a:pt x="38100" y="0"/>
                  </a:lnTo>
                  <a:lnTo>
                    <a:pt x="0" y="142494"/>
                  </a:lnTo>
                  <a:lnTo>
                    <a:pt x="85344" y="1424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806183" y="5698998"/>
              <a:ext cx="1549400" cy="0"/>
            </a:xfrm>
            <a:custGeom>
              <a:avLst/>
              <a:gdLst/>
              <a:ahLst/>
              <a:cxnLst/>
              <a:rect l="l" t="t" r="r" b="b"/>
              <a:pathLst>
                <a:path w="1549400">
                  <a:moveTo>
                    <a:pt x="0" y="0"/>
                  </a:moveTo>
                  <a:lnTo>
                    <a:pt x="1549146" y="0"/>
                  </a:lnTo>
                </a:path>
              </a:pathLst>
            </a:custGeom>
            <a:ln w="152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6672834" y="5660898"/>
              <a:ext cx="1816100" cy="85725"/>
            </a:xfrm>
            <a:custGeom>
              <a:avLst/>
              <a:gdLst/>
              <a:ahLst/>
              <a:cxnLst/>
              <a:rect l="l" t="t" r="r" b="b"/>
              <a:pathLst>
                <a:path w="1816100" h="85725">
                  <a:moveTo>
                    <a:pt x="143256" y="0"/>
                  </a:moveTo>
                  <a:lnTo>
                    <a:pt x="0" y="38100"/>
                  </a:lnTo>
                  <a:lnTo>
                    <a:pt x="143256" y="85344"/>
                  </a:lnTo>
                  <a:lnTo>
                    <a:pt x="143256" y="0"/>
                  </a:lnTo>
                  <a:close/>
                </a:path>
                <a:path w="1816100" h="85725">
                  <a:moveTo>
                    <a:pt x="1815846" y="38100"/>
                  </a:moveTo>
                  <a:lnTo>
                    <a:pt x="1672590" y="0"/>
                  </a:lnTo>
                  <a:lnTo>
                    <a:pt x="1672590" y="85344"/>
                  </a:lnTo>
                  <a:lnTo>
                    <a:pt x="1815846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5" name="object 135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568690" y="5593841"/>
            <a:ext cx="134111" cy="594359"/>
          </a:xfrm>
          <a:prstGeom prst="rect">
            <a:avLst/>
          </a:prstGeom>
        </p:spPr>
      </p:pic>
      <p:pic>
        <p:nvPicPr>
          <p:cNvPr id="136" name="object 136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7447788" y="4596384"/>
            <a:ext cx="286512" cy="297179"/>
          </a:xfrm>
          <a:prstGeom prst="rect">
            <a:avLst/>
          </a:prstGeom>
        </p:spPr>
      </p:pic>
      <p:pic>
        <p:nvPicPr>
          <p:cNvPr id="137" name="object 13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6158484" y="5612891"/>
            <a:ext cx="426720" cy="237743"/>
          </a:xfrm>
          <a:prstGeom prst="rect">
            <a:avLst/>
          </a:prstGeom>
        </p:spPr>
      </p:pic>
      <p:pic>
        <p:nvPicPr>
          <p:cNvPr id="138" name="object 138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375397" y="6647688"/>
            <a:ext cx="438912" cy="237743"/>
          </a:xfrm>
          <a:prstGeom prst="rect">
            <a:avLst/>
          </a:prstGeom>
        </p:spPr>
      </p:pic>
      <p:grpSp>
        <p:nvGrpSpPr>
          <p:cNvPr id="139" name="object 139"/>
          <p:cNvGrpSpPr/>
          <p:nvPr/>
        </p:nvGrpSpPr>
        <p:grpSpPr>
          <a:xfrm>
            <a:off x="6872478" y="5489447"/>
            <a:ext cx="1720850" cy="276225"/>
            <a:chOff x="6872478" y="5489447"/>
            <a:chExt cx="1720850" cy="276225"/>
          </a:xfrm>
        </p:grpSpPr>
        <p:sp>
          <p:nvSpPr>
            <p:cNvPr id="140" name="object 140"/>
            <p:cNvSpPr/>
            <p:nvPr/>
          </p:nvSpPr>
          <p:spPr>
            <a:xfrm>
              <a:off x="7613904" y="5546597"/>
              <a:ext cx="817880" cy="152400"/>
            </a:xfrm>
            <a:custGeom>
              <a:avLst/>
              <a:gdLst/>
              <a:ahLst/>
              <a:cxnLst/>
              <a:rect l="l" t="t" r="r" b="b"/>
              <a:pathLst>
                <a:path w="817879" h="152400">
                  <a:moveTo>
                    <a:pt x="817626" y="0"/>
                  </a:moveTo>
                  <a:lnTo>
                    <a:pt x="0" y="152400"/>
                  </a:lnTo>
                </a:path>
              </a:pathLst>
            </a:custGeom>
            <a:ln w="27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8402574" y="5489447"/>
              <a:ext cx="190500" cy="114300"/>
            </a:xfrm>
            <a:custGeom>
              <a:avLst/>
              <a:gdLst/>
              <a:ahLst/>
              <a:cxnLst/>
              <a:rect l="l" t="t" r="r" b="b"/>
              <a:pathLst>
                <a:path w="190500" h="114300">
                  <a:moveTo>
                    <a:pt x="190499" y="19049"/>
                  </a:moveTo>
                  <a:lnTo>
                    <a:pt x="0" y="0"/>
                  </a:lnTo>
                  <a:lnTo>
                    <a:pt x="28955" y="114300"/>
                  </a:lnTo>
                  <a:lnTo>
                    <a:pt x="190499" y="1904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7034022" y="5698997"/>
              <a:ext cx="542290" cy="0"/>
            </a:xfrm>
            <a:custGeom>
              <a:avLst/>
              <a:gdLst/>
              <a:ahLst/>
              <a:cxnLst/>
              <a:rect l="l" t="t" r="r" b="b"/>
              <a:pathLst>
                <a:path w="542290">
                  <a:moveTo>
                    <a:pt x="0" y="0"/>
                  </a:moveTo>
                  <a:lnTo>
                    <a:pt x="541782" y="0"/>
                  </a:lnTo>
                </a:path>
              </a:pathLst>
            </a:custGeom>
            <a:ln w="27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6872478" y="5641847"/>
              <a:ext cx="171450" cy="123825"/>
            </a:xfrm>
            <a:custGeom>
              <a:avLst/>
              <a:gdLst/>
              <a:ahLst/>
              <a:cxnLst/>
              <a:rect l="l" t="t" r="r" b="b"/>
              <a:pathLst>
                <a:path w="171450" h="123825">
                  <a:moveTo>
                    <a:pt x="171450" y="123444"/>
                  </a:moveTo>
                  <a:lnTo>
                    <a:pt x="171450" y="0"/>
                  </a:lnTo>
                  <a:lnTo>
                    <a:pt x="0" y="57150"/>
                  </a:lnTo>
                  <a:lnTo>
                    <a:pt x="171450" y="12344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4" name="object 144"/>
          <p:cNvSpPr/>
          <p:nvPr/>
        </p:nvSpPr>
        <p:spPr>
          <a:xfrm>
            <a:off x="6788150" y="5881878"/>
            <a:ext cx="27940" cy="22225"/>
          </a:xfrm>
          <a:custGeom>
            <a:avLst/>
            <a:gdLst/>
            <a:ahLst/>
            <a:cxnLst/>
            <a:rect l="l" t="t" r="r" b="b"/>
            <a:pathLst>
              <a:path w="27940" h="22225">
                <a:moveTo>
                  <a:pt x="0" y="0"/>
                </a:moveTo>
                <a:lnTo>
                  <a:pt x="0" y="22097"/>
                </a:lnTo>
                <a:lnTo>
                  <a:pt x="27940" y="22097"/>
                </a:lnTo>
                <a:lnTo>
                  <a:pt x="2794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5" name="object 145"/>
          <p:cNvGrpSpPr/>
          <p:nvPr/>
        </p:nvGrpSpPr>
        <p:grpSpPr>
          <a:xfrm>
            <a:off x="6788150" y="5881878"/>
            <a:ext cx="227329" cy="1013460"/>
            <a:chOff x="6788150" y="5881878"/>
            <a:chExt cx="227329" cy="1013460"/>
          </a:xfrm>
        </p:grpSpPr>
        <p:sp>
          <p:nvSpPr>
            <p:cNvPr id="146" name="object 146"/>
            <p:cNvSpPr/>
            <p:nvPr/>
          </p:nvSpPr>
          <p:spPr>
            <a:xfrm>
              <a:off x="6788150" y="5881878"/>
              <a:ext cx="85090" cy="220979"/>
            </a:xfrm>
            <a:custGeom>
              <a:avLst/>
              <a:gdLst/>
              <a:ahLst/>
              <a:cxnLst/>
              <a:rect l="l" t="t" r="r" b="b"/>
              <a:pathLst>
                <a:path w="85090" h="220979">
                  <a:moveTo>
                    <a:pt x="85090" y="0"/>
                  </a:moveTo>
                  <a:lnTo>
                    <a:pt x="57150" y="0"/>
                  </a:lnTo>
                  <a:lnTo>
                    <a:pt x="27940" y="0"/>
                  </a:lnTo>
                  <a:lnTo>
                    <a:pt x="27940" y="198120"/>
                  </a:lnTo>
                  <a:lnTo>
                    <a:pt x="0" y="198120"/>
                  </a:lnTo>
                  <a:lnTo>
                    <a:pt x="0" y="220980"/>
                  </a:lnTo>
                  <a:lnTo>
                    <a:pt x="27940" y="220980"/>
                  </a:lnTo>
                  <a:lnTo>
                    <a:pt x="57150" y="220980"/>
                  </a:lnTo>
                  <a:lnTo>
                    <a:pt x="85090" y="220980"/>
                  </a:lnTo>
                  <a:lnTo>
                    <a:pt x="85090" y="198120"/>
                  </a:lnTo>
                  <a:lnTo>
                    <a:pt x="57150" y="198120"/>
                  </a:lnTo>
                  <a:lnTo>
                    <a:pt x="57150" y="22098"/>
                  </a:lnTo>
                  <a:lnTo>
                    <a:pt x="85090" y="22098"/>
                  </a:lnTo>
                  <a:lnTo>
                    <a:pt x="8509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893052" y="5999226"/>
              <a:ext cx="121919" cy="896111"/>
            </a:xfrm>
            <a:prstGeom prst="rect">
              <a:avLst/>
            </a:prstGeom>
          </p:spPr>
        </p:pic>
      </p:grpSp>
      <p:grpSp>
        <p:nvGrpSpPr>
          <p:cNvPr id="148" name="object 148"/>
          <p:cNvGrpSpPr/>
          <p:nvPr/>
        </p:nvGrpSpPr>
        <p:grpSpPr>
          <a:xfrm>
            <a:off x="8668511" y="5292852"/>
            <a:ext cx="398145" cy="272415"/>
            <a:chOff x="8668511" y="5292852"/>
            <a:chExt cx="398145" cy="272415"/>
          </a:xfrm>
        </p:grpSpPr>
        <p:pic>
          <p:nvPicPr>
            <p:cNvPr id="149" name="object 14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668511" y="5292852"/>
              <a:ext cx="134112" cy="230123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8833612" y="5297424"/>
              <a:ext cx="86360" cy="220979"/>
            </a:xfrm>
            <a:custGeom>
              <a:avLst/>
              <a:gdLst/>
              <a:ahLst/>
              <a:cxnLst/>
              <a:rect l="l" t="t" r="r" b="b"/>
              <a:pathLst>
                <a:path w="86359" h="220979">
                  <a:moveTo>
                    <a:pt x="86360" y="0"/>
                  </a:moveTo>
                  <a:lnTo>
                    <a:pt x="58420" y="0"/>
                  </a:lnTo>
                  <a:lnTo>
                    <a:pt x="27940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27940" y="22860"/>
                  </a:lnTo>
                  <a:lnTo>
                    <a:pt x="27940" y="198882"/>
                  </a:lnTo>
                  <a:lnTo>
                    <a:pt x="0" y="198882"/>
                  </a:lnTo>
                  <a:lnTo>
                    <a:pt x="0" y="220980"/>
                  </a:lnTo>
                  <a:lnTo>
                    <a:pt x="27940" y="220980"/>
                  </a:lnTo>
                  <a:lnTo>
                    <a:pt x="58420" y="220980"/>
                  </a:lnTo>
                  <a:lnTo>
                    <a:pt x="86360" y="220980"/>
                  </a:lnTo>
                  <a:lnTo>
                    <a:pt x="86360" y="198882"/>
                  </a:lnTo>
                  <a:lnTo>
                    <a:pt x="58420" y="198882"/>
                  </a:lnTo>
                  <a:lnTo>
                    <a:pt x="58420" y="22860"/>
                  </a:lnTo>
                  <a:lnTo>
                    <a:pt x="86360" y="22860"/>
                  </a:lnTo>
                  <a:lnTo>
                    <a:pt x="8636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939021" y="5415534"/>
              <a:ext cx="127253" cy="149351"/>
            </a:xfrm>
            <a:prstGeom prst="rect">
              <a:avLst/>
            </a:prstGeom>
          </p:spPr>
        </p:pic>
      </p:grpSp>
      <p:sp>
        <p:nvSpPr>
          <p:cNvPr id="155" name="object 15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57" name="object 157"/>
          <p:cNvSpPr txBox="1"/>
          <p:nvPr/>
        </p:nvSpPr>
        <p:spPr>
          <a:xfrm>
            <a:off x="1733042" y="6337705"/>
            <a:ext cx="3129915" cy="57912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3200" spc="85" dirty="0">
                <a:latin typeface="Arial Unicode MS"/>
                <a:cs typeface="Arial Unicode MS"/>
              </a:rPr>
              <a:t>-</a:t>
            </a:r>
            <a:r>
              <a:rPr sz="1600" dirty="0">
                <a:latin typeface="Arial Unicode MS"/>
                <a:cs typeface="Arial Unicode MS"/>
              </a:rPr>
              <a:t>3i</a:t>
            </a:r>
            <a:r>
              <a:rPr sz="1100" dirty="0">
                <a:latin typeface="Arial Unicode MS"/>
                <a:cs typeface="Arial Unicode MS"/>
              </a:rPr>
              <a:t>o</a:t>
            </a:r>
            <a:r>
              <a:rPr sz="1600" dirty="0">
                <a:latin typeface="Arial Unicode MS"/>
                <a:cs typeface="Arial Unicode MS"/>
              </a:rPr>
              <a:t>x</a:t>
            </a:r>
            <a:r>
              <a:rPr sz="1600" spc="1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yo</a:t>
            </a:r>
            <a:r>
              <a:rPr sz="700" dirty="0">
                <a:latin typeface="Arial Unicode MS"/>
                <a:cs typeface="Arial Unicode MS"/>
              </a:rPr>
              <a:t>GRAMO</a:t>
            </a:r>
            <a:r>
              <a:rPr sz="1600" dirty="0">
                <a:latin typeface="Arial Unicode MS"/>
                <a:cs typeface="Arial Unicode MS"/>
              </a:rPr>
              <a:t>porque</a:t>
            </a:r>
            <a:r>
              <a:rPr sz="1600" spc="17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(0)</a:t>
            </a:r>
            <a:r>
              <a:rPr sz="1600" spc="175" dirty="0">
                <a:latin typeface="Arial Unicode MS"/>
                <a:cs typeface="Arial Unicode MS"/>
              </a:rPr>
              <a:t> </a:t>
            </a:r>
            <a:r>
              <a:rPr sz="1600" spc="-35" dirty="0">
                <a:latin typeface="Arial Unicode MS"/>
                <a:cs typeface="Arial Unicode MS"/>
              </a:rPr>
              <a:t>=</a:t>
            </a:r>
            <a:r>
              <a:rPr sz="2200" spc="-35" dirty="0">
                <a:latin typeface="Arial Unicode MS"/>
                <a:cs typeface="Arial Unicode MS"/>
              </a:rPr>
              <a:t>-</a:t>
            </a:r>
            <a:r>
              <a:rPr sz="1600" spc="-10" dirty="0">
                <a:latin typeface="Arial Unicode MS"/>
                <a:cs typeface="Arial Unicode MS"/>
              </a:rPr>
              <a:t>3i</a:t>
            </a:r>
            <a:r>
              <a:rPr sz="1100" spc="-10" dirty="0">
                <a:latin typeface="Arial Unicode MS"/>
                <a:cs typeface="Arial Unicode MS"/>
              </a:rPr>
              <a:t>o</a:t>
            </a:r>
            <a:r>
              <a:rPr sz="1600" spc="-10" dirty="0">
                <a:latin typeface="Arial Unicode MS"/>
                <a:cs typeface="Arial Unicode MS"/>
              </a:rPr>
              <a:t>I</a:t>
            </a:r>
            <a:r>
              <a:rPr sz="900" spc="-10" dirty="0">
                <a:latin typeface="Arial Unicode MS"/>
                <a:cs typeface="Arial Unicode MS"/>
              </a:rPr>
              <a:t>GRAMO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9020556" y="6953174"/>
            <a:ext cx="394335" cy="26797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z="1400" b="1" spc="-25" dirty="0">
                <a:solidFill>
                  <a:srgbClr val="5F5F5F"/>
                </a:solidFill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95"/>
                </a:spcBef>
              </a:pPr>
              <a:t>103</a:t>
            </a:fld>
            <a:endParaRPr sz="1400">
              <a:latin typeface="Trebuchet MS"/>
              <a:cs typeface="Trebuchet MS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4912105" y="1366266"/>
            <a:ext cx="4096385" cy="10236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9209" algn="r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Característica</a:t>
            </a:r>
            <a:r>
              <a:rPr sz="2300" spc="1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300" spc="1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viaje</a:t>
            </a:r>
            <a:r>
              <a:rPr sz="2300" spc="1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–</a:t>
            </a:r>
            <a:r>
              <a:rPr sz="2300" spc="1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-20" dirty="0">
                <a:solidFill>
                  <a:srgbClr val="EC34F1"/>
                </a:solidFill>
                <a:latin typeface="Arial Unicode MS"/>
                <a:cs typeface="Arial Unicode MS"/>
              </a:rPr>
              <a:t>87GD</a:t>
            </a:r>
            <a:endParaRPr sz="2300">
              <a:latin typeface="Arial Unicode MS"/>
              <a:cs typeface="Arial Unicode MS"/>
            </a:endParaRPr>
          </a:p>
          <a:p>
            <a:pPr marR="5080" algn="r">
              <a:lnSpc>
                <a:spcPct val="100000"/>
              </a:lnSpc>
              <a:spcBef>
                <a:spcPts val="1980"/>
              </a:spcBef>
            </a:pPr>
            <a:r>
              <a:rPr sz="2600" dirty="0">
                <a:solidFill>
                  <a:srgbClr val="EC34F1"/>
                </a:solidFill>
                <a:latin typeface="Arial Unicode MS"/>
                <a:cs typeface="Arial Unicode MS"/>
              </a:rPr>
              <a:t>Fallo</a:t>
            </a:r>
            <a:r>
              <a:rPr sz="26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600" spc="125" dirty="0">
                <a:solidFill>
                  <a:srgbClr val="EC34F1"/>
                </a:solidFill>
                <a:latin typeface="Arial Unicode MS"/>
                <a:cs typeface="Arial Unicode MS"/>
              </a:rPr>
              <a:t>interno</a:t>
            </a:r>
            <a:endParaRPr sz="2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15384" y="3437381"/>
            <a:ext cx="1171575" cy="1447165"/>
          </a:xfrm>
          <a:custGeom>
            <a:avLst/>
            <a:gdLst/>
            <a:ahLst/>
            <a:cxnLst/>
            <a:rect l="l" t="t" r="r" b="b"/>
            <a:pathLst>
              <a:path w="1171575" h="1447164">
                <a:moveTo>
                  <a:pt x="1171194" y="782574"/>
                </a:moveTo>
                <a:lnTo>
                  <a:pt x="1165860" y="782574"/>
                </a:lnTo>
                <a:lnTo>
                  <a:pt x="1155700" y="732561"/>
                </a:lnTo>
                <a:lnTo>
                  <a:pt x="1128039" y="691616"/>
                </a:lnTo>
                <a:lnTo>
                  <a:pt x="1087094" y="663956"/>
                </a:lnTo>
                <a:lnTo>
                  <a:pt x="1037082" y="653796"/>
                </a:lnTo>
                <a:lnTo>
                  <a:pt x="683514" y="653796"/>
                </a:lnTo>
                <a:lnTo>
                  <a:pt x="635508" y="663549"/>
                </a:lnTo>
                <a:lnTo>
                  <a:pt x="635508" y="128778"/>
                </a:lnTo>
                <a:lnTo>
                  <a:pt x="625348" y="78765"/>
                </a:lnTo>
                <a:lnTo>
                  <a:pt x="597687" y="37820"/>
                </a:lnTo>
                <a:lnTo>
                  <a:pt x="556742" y="10160"/>
                </a:lnTo>
                <a:lnTo>
                  <a:pt x="506730" y="0"/>
                </a:lnTo>
                <a:lnTo>
                  <a:pt x="128778" y="0"/>
                </a:lnTo>
                <a:lnTo>
                  <a:pt x="78752" y="10160"/>
                </a:lnTo>
                <a:lnTo>
                  <a:pt x="37807" y="37820"/>
                </a:lnTo>
                <a:lnTo>
                  <a:pt x="10147" y="78765"/>
                </a:lnTo>
                <a:lnTo>
                  <a:pt x="0" y="128778"/>
                </a:lnTo>
                <a:lnTo>
                  <a:pt x="3048" y="128778"/>
                </a:lnTo>
                <a:lnTo>
                  <a:pt x="3048" y="696468"/>
                </a:lnTo>
                <a:lnTo>
                  <a:pt x="0" y="694944"/>
                </a:lnTo>
                <a:lnTo>
                  <a:pt x="3048" y="709955"/>
                </a:lnTo>
                <a:lnTo>
                  <a:pt x="10147" y="744969"/>
                </a:lnTo>
                <a:lnTo>
                  <a:pt x="37807" y="785914"/>
                </a:lnTo>
                <a:lnTo>
                  <a:pt x="78752" y="813574"/>
                </a:lnTo>
                <a:lnTo>
                  <a:pt x="128778" y="823722"/>
                </a:lnTo>
                <a:lnTo>
                  <a:pt x="131826" y="825246"/>
                </a:lnTo>
                <a:lnTo>
                  <a:pt x="506730" y="825246"/>
                </a:lnTo>
                <a:lnTo>
                  <a:pt x="506730" y="823722"/>
                </a:lnTo>
                <a:lnTo>
                  <a:pt x="556742" y="813574"/>
                </a:lnTo>
                <a:lnTo>
                  <a:pt x="560070" y="811339"/>
                </a:lnTo>
                <a:lnTo>
                  <a:pt x="560070" y="1318272"/>
                </a:lnTo>
                <a:lnTo>
                  <a:pt x="554736" y="1317510"/>
                </a:lnTo>
                <a:lnTo>
                  <a:pt x="560070" y="1343939"/>
                </a:lnTo>
                <a:lnTo>
                  <a:pt x="592543" y="1408760"/>
                </a:lnTo>
                <a:lnTo>
                  <a:pt x="633488" y="1436230"/>
                </a:lnTo>
                <a:lnTo>
                  <a:pt x="683514" y="1446288"/>
                </a:lnTo>
                <a:lnTo>
                  <a:pt x="688848" y="1447050"/>
                </a:lnTo>
                <a:lnTo>
                  <a:pt x="1037082" y="1447050"/>
                </a:lnTo>
                <a:lnTo>
                  <a:pt x="1042416" y="1447050"/>
                </a:lnTo>
                <a:lnTo>
                  <a:pt x="1037082" y="1446288"/>
                </a:lnTo>
                <a:lnTo>
                  <a:pt x="1087094" y="1436230"/>
                </a:lnTo>
                <a:lnTo>
                  <a:pt x="1128039" y="1408760"/>
                </a:lnTo>
                <a:lnTo>
                  <a:pt x="1155700" y="1367840"/>
                </a:lnTo>
                <a:lnTo>
                  <a:pt x="1165860" y="1317510"/>
                </a:lnTo>
                <a:lnTo>
                  <a:pt x="1171194" y="1318272"/>
                </a:lnTo>
                <a:lnTo>
                  <a:pt x="1171194" y="782574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461319" y="2314759"/>
            <a:ext cx="1602740" cy="198755"/>
            <a:chOff x="1461319" y="2314759"/>
            <a:chExt cx="1602740" cy="198755"/>
          </a:xfrm>
        </p:grpSpPr>
        <p:sp>
          <p:nvSpPr>
            <p:cNvPr id="4" name="object 4"/>
            <p:cNvSpPr/>
            <p:nvPr/>
          </p:nvSpPr>
          <p:spPr>
            <a:xfrm>
              <a:off x="1490471" y="2349245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519" y="79402"/>
                  </a:lnTo>
                  <a:lnTo>
                    <a:pt x="220122" y="38195"/>
                  </a:lnTo>
                  <a:lnTo>
                    <a:pt x="179439" y="10275"/>
                  </a:lnTo>
                  <a:lnTo>
                    <a:pt x="129540" y="0"/>
                  </a:lnTo>
                  <a:lnTo>
                    <a:pt x="79509" y="9596"/>
                  </a:lnTo>
                  <a:lnTo>
                    <a:pt x="38481" y="36766"/>
                  </a:lnTo>
                  <a:lnTo>
                    <a:pt x="10596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48027" y="2343911"/>
              <a:ext cx="257175" cy="129539"/>
            </a:xfrm>
            <a:custGeom>
              <a:avLst/>
              <a:gdLst/>
              <a:ahLst/>
              <a:cxnLst/>
              <a:rect l="l" t="t" r="r" b="b"/>
              <a:pathLst>
                <a:path w="257175" h="129539">
                  <a:moveTo>
                    <a:pt x="256794" y="129539"/>
                  </a:moveTo>
                  <a:lnTo>
                    <a:pt x="247197" y="79509"/>
                  </a:lnTo>
                  <a:lnTo>
                    <a:pt x="220027" y="38480"/>
                  </a:lnTo>
                  <a:lnTo>
                    <a:pt x="179427" y="10596"/>
                  </a:lnTo>
                  <a:lnTo>
                    <a:pt x="129539" y="0"/>
                  </a:lnTo>
                  <a:lnTo>
                    <a:pt x="79081" y="9596"/>
                  </a:lnTo>
                  <a:lnTo>
                    <a:pt x="37909" y="36766"/>
                  </a:lnTo>
                  <a:lnTo>
                    <a:pt x="10167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04822" y="2354579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947" y="79081"/>
                  </a:lnTo>
                  <a:lnTo>
                    <a:pt x="220694" y="37909"/>
                  </a:lnTo>
                  <a:lnTo>
                    <a:pt x="179867" y="10167"/>
                  </a:lnTo>
                  <a:lnTo>
                    <a:pt x="129540" y="0"/>
                  </a:lnTo>
                  <a:lnTo>
                    <a:pt x="79509" y="9596"/>
                  </a:lnTo>
                  <a:lnTo>
                    <a:pt x="38481" y="36766"/>
                  </a:lnTo>
                  <a:lnTo>
                    <a:pt x="10596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62377" y="2349245"/>
              <a:ext cx="257175" cy="129539"/>
            </a:xfrm>
            <a:custGeom>
              <a:avLst/>
              <a:gdLst/>
              <a:ahLst/>
              <a:cxnLst/>
              <a:rect l="l" t="t" r="r" b="b"/>
              <a:pathLst>
                <a:path w="257175" h="129539">
                  <a:moveTo>
                    <a:pt x="256794" y="129539"/>
                  </a:moveTo>
                  <a:lnTo>
                    <a:pt x="247197" y="79402"/>
                  </a:lnTo>
                  <a:lnTo>
                    <a:pt x="220027" y="38195"/>
                  </a:lnTo>
                  <a:lnTo>
                    <a:pt x="179427" y="10275"/>
                  </a:lnTo>
                  <a:lnTo>
                    <a:pt x="129539" y="0"/>
                  </a:lnTo>
                  <a:lnTo>
                    <a:pt x="79402" y="9596"/>
                  </a:lnTo>
                  <a:lnTo>
                    <a:pt x="38195" y="36766"/>
                  </a:lnTo>
                  <a:lnTo>
                    <a:pt x="10275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19172" y="2354579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959" y="79081"/>
                  </a:lnTo>
                  <a:lnTo>
                    <a:pt x="220789" y="37909"/>
                  </a:lnTo>
                  <a:lnTo>
                    <a:pt x="180189" y="10167"/>
                  </a:lnTo>
                  <a:lnTo>
                    <a:pt x="130302" y="0"/>
                  </a:lnTo>
                  <a:lnTo>
                    <a:pt x="79831" y="9596"/>
                  </a:lnTo>
                  <a:lnTo>
                    <a:pt x="38576" y="36766"/>
                  </a:lnTo>
                  <a:lnTo>
                    <a:pt x="10608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76727" y="2349245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519" y="79402"/>
                  </a:lnTo>
                  <a:lnTo>
                    <a:pt x="220122" y="38195"/>
                  </a:lnTo>
                  <a:lnTo>
                    <a:pt x="179439" y="10275"/>
                  </a:lnTo>
                  <a:lnTo>
                    <a:pt x="129540" y="0"/>
                  </a:lnTo>
                  <a:lnTo>
                    <a:pt x="79509" y="9596"/>
                  </a:lnTo>
                  <a:lnTo>
                    <a:pt x="38481" y="36766"/>
                  </a:lnTo>
                  <a:lnTo>
                    <a:pt x="10596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461319" y="3249733"/>
            <a:ext cx="1602740" cy="198755"/>
            <a:chOff x="1461319" y="3249733"/>
            <a:chExt cx="1602740" cy="198755"/>
          </a:xfrm>
        </p:grpSpPr>
        <p:sp>
          <p:nvSpPr>
            <p:cNvPr id="11" name="object 11"/>
            <p:cNvSpPr/>
            <p:nvPr/>
          </p:nvSpPr>
          <p:spPr>
            <a:xfrm>
              <a:off x="1490471" y="3284220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519" y="79509"/>
                  </a:lnTo>
                  <a:lnTo>
                    <a:pt x="220122" y="38480"/>
                  </a:lnTo>
                  <a:lnTo>
                    <a:pt x="179439" y="10596"/>
                  </a:lnTo>
                  <a:lnTo>
                    <a:pt x="129540" y="0"/>
                  </a:lnTo>
                  <a:lnTo>
                    <a:pt x="79509" y="9596"/>
                  </a:lnTo>
                  <a:lnTo>
                    <a:pt x="38481" y="36766"/>
                  </a:lnTo>
                  <a:lnTo>
                    <a:pt x="10596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48027" y="3278886"/>
              <a:ext cx="257175" cy="129539"/>
            </a:xfrm>
            <a:custGeom>
              <a:avLst/>
              <a:gdLst/>
              <a:ahLst/>
              <a:cxnLst/>
              <a:rect l="l" t="t" r="r" b="b"/>
              <a:pathLst>
                <a:path w="257175" h="129539">
                  <a:moveTo>
                    <a:pt x="256794" y="129539"/>
                  </a:moveTo>
                  <a:lnTo>
                    <a:pt x="247197" y="79509"/>
                  </a:lnTo>
                  <a:lnTo>
                    <a:pt x="220027" y="38480"/>
                  </a:lnTo>
                  <a:lnTo>
                    <a:pt x="179427" y="10596"/>
                  </a:lnTo>
                  <a:lnTo>
                    <a:pt x="129539" y="0"/>
                  </a:lnTo>
                  <a:lnTo>
                    <a:pt x="79081" y="9596"/>
                  </a:lnTo>
                  <a:lnTo>
                    <a:pt x="37909" y="36766"/>
                  </a:lnTo>
                  <a:lnTo>
                    <a:pt x="10167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004822" y="3289554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947" y="79081"/>
                  </a:lnTo>
                  <a:lnTo>
                    <a:pt x="220694" y="37909"/>
                  </a:lnTo>
                  <a:lnTo>
                    <a:pt x="179867" y="10167"/>
                  </a:lnTo>
                  <a:lnTo>
                    <a:pt x="129540" y="0"/>
                  </a:lnTo>
                  <a:lnTo>
                    <a:pt x="79509" y="9596"/>
                  </a:lnTo>
                  <a:lnTo>
                    <a:pt x="38481" y="36766"/>
                  </a:lnTo>
                  <a:lnTo>
                    <a:pt x="10596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62377" y="3284220"/>
              <a:ext cx="257175" cy="129539"/>
            </a:xfrm>
            <a:custGeom>
              <a:avLst/>
              <a:gdLst/>
              <a:ahLst/>
              <a:cxnLst/>
              <a:rect l="l" t="t" r="r" b="b"/>
              <a:pathLst>
                <a:path w="257175" h="129539">
                  <a:moveTo>
                    <a:pt x="256794" y="129539"/>
                  </a:moveTo>
                  <a:lnTo>
                    <a:pt x="247197" y="79509"/>
                  </a:lnTo>
                  <a:lnTo>
                    <a:pt x="220027" y="38480"/>
                  </a:lnTo>
                  <a:lnTo>
                    <a:pt x="179427" y="10596"/>
                  </a:lnTo>
                  <a:lnTo>
                    <a:pt x="129539" y="0"/>
                  </a:lnTo>
                  <a:lnTo>
                    <a:pt x="79402" y="9596"/>
                  </a:lnTo>
                  <a:lnTo>
                    <a:pt x="38195" y="36766"/>
                  </a:lnTo>
                  <a:lnTo>
                    <a:pt x="10275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19172" y="3289554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959" y="79081"/>
                  </a:lnTo>
                  <a:lnTo>
                    <a:pt x="220789" y="37909"/>
                  </a:lnTo>
                  <a:lnTo>
                    <a:pt x="180189" y="10167"/>
                  </a:lnTo>
                  <a:lnTo>
                    <a:pt x="130302" y="0"/>
                  </a:lnTo>
                  <a:lnTo>
                    <a:pt x="79831" y="9596"/>
                  </a:lnTo>
                  <a:lnTo>
                    <a:pt x="38576" y="36766"/>
                  </a:lnTo>
                  <a:lnTo>
                    <a:pt x="10608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776727" y="3284220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519" y="79509"/>
                  </a:lnTo>
                  <a:lnTo>
                    <a:pt x="220122" y="38480"/>
                  </a:lnTo>
                  <a:lnTo>
                    <a:pt x="179439" y="10596"/>
                  </a:lnTo>
                  <a:lnTo>
                    <a:pt x="129540" y="0"/>
                  </a:lnTo>
                  <a:lnTo>
                    <a:pt x="79509" y="9596"/>
                  </a:lnTo>
                  <a:lnTo>
                    <a:pt x="38481" y="36766"/>
                  </a:lnTo>
                  <a:lnTo>
                    <a:pt x="10596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461319" y="2472493"/>
            <a:ext cx="2886075" cy="2658110"/>
            <a:chOff x="1461319" y="2472493"/>
            <a:chExt cx="2886075" cy="2658110"/>
          </a:xfrm>
        </p:grpSpPr>
        <p:sp>
          <p:nvSpPr>
            <p:cNvPr id="18" name="object 18"/>
            <p:cNvSpPr/>
            <p:nvPr/>
          </p:nvSpPr>
          <p:spPr>
            <a:xfrm>
              <a:off x="1490471" y="4306061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519" y="79509"/>
                  </a:lnTo>
                  <a:lnTo>
                    <a:pt x="220122" y="38480"/>
                  </a:lnTo>
                  <a:lnTo>
                    <a:pt x="179439" y="10596"/>
                  </a:lnTo>
                  <a:lnTo>
                    <a:pt x="129540" y="0"/>
                  </a:lnTo>
                  <a:lnTo>
                    <a:pt x="79509" y="9596"/>
                  </a:lnTo>
                  <a:lnTo>
                    <a:pt x="38481" y="36766"/>
                  </a:lnTo>
                  <a:lnTo>
                    <a:pt x="10596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748027" y="4300727"/>
              <a:ext cx="257175" cy="129539"/>
            </a:xfrm>
            <a:custGeom>
              <a:avLst/>
              <a:gdLst/>
              <a:ahLst/>
              <a:cxnLst/>
              <a:rect l="l" t="t" r="r" b="b"/>
              <a:pathLst>
                <a:path w="257175" h="129539">
                  <a:moveTo>
                    <a:pt x="256794" y="129539"/>
                  </a:moveTo>
                  <a:lnTo>
                    <a:pt x="247197" y="79509"/>
                  </a:lnTo>
                  <a:lnTo>
                    <a:pt x="220027" y="38480"/>
                  </a:lnTo>
                  <a:lnTo>
                    <a:pt x="179427" y="10596"/>
                  </a:lnTo>
                  <a:lnTo>
                    <a:pt x="129539" y="0"/>
                  </a:lnTo>
                  <a:lnTo>
                    <a:pt x="79081" y="9596"/>
                  </a:lnTo>
                  <a:lnTo>
                    <a:pt x="37909" y="36766"/>
                  </a:lnTo>
                  <a:lnTo>
                    <a:pt x="10167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04822" y="4311395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947" y="79081"/>
                  </a:lnTo>
                  <a:lnTo>
                    <a:pt x="220694" y="37909"/>
                  </a:lnTo>
                  <a:lnTo>
                    <a:pt x="179867" y="10167"/>
                  </a:lnTo>
                  <a:lnTo>
                    <a:pt x="129540" y="0"/>
                  </a:lnTo>
                  <a:lnTo>
                    <a:pt x="79509" y="9596"/>
                  </a:lnTo>
                  <a:lnTo>
                    <a:pt x="38481" y="36766"/>
                  </a:lnTo>
                  <a:lnTo>
                    <a:pt x="10596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62377" y="4306061"/>
              <a:ext cx="257175" cy="129539"/>
            </a:xfrm>
            <a:custGeom>
              <a:avLst/>
              <a:gdLst/>
              <a:ahLst/>
              <a:cxnLst/>
              <a:rect l="l" t="t" r="r" b="b"/>
              <a:pathLst>
                <a:path w="257175" h="129539">
                  <a:moveTo>
                    <a:pt x="256794" y="129539"/>
                  </a:moveTo>
                  <a:lnTo>
                    <a:pt x="247197" y="79509"/>
                  </a:lnTo>
                  <a:lnTo>
                    <a:pt x="220027" y="38480"/>
                  </a:lnTo>
                  <a:lnTo>
                    <a:pt x="179427" y="10596"/>
                  </a:lnTo>
                  <a:lnTo>
                    <a:pt x="129539" y="0"/>
                  </a:lnTo>
                  <a:lnTo>
                    <a:pt x="79402" y="9596"/>
                  </a:lnTo>
                  <a:lnTo>
                    <a:pt x="38195" y="36766"/>
                  </a:lnTo>
                  <a:lnTo>
                    <a:pt x="10275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19172" y="4311395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959" y="79081"/>
                  </a:lnTo>
                  <a:lnTo>
                    <a:pt x="220789" y="37909"/>
                  </a:lnTo>
                  <a:lnTo>
                    <a:pt x="180189" y="10167"/>
                  </a:lnTo>
                  <a:lnTo>
                    <a:pt x="130302" y="0"/>
                  </a:lnTo>
                  <a:lnTo>
                    <a:pt x="79831" y="9596"/>
                  </a:lnTo>
                  <a:lnTo>
                    <a:pt x="38576" y="36766"/>
                  </a:lnTo>
                  <a:lnTo>
                    <a:pt x="10608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776727" y="4306061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519" y="79509"/>
                  </a:lnTo>
                  <a:lnTo>
                    <a:pt x="220122" y="38480"/>
                  </a:lnTo>
                  <a:lnTo>
                    <a:pt x="179439" y="10596"/>
                  </a:lnTo>
                  <a:lnTo>
                    <a:pt x="129540" y="0"/>
                  </a:lnTo>
                  <a:lnTo>
                    <a:pt x="79509" y="9596"/>
                  </a:lnTo>
                  <a:lnTo>
                    <a:pt x="38481" y="36766"/>
                  </a:lnTo>
                  <a:lnTo>
                    <a:pt x="10596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95805" y="2494787"/>
              <a:ext cx="0" cy="2635885"/>
            </a:xfrm>
            <a:custGeom>
              <a:avLst/>
              <a:gdLst/>
              <a:ahLst/>
              <a:cxnLst/>
              <a:rect l="l" t="t" r="r" b="b"/>
              <a:pathLst>
                <a:path h="2635885">
                  <a:moveTo>
                    <a:pt x="0" y="0"/>
                  </a:moveTo>
                  <a:lnTo>
                    <a:pt x="0" y="2635758"/>
                  </a:lnTo>
                </a:path>
              </a:pathLst>
            </a:custGeom>
            <a:ln w="44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50286" y="2494787"/>
              <a:ext cx="1297305" cy="0"/>
            </a:xfrm>
            <a:custGeom>
              <a:avLst/>
              <a:gdLst/>
              <a:ahLst/>
              <a:cxnLst/>
              <a:rect l="l" t="t" r="r" b="b"/>
              <a:pathLst>
                <a:path w="1297304">
                  <a:moveTo>
                    <a:pt x="0" y="0"/>
                  </a:moveTo>
                  <a:lnTo>
                    <a:pt x="1296924" y="0"/>
                  </a:lnTo>
                </a:path>
              </a:pathLst>
            </a:custGeom>
            <a:ln w="44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50286" y="4455413"/>
              <a:ext cx="1297305" cy="0"/>
            </a:xfrm>
            <a:custGeom>
              <a:avLst/>
              <a:gdLst/>
              <a:ahLst/>
              <a:cxnLst/>
              <a:rect l="l" t="t" r="r" b="b"/>
              <a:pathLst>
                <a:path w="1297304">
                  <a:moveTo>
                    <a:pt x="0" y="0"/>
                  </a:moveTo>
                  <a:lnTo>
                    <a:pt x="1296924" y="0"/>
                  </a:lnTo>
                </a:path>
              </a:pathLst>
            </a:custGeom>
            <a:ln w="44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50286" y="3426713"/>
              <a:ext cx="1297305" cy="0"/>
            </a:xfrm>
            <a:custGeom>
              <a:avLst/>
              <a:gdLst/>
              <a:ahLst/>
              <a:cxnLst/>
              <a:rect l="l" t="t" r="r" b="b"/>
              <a:pathLst>
                <a:path w="1297304">
                  <a:moveTo>
                    <a:pt x="0" y="0"/>
                  </a:moveTo>
                  <a:lnTo>
                    <a:pt x="1296924" y="0"/>
                  </a:lnTo>
                </a:path>
              </a:pathLst>
            </a:custGeom>
            <a:ln w="44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239011" y="4755641"/>
            <a:ext cx="514350" cy="1297305"/>
            <a:chOff x="1239011" y="4755641"/>
            <a:chExt cx="514350" cy="1297305"/>
          </a:xfrm>
        </p:grpSpPr>
        <p:sp>
          <p:nvSpPr>
            <p:cNvPr id="29" name="object 29"/>
            <p:cNvSpPr/>
            <p:nvPr/>
          </p:nvSpPr>
          <p:spPr>
            <a:xfrm>
              <a:off x="1410461" y="6030467"/>
              <a:ext cx="171450" cy="0"/>
            </a:xfrm>
            <a:custGeom>
              <a:avLst/>
              <a:gdLst/>
              <a:ahLst/>
              <a:cxnLst/>
              <a:rect l="l" t="t" r="r" b="b"/>
              <a:pathLst>
                <a:path w="171450">
                  <a:moveTo>
                    <a:pt x="0" y="0"/>
                  </a:moveTo>
                  <a:lnTo>
                    <a:pt x="171450" y="0"/>
                  </a:lnTo>
                </a:path>
              </a:pathLst>
            </a:custGeom>
            <a:ln w="44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24355" y="5945123"/>
              <a:ext cx="342900" cy="0"/>
            </a:xfrm>
            <a:custGeom>
              <a:avLst/>
              <a:gdLst/>
              <a:ahLst/>
              <a:cxnLst/>
              <a:rect l="l" t="t" r="r" b="b"/>
              <a:pathLst>
                <a:path w="342900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ln w="44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239011" y="5859017"/>
              <a:ext cx="514350" cy="0"/>
            </a:xfrm>
            <a:custGeom>
              <a:avLst/>
              <a:gdLst/>
              <a:ahLst/>
              <a:cxnLst/>
              <a:rect l="l" t="t" r="r" b="b"/>
              <a:pathLst>
                <a:path w="514350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ln w="44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95805" y="5001767"/>
              <a:ext cx="0" cy="857250"/>
            </a:xfrm>
            <a:custGeom>
              <a:avLst/>
              <a:gdLst/>
              <a:ahLst/>
              <a:cxnLst/>
              <a:rect l="l" t="t" r="r" b="b"/>
              <a:pathLst>
                <a:path h="857250">
                  <a:moveTo>
                    <a:pt x="0" y="0"/>
                  </a:moveTo>
                  <a:lnTo>
                    <a:pt x="0" y="857249"/>
                  </a:lnTo>
                </a:path>
              </a:pathLst>
            </a:custGeom>
            <a:ln w="44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394459" y="4863083"/>
              <a:ext cx="112395" cy="450850"/>
            </a:xfrm>
            <a:custGeom>
              <a:avLst/>
              <a:gdLst/>
              <a:ahLst/>
              <a:cxnLst/>
              <a:rect l="l" t="t" r="r" b="b"/>
              <a:pathLst>
                <a:path w="112394" h="450850">
                  <a:moveTo>
                    <a:pt x="112013" y="0"/>
                  </a:moveTo>
                  <a:lnTo>
                    <a:pt x="68603" y="9274"/>
                  </a:lnTo>
                  <a:lnTo>
                    <a:pt x="33337" y="33623"/>
                  </a:lnTo>
                  <a:lnTo>
                    <a:pt x="9786" y="69544"/>
                  </a:lnTo>
                  <a:lnTo>
                    <a:pt x="1523" y="113538"/>
                  </a:lnTo>
                  <a:lnTo>
                    <a:pt x="10215" y="156972"/>
                  </a:lnTo>
                  <a:lnTo>
                    <a:pt x="33908" y="192404"/>
                  </a:lnTo>
                  <a:lnTo>
                    <a:pt x="69032" y="216408"/>
                  </a:lnTo>
                  <a:lnTo>
                    <a:pt x="112013" y="225552"/>
                  </a:lnTo>
                  <a:lnTo>
                    <a:pt x="68472" y="233934"/>
                  </a:lnTo>
                  <a:lnTo>
                    <a:pt x="32861" y="257746"/>
                  </a:lnTo>
                  <a:lnTo>
                    <a:pt x="8822" y="293274"/>
                  </a:lnTo>
                  <a:lnTo>
                    <a:pt x="0" y="336804"/>
                  </a:lnTo>
                  <a:lnTo>
                    <a:pt x="8262" y="380797"/>
                  </a:lnTo>
                  <a:lnTo>
                    <a:pt x="31813" y="416718"/>
                  </a:lnTo>
                  <a:lnTo>
                    <a:pt x="67079" y="441067"/>
                  </a:lnTo>
                  <a:lnTo>
                    <a:pt x="110489" y="450342"/>
                  </a:lnTo>
                  <a:lnTo>
                    <a:pt x="111251" y="450342"/>
                  </a:lnTo>
                  <a:lnTo>
                    <a:pt x="112013" y="450342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74469" y="4755641"/>
              <a:ext cx="0" cy="675640"/>
            </a:xfrm>
            <a:custGeom>
              <a:avLst/>
              <a:gdLst/>
              <a:ahLst/>
              <a:cxnLst/>
              <a:rect l="l" t="t" r="r" b="b"/>
              <a:pathLst>
                <a:path h="675639">
                  <a:moveTo>
                    <a:pt x="0" y="675131"/>
                  </a:moveTo>
                  <a:lnTo>
                    <a:pt x="0" y="0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3393185" y="2411539"/>
            <a:ext cx="675640" cy="130175"/>
            <a:chOff x="3393185" y="2411539"/>
            <a:chExt cx="675640" cy="130175"/>
          </a:xfrm>
        </p:grpSpPr>
        <p:sp>
          <p:nvSpPr>
            <p:cNvPr id="36" name="object 36"/>
            <p:cNvSpPr/>
            <p:nvPr/>
          </p:nvSpPr>
          <p:spPr>
            <a:xfrm>
              <a:off x="3499865" y="2420111"/>
              <a:ext cx="450850" cy="113030"/>
            </a:xfrm>
            <a:custGeom>
              <a:avLst/>
              <a:gdLst/>
              <a:ahLst/>
              <a:cxnLst/>
              <a:rect l="l" t="t" r="r" b="b"/>
              <a:pathLst>
                <a:path w="450850" h="113030">
                  <a:moveTo>
                    <a:pt x="450341" y="112775"/>
                  </a:moveTo>
                  <a:lnTo>
                    <a:pt x="441400" y="69353"/>
                  </a:lnTo>
                  <a:lnTo>
                    <a:pt x="417099" y="34004"/>
                  </a:lnTo>
                  <a:lnTo>
                    <a:pt x="381226" y="10227"/>
                  </a:lnTo>
                  <a:lnTo>
                    <a:pt x="337565" y="1523"/>
                  </a:lnTo>
                  <a:lnTo>
                    <a:pt x="294024" y="10656"/>
                  </a:lnTo>
                  <a:lnTo>
                    <a:pt x="258413" y="34575"/>
                  </a:lnTo>
                  <a:lnTo>
                    <a:pt x="234374" y="69782"/>
                  </a:lnTo>
                  <a:lnTo>
                    <a:pt x="225551" y="112775"/>
                  </a:lnTo>
                  <a:lnTo>
                    <a:pt x="216836" y="69222"/>
                  </a:lnTo>
                  <a:lnTo>
                    <a:pt x="192976" y="33527"/>
                  </a:lnTo>
                  <a:lnTo>
                    <a:pt x="157400" y="9263"/>
                  </a:lnTo>
                  <a:lnTo>
                    <a:pt x="113537" y="0"/>
                  </a:lnTo>
                  <a:lnTo>
                    <a:pt x="69865" y="8703"/>
                  </a:lnTo>
                  <a:lnTo>
                    <a:pt x="33908" y="32480"/>
                  </a:lnTo>
                  <a:lnTo>
                    <a:pt x="9382" y="67829"/>
                  </a:lnTo>
                  <a:lnTo>
                    <a:pt x="0" y="111251"/>
                  </a:lnTo>
                  <a:lnTo>
                    <a:pt x="0" y="112013"/>
                  </a:lnTo>
                  <a:lnTo>
                    <a:pt x="0" y="112775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393185" y="2505455"/>
              <a:ext cx="675640" cy="0"/>
            </a:xfrm>
            <a:custGeom>
              <a:avLst/>
              <a:gdLst/>
              <a:ahLst/>
              <a:cxnLst/>
              <a:rect l="l" t="t" r="r" b="b"/>
              <a:pathLst>
                <a:path w="675639">
                  <a:moveTo>
                    <a:pt x="0" y="0"/>
                  </a:moveTo>
                  <a:lnTo>
                    <a:pt x="675132" y="0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3393185" y="3335845"/>
            <a:ext cx="675640" cy="130175"/>
            <a:chOff x="3393185" y="3335845"/>
            <a:chExt cx="675640" cy="130175"/>
          </a:xfrm>
        </p:grpSpPr>
        <p:sp>
          <p:nvSpPr>
            <p:cNvPr id="39" name="object 39"/>
            <p:cNvSpPr/>
            <p:nvPr/>
          </p:nvSpPr>
          <p:spPr>
            <a:xfrm>
              <a:off x="3499865" y="3344418"/>
              <a:ext cx="450850" cy="113030"/>
            </a:xfrm>
            <a:custGeom>
              <a:avLst/>
              <a:gdLst/>
              <a:ahLst/>
              <a:cxnLst/>
              <a:rect l="l" t="t" r="r" b="b"/>
              <a:pathLst>
                <a:path w="450850" h="113029">
                  <a:moveTo>
                    <a:pt x="450341" y="112775"/>
                  </a:moveTo>
                  <a:lnTo>
                    <a:pt x="441400" y="69353"/>
                  </a:lnTo>
                  <a:lnTo>
                    <a:pt x="417099" y="34004"/>
                  </a:lnTo>
                  <a:lnTo>
                    <a:pt x="381226" y="10227"/>
                  </a:lnTo>
                  <a:lnTo>
                    <a:pt x="337565" y="1523"/>
                  </a:lnTo>
                  <a:lnTo>
                    <a:pt x="294024" y="10656"/>
                  </a:lnTo>
                  <a:lnTo>
                    <a:pt x="258413" y="34575"/>
                  </a:lnTo>
                  <a:lnTo>
                    <a:pt x="234374" y="69782"/>
                  </a:lnTo>
                  <a:lnTo>
                    <a:pt x="225551" y="112775"/>
                  </a:lnTo>
                  <a:lnTo>
                    <a:pt x="216836" y="69222"/>
                  </a:lnTo>
                  <a:lnTo>
                    <a:pt x="192976" y="33527"/>
                  </a:lnTo>
                  <a:lnTo>
                    <a:pt x="157400" y="9263"/>
                  </a:lnTo>
                  <a:lnTo>
                    <a:pt x="113537" y="0"/>
                  </a:lnTo>
                  <a:lnTo>
                    <a:pt x="69865" y="8691"/>
                  </a:lnTo>
                  <a:lnTo>
                    <a:pt x="33908" y="32384"/>
                  </a:lnTo>
                  <a:lnTo>
                    <a:pt x="9382" y="67508"/>
                  </a:lnTo>
                  <a:lnTo>
                    <a:pt x="0" y="110489"/>
                  </a:lnTo>
                  <a:lnTo>
                    <a:pt x="0" y="111251"/>
                  </a:lnTo>
                  <a:lnTo>
                    <a:pt x="0" y="112013"/>
                  </a:lnTo>
                  <a:lnTo>
                    <a:pt x="0" y="112775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393185" y="3426714"/>
              <a:ext cx="675640" cy="0"/>
            </a:xfrm>
            <a:custGeom>
              <a:avLst/>
              <a:gdLst/>
              <a:ahLst/>
              <a:cxnLst/>
              <a:rect l="l" t="t" r="r" b="b"/>
              <a:pathLst>
                <a:path w="675639">
                  <a:moveTo>
                    <a:pt x="0" y="0"/>
                  </a:moveTo>
                  <a:lnTo>
                    <a:pt x="675132" y="0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3393185" y="4356925"/>
            <a:ext cx="675640" cy="129539"/>
            <a:chOff x="3393185" y="4356925"/>
            <a:chExt cx="675640" cy="129539"/>
          </a:xfrm>
        </p:grpSpPr>
        <p:sp>
          <p:nvSpPr>
            <p:cNvPr id="42" name="object 42"/>
            <p:cNvSpPr/>
            <p:nvPr/>
          </p:nvSpPr>
          <p:spPr>
            <a:xfrm>
              <a:off x="3499865" y="4365498"/>
              <a:ext cx="450850" cy="112395"/>
            </a:xfrm>
            <a:custGeom>
              <a:avLst/>
              <a:gdLst/>
              <a:ahLst/>
              <a:cxnLst/>
              <a:rect l="l" t="t" r="r" b="b"/>
              <a:pathLst>
                <a:path w="450850" h="112395">
                  <a:moveTo>
                    <a:pt x="450341" y="112013"/>
                  </a:moveTo>
                  <a:lnTo>
                    <a:pt x="441400" y="68603"/>
                  </a:lnTo>
                  <a:lnTo>
                    <a:pt x="417099" y="33337"/>
                  </a:lnTo>
                  <a:lnTo>
                    <a:pt x="381226" y="9786"/>
                  </a:lnTo>
                  <a:lnTo>
                    <a:pt x="337565" y="1523"/>
                  </a:lnTo>
                  <a:lnTo>
                    <a:pt x="294024" y="10215"/>
                  </a:lnTo>
                  <a:lnTo>
                    <a:pt x="258413" y="33908"/>
                  </a:lnTo>
                  <a:lnTo>
                    <a:pt x="234374" y="69032"/>
                  </a:lnTo>
                  <a:lnTo>
                    <a:pt x="225551" y="112013"/>
                  </a:lnTo>
                  <a:lnTo>
                    <a:pt x="216836" y="68472"/>
                  </a:lnTo>
                  <a:lnTo>
                    <a:pt x="192976" y="32861"/>
                  </a:lnTo>
                  <a:lnTo>
                    <a:pt x="157400" y="8822"/>
                  </a:lnTo>
                  <a:lnTo>
                    <a:pt x="113537" y="0"/>
                  </a:lnTo>
                  <a:lnTo>
                    <a:pt x="69865" y="8262"/>
                  </a:lnTo>
                  <a:lnTo>
                    <a:pt x="33908" y="31813"/>
                  </a:lnTo>
                  <a:lnTo>
                    <a:pt x="9382" y="67079"/>
                  </a:lnTo>
                  <a:lnTo>
                    <a:pt x="0" y="110489"/>
                  </a:lnTo>
                  <a:lnTo>
                    <a:pt x="0" y="111251"/>
                  </a:lnTo>
                  <a:lnTo>
                    <a:pt x="0" y="112013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393185" y="4444746"/>
              <a:ext cx="675640" cy="0"/>
            </a:xfrm>
            <a:custGeom>
              <a:avLst/>
              <a:gdLst/>
              <a:ahLst/>
              <a:cxnLst/>
              <a:rect l="l" t="t" r="r" b="b"/>
              <a:pathLst>
                <a:path w="675639">
                  <a:moveTo>
                    <a:pt x="0" y="0"/>
                  </a:moveTo>
                  <a:lnTo>
                    <a:pt x="675132" y="0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3950208" y="2537460"/>
            <a:ext cx="0" cy="257810"/>
          </a:xfrm>
          <a:custGeom>
            <a:avLst/>
            <a:gdLst/>
            <a:ahLst/>
            <a:cxnLst/>
            <a:rect l="l" t="t" r="r" b="b"/>
            <a:pathLst>
              <a:path h="257810">
                <a:moveTo>
                  <a:pt x="0" y="0"/>
                </a:moveTo>
                <a:lnTo>
                  <a:pt x="0" y="257556"/>
                </a:lnTo>
              </a:path>
            </a:pathLst>
          </a:custGeom>
          <a:ln w="171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950208" y="3469385"/>
            <a:ext cx="0" cy="257810"/>
          </a:xfrm>
          <a:custGeom>
            <a:avLst/>
            <a:gdLst/>
            <a:ahLst/>
            <a:cxnLst/>
            <a:rect l="l" t="t" r="r" b="b"/>
            <a:pathLst>
              <a:path h="257810">
                <a:moveTo>
                  <a:pt x="0" y="0"/>
                </a:moveTo>
                <a:lnTo>
                  <a:pt x="0" y="257556"/>
                </a:lnTo>
              </a:path>
            </a:pathLst>
          </a:custGeom>
          <a:ln w="171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950208" y="4455414"/>
            <a:ext cx="0" cy="268605"/>
          </a:xfrm>
          <a:custGeom>
            <a:avLst/>
            <a:gdLst/>
            <a:ahLst/>
            <a:cxnLst/>
            <a:rect l="l" t="t" r="r" b="b"/>
            <a:pathLst>
              <a:path h="268604">
                <a:moveTo>
                  <a:pt x="0" y="0"/>
                </a:moveTo>
                <a:lnTo>
                  <a:pt x="0" y="268224"/>
                </a:lnTo>
              </a:path>
            </a:pathLst>
          </a:custGeom>
          <a:ln w="171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495805" y="5312664"/>
            <a:ext cx="579120" cy="0"/>
          </a:xfrm>
          <a:custGeom>
            <a:avLst/>
            <a:gdLst/>
            <a:ahLst/>
            <a:cxnLst/>
            <a:rect l="l" t="t" r="r" b="b"/>
            <a:pathLst>
              <a:path w="579119">
                <a:moveTo>
                  <a:pt x="0" y="0"/>
                </a:moveTo>
                <a:lnTo>
                  <a:pt x="579120" y="0"/>
                </a:lnTo>
              </a:path>
            </a:pathLst>
          </a:custGeom>
          <a:ln w="171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object 48"/>
          <p:cNvGrpSpPr/>
          <p:nvPr/>
        </p:nvGrpSpPr>
        <p:grpSpPr>
          <a:xfrm>
            <a:off x="1012697" y="4986528"/>
            <a:ext cx="193040" cy="1120140"/>
            <a:chOff x="1012697" y="4986528"/>
            <a:chExt cx="193040" cy="1120140"/>
          </a:xfrm>
        </p:grpSpPr>
        <p:pic>
          <p:nvPicPr>
            <p:cNvPr id="49" name="object 4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2697" y="4986528"/>
              <a:ext cx="73151" cy="112013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851" y="5086350"/>
              <a:ext cx="103631" cy="754380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4507229" y="2366772"/>
            <a:ext cx="184785" cy="3041650"/>
            <a:chOff x="4507229" y="2366772"/>
            <a:chExt cx="184785" cy="3041650"/>
          </a:xfrm>
        </p:grpSpPr>
        <p:pic>
          <p:nvPicPr>
            <p:cNvPr id="52" name="object 5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07229" y="2366772"/>
              <a:ext cx="73151" cy="112013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90287" y="2468880"/>
              <a:ext cx="101345" cy="12115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07991" y="3266694"/>
              <a:ext cx="73151" cy="112013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4003" y="3368802"/>
              <a:ext cx="85343" cy="72694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07229" y="4287773"/>
              <a:ext cx="73151" cy="112013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96383" y="4387595"/>
              <a:ext cx="92201" cy="125730"/>
            </a:xfrm>
            <a:prstGeom prst="rect">
              <a:avLst/>
            </a:prstGeom>
          </p:spPr>
        </p:pic>
      </p:grpSp>
      <p:grpSp>
        <p:nvGrpSpPr>
          <p:cNvPr id="58" name="object 58"/>
          <p:cNvGrpSpPr/>
          <p:nvPr/>
        </p:nvGrpSpPr>
        <p:grpSpPr>
          <a:xfrm>
            <a:off x="1228344" y="4080509"/>
            <a:ext cx="106680" cy="1028700"/>
            <a:chOff x="1228344" y="4080509"/>
            <a:chExt cx="106680" cy="1028700"/>
          </a:xfrm>
        </p:grpSpPr>
        <p:sp>
          <p:nvSpPr>
            <p:cNvPr id="59" name="object 59"/>
            <p:cNvSpPr/>
            <p:nvPr/>
          </p:nvSpPr>
          <p:spPr>
            <a:xfrm>
              <a:off x="1281684" y="4230623"/>
              <a:ext cx="0" cy="878840"/>
            </a:xfrm>
            <a:custGeom>
              <a:avLst/>
              <a:gdLst/>
              <a:ahLst/>
              <a:cxnLst/>
              <a:rect l="l" t="t" r="r" b="b"/>
              <a:pathLst>
                <a:path h="878839">
                  <a:moveTo>
                    <a:pt x="0" y="0"/>
                  </a:moveTo>
                  <a:lnTo>
                    <a:pt x="0" y="878586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228344" y="4080509"/>
              <a:ext cx="106680" cy="161290"/>
            </a:xfrm>
            <a:custGeom>
              <a:avLst/>
              <a:gdLst/>
              <a:ahLst/>
              <a:cxnLst/>
              <a:rect l="l" t="t" r="r" b="b"/>
              <a:pathLst>
                <a:path w="106680" h="161289">
                  <a:moveTo>
                    <a:pt x="106680" y="160782"/>
                  </a:moveTo>
                  <a:lnTo>
                    <a:pt x="53340" y="0"/>
                  </a:lnTo>
                  <a:lnTo>
                    <a:pt x="0" y="160782"/>
                  </a:lnTo>
                  <a:lnTo>
                    <a:pt x="106680" y="16078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2688145" y="3126485"/>
            <a:ext cx="1037590" cy="107950"/>
            <a:chOff x="2688145" y="3126485"/>
            <a:chExt cx="1037590" cy="107950"/>
          </a:xfrm>
        </p:grpSpPr>
        <p:sp>
          <p:nvSpPr>
            <p:cNvPr id="62" name="object 62"/>
            <p:cNvSpPr/>
            <p:nvPr/>
          </p:nvSpPr>
          <p:spPr>
            <a:xfrm>
              <a:off x="2696717" y="3179825"/>
              <a:ext cx="882650" cy="1905"/>
            </a:xfrm>
            <a:custGeom>
              <a:avLst/>
              <a:gdLst/>
              <a:ahLst/>
              <a:cxnLst/>
              <a:rect l="l" t="t" r="r" b="b"/>
              <a:pathLst>
                <a:path w="882650" h="1905">
                  <a:moveTo>
                    <a:pt x="882396" y="762"/>
                  </a:moveTo>
                  <a:lnTo>
                    <a:pt x="830490" y="1014"/>
                  </a:lnTo>
                  <a:lnTo>
                    <a:pt x="778584" y="1235"/>
                  </a:lnTo>
                  <a:lnTo>
                    <a:pt x="726679" y="1422"/>
                  </a:lnTo>
                  <a:lnTo>
                    <a:pt x="674773" y="1574"/>
                  </a:lnTo>
                  <a:lnTo>
                    <a:pt x="622867" y="1691"/>
                  </a:lnTo>
                  <a:lnTo>
                    <a:pt x="570962" y="1772"/>
                  </a:lnTo>
                  <a:lnTo>
                    <a:pt x="519056" y="1816"/>
                  </a:lnTo>
                  <a:lnTo>
                    <a:pt x="467150" y="1821"/>
                  </a:lnTo>
                  <a:lnTo>
                    <a:pt x="415245" y="1787"/>
                  </a:lnTo>
                  <a:lnTo>
                    <a:pt x="363339" y="1714"/>
                  </a:lnTo>
                  <a:lnTo>
                    <a:pt x="311433" y="1599"/>
                  </a:lnTo>
                  <a:lnTo>
                    <a:pt x="259528" y="1443"/>
                  </a:lnTo>
                  <a:lnTo>
                    <a:pt x="207622" y="1243"/>
                  </a:lnTo>
                  <a:lnTo>
                    <a:pt x="155716" y="1000"/>
                  </a:lnTo>
                  <a:lnTo>
                    <a:pt x="103811" y="713"/>
                  </a:lnTo>
                  <a:lnTo>
                    <a:pt x="51905" y="379"/>
                  </a:lnTo>
                  <a:lnTo>
                    <a:pt x="0" y="0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564635" y="3126485"/>
              <a:ext cx="161290" cy="107950"/>
            </a:xfrm>
            <a:custGeom>
              <a:avLst/>
              <a:gdLst/>
              <a:ahLst/>
              <a:cxnLst/>
              <a:rect l="l" t="t" r="r" b="b"/>
              <a:pathLst>
                <a:path w="161289" h="107950">
                  <a:moveTo>
                    <a:pt x="160782" y="54101"/>
                  </a:moveTo>
                  <a:lnTo>
                    <a:pt x="0" y="0"/>
                  </a:lnTo>
                  <a:lnTo>
                    <a:pt x="0" y="107441"/>
                  </a:lnTo>
                  <a:lnTo>
                    <a:pt x="160782" y="5410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/>
          <p:nvPr/>
        </p:nvSpPr>
        <p:spPr>
          <a:xfrm>
            <a:off x="3499865" y="2526792"/>
            <a:ext cx="0" cy="268605"/>
          </a:xfrm>
          <a:custGeom>
            <a:avLst/>
            <a:gdLst/>
            <a:ahLst/>
            <a:cxnLst/>
            <a:rect l="l" t="t" r="r" b="b"/>
            <a:pathLst>
              <a:path h="268605">
                <a:moveTo>
                  <a:pt x="0" y="0"/>
                </a:moveTo>
                <a:lnTo>
                  <a:pt x="0" y="268224"/>
                </a:lnTo>
              </a:path>
            </a:pathLst>
          </a:custGeom>
          <a:ln w="171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499865" y="3458717"/>
            <a:ext cx="0" cy="268605"/>
          </a:xfrm>
          <a:custGeom>
            <a:avLst/>
            <a:gdLst/>
            <a:ahLst/>
            <a:cxnLst/>
            <a:rect l="l" t="t" r="r" b="b"/>
            <a:pathLst>
              <a:path h="268604">
                <a:moveTo>
                  <a:pt x="0" y="0"/>
                </a:moveTo>
                <a:lnTo>
                  <a:pt x="0" y="268224"/>
                </a:lnTo>
              </a:path>
            </a:pathLst>
          </a:custGeom>
          <a:ln w="171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6" name="object 66"/>
          <p:cNvGrpSpPr/>
          <p:nvPr/>
        </p:nvGrpSpPr>
        <p:grpSpPr>
          <a:xfrm>
            <a:off x="3330511" y="2786443"/>
            <a:ext cx="178435" cy="1967230"/>
            <a:chOff x="3330511" y="2786443"/>
            <a:chExt cx="178435" cy="1967230"/>
          </a:xfrm>
        </p:grpSpPr>
        <p:sp>
          <p:nvSpPr>
            <p:cNvPr id="67" name="object 67"/>
            <p:cNvSpPr/>
            <p:nvPr/>
          </p:nvSpPr>
          <p:spPr>
            <a:xfrm>
              <a:off x="3499865" y="4466082"/>
              <a:ext cx="0" cy="268605"/>
            </a:xfrm>
            <a:custGeom>
              <a:avLst/>
              <a:gdLst/>
              <a:ahLst/>
              <a:cxnLst/>
              <a:rect l="l" t="t" r="r" b="b"/>
              <a:pathLst>
                <a:path h="268604">
                  <a:moveTo>
                    <a:pt x="0" y="0"/>
                  </a:moveTo>
                  <a:lnTo>
                    <a:pt x="0" y="268224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339083" y="2795015"/>
              <a:ext cx="161290" cy="1950085"/>
            </a:xfrm>
            <a:custGeom>
              <a:avLst/>
              <a:gdLst/>
              <a:ahLst/>
              <a:cxnLst/>
              <a:rect l="l" t="t" r="r" b="b"/>
              <a:pathLst>
                <a:path w="161289" h="1950085">
                  <a:moveTo>
                    <a:pt x="160782" y="0"/>
                  </a:moveTo>
                  <a:lnTo>
                    <a:pt x="0" y="0"/>
                  </a:lnTo>
                  <a:lnTo>
                    <a:pt x="0" y="931926"/>
                  </a:lnTo>
                  <a:lnTo>
                    <a:pt x="160782" y="931926"/>
                  </a:lnTo>
                  <a:lnTo>
                    <a:pt x="0" y="931926"/>
                  </a:lnTo>
                  <a:lnTo>
                    <a:pt x="0" y="1949958"/>
                  </a:lnTo>
                  <a:lnTo>
                    <a:pt x="160782" y="1949958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1506474" y="4704397"/>
            <a:ext cx="2452370" cy="1073150"/>
            <a:chOff x="1506474" y="4704397"/>
            <a:chExt cx="2452370" cy="1073150"/>
          </a:xfrm>
        </p:grpSpPr>
        <p:sp>
          <p:nvSpPr>
            <p:cNvPr id="70" name="object 70"/>
            <p:cNvSpPr/>
            <p:nvPr/>
          </p:nvSpPr>
          <p:spPr>
            <a:xfrm>
              <a:off x="1506474" y="4872989"/>
              <a:ext cx="579120" cy="0"/>
            </a:xfrm>
            <a:custGeom>
              <a:avLst/>
              <a:gdLst/>
              <a:ahLst/>
              <a:cxnLst/>
              <a:rect l="l" t="t" r="r" b="b"/>
              <a:pathLst>
                <a:path w="579119">
                  <a:moveTo>
                    <a:pt x="0" y="0"/>
                  </a:moveTo>
                  <a:lnTo>
                    <a:pt x="579120" y="0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085594" y="4776977"/>
              <a:ext cx="417830" cy="621030"/>
            </a:xfrm>
            <a:custGeom>
              <a:avLst/>
              <a:gdLst/>
              <a:ahLst/>
              <a:cxnLst/>
              <a:rect l="l" t="t" r="r" b="b"/>
              <a:pathLst>
                <a:path w="417830" h="621029">
                  <a:moveTo>
                    <a:pt x="417575" y="621029"/>
                  </a:moveTo>
                  <a:lnTo>
                    <a:pt x="417575" y="0"/>
                  </a:lnTo>
                  <a:lnTo>
                    <a:pt x="0" y="0"/>
                  </a:lnTo>
                  <a:lnTo>
                    <a:pt x="0" y="621029"/>
                  </a:lnTo>
                  <a:lnTo>
                    <a:pt x="417575" y="621029"/>
                  </a:lnTo>
                  <a:close/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503170" y="4776977"/>
              <a:ext cx="418465" cy="621030"/>
            </a:xfrm>
            <a:custGeom>
              <a:avLst/>
              <a:gdLst/>
              <a:ahLst/>
              <a:cxnLst/>
              <a:rect l="l" t="t" r="r" b="b"/>
              <a:pathLst>
                <a:path w="418464" h="621029">
                  <a:moveTo>
                    <a:pt x="418338" y="621030"/>
                  </a:moveTo>
                  <a:lnTo>
                    <a:pt x="418338" y="0"/>
                  </a:lnTo>
                  <a:lnTo>
                    <a:pt x="0" y="0"/>
                  </a:lnTo>
                  <a:lnTo>
                    <a:pt x="0" y="621030"/>
                  </a:lnTo>
                  <a:lnTo>
                    <a:pt x="418338" y="621030"/>
                  </a:lnTo>
                  <a:close/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921508" y="4712969"/>
              <a:ext cx="1028700" cy="589280"/>
            </a:xfrm>
            <a:custGeom>
              <a:avLst/>
              <a:gdLst/>
              <a:ahLst/>
              <a:cxnLst/>
              <a:rect l="l" t="t" r="r" b="b"/>
              <a:pathLst>
                <a:path w="1028700" h="589279">
                  <a:moveTo>
                    <a:pt x="1028700" y="0"/>
                  </a:moveTo>
                  <a:lnTo>
                    <a:pt x="1028700" y="589026"/>
                  </a:lnTo>
                  <a:lnTo>
                    <a:pt x="0" y="589026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921508" y="4744973"/>
              <a:ext cx="578485" cy="128270"/>
            </a:xfrm>
            <a:custGeom>
              <a:avLst/>
              <a:gdLst/>
              <a:ahLst/>
              <a:cxnLst/>
              <a:rect l="l" t="t" r="r" b="b"/>
              <a:pathLst>
                <a:path w="578485" h="128270">
                  <a:moveTo>
                    <a:pt x="578357" y="0"/>
                  </a:moveTo>
                  <a:lnTo>
                    <a:pt x="578357" y="128016"/>
                  </a:lnTo>
                  <a:lnTo>
                    <a:pt x="0" y="128016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34996" y="5000243"/>
              <a:ext cx="208788" cy="777240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48662" y="4978145"/>
              <a:ext cx="48767" cy="749808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08860" y="5045201"/>
              <a:ext cx="67056" cy="502919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1812036" y="4777739"/>
              <a:ext cx="208915" cy="443865"/>
            </a:xfrm>
            <a:custGeom>
              <a:avLst/>
              <a:gdLst/>
              <a:ahLst/>
              <a:cxnLst/>
              <a:rect l="l" t="t" r="r" b="b"/>
              <a:pathLst>
                <a:path w="208914" h="443864">
                  <a:moveTo>
                    <a:pt x="0" y="443484"/>
                  </a:moveTo>
                  <a:lnTo>
                    <a:pt x="46724" y="433475"/>
                  </a:lnTo>
                  <a:lnTo>
                    <a:pt x="89189" y="414992"/>
                  </a:lnTo>
                  <a:lnTo>
                    <a:pt x="126564" y="389062"/>
                  </a:lnTo>
                  <a:lnTo>
                    <a:pt x="158019" y="356711"/>
                  </a:lnTo>
                  <a:lnTo>
                    <a:pt x="182723" y="318966"/>
                  </a:lnTo>
                  <a:lnTo>
                    <a:pt x="199846" y="276856"/>
                  </a:lnTo>
                  <a:lnTo>
                    <a:pt x="208557" y="231405"/>
                  </a:lnTo>
                  <a:lnTo>
                    <a:pt x="208026" y="183642"/>
                  </a:lnTo>
                  <a:lnTo>
                    <a:pt x="198004" y="137550"/>
                  </a:lnTo>
                  <a:lnTo>
                    <a:pt x="179423" y="95079"/>
                  </a:lnTo>
                  <a:lnTo>
                    <a:pt x="153052" y="57290"/>
                  </a:lnTo>
                  <a:lnTo>
                    <a:pt x="119658" y="25243"/>
                  </a:lnTo>
                  <a:lnTo>
                    <a:pt x="80009" y="0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753362" y="4723637"/>
              <a:ext cx="161290" cy="106680"/>
            </a:xfrm>
            <a:custGeom>
              <a:avLst/>
              <a:gdLst/>
              <a:ahLst/>
              <a:cxnLst/>
              <a:rect l="l" t="t" r="r" b="b"/>
              <a:pathLst>
                <a:path w="161289" h="106679">
                  <a:moveTo>
                    <a:pt x="160781" y="0"/>
                  </a:moveTo>
                  <a:lnTo>
                    <a:pt x="0" y="32004"/>
                  </a:lnTo>
                  <a:lnTo>
                    <a:pt x="139445" y="106680"/>
                  </a:lnTo>
                  <a:lnTo>
                    <a:pt x="16078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984696" y="4773904"/>
              <a:ext cx="306705" cy="456565"/>
            </a:xfrm>
            <a:custGeom>
              <a:avLst/>
              <a:gdLst/>
              <a:ahLst/>
              <a:cxnLst/>
              <a:rect l="l" t="t" r="r" b="b"/>
              <a:pathLst>
                <a:path w="306704" h="456564">
                  <a:moveTo>
                    <a:pt x="194368" y="456463"/>
                  </a:moveTo>
                  <a:lnTo>
                    <a:pt x="149456" y="444920"/>
                  </a:lnTo>
                  <a:lnTo>
                    <a:pt x="108964" y="425268"/>
                  </a:lnTo>
                  <a:lnTo>
                    <a:pt x="73669" y="398545"/>
                  </a:lnTo>
                  <a:lnTo>
                    <a:pt x="44349" y="365785"/>
                  </a:lnTo>
                  <a:lnTo>
                    <a:pt x="21779" y="328024"/>
                  </a:lnTo>
                  <a:lnTo>
                    <a:pt x="6737" y="286299"/>
                  </a:lnTo>
                  <a:lnTo>
                    <a:pt x="0" y="241644"/>
                  </a:lnTo>
                  <a:lnTo>
                    <a:pt x="2344" y="195097"/>
                  </a:lnTo>
                  <a:lnTo>
                    <a:pt x="13887" y="150152"/>
                  </a:lnTo>
                  <a:lnTo>
                    <a:pt x="33538" y="109574"/>
                  </a:lnTo>
                  <a:lnTo>
                    <a:pt x="60261" y="74158"/>
                  </a:lnTo>
                  <a:lnTo>
                    <a:pt x="93022" y="44697"/>
                  </a:lnTo>
                  <a:lnTo>
                    <a:pt x="130782" y="21987"/>
                  </a:lnTo>
                  <a:lnTo>
                    <a:pt x="172508" y="6823"/>
                  </a:lnTo>
                  <a:lnTo>
                    <a:pt x="217162" y="0"/>
                  </a:lnTo>
                  <a:lnTo>
                    <a:pt x="263710" y="2311"/>
                  </a:lnTo>
                  <a:lnTo>
                    <a:pt x="274556" y="4311"/>
                  </a:lnTo>
                  <a:lnTo>
                    <a:pt x="285331" y="6883"/>
                  </a:lnTo>
                  <a:lnTo>
                    <a:pt x="295964" y="10026"/>
                  </a:lnTo>
                  <a:lnTo>
                    <a:pt x="306382" y="13741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156966" y="5183885"/>
              <a:ext cx="171450" cy="97155"/>
            </a:xfrm>
            <a:custGeom>
              <a:avLst/>
              <a:gdLst/>
              <a:ahLst/>
              <a:cxnLst/>
              <a:rect l="l" t="t" r="r" b="b"/>
              <a:pathLst>
                <a:path w="171450" h="97154">
                  <a:moveTo>
                    <a:pt x="171450" y="21335"/>
                  </a:moveTo>
                  <a:lnTo>
                    <a:pt x="0" y="0"/>
                  </a:lnTo>
                  <a:lnTo>
                    <a:pt x="21336" y="96774"/>
                  </a:lnTo>
                  <a:lnTo>
                    <a:pt x="171450" y="2133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3941635" y="2786443"/>
            <a:ext cx="264160" cy="1956435"/>
            <a:chOff x="3941635" y="2786443"/>
            <a:chExt cx="264160" cy="1956435"/>
          </a:xfrm>
        </p:grpSpPr>
        <p:sp>
          <p:nvSpPr>
            <p:cNvPr id="83" name="object 83"/>
            <p:cNvSpPr/>
            <p:nvPr/>
          </p:nvSpPr>
          <p:spPr>
            <a:xfrm>
              <a:off x="3950207" y="2795015"/>
              <a:ext cx="247015" cy="932180"/>
            </a:xfrm>
            <a:custGeom>
              <a:avLst/>
              <a:gdLst/>
              <a:ahLst/>
              <a:cxnLst/>
              <a:rect l="l" t="t" r="r" b="b"/>
              <a:pathLst>
                <a:path w="247014" h="932179">
                  <a:moveTo>
                    <a:pt x="0" y="0"/>
                  </a:moveTo>
                  <a:lnTo>
                    <a:pt x="246888" y="0"/>
                  </a:lnTo>
                  <a:lnTo>
                    <a:pt x="246888" y="931926"/>
                  </a:lnTo>
                  <a:lnTo>
                    <a:pt x="0" y="931926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950207" y="3726941"/>
              <a:ext cx="247015" cy="1007744"/>
            </a:xfrm>
            <a:custGeom>
              <a:avLst/>
              <a:gdLst/>
              <a:ahLst/>
              <a:cxnLst/>
              <a:rect l="l" t="t" r="r" b="b"/>
              <a:pathLst>
                <a:path w="247014" h="1007745">
                  <a:moveTo>
                    <a:pt x="10667" y="0"/>
                  </a:moveTo>
                  <a:lnTo>
                    <a:pt x="246887" y="0"/>
                  </a:lnTo>
                  <a:lnTo>
                    <a:pt x="246887" y="1007363"/>
                  </a:lnTo>
                  <a:lnTo>
                    <a:pt x="0" y="1007363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5" name="object 8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951160" y="2339530"/>
            <a:ext cx="106298" cy="106298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983164" y="4284154"/>
            <a:ext cx="107060" cy="106298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760916" y="5248084"/>
            <a:ext cx="107061" cy="107061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118550" y="4814506"/>
            <a:ext cx="106299" cy="106299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935158" y="3255454"/>
            <a:ext cx="106298" cy="107060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14640" y="5360860"/>
            <a:ext cx="106299" cy="107061"/>
          </a:xfrm>
          <a:prstGeom prst="rect">
            <a:avLst/>
          </a:prstGeom>
        </p:spPr>
      </p:pic>
      <p:grpSp>
        <p:nvGrpSpPr>
          <p:cNvPr id="91" name="object 91"/>
          <p:cNvGrpSpPr/>
          <p:nvPr/>
        </p:nvGrpSpPr>
        <p:grpSpPr>
          <a:xfrm>
            <a:off x="4555921" y="2231821"/>
            <a:ext cx="648970" cy="2575560"/>
            <a:chOff x="4555921" y="2231821"/>
            <a:chExt cx="648970" cy="2575560"/>
          </a:xfrm>
        </p:grpSpPr>
        <p:sp>
          <p:nvSpPr>
            <p:cNvPr id="92" name="object 92"/>
            <p:cNvSpPr/>
            <p:nvPr/>
          </p:nvSpPr>
          <p:spPr>
            <a:xfrm>
              <a:off x="5011674" y="4798313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20">
                  <a:moveTo>
                    <a:pt x="0" y="0"/>
                  </a:moveTo>
                  <a:lnTo>
                    <a:pt x="96012" y="0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968240" y="4755641"/>
              <a:ext cx="193675" cy="0"/>
            </a:xfrm>
            <a:custGeom>
              <a:avLst/>
              <a:gdLst/>
              <a:ahLst/>
              <a:cxnLst/>
              <a:rect l="l" t="t" r="r" b="b"/>
              <a:pathLst>
                <a:path w="193675">
                  <a:moveTo>
                    <a:pt x="0" y="0"/>
                  </a:moveTo>
                  <a:lnTo>
                    <a:pt x="193548" y="0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914900" y="4701539"/>
              <a:ext cx="289560" cy="0"/>
            </a:xfrm>
            <a:custGeom>
              <a:avLst/>
              <a:gdLst/>
              <a:ahLst/>
              <a:cxnLst/>
              <a:rect l="l" t="t" r="r" b="b"/>
              <a:pathLst>
                <a:path w="289560">
                  <a:moveTo>
                    <a:pt x="0" y="0"/>
                  </a:moveTo>
                  <a:lnTo>
                    <a:pt x="289560" y="0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065014" y="4219955"/>
              <a:ext cx="0" cy="481965"/>
            </a:xfrm>
            <a:custGeom>
              <a:avLst/>
              <a:gdLst/>
              <a:ahLst/>
              <a:cxnLst/>
              <a:rect l="l" t="t" r="r" b="b"/>
              <a:pathLst>
                <a:path h="481964">
                  <a:moveTo>
                    <a:pt x="0" y="0"/>
                  </a:moveTo>
                  <a:lnTo>
                    <a:pt x="0" y="481584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572000" y="2247899"/>
              <a:ext cx="381000" cy="2346960"/>
            </a:xfrm>
            <a:custGeom>
              <a:avLst/>
              <a:gdLst/>
              <a:ahLst/>
              <a:cxnLst/>
              <a:rect l="l" t="t" r="r" b="b"/>
              <a:pathLst>
                <a:path w="381000" h="2346960">
                  <a:moveTo>
                    <a:pt x="0" y="0"/>
                  </a:moveTo>
                  <a:lnTo>
                    <a:pt x="128777" y="0"/>
                  </a:lnTo>
                  <a:lnTo>
                    <a:pt x="123444" y="0"/>
                  </a:lnTo>
                  <a:lnTo>
                    <a:pt x="173783" y="10156"/>
                  </a:lnTo>
                  <a:lnTo>
                    <a:pt x="214693" y="37814"/>
                  </a:lnTo>
                  <a:lnTo>
                    <a:pt x="242173" y="78759"/>
                  </a:lnTo>
                  <a:lnTo>
                    <a:pt x="252222" y="128777"/>
                  </a:lnTo>
                  <a:lnTo>
                    <a:pt x="257555" y="128777"/>
                  </a:lnTo>
                  <a:lnTo>
                    <a:pt x="257555" y="1039367"/>
                  </a:lnTo>
                  <a:lnTo>
                    <a:pt x="252222" y="1044701"/>
                  </a:lnTo>
                  <a:lnTo>
                    <a:pt x="262378" y="1094720"/>
                  </a:lnTo>
                  <a:lnTo>
                    <a:pt x="290036" y="1135665"/>
                  </a:lnTo>
                  <a:lnTo>
                    <a:pt x="330981" y="1163323"/>
                  </a:lnTo>
                  <a:lnTo>
                    <a:pt x="381000" y="1173479"/>
                  </a:lnTo>
                  <a:lnTo>
                    <a:pt x="330981" y="1183528"/>
                  </a:lnTo>
                  <a:lnTo>
                    <a:pt x="290036" y="1211008"/>
                  </a:lnTo>
                  <a:lnTo>
                    <a:pt x="262378" y="1251918"/>
                  </a:lnTo>
                  <a:lnTo>
                    <a:pt x="252222" y="1302258"/>
                  </a:lnTo>
                  <a:lnTo>
                    <a:pt x="257555" y="1296924"/>
                  </a:lnTo>
                  <a:lnTo>
                    <a:pt x="257555" y="2218182"/>
                  </a:lnTo>
                  <a:lnTo>
                    <a:pt x="252222" y="2218182"/>
                  </a:lnTo>
                  <a:lnTo>
                    <a:pt x="242173" y="2268200"/>
                  </a:lnTo>
                  <a:lnTo>
                    <a:pt x="214693" y="2309145"/>
                  </a:lnTo>
                  <a:lnTo>
                    <a:pt x="173783" y="2336803"/>
                  </a:lnTo>
                  <a:lnTo>
                    <a:pt x="123444" y="2346960"/>
                  </a:lnTo>
                  <a:lnTo>
                    <a:pt x="128777" y="2346960"/>
                  </a:lnTo>
                  <a:lnTo>
                    <a:pt x="0" y="2346960"/>
                  </a:lnTo>
                </a:path>
              </a:pathLst>
            </a:custGeom>
            <a:ln w="32156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01590" y="2353055"/>
              <a:ext cx="60960" cy="60959"/>
            </a:xfrm>
            <a:prstGeom prst="rect">
              <a:avLst/>
            </a:prstGeom>
          </p:spPr>
        </p:pic>
      </p:grpSp>
      <p:grpSp>
        <p:nvGrpSpPr>
          <p:cNvPr id="98" name="object 98"/>
          <p:cNvGrpSpPr/>
          <p:nvPr/>
        </p:nvGrpSpPr>
        <p:grpSpPr>
          <a:xfrm>
            <a:off x="5352288" y="2301239"/>
            <a:ext cx="1229995" cy="1195070"/>
            <a:chOff x="5352288" y="2301239"/>
            <a:chExt cx="1229995" cy="1195070"/>
          </a:xfrm>
        </p:grpSpPr>
        <p:pic>
          <p:nvPicPr>
            <p:cNvPr id="99" name="object 9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62956" y="2301239"/>
              <a:ext cx="1219199" cy="91439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359146" y="2392679"/>
              <a:ext cx="1223009" cy="1103376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23916" y="2508503"/>
              <a:ext cx="248412" cy="987552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734812" y="2507741"/>
              <a:ext cx="743712" cy="137160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352288" y="2713481"/>
              <a:ext cx="1109472" cy="100584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352288" y="2814065"/>
              <a:ext cx="1109472" cy="100584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361432" y="2919983"/>
              <a:ext cx="1109472" cy="100584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361432" y="3020567"/>
              <a:ext cx="1109472" cy="100584"/>
            </a:xfrm>
            <a:prstGeom prst="rect">
              <a:avLst/>
            </a:prstGeom>
          </p:spPr>
        </p:pic>
      </p:grpSp>
      <p:pic>
        <p:nvPicPr>
          <p:cNvPr id="107" name="object 10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101590" y="3386328"/>
            <a:ext cx="60960" cy="60959"/>
          </a:xfrm>
          <a:prstGeom prst="rect">
            <a:avLst/>
          </a:prstGeom>
        </p:spPr>
      </p:pic>
      <p:grpSp>
        <p:nvGrpSpPr>
          <p:cNvPr id="108" name="object 108"/>
          <p:cNvGrpSpPr/>
          <p:nvPr/>
        </p:nvGrpSpPr>
        <p:grpSpPr>
          <a:xfrm>
            <a:off x="5355335" y="3334511"/>
            <a:ext cx="1056640" cy="368300"/>
            <a:chOff x="5355335" y="3334511"/>
            <a:chExt cx="1056640" cy="368300"/>
          </a:xfrm>
        </p:grpSpPr>
        <p:pic>
          <p:nvPicPr>
            <p:cNvPr id="109" name="object 10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362955" y="3334511"/>
              <a:ext cx="1048512" cy="100584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362955" y="3435095"/>
              <a:ext cx="1048512" cy="100584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355335" y="3542537"/>
              <a:ext cx="682751" cy="160020"/>
            </a:xfrm>
            <a:prstGeom prst="rect">
              <a:avLst/>
            </a:prstGeom>
          </p:spPr>
        </p:pic>
      </p:grpSp>
      <p:grpSp>
        <p:nvGrpSpPr>
          <p:cNvPr id="112" name="object 112"/>
          <p:cNvGrpSpPr/>
          <p:nvPr/>
        </p:nvGrpSpPr>
        <p:grpSpPr>
          <a:xfrm>
            <a:off x="5360670" y="3748278"/>
            <a:ext cx="1323340" cy="165100"/>
            <a:chOff x="5360670" y="3748278"/>
            <a:chExt cx="1323340" cy="165100"/>
          </a:xfrm>
        </p:grpSpPr>
        <p:pic>
          <p:nvPicPr>
            <p:cNvPr id="113" name="object 11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360670" y="3748278"/>
              <a:ext cx="1322832" cy="82296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360670" y="3830574"/>
              <a:ext cx="1322832" cy="82296"/>
            </a:xfrm>
            <a:prstGeom prst="rect">
              <a:avLst/>
            </a:prstGeom>
          </p:spPr>
        </p:pic>
      </p:grpSp>
      <p:grpSp>
        <p:nvGrpSpPr>
          <p:cNvPr id="115" name="object 115"/>
          <p:cNvGrpSpPr/>
          <p:nvPr/>
        </p:nvGrpSpPr>
        <p:grpSpPr>
          <a:xfrm>
            <a:off x="4238053" y="3424999"/>
            <a:ext cx="828675" cy="796925"/>
            <a:chOff x="4238053" y="3424999"/>
            <a:chExt cx="828675" cy="796925"/>
          </a:xfrm>
        </p:grpSpPr>
        <p:sp>
          <p:nvSpPr>
            <p:cNvPr id="116" name="object 116"/>
            <p:cNvSpPr/>
            <p:nvPr/>
          </p:nvSpPr>
          <p:spPr>
            <a:xfrm>
              <a:off x="4239767" y="3426713"/>
              <a:ext cx="825500" cy="793750"/>
            </a:xfrm>
            <a:custGeom>
              <a:avLst/>
              <a:gdLst/>
              <a:ahLst/>
              <a:cxnLst/>
              <a:rect l="l" t="t" r="r" b="b"/>
              <a:pathLst>
                <a:path w="825500" h="793750">
                  <a:moveTo>
                    <a:pt x="825246" y="793241"/>
                  </a:moveTo>
                  <a:lnTo>
                    <a:pt x="385572" y="429005"/>
                  </a:lnTo>
                  <a:lnTo>
                    <a:pt x="503682" y="385571"/>
                  </a:lnTo>
                  <a:lnTo>
                    <a:pt x="0" y="0"/>
                  </a:lnTo>
                  <a:lnTo>
                    <a:pt x="439674" y="374903"/>
                  </a:lnTo>
                  <a:lnTo>
                    <a:pt x="310896" y="407669"/>
                  </a:lnTo>
                  <a:lnTo>
                    <a:pt x="825246" y="79324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239767" y="3426713"/>
              <a:ext cx="825500" cy="793750"/>
            </a:xfrm>
            <a:custGeom>
              <a:avLst/>
              <a:gdLst/>
              <a:ahLst/>
              <a:cxnLst/>
              <a:rect l="l" t="t" r="r" b="b"/>
              <a:pathLst>
                <a:path w="825500" h="793750">
                  <a:moveTo>
                    <a:pt x="825246" y="793241"/>
                  </a:moveTo>
                  <a:lnTo>
                    <a:pt x="310896" y="407669"/>
                  </a:lnTo>
                  <a:lnTo>
                    <a:pt x="439674" y="374903"/>
                  </a:lnTo>
                  <a:lnTo>
                    <a:pt x="0" y="0"/>
                  </a:lnTo>
                  <a:lnTo>
                    <a:pt x="503682" y="385571"/>
                  </a:lnTo>
                  <a:lnTo>
                    <a:pt x="385572" y="429005"/>
                  </a:lnTo>
                  <a:lnTo>
                    <a:pt x="825246" y="793241"/>
                  </a:lnTo>
                  <a:close/>
                </a:path>
              </a:pathLst>
            </a:custGeom>
            <a:ln w="34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1626679" y="5355335"/>
            <a:ext cx="383540" cy="97155"/>
            <a:chOff x="1626679" y="5355335"/>
            <a:chExt cx="383540" cy="97155"/>
          </a:xfrm>
        </p:grpSpPr>
        <p:sp>
          <p:nvSpPr>
            <p:cNvPr id="119" name="object 119"/>
            <p:cNvSpPr/>
            <p:nvPr/>
          </p:nvSpPr>
          <p:spPr>
            <a:xfrm>
              <a:off x="1635252" y="5398007"/>
              <a:ext cx="224790" cy="11430"/>
            </a:xfrm>
            <a:custGeom>
              <a:avLst/>
              <a:gdLst/>
              <a:ahLst/>
              <a:cxnLst/>
              <a:rect l="l" t="t" r="r" b="b"/>
              <a:pathLst>
                <a:path w="224789" h="11429">
                  <a:moveTo>
                    <a:pt x="224789" y="0"/>
                  </a:moveTo>
                  <a:lnTo>
                    <a:pt x="0" y="11430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849374" y="5355335"/>
              <a:ext cx="161290" cy="97155"/>
            </a:xfrm>
            <a:custGeom>
              <a:avLst/>
              <a:gdLst/>
              <a:ahLst/>
              <a:cxnLst/>
              <a:rect l="l" t="t" r="r" b="b"/>
              <a:pathLst>
                <a:path w="161289" h="97154">
                  <a:moveTo>
                    <a:pt x="160782" y="42672"/>
                  </a:moveTo>
                  <a:lnTo>
                    <a:pt x="0" y="0"/>
                  </a:lnTo>
                  <a:lnTo>
                    <a:pt x="0" y="96774"/>
                  </a:lnTo>
                  <a:lnTo>
                    <a:pt x="160782" y="426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1" name="object 121"/>
          <p:cNvGrpSpPr/>
          <p:nvPr/>
        </p:nvGrpSpPr>
        <p:grpSpPr>
          <a:xfrm>
            <a:off x="4036314" y="3769614"/>
            <a:ext cx="106680" cy="383540"/>
            <a:chOff x="4036314" y="3769614"/>
            <a:chExt cx="106680" cy="383540"/>
          </a:xfrm>
        </p:grpSpPr>
        <p:sp>
          <p:nvSpPr>
            <p:cNvPr id="122" name="object 122"/>
            <p:cNvSpPr/>
            <p:nvPr/>
          </p:nvSpPr>
          <p:spPr>
            <a:xfrm>
              <a:off x="4089654" y="3919728"/>
              <a:ext cx="10795" cy="224790"/>
            </a:xfrm>
            <a:custGeom>
              <a:avLst/>
              <a:gdLst/>
              <a:ahLst/>
              <a:cxnLst/>
              <a:rect l="l" t="t" r="r" b="b"/>
              <a:pathLst>
                <a:path w="10795" h="224789">
                  <a:moveTo>
                    <a:pt x="0" y="0"/>
                  </a:moveTo>
                  <a:lnTo>
                    <a:pt x="10668" y="224790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036314" y="3769614"/>
              <a:ext cx="106680" cy="161290"/>
            </a:xfrm>
            <a:custGeom>
              <a:avLst/>
              <a:gdLst/>
              <a:ahLst/>
              <a:cxnLst/>
              <a:rect l="l" t="t" r="r" b="b"/>
              <a:pathLst>
                <a:path w="106679" h="161289">
                  <a:moveTo>
                    <a:pt x="106680" y="160782"/>
                  </a:moveTo>
                  <a:lnTo>
                    <a:pt x="53339" y="0"/>
                  </a:lnTo>
                  <a:lnTo>
                    <a:pt x="0" y="160782"/>
                  </a:lnTo>
                  <a:lnTo>
                    <a:pt x="106680" y="16078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4" name="object 124"/>
          <p:cNvGrpSpPr/>
          <p:nvPr/>
        </p:nvGrpSpPr>
        <p:grpSpPr>
          <a:xfrm>
            <a:off x="6569964" y="4725923"/>
            <a:ext cx="1864995" cy="1862455"/>
            <a:chOff x="6569964" y="4725923"/>
            <a:chExt cx="1864995" cy="1862455"/>
          </a:xfrm>
        </p:grpSpPr>
        <p:sp>
          <p:nvSpPr>
            <p:cNvPr id="125" name="object 125"/>
            <p:cNvSpPr/>
            <p:nvPr/>
          </p:nvSpPr>
          <p:spPr>
            <a:xfrm>
              <a:off x="7507224" y="4862321"/>
              <a:ext cx="0" cy="1590040"/>
            </a:xfrm>
            <a:custGeom>
              <a:avLst/>
              <a:gdLst/>
              <a:ahLst/>
              <a:cxnLst/>
              <a:rect l="l" t="t" r="r" b="b"/>
              <a:pathLst>
                <a:path h="1590039">
                  <a:moveTo>
                    <a:pt x="0" y="0"/>
                  </a:moveTo>
                  <a:lnTo>
                    <a:pt x="0" y="1589532"/>
                  </a:lnTo>
                </a:path>
              </a:pathLst>
            </a:custGeom>
            <a:ln w="15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7468362" y="4725923"/>
              <a:ext cx="87630" cy="1862455"/>
            </a:xfrm>
            <a:custGeom>
              <a:avLst/>
              <a:gdLst/>
              <a:ahLst/>
              <a:cxnLst/>
              <a:rect l="l" t="t" r="r" b="b"/>
              <a:pathLst>
                <a:path w="87629" h="1862454">
                  <a:moveTo>
                    <a:pt x="87630" y="1716024"/>
                  </a:moveTo>
                  <a:lnTo>
                    <a:pt x="0" y="1716024"/>
                  </a:lnTo>
                  <a:lnTo>
                    <a:pt x="38862" y="1862328"/>
                  </a:lnTo>
                  <a:lnTo>
                    <a:pt x="87630" y="1716024"/>
                  </a:lnTo>
                  <a:close/>
                </a:path>
                <a:path w="87629" h="1862454">
                  <a:moveTo>
                    <a:pt x="87630" y="146304"/>
                  </a:moveTo>
                  <a:lnTo>
                    <a:pt x="38862" y="0"/>
                  </a:lnTo>
                  <a:lnTo>
                    <a:pt x="0" y="146304"/>
                  </a:lnTo>
                  <a:lnTo>
                    <a:pt x="87630" y="1463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6707124" y="5662421"/>
              <a:ext cx="1590675" cy="0"/>
            </a:xfrm>
            <a:custGeom>
              <a:avLst/>
              <a:gdLst/>
              <a:ahLst/>
              <a:cxnLst/>
              <a:rect l="l" t="t" r="r" b="b"/>
              <a:pathLst>
                <a:path w="1590675">
                  <a:moveTo>
                    <a:pt x="0" y="0"/>
                  </a:moveTo>
                  <a:lnTo>
                    <a:pt x="1590294" y="0"/>
                  </a:lnTo>
                </a:path>
              </a:pathLst>
            </a:custGeom>
            <a:ln w="15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569964" y="5622797"/>
              <a:ext cx="1864995" cy="88900"/>
            </a:xfrm>
            <a:custGeom>
              <a:avLst/>
              <a:gdLst/>
              <a:ahLst/>
              <a:cxnLst/>
              <a:rect l="l" t="t" r="r" b="b"/>
              <a:pathLst>
                <a:path w="1864995" h="88900">
                  <a:moveTo>
                    <a:pt x="146304" y="0"/>
                  </a:moveTo>
                  <a:lnTo>
                    <a:pt x="0" y="39624"/>
                  </a:lnTo>
                  <a:lnTo>
                    <a:pt x="146304" y="88392"/>
                  </a:lnTo>
                  <a:lnTo>
                    <a:pt x="146304" y="0"/>
                  </a:lnTo>
                  <a:close/>
                </a:path>
                <a:path w="1864995" h="88900">
                  <a:moveTo>
                    <a:pt x="1864614" y="39624"/>
                  </a:moveTo>
                  <a:lnTo>
                    <a:pt x="1718310" y="0"/>
                  </a:lnTo>
                  <a:lnTo>
                    <a:pt x="1718310" y="88392"/>
                  </a:lnTo>
                  <a:lnTo>
                    <a:pt x="1864614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9" name="object 129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575547" y="5554217"/>
            <a:ext cx="140208" cy="612648"/>
          </a:xfrm>
          <a:prstGeom prst="rect">
            <a:avLst/>
          </a:prstGeom>
        </p:spPr>
      </p:pic>
      <p:pic>
        <p:nvPicPr>
          <p:cNvPr id="130" name="object 130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7365492" y="4515611"/>
            <a:ext cx="298704" cy="306324"/>
          </a:xfrm>
          <a:prstGeom prst="rect">
            <a:avLst/>
          </a:prstGeom>
        </p:spPr>
      </p:pic>
      <p:pic>
        <p:nvPicPr>
          <p:cNvPr id="131" name="object 13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6041897" y="5574029"/>
            <a:ext cx="438912" cy="246888"/>
          </a:xfrm>
          <a:prstGeom prst="rect">
            <a:avLst/>
          </a:prstGeom>
        </p:spPr>
      </p:pic>
      <p:pic>
        <p:nvPicPr>
          <p:cNvPr id="132" name="object 132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7291578" y="6637019"/>
            <a:ext cx="451104" cy="246888"/>
          </a:xfrm>
          <a:prstGeom prst="rect">
            <a:avLst/>
          </a:prstGeom>
        </p:spPr>
      </p:pic>
      <p:grpSp>
        <p:nvGrpSpPr>
          <p:cNvPr id="133" name="object 133"/>
          <p:cNvGrpSpPr/>
          <p:nvPr/>
        </p:nvGrpSpPr>
        <p:grpSpPr>
          <a:xfrm>
            <a:off x="6550914" y="5418582"/>
            <a:ext cx="999490" cy="311785"/>
            <a:chOff x="6550914" y="5418582"/>
            <a:chExt cx="999490" cy="311785"/>
          </a:xfrm>
        </p:grpSpPr>
        <p:sp>
          <p:nvSpPr>
            <p:cNvPr id="134" name="object 134"/>
            <p:cNvSpPr/>
            <p:nvPr/>
          </p:nvSpPr>
          <p:spPr>
            <a:xfrm>
              <a:off x="6941058" y="5662422"/>
              <a:ext cx="566420" cy="0"/>
            </a:xfrm>
            <a:custGeom>
              <a:avLst/>
              <a:gdLst/>
              <a:ahLst/>
              <a:cxnLst/>
              <a:rect l="l" t="t" r="r" b="b"/>
              <a:pathLst>
                <a:path w="566420">
                  <a:moveTo>
                    <a:pt x="566166" y="0"/>
                  </a:moveTo>
                  <a:lnTo>
                    <a:pt x="0" y="0"/>
                  </a:lnTo>
                </a:path>
              </a:pathLst>
            </a:custGeom>
            <a:ln w="281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774942" y="5603748"/>
              <a:ext cx="176530" cy="127000"/>
            </a:xfrm>
            <a:custGeom>
              <a:avLst/>
              <a:gdLst/>
              <a:ahLst/>
              <a:cxnLst/>
              <a:rect l="l" t="t" r="r" b="b"/>
              <a:pathLst>
                <a:path w="176529" h="127000">
                  <a:moveTo>
                    <a:pt x="176022" y="126492"/>
                  </a:moveTo>
                  <a:lnTo>
                    <a:pt x="176022" y="0"/>
                  </a:lnTo>
                  <a:lnTo>
                    <a:pt x="0" y="58674"/>
                  </a:lnTo>
                  <a:lnTo>
                    <a:pt x="176022" y="1264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6716268" y="5467350"/>
              <a:ext cx="820419" cy="195580"/>
            </a:xfrm>
            <a:custGeom>
              <a:avLst/>
              <a:gdLst/>
              <a:ahLst/>
              <a:cxnLst/>
              <a:rect l="l" t="t" r="r" b="b"/>
              <a:pathLst>
                <a:path w="820420" h="195579">
                  <a:moveTo>
                    <a:pt x="819912" y="195071"/>
                  </a:moveTo>
                  <a:lnTo>
                    <a:pt x="0" y="0"/>
                  </a:lnTo>
                </a:path>
              </a:pathLst>
            </a:custGeom>
            <a:ln w="281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6550914" y="5418582"/>
              <a:ext cx="195580" cy="116839"/>
            </a:xfrm>
            <a:custGeom>
              <a:avLst/>
              <a:gdLst/>
              <a:ahLst/>
              <a:cxnLst/>
              <a:rect l="l" t="t" r="r" b="b"/>
              <a:pathLst>
                <a:path w="195579" h="116839">
                  <a:moveTo>
                    <a:pt x="195071" y="0"/>
                  </a:moveTo>
                  <a:lnTo>
                    <a:pt x="0" y="9144"/>
                  </a:lnTo>
                  <a:lnTo>
                    <a:pt x="165353" y="116586"/>
                  </a:lnTo>
                  <a:lnTo>
                    <a:pt x="19507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8" name="object 138"/>
          <p:cNvSpPr/>
          <p:nvPr/>
        </p:nvSpPr>
        <p:spPr>
          <a:xfrm>
            <a:off x="6786626" y="5864352"/>
            <a:ext cx="29209" cy="24130"/>
          </a:xfrm>
          <a:custGeom>
            <a:avLst/>
            <a:gdLst/>
            <a:ahLst/>
            <a:cxnLst/>
            <a:rect l="l" t="t" r="r" b="b"/>
            <a:pathLst>
              <a:path w="29209" h="24129">
                <a:moveTo>
                  <a:pt x="0" y="0"/>
                </a:moveTo>
                <a:lnTo>
                  <a:pt x="0" y="23621"/>
                </a:lnTo>
                <a:lnTo>
                  <a:pt x="29209" y="23621"/>
                </a:lnTo>
                <a:lnTo>
                  <a:pt x="2920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9" name="object 139"/>
          <p:cNvGrpSpPr/>
          <p:nvPr/>
        </p:nvGrpSpPr>
        <p:grpSpPr>
          <a:xfrm>
            <a:off x="6786626" y="5864352"/>
            <a:ext cx="231775" cy="1040130"/>
            <a:chOff x="6786626" y="5864352"/>
            <a:chExt cx="231775" cy="1040130"/>
          </a:xfrm>
        </p:grpSpPr>
        <p:sp>
          <p:nvSpPr>
            <p:cNvPr id="140" name="object 140"/>
            <p:cNvSpPr/>
            <p:nvPr/>
          </p:nvSpPr>
          <p:spPr>
            <a:xfrm>
              <a:off x="6786626" y="5864352"/>
              <a:ext cx="88900" cy="227329"/>
            </a:xfrm>
            <a:custGeom>
              <a:avLst/>
              <a:gdLst/>
              <a:ahLst/>
              <a:cxnLst/>
              <a:rect l="l" t="t" r="r" b="b"/>
              <a:pathLst>
                <a:path w="88900" h="227329">
                  <a:moveTo>
                    <a:pt x="88900" y="0"/>
                  </a:moveTo>
                  <a:lnTo>
                    <a:pt x="59690" y="0"/>
                  </a:lnTo>
                  <a:lnTo>
                    <a:pt x="29210" y="0"/>
                  </a:lnTo>
                  <a:lnTo>
                    <a:pt x="29210" y="204216"/>
                  </a:lnTo>
                  <a:lnTo>
                    <a:pt x="0" y="204216"/>
                  </a:lnTo>
                  <a:lnTo>
                    <a:pt x="0" y="227076"/>
                  </a:lnTo>
                  <a:lnTo>
                    <a:pt x="29210" y="227076"/>
                  </a:lnTo>
                  <a:lnTo>
                    <a:pt x="59690" y="227076"/>
                  </a:lnTo>
                  <a:lnTo>
                    <a:pt x="88900" y="227076"/>
                  </a:lnTo>
                  <a:lnTo>
                    <a:pt x="88900" y="204216"/>
                  </a:lnTo>
                  <a:lnTo>
                    <a:pt x="59690" y="204216"/>
                  </a:lnTo>
                  <a:lnTo>
                    <a:pt x="59690" y="23622"/>
                  </a:lnTo>
                  <a:lnTo>
                    <a:pt x="88900" y="23622"/>
                  </a:lnTo>
                  <a:lnTo>
                    <a:pt x="889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896100" y="5985510"/>
              <a:ext cx="121919" cy="918972"/>
            </a:xfrm>
            <a:prstGeom prst="rect">
              <a:avLst/>
            </a:prstGeom>
          </p:spPr>
        </p:pic>
      </p:grpSp>
      <p:grpSp>
        <p:nvGrpSpPr>
          <p:cNvPr id="142" name="object 142"/>
          <p:cNvGrpSpPr/>
          <p:nvPr/>
        </p:nvGrpSpPr>
        <p:grpSpPr>
          <a:xfrm>
            <a:off x="6411467" y="5113782"/>
            <a:ext cx="413384" cy="588010"/>
            <a:chOff x="6411467" y="5113782"/>
            <a:chExt cx="413384" cy="588010"/>
          </a:xfrm>
        </p:grpSpPr>
        <p:pic>
          <p:nvPicPr>
            <p:cNvPr id="143" name="object 14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411467" y="5113782"/>
              <a:ext cx="137922" cy="236219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6580886" y="5118353"/>
              <a:ext cx="88900" cy="227329"/>
            </a:xfrm>
            <a:custGeom>
              <a:avLst/>
              <a:gdLst/>
              <a:ahLst/>
              <a:cxnLst/>
              <a:rect l="l" t="t" r="r" b="b"/>
              <a:pathLst>
                <a:path w="88900" h="227329">
                  <a:moveTo>
                    <a:pt x="88900" y="0"/>
                  </a:moveTo>
                  <a:lnTo>
                    <a:pt x="59690" y="0"/>
                  </a:lnTo>
                  <a:lnTo>
                    <a:pt x="29210" y="0"/>
                  </a:lnTo>
                  <a:lnTo>
                    <a:pt x="0" y="0"/>
                  </a:lnTo>
                  <a:lnTo>
                    <a:pt x="0" y="23622"/>
                  </a:lnTo>
                  <a:lnTo>
                    <a:pt x="29210" y="23622"/>
                  </a:lnTo>
                  <a:lnTo>
                    <a:pt x="29210" y="204216"/>
                  </a:lnTo>
                  <a:lnTo>
                    <a:pt x="0" y="204216"/>
                  </a:lnTo>
                  <a:lnTo>
                    <a:pt x="0" y="227076"/>
                  </a:lnTo>
                  <a:lnTo>
                    <a:pt x="29210" y="227076"/>
                  </a:lnTo>
                  <a:lnTo>
                    <a:pt x="59690" y="227076"/>
                  </a:lnTo>
                  <a:lnTo>
                    <a:pt x="88900" y="227076"/>
                  </a:lnTo>
                  <a:lnTo>
                    <a:pt x="88900" y="204216"/>
                  </a:lnTo>
                  <a:lnTo>
                    <a:pt x="59690" y="204216"/>
                  </a:lnTo>
                  <a:lnTo>
                    <a:pt x="59690" y="23622"/>
                  </a:lnTo>
                  <a:lnTo>
                    <a:pt x="88900" y="23622"/>
                  </a:lnTo>
                  <a:lnTo>
                    <a:pt x="889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690359" y="5239512"/>
              <a:ext cx="134112" cy="461772"/>
            </a:xfrm>
            <a:prstGeom prst="rect">
              <a:avLst/>
            </a:prstGeom>
          </p:spPr>
        </p:pic>
      </p:grpSp>
      <p:sp>
        <p:nvSpPr>
          <p:cNvPr id="149" name="object 14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51" name="object 151"/>
          <p:cNvSpPr txBox="1"/>
          <p:nvPr/>
        </p:nvSpPr>
        <p:spPr>
          <a:xfrm>
            <a:off x="1733042" y="6337705"/>
            <a:ext cx="3129915" cy="57912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3200" spc="85" dirty="0">
                <a:latin typeface="Arial Unicode MS"/>
                <a:cs typeface="Arial Unicode MS"/>
              </a:rPr>
              <a:t>-</a:t>
            </a:r>
            <a:r>
              <a:rPr sz="1600" dirty="0">
                <a:latin typeface="Arial Unicode MS"/>
                <a:cs typeface="Arial Unicode MS"/>
              </a:rPr>
              <a:t>3i</a:t>
            </a:r>
            <a:r>
              <a:rPr sz="1100" dirty="0">
                <a:latin typeface="Arial Unicode MS"/>
                <a:cs typeface="Arial Unicode MS"/>
              </a:rPr>
              <a:t>o</a:t>
            </a:r>
            <a:r>
              <a:rPr sz="1600" dirty="0">
                <a:latin typeface="Arial Unicode MS"/>
                <a:cs typeface="Arial Unicode MS"/>
              </a:rPr>
              <a:t>x</a:t>
            </a:r>
            <a:r>
              <a:rPr sz="1600" spc="1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yo</a:t>
            </a:r>
            <a:r>
              <a:rPr sz="700" dirty="0">
                <a:latin typeface="Arial Unicode MS"/>
                <a:cs typeface="Arial Unicode MS"/>
              </a:rPr>
              <a:t>GRAMO</a:t>
            </a:r>
            <a:r>
              <a:rPr sz="1600" dirty="0">
                <a:latin typeface="Arial Unicode MS"/>
                <a:cs typeface="Arial Unicode MS"/>
              </a:rPr>
              <a:t>porque</a:t>
            </a:r>
            <a:r>
              <a:rPr sz="1600" spc="17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(0)</a:t>
            </a:r>
            <a:r>
              <a:rPr sz="1600" spc="175" dirty="0">
                <a:latin typeface="Arial Unicode MS"/>
                <a:cs typeface="Arial Unicode MS"/>
              </a:rPr>
              <a:t> </a:t>
            </a:r>
            <a:r>
              <a:rPr sz="1600" spc="-35" dirty="0">
                <a:latin typeface="Arial Unicode MS"/>
                <a:cs typeface="Arial Unicode MS"/>
              </a:rPr>
              <a:t>=</a:t>
            </a:r>
            <a:r>
              <a:rPr sz="2200" spc="-35" dirty="0">
                <a:latin typeface="Arial Unicode MS"/>
                <a:cs typeface="Arial Unicode MS"/>
              </a:rPr>
              <a:t>-</a:t>
            </a:r>
            <a:r>
              <a:rPr sz="1600" spc="-10" dirty="0">
                <a:latin typeface="Arial Unicode MS"/>
                <a:cs typeface="Arial Unicode MS"/>
              </a:rPr>
              <a:t>3i</a:t>
            </a:r>
            <a:r>
              <a:rPr sz="1100" spc="-10" dirty="0">
                <a:latin typeface="Arial Unicode MS"/>
                <a:cs typeface="Arial Unicode MS"/>
              </a:rPr>
              <a:t>o</a:t>
            </a:r>
            <a:r>
              <a:rPr sz="1600" spc="-10" dirty="0">
                <a:latin typeface="Arial Unicode MS"/>
                <a:cs typeface="Arial Unicode MS"/>
              </a:rPr>
              <a:t>I</a:t>
            </a:r>
            <a:r>
              <a:rPr sz="900" spc="-10" dirty="0">
                <a:latin typeface="Arial Unicode MS"/>
                <a:cs typeface="Arial Unicode MS"/>
              </a:rPr>
              <a:t>GRAMO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9020556" y="6953174"/>
            <a:ext cx="394335" cy="26797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z="1400" b="1" spc="-25" dirty="0">
                <a:solidFill>
                  <a:srgbClr val="5F5F5F"/>
                </a:solidFill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95"/>
                </a:spcBef>
              </a:pPr>
              <a:t>104</a:t>
            </a:fld>
            <a:endParaRPr sz="1400">
              <a:latin typeface="Trebuchet MS"/>
              <a:cs typeface="Trebuchet MS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4912105" y="1162882"/>
            <a:ext cx="4128135" cy="1229995"/>
          </a:xfrm>
          <a:prstGeom prst="rect">
            <a:avLst/>
          </a:prstGeom>
        </p:spPr>
        <p:txBody>
          <a:bodyPr vert="horz" wrap="square" lIns="0" tIns="215900" rIns="0" bIns="0" rtlCol="0">
            <a:spAutoFit/>
          </a:bodyPr>
          <a:lstStyle/>
          <a:p>
            <a:pPr marR="60960" algn="r">
              <a:lnSpc>
                <a:spcPct val="100000"/>
              </a:lnSpc>
              <a:spcBef>
                <a:spcPts val="1700"/>
              </a:spcBef>
            </a:pP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Característica</a:t>
            </a:r>
            <a:r>
              <a:rPr sz="2300" spc="1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300" spc="1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viaje</a:t>
            </a:r>
            <a:r>
              <a:rPr sz="2300" spc="1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–</a:t>
            </a:r>
            <a:r>
              <a:rPr sz="2300" spc="1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-20" dirty="0">
                <a:solidFill>
                  <a:srgbClr val="EC34F1"/>
                </a:solidFill>
                <a:latin typeface="Arial Unicode MS"/>
                <a:cs typeface="Arial Unicode MS"/>
              </a:rPr>
              <a:t>87GD</a:t>
            </a:r>
            <a:endParaRPr sz="2300">
              <a:latin typeface="Arial Unicode MS"/>
              <a:cs typeface="Arial Unicode MS"/>
            </a:endParaRPr>
          </a:p>
          <a:p>
            <a:pPr marR="5080" algn="r">
              <a:lnSpc>
                <a:spcPct val="100000"/>
              </a:lnSpc>
              <a:spcBef>
                <a:spcPts val="1880"/>
              </a:spcBef>
            </a:pPr>
            <a:r>
              <a:rPr sz="2700" dirty="0">
                <a:solidFill>
                  <a:srgbClr val="EC34F1"/>
                </a:solidFill>
                <a:latin typeface="Arial Unicode MS"/>
                <a:cs typeface="Arial Unicode MS"/>
              </a:rPr>
              <a:t>Fallo</a:t>
            </a:r>
            <a:r>
              <a:rPr sz="27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spc="105" dirty="0">
                <a:solidFill>
                  <a:srgbClr val="EC34F1"/>
                </a:solidFill>
                <a:latin typeface="Arial Unicode MS"/>
                <a:cs typeface="Arial Unicode MS"/>
              </a:rPr>
              <a:t>externo</a:t>
            </a:r>
            <a:endParaRPr sz="2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89760" y="3099816"/>
            <a:ext cx="598170" cy="780415"/>
          </a:xfrm>
          <a:custGeom>
            <a:avLst/>
            <a:gdLst/>
            <a:ahLst/>
            <a:cxnLst/>
            <a:rect l="l" t="t" r="r" b="b"/>
            <a:pathLst>
              <a:path w="598169" h="780414">
                <a:moveTo>
                  <a:pt x="468630" y="776478"/>
                </a:moveTo>
                <a:lnTo>
                  <a:pt x="468630" y="0"/>
                </a:lnTo>
                <a:lnTo>
                  <a:pt x="134874" y="0"/>
                </a:lnTo>
                <a:lnTo>
                  <a:pt x="129540" y="3809"/>
                </a:lnTo>
                <a:lnTo>
                  <a:pt x="79081" y="13977"/>
                </a:lnTo>
                <a:lnTo>
                  <a:pt x="37909" y="41719"/>
                </a:lnTo>
                <a:lnTo>
                  <a:pt x="10167" y="82891"/>
                </a:lnTo>
                <a:lnTo>
                  <a:pt x="0" y="133350"/>
                </a:lnTo>
                <a:lnTo>
                  <a:pt x="5334" y="129539"/>
                </a:lnTo>
                <a:lnTo>
                  <a:pt x="5334" y="677218"/>
                </a:lnTo>
                <a:lnTo>
                  <a:pt x="10167" y="701206"/>
                </a:lnTo>
                <a:lnTo>
                  <a:pt x="37909" y="742378"/>
                </a:lnTo>
                <a:lnTo>
                  <a:pt x="79081" y="770120"/>
                </a:lnTo>
                <a:lnTo>
                  <a:pt x="129540" y="780288"/>
                </a:lnTo>
                <a:lnTo>
                  <a:pt x="134874" y="776478"/>
                </a:lnTo>
                <a:lnTo>
                  <a:pt x="468630" y="776478"/>
                </a:lnTo>
                <a:close/>
              </a:path>
              <a:path w="598169" h="780414">
                <a:moveTo>
                  <a:pt x="5334" y="677218"/>
                </a:moveTo>
                <a:lnTo>
                  <a:pt x="5334" y="646938"/>
                </a:lnTo>
                <a:lnTo>
                  <a:pt x="0" y="650748"/>
                </a:lnTo>
                <a:lnTo>
                  <a:pt x="5334" y="677218"/>
                </a:lnTo>
                <a:close/>
              </a:path>
              <a:path w="598169" h="780414">
                <a:moveTo>
                  <a:pt x="598170" y="650747"/>
                </a:moveTo>
                <a:lnTo>
                  <a:pt x="598170" y="133350"/>
                </a:lnTo>
                <a:lnTo>
                  <a:pt x="588002" y="82891"/>
                </a:lnTo>
                <a:lnTo>
                  <a:pt x="560260" y="41719"/>
                </a:lnTo>
                <a:lnTo>
                  <a:pt x="519088" y="13977"/>
                </a:lnTo>
                <a:lnTo>
                  <a:pt x="468630" y="3809"/>
                </a:lnTo>
                <a:lnTo>
                  <a:pt x="468630" y="780288"/>
                </a:lnTo>
                <a:lnTo>
                  <a:pt x="519088" y="770120"/>
                </a:lnTo>
                <a:lnTo>
                  <a:pt x="560260" y="742378"/>
                </a:lnTo>
                <a:lnTo>
                  <a:pt x="588002" y="701206"/>
                </a:lnTo>
                <a:lnTo>
                  <a:pt x="598170" y="650747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407807" y="2944761"/>
            <a:ext cx="1610995" cy="199390"/>
            <a:chOff x="1407807" y="2944761"/>
            <a:chExt cx="1610995" cy="199390"/>
          </a:xfrm>
        </p:grpSpPr>
        <p:sp>
          <p:nvSpPr>
            <p:cNvPr id="4" name="object 4"/>
            <p:cNvSpPr/>
            <p:nvPr/>
          </p:nvSpPr>
          <p:spPr>
            <a:xfrm>
              <a:off x="1437131" y="2978658"/>
              <a:ext cx="258445" cy="131445"/>
            </a:xfrm>
            <a:custGeom>
              <a:avLst/>
              <a:gdLst/>
              <a:ahLst/>
              <a:cxnLst/>
              <a:rect l="l" t="t" r="r" b="b"/>
              <a:pathLst>
                <a:path w="258444" h="131444">
                  <a:moveTo>
                    <a:pt x="258318" y="131063"/>
                  </a:moveTo>
                  <a:lnTo>
                    <a:pt x="248709" y="80474"/>
                  </a:lnTo>
                  <a:lnTo>
                    <a:pt x="221456" y="38957"/>
                  </a:lnTo>
                  <a:lnTo>
                    <a:pt x="180629" y="10727"/>
                  </a:lnTo>
                  <a:lnTo>
                    <a:pt x="130302" y="0"/>
                  </a:lnTo>
                  <a:lnTo>
                    <a:pt x="79724" y="10048"/>
                  </a:lnTo>
                  <a:lnTo>
                    <a:pt x="38290" y="37528"/>
                  </a:lnTo>
                  <a:lnTo>
                    <a:pt x="10287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  <a:lnTo>
                    <a:pt x="0" y="131063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95449" y="2974086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352" y="79724"/>
                  </a:lnTo>
                  <a:lnTo>
                    <a:pt x="221837" y="38290"/>
                  </a:lnTo>
                  <a:lnTo>
                    <a:pt x="180748" y="10286"/>
                  </a:lnTo>
                  <a:lnTo>
                    <a:pt x="130302" y="0"/>
                  </a:lnTo>
                  <a:lnTo>
                    <a:pt x="80152" y="9608"/>
                  </a:lnTo>
                  <a:lnTo>
                    <a:pt x="38862" y="36861"/>
                  </a:lnTo>
                  <a:lnTo>
                    <a:pt x="10715" y="77688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54529" y="2983992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80152"/>
                  </a:lnTo>
                  <a:lnTo>
                    <a:pt x="221456" y="38861"/>
                  </a:lnTo>
                  <a:lnTo>
                    <a:pt x="180629" y="10715"/>
                  </a:lnTo>
                  <a:lnTo>
                    <a:pt x="130302" y="0"/>
                  </a:lnTo>
                  <a:lnTo>
                    <a:pt x="79831" y="10048"/>
                  </a:lnTo>
                  <a:lnTo>
                    <a:pt x="38576" y="37528"/>
                  </a:lnTo>
                  <a:lnTo>
                    <a:pt x="10608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12847" y="2978658"/>
              <a:ext cx="259079" cy="131445"/>
            </a:xfrm>
            <a:custGeom>
              <a:avLst/>
              <a:gdLst/>
              <a:ahLst/>
              <a:cxnLst/>
              <a:rect l="l" t="t" r="r" b="b"/>
              <a:pathLst>
                <a:path w="259080" h="131444">
                  <a:moveTo>
                    <a:pt x="259080" y="131063"/>
                  </a:moveTo>
                  <a:lnTo>
                    <a:pt x="249352" y="80474"/>
                  </a:lnTo>
                  <a:lnTo>
                    <a:pt x="221837" y="38957"/>
                  </a:lnTo>
                  <a:lnTo>
                    <a:pt x="180748" y="10727"/>
                  </a:lnTo>
                  <a:lnTo>
                    <a:pt x="130302" y="0"/>
                  </a:lnTo>
                  <a:lnTo>
                    <a:pt x="80152" y="10048"/>
                  </a:lnTo>
                  <a:lnTo>
                    <a:pt x="38862" y="37528"/>
                  </a:lnTo>
                  <a:lnTo>
                    <a:pt x="10715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  <a:lnTo>
                    <a:pt x="0" y="131063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71927" y="2983992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031" y="80152"/>
                  </a:lnTo>
                  <a:lnTo>
                    <a:pt x="221551" y="38861"/>
                  </a:lnTo>
                  <a:lnTo>
                    <a:pt x="180641" y="10715"/>
                  </a:lnTo>
                  <a:lnTo>
                    <a:pt x="130302" y="0"/>
                  </a:lnTo>
                  <a:lnTo>
                    <a:pt x="79831" y="10048"/>
                  </a:lnTo>
                  <a:lnTo>
                    <a:pt x="38576" y="37528"/>
                  </a:lnTo>
                  <a:lnTo>
                    <a:pt x="10608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31008" y="2978658"/>
              <a:ext cx="258445" cy="131445"/>
            </a:xfrm>
            <a:custGeom>
              <a:avLst/>
              <a:gdLst/>
              <a:ahLst/>
              <a:cxnLst/>
              <a:rect l="l" t="t" r="r" b="b"/>
              <a:pathLst>
                <a:path w="258444" h="131444">
                  <a:moveTo>
                    <a:pt x="258318" y="131063"/>
                  </a:moveTo>
                  <a:lnTo>
                    <a:pt x="248602" y="80474"/>
                  </a:lnTo>
                  <a:lnTo>
                    <a:pt x="221170" y="38957"/>
                  </a:lnTo>
                  <a:lnTo>
                    <a:pt x="180308" y="10727"/>
                  </a:lnTo>
                  <a:lnTo>
                    <a:pt x="130302" y="0"/>
                  </a:lnTo>
                  <a:lnTo>
                    <a:pt x="79724" y="10048"/>
                  </a:lnTo>
                  <a:lnTo>
                    <a:pt x="38290" y="37528"/>
                  </a:lnTo>
                  <a:lnTo>
                    <a:pt x="10287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  <a:lnTo>
                    <a:pt x="0" y="131063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407807" y="3885069"/>
            <a:ext cx="1610995" cy="200025"/>
            <a:chOff x="1407807" y="3885069"/>
            <a:chExt cx="1610995" cy="200025"/>
          </a:xfrm>
        </p:grpSpPr>
        <p:sp>
          <p:nvSpPr>
            <p:cNvPr id="11" name="object 11"/>
            <p:cNvSpPr/>
            <p:nvPr/>
          </p:nvSpPr>
          <p:spPr>
            <a:xfrm>
              <a:off x="1437131" y="3919728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79831"/>
                  </a:lnTo>
                  <a:lnTo>
                    <a:pt x="221456" y="38576"/>
                  </a:lnTo>
                  <a:lnTo>
                    <a:pt x="180629" y="10608"/>
                  </a:lnTo>
                  <a:lnTo>
                    <a:pt x="130302" y="0"/>
                  </a:lnTo>
                  <a:lnTo>
                    <a:pt x="79724" y="9715"/>
                  </a:lnTo>
                  <a:lnTo>
                    <a:pt x="38290" y="37147"/>
                  </a:lnTo>
                  <a:lnTo>
                    <a:pt x="10287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95449" y="3914394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352" y="79831"/>
                  </a:lnTo>
                  <a:lnTo>
                    <a:pt x="221837" y="38576"/>
                  </a:lnTo>
                  <a:lnTo>
                    <a:pt x="180748" y="10608"/>
                  </a:lnTo>
                  <a:lnTo>
                    <a:pt x="130302" y="0"/>
                  </a:lnTo>
                  <a:lnTo>
                    <a:pt x="80152" y="9727"/>
                  </a:lnTo>
                  <a:lnTo>
                    <a:pt x="38862" y="37242"/>
                  </a:lnTo>
                  <a:lnTo>
                    <a:pt x="10715" y="78331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954529" y="3925062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79831"/>
                  </a:lnTo>
                  <a:lnTo>
                    <a:pt x="221456" y="38576"/>
                  </a:lnTo>
                  <a:lnTo>
                    <a:pt x="180629" y="10608"/>
                  </a:lnTo>
                  <a:lnTo>
                    <a:pt x="130302" y="0"/>
                  </a:lnTo>
                  <a:lnTo>
                    <a:pt x="79831" y="9608"/>
                  </a:lnTo>
                  <a:lnTo>
                    <a:pt x="38576" y="36861"/>
                  </a:lnTo>
                  <a:lnTo>
                    <a:pt x="10608" y="77688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12847" y="3919728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352" y="79831"/>
                  </a:lnTo>
                  <a:lnTo>
                    <a:pt x="221837" y="38576"/>
                  </a:lnTo>
                  <a:lnTo>
                    <a:pt x="180748" y="10608"/>
                  </a:lnTo>
                  <a:lnTo>
                    <a:pt x="130302" y="0"/>
                  </a:lnTo>
                  <a:lnTo>
                    <a:pt x="80152" y="9715"/>
                  </a:lnTo>
                  <a:lnTo>
                    <a:pt x="38862" y="37147"/>
                  </a:lnTo>
                  <a:lnTo>
                    <a:pt x="10715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471927" y="3925062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031" y="79831"/>
                  </a:lnTo>
                  <a:lnTo>
                    <a:pt x="221551" y="38576"/>
                  </a:lnTo>
                  <a:lnTo>
                    <a:pt x="180641" y="10608"/>
                  </a:lnTo>
                  <a:lnTo>
                    <a:pt x="130302" y="0"/>
                  </a:lnTo>
                  <a:lnTo>
                    <a:pt x="79831" y="9608"/>
                  </a:lnTo>
                  <a:lnTo>
                    <a:pt x="38576" y="36861"/>
                  </a:lnTo>
                  <a:lnTo>
                    <a:pt x="10608" y="77688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731008" y="3919728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602" y="79831"/>
                  </a:lnTo>
                  <a:lnTo>
                    <a:pt x="221170" y="38576"/>
                  </a:lnTo>
                  <a:lnTo>
                    <a:pt x="180308" y="10608"/>
                  </a:lnTo>
                  <a:lnTo>
                    <a:pt x="130302" y="0"/>
                  </a:lnTo>
                  <a:lnTo>
                    <a:pt x="79724" y="9715"/>
                  </a:lnTo>
                  <a:lnTo>
                    <a:pt x="38290" y="37147"/>
                  </a:lnTo>
                  <a:lnTo>
                    <a:pt x="10287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407807" y="3099485"/>
            <a:ext cx="2914015" cy="2674620"/>
            <a:chOff x="1407807" y="3099485"/>
            <a:chExt cx="2914015" cy="2674620"/>
          </a:xfrm>
        </p:grpSpPr>
        <p:sp>
          <p:nvSpPr>
            <p:cNvPr id="18" name="object 18"/>
            <p:cNvSpPr/>
            <p:nvPr/>
          </p:nvSpPr>
          <p:spPr>
            <a:xfrm>
              <a:off x="1437131" y="4947666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79831"/>
                  </a:lnTo>
                  <a:lnTo>
                    <a:pt x="221456" y="38576"/>
                  </a:lnTo>
                  <a:lnTo>
                    <a:pt x="180629" y="10608"/>
                  </a:lnTo>
                  <a:lnTo>
                    <a:pt x="130302" y="0"/>
                  </a:lnTo>
                  <a:lnTo>
                    <a:pt x="79724" y="9727"/>
                  </a:lnTo>
                  <a:lnTo>
                    <a:pt x="38290" y="37242"/>
                  </a:lnTo>
                  <a:lnTo>
                    <a:pt x="10287" y="78331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95449" y="4942332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352" y="80152"/>
                  </a:lnTo>
                  <a:lnTo>
                    <a:pt x="221837" y="38861"/>
                  </a:lnTo>
                  <a:lnTo>
                    <a:pt x="180748" y="10715"/>
                  </a:lnTo>
                  <a:lnTo>
                    <a:pt x="130302" y="0"/>
                  </a:lnTo>
                  <a:lnTo>
                    <a:pt x="80152" y="10048"/>
                  </a:lnTo>
                  <a:lnTo>
                    <a:pt x="38862" y="37528"/>
                  </a:lnTo>
                  <a:lnTo>
                    <a:pt x="10715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954529" y="4953000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79831"/>
                  </a:lnTo>
                  <a:lnTo>
                    <a:pt x="221456" y="38576"/>
                  </a:lnTo>
                  <a:lnTo>
                    <a:pt x="180629" y="10608"/>
                  </a:lnTo>
                  <a:lnTo>
                    <a:pt x="130302" y="0"/>
                  </a:lnTo>
                  <a:lnTo>
                    <a:pt x="79831" y="9715"/>
                  </a:lnTo>
                  <a:lnTo>
                    <a:pt x="38576" y="37147"/>
                  </a:lnTo>
                  <a:lnTo>
                    <a:pt x="10608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12847" y="4947666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2"/>
                  </a:moveTo>
                  <a:lnTo>
                    <a:pt x="249352" y="79831"/>
                  </a:lnTo>
                  <a:lnTo>
                    <a:pt x="221837" y="38576"/>
                  </a:lnTo>
                  <a:lnTo>
                    <a:pt x="180748" y="10608"/>
                  </a:lnTo>
                  <a:lnTo>
                    <a:pt x="130302" y="0"/>
                  </a:lnTo>
                  <a:lnTo>
                    <a:pt x="80152" y="9727"/>
                  </a:lnTo>
                  <a:lnTo>
                    <a:pt x="38862" y="37242"/>
                  </a:lnTo>
                  <a:lnTo>
                    <a:pt x="10715" y="78331"/>
                  </a:lnTo>
                  <a:lnTo>
                    <a:pt x="0" y="128778"/>
                  </a:lnTo>
                  <a:lnTo>
                    <a:pt x="0" y="129540"/>
                  </a:lnTo>
                  <a:lnTo>
                    <a:pt x="0" y="130302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471927" y="4953000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031" y="79831"/>
                  </a:lnTo>
                  <a:lnTo>
                    <a:pt x="221551" y="38576"/>
                  </a:lnTo>
                  <a:lnTo>
                    <a:pt x="180641" y="10608"/>
                  </a:lnTo>
                  <a:lnTo>
                    <a:pt x="130302" y="0"/>
                  </a:lnTo>
                  <a:lnTo>
                    <a:pt x="79831" y="9715"/>
                  </a:lnTo>
                  <a:lnTo>
                    <a:pt x="38576" y="37147"/>
                  </a:lnTo>
                  <a:lnTo>
                    <a:pt x="10608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731008" y="4947666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2"/>
                  </a:moveTo>
                  <a:lnTo>
                    <a:pt x="248602" y="79831"/>
                  </a:lnTo>
                  <a:lnTo>
                    <a:pt x="221170" y="38576"/>
                  </a:lnTo>
                  <a:lnTo>
                    <a:pt x="180308" y="10608"/>
                  </a:lnTo>
                  <a:lnTo>
                    <a:pt x="130302" y="0"/>
                  </a:lnTo>
                  <a:lnTo>
                    <a:pt x="79724" y="9727"/>
                  </a:lnTo>
                  <a:lnTo>
                    <a:pt x="38290" y="37242"/>
                  </a:lnTo>
                  <a:lnTo>
                    <a:pt x="10287" y="78331"/>
                  </a:lnTo>
                  <a:lnTo>
                    <a:pt x="0" y="128778"/>
                  </a:lnTo>
                  <a:lnTo>
                    <a:pt x="0" y="129540"/>
                  </a:lnTo>
                  <a:lnTo>
                    <a:pt x="0" y="130302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42465" y="3121914"/>
              <a:ext cx="0" cy="2651760"/>
            </a:xfrm>
            <a:custGeom>
              <a:avLst/>
              <a:gdLst/>
              <a:ahLst/>
              <a:cxnLst/>
              <a:rect l="l" t="t" r="r" b="b"/>
              <a:pathLst>
                <a:path h="2651760">
                  <a:moveTo>
                    <a:pt x="0" y="0"/>
                  </a:moveTo>
                  <a:lnTo>
                    <a:pt x="0" y="265176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05327" y="3121914"/>
              <a:ext cx="1316355" cy="0"/>
            </a:xfrm>
            <a:custGeom>
              <a:avLst/>
              <a:gdLst/>
              <a:ahLst/>
              <a:cxnLst/>
              <a:rect l="l" t="t" r="r" b="b"/>
              <a:pathLst>
                <a:path w="1316354">
                  <a:moveTo>
                    <a:pt x="0" y="0"/>
                  </a:moveTo>
                  <a:lnTo>
                    <a:pt x="1315973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5323332" y="3121914"/>
            <a:ext cx="162560" cy="0"/>
          </a:xfrm>
          <a:custGeom>
            <a:avLst/>
            <a:gdLst/>
            <a:ahLst/>
            <a:cxnLst/>
            <a:rect l="l" t="t" r="r" b="b"/>
            <a:pathLst>
              <a:path w="162560">
                <a:moveTo>
                  <a:pt x="0" y="0"/>
                </a:moveTo>
                <a:lnTo>
                  <a:pt x="162306" y="0"/>
                </a:lnTo>
              </a:path>
            </a:pathLst>
          </a:custGeom>
          <a:ln w="448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005327" y="5093970"/>
            <a:ext cx="1316355" cy="0"/>
          </a:xfrm>
          <a:custGeom>
            <a:avLst/>
            <a:gdLst/>
            <a:ahLst/>
            <a:cxnLst/>
            <a:rect l="l" t="t" r="r" b="b"/>
            <a:pathLst>
              <a:path w="1316354">
                <a:moveTo>
                  <a:pt x="0" y="0"/>
                </a:moveTo>
                <a:lnTo>
                  <a:pt x="1315973" y="0"/>
                </a:lnTo>
              </a:path>
            </a:pathLst>
          </a:custGeom>
          <a:ln w="448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323332" y="5093970"/>
            <a:ext cx="173355" cy="0"/>
          </a:xfrm>
          <a:custGeom>
            <a:avLst/>
            <a:gdLst/>
            <a:ahLst/>
            <a:cxnLst/>
            <a:rect l="l" t="t" r="r" b="b"/>
            <a:pathLst>
              <a:path w="173354">
                <a:moveTo>
                  <a:pt x="0" y="0"/>
                </a:moveTo>
                <a:lnTo>
                  <a:pt x="172974" y="0"/>
                </a:lnTo>
              </a:path>
            </a:pathLst>
          </a:custGeom>
          <a:ln w="448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005327" y="4059173"/>
            <a:ext cx="1316355" cy="0"/>
          </a:xfrm>
          <a:custGeom>
            <a:avLst/>
            <a:gdLst/>
            <a:ahLst/>
            <a:cxnLst/>
            <a:rect l="l" t="t" r="r" b="b"/>
            <a:pathLst>
              <a:path w="1316354">
                <a:moveTo>
                  <a:pt x="0" y="0"/>
                </a:moveTo>
                <a:lnTo>
                  <a:pt x="1315973" y="0"/>
                </a:lnTo>
              </a:path>
            </a:pathLst>
          </a:custGeom>
          <a:ln w="448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23332" y="4059173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448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1183386" y="5395721"/>
            <a:ext cx="517525" cy="1306195"/>
            <a:chOff x="1183386" y="5395721"/>
            <a:chExt cx="517525" cy="1306195"/>
          </a:xfrm>
        </p:grpSpPr>
        <p:sp>
          <p:nvSpPr>
            <p:cNvPr id="32" name="object 32"/>
            <p:cNvSpPr/>
            <p:nvPr/>
          </p:nvSpPr>
          <p:spPr>
            <a:xfrm>
              <a:off x="1356360" y="6678929"/>
              <a:ext cx="172720" cy="0"/>
            </a:xfrm>
            <a:custGeom>
              <a:avLst/>
              <a:gdLst/>
              <a:ahLst/>
              <a:cxnLst/>
              <a:rect l="l" t="t" r="r" b="b"/>
              <a:pathLst>
                <a:path w="172719">
                  <a:moveTo>
                    <a:pt x="0" y="0"/>
                  </a:moveTo>
                  <a:lnTo>
                    <a:pt x="172212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269492" y="6592823"/>
              <a:ext cx="345440" cy="0"/>
            </a:xfrm>
            <a:custGeom>
              <a:avLst/>
              <a:gdLst/>
              <a:ahLst/>
              <a:cxnLst/>
              <a:rect l="l" t="t" r="r" b="b"/>
              <a:pathLst>
                <a:path w="345440">
                  <a:moveTo>
                    <a:pt x="0" y="0"/>
                  </a:moveTo>
                  <a:lnTo>
                    <a:pt x="345186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83386" y="6505955"/>
              <a:ext cx="517525" cy="0"/>
            </a:xfrm>
            <a:custGeom>
              <a:avLst/>
              <a:gdLst/>
              <a:ahLst/>
              <a:cxnLst/>
              <a:rect l="l" t="t" r="r" b="b"/>
              <a:pathLst>
                <a:path w="517525">
                  <a:moveTo>
                    <a:pt x="0" y="0"/>
                  </a:moveTo>
                  <a:lnTo>
                    <a:pt x="517398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442465" y="5644133"/>
              <a:ext cx="0" cy="862330"/>
            </a:xfrm>
            <a:custGeom>
              <a:avLst/>
              <a:gdLst/>
              <a:ahLst/>
              <a:cxnLst/>
              <a:rect l="l" t="t" r="r" b="b"/>
              <a:pathLst>
                <a:path h="862329">
                  <a:moveTo>
                    <a:pt x="0" y="0"/>
                  </a:moveTo>
                  <a:lnTo>
                    <a:pt x="0" y="861822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339596" y="5508497"/>
              <a:ext cx="113664" cy="452755"/>
            </a:xfrm>
            <a:custGeom>
              <a:avLst/>
              <a:gdLst/>
              <a:ahLst/>
              <a:cxnLst/>
              <a:rect l="l" t="t" r="r" b="b"/>
              <a:pathLst>
                <a:path w="113665" h="452754">
                  <a:moveTo>
                    <a:pt x="113537" y="0"/>
                  </a:moveTo>
                  <a:lnTo>
                    <a:pt x="69996" y="8953"/>
                  </a:lnTo>
                  <a:lnTo>
                    <a:pt x="34385" y="33337"/>
                  </a:lnTo>
                  <a:lnTo>
                    <a:pt x="10346" y="69437"/>
                  </a:lnTo>
                  <a:lnTo>
                    <a:pt x="1523" y="113538"/>
                  </a:lnTo>
                  <a:lnTo>
                    <a:pt x="10667" y="157519"/>
                  </a:lnTo>
                  <a:lnTo>
                    <a:pt x="34670" y="193357"/>
                  </a:lnTo>
                  <a:lnTo>
                    <a:pt x="70103" y="217479"/>
                  </a:lnTo>
                  <a:lnTo>
                    <a:pt x="113538" y="226314"/>
                  </a:lnTo>
                  <a:lnTo>
                    <a:pt x="69865" y="234707"/>
                  </a:lnTo>
                  <a:lnTo>
                    <a:pt x="33908" y="258603"/>
                  </a:lnTo>
                  <a:lnTo>
                    <a:pt x="9382" y="294358"/>
                  </a:lnTo>
                  <a:lnTo>
                    <a:pt x="0" y="338328"/>
                  </a:lnTo>
                  <a:lnTo>
                    <a:pt x="8715" y="382547"/>
                  </a:lnTo>
                  <a:lnTo>
                    <a:pt x="32575" y="418909"/>
                  </a:lnTo>
                  <a:lnTo>
                    <a:pt x="68151" y="443555"/>
                  </a:lnTo>
                  <a:lnTo>
                    <a:pt x="112014" y="452628"/>
                  </a:lnTo>
                  <a:lnTo>
                    <a:pt x="112776" y="452628"/>
                  </a:lnTo>
                  <a:lnTo>
                    <a:pt x="113538" y="452628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421129" y="5395721"/>
              <a:ext cx="0" cy="680085"/>
            </a:xfrm>
            <a:custGeom>
              <a:avLst/>
              <a:gdLst/>
              <a:ahLst/>
              <a:cxnLst/>
              <a:rect l="l" t="t" r="r" b="b"/>
              <a:pathLst>
                <a:path h="680085">
                  <a:moveTo>
                    <a:pt x="0" y="679703"/>
                  </a:moveTo>
                  <a:lnTo>
                    <a:pt x="0" y="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3350514" y="3042424"/>
            <a:ext cx="680085" cy="130175"/>
            <a:chOff x="3350514" y="3042424"/>
            <a:chExt cx="680085" cy="130175"/>
          </a:xfrm>
        </p:grpSpPr>
        <p:sp>
          <p:nvSpPr>
            <p:cNvPr id="39" name="object 39"/>
            <p:cNvSpPr/>
            <p:nvPr/>
          </p:nvSpPr>
          <p:spPr>
            <a:xfrm>
              <a:off x="3458718" y="3051048"/>
              <a:ext cx="452755" cy="113030"/>
            </a:xfrm>
            <a:custGeom>
              <a:avLst/>
              <a:gdLst/>
              <a:ahLst/>
              <a:cxnLst/>
              <a:rect l="l" t="t" r="r" b="b"/>
              <a:pathLst>
                <a:path w="452754" h="113030">
                  <a:moveTo>
                    <a:pt x="452627" y="112775"/>
                  </a:moveTo>
                  <a:lnTo>
                    <a:pt x="443353" y="69246"/>
                  </a:lnTo>
                  <a:lnTo>
                    <a:pt x="419004" y="33718"/>
                  </a:lnTo>
                  <a:lnTo>
                    <a:pt x="383083" y="9905"/>
                  </a:lnTo>
                  <a:lnTo>
                    <a:pt x="339089" y="1523"/>
                  </a:lnTo>
                  <a:lnTo>
                    <a:pt x="295108" y="10334"/>
                  </a:lnTo>
                  <a:lnTo>
                    <a:pt x="259270" y="34289"/>
                  </a:lnTo>
                  <a:lnTo>
                    <a:pt x="235148" y="69675"/>
                  </a:lnTo>
                  <a:lnTo>
                    <a:pt x="226313" y="112775"/>
                  </a:lnTo>
                  <a:lnTo>
                    <a:pt x="217479" y="69115"/>
                  </a:lnTo>
                  <a:lnTo>
                    <a:pt x="193357" y="33242"/>
                  </a:lnTo>
                  <a:lnTo>
                    <a:pt x="157519" y="8941"/>
                  </a:lnTo>
                  <a:lnTo>
                    <a:pt x="113537" y="0"/>
                  </a:lnTo>
                  <a:lnTo>
                    <a:pt x="69437" y="8381"/>
                  </a:lnTo>
                  <a:lnTo>
                    <a:pt x="33337" y="32194"/>
                  </a:lnTo>
                  <a:lnTo>
                    <a:pt x="8953" y="67722"/>
                  </a:lnTo>
                  <a:lnTo>
                    <a:pt x="0" y="111251"/>
                  </a:lnTo>
                  <a:lnTo>
                    <a:pt x="0" y="112013"/>
                  </a:lnTo>
                  <a:lnTo>
                    <a:pt x="0" y="112775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350514" y="3132582"/>
              <a:ext cx="680085" cy="0"/>
            </a:xfrm>
            <a:custGeom>
              <a:avLst/>
              <a:gdLst/>
              <a:ahLst/>
              <a:cxnLst/>
              <a:rect l="l" t="t" r="r" b="b"/>
              <a:pathLst>
                <a:path w="680085">
                  <a:moveTo>
                    <a:pt x="0" y="0"/>
                  </a:moveTo>
                  <a:lnTo>
                    <a:pt x="679704" y="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3350514" y="3972064"/>
            <a:ext cx="680085" cy="130175"/>
            <a:chOff x="3350514" y="3972064"/>
            <a:chExt cx="680085" cy="130175"/>
          </a:xfrm>
        </p:grpSpPr>
        <p:sp>
          <p:nvSpPr>
            <p:cNvPr id="42" name="object 42"/>
            <p:cNvSpPr/>
            <p:nvPr/>
          </p:nvSpPr>
          <p:spPr>
            <a:xfrm>
              <a:off x="3458718" y="3980687"/>
              <a:ext cx="452755" cy="113030"/>
            </a:xfrm>
            <a:custGeom>
              <a:avLst/>
              <a:gdLst/>
              <a:ahLst/>
              <a:cxnLst/>
              <a:rect l="l" t="t" r="r" b="b"/>
              <a:pathLst>
                <a:path w="452754" h="113029">
                  <a:moveTo>
                    <a:pt x="452627" y="112775"/>
                  </a:moveTo>
                  <a:lnTo>
                    <a:pt x="443353" y="69246"/>
                  </a:lnTo>
                  <a:lnTo>
                    <a:pt x="419004" y="33718"/>
                  </a:lnTo>
                  <a:lnTo>
                    <a:pt x="383083" y="9905"/>
                  </a:lnTo>
                  <a:lnTo>
                    <a:pt x="339089" y="1523"/>
                  </a:lnTo>
                  <a:lnTo>
                    <a:pt x="295108" y="10334"/>
                  </a:lnTo>
                  <a:lnTo>
                    <a:pt x="259270" y="34289"/>
                  </a:lnTo>
                  <a:lnTo>
                    <a:pt x="235148" y="69675"/>
                  </a:lnTo>
                  <a:lnTo>
                    <a:pt x="226313" y="112775"/>
                  </a:lnTo>
                  <a:lnTo>
                    <a:pt x="217479" y="69115"/>
                  </a:lnTo>
                  <a:lnTo>
                    <a:pt x="193357" y="33242"/>
                  </a:lnTo>
                  <a:lnTo>
                    <a:pt x="157519" y="8941"/>
                  </a:lnTo>
                  <a:lnTo>
                    <a:pt x="113537" y="0"/>
                  </a:lnTo>
                  <a:lnTo>
                    <a:pt x="69437" y="8381"/>
                  </a:lnTo>
                  <a:lnTo>
                    <a:pt x="33337" y="32194"/>
                  </a:lnTo>
                  <a:lnTo>
                    <a:pt x="8953" y="67722"/>
                  </a:lnTo>
                  <a:lnTo>
                    <a:pt x="0" y="111251"/>
                  </a:lnTo>
                  <a:lnTo>
                    <a:pt x="0" y="112013"/>
                  </a:lnTo>
                  <a:lnTo>
                    <a:pt x="0" y="112775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350514" y="4069841"/>
              <a:ext cx="680085" cy="0"/>
            </a:xfrm>
            <a:custGeom>
              <a:avLst/>
              <a:gdLst/>
              <a:ahLst/>
              <a:cxnLst/>
              <a:rect l="l" t="t" r="r" b="b"/>
              <a:pathLst>
                <a:path w="680085">
                  <a:moveTo>
                    <a:pt x="0" y="0"/>
                  </a:moveTo>
                  <a:lnTo>
                    <a:pt x="679704" y="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3350514" y="4998478"/>
            <a:ext cx="680085" cy="130810"/>
            <a:chOff x="3350514" y="4998478"/>
            <a:chExt cx="680085" cy="130810"/>
          </a:xfrm>
        </p:grpSpPr>
        <p:sp>
          <p:nvSpPr>
            <p:cNvPr id="45" name="object 45"/>
            <p:cNvSpPr/>
            <p:nvPr/>
          </p:nvSpPr>
          <p:spPr>
            <a:xfrm>
              <a:off x="3458718" y="5007101"/>
              <a:ext cx="452755" cy="113664"/>
            </a:xfrm>
            <a:custGeom>
              <a:avLst/>
              <a:gdLst/>
              <a:ahLst/>
              <a:cxnLst/>
              <a:rect l="l" t="t" r="r" b="b"/>
              <a:pathLst>
                <a:path w="452754" h="113664">
                  <a:moveTo>
                    <a:pt x="452627" y="113537"/>
                  </a:moveTo>
                  <a:lnTo>
                    <a:pt x="443353" y="69675"/>
                  </a:lnTo>
                  <a:lnTo>
                    <a:pt x="419004" y="34099"/>
                  </a:lnTo>
                  <a:lnTo>
                    <a:pt x="383083" y="10239"/>
                  </a:lnTo>
                  <a:lnTo>
                    <a:pt x="339089" y="1523"/>
                  </a:lnTo>
                  <a:lnTo>
                    <a:pt x="295108" y="10667"/>
                  </a:lnTo>
                  <a:lnTo>
                    <a:pt x="259270" y="34670"/>
                  </a:lnTo>
                  <a:lnTo>
                    <a:pt x="235148" y="70103"/>
                  </a:lnTo>
                  <a:lnTo>
                    <a:pt x="226313" y="113538"/>
                  </a:lnTo>
                  <a:lnTo>
                    <a:pt x="217479" y="69544"/>
                  </a:lnTo>
                  <a:lnTo>
                    <a:pt x="193357" y="33623"/>
                  </a:lnTo>
                  <a:lnTo>
                    <a:pt x="157519" y="9274"/>
                  </a:lnTo>
                  <a:lnTo>
                    <a:pt x="113537" y="0"/>
                  </a:lnTo>
                  <a:lnTo>
                    <a:pt x="69437" y="8703"/>
                  </a:lnTo>
                  <a:lnTo>
                    <a:pt x="33337" y="32480"/>
                  </a:lnTo>
                  <a:lnTo>
                    <a:pt x="8953" y="67829"/>
                  </a:lnTo>
                  <a:lnTo>
                    <a:pt x="0" y="111252"/>
                  </a:lnTo>
                  <a:lnTo>
                    <a:pt x="0" y="112014"/>
                  </a:lnTo>
                  <a:lnTo>
                    <a:pt x="0" y="112776"/>
                  </a:lnTo>
                  <a:lnTo>
                    <a:pt x="0" y="113538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350514" y="5093969"/>
              <a:ext cx="680085" cy="0"/>
            </a:xfrm>
            <a:custGeom>
              <a:avLst/>
              <a:gdLst/>
              <a:ahLst/>
              <a:cxnLst/>
              <a:rect l="l" t="t" r="r" b="b"/>
              <a:pathLst>
                <a:path w="680085">
                  <a:moveTo>
                    <a:pt x="0" y="0"/>
                  </a:moveTo>
                  <a:lnTo>
                    <a:pt x="679704" y="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/>
          <p:nvPr/>
        </p:nvSpPr>
        <p:spPr>
          <a:xfrm>
            <a:off x="3911346" y="3164585"/>
            <a:ext cx="0" cy="269875"/>
          </a:xfrm>
          <a:custGeom>
            <a:avLst/>
            <a:gdLst/>
            <a:ahLst/>
            <a:cxnLst/>
            <a:rect l="l" t="t" r="r" b="b"/>
            <a:pathLst>
              <a:path h="269875">
                <a:moveTo>
                  <a:pt x="0" y="0"/>
                </a:moveTo>
                <a:lnTo>
                  <a:pt x="0" y="269748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911346" y="4102608"/>
            <a:ext cx="0" cy="269875"/>
          </a:xfrm>
          <a:custGeom>
            <a:avLst/>
            <a:gdLst/>
            <a:ahLst/>
            <a:cxnLst/>
            <a:rect l="l" t="t" r="r" b="b"/>
            <a:pathLst>
              <a:path h="269875">
                <a:moveTo>
                  <a:pt x="0" y="0"/>
                </a:moveTo>
                <a:lnTo>
                  <a:pt x="0" y="269748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911346" y="5116067"/>
            <a:ext cx="0" cy="269240"/>
          </a:xfrm>
          <a:custGeom>
            <a:avLst/>
            <a:gdLst/>
            <a:ahLst/>
            <a:cxnLst/>
            <a:rect l="l" t="t" r="r" b="b"/>
            <a:pathLst>
              <a:path h="269239">
                <a:moveTo>
                  <a:pt x="0" y="0"/>
                </a:moveTo>
                <a:lnTo>
                  <a:pt x="0" y="268986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453133" y="5740908"/>
            <a:ext cx="571500" cy="0"/>
          </a:xfrm>
          <a:custGeom>
            <a:avLst/>
            <a:gdLst/>
            <a:ahLst/>
            <a:cxnLst/>
            <a:rect l="l" t="t" r="r" b="b"/>
            <a:pathLst>
              <a:path w="571500">
                <a:moveTo>
                  <a:pt x="0" y="0"/>
                </a:moveTo>
                <a:lnTo>
                  <a:pt x="571500" y="0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1" name="object 51"/>
          <p:cNvGrpSpPr/>
          <p:nvPr/>
        </p:nvGrpSpPr>
        <p:grpSpPr>
          <a:xfrm>
            <a:off x="955547" y="5631941"/>
            <a:ext cx="194310" cy="1129665"/>
            <a:chOff x="955547" y="5631941"/>
            <a:chExt cx="194310" cy="1129665"/>
          </a:xfrm>
        </p:grpSpPr>
        <p:pic>
          <p:nvPicPr>
            <p:cNvPr id="52" name="object 5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5547" y="5631941"/>
              <a:ext cx="79247" cy="112928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6225" y="5732525"/>
              <a:ext cx="103631" cy="763523"/>
            </a:xfrm>
            <a:prstGeom prst="rect">
              <a:avLst/>
            </a:prstGeom>
          </p:spPr>
        </p:pic>
      </p:grpSp>
      <p:grpSp>
        <p:nvGrpSpPr>
          <p:cNvPr id="54" name="object 54"/>
          <p:cNvGrpSpPr/>
          <p:nvPr/>
        </p:nvGrpSpPr>
        <p:grpSpPr>
          <a:xfrm>
            <a:off x="5618988" y="2996183"/>
            <a:ext cx="187960" cy="3122930"/>
            <a:chOff x="5618988" y="2996183"/>
            <a:chExt cx="187960" cy="3122930"/>
          </a:xfrm>
        </p:grpSpPr>
        <p:pic>
          <p:nvPicPr>
            <p:cNvPr id="55" name="object 5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18988" y="2996183"/>
              <a:ext cx="79247" cy="112928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02808" y="3099053"/>
              <a:ext cx="103631" cy="736091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19750" y="3954780"/>
              <a:ext cx="79247" cy="1129283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17286" y="4057650"/>
              <a:ext cx="83057" cy="122681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18988" y="4989576"/>
              <a:ext cx="79247" cy="1129283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08904" y="5090160"/>
              <a:ext cx="92963" cy="127253"/>
            </a:xfrm>
            <a:prstGeom prst="rect">
              <a:avLst/>
            </a:prstGeom>
          </p:spPr>
        </p:pic>
      </p:grpSp>
      <p:grpSp>
        <p:nvGrpSpPr>
          <p:cNvPr id="61" name="object 61"/>
          <p:cNvGrpSpPr/>
          <p:nvPr/>
        </p:nvGrpSpPr>
        <p:grpSpPr>
          <a:xfrm>
            <a:off x="2240279" y="3390900"/>
            <a:ext cx="193675" cy="396875"/>
            <a:chOff x="2240279" y="3390900"/>
            <a:chExt cx="193675" cy="396875"/>
          </a:xfrm>
        </p:grpSpPr>
        <p:sp>
          <p:nvSpPr>
            <p:cNvPr id="62" name="object 62"/>
            <p:cNvSpPr/>
            <p:nvPr/>
          </p:nvSpPr>
          <p:spPr>
            <a:xfrm>
              <a:off x="2305049" y="3778758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69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272283" y="3746754"/>
              <a:ext cx="129539" cy="0"/>
            </a:xfrm>
            <a:custGeom>
              <a:avLst/>
              <a:gdLst/>
              <a:ahLst/>
              <a:cxnLst/>
              <a:rect l="l" t="t" r="r" b="b"/>
              <a:pathLst>
                <a:path w="129539">
                  <a:moveTo>
                    <a:pt x="0" y="0"/>
                  </a:moveTo>
                  <a:lnTo>
                    <a:pt x="129539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240279" y="3714750"/>
              <a:ext cx="193675" cy="0"/>
            </a:xfrm>
            <a:custGeom>
              <a:avLst/>
              <a:gdLst/>
              <a:ahLst/>
              <a:cxnLst/>
              <a:rect l="l" t="t" r="r" b="b"/>
              <a:pathLst>
                <a:path w="193675">
                  <a:moveTo>
                    <a:pt x="0" y="0"/>
                  </a:moveTo>
                  <a:lnTo>
                    <a:pt x="193548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337053" y="3390900"/>
              <a:ext cx="0" cy="323850"/>
            </a:xfrm>
            <a:custGeom>
              <a:avLst/>
              <a:gdLst/>
              <a:ahLst/>
              <a:cxnLst/>
              <a:rect l="l" t="t" r="r" b="b"/>
              <a:pathLst>
                <a:path h="32385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1172717" y="4727447"/>
            <a:ext cx="108585" cy="1035050"/>
            <a:chOff x="1172717" y="4727447"/>
            <a:chExt cx="108585" cy="1035050"/>
          </a:xfrm>
        </p:grpSpPr>
        <p:sp>
          <p:nvSpPr>
            <p:cNvPr id="67" name="object 67"/>
            <p:cNvSpPr/>
            <p:nvPr/>
          </p:nvSpPr>
          <p:spPr>
            <a:xfrm>
              <a:off x="1226819" y="4867655"/>
              <a:ext cx="0" cy="894715"/>
            </a:xfrm>
            <a:custGeom>
              <a:avLst/>
              <a:gdLst/>
              <a:ahLst/>
              <a:cxnLst/>
              <a:rect l="l" t="t" r="r" b="b"/>
              <a:pathLst>
                <a:path h="894714">
                  <a:moveTo>
                    <a:pt x="0" y="0"/>
                  </a:moveTo>
                  <a:lnTo>
                    <a:pt x="0" y="894587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172717" y="4727447"/>
              <a:ext cx="108585" cy="162560"/>
            </a:xfrm>
            <a:custGeom>
              <a:avLst/>
              <a:gdLst/>
              <a:ahLst/>
              <a:cxnLst/>
              <a:rect l="l" t="t" r="r" b="b"/>
              <a:pathLst>
                <a:path w="108584" h="162560">
                  <a:moveTo>
                    <a:pt x="108203" y="162305"/>
                  </a:moveTo>
                  <a:lnTo>
                    <a:pt x="54101" y="0"/>
                  </a:lnTo>
                  <a:lnTo>
                    <a:pt x="0" y="162305"/>
                  </a:lnTo>
                  <a:lnTo>
                    <a:pt x="108203" y="16230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/>
          <p:nvPr/>
        </p:nvSpPr>
        <p:spPr>
          <a:xfrm>
            <a:off x="3458717" y="3153917"/>
            <a:ext cx="0" cy="269875"/>
          </a:xfrm>
          <a:custGeom>
            <a:avLst/>
            <a:gdLst/>
            <a:ahLst/>
            <a:cxnLst/>
            <a:rect l="l" t="t" r="r" b="b"/>
            <a:pathLst>
              <a:path h="269875">
                <a:moveTo>
                  <a:pt x="0" y="0"/>
                </a:moveTo>
                <a:lnTo>
                  <a:pt x="0" y="269748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458717" y="4091940"/>
            <a:ext cx="0" cy="269240"/>
          </a:xfrm>
          <a:custGeom>
            <a:avLst/>
            <a:gdLst/>
            <a:ahLst/>
            <a:cxnLst/>
            <a:rect l="l" t="t" r="r" b="b"/>
            <a:pathLst>
              <a:path h="269239">
                <a:moveTo>
                  <a:pt x="0" y="0"/>
                </a:moveTo>
                <a:lnTo>
                  <a:pt x="0" y="268986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458717" y="5116067"/>
            <a:ext cx="0" cy="258445"/>
          </a:xfrm>
          <a:custGeom>
            <a:avLst/>
            <a:gdLst/>
            <a:ahLst/>
            <a:cxnLst/>
            <a:rect l="l" t="t" r="r" b="b"/>
            <a:pathLst>
              <a:path h="258445">
                <a:moveTo>
                  <a:pt x="0" y="0"/>
                </a:moveTo>
                <a:lnTo>
                  <a:pt x="0" y="258318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2" name="object 72"/>
          <p:cNvGrpSpPr/>
          <p:nvPr/>
        </p:nvGrpSpPr>
        <p:grpSpPr>
          <a:xfrm>
            <a:off x="3287788" y="3415042"/>
            <a:ext cx="179705" cy="1978660"/>
            <a:chOff x="3287788" y="3415042"/>
            <a:chExt cx="179705" cy="1978660"/>
          </a:xfrm>
        </p:grpSpPr>
        <p:sp>
          <p:nvSpPr>
            <p:cNvPr id="73" name="object 73"/>
            <p:cNvSpPr/>
            <p:nvPr/>
          </p:nvSpPr>
          <p:spPr>
            <a:xfrm>
              <a:off x="3296412" y="3423666"/>
              <a:ext cx="162560" cy="937260"/>
            </a:xfrm>
            <a:custGeom>
              <a:avLst/>
              <a:gdLst/>
              <a:ahLst/>
              <a:cxnLst/>
              <a:rect l="l" t="t" r="r" b="b"/>
              <a:pathLst>
                <a:path w="162560" h="937260">
                  <a:moveTo>
                    <a:pt x="162305" y="0"/>
                  </a:moveTo>
                  <a:lnTo>
                    <a:pt x="0" y="0"/>
                  </a:lnTo>
                  <a:lnTo>
                    <a:pt x="0" y="937260"/>
                  </a:lnTo>
                  <a:lnTo>
                    <a:pt x="162305" y="93726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296412" y="4372355"/>
              <a:ext cx="162560" cy="1012825"/>
            </a:xfrm>
            <a:custGeom>
              <a:avLst/>
              <a:gdLst/>
              <a:ahLst/>
              <a:cxnLst/>
              <a:rect l="l" t="t" r="r" b="b"/>
              <a:pathLst>
                <a:path w="162560" h="1012825">
                  <a:moveTo>
                    <a:pt x="162305" y="0"/>
                  </a:moveTo>
                  <a:lnTo>
                    <a:pt x="0" y="0"/>
                  </a:lnTo>
                  <a:lnTo>
                    <a:pt x="0" y="1012697"/>
                  </a:lnTo>
                  <a:lnTo>
                    <a:pt x="162305" y="1012697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2026678" y="5344426"/>
            <a:ext cx="1893570" cy="1080135"/>
            <a:chOff x="2026678" y="5344426"/>
            <a:chExt cx="1893570" cy="1080135"/>
          </a:xfrm>
        </p:grpSpPr>
        <p:sp>
          <p:nvSpPr>
            <p:cNvPr id="76" name="object 76"/>
            <p:cNvSpPr/>
            <p:nvPr/>
          </p:nvSpPr>
          <p:spPr>
            <a:xfrm>
              <a:off x="2035301" y="5417820"/>
              <a:ext cx="421005" cy="635635"/>
            </a:xfrm>
            <a:custGeom>
              <a:avLst/>
              <a:gdLst/>
              <a:ahLst/>
              <a:cxnLst/>
              <a:rect l="l" t="t" r="r" b="b"/>
              <a:pathLst>
                <a:path w="421005" h="635635">
                  <a:moveTo>
                    <a:pt x="420624" y="635508"/>
                  </a:moveTo>
                  <a:lnTo>
                    <a:pt x="420624" y="0"/>
                  </a:lnTo>
                  <a:lnTo>
                    <a:pt x="0" y="0"/>
                  </a:lnTo>
                  <a:lnTo>
                    <a:pt x="0" y="635508"/>
                  </a:lnTo>
                  <a:lnTo>
                    <a:pt x="420624" y="635508"/>
                  </a:lnTo>
                  <a:close/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455925" y="5417820"/>
              <a:ext cx="421005" cy="635635"/>
            </a:xfrm>
            <a:custGeom>
              <a:avLst/>
              <a:gdLst/>
              <a:ahLst/>
              <a:cxnLst/>
              <a:rect l="l" t="t" r="r" b="b"/>
              <a:pathLst>
                <a:path w="421005" h="635635">
                  <a:moveTo>
                    <a:pt x="420624" y="635507"/>
                  </a:moveTo>
                  <a:lnTo>
                    <a:pt x="420624" y="0"/>
                  </a:lnTo>
                  <a:lnTo>
                    <a:pt x="0" y="0"/>
                  </a:lnTo>
                  <a:lnTo>
                    <a:pt x="0" y="635507"/>
                  </a:lnTo>
                  <a:lnTo>
                    <a:pt x="420624" y="635507"/>
                  </a:lnTo>
                  <a:close/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876549" y="5353050"/>
              <a:ext cx="1035050" cy="603885"/>
            </a:xfrm>
            <a:custGeom>
              <a:avLst/>
              <a:gdLst/>
              <a:ahLst/>
              <a:cxnLst/>
              <a:rect l="l" t="t" r="r" b="b"/>
              <a:pathLst>
                <a:path w="1035050" h="603885">
                  <a:moveTo>
                    <a:pt x="1034796" y="0"/>
                  </a:moveTo>
                  <a:lnTo>
                    <a:pt x="1034796" y="603503"/>
                  </a:lnTo>
                  <a:lnTo>
                    <a:pt x="0" y="603503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876549" y="5385054"/>
              <a:ext cx="582295" cy="129539"/>
            </a:xfrm>
            <a:custGeom>
              <a:avLst/>
              <a:gdLst/>
              <a:ahLst/>
              <a:cxnLst/>
              <a:rect l="l" t="t" r="r" b="b"/>
              <a:pathLst>
                <a:path w="582295" h="129539">
                  <a:moveTo>
                    <a:pt x="582168" y="0"/>
                  </a:moveTo>
                  <a:lnTo>
                    <a:pt x="582168" y="129539"/>
                  </a:lnTo>
                  <a:lnTo>
                    <a:pt x="0" y="12954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99943" y="5647182"/>
              <a:ext cx="186690" cy="777240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99131" y="5625084"/>
              <a:ext cx="48767" cy="749808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60091" y="5691378"/>
              <a:ext cx="67056" cy="507491"/>
            </a:xfrm>
            <a:prstGeom prst="rect">
              <a:avLst/>
            </a:prstGeom>
          </p:spPr>
        </p:pic>
      </p:grpSp>
      <p:grpSp>
        <p:nvGrpSpPr>
          <p:cNvPr id="83" name="object 83"/>
          <p:cNvGrpSpPr/>
          <p:nvPr/>
        </p:nvGrpSpPr>
        <p:grpSpPr>
          <a:xfrm>
            <a:off x="3902722" y="3425710"/>
            <a:ext cx="265430" cy="1957705"/>
            <a:chOff x="3902722" y="3425710"/>
            <a:chExt cx="265430" cy="1957705"/>
          </a:xfrm>
        </p:grpSpPr>
        <p:sp>
          <p:nvSpPr>
            <p:cNvPr id="84" name="object 84"/>
            <p:cNvSpPr/>
            <p:nvPr/>
          </p:nvSpPr>
          <p:spPr>
            <a:xfrm>
              <a:off x="3911345" y="3434333"/>
              <a:ext cx="247650" cy="938530"/>
            </a:xfrm>
            <a:custGeom>
              <a:avLst/>
              <a:gdLst/>
              <a:ahLst/>
              <a:cxnLst/>
              <a:rect l="l" t="t" r="r" b="b"/>
              <a:pathLst>
                <a:path w="247650" h="938529">
                  <a:moveTo>
                    <a:pt x="0" y="0"/>
                  </a:moveTo>
                  <a:lnTo>
                    <a:pt x="247650" y="0"/>
                  </a:lnTo>
                  <a:lnTo>
                    <a:pt x="247650" y="938022"/>
                  </a:lnTo>
                  <a:lnTo>
                    <a:pt x="0" y="938022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911345" y="4372355"/>
              <a:ext cx="247650" cy="1002030"/>
            </a:xfrm>
            <a:custGeom>
              <a:avLst/>
              <a:gdLst/>
              <a:ahLst/>
              <a:cxnLst/>
              <a:rect l="l" t="t" r="r" b="b"/>
              <a:pathLst>
                <a:path w="247650" h="1002029">
                  <a:moveTo>
                    <a:pt x="10667" y="0"/>
                  </a:moveTo>
                  <a:lnTo>
                    <a:pt x="247649" y="0"/>
                  </a:lnTo>
                  <a:lnTo>
                    <a:pt x="247649" y="1002030"/>
                  </a:lnTo>
                  <a:lnTo>
                    <a:pt x="0" y="100203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6" name="object 8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912266" y="2968910"/>
            <a:ext cx="74358" cy="75120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59744" y="5730398"/>
            <a:ext cx="75120" cy="75120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879500" y="4941728"/>
            <a:ext cx="75120" cy="75120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912266" y="3906932"/>
            <a:ext cx="74358" cy="75120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068226" y="5459126"/>
            <a:ext cx="75120" cy="75120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747168" y="5911754"/>
            <a:ext cx="75120" cy="75120"/>
          </a:xfrm>
          <a:prstGeom prst="rect">
            <a:avLst/>
          </a:prstGeom>
        </p:spPr>
      </p:pic>
      <p:grpSp>
        <p:nvGrpSpPr>
          <p:cNvPr id="92" name="object 92"/>
          <p:cNvGrpSpPr/>
          <p:nvPr/>
        </p:nvGrpSpPr>
        <p:grpSpPr>
          <a:xfrm>
            <a:off x="1947468" y="3098088"/>
            <a:ext cx="370205" cy="294640"/>
            <a:chOff x="1947468" y="3098088"/>
            <a:chExt cx="370205" cy="294640"/>
          </a:xfrm>
        </p:grpSpPr>
        <p:sp>
          <p:nvSpPr>
            <p:cNvPr id="93" name="object 93"/>
            <p:cNvSpPr/>
            <p:nvPr/>
          </p:nvSpPr>
          <p:spPr>
            <a:xfrm>
              <a:off x="1949195" y="3099816"/>
              <a:ext cx="367030" cy="291465"/>
            </a:xfrm>
            <a:custGeom>
              <a:avLst/>
              <a:gdLst/>
              <a:ahLst/>
              <a:cxnLst/>
              <a:rect l="l" t="t" r="r" b="b"/>
              <a:pathLst>
                <a:path w="367030" h="291464">
                  <a:moveTo>
                    <a:pt x="366522" y="291084"/>
                  </a:moveTo>
                  <a:lnTo>
                    <a:pt x="161544" y="172974"/>
                  </a:lnTo>
                  <a:lnTo>
                    <a:pt x="247650" y="118872"/>
                  </a:lnTo>
                  <a:lnTo>
                    <a:pt x="0" y="0"/>
                  </a:lnTo>
                  <a:lnTo>
                    <a:pt x="204978" y="129540"/>
                  </a:lnTo>
                  <a:lnTo>
                    <a:pt x="129540" y="183642"/>
                  </a:lnTo>
                  <a:lnTo>
                    <a:pt x="366522" y="2910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949195" y="3099816"/>
              <a:ext cx="367030" cy="291465"/>
            </a:xfrm>
            <a:custGeom>
              <a:avLst/>
              <a:gdLst/>
              <a:ahLst/>
              <a:cxnLst/>
              <a:rect l="l" t="t" r="r" b="b"/>
              <a:pathLst>
                <a:path w="367030" h="291464">
                  <a:moveTo>
                    <a:pt x="366522" y="291084"/>
                  </a:moveTo>
                  <a:lnTo>
                    <a:pt x="129540" y="183642"/>
                  </a:lnTo>
                  <a:lnTo>
                    <a:pt x="204978" y="129540"/>
                  </a:lnTo>
                  <a:lnTo>
                    <a:pt x="0" y="0"/>
                  </a:lnTo>
                  <a:lnTo>
                    <a:pt x="247650" y="118872"/>
                  </a:lnTo>
                  <a:lnTo>
                    <a:pt x="161544" y="172974"/>
                  </a:lnTo>
                  <a:lnTo>
                    <a:pt x="366522" y="291084"/>
                  </a:lnTo>
                  <a:close/>
                </a:path>
              </a:pathLst>
            </a:custGeom>
            <a:ln w="34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5" name="object 95"/>
          <p:cNvGrpSpPr/>
          <p:nvPr/>
        </p:nvGrpSpPr>
        <p:grpSpPr>
          <a:xfrm>
            <a:off x="4288955" y="2873921"/>
            <a:ext cx="1066800" cy="2878455"/>
            <a:chOff x="4288955" y="2873921"/>
            <a:chExt cx="1066800" cy="2878455"/>
          </a:xfrm>
        </p:grpSpPr>
        <p:sp>
          <p:nvSpPr>
            <p:cNvPr id="96" name="object 96"/>
            <p:cNvSpPr/>
            <p:nvPr/>
          </p:nvSpPr>
          <p:spPr>
            <a:xfrm>
              <a:off x="4321302" y="2906267"/>
              <a:ext cx="1002030" cy="2813685"/>
            </a:xfrm>
            <a:custGeom>
              <a:avLst/>
              <a:gdLst/>
              <a:ahLst/>
              <a:cxnLst/>
              <a:rect l="l" t="t" r="r" b="b"/>
              <a:pathLst>
                <a:path w="1002029" h="2813685">
                  <a:moveTo>
                    <a:pt x="1002029" y="2813304"/>
                  </a:moveTo>
                  <a:lnTo>
                    <a:pt x="1002029" y="0"/>
                  </a:lnTo>
                  <a:lnTo>
                    <a:pt x="0" y="0"/>
                  </a:lnTo>
                  <a:lnTo>
                    <a:pt x="0" y="2813304"/>
                  </a:lnTo>
                  <a:lnTo>
                    <a:pt x="1002029" y="2813304"/>
                  </a:lnTo>
                  <a:close/>
                </a:path>
              </a:pathLst>
            </a:custGeom>
            <a:solidFill>
              <a:srgbClr val="71FF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321302" y="2906267"/>
              <a:ext cx="1002030" cy="2813685"/>
            </a:xfrm>
            <a:custGeom>
              <a:avLst/>
              <a:gdLst/>
              <a:ahLst/>
              <a:cxnLst/>
              <a:rect l="l" t="t" r="r" b="b"/>
              <a:pathLst>
                <a:path w="1002029" h="2813685">
                  <a:moveTo>
                    <a:pt x="0" y="0"/>
                  </a:moveTo>
                  <a:lnTo>
                    <a:pt x="0" y="2813304"/>
                  </a:lnTo>
                  <a:lnTo>
                    <a:pt x="1002030" y="2813304"/>
                  </a:lnTo>
                  <a:lnTo>
                    <a:pt x="1002029" y="0"/>
                  </a:lnTo>
                  <a:lnTo>
                    <a:pt x="0" y="0"/>
                  </a:lnTo>
                  <a:close/>
                </a:path>
              </a:pathLst>
            </a:custGeom>
            <a:ln w="64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582668" y="4140059"/>
              <a:ext cx="470534" cy="337185"/>
            </a:xfrm>
            <a:custGeom>
              <a:avLst/>
              <a:gdLst/>
              <a:ahLst/>
              <a:cxnLst/>
              <a:rect l="l" t="t" r="r" b="b"/>
              <a:pathLst>
                <a:path w="470535" h="337185">
                  <a:moveTo>
                    <a:pt x="761" y="309258"/>
                  </a:moveTo>
                  <a:lnTo>
                    <a:pt x="761" y="287922"/>
                  </a:lnTo>
                  <a:lnTo>
                    <a:pt x="0" y="290208"/>
                  </a:lnTo>
                  <a:lnTo>
                    <a:pt x="0" y="307734"/>
                  </a:lnTo>
                  <a:lnTo>
                    <a:pt x="761" y="309258"/>
                  </a:lnTo>
                  <a:close/>
                </a:path>
                <a:path w="470535" h="337185">
                  <a:moveTo>
                    <a:pt x="160019" y="316675"/>
                  </a:moveTo>
                  <a:lnTo>
                    <a:pt x="160019" y="230772"/>
                  </a:lnTo>
                  <a:lnTo>
                    <a:pt x="159722" y="239619"/>
                  </a:lnTo>
                  <a:lnTo>
                    <a:pt x="158781" y="247822"/>
                  </a:lnTo>
                  <a:lnTo>
                    <a:pt x="138683" y="284112"/>
                  </a:lnTo>
                  <a:lnTo>
                    <a:pt x="99250" y="299733"/>
                  </a:lnTo>
                  <a:lnTo>
                    <a:pt x="83057" y="300876"/>
                  </a:lnTo>
                  <a:lnTo>
                    <a:pt x="74211" y="300603"/>
                  </a:lnTo>
                  <a:lnTo>
                    <a:pt x="35051" y="292494"/>
                  </a:lnTo>
                  <a:lnTo>
                    <a:pt x="15239" y="283350"/>
                  </a:lnTo>
                  <a:lnTo>
                    <a:pt x="11429" y="281064"/>
                  </a:lnTo>
                  <a:lnTo>
                    <a:pt x="9143" y="280302"/>
                  </a:lnTo>
                  <a:lnTo>
                    <a:pt x="4571" y="280302"/>
                  </a:lnTo>
                  <a:lnTo>
                    <a:pt x="3047" y="281826"/>
                  </a:lnTo>
                  <a:lnTo>
                    <a:pt x="1523" y="284874"/>
                  </a:lnTo>
                  <a:lnTo>
                    <a:pt x="761" y="285636"/>
                  </a:lnTo>
                  <a:lnTo>
                    <a:pt x="761" y="310782"/>
                  </a:lnTo>
                  <a:lnTo>
                    <a:pt x="1523" y="312306"/>
                  </a:lnTo>
                  <a:lnTo>
                    <a:pt x="1523" y="313830"/>
                  </a:lnTo>
                  <a:lnTo>
                    <a:pt x="3047" y="315354"/>
                  </a:lnTo>
                  <a:lnTo>
                    <a:pt x="3809" y="316878"/>
                  </a:lnTo>
                  <a:lnTo>
                    <a:pt x="6095" y="319164"/>
                  </a:lnTo>
                  <a:lnTo>
                    <a:pt x="13715" y="322974"/>
                  </a:lnTo>
                  <a:lnTo>
                    <a:pt x="18287" y="324498"/>
                  </a:lnTo>
                  <a:lnTo>
                    <a:pt x="24383" y="326784"/>
                  </a:lnTo>
                  <a:lnTo>
                    <a:pt x="62495" y="335405"/>
                  </a:lnTo>
                  <a:lnTo>
                    <a:pt x="83819" y="336690"/>
                  </a:lnTo>
                  <a:lnTo>
                    <a:pt x="97059" y="336150"/>
                  </a:lnTo>
                  <a:lnTo>
                    <a:pt x="144779" y="325040"/>
                  </a:lnTo>
                  <a:lnTo>
                    <a:pt x="154685" y="320057"/>
                  </a:lnTo>
                  <a:lnTo>
                    <a:pt x="160019" y="316675"/>
                  </a:lnTo>
                  <a:close/>
                </a:path>
                <a:path w="470535" h="337185">
                  <a:moveTo>
                    <a:pt x="185927" y="29604"/>
                  </a:moveTo>
                  <a:lnTo>
                    <a:pt x="185927" y="17412"/>
                  </a:lnTo>
                  <a:lnTo>
                    <a:pt x="185165" y="15126"/>
                  </a:lnTo>
                  <a:lnTo>
                    <a:pt x="185165" y="12840"/>
                  </a:lnTo>
                  <a:lnTo>
                    <a:pt x="184403" y="10554"/>
                  </a:lnTo>
                  <a:lnTo>
                    <a:pt x="182879" y="7506"/>
                  </a:lnTo>
                  <a:lnTo>
                    <a:pt x="181355" y="6744"/>
                  </a:lnTo>
                  <a:lnTo>
                    <a:pt x="180593" y="5982"/>
                  </a:lnTo>
                  <a:lnTo>
                    <a:pt x="177545" y="4458"/>
                  </a:lnTo>
                  <a:lnTo>
                    <a:pt x="26669" y="4458"/>
                  </a:lnTo>
                  <a:lnTo>
                    <a:pt x="22859" y="5982"/>
                  </a:lnTo>
                  <a:lnTo>
                    <a:pt x="20573" y="9030"/>
                  </a:lnTo>
                  <a:lnTo>
                    <a:pt x="17525" y="11316"/>
                  </a:lnTo>
                  <a:lnTo>
                    <a:pt x="16763" y="15888"/>
                  </a:lnTo>
                  <a:lnTo>
                    <a:pt x="16763" y="160668"/>
                  </a:lnTo>
                  <a:lnTo>
                    <a:pt x="17525" y="164478"/>
                  </a:lnTo>
                  <a:lnTo>
                    <a:pt x="19811" y="166764"/>
                  </a:lnTo>
                  <a:lnTo>
                    <a:pt x="21335" y="169050"/>
                  </a:lnTo>
                  <a:lnTo>
                    <a:pt x="25145" y="169812"/>
                  </a:lnTo>
                  <a:lnTo>
                    <a:pt x="42671" y="169812"/>
                  </a:lnTo>
                  <a:lnTo>
                    <a:pt x="50291" y="168288"/>
                  </a:lnTo>
                  <a:lnTo>
                    <a:pt x="56173" y="167729"/>
                  </a:lnTo>
                  <a:lnTo>
                    <a:pt x="60197" y="167417"/>
                  </a:lnTo>
                  <a:lnTo>
                    <a:pt x="60197" y="42558"/>
                  </a:lnTo>
                  <a:lnTo>
                    <a:pt x="179831" y="42558"/>
                  </a:lnTo>
                  <a:lnTo>
                    <a:pt x="182117" y="41034"/>
                  </a:lnTo>
                  <a:lnTo>
                    <a:pt x="183641" y="37224"/>
                  </a:lnTo>
                  <a:lnTo>
                    <a:pt x="185165" y="34176"/>
                  </a:lnTo>
                  <a:lnTo>
                    <a:pt x="185927" y="29604"/>
                  </a:lnTo>
                  <a:close/>
                </a:path>
                <a:path w="470535" h="337185">
                  <a:moveTo>
                    <a:pt x="206501" y="226200"/>
                  </a:moveTo>
                  <a:lnTo>
                    <a:pt x="199643" y="188100"/>
                  </a:lnTo>
                  <a:lnTo>
                    <a:pt x="171783" y="152513"/>
                  </a:lnTo>
                  <a:lnTo>
                    <a:pt x="134504" y="136332"/>
                  </a:lnTo>
                  <a:lnTo>
                    <a:pt x="99250" y="132530"/>
                  </a:lnTo>
                  <a:lnTo>
                    <a:pt x="76521" y="132537"/>
                  </a:lnTo>
                  <a:lnTo>
                    <a:pt x="71627" y="133236"/>
                  </a:lnTo>
                  <a:lnTo>
                    <a:pt x="65531" y="133236"/>
                  </a:lnTo>
                  <a:lnTo>
                    <a:pt x="60197" y="133998"/>
                  </a:lnTo>
                  <a:lnTo>
                    <a:pt x="60197" y="167417"/>
                  </a:lnTo>
                  <a:lnTo>
                    <a:pt x="62495" y="167240"/>
                  </a:lnTo>
                  <a:lnTo>
                    <a:pt x="69365" y="166895"/>
                  </a:lnTo>
                  <a:lnTo>
                    <a:pt x="114299" y="171336"/>
                  </a:lnTo>
                  <a:lnTo>
                    <a:pt x="151637" y="194958"/>
                  </a:lnTo>
                  <a:lnTo>
                    <a:pt x="160019" y="230772"/>
                  </a:lnTo>
                  <a:lnTo>
                    <a:pt x="160019" y="316675"/>
                  </a:lnTo>
                  <a:lnTo>
                    <a:pt x="163794" y="314283"/>
                  </a:lnTo>
                  <a:lnTo>
                    <a:pt x="192357" y="283303"/>
                  </a:lnTo>
                  <a:lnTo>
                    <a:pt x="205930" y="239047"/>
                  </a:lnTo>
                  <a:lnTo>
                    <a:pt x="206501" y="226200"/>
                  </a:lnTo>
                  <a:close/>
                </a:path>
                <a:path w="470535" h="337185">
                  <a:moveTo>
                    <a:pt x="265937" y="319164"/>
                  </a:moveTo>
                  <a:lnTo>
                    <a:pt x="265937" y="303924"/>
                  </a:lnTo>
                  <a:lnTo>
                    <a:pt x="265175" y="306210"/>
                  </a:lnTo>
                  <a:lnTo>
                    <a:pt x="265175" y="316116"/>
                  </a:lnTo>
                  <a:lnTo>
                    <a:pt x="265937" y="319164"/>
                  </a:lnTo>
                  <a:close/>
                </a:path>
                <a:path w="470535" h="337185">
                  <a:moveTo>
                    <a:pt x="410717" y="194498"/>
                  </a:moveTo>
                  <a:lnTo>
                    <a:pt x="410717" y="98946"/>
                  </a:lnTo>
                  <a:lnTo>
                    <a:pt x="409955" y="106566"/>
                  </a:lnTo>
                  <a:lnTo>
                    <a:pt x="408431" y="114948"/>
                  </a:lnTo>
                  <a:lnTo>
                    <a:pt x="389572" y="158573"/>
                  </a:lnTo>
                  <a:lnTo>
                    <a:pt x="361283" y="196006"/>
                  </a:lnTo>
                  <a:lnTo>
                    <a:pt x="275843" y="284874"/>
                  </a:lnTo>
                  <a:lnTo>
                    <a:pt x="273557" y="287160"/>
                  </a:lnTo>
                  <a:lnTo>
                    <a:pt x="272033" y="289446"/>
                  </a:lnTo>
                  <a:lnTo>
                    <a:pt x="270509" y="290970"/>
                  </a:lnTo>
                  <a:lnTo>
                    <a:pt x="269747" y="293256"/>
                  </a:lnTo>
                  <a:lnTo>
                    <a:pt x="268223" y="295542"/>
                  </a:lnTo>
                  <a:lnTo>
                    <a:pt x="267461" y="297066"/>
                  </a:lnTo>
                  <a:lnTo>
                    <a:pt x="265937" y="301638"/>
                  </a:lnTo>
                  <a:lnTo>
                    <a:pt x="265937" y="322212"/>
                  </a:lnTo>
                  <a:lnTo>
                    <a:pt x="267461" y="326784"/>
                  </a:lnTo>
                  <a:lnTo>
                    <a:pt x="268985" y="327546"/>
                  </a:lnTo>
                  <a:lnTo>
                    <a:pt x="270509" y="329070"/>
                  </a:lnTo>
                  <a:lnTo>
                    <a:pt x="275081" y="331356"/>
                  </a:lnTo>
                  <a:lnTo>
                    <a:pt x="317753" y="331356"/>
                  </a:lnTo>
                  <a:lnTo>
                    <a:pt x="317753" y="294780"/>
                  </a:lnTo>
                  <a:lnTo>
                    <a:pt x="369569" y="240678"/>
                  </a:lnTo>
                  <a:lnTo>
                    <a:pt x="383024" y="226808"/>
                  </a:lnTo>
                  <a:lnTo>
                    <a:pt x="394906" y="213723"/>
                  </a:lnTo>
                  <a:lnTo>
                    <a:pt x="405360" y="201352"/>
                  </a:lnTo>
                  <a:lnTo>
                    <a:pt x="410717" y="194498"/>
                  </a:lnTo>
                  <a:close/>
                </a:path>
                <a:path w="470535" h="337185">
                  <a:moveTo>
                    <a:pt x="272033" y="55512"/>
                  </a:moveTo>
                  <a:lnTo>
                    <a:pt x="272033" y="39510"/>
                  </a:lnTo>
                  <a:lnTo>
                    <a:pt x="271271" y="41796"/>
                  </a:lnTo>
                  <a:lnTo>
                    <a:pt x="271271" y="52464"/>
                  </a:lnTo>
                  <a:lnTo>
                    <a:pt x="272033" y="55512"/>
                  </a:lnTo>
                  <a:close/>
                </a:path>
                <a:path w="470535" h="337185">
                  <a:moveTo>
                    <a:pt x="454913" y="84468"/>
                  </a:moveTo>
                  <a:lnTo>
                    <a:pt x="446305" y="44428"/>
                  </a:lnTo>
                  <a:lnTo>
                    <a:pt x="418338" y="14745"/>
                  </a:lnTo>
                  <a:lnTo>
                    <a:pt x="372010" y="315"/>
                  </a:lnTo>
                  <a:lnTo>
                    <a:pt x="355091" y="0"/>
                  </a:lnTo>
                  <a:lnTo>
                    <a:pt x="353127" y="41"/>
                  </a:lnTo>
                  <a:lnTo>
                    <a:pt x="312943" y="8399"/>
                  </a:lnTo>
                  <a:lnTo>
                    <a:pt x="288797" y="19698"/>
                  </a:lnTo>
                  <a:lnTo>
                    <a:pt x="283463" y="22746"/>
                  </a:lnTo>
                  <a:lnTo>
                    <a:pt x="280415" y="25032"/>
                  </a:lnTo>
                  <a:lnTo>
                    <a:pt x="275843" y="28080"/>
                  </a:lnTo>
                  <a:lnTo>
                    <a:pt x="274319" y="31128"/>
                  </a:lnTo>
                  <a:lnTo>
                    <a:pt x="273557" y="31890"/>
                  </a:lnTo>
                  <a:lnTo>
                    <a:pt x="272795" y="33414"/>
                  </a:lnTo>
                  <a:lnTo>
                    <a:pt x="272795" y="34938"/>
                  </a:lnTo>
                  <a:lnTo>
                    <a:pt x="272033" y="36462"/>
                  </a:lnTo>
                  <a:lnTo>
                    <a:pt x="272033" y="57798"/>
                  </a:lnTo>
                  <a:lnTo>
                    <a:pt x="272795" y="60084"/>
                  </a:lnTo>
                  <a:lnTo>
                    <a:pt x="274319" y="63132"/>
                  </a:lnTo>
                  <a:lnTo>
                    <a:pt x="276605" y="65418"/>
                  </a:lnTo>
                  <a:lnTo>
                    <a:pt x="281177" y="65418"/>
                  </a:lnTo>
                  <a:lnTo>
                    <a:pt x="288797" y="61608"/>
                  </a:lnTo>
                  <a:lnTo>
                    <a:pt x="292607" y="58560"/>
                  </a:lnTo>
                  <a:lnTo>
                    <a:pt x="297941" y="55512"/>
                  </a:lnTo>
                  <a:lnTo>
                    <a:pt x="333339" y="40558"/>
                  </a:lnTo>
                  <a:lnTo>
                    <a:pt x="364235" y="37986"/>
                  </a:lnTo>
                  <a:lnTo>
                    <a:pt x="371855" y="39510"/>
                  </a:lnTo>
                  <a:lnTo>
                    <a:pt x="378713" y="42558"/>
                  </a:lnTo>
                  <a:lnTo>
                    <a:pt x="386333" y="45606"/>
                  </a:lnTo>
                  <a:lnTo>
                    <a:pt x="406907" y="71514"/>
                  </a:lnTo>
                  <a:lnTo>
                    <a:pt x="409193" y="77610"/>
                  </a:lnTo>
                  <a:lnTo>
                    <a:pt x="410717" y="84468"/>
                  </a:lnTo>
                  <a:lnTo>
                    <a:pt x="410717" y="194498"/>
                  </a:lnTo>
                  <a:lnTo>
                    <a:pt x="414527" y="189624"/>
                  </a:lnTo>
                  <a:lnTo>
                    <a:pt x="440435" y="149238"/>
                  </a:lnTo>
                  <a:lnTo>
                    <a:pt x="453628" y="108150"/>
                  </a:lnTo>
                  <a:lnTo>
                    <a:pt x="454771" y="92457"/>
                  </a:lnTo>
                  <a:lnTo>
                    <a:pt x="454913" y="84468"/>
                  </a:lnTo>
                  <a:close/>
                </a:path>
                <a:path w="470535" h="337185">
                  <a:moveTo>
                    <a:pt x="468629" y="325260"/>
                  </a:moveTo>
                  <a:lnTo>
                    <a:pt x="468629" y="300876"/>
                  </a:lnTo>
                  <a:lnTo>
                    <a:pt x="467105" y="299352"/>
                  </a:lnTo>
                  <a:lnTo>
                    <a:pt x="465581" y="296304"/>
                  </a:lnTo>
                  <a:lnTo>
                    <a:pt x="462533" y="294780"/>
                  </a:lnTo>
                  <a:lnTo>
                    <a:pt x="317753" y="294780"/>
                  </a:lnTo>
                  <a:lnTo>
                    <a:pt x="317753" y="331356"/>
                  </a:lnTo>
                  <a:lnTo>
                    <a:pt x="463295" y="331356"/>
                  </a:lnTo>
                  <a:lnTo>
                    <a:pt x="464819" y="330594"/>
                  </a:lnTo>
                  <a:lnTo>
                    <a:pt x="467105" y="328308"/>
                  </a:lnTo>
                  <a:lnTo>
                    <a:pt x="468629" y="325260"/>
                  </a:lnTo>
                  <a:close/>
                </a:path>
                <a:path w="470535" h="337185">
                  <a:moveTo>
                    <a:pt x="470153" y="318402"/>
                  </a:moveTo>
                  <a:lnTo>
                    <a:pt x="470153" y="306972"/>
                  </a:lnTo>
                  <a:lnTo>
                    <a:pt x="468629" y="302400"/>
                  </a:lnTo>
                  <a:lnTo>
                    <a:pt x="468629" y="323736"/>
                  </a:lnTo>
                  <a:lnTo>
                    <a:pt x="469391" y="320688"/>
                  </a:lnTo>
                  <a:lnTo>
                    <a:pt x="470153" y="3184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9" name="object 99"/>
          <p:cNvGrpSpPr/>
          <p:nvPr/>
        </p:nvGrpSpPr>
        <p:grpSpPr>
          <a:xfrm>
            <a:off x="1658111" y="5374385"/>
            <a:ext cx="280035" cy="507365"/>
            <a:chOff x="1658111" y="5374385"/>
            <a:chExt cx="280035" cy="507365"/>
          </a:xfrm>
        </p:grpSpPr>
        <p:sp>
          <p:nvSpPr>
            <p:cNvPr id="100" name="object 100"/>
            <p:cNvSpPr/>
            <p:nvPr/>
          </p:nvSpPr>
          <p:spPr>
            <a:xfrm>
              <a:off x="1719833" y="5426201"/>
              <a:ext cx="209550" cy="447040"/>
            </a:xfrm>
            <a:custGeom>
              <a:avLst/>
              <a:gdLst/>
              <a:ahLst/>
              <a:cxnLst/>
              <a:rect l="l" t="t" r="r" b="b"/>
              <a:pathLst>
                <a:path w="209550" h="447039">
                  <a:moveTo>
                    <a:pt x="0" y="446532"/>
                  </a:moveTo>
                  <a:lnTo>
                    <a:pt x="46757" y="436489"/>
                  </a:lnTo>
                  <a:lnTo>
                    <a:pt x="89308" y="417909"/>
                  </a:lnTo>
                  <a:lnTo>
                    <a:pt x="126806" y="391828"/>
                  </a:lnTo>
                  <a:lnTo>
                    <a:pt x="158400" y="359283"/>
                  </a:lnTo>
                  <a:lnTo>
                    <a:pt x="183244" y="321308"/>
                  </a:lnTo>
                  <a:lnTo>
                    <a:pt x="200489" y="278939"/>
                  </a:lnTo>
                  <a:lnTo>
                    <a:pt x="209286" y="233213"/>
                  </a:lnTo>
                  <a:lnTo>
                    <a:pt x="208788" y="185166"/>
                  </a:lnTo>
                  <a:lnTo>
                    <a:pt x="199058" y="138988"/>
                  </a:lnTo>
                  <a:lnTo>
                    <a:pt x="180514" y="96286"/>
                  </a:lnTo>
                  <a:lnTo>
                    <a:pt x="154033" y="58155"/>
                  </a:lnTo>
                  <a:lnTo>
                    <a:pt x="120493" y="25694"/>
                  </a:lnTo>
                  <a:lnTo>
                    <a:pt x="80771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658111" y="5374385"/>
              <a:ext cx="161925" cy="108585"/>
            </a:xfrm>
            <a:custGeom>
              <a:avLst/>
              <a:gdLst/>
              <a:ahLst/>
              <a:cxnLst/>
              <a:rect l="l" t="t" r="r" b="b"/>
              <a:pathLst>
                <a:path w="161925" h="108585">
                  <a:moveTo>
                    <a:pt x="161543" y="0"/>
                  </a:moveTo>
                  <a:lnTo>
                    <a:pt x="0" y="32766"/>
                  </a:lnTo>
                  <a:lnTo>
                    <a:pt x="150875" y="108204"/>
                  </a:lnTo>
                  <a:lnTo>
                    <a:pt x="16154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1530616" y="5999988"/>
            <a:ext cx="386080" cy="107950"/>
            <a:chOff x="1530616" y="5999988"/>
            <a:chExt cx="386080" cy="107950"/>
          </a:xfrm>
        </p:grpSpPr>
        <p:sp>
          <p:nvSpPr>
            <p:cNvPr id="103" name="object 103"/>
            <p:cNvSpPr/>
            <p:nvPr/>
          </p:nvSpPr>
          <p:spPr>
            <a:xfrm>
              <a:off x="1539240" y="6053328"/>
              <a:ext cx="226695" cy="10795"/>
            </a:xfrm>
            <a:custGeom>
              <a:avLst/>
              <a:gdLst/>
              <a:ahLst/>
              <a:cxnLst/>
              <a:rect l="l" t="t" r="r" b="b"/>
              <a:pathLst>
                <a:path w="226694" h="10795">
                  <a:moveTo>
                    <a:pt x="226313" y="0"/>
                  </a:moveTo>
                  <a:lnTo>
                    <a:pt x="0" y="10668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754886" y="5999988"/>
              <a:ext cx="161925" cy="107950"/>
            </a:xfrm>
            <a:custGeom>
              <a:avLst/>
              <a:gdLst/>
              <a:ahLst/>
              <a:cxnLst/>
              <a:rect l="l" t="t" r="r" b="b"/>
              <a:pathLst>
                <a:path w="161925" h="107950">
                  <a:moveTo>
                    <a:pt x="161544" y="53340"/>
                  </a:moveTo>
                  <a:lnTo>
                    <a:pt x="0" y="0"/>
                  </a:lnTo>
                  <a:lnTo>
                    <a:pt x="0" y="107442"/>
                  </a:lnTo>
                  <a:lnTo>
                    <a:pt x="161544" y="5334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6746747" y="3612641"/>
            <a:ext cx="1674495" cy="1673860"/>
            <a:chOff x="6746747" y="3612641"/>
            <a:chExt cx="1674495" cy="1673860"/>
          </a:xfrm>
        </p:grpSpPr>
        <p:sp>
          <p:nvSpPr>
            <p:cNvPr id="106" name="object 106"/>
            <p:cNvSpPr/>
            <p:nvPr/>
          </p:nvSpPr>
          <p:spPr>
            <a:xfrm>
              <a:off x="7588757" y="3735323"/>
              <a:ext cx="0" cy="1428115"/>
            </a:xfrm>
            <a:custGeom>
              <a:avLst/>
              <a:gdLst/>
              <a:ahLst/>
              <a:cxnLst/>
              <a:rect l="l" t="t" r="r" b="b"/>
              <a:pathLst>
                <a:path h="1428114">
                  <a:moveTo>
                    <a:pt x="0" y="0"/>
                  </a:moveTo>
                  <a:lnTo>
                    <a:pt x="0" y="1427988"/>
                  </a:lnTo>
                </a:path>
              </a:pathLst>
            </a:custGeom>
            <a:ln w="140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553706" y="3612641"/>
              <a:ext cx="78740" cy="1673860"/>
            </a:xfrm>
            <a:custGeom>
              <a:avLst/>
              <a:gdLst/>
              <a:ahLst/>
              <a:cxnLst/>
              <a:rect l="l" t="t" r="r" b="b"/>
              <a:pathLst>
                <a:path w="78740" h="1673860">
                  <a:moveTo>
                    <a:pt x="78486" y="1542288"/>
                  </a:moveTo>
                  <a:lnTo>
                    <a:pt x="0" y="1542288"/>
                  </a:lnTo>
                  <a:lnTo>
                    <a:pt x="35052" y="1673352"/>
                  </a:lnTo>
                  <a:lnTo>
                    <a:pt x="78486" y="1542288"/>
                  </a:lnTo>
                  <a:close/>
                </a:path>
                <a:path w="78740" h="1673860">
                  <a:moveTo>
                    <a:pt x="78486" y="131064"/>
                  </a:moveTo>
                  <a:lnTo>
                    <a:pt x="35052" y="0"/>
                  </a:lnTo>
                  <a:lnTo>
                    <a:pt x="0" y="131064"/>
                  </a:lnTo>
                  <a:lnTo>
                    <a:pt x="78486" y="1310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869429" y="4453889"/>
              <a:ext cx="1428750" cy="0"/>
            </a:xfrm>
            <a:custGeom>
              <a:avLst/>
              <a:gdLst/>
              <a:ahLst/>
              <a:cxnLst/>
              <a:rect l="l" t="t" r="r" b="b"/>
              <a:pathLst>
                <a:path w="1428750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ln w="140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746748" y="4418837"/>
              <a:ext cx="1674495" cy="78740"/>
            </a:xfrm>
            <a:custGeom>
              <a:avLst/>
              <a:gdLst/>
              <a:ahLst/>
              <a:cxnLst/>
              <a:rect l="l" t="t" r="r" b="b"/>
              <a:pathLst>
                <a:path w="1674495" h="78739">
                  <a:moveTo>
                    <a:pt x="131826" y="0"/>
                  </a:moveTo>
                  <a:lnTo>
                    <a:pt x="0" y="35052"/>
                  </a:lnTo>
                  <a:lnTo>
                    <a:pt x="131826" y="78486"/>
                  </a:lnTo>
                  <a:lnTo>
                    <a:pt x="131826" y="0"/>
                  </a:lnTo>
                  <a:close/>
                </a:path>
                <a:path w="1674495" h="78739">
                  <a:moveTo>
                    <a:pt x="1674114" y="35052"/>
                  </a:moveTo>
                  <a:lnTo>
                    <a:pt x="1543050" y="0"/>
                  </a:lnTo>
                  <a:lnTo>
                    <a:pt x="1543050" y="78486"/>
                  </a:lnTo>
                  <a:lnTo>
                    <a:pt x="1674114" y="350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0" name="object 11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495538" y="4357115"/>
            <a:ext cx="122681" cy="182118"/>
          </a:xfrm>
          <a:prstGeom prst="rect">
            <a:avLst/>
          </a:prstGeom>
        </p:spPr>
      </p:pic>
      <p:pic>
        <p:nvPicPr>
          <p:cNvPr id="111" name="object 11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461504" y="3436620"/>
            <a:ext cx="268224" cy="365759"/>
          </a:xfrm>
          <a:prstGeom prst="rect">
            <a:avLst/>
          </a:prstGeom>
        </p:spPr>
      </p:pic>
      <p:pic>
        <p:nvPicPr>
          <p:cNvPr id="112" name="object 11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272021" y="4374641"/>
            <a:ext cx="396240" cy="274320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394447" y="5329428"/>
            <a:ext cx="402335" cy="274320"/>
          </a:xfrm>
          <a:prstGeom prst="rect">
            <a:avLst/>
          </a:prstGeom>
        </p:spPr>
      </p:pic>
      <p:grpSp>
        <p:nvGrpSpPr>
          <p:cNvPr id="114" name="object 114"/>
          <p:cNvGrpSpPr/>
          <p:nvPr/>
        </p:nvGrpSpPr>
        <p:grpSpPr>
          <a:xfrm>
            <a:off x="6931152" y="4401311"/>
            <a:ext cx="648970" cy="113664"/>
            <a:chOff x="6931152" y="4401311"/>
            <a:chExt cx="648970" cy="113664"/>
          </a:xfrm>
        </p:grpSpPr>
        <p:sp>
          <p:nvSpPr>
            <p:cNvPr id="115" name="object 115"/>
            <p:cNvSpPr/>
            <p:nvPr/>
          </p:nvSpPr>
          <p:spPr>
            <a:xfrm>
              <a:off x="7079742" y="4453889"/>
              <a:ext cx="500380" cy="0"/>
            </a:xfrm>
            <a:custGeom>
              <a:avLst/>
              <a:gdLst/>
              <a:ahLst/>
              <a:cxnLst/>
              <a:rect l="l" t="t" r="r" b="b"/>
              <a:pathLst>
                <a:path w="500379">
                  <a:moveTo>
                    <a:pt x="0" y="0"/>
                  </a:moveTo>
                  <a:lnTo>
                    <a:pt x="499872" y="0"/>
                  </a:lnTo>
                </a:path>
              </a:pathLst>
            </a:custGeom>
            <a:ln w="252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931152" y="4401311"/>
              <a:ext cx="158115" cy="113664"/>
            </a:xfrm>
            <a:custGeom>
              <a:avLst/>
              <a:gdLst/>
              <a:ahLst/>
              <a:cxnLst/>
              <a:rect l="l" t="t" r="r" b="b"/>
              <a:pathLst>
                <a:path w="158115" h="113664">
                  <a:moveTo>
                    <a:pt x="157733" y="113537"/>
                  </a:moveTo>
                  <a:lnTo>
                    <a:pt x="157733" y="0"/>
                  </a:lnTo>
                  <a:lnTo>
                    <a:pt x="0" y="52577"/>
                  </a:lnTo>
                  <a:lnTo>
                    <a:pt x="157733" y="11353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7" name="object 117"/>
          <p:cNvGrpSpPr/>
          <p:nvPr/>
        </p:nvGrpSpPr>
        <p:grpSpPr>
          <a:xfrm>
            <a:off x="6852666" y="4621529"/>
            <a:ext cx="207645" cy="1225550"/>
            <a:chOff x="6852666" y="4621529"/>
            <a:chExt cx="207645" cy="1225550"/>
          </a:xfrm>
        </p:grpSpPr>
        <p:pic>
          <p:nvPicPr>
            <p:cNvPr id="118" name="object 11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852666" y="4621529"/>
              <a:ext cx="79248" cy="1225296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950202" y="4730495"/>
              <a:ext cx="109728" cy="832103"/>
            </a:xfrm>
            <a:prstGeom prst="rect">
              <a:avLst/>
            </a:prstGeom>
          </p:spPr>
        </p:pic>
      </p:grpSp>
      <p:sp>
        <p:nvSpPr>
          <p:cNvPr id="123" name="object 1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26" name="object 126"/>
          <p:cNvSpPr txBox="1"/>
          <p:nvPr/>
        </p:nvSpPr>
        <p:spPr>
          <a:xfrm>
            <a:off x="9020556" y="6953174"/>
            <a:ext cx="394335" cy="26797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z="1400" b="1" spc="-25" dirty="0">
                <a:solidFill>
                  <a:srgbClr val="5F5F5F"/>
                </a:solidFill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95"/>
                </a:spcBef>
              </a:pPr>
              <a:t>105</a:t>
            </a:fld>
            <a:endParaRPr sz="1400">
              <a:latin typeface="Trebuchet MS"/>
              <a:cs typeface="Trebuchet MS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4640055" y="1417066"/>
            <a:ext cx="4495165" cy="955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448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Característica</a:t>
            </a:r>
            <a:r>
              <a:rPr sz="1900" spc="9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900" spc="9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5" dirty="0">
                <a:solidFill>
                  <a:srgbClr val="EC34F1"/>
                </a:solidFill>
                <a:latin typeface="Arial Unicode MS"/>
                <a:cs typeface="Arial Unicode MS"/>
              </a:rPr>
              <a:t>disparo:</a:t>
            </a:r>
            <a:r>
              <a:rPr sz="1900" spc="9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100" dirty="0">
                <a:solidFill>
                  <a:srgbClr val="EC34F1"/>
                </a:solidFill>
                <a:latin typeface="Arial Unicode MS"/>
                <a:cs typeface="Arial Unicode MS"/>
              </a:rPr>
              <a:t>interruptor</a:t>
            </a:r>
            <a:endParaRPr sz="19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5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sz="1900" spc="80" dirty="0">
                <a:solidFill>
                  <a:srgbClr val="EC34F1"/>
                </a:solidFill>
                <a:latin typeface="Arial Unicode MS"/>
                <a:cs typeface="Arial Unicode MS"/>
              </a:rPr>
              <a:t>abierto</a:t>
            </a:r>
            <a:r>
              <a:rPr sz="1900" spc="-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87GD,</a:t>
            </a:r>
            <a:r>
              <a:rPr sz="1900" spc="-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5" dirty="0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sz="1900" spc="-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70" dirty="0">
                <a:solidFill>
                  <a:srgbClr val="EC34F1"/>
                </a:solidFill>
                <a:latin typeface="Arial Unicode MS"/>
                <a:cs typeface="Arial Unicode MS"/>
              </a:rPr>
              <a:t>interna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6828535" y="6341871"/>
            <a:ext cx="20459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I</a:t>
            </a:r>
            <a:r>
              <a:rPr sz="1000" dirty="0">
                <a:latin typeface="Arial Unicode MS"/>
                <a:cs typeface="Arial Unicode MS"/>
              </a:rPr>
              <a:t>GRAMO</a:t>
            </a:r>
            <a:r>
              <a:rPr sz="1600" dirty="0">
                <a:latin typeface="Arial Unicode MS"/>
                <a:cs typeface="Arial Unicode MS"/>
              </a:rPr>
              <a:t>&gt;</a:t>
            </a:r>
            <a:r>
              <a:rPr sz="1600" spc="-75" dirty="0">
                <a:latin typeface="Arial Unicode MS"/>
                <a:cs typeface="Arial Unicode MS"/>
              </a:rPr>
              <a:t> </a:t>
            </a:r>
            <a:r>
              <a:rPr sz="1600" spc="45" dirty="0">
                <a:latin typeface="Arial Unicode MS"/>
                <a:cs typeface="Arial Unicode MS"/>
              </a:rPr>
              <a:t>configuración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9020556" y="6953174"/>
            <a:ext cx="394335" cy="26797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z="1400" b="1" spc="-25" dirty="0">
                <a:solidFill>
                  <a:srgbClr val="5F5F5F"/>
                </a:solidFill>
                <a:latin typeface="Trebuchet MS"/>
                <a:cs typeface="Trebuchet MS"/>
              </a:rPr>
              <a:pPr marL="38100">
                <a:lnSpc>
                  <a:spcPct val="100000"/>
                </a:lnSpc>
                <a:spcBef>
                  <a:spcPts val="195"/>
                </a:spcBef>
              </a:pPr>
              <a:t>106</a:t>
            </a:fld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08173" y="1367790"/>
            <a:ext cx="622236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Sensibilidad</a:t>
            </a:r>
            <a:r>
              <a:rPr sz="230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30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5" dirty="0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sz="2300" spc="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230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10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2300" spc="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95" dirty="0">
                <a:solidFill>
                  <a:srgbClr val="EC34F1"/>
                </a:solidFill>
                <a:latin typeface="Arial Unicode MS"/>
                <a:cs typeface="Arial Unicode MS"/>
              </a:rPr>
              <a:t>mejorada</a:t>
            </a:r>
            <a:r>
              <a:rPr sz="230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-10" dirty="0">
                <a:solidFill>
                  <a:srgbClr val="EC34F1"/>
                </a:solidFill>
                <a:latin typeface="Arial Unicode MS"/>
                <a:cs typeface="Arial Unicode MS"/>
              </a:rPr>
              <a:t>(87GD)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0739" y="2142745"/>
            <a:ext cx="8256270" cy="436118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229"/>
              </a:spcBef>
              <a:buSzPct val="142857"/>
              <a:buChar char="-"/>
              <a:tabLst>
                <a:tab pos="354965" algn="l"/>
                <a:tab pos="356235" algn="l"/>
              </a:tabLst>
            </a:pPr>
            <a:r>
              <a:rPr sz="1400" dirty="0">
                <a:latin typeface="Arial Unicode MS"/>
                <a:cs typeface="Arial Unicode MS"/>
              </a:rPr>
              <a:t>Cálculo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dirección</a:t>
            </a:r>
            <a:r>
              <a:rPr sz="1400" spc="11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utilizado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con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corrientes</a:t>
            </a:r>
            <a:r>
              <a:rPr sz="1400" spc="11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superiores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140</a:t>
            </a:r>
            <a:r>
              <a:rPr sz="1400" spc="11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mA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en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ambos</a:t>
            </a:r>
            <a:r>
              <a:rPr sz="1400" spc="11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conjuntos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spc="-105" dirty="0">
                <a:latin typeface="Arial Unicode MS"/>
                <a:cs typeface="Arial Unicode MS"/>
              </a:rPr>
              <a:t>TC</a:t>
            </a:r>
            <a:r>
              <a:rPr sz="1400" spc="110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(3</a:t>
            </a:r>
            <a:endParaRPr sz="1400">
              <a:latin typeface="Arial Unicode MS"/>
              <a:cs typeface="Arial Unicode MS"/>
            </a:endParaRPr>
          </a:p>
          <a:p>
            <a:pPr marL="355600">
              <a:lnSpc>
                <a:spcPct val="100000"/>
              </a:lnSpc>
              <a:spcBef>
                <a:spcPts val="610"/>
              </a:spcBef>
            </a:pPr>
            <a:r>
              <a:rPr sz="950" dirty="0">
                <a:latin typeface="Arial Unicode MS"/>
                <a:cs typeface="Arial Unicode MS"/>
              </a:rPr>
              <a:t>yo0</a:t>
            </a:r>
            <a:r>
              <a:rPr sz="1400" dirty="0">
                <a:latin typeface="Arial Unicode MS"/>
                <a:cs typeface="Arial Unicode MS"/>
              </a:rPr>
              <a:t>y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yo</a:t>
            </a:r>
            <a:r>
              <a:rPr sz="950" spc="-10" dirty="0">
                <a:latin typeface="Arial Unicode MS"/>
                <a:cs typeface="Arial Unicode MS"/>
              </a:rPr>
              <a:t>GRAMO</a:t>
            </a:r>
            <a:r>
              <a:rPr sz="1400" spc="-10" dirty="0">
                <a:latin typeface="Arial Unicode MS"/>
                <a:cs typeface="Arial Unicode MS"/>
              </a:rPr>
              <a:t>)</a:t>
            </a:r>
            <a:endParaRPr sz="1400">
              <a:latin typeface="Arial Unicode MS"/>
              <a:cs typeface="Arial Unicode MS"/>
            </a:endParaRPr>
          </a:p>
          <a:p>
            <a:pPr marL="355600" marR="233045" indent="-343535">
              <a:lnSpc>
                <a:spcPct val="120800"/>
              </a:lnSpc>
              <a:spcBef>
                <a:spcPts val="1410"/>
              </a:spcBef>
              <a:buSzPct val="133333"/>
              <a:buChar char="-"/>
              <a:tabLst>
                <a:tab pos="354965" algn="l"/>
                <a:tab pos="356235" algn="l"/>
              </a:tabLst>
            </a:pPr>
            <a:r>
              <a:rPr sz="1500" dirty="0">
                <a:latin typeface="Arial Unicode MS"/>
                <a:cs typeface="Arial Unicode MS"/>
              </a:rPr>
              <a:t>Elemento</a:t>
            </a:r>
            <a:r>
              <a:rPr sz="1500" spc="10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direccional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utilizado</a:t>
            </a:r>
            <a:r>
              <a:rPr sz="1500" spc="10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para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spc="70" dirty="0">
                <a:latin typeface="Arial Unicode MS"/>
                <a:cs typeface="Arial Unicode MS"/>
              </a:rPr>
              <a:t>mejorar</a:t>
            </a:r>
            <a:r>
              <a:rPr sz="1500" spc="10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seguridad</a:t>
            </a:r>
            <a:r>
              <a:rPr sz="1500" spc="10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para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fallas</a:t>
            </a:r>
            <a:r>
              <a:rPr sz="1500" spc="10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externas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pesadas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fase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fase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que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causan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saturación</a:t>
            </a:r>
            <a:endParaRPr sz="1500">
              <a:latin typeface="Arial Unicode MS"/>
              <a:cs typeface="Arial Unicode MS"/>
            </a:endParaRPr>
          </a:p>
          <a:p>
            <a:pPr marL="355600" marR="872490" indent="-343535">
              <a:lnSpc>
                <a:spcPct val="120800"/>
              </a:lnSpc>
              <a:spcBef>
                <a:spcPts val="1400"/>
              </a:spcBef>
              <a:buSzPct val="133333"/>
              <a:buChar char="-"/>
              <a:tabLst>
                <a:tab pos="354965" algn="l"/>
                <a:tab pos="356235" algn="l"/>
              </a:tabLst>
            </a:pPr>
            <a:r>
              <a:rPr sz="1500" dirty="0">
                <a:latin typeface="Arial Unicode MS"/>
                <a:cs typeface="Arial Unicode MS"/>
              </a:rPr>
              <a:t>Cuando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corriente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es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&gt;140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mA,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elemento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usa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configuración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actual</a:t>
            </a:r>
            <a:r>
              <a:rPr sz="1550" i="1" spc="-10" dirty="0">
                <a:latin typeface="Trebuchet MS"/>
                <a:cs typeface="Trebuchet MS"/>
              </a:rPr>
              <a:t>y</a:t>
            </a:r>
            <a:r>
              <a:rPr sz="1500" spc="-10" dirty="0">
                <a:latin typeface="Arial Unicode MS"/>
                <a:cs typeface="Arial Unicode MS"/>
              </a:rPr>
              <a:t>señal direccional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 Unicode MS"/>
              <a:buChar char="-"/>
            </a:pPr>
            <a:endParaRPr sz="10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142857"/>
              <a:buChar char="-"/>
              <a:tabLst>
                <a:tab pos="354965" algn="l"/>
                <a:tab pos="356235" algn="l"/>
              </a:tabLst>
            </a:pPr>
            <a:r>
              <a:rPr sz="1400" dirty="0">
                <a:latin typeface="Arial Unicode MS"/>
                <a:cs typeface="Arial Unicode MS"/>
              </a:rPr>
              <a:t>Cuando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corriente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&lt;=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140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mA,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el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elemento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usa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solo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configuración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actual</a:t>
            </a:r>
            <a:endParaRPr sz="1400">
              <a:latin typeface="Arial Unicode MS"/>
              <a:cs typeface="Arial Unicode MS"/>
            </a:endParaRPr>
          </a:p>
          <a:p>
            <a:pPr marL="590550" lvl="1" indent="-121285">
              <a:lnSpc>
                <a:spcPct val="100000"/>
              </a:lnSpc>
              <a:spcBef>
                <a:spcPts val="1385"/>
              </a:spcBef>
              <a:buChar char="•"/>
              <a:tabLst>
                <a:tab pos="591185" algn="l"/>
              </a:tabLst>
            </a:pP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saturación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75" dirty="0">
                <a:latin typeface="Arial Unicode MS"/>
                <a:cs typeface="Arial Unicode MS"/>
              </a:rPr>
              <a:t>no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ocurrirá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niveles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55" dirty="0">
                <a:latin typeface="Arial Unicode MS"/>
                <a:cs typeface="Arial Unicode MS"/>
              </a:rPr>
              <a:t> corriente</a:t>
            </a:r>
            <a:r>
              <a:rPr sz="1500" spc="60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tan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bajos</a:t>
            </a:r>
            <a:endParaRPr sz="1500">
              <a:latin typeface="Arial Unicode MS"/>
              <a:cs typeface="Arial Unicode MS"/>
            </a:endParaRPr>
          </a:p>
          <a:p>
            <a:pPr marL="598805" lvl="1" indent="-129539">
              <a:lnSpc>
                <a:spcPct val="100000"/>
              </a:lnSpc>
              <a:spcBef>
                <a:spcPts val="1340"/>
              </a:spcBef>
              <a:buChar char="•"/>
              <a:tabLst>
                <a:tab pos="599440" algn="l"/>
              </a:tabLst>
            </a:pPr>
            <a:r>
              <a:rPr sz="1600" dirty="0">
                <a:latin typeface="Arial Unicode MS"/>
                <a:cs typeface="Arial Unicode MS"/>
              </a:rPr>
              <a:t>Señal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direccional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spc="80" dirty="0">
                <a:latin typeface="Arial Unicode MS"/>
                <a:cs typeface="Arial Unicode MS"/>
              </a:rPr>
              <a:t>no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requerida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spc="90" dirty="0">
                <a:latin typeface="Arial Unicode MS"/>
                <a:cs typeface="Arial Unicode MS"/>
              </a:rPr>
              <a:t>por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spc="40" dirty="0">
                <a:latin typeface="Arial Unicode MS"/>
                <a:cs typeface="Arial Unicode MS"/>
              </a:rPr>
              <a:t>seguridad</a:t>
            </a:r>
            <a:endParaRPr sz="1600">
              <a:latin typeface="Arial Unicode MS"/>
              <a:cs typeface="Arial Unicode MS"/>
            </a:endParaRPr>
          </a:p>
          <a:p>
            <a:pPr marL="812800" marR="655320" lvl="1" indent="-342900">
              <a:lnSpc>
                <a:spcPct val="128600"/>
              </a:lnSpc>
              <a:spcBef>
                <a:spcPts val="1040"/>
              </a:spcBef>
              <a:buChar char="•"/>
              <a:tabLst>
                <a:tab pos="583565" algn="l"/>
              </a:tabLst>
            </a:pPr>
            <a:r>
              <a:rPr sz="1400" dirty="0">
                <a:latin typeface="Arial Unicode MS"/>
                <a:cs typeface="Arial Unicode MS"/>
              </a:rPr>
              <a:t>Permite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que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el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elemento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funcione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para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fallas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internas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sin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corriente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salida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-20" dirty="0">
                <a:latin typeface="Arial Unicode MS"/>
                <a:cs typeface="Arial Unicode MS"/>
              </a:rPr>
              <a:t>fase </a:t>
            </a:r>
            <a:r>
              <a:rPr sz="1400" spc="70" dirty="0">
                <a:latin typeface="Arial Unicode MS"/>
                <a:cs typeface="Arial Unicode MS"/>
              </a:rPr>
              <a:t>(interruptor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abierto,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fuente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falla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interna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solo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spc="80" dirty="0">
                <a:latin typeface="Arial Unicode MS"/>
                <a:cs typeface="Arial Unicode MS"/>
              </a:rPr>
              <a:t>por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generador)</a:t>
            </a:r>
            <a:endParaRPr sz="1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60520" y="3302508"/>
            <a:ext cx="0" cy="1948814"/>
          </a:xfrm>
          <a:custGeom>
            <a:avLst/>
            <a:gdLst/>
            <a:ahLst/>
            <a:cxnLst/>
            <a:rect l="l" t="t" r="r" b="b"/>
            <a:pathLst>
              <a:path h="1948814">
                <a:moveTo>
                  <a:pt x="0" y="0"/>
                </a:moveTo>
                <a:lnTo>
                  <a:pt x="0" y="1948433"/>
                </a:lnTo>
              </a:path>
            </a:pathLst>
          </a:custGeom>
          <a:ln w="259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958551" y="2274570"/>
            <a:ext cx="395605" cy="1041400"/>
            <a:chOff x="3958551" y="2274570"/>
            <a:chExt cx="395605" cy="1041400"/>
          </a:xfrm>
        </p:grpSpPr>
        <p:sp>
          <p:nvSpPr>
            <p:cNvPr id="4" name="object 4"/>
            <p:cNvSpPr/>
            <p:nvPr/>
          </p:nvSpPr>
          <p:spPr>
            <a:xfrm>
              <a:off x="4160519" y="2274570"/>
              <a:ext cx="0" cy="658495"/>
            </a:xfrm>
            <a:custGeom>
              <a:avLst/>
              <a:gdLst/>
              <a:ahLst/>
              <a:cxnLst/>
              <a:rect l="l" t="t" r="r" b="b"/>
              <a:pathLst>
                <a:path h="658494">
                  <a:moveTo>
                    <a:pt x="0" y="0"/>
                  </a:moveTo>
                  <a:lnTo>
                    <a:pt x="0" y="658367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71543" y="2932938"/>
              <a:ext cx="369570" cy="369570"/>
            </a:xfrm>
            <a:custGeom>
              <a:avLst/>
              <a:gdLst/>
              <a:ahLst/>
              <a:cxnLst/>
              <a:rect l="l" t="t" r="r" b="b"/>
              <a:pathLst>
                <a:path w="369570" h="369570">
                  <a:moveTo>
                    <a:pt x="369570" y="369570"/>
                  </a:moveTo>
                  <a:lnTo>
                    <a:pt x="369570" y="0"/>
                  </a:lnTo>
                  <a:lnTo>
                    <a:pt x="0" y="0"/>
                  </a:lnTo>
                  <a:lnTo>
                    <a:pt x="0" y="369570"/>
                  </a:lnTo>
                  <a:lnTo>
                    <a:pt x="369570" y="369570"/>
                  </a:lnTo>
                  <a:close/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3710901" y="3507447"/>
            <a:ext cx="892810" cy="1116965"/>
            <a:chOff x="3710901" y="3507447"/>
            <a:chExt cx="892810" cy="1116965"/>
          </a:xfrm>
        </p:grpSpPr>
        <p:sp>
          <p:nvSpPr>
            <p:cNvPr id="7" name="object 7"/>
            <p:cNvSpPr/>
            <p:nvPr/>
          </p:nvSpPr>
          <p:spPr>
            <a:xfrm>
              <a:off x="3723893" y="3520440"/>
              <a:ext cx="866775" cy="866775"/>
            </a:xfrm>
            <a:custGeom>
              <a:avLst/>
              <a:gdLst/>
              <a:ahLst/>
              <a:cxnLst/>
              <a:rect l="l" t="t" r="r" b="b"/>
              <a:pathLst>
                <a:path w="866775" h="866775">
                  <a:moveTo>
                    <a:pt x="866394" y="432815"/>
                  </a:moveTo>
                  <a:lnTo>
                    <a:pt x="863847" y="385615"/>
                  </a:lnTo>
                  <a:lnTo>
                    <a:pt x="856384" y="339897"/>
                  </a:lnTo>
                  <a:lnTo>
                    <a:pt x="844271" y="295924"/>
                  </a:lnTo>
                  <a:lnTo>
                    <a:pt x="827773" y="253958"/>
                  </a:lnTo>
                  <a:lnTo>
                    <a:pt x="807155" y="214263"/>
                  </a:lnTo>
                  <a:lnTo>
                    <a:pt x="782683" y="177100"/>
                  </a:lnTo>
                  <a:lnTo>
                    <a:pt x="754623" y="142734"/>
                  </a:lnTo>
                  <a:lnTo>
                    <a:pt x="723240" y="111427"/>
                  </a:lnTo>
                  <a:lnTo>
                    <a:pt x="688799" y="83442"/>
                  </a:lnTo>
                  <a:lnTo>
                    <a:pt x="651566" y="59040"/>
                  </a:lnTo>
                  <a:lnTo>
                    <a:pt x="611807" y="38486"/>
                  </a:lnTo>
                  <a:lnTo>
                    <a:pt x="569787" y="22043"/>
                  </a:lnTo>
                  <a:lnTo>
                    <a:pt x="525771" y="9972"/>
                  </a:lnTo>
                  <a:lnTo>
                    <a:pt x="480025" y="2536"/>
                  </a:lnTo>
                  <a:lnTo>
                    <a:pt x="432816" y="0"/>
                  </a:lnTo>
                  <a:lnTo>
                    <a:pt x="385748" y="2536"/>
                  </a:lnTo>
                  <a:lnTo>
                    <a:pt x="340126" y="9972"/>
                  </a:lnTo>
                  <a:lnTo>
                    <a:pt x="296216" y="22043"/>
                  </a:lnTo>
                  <a:lnTo>
                    <a:pt x="254286" y="38486"/>
                  </a:lnTo>
                  <a:lnTo>
                    <a:pt x="214601" y="59040"/>
                  </a:lnTo>
                  <a:lnTo>
                    <a:pt x="177430" y="83442"/>
                  </a:lnTo>
                  <a:lnTo>
                    <a:pt x="143038" y="111427"/>
                  </a:lnTo>
                  <a:lnTo>
                    <a:pt x="111693" y="142734"/>
                  </a:lnTo>
                  <a:lnTo>
                    <a:pt x="83661" y="177100"/>
                  </a:lnTo>
                  <a:lnTo>
                    <a:pt x="59210" y="214263"/>
                  </a:lnTo>
                  <a:lnTo>
                    <a:pt x="38606" y="253958"/>
                  </a:lnTo>
                  <a:lnTo>
                    <a:pt x="22116" y="295924"/>
                  </a:lnTo>
                  <a:lnTo>
                    <a:pt x="10007" y="339897"/>
                  </a:lnTo>
                  <a:lnTo>
                    <a:pt x="2546" y="385615"/>
                  </a:lnTo>
                  <a:lnTo>
                    <a:pt x="0" y="432815"/>
                  </a:lnTo>
                  <a:lnTo>
                    <a:pt x="2546" y="480025"/>
                  </a:lnTo>
                  <a:lnTo>
                    <a:pt x="10007" y="525771"/>
                  </a:lnTo>
                  <a:lnTo>
                    <a:pt x="22116" y="569787"/>
                  </a:lnTo>
                  <a:lnTo>
                    <a:pt x="38606" y="611807"/>
                  </a:lnTo>
                  <a:lnTo>
                    <a:pt x="59210" y="651566"/>
                  </a:lnTo>
                  <a:lnTo>
                    <a:pt x="83661" y="688799"/>
                  </a:lnTo>
                  <a:lnTo>
                    <a:pt x="111693" y="723240"/>
                  </a:lnTo>
                  <a:lnTo>
                    <a:pt x="143038" y="754623"/>
                  </a:lnTo>
                  <a:lnTo>
                    <a:pt x="177430" y="782683"/>
                  </a:lnTo>
                  <a:lnTo>
                    <a:pt x="214601" y="807155"/>
                  </a:lnTo>
                  <a:lnTo>
                    <a:pt x="254286" y="827773"/>
                  </a:lnTo>
                  <a:lnTo>
                    <a:pt x="296216" y="844271"/>
                  </a:lnTo>
                  <a:lnTo>
                    <a:pt x="340126" y="856384"/>
                  </a:lnTo>
                  <a:lnTo>
                    <a:pt x="385748" y="863847"/>
                  </a:lnTo>
                  <a:lnTo>
                    <a:pt x="432816" y="866393"/>
                  </a:lnTo>
                  <a:lnTo>
                    <a:pt x="480025" y="863847"/>
                  </a:lnTo>
                  <a:lnTo>
                    <a:pt x="525771" y="856384"/>
                  </a:lnTo>
                  <a:lnTo>
                    <a:pt x="569787" y="844271"/>
                  </a:lnTo>
                  <a:lnTo>
                    <a:pt x="611807" y="827773"/>
                  </a:lnTo>
                  <a:lnTo>
                    <a:pt x="651566" y="807155"/>
                  </a:lnTo>
                  <a:lnTo>
                    <a:pt x="688799" y="782683"/>
                  </a:lnTo>
                  <a:lnTo>
                    <a:pt x="723240" y="754623"/>
                  </a:lnTo>
                  <a:lnTo>
                    <a:pt x="754623" y="723240"/>
                  </a:lnTo>
                  <a:lnTo>
                    <a:pt x="782683" y="688799"/>
                  </a:lnTo>
                  <a:lnTo>
                    <a:pt x="807155" y="651566"/>
                  </a:lnTo>
                  <a:lnTo>
                    <a:pt x="827773" y="611807"/>
                  </a:lnTo>
                  <a:lnTo>
                    <a:pt x="844271" y="569787"/>
                  </a:lnTo>
                  <a:lnTo>
                    <a:pt x="856384" y="525771"/>
                  </a:lnTo>
                  <a:lnTo>
                    <a:pt x="863847" y="480025"/>
                  </a:lnTo>
                  <a:lnTo>
                    <a:pt x="866394" y="4328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23893" y="3520440"/>
              <a:ext cx="866775" cy="866775"/>
            </a:xfrm>
            <a:custGeom>
              <a:avLst/>
              <a:gdLst/>
              <a:ahLst/>
              <a:cxnLst/>
              <a:rect l="l" t="t" r="r" b="b"/>
              <a:pathLst>
                <a:path w="866775" h="866775">
                  <a:moveTo>
                    <a:pt x="0" y="432815"/>
                  </a:moveTo>
                  <a:lnTo>
                    <a:pt x="2546" y="385615"/>
                  </a:lnTo>
                  <a:lnTo>
                    <a:pt x="10007" y="339897"/>
                  </a:lnTo>
                  <a:lnTo>
                    <a:pt x="22116" y="295924"/>
                  </a:lnTo>
                  <a:lnTo>
                    <a:pt x="38606" y="253958"/>
                  </a:lnTo>
                  <a:lnTo>
                    <a:pt x="59210" y="214263"/>
                  </a:lnTo>
                  <a:lnTo>
                    <a:pt x="83661" y="177100"/>
                  </a:lnTo>
                  <a:lnTo>
                    <a:pt x="111693" y="142734"/>
                  </a:lnTo>
                  <a:lnTo>
                    <a:pt x="143038" y="111427"/>
                  </a:lnTo>
                  <a:lnTo>
                    <a:pt x="177430" y="83442"/>
                  </a:lnTo>
                  <a:lnTo>
                    <a:pt x="214601" y="59040"/>
                  </a:lnTo>
                  <a:lnTo>
                    <a:pt x="254286" y="38486"/>
                  </a:lnTo>
                  <a:lnTo>
                    <a:pt x="296216" y="22043"/>
                  </a:lnTo>
                  <a:lnTo>
                    <a:pt x="340126" y="9972"/>
                  </a:lnTo>
                  <a:lnTo>
                    <a:pt x="385748" y="2536"/>
                  </a:lnTo>
                  <a:lnTo>
                    <a:pt x="432816" y="0"/>
                  </a:lnTo>
                  <a:lnTo>
                    <a:pt x="480025" y="2536"/>
                  </a:lnTo>
                  <a:lnTo>
                    <a:pt x="525771" y="9972"/>
                  </a:lnTo>
                  <a:lnTo>
                    <a:pt x="569787" y="22043"/>
                  </a:lnTo>
                  <a:lnTo>
                    <a:pt x="611807" y="38486"/>
                  </a:lnTo>
                  <a:lnTo>
                    <a:pt x="651566" y="59040"/>
                  </a:lnTo>
                  <a:lnTo>
                    <a:pt x="688799" y="83442"/>
                  </a:lnTo>
                  <a:lnTo>
                    <a:pt x="723240" y="111427"/>
                  </a:lnTo>
                  <a:lnTo>
                    <a:pt x="754623" y="142734"/>
                  </a:lnTo>
                  <a:lnTo>
                    <a:pt x="782683" y="177100"/>
                  </a:lnTo>
                  <a:lnTo>
                    <a:pt x="807155" y="214263"/>
                  </a:lnTo>
                  <a:lnTo>
                    <a:pt x="827773" y="253958"/>
                  </a:lnTo>
                  <a:lnTo>
                    <a:pt x="844271" y="295924"/>
                  </a:lnTo>
                  <a:lnTo>
                    <a:pt x="856384" y="339897"/>
                  </a:lnTo>
                  <a:lnTo>
                    <a:pt x="863847" y="385615"/>
                  </a:lnTo>
                  <a:lnTo>
                    <a:pt x="866394" y="432815"/>
                  </a:lnTo>
                  <a:lnTo>
                    <a:pt x="863847" y="480025"/>
                  </a:lnTo>
                  <a:lnTo>
                    <a:pt x="856384" y="525771"/>
                  </a:lnTo>
                  <a:lnTo>
                    <a:pt x="844271" y="569787"/>
                  </a:lnTo>
                  <a:lnTo>
                    <a:pt x="827773" y="611807"/>
                  </a:lnTo>
                  <a:lnTo>
                    <a:pt x="807155" y="651566"/>
                  </a:lnTo>
                  <a:lnTo>
                    <a:pt x="782683" y="688799"/>
                  </a:lnTo>
                  <a:lnTo>
                    <a:pt x="754623" y="723240"/>
                  </a:lnTo>
                  <a:lnTo>
                    <a:pt x="723240" y="754623"/>
                  </a:lnTo>
                  <a:lnTo>
                    <a:pt x="688799" y="782683"/>
                  </a:lnTo>
                  <a:lnTo>
                    <a:pt x="651566" y="807155"/>
                  </a:lnTo>
                  <a:lnTo>
                    <a:pt x="611807" y="827773"/>
                  </a:lnTo>
                  <a:lnTo>
                    <a:pt x="569787" y="844271"/>
                  </a:lnTo>
                  <a:lnTo>
                    <a:pt x="525771" y="856384"/>
                  </a:lnTo>
                  <a:lnTo>
                    <a:pt x="480025" y="863847"/>
                  </a:lnTo>
                  <a:lnTo>
                    <a:pt x="432816" y="866393"/>
                  </a:lnTo>
                  <a:lnTo>
                    <a:pt x="385748" y="863847"/>
                  </a:lnTo>
                  <a:lnTo>
                    <a:pt x="340126" y="856384"/>
                  </a:lnTo>
                  <a:lnTo>
                    <a:pt x="296216" y="844271"/>
                  </a:lnTo>
                  <a:lnTo>
                    <a:pt x="254286" y="827773"/>
                  </a:lnTo>
                  <a:lnTo>
                    <a:pt x="214601" y="807155"/>
                  </a:lnTo>
                  <a:lnTo>
                    <a:pt x="177430" y="782683"/>
                  </a:lnTo>
                  <a:lnTo>
                    <a:pt x="143038" y="754623"/>
                  </a:lnTo>
                  <a:lnTo>
                    <a:pt x="111693" y="723240"/>
                  </a:lnTo>
                  <a:lnTo>
                    <a:pt x="83661" y="688799"/>
                  </a:lnTo>
                  <a:lnTo>
                    <a:pt x="59210" y="651566"/>
                  </a:lnTo>
                  <a:lnTo>
                    <a:pt x="38606" y="611807"/>
                  </a:lnTo>
                  <a:lnTo>
                    <a:pt x="22116" y="569787"/>
                  </a:lnTo>
                  <a:lnTo>
                    <a:pt x="10007" y="525771"/>
                  </a:lnTo>
                  <a:lnTo>
                    <a:pt x="2546" y="480025"/>
                  </a:lnTo>
                  <a:lnTo>
                    <a:pt x="0" y="432815"/>
                  </a:lnTo>
                  <a:close/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11929" y="3768090"/>
              <a:ext cx="287020" cy="321310"/>
            </a:xfrm>
            <a:custGeom>
              <a:avLst/>
              <a:gdLst/>
              <a:ahLst/>
              <a:cxnLst/>
              <a:rect l="l" t="t" r="r" b="b"/>
              <a:pathLst>
                <a:path w="287020" h="321310">
                  <a:moveTo>
                    <a:pt x="286512" y="272034"/>
                  </a:moveTo>
                  <a:lnTo>
                    <a:pt x="286512" y="156972"/>
                  </a:lnTo>
                  <a:lnTo>
                    <a:pt x="155448" y="157734"/>
                  </a:lnTo>
                  <a:lnTo>
                    <a:pt x="155448" y="193548"/>
                  </a:lnTo>
                  <a:lnTo>
                    <a:pt x="246126" y="193548"/>
                  </a:lnTo>
                  <a:lnTo>
                    <a:pt x="246126" y="251460"/>
                  </a:lnTo>
                  <a:lnTo>
                    <a:pt x="208026" y="273558"/>
                  </a:lnTo>
                  <a:lnTo>
                    <a:pt x="168913" y="282880"/>
                  </a:lnTo>
                  <a:lnTo>
                    <a:pt x="155448" y="283464"/>
                  </a:lnTo>
                  <a:lnTo>
                    <a:pt x="140612" y="282606"/>
                  </a:lnTo>
                  <a:lnTo>
                    <a:pt x="97536" y="269748"/>
                  </a:lnTo>
                  <a:lnTo>
                    <a:pt x="64103" y="241565"/>
                  </a:lnTo>
                  <a:lnTo>
                    <a:pt x="45434" y="197358"/>
                  </a:lnTo>
                  <a:lnTo>
                    <a:pt x="41910" y="159258"/>
                  </a:lnTo>
                  <a:lnTo>
                    <a:pt x="42636" y="142851"/>
                  </a:lnTo>
                  <a:lnTo>
                    <a:pt x="54102" y="96774"/>
                  </a:lnTo>
                  <a:lnTo>
                    <a:pt x="79998" y="59721"/>
                  </a:lnTo>
                  <a:lnTo>
                    <a:pt x="117407" y="39874"/>
                  </a:lnTo>
                  <a:lnTo>
                    <a:pt x="155448" y="35052"/>
                  </a:lnTo>
                  <a:lnTo>
                    <a:pt x="166723" y="35611"/>
                  </a:lnTo>
                  <a:lnTo>
                    <a:pt x="206823" y="47732"/>
                  </a:lnTo>
                  <a:lnTo>
                    <a:pt x="236982" y="80867"/>
                  </a:lnTo>
                  <a:lnTo>
                    <a:pt x="244602" y="102108"/>
                  </a:lnTo>
                  <a:lnTo>
                    <a:pt x="281940" y="92202"/>
                  </a:lnTo>
                  <a:lnTo>
                    <a:pt x="265437" y="51589"/>
                  </a:lnTo>
                  <a:lnTo>
                    <a:pt x="228528" y="16823"/>
                  </a:lnTo>
                  <a:lnTo>
                    <a:pt x="186880" y="2762"/>
                  </a:lnTo>
                  <a:lnTo>
                    <a:pt x="154686" y="0"/>
                  </a:lnTo>
                  <a:lnTo>
                    <a:pt x="132409" y="1154"/>
                  </a:lnTo>
                  <a:lnTo>
                    <a:pt x="91570" y="10608"/>
                  </a:lnTo>
                  <a:lnTo>
                    <a:pt x="56435" y="29920"/>
                  </a:lnTo>
                  <a:lnTo>
                    <a:pt x="29003" y="58804"/>
                  </a:lnTo>
                  <a:lnTo>
                    <a:pt x="10287" y="97250"/>
                  </a:lnTo>
                  <a:lnTo>
                    <a:pt x="1143" y="139541"/>
                  </a:lnTo>
                  <a:lnTo>
                    <a:pt x="0" y="161544"/>
                  </a:lnTo>
                  <a:lnTo>
                    <a:pt x="1154" y="183844"/>
                  </a:lnTo>
                  <a:lnTo>
                    <a:pt x="10608" y="225301"/>
                  </a:lnTo>
                  <a:lnTo>
                    <a:pt x="29467" y="261877"/>
                  </a:lnTo>
                  <a:lnTo>
                    <a:pt x="57733" y="290143"/>
                  </a:lnTo>
                  <a:lnTo>
                    <a:pt x="94297" y="309550"/>
                  </a:lnTo>
                  <a:lnTo>
                    <a:pt x="135445" y="319528"/>
                  </a:lnTo>
                  <a:lnTo>
                    <a:pt x="157734" y="320802"/>
                  </a:lnTo>
                  <a:lnTo>
                    <a:pt x="174736" y="319968"/>
                  </a:lnTo>
                  <a:lnTo>
                    <a:pt x="224028" y="308610"/>
                  </a:lnTo>
                  <a:lnTo>
                    <a:pt x="271069" y="283321"/>
                  </a:lnTo>
                  <a:lnTo>
                    <a:pt x="286512" y="27203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17619" y="4448555"/>
              <a:ext cx="676910" cy="162560"/>
            </a:xfrm>
            <a:custGeom>
              <a:avLst/>
              <a:gdLst/>
              <a:ahLst/>
              <a:cxnLst/>
              <a:rect l="l" t="t" r="r" b="b"/>
              <a:pathLst>
                <a:path w="676910" h="162560">
                  <a:moveTo>
                    <a:pt x="0" y="0"/>
                  </a:moveTo>
                  <a:lnTo>
                    <a:pt x="0" y="162306"/>
                  </a:lnTo>
                  <a:lnTo>
                    <a:pt x="676656" y="162305"/>
                  </a:lnTo>
                  <a:lnTo>
                    <a:pt x="676656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122820" y="2310383"/>
            <a:ext cx="113664" cy="595630"/>
            <a:chOff x="4122820" y="2310383"/>
            <a:chExt cx="113664" cy="595630"/>
          </a:xfrm>
        </p:grpSpPr>
        <p:sp>
          <p:nvSpPr>
            <p:cNvPr id="12" name="object 12"/>
            <p:cNvSpPr/>
            <p:nvPr/>
          </p:nvSpPr>
          <p:spPr>
            <a:xfrm>
              <a:off x="4130040" y="2410205"/>
              <a:ext cx="99060" cy="397510"/>
            </a:xfrm>
            <a:custGeom>
              <a:avLst/>
              <a:gdLst/>
              <a:ahLst/>
              <a:cxnLst/>
              <a:rect l="l" t="t" r="r" b="b"/>
              <a:pathLst>
                <a:path w="99060" h="397510">
                  <a:moveTo>
                    <a:pt x="0" y="397001"/>
                  </a:moveTo>
                  <a:lnTo>
                    <a:pt x="38171" y="389120"/>
                  </a:lnTo>
                  <a:lnTo>
                    <a:pt x="69342" y="367664"/>
                  </a:lnTo>
                  <a:lnTo>
                    <a:pt x="90225" y="335922"/>
                  </a:lnTo>
                  <a:lnTo>
                    <a:pt x="97535" y="297179"/>
                  </a:lnTo>
                  <a:lnTo>
                    <a:pt x="89904" y="258984"/>
                  </a:lnTo>
                  <a:lnTo>
                    <a:pt x="69056" y="227647"/>
                  </a:lnTo>
                  <a:lnTo>
                    <a:pt x="38064" y="206311"/>
                  </a:lnTo>
                  <a:lnTo>
                    <a:pt x="0" y="198119"/>
                  </a:lnTo>
                  <a:lnTo>
                    <a:pt x="38302" y="190797"/>
                  </a:lnTo>
                  <a:lnTo>
                    <a:pt x="69818" y="169830"/>
                  </a:lnTo>
                  <a:lnTo>
                    <a:pt x="91189" y="138433"/>
                  </a:lnTo>
                  <a:lnTo>
                    <a:pt x="99059" y="99821"/>
                  </a:lnTo>
                  <a:lnTo>
                    <a:pt x="91749" y="61186"/>
                  </a:lnTo>
                  <a:lnTo>
                    <a:pt x="70865" y="29622"/>
                  </a:lnTo>
                  <a:lnTo>
                    <a:pt x="39695" y="8203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51376" y="2310383"/>
              <a:ext cx="0" cy="595630"/>
            </a:xfrm>
            <a:custGeom>
              <a:avLst/>
              <a:gdLst/>
              <a:ahLst/>
              <a:cxnLst/>
              <a:rect l="l" t="t" r="r" b="b"/>
              <a:pathLst>
                <a:path h="595630">
                  <a:moveTo>
                    <a:pt x="0" y="0"/>
                  </a:moveTo>
                  <a:lnTo>
                    <a:pt x="0" y="595122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3998214" y="5170170"/>
            <a:ext cx="316230" cy="1438275"/>
            <a:chOff x="3998214" y="5170170"/>
            <a:chExt cx="316230" cy="1438275"/>
          </a:xfrm>
        </p:grpSpPr>
        <p:sp>
          <p:nvSpPr>
            <p:cNvPr id="15" name="object 15"/>
            <p:cNvSpPr/>
            <p:nvPr/>
          </p:nvSpPr>
          <p:spPr>
            <a:xfrm>
              <a:off x="4106418" y="6595110"/>
              <a:ext cx="100330" cy="0"/>
            </a:xfrm>
            <a:custGeom>
              <a:avLst/>
              <a:gdLst/>
              <a:ahLst/>
              <a:cxnLst/>
              <a:rect l="l" t="t" r="r" b="b"/>
              <a:pathLst>
                <a:path w="100329">
                  <a:moveTo>
                    <a:pt x="0" y="0"/>
                  </a:moveTo>
                  <a:lnTo>
                    <a:pt x="99822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52316" y="6541008"/>
              <a:ext cx="208279" cy="0"/>
            </a:xfrm>
            <a:custGeom>
              <a:avLst/>
              <a:gdLst/>
              <a:ahLst/>
              <a:cxnLst/>
              <a:rect l="l" t="t" r="r" b="b"/>
              <a:pathLst>
                <a:path w="208279">
                  <a:moveTo>
                    <a:pt x="0" y="0"/>
                  </a:moveTo>
                  <a:lnTo>
                    <a:pt x="208026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98214" y="6486906"/>
              <a:ext cx="316230" cy="0"/>
            </a:xfrm>
            <a:custGeom>
              <a:avLst/>
              <a:gdLst/>
              <a:ahLst/>
              <a:cxnLst/>
              <a:rect l="l" t="t" r="r" b="b"/>
              <a:pathLst>
                <a:path w="316229">
                  <a:moveTo>
                    <a:pt x="0" y="0"/>
                  </a:moveTo>
                  <a:lnTo>
                    <a:pt x="316230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60520" y="6063234"/>
              <a:ext cx="0" cy="424180"/>
            </a:xfrm>
            <a:custGeom>
              <a:avLst/>
              <a:gdLst/>
              <a:ahLst/>
              <a:cxnLst/>
              <a:rect l="l" t="t" r="r" b="b"/>
              <a:pathLst>
                <a:path h="424179">
                  <a:moveTo>
                    <a:pt x="0" y="0"/>
                  </a:moveTo>
                  <a:lnTo>
                    <a:pt x="0" y="423671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52316" y="5305044"/>
              <a:ext cx="208279" cy="758190"/>
            </a:xfrm>
            <a:custGeom>
              <a:avLst/>
              <a:gdLst/>
              <a:ahLst/>
              <a:cxnLst/>
              <a:rect l="l" t="t" r="r" b="b"/>
              <a:pathLst>
                <a:path w="208279" h="758189">
                  <a:moveTo>
                    <a:pt x="0" y="0"/>
                  </a:moveTo>
                  <a:lnTo>
                    <a:pt x="0" y="758189"/>
                  </a:lnTo>
                  <a:lnTo>
                    <a:pt x="208026" y="758189"/>
                  </a:lnTo>
                  <a:lnTo>
                    <a:pt x="208025" y="0"/>
                  </a:lnTo>
                  <a:lnTo>
                    <a:pt x="0" y="0"/>
                  </a:lnTo>
                  <a:close/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15562" y="5617464"/>
              <a:ext cx="109727" cy="72237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160520" y="5170170"/>
              <a:ext cx="0" cy="135255"/>
            </a:xfrm>
            <a:custGeom>
              <a:avLst/>
              <a:gdLst/>
              <a:ahLst/>
              <a:cxnLst/>
              <a:rect l="l" t="t" r="r" b="b"/>
              <a:pathLst>
                <a:path h="135254">
                  <a:moveTo>
                    <a:pt x="0" y="134874"/>
                  </a:moveTo>
                  <a:lnTo>
                    <a:pt x="0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3366154" y="4592573"/>
            <a:ext cx="859790" cy="948690"/>
            <a:chOff x="3366154" y="4592573"/>
            <a:chExt cx="859790" cy="948690"/>
          </a:xfrm>
        </p:grpSpPr>
        <p:sp>
          <p:nvSpPr>
            <p:cNvPr id="23" name="object 23"/>
            <p:cNvSpPr/>
            <p:nvPr/>
          </p:nvSpPr>
          <p:spPr>
            <a:xfrm>
              <a:off x="4119372" y="4693157"/>
              <a:ext cx="99060" cy="397510"/>
            </a:xfrm>
            <a:custGeom>
              <a:avLst/>
              <a:gdLst/>
              <a:ahLst/>
              <a:cxnLst/>
              <a:rect l="l" t="t" r="r" b="b"/>
              <a:pathLst>
                <a:path w="99060" h="397510">
                  <a:moveTo>
                    <a:pt x="0" y="397001"/>
                  </a:moveTo>
                  <a:lnTo>
                    <a:pt x="38183" y="389120"/>
                  </a:lnTo>
                  <a:lnTo>
                    <a:pt x="69437" y="367664"/>
                  </a:lnTo>
                  <a:lnTo>
                    <a:pt x="90547" y="335922"/>
                  </a:lnTo>
                  <a:lnTo>
                    <a:pt x="98297" y="297179"/>
                  </a:lnTo>
                  <a:lnTo>
                    <a:pt x="90225" y="258984"/>
                  </a:lnTo>
                  <a:lnTo>
                    <a:pt x="69151" y="227647"/>
                  </a:lnTo>
                  <a:lnTo>
                    <a:pt x="38076" y="206311"/>
                  </a:lnTo>
                  <a:lnTo>
                    <a:pt x="0" y="198119"/>
                  </a:lnTo>
                  <a:lnTo>
                    <a:pt x="38302" y="190797"/>
                  </a:lnTo>
                  <a:lnTo>
                    <a:pt x="69818" y="169830"/>
                  </a:lnTo>
                  <a:lnTo>
                    <a:pt x="91189" y="138433"/>
                  </a:lnTo>
                  <a:lnTo>
                    <a:pt x="99059" y="99821"/>
                  </a:lnTo>
                  <a:lnTo>
                    <a:pt x="91749" y="61186"/>
                  </a:lnTo>
                  <a:lnTo>
                    <a:pt x="70865" y="29622"/>
                  </a:lnTo>
                  <a:lnTo>
                    <a:pt x="39695" y="8203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42994" y="4592573"/>
              <a:ext cx="0" cy="595630"/>
            </a:xfrm>
            <a:custGeom>
              <a:avLst/>
              <a:gdLst/>
              <a:ahLst/>
              <a:cxnLst/>
              <a:rect l="l" t="t" r="r" b="b"/>
              <a:pathLst>
                <a:path h="595629">
                  <a:moveTo>
                    <a:pt x="0" y="0"/>
                  </a:moveTo>
                  <a:lnTo>
                    <a:pt x="0" y="595122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583686" y="4890515"/>
              <a:ext cx="541020" cy="0"/>
            </a:xfrm>
            <a:custGeom>
              <a:avLst/>
              <a:gdLst/>
              <a:ahLst/>
              <a:cxnLst/>
              <a:rect l="l" t="t" r="r" b="b"/>
              <a:pathLst>
                <a:path w="541020">
                  <a:moveTo>
                    <a:pt x="0" y="0"/>
                  </a:moveTo>
                  <a:lnTo>
                    <a:pt x="541020" y="0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73374" y="4698491"/>
              <a:ext cx="391795" cy="391160"/>
            </a:xfrm>
            <a:custGeom>
              <a:avLst/>
              <a:gdLst/>
              <a:ahLst/>
              <a:cxnLst/>
              <a:rect l="l" t="t" r="r" b="b"/>
              <a:pathLst>
                <a:path w="391795" h="391160">
                  <a:moveTo>
                    <a:pt x="391668" y="195072"/>
                  </a:moveTo>
                  <a:lnTo>
                    <a:pt x="386498" y="150436"/>
                  </a:lnTo>
                  <a:lnTo>
                    <a:pt x="371771" y="109412"/>
                  </a:lnTo>
                  <a:lnTo>
                    <a:pt x="348660" y="73187"/>
                  </a:lnTo>
                  <a:lnTo>
                    <a:pt x="318338" y="42947"/>
                  </a:lnTo>
                  <a:lnTo>
                    <a:pt x="281977" y="19878"/>
                  </a:lnTo>
                  <a:lnTo>
                    <a:pt x="240752" y="5167"/>
                  </a:lnTo>
                  <a:lnTo>
                    <a:pt x="195833" y="0"/>
                  </a:lnTo>
                  <a:lnTo>
                    <a:pt x="150915" y="5167"/>
                  </a:lnTo>
                  <a:lnTo>
                    <a:pt x="109690" y="19878"/>
                  </a:lnTo>
                  <a:lnTo>
                    <a:pt x="73329" y="42947"/>
                  </a:lnTo>
                  <a:lnTo>
                    <a:pt x="43007" y="73187"/>
                  </a:lnTo>
                  <a:lnTo>
                    <a:pt x="19896" y="109412"/>
                  </a:lnTo>
                  <a:lnTo>
                    <a:pt x="5169" y="150436"/>
                  </a:lnTo>
                  <a:lnTo>
                    <a:pt x="0" y="195072"/>
                  </a:lnTo>
                  <a:lnTo>
                    <a:pt x="5169" y="239990"/>
                  </a:lnTo>
                  <a:lnTo>
                    <a:pt x="19896" y="281215"/>
                  </a:lnTo>
                  <a:lnTo>
                    <a:pt x="43007" y="317576"/>
                  </a:lnTo>
                  <a:lnTo>
                    <a:pt x="73329" y="347898"/>
                  </a:lnTo>
                  <a:lnTo>
                    <a:pt x="109690" y="371009"/>
                  </a:lnTo>
                  <a:lnTo>
                    <a:pt x="150915" y="385736"/>
                  </a:lnTo>
                  <a:lnTo>
                    <a:pt x="195834" y="390906"/>
                  </a:lnTo>
                  <a:lnTo>
                    <a:pt x="240752" y="385736"/>
                  </a:lnTo>
                  <a:lnTo>
                    <a:pt x="281977" y="371009"/>
                  </a:lnTo>
                  <a:lnTo>
                    <a:pt x="318338" y="347898"/>
                  </a:lnTo>
                  <a:lnTo>
                    <a:pt x="348660" y="317576"/>
                  </a:lnTo>
                  <a:lnTo>
                    <a:pt x="371771" y="281215"/>
                  </a:lnTo>
                  <a:lnTo>
                    <a:pt x="386498" y="239990"/>
                  </a:lnTo>
                  <a:lnTo>
                    <a:pt x="391668" y="195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373374" y="4698491"/>
              <a:ext cx="391795" cy="391160"/>
            </a:xfrm>
            <a:custGeom>
              <a:avLst/>
              <a:gdLst/>
              <a:ahLst/>
              <a:cxnLst/>
              <a:rect l="l" t="t" r="r" b="b"/>
              <a:pathLst>
                <a:path w="391795" h="391160">
                  <a:moveTo>
                    <a:pt x="0" y="195072"/>
                  </a:moveTo>
                  <a:lnTo>
                    <a:pt x="5169" y="150436"/>
                  </a:lnTo>
                  <a:lnTo>
                    <a:pt x="19896" y="109412"/>
                  </a:lnTo>
                  <a:lnTo>
                    <a:pt x="43007" y="73187"/>
                  </a:lnTo>
                  <a:lnTo>
                    <a:pt x="73329" y="42947"/>
                  </a:lnTo>
                  <a:lnTo>
                    <a:pt x="109690" y="19878"/>
                  </a:lnTo>
                  <a:lnTo>
                    <a:pt x="150915" y="5167"/>
                  </a:lnTo>
                  <a:lnTo>
                    <a:pt x="195833" y="0"/>
                  </a:lnTo>
                  <a:lnTo>
                    <a:pt x="240752" y="5167"/>
                  </a:lnTo>
                  <a:lnTo>
                    <a:pt x="281977" y="19878"/>
                  </a:lnTo>
                  <a:lnTo>
                    <a:pt x="318338" y="42947"/>
                  </a:lnTo>
                  <a:lnTo>
                    <a:pt x="348660" y="73187"/>
                  </a:lnTo>
                  <a:lnTo>
                    <a:pt x="371771" y="109412"/>
                  </a:lnTo>
                  <a:lnTo>
                    <a:pt x="386498" y="150436"/>
                  </a:lnTo>
                  <a:lnTo>
                    <a:pt x="391668" y="195072"/>
                  </a:lnTo>
                  <a:lnTo>
                    <a:pt x="386498" y="239990"/>
                  </a:lnTo>
                  <a:lnTo>
                    <a:pt x="371771" y="281215"/>
                  </a:lnTo>
                  <a:lnTo>
                    <a:pt x="348660" y="317576"/>
                  </a:lnTo>
                  <a:lnTo>
                    <a:pt x="318338" y="347898"/>
                  </a:lnTo>
                  <a:lnTo>
                    <a:pt x="281977" y="371009"/>
                  </a:lnTo>
                  <a:lnTo>
                    <a:pt x="240752" y="385736"/>
                  </a:lnTo>
                  <a:lnTo>
                    <a:pt x="195834" y="390906"/>
                  </a:lnTo>
                  <a:lnTo>
                    <a:pt x="150915" y="385736"/>
                  </a:lnTo>
                  <a:lnTo>
                    <a:pt x="109690" y="371009"/>
                  </a:lnTo>
                  <a:lnTo>
                    <a:pt x="73329" y="347898"/>
                  </a:lnTo>
                  <a:lnTo>
                    <a:pt x="43007" y="317576"/>
                  </a:lnTo>
                  <a:lnTo>
                    <a:pt x="19896" y="281215"/>
                  </a:lnTo>
                  <a:lnTo>
                    <a:pt x="5169" y="239990"/>
                  </a:lnTo>
                  <a:lnTo>
                    <a:pt x="0" y="195072"/>
                  </a:lnTo>
                  <a:close/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2" y="4746497"/>
              <a:ext cx="134112" cy="63093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7298" y="4919471"/>
              <a:ext cx="85343" cy="621791"/>
            </a:xfrm>
            <a:prstGeom prst="rect">
              <a:avLst/>
            </a:prstGeom>
          </p:spPr>
        </p:pic>
      </p:grpSp>
      <p:sp>
        <p:nvSpPr>
          <p:cNvPr id="30" name="object 30"/>
          <p:cNvSpPr/>
          <p:nvPr/>
        </p:nvSpPr>
        <p:spPr>
          <a:xfrm>
            <a:off x="1841754" y="3302508"/>
            <a:ext cx="0" cy="1948814"/>
          </a:xfrm>
          <a:custGeom>
            <a:avLst/>
            <a:gdLst/>
            <a:ahLst/>
            <a:cxnLst/>
            <a:rect l="l" t="t" r="r" b="b"/>
            <a:pathLst>
              <a:path h="1948814">
                <a:moveTo>
                  <a:pt x="0" y="0"/>
                </a:moveTo>
                <a:lnTo>
                  <a:pt x="0" y="1948433"/>
                </a:lnTo>
              </a:path>
            </a:pathLst>
          </a:custGeom>
          <a:ln w="259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1639785" y="2274570"/>
            <a:ext cx="405130" cy="1041400"/>
            <a:chOff x="1639785" y="2274570"/>
            <a:chExt cx="405130" cy="1041400"/>
          </a:xfrm>
        </p:grpSpPr>
        <p:sp>
          <p:nvSpPr>
            <p:cNvPr id="32" name="object 32"/>
            <p:cNvSpPr/>
            <p:nvPr/>
          </p:nvSpPr>
          <p:spPr>
            <a:xfrm>
              <a:off x="1841754" y="2274570"/>
              <a:ext cx="0" cy="658495"/>
            </a:xfrm>
            <a:custGeom>
              <a:avLst/>
              <a:gdLst/>
              <a:ahLst/>
              <a:cxnLst/>
              <a:rect l="l" t="t" r="r" b="b"/>
              <a:pathLst>
                <a:path h="658494">
                  <a:moveTo>
                    <a:pt x="0" y="0"/>
                  </a:moveTo>
                  <a:lnTo>
                    <a:pt x="0" y="658368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652778" y="2932938"/>
              <a:ext cx="379095" cy="369570"/>
            </a:xfrm>
            <a:custGeom>
              <a:avLst/>
              <a:gdLst/>
              <a:ahLst/>
              <a:cxnLst/>
              <a:rect l="l" t="t" r="r" b="b"/>
              <a:pathLst>
                <a:path w="379094" h="369570">
                  <a:moveTo>
                    <a:pt x="378714" y="369569"/>
                  </a:moveTo>
                  <a:lnTo>
                    <a:pt x="378713" y="0"/>
                  </a:lnTo>
                  <a:lnTo>
                    <a:pt x="0" y="0"/>
                  </a:lnTo>
                  <a:lnTo>
                    <a:pt x="0" y="369569"/>
                  </a:lnTo>
                  <a:lnTo>
                    <a:pt x="378714" y="369569"/>
                  </a:lnTo>
                  <a:close/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1395945" y="3507447"/>
            <a:ext cx="892810" cy="1116965"/>
            <a:chOff x="1395945" y="3507447"/>
            <a:chExt cx="892810" cy="1116965"/>
          </a:xfrm>
        </p:grpSpPr>
        <p:sp>
          <p:nvSpPr>
            <p:cNvPr id="35" name="object 35"/>
            <p:cNvSpPr/>
            <p:nvPr/>
          </p:nvSpPr>
          <p:spPr>
            <a:xfrm>
              <a:off x="1408937" y="3520440"/>
              <a:ext cx="866775" cy="866775"/>
            </a:xfrm>
            <a:custGeom>
              <a:avLst/>
              <a:gdLst/>
              <a:ahLst/>
              <a:cxnLst/>
              <a:rect l="l" t="t" r="r" b="b"/>
              <a:pathLst>
                <a:path w="866775" h="866775">
                  <a:moveTo>
                    <a:pt x="866394" y="432815"/>
                  </a:moveTo>
                  <a:lnTo>
                    <a:pt x="863847" y="385615"/>
                  </a:lnTo>
                  <a:lnTo>
                    <a:pt x="856384" y="339897"/>
                  </a:lnTo>
                  <a:lnTo>
                    <a:pt x="844271" y="295924"/>
                  </a:lnTo>
                  <a:lnTo>
                    <a:pt x="827773" y="253958"/>
                  </a:lnTo>
                  <a:lnTo>
                    <a:pt x="807155" y="214263"/>
                  </a:lnTo>
                  <a:lnTo>
                    <a:pt x="782683" y="177100"/>
                  </a:lnTo>
                  <a:lnTo>
                    <a:pt x="754623" y="142734"/>
                  </a:lnTo>
                  <a:lnTo>
                    <a:pt x="723240" y="111427"/>
                  </a:lnTo>
                  <a:lnTo>
                    <a:pt x="688799" y="83442"/>
                  </a:lnTo>
                  <a:lnTo>
                    <a:pt x="651566" y="59040"/>
                  </a:lnTo>
                  <a:lnTo>
                    <a:pt x="611807" y="38486"/>
                  </a:lnTo>
                  <a:lnTo>
                    <a:pt x="569787" y="22043"/>
                  </a:lnTo>
                  <a:lnTo>
                    <a:pt x="525771" y="9972"/>
                  </a:lnTo>
                  <a:lnTo>
                    <a:pt x="480025" y="2536"/>
                  </a:lnTo>
                  <a:lnTo>
                    <a:pt x="432816" y="0"/>
                  </a:lnTo>
                  <a:lnTo>
                    <a:pt x="385748" y="2536"/>
                  </a:lnTo>
                  <a:lnTo>
                    <a:pt x="340126" y="9972"/>
                  </a:lnTo>
                  <a:lnTo>
                    <a:pt x="296216" y="22043"/>
                  </a:lnTo>
                  <a:lnTo>
                    <a:pt x="254286" y="38486"/>
                  </a:lnTo>
                  <a:lnTo>
                    <a:pt x="214601" y="59040"/>
                  </a:lnTo>
                  <a:lnTo>
                    <a:pt x="177430" y="83442"/>
                  </a:lnTo>
                  <a:lnTo>
                    <a:pt x="143038" y="111427"/>
                  </a:lnTo>
                  <a:lnTo>
                    <a:pt x="111693" y="142734"/>
                  </a:lnTo>
                  <a:lnTo>
                    <a:pt x="83661" y="177100"/>
                  </a:lnTo>
                  <a:lnTo>
                    <a:pt x="59210" y="214263"/>
                  </a:lnTo>
                  <a:lnTo>
                    <a:pt x="38606" y="253958"/>
                  </a:lnTo>
                  <a:lnTo>
                    <a:pt x="22116" y="295924"/>
                  </a:lnTo>
                  <a:lnTo>
                    <a:pt x="10007" y="339897"/>
                  </a:lnTo>
                  <a:lnTo>
                    <a:pt x="2546" y="385615"/>
                  </a:lnTo>
                  <a:lnTo>
                    <a:pt x="0" y="432815"/>
                  </a:lnTo>
                  <a:lnTo>
                    <a:pt x="2546" y="480025"/>
                  </a:lnTo>
                  <a:lnTo>
                    <a:pt x="10007" y="525771"/>
                  </a:lnTo>
                  <a:lnTo>
                    <a:pt x="22116" y="569787"/>
                  </a:lnTo>
                  <a:lnTo>
                    <a:pt x="38606" y="611807"/>
                  </a:lnTo>
                  <a:lnTo>
                    <a:pt x="59210" y="651566"/>
                  </a:lnTo>
                  <a:lnTo>
                    <a:pt x="83661" y="688799"/>
                  </a:lnTo>
                  <a:lnTo>
                    <a:pt x="111693" y="723240"/>
                  </a:lnTo>
                  <a:lnTo>
                    <a:pt x="143038" y="754623"/>
                  </a:lnTo>
                  <a:lnTo>
                    <a:pt x="177430" y="782683"/>
                  </a:lnTo>
                  <a:lnTo>
                    <a:pt x="214601" y="807155"/>
                  </a:lnTo>
                  <a:lnTo>
                    <a:pt x="254286" y="827773"/>
                  </a:lnTo>
                  <a:lnTo>
                    <a:pt x="296216" y="844271"/>
                  </a:lnTo>
                  <a:lnTo>
                    <a:pt x="340126" y="856384"/>
                  </a:lnTo>
                  <a:lnTo>
                    <a:pt x="385748" y="863847"/>
                  </a:lnTo>
                  <a:lnTo>
                    <a:pt x="432816" y="866393"/>
                  </a:lnTo>
                  <a:lnTo>
                    <a:pt x="480025" y="863847"/>
                  </a:lnTo>
                  <a:lnTo>
                    <a:pt x="525771" y="856384"/>
                  </a:lnTo>
                  <a:lnTo>
                    <a:pt x="569787" y="844271"/>
                  </a:lnTo>
                  <a:lnTo>
                    <a:pt x="611807" y="827773"/>
                  </a:lnTo>
                  <a:lnTo>
                    <a:pt x="651566" y="807155"/>
                  </a:lnTo>
                  <a:lnTo>
                    <a:pt x="688799" y="782683"/>
                  </a:lnTo>
                  <a:lnTo>
                    <a:pt x="723240" y="754623"/>
                  </a:lnTo>
                  <a:lnTo>
                    <a:pt x="754623" y="723240"/>
                  </a:lnTo>
                  <a:lnTo>
                    <a:pt x="782683" y="688799"/>
                  </a:lnTo>
                  <a:lnTo>
                    <a:pt x="807155" y="651566"/>
                  </a:lnTo>
                  <a:lnTo>
                    <a:pt x="827773" y="611807"/>
                  </a:lnTo>
                  <a:lnTo>
                    <a:pt x="844271" y="569787"/>
                  </a:lnTo>
                  <a:lnTo>
                    <a:pt x="856384" y="525771"/>
                  </a:lnTo>
                  <a:lnTo>
                    <a:pt x="863847" y="480025"/>
                  </a:lnTo>
                  <a:lnTo>
                    <a:pt x="866394" y="4328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408937" y="3520440"/>
              <a:ext cx="866775" cy="866775"/>
            </a:xfrm>
            <a:custGeom>
              <a:avLst/>
              <a:gdLst/>
              <a:ahLst/>
              <a:cxnLst/>
              <a:rect l="l" t="t" r="r" b="b"/>
              <a:pathLst>
                <a:path w="866775" h="866775">
                  <a:moveTo>
                    <a:pt x="0" y="432815"/>
                  </a:moveTo>
                  <a:lnTo>
                    <a:pt x="2546" y="385615"/>
                  </a:lnTo>
                  <a:lnTo>
                    <a:pt x="10007" y="339897"/>
                  </a:lnTo>
                  <a:lnTo>
                    <a:pt x="22116" y="295924"/>
                  </a:lnTo>
                  <a:lnTo>
                    <a:pt x="38606" y="253958"/>
                  </a:lnTo>
                  <a:lnTo>
                    <a:pt x="59210" y="214263"/>
                  </a:lnTo>
                  <a:lnTo>
                    <a:pt x="83661" y="177100"/>
                  </a:lnTo>
                  <a:lnTo>
                    <a:pt x="111693" y="142734"/>
                  </a:lnTo>
                  <a:lnTo>
                    <a:pt x="143038" y="111427"/>
                  </a:lnTo>
                  <a:lnTo>
                    <a:pt x="177430" y="83442"/>
                  </a:lnTo>
                  <a:lnTo>
                    <a:pt x="214601" y="59040"/>
                  </a:lnTo>
                  <a:lnTo>
                    <a:pt x="254286" y="38486"/>
                  </a:lnTo>
                  <a:lnTo>
                    <a:pt x="296216" y="22043"/>
                  </a:lnTo>
                  <a:lnTo>
                    <a:pt x="340126" y="9972"/>
                  </a:lnTo>
                  <a:lnTo>
                    <a:pt x="385748" y="2536"/>
                  </a:lnTo>
                  <a:lnTo>
                    <a:pt x="432816" y="0"/>
                  </a:lnTo>
                  <a:lnTo>
                    <a:pt x="480025" y="2536"/>
                  </a:lnTo>
                  <a:lnTo>
                    <a:pt x="525771" y="9972"/>
                  </a:lnTo>
                  <a:lnTo>
                    <a:pt x="569787" y="22043"/>
                  </a:lnTo>
                  <a:lnTo>
                    <a:pt x="611807" y="38486"/>
                  </a:lnTo>
                  <a:lnTo>
                    <a:pt x="651566" y="59040"/>
                  </a:lnTo>
                  <a:lnTo>
                    <a:pt x="688799" y="83442"/>
                  </a:lnTo>
                  <a:lnTo>
                    <a:pt x="723240" y="111427"/>
                  </a:lnTo>
                  <a:lnTo>
                    <a:pt x="754623" y="142734"/>
                  </a:lnTo>
                  <a:lnTo>
                    <a:pt x="782683" y="177100"/>
                  </a:lnTo>
                  <a:lnTo>
                    <a:pt x="807155" y="214263"/>
                  </a:lnTo>
                  <a:lnTo>
                    <a:pt x="827773" y="253958"/>
                  </a:lnTo>
                  <a:lnTo>
                    <a:pt x="844271" y="295924"/>
                  </a:lnTo>
                  <a:lnTo>
                    <a:pt x="856384" y="339897"/>
                  </a:lnTo>
                  <a:lnTo>
                    <a:pt x="863847" y="385615"/>
                  </a:lnTo>
                  <a:lnTo>
                    <a:pt x="866394" y="432815"/>
                  </a:lnTo>
                  <a:lnTo>
                    <a:pt x="863847" y="480025"/>
                  </a:lnTo>
                  <a:lnTo>
                    <a:pt x="856384" y="525771"/>
                  </a:lnTo>
                  <a:lnTo>
                    <a:pt x="844271" y="569787"/>
                  </a:lnTo>
                  <a:lnTo>
                    <a:pt x="827773" y="611807"/>
                  </a:lnTo>
                  <a:lnTo>
                    <a:pt x="807155" y="651566"/>
                  </a:lnTo>
                  <a:lnTo>
                    <a:pt x="782683" y="688799"/>
                  </a:lnTo>
                  <a:lnTo>
                    <a:pt x="754623" y="723240"/>
                  </a:lnTo>
                  <a:lnTo>
                    <a:pt x="723240" y="754623"/>
                  </a:lnTo>
                  <a:lnTo>
                    <a:pt x="688799" y="782683"/>
                  </a:lnTo>
                  <a:lnTo>
                    <a:pt x="651566" y="807155"/>
                  </a:lnTo>
                  <a:lnTo>
                    <a:pt x="611807" y="827773"/>
                  </a:lnTo>
                  <a:lnTo>
                    <a:pt x="569787" y="844271"/>
                  </a:lnTo>
                  <a:lnTo>
                    <a:pt x="525771" y="856384"/>
                  </a:lnTo>
                  <a:lnTo>
                    <a:pt x="480025" y="863847"/>
                  </a:lnTo>
                  <a:lnTo>
                    <a:pt x="432816" y="866393"/>
                  </a:lnTo>
                  <a:lnTo>
                    <a:pt x="385748" y="863847"/>
                  </a:lnTo>
                  <a:lnTo>
                    <a:pt x="340126" y="856384"/>
                  </a:lnTo>
                  <a:lnTo>
                    <a:pt x="296216" y="844271"/>
                  </a:lnTo>
                  <a:lnTo>
                    <a:pt x="254286" y="827773"/>
                  </a:lnTo>
                  <a:lnTo>
                    <a:pt x="214601" y="807155"/>
                  </a:lnTo>
                  <a:lnTo>
                    <a:pt x="177430" y="782683"/>
                  </a:lnTo>
                  <a:lnTo>
                    <a:pt x="143038" y="754623"/>
                  </a:lnTo>
                  <a:lnTo>
                    <a:pt x="111693" y="723240"/>
                  </a:lnTo>
                  <a:lnTo>
                    <a:pt x="83661" y="688799"/>
                  </a:lnTo>
                  <a:lnTo>
                    <a:pt x="59210" y="651566"/>
                  </a:lnTo>
                  <a:lnTo>
                    <a:pt x="38606" y="611807"/>
                  </a:lnTo>
                  <a:lnTo>
                    <a:pt x="22116" y="569787"/>
                  </a:lnTo>
                  <a:lnTo>
                    <a:pt x="10007" y="525771"/>
                  </a:lnTo>
                  <a:lnTo>
                    <a:pt x="2546" y="480025"/>
                  </a:lnTo>
                  <a:lnTo>
                    <a:pt x="0" y="432815"/>
                  </a:lnTo>
                  <a:close/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96973" y="3768090"/>
              <a:ext cx="287020" cy="321310"/>
            </a:xfrm>
            <a:custGeom>
              <a:avLst/>
              <a:gdLst/>
              <a:ahLst/>
              <a:cxnLst/>
              <a:rect l="l" t="t" r="r" b="b"/>
              <a:pathLst>
                <a:path w="287019" h="321310">
                  <a:moveTo>
                    <a:pt x="286512" y="272034"/>
                  </a:moveTo>
                  <a:lnTo>
                    <a:pt x="286512" y="156972"/>
                  </a:lnTo>
                  <a:lnTo>
                    <a:pt x="155448" y="157734"/>
                  </a:lnTo>
                  <a:lnTo>
                    <a:pt x="155448" y="193548"/>
                  </a:lnTo>
                  <a:lnTo>
                    <a:pt x="246126" y="193548"/>
                  </a:lnTo>
                  <a:lnTo>
                    <a:pt x="246126" y="251460"/>
                  </a:lnTo>
                  <a:lnTo>
                    <a:pt x="208026" y="273558"/>
                  </a:lnTo>
                  <a:lnTo>
                    <a:pt x="169021" y="282880"/>
                  </a:lnTo>
                  <a:lnTo>
                    <a:pt x="155448" y="283464"/>
                  </a:lnTo>
                  <a:lnTo>
                    <a:pt x="140612" y="282606"/>
                  </a:lnTo>
                  <a:lnTo>
                    <a:pt x="97536" y="269748"/>
                  </a:lnTo>
                  <a:lnTo>
                    <a:pt x="64210" y="241565"/>
                  </a:lnTo>
                  <a:lnTo>
                    <a:pt x="45434" y="197358"/>
                  </a:lnTo>
                  <a:lnTo>
                    <a:pt x="41910" y="159258"/>
                  </a:lnTo>
                  <a:lnTo>
                    <a:pt x="42636" y="142851"/>
                  </a:lnTo>
                  <a:lnTo>
                    <a:pt x="54102" y="96774"/>
                  </a:lnTo>
                  <a:lnTo>
                    <a:pt x="79998" y="59721"/>
                  </a:lnTo>
                  <a:lnTo>
                    <a:pt x="117407" y="39874"/>
                  </a:lnTo>
                  <a:lnTo>
                    <a:pt x="155448" y="35052"/>
                  </a:lnTo>
                  <a:lnTo>
                    <a:pt x="166723" y="35611"/>
                  </a:lnTo>
                  <a:lnTo>
                    <a:pt x="207156" y="47732"/>
                  </a:lnTo>
                  <a:lnTo>
                    <a:pt x="237077" y="80867"/>
                  </a:lnTo>
                  <a:lnTo>
                    <a:pt x="244602" y="102108"/>
                  </a:lnTo>
                  <a:lnTo>
                    <a:pt x="281940" y="92202"/>
                  </a:lnTo>
                  <a:lnTo>
                    <a:pt x="265759" y="51589"/>
                  </a:lnTo>
                  <a:lnTo>
                    <a:pt x="228635" y="16823"/>
                  </a:lnTo>
                  <a:lnTo>
                    <a:pt x="186880" y="2762"/>
                  </a:lnTo>
                  <a:lnTo>
                    <a:pt x="154686" y="0"/>
                  </a:lnTo>
                  <a:lnTo>
                    <a:pt x="132409" y="1154"/>
                  </a:lnTo>
                  <a:lnTo>
                    <a:pt x="91570" y="10608"/>
                  </a:lnTo>
                  <a:lnTo>
                    <a:pt x="56447" y="29920"/>
                  </a:lnTo>
                  <a:lnTo>
                    <a:pt x="29325" y="58804"/>
                  </a:lnTo>
                  <a:lnTo>
                    <a:pt x="10608" y="97250"/>
                  </a:lnTo>
                  <a:lnTo>
                    <a:pt x="1154" y="139541"/>
                  </a:lnTo>
                  <a:lnTo>
                    <a:pt x="0" y="161544"/>
                  </a:lnTo>
                  <a:lnTo>
                    <a:pt x="1154" y="183844"/>
                  </a:lnTo>
                  <a:lnTo>
                    <a:pt x="10608" y="225301"/>
                  </a:lnTo>
                  <a:lnTo>
                    <a:pt x="29467" y="261877"/>
                  </a:lnTo>
                  <a:lnTo>
                    <a:pt x="57733" y="290143"/>
                  </a:lnTo>
                  <a:lnTo>
                    <a:pt x="94416" y="309550"/>
                  </a:lnTo>
                  <a:lnTo>
                    <a:pt x="136088" y="319528"/>
                  </a:lnTo>
                  <a:lnTo>
                    <a:pt x="158496" y="320802"/>
                  </a:lnTo>
                  <a:lnTo>
                    <a:pt x="175057" y="319968"/>
                  </a:lnTo>
                  <a:lnTo>
                    <a:pt x="224028" y="308610"/>
                  </a:lnTo>
                  <a:lnTo>
                    <a:pt x="271391" y="283321"/>
                  </a:lnTo>
                  <a:lnTo>
                    <a:pt x="286512" y="27203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507997" y="4448555"/>
              <a:ext cx="668655" cy="162560"/>
            </a:xfrm>
            <a:custGeom>
              <a:avLst/>
              <a:gdLst/>
              <a:ahLst/>
              <a:cxnLst/>
              <a:rect l="l" t="t" r="r" b="b"/>
              <a:pathLst>
                <a:path w="668655" h="162560">
                  <a:moveTo>
                    <a:pt x="0" y="0"/>
                  </a:moveTo>
                  <a:lnTo>
                    <a:pt x="0" y="162306"/>
                  </a:lnTo>
                  <a:lnTo>
                    <a:pt x="668274" y="162305"/>
                  </a:lnTo>
                  <a:lnTo>
                    <a:pt x="668274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1807864" y="2310383"/>
            <a:ext cx="113664" cy="595630"/>
            <a:chOff x="1807864" y="2310383"/>
            <a:chExt cx="113664" cy="595630"/>
          </a:xfrm>
        </p:grpSpPr>
        <p:sp>
          <p:nvSpPr>
            <p:cNvPr id="40" name="object 40"/>
            <p:cNvSpPr/>
            <p:nvPr/>
          </p:nvSpPr>
          <p:spPr>
            <a:xfrm>
              <a:off x="1815084" y="2410205"/>
              <a:ext cx="99060" cy="397510"/>
            </a:xfrm>
            <a:custGeom>
              <a:avLst/>
              <a:gdLst/>
              <a:ahLst/>
              <a:cxnLst/>
              <a:rect l="l" t="t" r="r" b="b"/>
              <a:pathLst>
                <a:path w="99060" h="397510">
                  <a:moveTo>
                    <a:pt x="0" y="397001"/>
                  </a:moveTo>
                  <a:lnTo>
                    <a:pt x="38171" y="389120"/>
                  </a:lnTo>
                  <a:lnTo>
                    <a:pt x="69342" y="367664"/>
                  </a:lnTo>
                  <a:lnTo>
                    <a:pt x="90225" y="335922"/>
                  </a:lnTo>
                  <a:lnTo>
                    <a:pt x="97535" y="297179"/>
                  </a:lnTo>
                  <a:lnTo>
                    <a:pt x="89904" y="258984"/>
                  </a:lnTo>
                  <a:lnTo>
                    <a:pt x="69056" y="227647"/>
                  </a:lnTo>
                  <a:lnTo>
                    <a:pt x="38064" y="206311"/>
                  </a:lnTo>
                  <a:lnTo>
                    <a:pt x="0" y="198119"/>
                  </a:lnTo>
                  <a:lnTo>
                    <a:pt x="38302" y="190797"/>
                  </a:lnTo>
                  <a:lnTo>
                    <a:pt x="69818" y="169830"/>
                  </a:lnTo>
                  <a:lnTo>
                    <a:pt x="91189" y="138433"/>
                  </a:lnTo>
                  <a:lnTo>
                    <a:pt x="99059" y="99821"/>
                  </a:lnTo>
                  <a:lnTo>
                    <a:pt x="91749" y="61186"/>
                  </a:lnTo>
                  <a:lnTo>
                    <a:pt x="70865" y="29622"/>
                  </a:lnTo>
                  <a:lnTo>
                    <a:pt x="39695" y="8203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841754" y="2310383"/>
              <a:ext cx="0" cy="595630"/>
            </a:xfrm>
            <a:custGeom>
              <a:avLst/>
              <a:gdLst/>
              <a:ahLst/>
              <a:cxnLst/>
              <a:rect l="l" t="t" r="r" b="b"/>
              <a:pathLst>
                <a:path h="595630">
                  <a:moveTo>
                    <a:pt x="0" y="0"/>
                  </a:moveTo>
                  <a:lnTo>
                    <a:pt x="0" y="595122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1688592" y="5170170"/>
            <a:ext cx="307340" cy="1429385"/>
            <a:chOff x="1688592" y="5170170"/>
            <a:chExt cx="307340" cy="1429385"/>
          </a:xfrm>
        </p:grpSpPr>
        <p:sp>
          <p:nvSpPr>
            <p:cNvPr id="43" name="object 43"/>
            <p:cNvSpPr/>
            <p:nvPr/>
          </p:nvSpPr>
          <p:spPr>
            <a:xfrm>
              <a:off x="1787652" y="6585966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5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742694" y="6531864"/>
              <a:ext cx="199390" cy="0"/>
            </a:xfrm>
            <a:custGeom>
              <a:avLst/>
              <a:gdLst/>
              <a:ahLst/>
              <a:cxnLst/>
              <a:rect l="l" t="t" r="r" b="b"/>
              <a:pathLst>
                <a:path w="199389">
                  <a:moveTo>
                    <a:pt x="0" y="0"/>
                  </a:moveTo>
                  <a:lnTo>
                    <a:pt x="198882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688592" y="6486906"/>
              <a:ext cx="307340" cy="0"/>
            </a:xfrm>
            <a:custGeom>
              <a:avLst/>
              <a:gdLst/>
              <a:ahLst/>
              <a:cxnLst/>
              <a:rect l="l" t="t" r="r" b="b"/>
              <a:pathLst>
                <a:path w="307339">
                  <a:moveTo>
                    <a:pt x="0" y="0"/>
                  </a:moveTo>
                  <a:lnTo>
                    <a:pt x="307086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841754" y="6063234"/>
              <a:ext cx="0" cy="424180"/>
            </a:xfrm>
            <a:custGeom>
              <a:avLst/>
              <a:gdLst/>
              <a:ahLst/>
              <a:cxnLst/>
              <a:rect l="l" t="t" r="r" b="b"/>
              <a:pathLst>
                <a:path h="424179">
                  <a:moveTo>
                    <a:pt x="0" y="0"/>
                  </a:moveTo>
                  <a:lnTo>
                    <a:pt x="0" y="423672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742694" y="5305044"/>
              <a:ext cx="199390" cy="758190"/>
            </a:xfrm>
            <a:custGeom>
              <a:avLst/>
              <a:gdLst/>
              <a:ahLst/>
              <a:cxnLst/>
              <a:rect l="l" t="t" r="r" b="b"/>
              <a:pathLst>
                <a:path w="199389" h="758189">
                  <a:moveTo>
                    <a:pt x="0" y="0"/>
                  </a:moveTo>
                  <a:lnTo>
                    <a:pt x="0" y="758189"/>
                  </a:lnTo>
                  <a:lnTo>
                    <a:pt x="198882" y="758189"/>
                  </a:lnTo>
                  <a:lnTo>
                    <a:pt x="198881" y="0"/>
                  </a:lnTo>
                  <a:lnTo>
                    <a:pt x="0" y="0"/>
                  </a:lnTo>
                  <a:close/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00606" y="5617464"/>
              <a:ext cx="109727" cy="722376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1841754" y="5170170"/>
              <a:ext cx="0" cy="135255"/>
            </a:xfrm>
            <a:custGeom>
              <a:avLst/>
              <a:gdLst/>
              <a:ahLst/>
              <a:cxnLst/>
              <a:rect l="l" t="t" r="r" b="b"/>
              <a:pathLst>
                <a:path h="135254">
                  <a:moveTo>
                    <a:pt x="0" y="134874"/>
                  </a:moveTo>
                  <a:lnTo>
                    <a:pt x="0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1051198" y="4592573"/>
            <a:ext cx="875030" cy="948690"/>
            <a:chOff x="1051198" y="4592573"/>
            <a:chExt cx="875030" cy="948690"/>
          </a:xfrm>
        </p:grpSpPr>
        <p:sp>
          <p:nvSpPr>
            <p:cNvPr id="51" name="object 51"/>
            <p:cNvSpPr/>
            <p:nvPr/>
          </p:nvSpPr>
          <p:spPr>
            <a:xfrm>
              <a:off x="1819655" y="4693157"/>
              <a:ext cx="99060" cy="397510"/>
            </a:xfrm>
            <a:custGeom>
              <a:avLst/>
              <a:gdLst/>
              <a:ahLst/>
              <a:cxnLst/>
              <a:rect l="l" t="t" r="r" b="b"/>
              <a:pathLst>
                <a:path w="99060" h="397510">
                  <a:moveTo>
                    <a:pt x="0" y="397001"/>
                  </a:moveTo>
                  <a:lnTo>
                    <a:pt x="38171" y="389120"/>
                  </a:lnTo>
                  <a:lnTo>
                    <a:pt x="69342" y="367664"/>
                  </a:lnTo>
                  <a:lnTo>
                    <a:pt x="90225" y="335922"/>
                  </a:lnTo>
                  <a:lnTo>
                    <a:pt x="97535" y="297179"/>
                  </a:lnTo>
                  <a:lnTo>
                    <a:pt x="89904" y="258984"/>
                  </a:lnTo>
                  <a:lnTo>
                    <a:pt x="69056" y="227647"/>
                  </a:lnTo>
                  <a:lnTo>
                    <a:pt x="38064" y="206311"/>
                  </a:lnTo>
                  <a:lnTo>
                    <a:pt x="0" y="198119"/>
                  </a:lnTo>
                  <a:lnTo>
                    <a:pt x="38302" y="190797"/>
                  </a:lnTo>
                  <a:lnTo>
                    <a:pt x="69818" y="169830"/>
                  </a:lnTo>
                  <a:lnTo>
                    <a:pt x="91189" y="138433"/>
                  </a:lnTo>
                  <a:lnTo>
                    <a:pt x="99059" y="99821"/>
                  </a:lnTo>
                  <a:lnTo>
                    <a:pt x="91749" y="61186"/>
                  </a:lnTo>
                  <a:lnTo>
                    <a:pt x="70865" y="29622"/>
                  </a:lnTo>
                  <a:lnTo>
                    <a:pt x="39695" y="8203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841754" y="4592573"/>
              <a:ext cx="0" cy="595630"/>
            </a:xfrm>
            <a:custGeom>
              <a:avLst/>
              <a:gdLst/>
              <a:ahLst/>
              <a:cxnLst/>
              <a:rect l="l" t="t" r="r" b="b"/>
              <a:pathLst>
                <a:path h="595629">
                  <a:moveTo>
                    <a:pt x="0" y="0"/>
                  </a:moveTo>
                  <a:lnTo>
                    <a:pt x="0" y="595122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264920" y="4890515"/>
              <a:ext cx="541020" cy="0"/>
            </a:xfrm>
            <a:custGeom>
              <a:avLst/>
              <a:gdLst/>
              <a:ahLst/>
              <a:cxnLst/>
              <a:rect l="l" t="t" r="r" b="b"/>
              <a:pathLst>
                <a:path w="541019">
                  <a:moveTo>
                    <a:pt x="0" y="0"/>
                  </a:moveTo>
                  <a:lnTo>
                    <a:pt x="541020" y="0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058417" y="4698491"/>
              <a:ext cx="391795" cy="391160"/>
            </a:xfrm>
            <a:custGeom>
              <a:avLst/>
              <a:gdLst/>
              <a:ahLst/>
              <a:cxnLst/>
              <a:rect l="l" t="t" r="r" b="b"/>
              <a:pathLst>
                <a:path w="391794" h="391160">
                  <a:moveTo>
                    <a:pt x="391668" y="195072"/>
                  </a:moveTo>
                  <a:lnTo>
                    <a:pt x="386498" y="150436"/>
                  </a:lnTo>
                  <a:lnTo>
                    <a:pt x="371771" y="109412"/>
                  </a:lnTo>
                  <a:lnTo>
                    <a:pt x="348660" y="73187"/>
                  </a:lnTo>
                  <a:lnTo>
                    <a:pt x="318338" y="42947"/>
                  </a:lnTo>
                  <a:lnTo>
                    <a:pt x="281977" y="19878"/>
                  </a:lnTo>
                  <a:lnTo>
                    <a:pt x="240752" y="5167"/>
                  </a:lnTo>
                  <a:lnTo>
                    <a:pt x="195833" y="0"/>
                  </a:lnTo>
                  <a:lnTo>
                    <a:pt x="150915" y="5167"/>
                  </a:lnTo>
                  <a:lnTo>
                    <a:pt x="109690" y="19878"/>
                  </a:lnTo>
                  <a:lnTo>
                    <a:pt x="73329" y="42947"/>
                  </a:lnTo>
                  <a:lnTo>
                    <a:pt x="43007" y="73187"/>
                  </a:lnTo>
                  <a:lnTo>
                    <a:pt x="19896" y="109412"/>
                  </a:lnTo>
                  <a:lnTo>
                    <a:pt x="5169" y="150436"/>
                  </a:lnTo>
                  <a:lnTo>
                    <a:pt x="0" y="195072"/>
                  </a:lnTo>
                  <a:lnTo>
                    <a:pt x="5169" y="239990"/>
                  </a:lnTo>
                  <a:lnTo>
                    <a:pt x="19896" y="281215"/>
                  </a:lnTo>
                  <a:lnTo>
                    <a:pt x="43007" y="317576"/>
                  </a:lnTo>
                  <a:lnTo>
                    <a:pt x="73329" y="347898"/>
                  </a:lnTo>
                  <a:lnTo>
                    <a:pt x="109690" y="371009"/>
                  </a:lnTo>
                  <a:lnTo>
                    <a:pt x="150915" y="385736"/>
                  </a:lnTo>
                  <a:lnTo>
                    <a:pt x="195834" y="390906"/>
                  </a:lnTo>
                  <a:lnTo>
                    <a:pt x="240752" y="385736"/>
                  </a:lnTo>
                  <a:lnTo>
                    <a:pt x="281977" y="371009"/>
                  </a:lnTo>
                  <a:lnTo>
                    <a:pt x="318338" y="347898"/>
                  </a:lnTo>
                  <a:lnTo>
                    <a:pt x="348660" y="317576"/>
                  </a:lnTo>
                  <a:lnTo>
                    <a:pt x="371771" y="281215"/>
                  </a:lnTo>
                  <a:lnTo>
                    <a:pt x="386498" y="239990"/>
                  </a:lnTo>
                  <a:lnTo>
                    <a:pt x="391668" y="195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058417" y="4698491"/>
              <a:ext cx="391795" cy="391160"/>
            </a:xfrm>
            <a:custGeom>
              <a:avLst/>
              <a:gdLst/>
              <a:ahLst/>
              <a:cxnLst/>
              <a:rect l="l" t="t" r="r" b="b"/>
              <a:pathLst>
                <a:path w="391794" h="391160">
                  <a:moveTo>
                    <a:pt x="0" y="195072"/>
                  </a:moveTo>
                  <a:lnTo>
                    <a:pt x="5169" y="150436"/>
                  </a:lnTo>
                  <a:lnTo>
                    <a:pt x="19896" y="109412"/>
                  </a:lnTo>
                  <a:lnTo>
                    <a:pt x="43007" y="73187"/>
                  </a:lnTo>
                  <a:lnTo>
                    <a:pt x="73329" y="42947"/>
                  </a:lnTo>
                  <a:lnTo>
                    <a:pt x="109690" y="19878"/>
                  </a:lnTo>
                  <a:lnTo>
                    <a:pt x="150915" y="5167"/>
                  </a:lnTo>
                  <a:lnTo>
                    <a:pt x="195833" y="0"/>
                  </a:lnTo>
                  <a:lnTo>
                    <a:pt x="240752" y="5167"/>
                  </a:lnTo>
                  <a:lnTo>
                    <a:pt x="281977" y="19878"/>
                  </a:lnTo>
                  <a:lnTo>
                    <a:pt x="318338" y="42947"/>
                  </a:lnTo>
                  <a:lnTo>
                    <a:pt x="348660" y="73187"/>
                  </a:lnTo>
                  <a:lnTo>
                    <a:pt x="371771" y="109412"/>
                  </a:lnTo>
                  <a:lnTo>
                    <a:pt x="386498" y="150436"/>
                  </a:lnTo>
                  <a:lnTo>
                    <a:pt x="391668" y="195072"/>
                  </a:lnTo>
                  <a:lnTo>
                    <a:pt x="386498" y="239990"/>
                  </a:lnTo>
                  <a:lnTo>
                    <a:pt x="371771" y="281215"/>
                  </a:lnTo>
                  <a:lnTo>
                    <a:pt x="348660" y="317576"/>
                  </a:lnTo>
                  <a:lnTo>
                    <a:pt x="318338" y="347898"/>
                  </a:lnTo>
                  <a:lnTo>
                    <a:pt x="281977" y="371009"/>
                  </a:lnTo>
                  <a:lnTo>
                    <a:pt x="240752" y="385736"/>
                  </a:lnTo>
                  <a:lnTo>
                    <a:pt x="195834" y="390906"/>
                  </a:lnTo>
                  <a:lnTo>
                    <a:pt x="150915" y="385736"/>
                  </a:lnTo>
                  <a:lnTo>
                    <a:pt x="109690" y="371009"/>
                  </a:lnTo>
                  <a:lnTo>
                    <a:pt x="73329" y="347898"/>
                  </a:lnTo>
                  <a:lnTo>
                    <a:pt x="43007" y="317576"/>
                  </a:lnTo>
                  <a:lnTo>
                    <a:pt x="19896" y="281215"/>
                  </a:lnTo>
                  <a:lnTo>
                    <a:pt x="5169" y="239990"/>
                  </a:lnTo>
                  <a:lnTo>
                    <a:pt x="0" y="195072"/>
                  </a:lnTo>
                  <a:close/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9575" y="4746497"/>
              <a:ext cx="134112" cy="63093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2342" y="4919471"/>
              <a:ext cx="85343" cy="621791"/>
            </a:xfrm>
            <a:prstGeom prst="rect">
              <a:avLst/>
            </a:prstGeom>
          </p:spPr>
        </p:pic>
      </p:grpSp>
      <p:sp>
        <p:nvSpPr>
          <p:cNvPr id="58" name="object 58"/>
          <p:cNvSpPr/>
          <p:nvPr/>
        </p:nvSpPr>
        <p:spPr>
          <a:xfrm>
            <a:off x="1354836" y="2274570"/>
            <a:ext cx="3202940" cy="0"/>
          </a:xfrm>
          <a:custGeom>
            <a:avLst/>
            <a:gdLst/>
            <a:ahLst/>
            <a:cxnLst/>
            <a:rect l="l" t="t" r="r" b="b"/>
            <a:pathLst>
              <a:path w="3202940">
                <a:moveTo>
                  <a:pt x="0" y="0"/>
                </a:moveTo>
                <a:lnTo>
                  <a:pt x="3202686" y="0"/>
                </a:lnTo>
              </a:path>
            </a:pathLst>
          </a:custGeom>
          <a:ln w="259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9" name="object 59"/>
          <p:cNvGrpSpPr/>
          <p:nvPr/>
        </p:nvGrpSpPr>
        <p:grpSpPr>
          <a:xfrm>
            <a:off x="552088" y="2601105"/>
            <a:ext cx="1270635" cy="2287905"/>
            <a:chOff x="552088" y="2601105"/>
            <a:chExt cx="1270635" cy="2287905"/>
          </a:xfrm>
        </p:grpSpPr>
        <p:sp>
          <p:nvSpPr>
            <p:cNvPr id="60" name="object 60"/>
            <p:cNvSpPr/>
            <p:nvPr/>
          </p:nvSpPr>
          <p:spPr>
            <a:xfrm>
              <a:off x="732282" y="2608325"/>
              <a:ext cx="1083310" cy="2273300"/>
            </a:xfrm>
            <a:custGeom>
              <a:avLst/>
              <a:gdLst/>
              <a:ahLst/>
              <a:cxnLst/>
              <a:rect l="l" t="t" r="r" b="b"/>
              <a:pathLst>
                <a:path w="1083310" h="2273300">
                  <a:moveTo>
                    <a:pt x="1082802" y="0"/>
                  </a:moveTo>
                  <a:lnTo>
                    <a:pt x="0" y="0"/>
                  </a:lnTo>
                  <a:lnTo>
                    <a:pt x="0" y="2273046"/>
                  </a:lnTo>
                  <a:lnTo>
                    <a:pt x="297942" y="2273046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59308" y="3304031"/>
              <a:ext cx="391160" cy="391160"/>
            </a:xfrm>
            <a:custGeom>
              <a:avLst/>
              <a:gdLst/>
              <a:ahLst/>
              <a:cxnLst/>
              <a:rect l="l" t="t" r="r" b="b"/>
              <a:pathLst>
                <a:path w="391159" h="391160">
                  <a:moveTo>
                    <a:pt x="390906" y="195834"/>
                  </a:moveTo>
                  <a:lnTo>
                    <a:pt x="385738" y="150915"/>
                  </a:lnTo>
                  <a:lnTo>
                    <a:pt x="371027" y="109690"/>
                  </a:lnTo>
                  <a:lnTo>
                    <a:pt x="347958" y="73329"/>
                  </a:lnTo>
                  <a:lnTo>
                    <a:pt x="317718" y="43007"/>
                  </a:lnTo>
                  <a:lnTo>
                    <a:pt x="281493" y="19896"/>
                  </a:lnTo>
                  <a:lnTo>
                    <a:pt x="240469" y="5169"/>
                  </a:lnTo>
                  <a:lnTo>
                    <a:pt x="195833" y="0"/>
                  </a:lnTo>
                  <a:lnTo>
                    <a:pt x="150915" y="5169"/>
                  </a:lnTo>
                  <a:lnTo>
                    <a:pt x="109690" y="19896"/>
                  </a:lnTo>
                  <a:lnTo>
                    <a:pt x="73329" y="43007"/>
                  </a:lnTo>
                  <a:lnTo>
                    <a:pt x="43007" y="73329"/>
                  </a:lnTo>
                  <a:lnTo>
                    <a:pt x="19896" y="109690"/>
                  </a:lnTo>
                  <a:lnTo>
                    <a:pt x="5169" y="150915"/>
                  </a:lnTo>
                  <a:lnTo>
                    <a:pt x="0" y="195834"/>
                  </a:lnTo>
                  <a:lnTo>
                    <a:pt x="5169" y="240469"/>
                  </a:lnTo>
                  <a:lnTo>
                    <a:pt x="19896" y="281493"/>
                  </a:lnTo>
                  <a:lnTo>
                    <a:pt x="43007" y="317718"/>
                  </a:lnTo>
                  <a:lnTo>
                    <a:pt x="73329" y="347958"/>
                  </a:lnTo>
                  <a:lnTo>
                    <a:pt x="109690" y="371027"/>
                  </a:lnTo>
                  <a:lnTo>
                    <a:pt x="150915" y="385738"/>
                  </a:lnTo>
                  <a:lnTo>
                    <a:pt x="195834" y="390906"/>
                  </a:lnTo>
                  <a:lnTo>
                    <a:pt x="240469" y="385738"/>
                  </a:lnTo>
                  <a:lnTo>
                    <a:pt x="281493" y="371027"/>
                  </a:lnTo>
                  <a:lnTo>
                    <a:pt x="317718" y="347958"/>
                  </a:lnTo>
                  <a:lnTo>
                    <a:pt x="347958" y="317718"/>
                  </a:lnTo>
                  <a:lnTo>
                    <a:pt x="371027" y="281493"/>
                  </a:lnTo>
                  <a:lnTo>
                    <a:pt x="385738" y="240469"/>
                  </a:lnTo>
                  <a:lnTo>
                    <a:pt x="390906" y="1958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59308" y="3304031"/>
              <a:ext cx="391160" cy="391160"/>
            </a:xfrm>
            <a:custGeom>
              <a:avLst/>
              <a:gdLst/>
              <a:ahLst/>
              <a:cxnLst/>
              <a:rect l="l" t="t" r="r" b="b"/>
              <a:pathLst>
                <a:path w="391159" h="391160">
                  <a:moveTo>
                    <a:pt x="0" y="195834"/>
                  </a:moveTo>
                  <a:lnTo>
                    <a:pt x="5169" y="150915"/>
                  </a:lnTo>
                  <a:lnTo>
                    <a:pt x="19896" y="109690"/>
                  </a:lnTo>
                  <a:lnTo>
                    <a:pt x="43007" y="73329"/>
                  </a:lnTo>
                  <a:lnTo>
                    <a:pt x="73329" y="43007"/>
                  </a:lnTo>
                  <a:lnTo>
                    <a:pt x="109690" y="19896"/>
                  </a:lnTo>
                  <a:lnTo>
                    <a:pt x="150915" y="5169"/>
                  </a:lnTo>
                  <a:lnTo>
                    <a:pt x="195833" y="0"/>
                  </a:lnTo>
                  <a:lnTo>
                    <a:pt x="240469" y="5169"/>
                  </a:lnTo>
                  <a:lnTo>
                    <a:pt x="281493" y="19896"/>
                  </a:lnTo>
                  <a:lnTo>
                    <a:pt x="317718" y="43007"/>
                  </a:lnTo>
                  <a:lnTo>
                    <a:pt x="347958" y="73329"/>
                  </a:lnTo>
                  <a:lnTo>
                    <a:pt x="371027" y="109690"/>
                  </a:lnTo>
                  <a:lnTo>
                    <a:pt x="385738" y="150915"/>
                  </a:lnTo>
                  <a:lnTo>
                    <a:pt x="390906" y="195834"/>
                  </a:lnTo>
                  <a:lnTo>
                    <a:pt x="385738" y="240469"/>
                  </a:lnTo>
                  <a:lnTo>
                    <a:pt x="371027" y="281493"/>
                  </a:lnTo>
                  <a:lnTo>
                    <a:pt x="347958" y="317718"/>
                  </a:lnTo>
                  <a:lnTo>
                    <a:pt x="317718" y="347958"/>
                  </a:lnTo>
                  <a:lnTo>
                    <a:pt x="281493" y="371027"/>
                  </a:lnTo>
                  <a:lnTo>
                    <a:pt x="240469" y="385738"/>
                  </a:lnTo>
                  <a:lnTo>
                    <a:pt x="195834" y="390906"/>
                  </a:lnTo>
                  <a:lnTo>
                    <a:pt x="150915" y="385738"/>
                  </a:lnTo>
                  <a:lnTo>
                    <a:pt x="109690" y="371027"/>
                  </a:lnTo>
                  <a:lnTo>
                    <a:pt x="73329" y="347958"/>
                  </a:lnTo>
                  <a:lnTo>
                    <a:pt x="43007" y="317718"/>
                  </a:lnTo>
                  <a:lnTo>
                    <a:pt x="19896" y="281493"/>
                  </a:lnTo>
                  <a:lnTo>
                    <a:pt x="5169" y="240469"/>
                  </a:lnTo>
                  <a:lnTo>
                    <a:pt x="0" y="195834"/>
                  </a:lnTo>
                  <a:close/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9704" y="3352037"/>
              <a:ext cx="152400" cy="630936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2272" y="3524249"/>
              <a:ext cx="207263" cy="320040"/>
            </a:xfrm>
            <a:prstGeom prst="rect">
              <a:avLst/>
            </a:prstGeom>
          </p:spPr>
        </p:pic>
      </p:grpSp>
      <p:grpSp>
        <p:nvGrpSpPr>
          <p:cNvPr id="65" name="object 65"/>
          <p:cNvGrpSpPr/>
          <p:nvPr/>
        </p:nvGrpSpPr>
        <p:grpSpPr>
          <a:xfrm>
            <a:off x="2892190" y="2601105"/>
            <a:ext cx="1258570" cy="2296795"/>
            <a:chOff x="2892190" y="2601105"/>
            <a:chExt cx="1258570" cy="2296795"/>
          </a:xfrm>
        </p:grpSpPr>
        <p:sp>
          <p:nvSpPr>
            <p:cNvPr id="66" name="object 66"/>
            <p:cNvSpPr/>
            <p:nvPr/>
          </p:nvSpPr>
          <p:spPr>
            <a:xfrm>
              <a:off x="3078480" y="2608325"/>
              <a:ext cx="1064895" cy="2282190"/>
            </a:xfrm>
            <a:custGeom>
              <a:avLst/>
              <a:gdLst/>
              <a:ahLst/>
              <a:cxnLst/>
              <a:rect l="l" t="t" r="r" b="b"/>
              <a:pathLst>
                <a:path w="1064895" h="2282190">
                  <a:moveTo>
                    <a:pt x="1064514" y="0"/>
                  </a:moveTo>
                  <a:lnTo>
                    <a:pt x="0" y="0"/>
                  </a:lnTo>
                  <a:lnTo>
                    <a:pt x="0" y="2282190"/>
                  </a:lnTo>
                  <a:lnTo>
                    <a:pt x="297180" y="2282190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899410" y="3302507"/>
              <a:ext cx="391160" cy="391160"/>
            </a:xfrm>
            <a:custGeom>
              <a:avLst/>
              <a:gdLst/>
              <a:ahLst/>
              <a:cxnLst/>
              <a:rect l="l" t="t" r="r" b="b"/>
              <a:pathLst>
                <a:path w="391160" h="391160">
                  <a:moveTo>
                    <a:pt x="390906" y="195072"/>
                  </a:moveTo>
                  <a:lnTo>
                    <a:pt x="385736" y="150436"/>
                  </a:lnTo>
                  <a:lnTo>
                    <a:pt x="371009" y="109412"/>
                  </a:lnTo>
                  <a:lnTo>
                    <a:pt x="347898" y="73187"/>
                  </a:lnTo>
                  <a:lnTo>
                    <a:pt x="317576" y="42947"/>
                  </a:lnTo>
                  <a:lnTo>
                    <a:pt x="281215" y="19878"/>
                  </a:lnTo>
                  <a:lnTo>
                    <a:pt x="239990" y="5167"/>
                  </a:lnTo>
                  <a:lnTo>
                    <a:pt x="195071" y="0"/>
                  </a:lnTo>
                  <a:lnTo>
                    <a:pt x="150436" y="5167"/>
                  </a:lnTo>
                  <a:lnTo>
                    <a:pt x="109412" y="19878"/>
                  </a:lnTo>
                  <a:lnTo>
                    <a:pt x="73187" y="42947"/>
                  </a:lnTo>
                  <a:lnTo>
                    <a:pt x="42947" y="73187"/>
                  </a:lnTo>
                  <a:lnTo>
                    <a:pt x="19878" y="109412"/>
                  </a:lnTo>
                  <a:lnTo>
                    <a:pt x="5167" y="150436"/>
                  </a:lnTo>
                  <a:lnTo>
                    <a:pt x="0" y="195072"/>
                  </a:lnTo>
                  <a:lnTo>
                    <a:pt x="5167" y="239990"/>
                  </a:lnTo>
                  <a:lnTo>
                    <a:pt x="19878" y="281215"/>
                  </a:lnTo>
                  <a:lnTo>
                    <a:pt x="42947" y="317576"/>
                  </a:lnTo>
                  <a:lnTo>
                    <a:pt x="73187" y="347898"/>
                  </a:lnTo>
                  <a:lnTo>
                    <a:pt x="109412" y="371009"/>
                  </a:lnTo>
                  <a:lnTo>
                    <a:pt x="150436" y="385736"/>
                  </a:lnTo>
                  <a:lnTo>
                    <a:pt x="195072" y="390906"/>
                  </a:lnTo>
                  <a:lnTo>
                    <a:pt x="239990" y="385736"/>
                  </a:lnTo>
                  <a:lnTo>
                    <a:pt x="281215" y="371009"/>
                  </a:lnTo>
                  <a:lnTo>
                    <a:pt x="317576" y="347898"/>
                  </a:lnTo>
                  <a:lnTo>
                    <a:pt x="347898" y="317576"/>
                  </a:lnTo>
                  <a:lnTo>
                    <a:pt x="371009" y="281215"/>
                  </a:lnTo>
                  <a:lnTo>
                    <a:pt x="385736" y="239990"/>
                  </a:lnTo>
                  <a:lnTo>
                    <a:pt x="390906" y="195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899410" y="3302507"/>
              <a:ext cx="391160" cy="391160"/>
            </a:xfrm>
            <a:custGeom>
              <a:avLst/>
              <a:gdLst/>
              <a:ahLst/>
              <a:cxnLst/>
              <a:rect l="l" t="t" r="r" b="b"/>
              <a:pathLst>
                <a:path w="391160" h="391160">
                  <a:moveTo>
                    <a:pt x="0" y="195072"/>
                  </a:moveTo>
                  <a:lnTo>
                    <a:pt x="5167" y="150436"/>
                  </a:lnTo>
                  <a:lnTo>
                    <a:pt x="19878" y="109412"/>
                  </a:lnTo>
                  <a:lnTo>
                    <a:pt x="42947" y="73187"/>
                  </a:lnTo>
                  <a:lnTo>
                    <a:pt x="73187" y="42947"/>
                  </a:lnTo>
                  <a:lnTo>
                    <a:pt x="109412" y="19878"/>
                  </a:lnTo>
                  <a:lnTo>
                    <a:pt x="150436" y="5167"/>
                  </a:lnTo>
                  <a:lnTo>
                    <a:pt x="195071" y="0"/>
                  </a:lnTo>
                  <a:lnTo>
                    <a:pt x="239990" y="5167"/>
                  </a:lnTo>
                  <a:lnTo>
                    <a:pt x="281215" y="19878"/>
                  </a:lnTo>
                  <a:lnTo>
                    <a:pt x="317576" y="42947"/>
                  </a:lnTo>
                  <a:lnTo>
                    <a:pt x="347898" y="73187"/>
                  </a:lnTo>
                  <a:lnTo>
                    <a:pt x="371009" y="109412"/>
                  </a:lnTo>
                  <a:lnTo>
                    <a:pt x="385736" y="150436"/>
                  </a:lnTo>
                  <a:lnTo>
                    <a:pt x="390906" y="195072"/>
                  </a:lnTo>
                  <a:lnTo>
                    <a:pt x="385736" y="239990"/>
                  </a:lnTo>
                  <a:lnTo>
                    <a:pt x="371009" y="281215"/>
                  </a:lnTo>
                  <a:lnTo>
                    <a:pt x="347898" y="317576"/>
                  </a:lnTo>
                  <a:lnTo>
                    <a:pt x="317576" y="347898"/>
                  </a:lnTo>
                  <a:lnTo>
                    <a:pt x="281215" y="371009"/>
                  </a:lnTo>
                  <a:lnTo>
                    <a:pt x="239990" y="385736"/>
                  </a:lnTo>
                  <a:lnTo>
                    <a:pt x="195072" y="390906"/>
                  </a:lnTo>
                  <a:lnTo>
                    <a:pt x="150436" y="385736"/>
                  </a:lnTo>
                  <a:lnTo>
                    <a:pt x="109412" y="371009"/>
                  </a:lnTo>
                  <a:lnTo>
                    <a:pt x="73187" y="347898"/>
                  </a:lnTo>
                  <a:lnTo>
                    <a:pt x="42947" y="317576"/>
                  </a:lnTo>
                  <a:lnTo>
                    <a:pt x="19878" y="281215"/>
                  </a:lnTo>
                  <a:lnTo>
                    <a:pt x="5167" y="239990"/>
                  </a:lnTo>
                  <a:lnTo>
                    <a:pt x="0" y="195072"/>
                  </a:lnTo>
                  <a:close/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19806" y="3350513"/>
              <a:ext cx="152400" cy="630936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92374" y="3521963"/>
              <a:ext cx="207263" cy="320040"/>
            </a:xfrm>
            <a:prstGeom prst="rect">
              <a:avLst/>
            </a:prstGeom>
          </p:spPr>
        </p:pic>
      </p:grpSp>
      <p:grpSp>
        <p:nvGrpSpPr>
          <p:cNvPr id="71" name="object 71"/>
          <p:cNvGrpSpPr/>
          <p:nvPr/>
        </p:nvGrpSpPr>
        <p:grpSpPr>
          <a:xfrm>
            <a:off x="2079498" y="2584704"/>
            <a:ext cx="212090" cy="850900"/>
            <a:chOff x="2079498" y="2584704"/>
            <a:chExt cx="212090" cy="850900"/>
          </a:xfrm>
        </p:grpSpPr>
        <p:pic>
          <p:nvPicPr>
            <p:cNvPr id="72" name="object 7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79498" y="2584704"/>
              <a:ext cx="91439" cy="850391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81606" y="2586990"/>
              <a:ext cx="109728" cy="827532"/>
            </a:xfrm>
            <a:prstGeom prst="rect">
              <a:avLst/>
            </a:prstGeom>
          </p:spPr>
        </p:pic>
      </p:grpSp>
      <p:grpSp>
        <p:nvGrpSpPr>
          <p:cNvPr id="74" name="object 74"/>
          <p:cNvGrpSpPr/>
          <p:nvPr/>
        </p:nvGrpSpPr>
        <p:grpSpPr>
          <a:xfrm>
            <a:off x="4353305" y="2549651"/>
            <a:ext cx="212090" cy="850900"/>
            <a:chOff x="4353305" y="2549651"/>
            <a:chExt cx="212090" cy="850900"/>
          </a:xfrm>
        </p:grpSpPr>
        <p:pic>
          <p:nvPicPr>
            <p:cNvPr id="75" name="object 7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53305" y="2549651"/>
              <a:ext cx="91439" cy="850391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55413" y="2551937"/>
              <a:ext cx="109728" cy="827532"/>
            </a:xfrm>
            <a:prstGeom prst="rect">
              <a:avLst/>
            </a:prstGeom>
          </p:spPr>
        </p:pic>
      </p:grpSp>
      <p:pic>
        <p:nvPicPr>
          <p:cNvPr id="77" name="object 7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034539" y="4824221"/>
            <a:ext cx="83819" cy="137922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335017" y="4824221"/>
            <a:ext cx="83819" cy="137922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617470" y="2092451"/>
            <a:ext cx="701040" cy="141731"/>
          </a:xfrm>
          <a:prstGeom prst="rect">
            <a:avLst/>
          </a:prstGeom>
        </p:spPr>
      </p:pic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5" name="object 8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107</a:t>
            </a:fld>
            <a:endParaRPr spc="-25" dirty="0"/>
          </a:p>
        </p:txBody>
      </p:sp>
      <p:sp>
        <p:nvSpPr>
          <p:cNvPr id="84" name="object 84"/>
          <p:cNvSpPr txBox="1"/>
          <p:nvPr/>
        </p:nvSpPr>
        <p:spPr>
          <a:xfrm>
            <a:off x="3510026" y="1201928"/>
            <a:ext cx="5576570" cy="4695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75" dirty="0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110" dirty="0">
                <a:solidFill>
                  <a:srgbClr val="EC34F1"/>
                </a:solidFill>
                <a:latin typeface="Arial Unicode MS"/>
                <a:cs typeface="Arial Unicode MS"/>
              </a:rPr>
              <a:t>neutra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60" dirty="0">
                <a:solidFill>
                  <a:srgbClr val="EC34F1"/>
                </a:solidFill>
                <a:latin typeface="Arial Unicode MS"/>
                <a:cs typeface="Arial Unicode MS"/>
              </a:rPr>
              <a:t>direccional:</a:t>
            </a:r>
            <a:r>
              <a:rPr sz="24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-25" dirty="0">
                <a:solidFill>
                  <a:srgbClr val="EC34F1"/>
                </a:solidFill>
                <a:latin typeface="Arial Unicode MS"/>
                <a:cs typeface="Arial Unicode MS"/>
              </a:rPr>
              <a:t>87G</a:t>
            </a:r>
            <a:endParaRPr sz="2400">
              <a:latin typeface="Arial Unicode MS"/>
              <a:cs typeface="Arial Unicode MS"/>
            </a:endParaRPr>
          </a:p>
          <a:p>
            <a:pPr marL="2049780">
              <a:lnSpc>
                <a:spcPct val="100000"/>
              </a:lnSpc>
              <a:spcBef>
                <a:spcPts val="1090"/>
              </a:spcBef>
            </a:pP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sz="1400" spc="1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conexión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spc="6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baja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spc="-50" dirty="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endParaRPr sz="14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400">
              <a:latin typeface="Arial Unicode MS"/>
              <a:cs typeface="Arial Unicode MS"/>
            </a:endParaRPr>
          </a:p>
          <a:p>
            <a:pPr marL="2105660" marR="95885" indent="-342900">
              <a:lnSpc>
                <a:spcPts val="2590"/>
              </a:lnSpc>
              <a:buSzPct val="150000"/>
              <a:buChar char="-"/>
              <a:tabLst>
                <a:tab pos="2105660" algn="l"/>
                <a:tab pos="2106295" algn="l"/>
              </a:tabLst>
            </a:pPr>
            <a:r>
              <a:rPr sz="1600" spc="-105" dirty="0">
                <a:latin typeface="Arial Unicode MS"/>
                <a:cs typeface="Arial Unicode MS"/>
              </a:rPr>
              <a:t>Se</a:t>
            </a:r>
            <a:r>
              <a:rPr sz="1600" spc="-3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empleó</a:t>
            </a:r>
            <a:r>
              <a:rPr sz="1600" spc="-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87GD</a:t>
            </a:r>
            <a:r>
              <a:rPr sz="1600" spc="-3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para</a:t>
            </a:r>
            <a:r>
              <a:rPr sz="1600" spc="-3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despejar </a:t>
            </a:r>
            <a:r>
              <a:rPr sz="1600" dirty="0">
                <a:latin typeface="Arial Unicode MS"/>
                <a:cs typeface="Arial Unicode MS"/>
              </a:rPr>
              <a:t>selectivamente</a:t>
            </a:r>
            <a:r>
              <a:rPr sz="1600" spc="1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1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falla</a:t>
            </a:r>
            <a:r>
              <a:rPr sz="1600" spc="1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145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tierra</a:t>
            </a:r>
            <a:r>
              <a:rPr sz="1600" spc="1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45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la </a:t>
            </a:r>
            <a:r>
              <a:rPr sz="1600" spc="70" dirty="0">
                <a:latin typeface="Arial Unicode MS"/>
                <a:cs typeface="Arial Unicode MS"/>
              </a:rPr>
              <a:t>máquina</a:t>
            </a:r>
            <a:r>
              <a:rPr sz="1600" spc="-2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para</a:t>
            </a:r>
            <a:r>
              <a:rPr sz="1600" spc="-2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arreglos</a:t>
            </a:r>
            <a:r>
              <a:rPr sz="1600" spc="-2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conectados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-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barras</a:t>
            </a:r>
            <a:r>
              <a:rPr sz="1600" spc="-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 </a:t>
            </a:r>
            <a:r>
              <a:rPr sz="1600" spc="70" dirty="0">
                <a:latin typeface="Arial Unicode MS"/>
                <a:cs typeface="Arial Unicode MS"/>
              </a:rPr>
              <a:t>múltiples</a:t>
            </a:r>
            <a:r>
              <a:rPr sz="1600" spc="-5" dirty="0">
                <a:latin typeface="Arial Unicode MS"/>
                <a:cs typeface="Arial Unicode MS"/>
              </a:rPr>
              <a:t> </a:t>
            </a:r>
            <a:r>
              <a:rPr sz="1600" spc="45" dirty="0">
                <a:latin typeface="Arial Unicode MS"/>
                <a:cs typeface="Arial Unicode MS"/>
              </a:rPr>
              <a:t>generadores</a:t>
            </a:r>
            <a:endParaRPr sz="1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Unicode MS"/>
              <a:buChar char="-"/>
            </a:pPr>
            <a:endParaRPr sz="1850">
              <a:latin typeface="Arial Unicode MS"/>
              <a:cs typeface="Arial Unicode MS"/>
            </a:endParaRPr>
          </a:p>
          <a:p>
            <a:pPr marL="2105660" marR="123189" indent="-342900">
              <a:lnSpc>
                <a:spcPct val="115399"/>
              </a:lnSpc>
              <a:buSzPct val="133333"/>
              <a:buChar char="-"/>
              <a:tabLst>
                <a:tab pos="2105660" algn="l"/>
                <a:tab pos="2106295" algn="l"/>
              </a:tabLst>
            </a:pPr>
            <a:r>
              <a:rPr sz="1800" dirty="0">
                <a:latin typeface="Arial Unicode MS"/>
                <a:cs typeface="Arial Unicode MS"/>
              </a:rPr>
              <a:t>Use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con</a:t>
            </a:r>
            <a:r>
              <a:rPr sz="1800" spc="2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51N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en</a:t>
            </a:r>
            <a:r>
              <a:rPr sz="1800" spc="20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máquinas </a:t>
            </a:r>
            <a:r>
              <a:rPr sz="1800" dirty="0">
                <a:latin typeface="Arial Unicode MS"/>
                <a:cs typeface="Arial Unicode MS"/>
              </a:rPr>
              <a:t>conectadas</a:t>
            </a:r>
            <a:r>
              <a:rPr sz="1800" spc="6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a</a:t>
            </a:r>
            <a:r>
              <a:rPr sz="1800" spc="65" dirty="0">
                <a:latin typeface="Arial Unicode MS"/>
                <a:cs typeface="Arial Unicode MS"/>
              </a:rPr>
              <a:t> </a:t>
            </a:r>
            <a:r>
              <a:rPr sz="1800" spc="80" dirty="0">
                <a:latin typeface="Arial Unicode MS"/>
                <a:cs typeface="Arial Unicode MS"/>
              </a:rPr>
              <a:t>tierra</a:t>
            </a:r>
            <a:r>
              <a:rPr sz="1800" spc="60" dirty="0">
                <a:latin typeface="Arial Unicode MS"/>
                <a:cs typeface="Arial Unicode MS"/>
              </a:rPr>
              <a:t> para</a:t>
            </a:r>
            <a:r>
              <a:rPr sz="1800" spc="65" dirty="0">
                <a:latin typeface="Arial Unicode MS"/>
                <a:cs typeface="Arial Unicode MS"/>
              </a:rPr>
              <a:t> </a:t>
            </a:r>
            <a:r>
              <a:rPr sz="1800" spc="-10" dirty="0">
                <a:latin typeface="Arial Unicode MS"/>
                <a:cs typeface="Arial Unicode MS"/>
              </a:rPr>
              <a:t>fallas </a:t>
            </a:r>
            <a:r>
              <a:rPr sz="1800" spc="60" dirty="0">
                <a:latin typeface="Arial Unicode MS"/>
                <a:cs typeface="Arial Unicode MS"/>
              </a:rPr>
              <a:t>internas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y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respaldo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del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-10" dirty="0">
                <a:latin typeface="Arial Unicode MS"/>
                <a:cs typeface="Arial Unicode MS"/>
              </a:rPr>
              <a:t>sistema</a:t>
            </a:r>
            <a:endParaRPr sz="1800">
              <a:latin typeface="Arial Unicode MS"/>
              <a:cs typeface="Arial Unicode MS"/>
            </a:endParaRPr>
          </a:p>
          <a:p>
            <a:pPr marL="2105660" marR="60325" indent="-342900">
              <a:lnSpc>
                <a:spcPct val="117800"/>
              </a:lnSpc>
              <a:spcBef>
                <a:spcPts val="760"/>
              </a:spcBef>
              <a:buSzPct val="150000"/>
              <a:buChar char="-"/>
              <a:tabLst>
                <a:tab pos="2105660" algn="l"/>
                <a:tab pos="2106295" algn="l"/>
              </a:tabLst>
            </a:pPr>
            <a:r>
              <a:rPr sz="1600" dirty="0">
                <a:latin typeface="Arial Unicode MS"/>
                <a:cs typeface="Arial Unicode MS"/>
              </a:rPr>
              <a:t>Los</a:t>
            </a:r>
            <a:r>
              <a:rPr sz="1600" spc="-10" dirty="0">
                <a:latin typeface="Arial Unicode MS"/>
                <a:cs typeface="Arial Unicode MS"/>
              </a:rPr>
              <a:t> </a:t>
            </a:r>
            <a:r>
              <a:rPr sz="1600" spc="75" dirty="0">
                <a:latin typeface="Arial Unicode MS"/>
                <a:cs typeface="Arial Unicode MS"/>
              </a:rPr>
              <a:t>interruptores</a:t>
            </a:r>
            <a:r>
              <a:rPr sz="1600" spc="-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-10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tierra</a:t>
            </a:r>
            <a:r>
              <a:rPr sz="1600" spc="-1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en</a:t>
            </a:r>
            <a:r>
              <a:rPr sz="1600" spc="-10" dirty="0">
                <a:latin typeface="Arial Unicode MS"/>
                <a:cs typeface="Arial Unicode MS"/>
              </a:rPr>
              <a:t> </a:t>
            </a:r>
            <a:r>
              <a:rPr sz="1600" spc="40" dirty="0">
                <a:latin typeface="Arial Unicode MS"/>
                <a:cs typeface="Arial Unicode MS"/>
              </a:rPr>
              <a:t>todas </a:t>
            </a:r>
            <a:r>
              <a:rPr sz="1600" dirty="0">
                <a:latin typeface="Arial Unicode MS"/>
                <a:cs typeface="Arial Unicode MS"/>
              </a:rPr>
              <a:t>las</a:t>
            </a:r>
            <a:r>
              <a:rPr sz="1600" spc="-3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máquinas</a:t>
            </a:r>
            <a:r>
              <a:rPr sz="1600" spc="-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se</a:t>
            </a:r>
            <a:r>
              <a:rPr sz="1600" spc="-3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pueden</a:t>
            </a:r>
            <a:r>
              <a:rPr sz="1600" spc="-25" dirty="0">
                <a:latin typeface="Arial Unicode MS"/>
                <a:cs typeface="Arial Unicode MS"/>
              </a:rPr>
              <a:t> </a:t>
            </a:r>
            <a:r>
              <a:rPr sz="1600" spc="45" dirty="0">
                <a:latin typeface="Arial Unicode MS"/>
                <a:cs typeface="Arial Unicode MS"/>
              </a:rPr>
              <a:t>cerrar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48150" y="3033522"/>
            <a:ext cx="0" cy="2007235"/>
          </a:xfrm>
          <a:custGeom>
            <a:avLst/>
            <a:gdLst/>
            <a:ahLst/>
            <a:cxnLst/>
            <a:rect l="l" t="t" r="r" b="b"/>
            <a:pathLst>
              <a:path h="2007235">
                <a:moveTo>
                  <a:pt x="0" y="0"/>
                </a:moveTo>
                <a:lnTo>
                  <a:pt x="0" y="2007107"/>
                </a:lnTo>
              </a:path>
            </a:pathLst>
          </a:custGeom>
          <a:ln w="2675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039698" y="1974342"/>
            <a:ext cx="408305" cy="1073150"/>
            <a:chOff x="4039698" y="1974342"/>
            <a:chExt cx="408305" cy="1073150"/>
          </a:xfrm>
        </p:grpSpPr>
        <p:sp>
          <p:nvSpPr>
            <p:cNvPr id="4" name="object 4"/>
            <p:cNvSpPr/>
            <p:nvPr/>
          </p:nvSpPr>
          <p:spPr>
            <a:xfrm>
              <a:off x="4248149" y="1974342"/>
              <a:ext cx="0" cy="678180"/>
            </a:xfrm>
            <a:custGeom>
              <a:avLst/>
              <a:gdLst/>
              <a:ahLst/>
              <a:cxnLst/>
              <a:rect l="l" t="t" r="r" b="b"/>
              <a:pathLst>
                <a:path h="678180">
                  <a:moveTo>
                    <a:pt x="0" y="0"/>
                  </a:moveTo>
                  <a:lnTo>
                    <a:pt x="0" y="678180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53077" y="2652522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381000" y="380999"/>
                  </a:moveTo>
                  <a:lnTo>
                    <a:pt x="381000" y="0"/>
                  </a:lnTo>
                  <a:lnTo>
                    <a:pt x="0" y="0"/>
                  </a:lnTo>
                  <a:lnTo>
                    <a:pt x="0" y="380999"/>
                  </a:lnTo>
                  <a:lnTo>
                    <a:pt x="381000" y="380999"/>
                  </a:lnTo>
                  <a:close/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3785190" y="3244170"/>
            <a:ext cx="918844" cy="919480"/>
            <a:chOff x="3785190" y="3244170"/>
            <a:chExt cx="918844" cy="919480"/>
          </a:xfrm>
        </p:grpSpPr>
        <p:sp>
          <p:nvSpPr>
            <p:cNvPr id="7" name="object 7"/>
            <p:cNvSpPr/>
            <p:nvPr/>
          </p:nvSpPr>
          <p:spPr>
            <a:xfrm>
              <a:off x="3798570" y="3257550"/>
              <a:ext cx="891540" cy="892810"/>
            </a:xfrm>
            <a:custGeom>
              <a:avLst/>
              <a:gdLst/>
              <a:ahLst/>
              <a:cxnLst/>
              <a:rect l="l" t="t" r="r" b="b"/>
              <a:pathLst>
                <a:path w="891539" h="892810">
                  <a:moveTo>
                    <a:pt x="891540" y="445770"/>
                  </a:moveTo>
                  <a:lnTo>
                    <a:pt x="888923" y="397209"/>
                  </a:lnTo>
                  <a:lnTo>
                    <a:pt x="881255" y="350161"/>
                  </a:lnTo>
                  <a:lnTo>
                    <a:pt x="868808" y="304897"/>
                  </a:lnTo>
                  <a:lnTo>
                    <a:pt x="851853" y="261689"/>
                  </a:lnTo>
                  <a:lnTo>
                    <a:pt x="830664" y="220810"/>
                  </a:lnTo>
                  <a:lnTo>
                    <a:pt x="805513" y="182532"/>
                  </a:lnTo>
                  <a:lnTo>
                    <a:pt x="776671" y="147127"/>
                  </a:lnTo>
                  <a:lnTo>
                    <a:pt x="744412" y="114868"/>
                  </a:lnTo>
                  <a:lnTo>
                    <a:pt x="709007" y="86026"/>
                  </a:lnTo>
                  <a:lnTo>
                    <a:pt x="670729" y="60875"/>
                  </a:lnTo>
                  <a:lnTo>
                    <a:pt x="629850" y="39686"/>
                  </a:lnTo>
                  <a:lnTo>
                    <a:pt x="586642" y="22731"/>
                  </a:lnTo>
                  <a:lnTo>
                    <a:pt x="541378" y="10284"/>
                  </a:lnTo>
                  <a:lnTo>
                    <a:pt x="494330" y="2616"/>
                  </a:lnTo>
                  <a:lnTo>
                    <a:pt x="445770" y="0"/>
                  </a:lnTo>
                  <a:lnTo>
                    <a:pt x="397209" y="2616"/>
                  </a:lnTo>
                  <a:lnTo>
                    <a:pt x="350161" y="10284"/>
                  </a:lnTo>
                  <a:lnTo>
                    <a:pt x="304897" y="22731"/>
                  </a:lnTo>
                  <a:lnTo>
                    <a:pt x="261689" y="39686"/>
                  </a:lnTo>
                  <a:lnTo>
                    <a:pt x="220810" y="60875"/>
                  </a:lnTo>
                  <a:lnTo>
                    <a:pt x="182532" y="86026"/>
                  </a:lnTo>
                  <a:lnTo>
                    <a:pt x="147127" y="114868"/>
                  </a:lnTo>
                  <a:lnTo>
                    <a:pt x="114868" y="147127"/>
                  </a:lnTo>
                  <a:lnTo>
                    <a:pt x="86026" y="182532"/>
                  </a:lnTo>
                  <a:lnTo>
                    <a:pt x="60875" y="220810"/>
                  </a:lnTo>
                  <a:lnTo>
                    <a:pt x="39686" y="261689"/>
                  </a:lnTo>
                  <a:lnTo>
                    <a:pt x="22731" y="304897"/>
                  </a:lnTo>
                  <a:lnTo>
                    <a:pt x="10284" y="350161"/>
                  </a:lnTo>
                  <a:lnTo>
                    <a:pt x="2616" y="397209"/>
                  </a:lnTo>
                  <a:lnTo>
                    <a:pt x="0" y="445770"/>
                  </a:lnTo>
                  <a:lnTo>
                    <a:pt x="2616" y="494472"/>
                  </a:lnTo>
                  <a:lnTo>
                    <a:pt x="10284" y="541644"/>
                  </a:lnTo>
                  <a:lnTo>
                    <a:pt x="22731" y="587014"/>
                  </a:lnTo>
                  <a:lnTo>
                    <a:pt x="39686" y="630311"/>
                  </a:lnTo>
                  <a:lnTo>
                    <a:pt x="60875" y="671265"/>
                  </a:lnTo>
                  <a:lnTo>
                    <a:pt x="86026" y="709604"/>
                  </a:lnTo>
                  <a:lnTo>
                    <a:pt x="114868" y="745058"/>
                  </a:lnTo>
                  <a:lnTo>
                    <a:pt x="147127" y="777356"/>
                  </a:lnTo>
                  <a:lnTo>
                    <a:pt x="182532" y="806226"/>
                  </a:lnTo>
                  <a:lnTo>
                    <a:pt x="220810" y="831398"/>
                  </a:lnTo>
                  <a:lnTo>
                    <a:pt x="261689" y="852601"/>
                  </a:lnTo>
                  <a:lnTo>
                    <a:pt x="304897" y="869563"/>
                  </a:lnTo>
                  <a:lnTo>
                    <a:pt x="350161" y="882015"/>
                  </a:lnTo>
                  <a:lnTo>
                    <a:pt x="397209" y="889685"/>
                  </a:lnTo>
                  <a:lnTo>
                    <a:pt x="445770" y="892302"/>
                  </a:lnTo>
                  <a:lnTo>
                    <a:pt x="494330" y="889685"/>
                  </a:lnTo>
                  <a:lnTo>
                    <a:pt x="541378" y="882015"/>
                  </a:lnTo>
                  <a:lnTo>
                    <a:pt x="586642" y="869563"/>
                  </a:lnTo>
                  <a:lnTo>
                    <a:pt x="629850" y="852601"/>
                  </a:lnTo>
                  <a:lnTo>
                    <a:pt x="670729" y="831398"/>
                  </a:lnTo>
                  <a:lnTo>
                    <a:pt x="709007" y="806226"/>
                  </a:lnTo>
                  <a:lnTo>
                    <a:pt x="744412" y="777356"/>
                  </a:lnTo>
                  <a:lnTo>
                    <a:pt x="776671" y="745058"/>
                  </a:lnTo>
                  <a:lnTo>
                    <a:pt x="805513" y="709604"/>
                  </a:lnTo>
                  <a:lnTo>
                    <a:pt x="830664" y="671265"/>
                  </a:lnTo>
                  <a:lnTo>
                    <a:pt x="851853" y="630311"/>
                  </a:lnTo>
                  <a:lnTo>
                    <a:pt x="868808" y="587014"/>
                  </a:lnTo>
                  <a:lnTo>
                    <a:pt x="881255" y="541644"/>
                  </a:lnTo>
                  <a:lnTo>
                    <a:pt x="888923" y="494472"/>
                  </a:lnTo>
                  <a:lnTo>
                    <a:pt x="891540" y="4457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98570" y="3257550"/>
              <a:ext cx="891540" cy="892810"/>
            </a:xfrm>
            <a:custGeom>
              <a:avLst/>
              <a:gdLst/>
              <a:ahLst/>
              <a:cxnLst/>
              <a:rect l="l" t="t" r="r" b="b"/>
              <a:pathLst>
                <a:path w="891539" h="892810">
                  <a:moveTo>
                    <a:pt x="0" y="445770"/>
                  </a:moveTo>
                  <a:lnTo>
                    <a:pt x="2616" y="397209"/>
                  </a:lnTo>
                  <a:lnTo>
                    <a:pt x="10284" y="350161"/>
                  </a:lnTo>
                  <a:lnTo>
                    <a:pt x="22731" y="304897"/>
                  </a:lnTo>
                  <a:lnTo>
                    <a:pt x="39686" y="261689"/>
                  </a:lnTo>
                  <a:lnTo>
                    <a:pt x="60875" y="220810"/>
                  </a:lnTo>
                  <a:lnTo>
                    <a:pt x="86026" y="182532"/>
                  </a:lnTo>
                  <a:lnTo>
                    <a:pt x="114868" y="147127"/>
                  </a:lnTo>
                  <a:lnTo>
                    <a:pt x="147127" y="114868"/>
                  </a:lnTo>
                  <a:lnTo>
                    <a:pt x="182532" y="86026"/>
                  </a:lnTo>
                  <a:lnTo>
                    <a:pt x="220810" y="60875"/>
                  </a:lnTo>
                  <a:lnTo>
                    <a:pt x="261689" y="39686"/>
                  </a:lnTo>
                  <a:lnTo>
                    <a:pt x="304897" y="22731"/>
                  </a:lnTo>
                  <a:lnTo>
                    <a:pt x="350161" y="10284"/>
                  </a:lnTo>
                  <a:lnTo>
                    <a:pt x="397209" y="2616"/>
                  </a:lnTo>
                  <a:lnTo>
                    <a:pt x="445770" y="0"/>
                  </a:lnTo>
                  <a:lnTo>
                    <a:pt x="494330" y="2616"/>
                  </a:lnTo>
                  <a:lnTo>
                    <a:pt x="541378" y="10284"/>
                  </a:lnTo>
                  <a:lnTo>
                    <a:pt x="586642" y="22731"/>
                  </a:lnTo>
                  <a:lnTo>
                    <a:pt x="629850" y="39686"/>
                  </a:lnTo>
                  <a:lnTo>
                    <a:pt x="670729" y="60875"/>
                  </a:lnTo>
                  <a:lnTo>
                    <a:pt x="709007" y="86026"/>
                  </a:lnTo>
                  <a:lnTo>
                    <a:pt x="744412" y="114868"/>
                  </a:lnTo>
                  <a:lnTo>
                    <a:pt x="776671" y="147127"/>
                  </a:lnTo>
                  <a:lnTo>
                    <a:pt x="805513" y="182532"/>
                  </a:lnTo>
                  <a:lnTo>
                    <a:pt x="830664" y="220810"/>
                  </a:lnTo>
                  <a:lnTo>
                    <a:pt x="851853" y="261689"/>
                  </a:lnTo>
                  <a:lnTo>
                    <a:pt x="868808" y="304897"/>
                  </a:lnTo>
                  <a:lnTo>
                    <a:pt x="881255" y="350161"/>
                  </a:lnTo>
                  <a:lnTo>
                    <a:pt x="888923" y="397209"/>
                  </a:lnTo>
                  <a:lnTo>
                    <a:pt x="891540" y="445770"/>
                  </a:lnTo>
                  <a:lnTo>
                    <a:pt x="888923" y="494472"/>
                  </a:lnTo>
                  <a:lnTo>
                    <a:pt x="881255" y="541644"/>
                  </a:lnTo>
                  <a:lnTo>
                    <a:pt x="868808" y="587014"/>
                  </a:lnTo>
                  <a:lnTo>
                    <a:pt x="851853" y="630311"/>
                  </a:lnTo>
                  <a:lnTo>
                    <a:pt x="830664" y="671265"/>
                  </a:lnTo>
                  <a:lnTo>
                    <a:pt x="805513" y="709604"/>
                  </a:lnTo>
                  <a:lnTo>
                    <a:pt x="776671" y="745058"/>
                  </a:lnTo>
                  <a:lnTo>
                    <a:pt x="744412" y="777356"/>
                  </a:lnTo>
                  <a:lnTo>
                    <a:pt x="709007" y="806226"/>
                  </a:lnTo>
                  <a:lnTo>
                    <a:pt x="670729" y="831398"/>
                  </a:lnTo>
                  <a:lnTo>
                    <a:pt x="629850" y="852601"/>
                  </a:lnTo>
                  <a:lnTo>
                    <a:pt x="586642" y="869563"/>
                  </a:lnTo>
                  <a:lnTo>
                    <a:pt x="541378" y="882015"/>
                  </a:lnTo>
                  <a:lnTo>
                    <a:pt x="494330" y="889685"/>
                  </a:lnTo>
                  <a:lnTo>
                    <a:pt x="445770" y="892302"/>
                  </a:lnTo>
                  <a:lnTo>
                    <a:pt x="397209" y="889685"/>
                  </a:lnTo>
                  <a:lnTo>
                    <a:pt x="350161" y="882015"/>
                  </a:lnTo>
                  <a:lnTo>
                    <a:pt x="304897" y="869563"/>
                  </a:lnTo>
                  <a:lnTo>
                    <a:pt x="261689" y="852601"/>
                  </a:lnTo>
                  <a:lnTo>
                    <a:pt x="220810" y="831398"/>
                  </a:lnTo>
                  <a:lnTo>
                    <a:pt x="182532" y="806226"/>
                  </a:lnTo>
                  <a:lnTo>
                    <a:pt x="147127" y="777356"/>
                  </a:lnTo>
                  <a:lnTo>
                    <a:pt x="114868" y="745058"/>
                  </a:lnTo>
                  <a:lnTo>
                    <a:pt x="86026" y="709604"/>
                  </a:lnTo>
                  <a:lnTo>
                    <a:pt x="60875" y="671265"/>
                  </a:lnTo>
                  <a:lnTo>
                    <a:pt x="39686" y="630311"/>
                  </a:lnTo>
                  <a:lnTo>
                    <a:pt x="22731" y="587014"/>
                  </a:lnTo>
                  <a:lnTo>
                    <a:pt x="10284" y="541644"/>
                  </a:lnTo>
                  <a:lnTo>
                    <a:pt x="2616" y="494472"/>
                  </a:lnTo>
                  <a:lnTo>
                    <a:pt x="0" y="445770"/>
                  </a:lnTo>
                  <a:close/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94988" y="3512820"/>
              <a:ext cx="295275" cy="330200"/>
            </a:xfrm>
            <a:custGeom>
              <a:avLst/>
              <a:gdLst/>
              <a:ahLst/>
              <a:cxnLst/>
              <a:rect l="l" t="t" r="r" b="b"/>
              <a:pathLst>
                <a:path w="295275" h="330200">
                  <a:moveTo>
                    <a:pt x="294894" y="280416"/>
                  </a:moveTo>
                  <a:lnTo>
                    <a:pt x="294894" y="161544"/>
                  </a:lnTo>
                  <a:lnTo>
                    <a:pt x="160020" y="162306"/>
                  </a:lnTo>
                  <a:lnTo>
                    <a:pt x="160020" y="199644"/>
                  </a:lnTo>
                  <a:lnTo>
                    <a:pt x="253746" y="199644"/>
                  </a:lnTo>
                  <a:lnTo>
                    <a:pt x="253746" y="259080"/>
                  </a:lnTo>
                  <a:lnTo>
                    <a:pt x="214122" y="281178"/>
                  </a:lnTo>
                  <a:lnTo>
                    <a:pt x="174367" y="291250"/>
                  </a:lnTo>
                  <a:lnTo>
                    <a:pt x="160782" y="291846"/>
                  </a:lnTo>
                  <a:lnTo>
                    <a:pt x="145053" y="290988"/>
                  </a:lnTo>
                  <a:lnTo>
                    <a:pt x="100584" y="278130"/>
                  </a:lnTo>
                  <a:lnTo>
                    <a:pt x="66186" y="248876"/>
                  </a:lnTo>
                  <a:lnTo>
                    <a:pt x="46958" y="203073"/>
                  </a:lnTo>
                  <a:lnTo>
                    <a:pt x="43434" y="163830"/>
                  </a:lnTo>
                  <a:lnTo>
                    <a:pt x="44160" y="146970"/>
                  </a:lnTo>
                  <a:lnTo>
                    <a:pt x="55626" y="99822"/>
                  </a:lnTo>
                  <a:lnTo>
                    <a:pt x="82724" y="61245"/>
                  </a:lnTo>
                  <a:lnTo>
                    <a:pt x="120586" y="40957"/>
                  </a:lnTo>
                  <a:lnTo>
                    <a:pt x="160020" y="35814"/>
                  </a:lnTo>
                  <a:lnTo>
                    <a:pt x="171735" y="36373"/>
                  </a:lnTo>
                  <a:lnTo>
                    <a:pt x="213038" y="48946"/>
                  </a:lnTo>
                  <a:lnTo>
                    <a:pt x="244221" y="83534"/>
                  </a:lnTo>
                  <a:lnTo>
                    <a:pt x="252222" y="105156"/>
                  </a:lnTo>
                  <a:lnTo>
                    <a:pt x="290322" y="94488"/>
                  </a:lnTo>
                  <a:lnTo>
                    <a:pt x="273498" y="53232"/>
                  </a:lnTo>
                  <a:lnTo>
                    <a:pt x="247078" y="24479"/>
                  </a:lnTo>
                  <a:lnTo>
                    <a:pt x="207906" y="6429"/>
                  </a:lnTo>
                  <a:lnTo>
                    <a:pt x="159258" y="0"/>
                  </a:lnTo>
                  <a:lnTo>
                    <a:pt x="136409" y="1166"/>
                  </a:lnTo>
                  <a:lnTo>
                    <a:pt x="94428" y="10929"/>
                  </a:lnTo>
                  <a:lnTo>
                    <a:pt x="58162" y="30813"/>
                  </a:lnTo>
                  <a:lnTo>
                    <a:pt x="29896" y="60531"/>
                  </a:lnTo>
                  <a:lnTo>
                    <a:pt x="10608" y="100119"/>
                  </a:lnTo>
                  <a:lnTo>
                    <a:pt x="1154" y="143863"/>
                  </a:lnTo>
                  <a:lnTo>
                    <a:pt x="0" y="166878"/>
                  </a:lnTo>
                  <a:lnTo>
                    <a:pt x="1154" y="189738"/>
                  </a:lnTo>
                  <a:lnTo>
                    <a:pt x="10608" y="232029"/>
                  </a:lnTo>
                  <a:lnTo>
                    <a:pt x="30360" y="269628"/>
                  </a:lnTo>
                  <a:lnTo>
                    <a:pt x="59555" y="298823"/>
                  </a:lnTo>
                  <a:lnTo>
                    <a:pt x="97274" y="318694"/>
                  </a:lnTo>
                  <a:lnTo>
                    <a:pt x="140088" y="328672"/>
                  </a:lnTo>
                  <a:lnTo>
                    <a:pt x="163068" y="329946"/>
                  </a:lnTo>
                  <a:lnTo>
                    <a:pt x="180201" y="329219"/>
                  </a:lnTo>
                  <a:lnTo>
                    <a:pt x="230886" y="317754"/>
                  </a:lnTo>
                  <a:lnTo>
                    <a:pt x="279320" y="291822"/>
                  </a:lnTo>
                  <a:lnTo>
                    <a:pt x="294894" y="28041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3895344" y="4232147"/>
            <a:ext cx="696595" cy="167640"/>
          </a:xfrm>
          <a:custGeom>
            <a:avLst/>
            <a:gdLst/>
            <a:ahLst/>
            <a:cxnLst/>
            <a:rect l="l" t="t" r="r" b="b"/>
            <a:pathLst>
              <a:path w="696595" h="167639">
                <a:moveTo>
                  <a:pt x="0" y="0"/>
                </a:moveTo>
                <a:lnTo>
                  <a:pt x="0" y="167640"/>
                </a:lnTo>
                <a:lnTo>
                  <a:pt x="696468" y="167639"/>
                </a:lnTo>
                <a:lnTo>
                  <a:pt x="696468" y="0"/>
                </a:lnTo>
              </a:path>
            </a:pathLst>
          </a:custGeom>
          <a:ln w="2675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4209472" y="2010917"/>
            <a:ext cx="117475" cy="613410"/>
            <a:chOff x="4209472" y="2010917"/>
            <a:chExt cx="117475" cy="613410"/>
          </a:xfrm>
        </p:grpSpPr>
        <p:sp>
          <p:nvSpPr>
            <p:cNvPr id="12" name="object 12"/>
            <p:cNvSpPr/>
            <p:nvPr/>
          </p:nvSpPr>
          <p:spPr>
            <a:xfrm>
              <a:off x="4216907" y="2113787"/>
              <a:ext cx="102235" cy="409575"/>
            </a:xfrm>
            <a:custGeom>
              <a:avLst/>
              <a:gdLst/>
              <a:ahLst/>
              <a:cxnLst/>
              <a:rect l="l" t="t" r="r" b="b"/>
              <a:pathLst>
                <a:path w="102235" h="409575">
                  <a:moveTo>
                    <a:pt x="0" y="409194"/>
                  </a:moveTo>
                  <a:lnTo>
                    <a:pt x="39183" y="400728"/>
                  </a:lnTo>
                  <a:lnTo>
                    <a:pt x="71151" y="378618"/>
                  </a:lnTo>
                  <a:lnTo>
                    <a:pt x="92690" y="346078"/>
                  </a:lnTo>
                  <a:lnTo>
                    <a:pt x="100583" y="306324"/>
                  </a:lnTo>
                  <a:lnTo>
                    <a:pt x="92582" y="266688"/>
                  </a:lnTo>
                  <a:lnTo>
                    <a:pt x="70865" y="234410"/>
                  </a:lnTo>
                  <a:lnTo>
                    <a:pt x="38861" y="212562"/>
                  </a:lnTo>
                  <a:lnTo>
                    <a:pt x="0" y="204216"/>
                  </a:lnTo>
                  <a:lnTo>
                    <a:pt x="39314" y="196738"/>
                  </a:lnTo>
                  <a:lnTo>
                    <a:pt x="71628" y="175260"/>
                  </a:lnTo>
                  <a:lnTo>
                    <a:pt x="93654" y="142922"/>
                  </a:lnTo>
                  <a:lnTo>
                    <a:pt x="102107" y="102870"/>
                  </a:lnTo>
                  <a:lnTo>
                    <a:pt x="94214" y="63115"/>
                  </a:lnTo>
                  <a:lnTo>
                    <a:pt x="72675" y="30575"/>
                  </a:lnTo>
                  <a:lnTo>
                    <a:pt x="40707" y="8465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39005" y="2010917"/>
              <a:ext cx="0" cy="613410"/>
            </a:xfrm>
            <a:custGeom>
              <a:avLst/>
              <a:gdLst/>
              <a:ahLst/>
              <a:cxnLst/>
              <a:rect l="l" t="t" r="r" b="b"/>
              <a:pathLst>
                <a:path h="613410">
                  <a:moveTo>
                    <a:pt x="0" y="0"/>
                  </a:moveTo>
                  <a:lnTo>
                    <a:pt x="0" y="61341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4053078" y="5876544"/>
            <a:ext cx="390525" cy="711200"/>
            <a:chOff x="4053078" y="5876544"/>
            <a:chExt cx="390525" cy="711200"/>
          </a:xfrm>
        </p:grpSpPr>
        <p:sp>
          <p:nvSpPr>
            <p:cNvPr id="15" name="object 15"/>
            <p:cNvSpPr/>
            <p:nvPr/>
          </p:nvSpPr>
          <p:spPr>
            <a:xfrm>
              <a:off x="4183380" y="6573774"/>
              <a:ext cx="130810" cy="0"/>
            </a:xfrm>
            <a:custGeom>
              <a:avLst/>
              <a:gdLst/>
              <a:ahLst/>
              <a:cxnLst/>
              <a:rect l="l" t="t" r="r" b="b"/>
              <a:pathLst>
                <a:path w="130810">
                  <a:moveTo>
                    <a:pt x="0" y="0"/>
                  </a:moveTo>
                  <a:lnTo>
                    <a:pt x="130302" y="0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18610" y="6509004"/>
              <a:ext cx="260350" cy="0"/>
            </a:xfrm>
            <a:custGeom>
              <a:avLst/>
              <a:gdLst/>
              <a:ahLst/>
              <a:cxnLst/>
              <a:rect l="l" t="t" r="r" b="b"/>
              <a:pathLst>
                <a:path w="260350">
                  <a:moveTo>
                    <a:pt x="0" y="0"/>
                  </a:moveTo>
                  <a:lnTo>
                    <a:pt x="259842" y="0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53078" y="6443472"/>
              <a:ext cx="390525" cy="0"/>
            </a:xfrm>
            <a:custGeom>
              <a:avLst/>
              <a:gdLst/>
              <a:ahLst/>
              <a:cxnLst/>
              <a:rect l="l" t="t" r="r" b="b"/>
              <a:pathLst>
                <a:path w="390525">
                  <a:moveTo>
                    <a:pt x="0" y="0"/>
                  </a:moveTo>
                  <a:lnTo>
                    <a:pt x="390144" y="0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48150" y="5876544"/>
              <a:ext cx="0" cy="567055"/>
            </a:xfrm>
            <a:custGeom>
              <a:avLst/>
              <a:gdLst/>
              <a:ahLst/>
              <a:cxnLst/>
              <a:rect l="l" t="t" r="r" b="b"/>
              <a:pathLst>
                <a:path h="567054">
                  <a:moveTo>
                    <a:pt x="0" y="0"/>
                  </a:moveTo>
                  <a:lnTo>
                    <a:pt x="0" y="566928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4248150" y="4956809"/>
            <a:ext cx="0" cy="139700"/>
          </a:xfrm>
          <a:custGeom>
            <a:avLst/>
            <a:gdLst/>
            <a:ahLst/>
            <a:cxnLst/>
            <a:rect l="l" t="t" r="r" b="b"/>
            <a:pathLst>
              <a:path h="139700">
                <a:moveTo>
                  <a:pt x="0" y="139446"/>
                </a:moveTo>
                <a:lnTo>
                  <a:pt x="0" y="0"/>
                </a:lnTo>
              </a:path>
            </a:pathLst>
          </a:custGeom>
          <a:ln w="2675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3429946" y="4362450"/>
            <a:ext cx="900430" cy="613410"/>
            <a:chOff x="3429946" y="4362450"/>
            <a:chExt cx="900430" cy="613410"/>
          </a:xfrm>
        </p:grpSpPr>
        <p:sp>
          <p:nvSpPr>
            <p:cNvPr id="21" name="object 21"/>
            <p:cNvSpPr/>
            <p:nvPr/>
          </p:nvSpPr>
          <p:spPr>
            <a:xfrm>
              <a:off x="4220717" y="4465320"/>
              <a:ext cx="102235" cy="409575"/>
            </a:xfrm>
            <a:custGeom>
              <a:avLst/>
              <a:gdLst/>
              <a:ahLst/>
              <a:cxnLst/>
              <a:rect l="l" t="t" r="r" b="b"/>
              <a:pathLst>
                <a:path w="102235" h="409575">
                  <a:moveTo>
                    <a:pt x="0" y="409193"/>
                  </a:moveTo>
                  <a:lnTo>
                    <a:pt x="39183" y="401050"/>
                  </a:lnTo>
                  <a:lnTo>
                    <a:pt x="71151" y="378904"/>
                  </a:lnTo>
                  <a:lnTo>
                    <a:pt x="92690" y="346186"/>
                  </a:lnTo>
                  <a:lnTo>
                    <a:pt x="100583" y="306323"/>
                  </a:lnTo>
                  <a:lnTo>
                    <a:pt x="92690" y="267021"/>
                  </a:lnTo>
                  <a:lnTo>
                    <a:pt x="71151" y="234791"/>
                  </a:lnTo>
                  <a:lnTo>
                    <a:pt x="39183" y="212990"/>
                  </a:lnTo>
                  <a:lnTo>
                    <a:pt x="0" y="204977"/>
                  </a:lnTo>
                  <a:lnTo>
                    <a:pt x="39314" y="197072"/>
                  </a:lnTo>
                  <a:lnTo>
                    <a:pt x="71628" y="175450"/>
                  </a:lnTo>
                  <a:lnTo>
                    <a:pt x="93654" y="143255"/>
                  </a:lnTo>
                  <a:lnTo>
                    <a:pt x="102107" y="103631"/>
                  </a:lnTo>
                  <a:lnTo>
                    <a:pt x="94214" y="63757"/>
                  </a:lnTo>
                  <a:lnTo>
                    <a:pt x="72675" y="30956"/>
                  </a:lnTo>
                  <a:lnTo>
                    <a:pt x="40707" y="8584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48149" y="4362450"/>
              <a:ext cx="0" cy="613410"/>
            </a:xfrm>
            <a:custGeom>
              <a:avLst/>
              <a:gdLst/>
              <a:ahLst/>
              <a:cxnLst/>
              <a:rect l="l" t="t" r="r" b="b"/>
              <a:pathLst>
                <a:path h="613410">
                  <a:moveTo>
                    <a:pt x="0" y="0"/>
                  </a:moveTo>
                  <a:lnTo>
                    <a:pt x="0" y="61341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653789" y="4668774"/>
              <a:ext cx="557530" cy="0"/>
            </a:xfrm>
            <a:custGeom>
              <a:avLst/>
              <a:gdLst/>
              <a:ahLst/>
              <a:cxnLst/>
              <a:rect l="l" t="t" r="r" b="b"/>
              <a:pathLst>
                <a:path w="557529">
                  <a:moveTo>
                    <a:pt x="0" y="0"/>
                  </a:moveTo>
                  <a:lnTo>
                    <a:pt x="557022" y="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37381" y="4470654"/>
              <a:ext cx="403225" cy="403225"/>
            </a:xfrm>
            <a:custGeom>
              <a:avLst/>
              <a:gdLst/>
              <a:ahLst/>
              <a:cxnLst/>
              <a:rect l="l" t="t" r="r" b="b"/>
              <a:pathLst>
                <a:path w="403225" h="403225">
                  <a:moveTo>
                    <a:pt x="403098" y="201929"/>
                  </a:moveTo>
                  <a:lnTo>
                    <a:pt x="397792" y="155714"/>
                  </a:lnTo>
                  <a:lnTo>
                    <a:pt x="382677" y="113244"/>
                  </a:lnTo>
                  <a:lnTo>
                    <a:pt x="358950" y="75746"/>
                  </a:lnTo>
                  <a:lnTo>
                    <a:pt x="327813" y="44447"/>
                  </a:lnTo>
                  <a:lnTo>
                    <a:pt x="290464" y="20571"/>
                  </a:lnTo>
                  <a:lnTo>
                    <a:pt x="248103" y="5347"/>
                  </a:lnTo>
                  <a:lnTo>
                    <a:pt x="201929" y="0"/>
                  </a:lnTo>
                  <a:lnTo>
                    <a:pt x="155714" y="5347"/>
                  </a:lnTo>
                  <a:lnTo>
                    <a:pt x="113244" y="20571"/>
                  </a:lnTo>
                  <a:lnTo>
                    <a:pt x="75746" y="44447"/>
                  </a:lnTo>
                  <a:lnTo>
                    <a:pt x="44447" y="75746"/>
                  </a:lnTo>
                  <a:lnTo>
                    <a:pt x="20571" y="113244"/>
                  </a:lnTo>
                  <a:lnTo>
                    <a:pt x="5347" y="155714"/>
                  </a:lnTo>
                  <a:lnTo>
                    <a:pt x="0" y="201929"/>
                  </a:lnTo>
                  <a:lnTo>
                    <a:pt x="5347" y="248103"/>
                  </a:lnTo>
                  <a:lnTo>
                    <a:pt x="20571" y="290464"/>
                  </a:lnTo>
                  <a:lnTo>
                    <a:pt x="44447" y="327813"/>
                  </a:lnTo>
                  <a:lnTo>
                    <a:pt x="75746" y="358950"/>
                  </a:lnTo>
                  <a:lnTo>
                    <a:pt x="113244" y="382677"/>
                  </a:lnTo>
                  <a:lnTo>
                    <a:pt x="155714" y="397792"/>
                  </a:lnTo>
                  <a:lnTo>
                    <a:pt x="201930" y="403097"/>
                  </a:lnTo>
                  <a:lnTo>
                    <a:pt x="248103" y="397792"/>
                  </a:lnTo>
                  <a:lnTo>
                    <a:pt x="290464" y="382677"/>
                  </a:lnTo>
                  <a:lnTo>
                    <a:pt x="327813" y="358950"/>
                  </a:lnTo>
                  <a:lnTo>
                    <a:pt x="358950" y="327813"/>
                  </a:lnTo>
                  <a:lnTo>
                    <a:pt x="382677" y="290464"/>
                  </a:lnTo>
                  <a:lnTo>
                    <a:pt x="397792" y="248103"/>
                  </a:lnTo>
                  <a:lnTo>
                    <a:pt x="403098" y="2019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437381" y="4470654"/>
              <a:ext cx="403225" cy="403225"/>
            </a:xfrm>
            <a:custGeom>
              <a:avLst/>
              <a:gdLst/>
              <a:ahLst/>
              <a:cxnLst/>
              <a:rect l="l" t="t" r="r" b="b"/>
              <a:pathLst>
                <a:path w="403225" h="403225">
                  <a:moveTo>
                    <a:pt x="0" y="201929"/>
                  </a:moveTo>
                  <a:lnTo>
                    <a:pt x="5347" y="155714"/>
                  </a:lnTo>
                  <a:lnTo>
                    <a:pt x="20571" y="113244"/>
                  </a:lnTo>
                  <a:lnTo>
                    <a:pt x="44447" y="75746"/>
                  </a:lnTo>
                  <a:lnTo>
                    <a:pt x="75746" y="44447"/>
                  </a:lnTo>
                  <a:lnTo>
                    <a:pt x="113244" y="20571"/>
                  </a:lnTo>
                  <a:lnTo>
                    <a:pt x="155714" y="5347"/>
                  </a:lnTo>
                  <a:lnTo>
                    <a:pt x="201929" y="0"/>
                  </a:lnTo>
                  <a:lnTo>
                    <a:pt x="248103" y="5347"/>
                  </a:lnTo>
                  <a:lnTo>
                    <a:pt x="290464" y="20571"/>
                  </a:lnTo>
                  <a:lnTo>
                    <a:pt x="327813" y="44447"/>
                  </a:lnTo>
                  <a:lnTo>
                    <a:pt x="358950" y="75746"/>
                  </a:lnTo>
                  <a:lnTo>
                    <a:pt x="382677" y="113244"/>
                  </a:lnTo>
                  <a:lnTo>
                    <a:pt x="397792" y="155714"/>
                  </a:lnTo>
                  <a:lnTo>
                    <a:pt x="403098" y="201929"/>
                  </a:lnTo>
                  <a:lnTo>
                    <a:pt x="397792" y="248103"/>
                  </a:lnTo>
                  <a:lnTo>
                    <a:pt x="382677" y="290464"/>
                  </a:lnTo>
                  <a:lnTo>
                    <a:pt x="358950" y="327813"/>
                  </a:lnTo>
                  <a:lnTo>
                    <a:pt x="327813" y="358950"/>
                  </a:lnTo>
                  <a:lnTo>
                    <a:pt x="290464" y="382677"/>
                  </a:lnTo>
                  <a:lnTo>
                    <a:pt x="248103" y="397792"/>
                  </a:lnTo>
                  <a:lnTo>
                    <a:pt x="201930" y="403097"/>
                  </a:lnTo>
                  <a:lnTo>
                    <a:pt x="155714" y="397792"/>
                  </a:lnTo>
                  <a:lnTo>
                    <a:pt x="113244" y="382677"/>
                  </a:lnTo>
                  <a:lnTo>
                    <a:pt x="75746" y="358950"/>
                  </a:lnTo>
                  <a:lnTo>
                    <a:pt x="44447" y="327813"/>
                  </a:lnTo>
                  <a:lnTo>
                    <a:pt x="20571" y="290464"/>
                  </a:lnTo>
                  <a:lnTo>
                    <a:pt x="5347" y="248103"/>
                  </a:lnTo>
                  <a:lnTo>
                    <a:pt x="0" y="201929"/>
                  </a:lnTo>
                  <a:close/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1860804" y="3033522"/>
            <a:ext cx="0" cy="2007235"/>
          </a:xfrm>
          <a:custGeom>
            <a:avLst/>
            <a:gdLst/>
            <a:ahLst/>
            <a:cxnLst/>
            <a:rect l="l" t="t" r="r" b="b"/>
            <a:pathLst>
              <a:path h="2007235">
                <a:moveTo>
                  <a:pt x="0" y="0"/>
                </a:moveTo>
                <a:lnTo>
                  <a:pt x="0" y="2007107"/>
                </a:lnTo>
              </a:path>
            </a:pathLst>
          </a:custGeom>
          <a:ln w="2675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1652352" y="1974342"/>
            <a:ext cx="417195" cy="1073150"/>
            <a:chOff x="1652352" y="1974342"/>
            <a:chExt cx="417195" cy="1073150"/>
          </a:xfrm>
        </p:grpSpPr>
        <p:sp>
          <p:nvSpPr>
            <p:cNvPr id="28" name="object 28"/>
            <p:cNvSpPr/>
            <p:nvPr/>
          </p:nvSpPr>
          <p:spPr>
            <a:xfrm>
              <a:off x="1860804" y="1974342"/>
              <a:ext cx="0" cy="678180"/>
            </a:xfrm>
            <a:custGeom>
              <a:avLst/>
              <a:gdLst/>
              <a:ahLst/>
              <a:cxnLst/>
              <a:rect l="l" t="t" r="r" b="b"/>
              <a:pathLst>
                <a:path h="678180">
                  <a:moveTo>
                    <a:pt x="0" y="0"/>
                  </a:moveTo>
                  <a:lnTo>
                    <a:pt x="0" y="678180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65732" y="2652522"/>
              <a:ext cx="390525" cy="381000"/>
            </a:xfrm>
            <a:custGeom>
              <a:avLst/>
              <a:gdLst/>
              <a:ahLst/>
              <a:cxnLst/>
              <a:rect l="l" t="t" r="r" b="b"/>
              <a:pathLst>
                <a:path w="390525" h="381000">
                  <a:moveTo>
                    <a:pt x="390144" y="381000"/>
                  </a:moveTo>
                  <a:lnTo>
                    <a:pt x="390144" y="0"/>
                  </a:lnTo>
                  <a:lnTo>
                    <a:pt x="0" y="0"/>
                  </a:lnTo>
                  <a:lnTo>
                    <a:pt x="0" y="381000"/>
                  </a:lnTo>
                  <a:lnTo>
                    <a:pt x="390144" y="381000"/>
                  </a:lnTo>
                  <a:close/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1400892" y="3244170"/>
            <a:ext cx="919480" cy="919480"/>
            <a:chOff x="1400892" y="3244170"/>
            <a:chExt cx="919480" cy="919480"/>
          </a:xfrm>
        </p:grpSpPr>
        <p:sp>
          <p:nvSpPr>
            <p:cNvPr id="31" name="object 31"/>
            <p:cNvSpPr/>
            <p:nvPr/>
          </p:nvSpPr>
          <p:spPr>
            <a:xfrm>
              <a:off x="1414272" y="3257550"/>
              <a:ext cx="892810" cy="892810"/>
            </a:xfrm>
            <a:custGeom>
              <a:avLst/>
              <a:gdLst/>
              <a:ahLst/>
              <a:cxnLst/>
              <a:rect l="l" t="t" r="r" b="b"/>
              <a:pathLst>
                <a:path w="892810" h="892810">
                  <a:moveTo>
                    <a:pt x="892302" y="445770"/>
                  </a:moveTo>
                  <a:lnTo>
                    <a:pt x="889685" y="397209"/>
                  </a:lnTo>
                  <a:lnTo>
                    <a:pt x="882017" y="350161"/>
                  </a:lnTo>
                  <a:lnTo>
                    <a:pt x="869570" y="304897"/>
                  </a:lnTo>
                  <a:lnTo>
                    <a:pt x="852615" y="261689"/>
                  </a:lnTo>
                  <a:lnTo>
                    <a:pt x="831426" y="220810"/>
                  </a:lnTo>
                  <a:lnTo>
                    <a:pt x="806275" y="182532"/>
                  </a:lnTo>
                  <a:lnTo>
                    <a:pt x="777433" y="147127"/>
                  </a:lnTo>
                  <a:lnTo>
                    <a:pt x="745174" y="114868"/>
                  </a:lnTo>
                  <a:lnTo>
                    <a:pt x="709769" y="86026"/>
                  </a:lnTo>
                  <a:lnTo>
                    <a:pt x="671491" y="60875"/>
                  </a:lnTo>
                  <a:lnTo>
                    <a:pt x="630612" y="39686"/>
                  </a:lnTo>
                  <a:lnTo>
                    <a:pt x="587404" y="22731"/>
                  </a:lnTo>
                  <a:lnTo>
                    <a:pt x="542140" y="10284"/>
                  </a:lnTo>
                  <a:lnTo>
                    <a:pt x="495092" y="2616"/>
                  </a:lnTo>
                  <a:lnTo>
                    <a:pt x="446531" y="0"/>
                  </a:lnTo>
                  <a:lnTo>
                    <a:pt x="397829" y="2616"/>
                  </a:lnTo>
                  <a:lnTo>
                    <a:pt x="350657" y="10284"/>
                  </a:lnTo>
                  <a:lnTo>
                    <a:pt x="305287" y="22731"/>
                  </a:lnTo>
                  <a:lnTo>
                    <a:pt x="261990" y="39686"/>
                  </a:lnTo>
                  <a:lnTo>
                    <a:pt x="221036" y="60875"/>
                  </a:lnTo>
                  <a:lnTo>
                    <a:pt x="182697" y="86026"/>
                  </a:lnTo>
                  <a:lnTo>
                    <a:pt x="147243" y="114868"/>
                  </a:lnTo>
                  <a:lnTo>
                    <a:pt x="114945" y="147127"/>
                  </a:lnTo>
                  <a:lnTo>
                    <a:pt x="86075" y="182532"/>
                  </a:lnTo>
                  <a:lnTo>
                    <a:pt x="60903" y="220810"/>
                  </a:lnTo>
                  <a:lnTo>
                    <a:pt x="39700" y="261689"/>
                  </a:lnTo>
                  <a:lnTo>
                    <a:pt x="22738" y="304897"/>
                  </a:lnTo>
                  <a:lnTo>
                    <a:pt x="10286" y="350161"/>
                  </a:lnTo>
                  <a:lnTo>
                    <a:pt x="2616" y="397209"/>
                  </a:lnTo>
                  <a:lnTo>
                    <a:pt x="0" y="445770"/>
                  </a:lnTo>
                  <a:lnTo>
                    <a:pt x="2616" y="494472"/>
                  </a:lnTo>
                  <a:lnTo>
                    <a:pt x="10286" y="541644"/>
                  </a:lnTo>
                  <a:lnTo>
                    <a:pt x="22738" y="587014"/>
                  </a:lnTo>
                  <a:lnTo>
                    <a:pt x="39700" y="630311"/>
                  </a:lnTo>
                  <a:lnTo>
                    <a:pt x="60903" y="671265"/>
                  </a:lnTo>
                  <a:lnTo>
                    <a:pt x="86075" y="709604"/>
                  </a:lnTo>
                  <a:lnTo>
                    <a:pt x="114945" y="745058"/>
                  </a:lnTo>
                  <a:lnTo>
                    <a:pt x="147243" y="777356"/>
                  </a:lnTo>
                  <a:lnTo>
                    <a:pt x="182697" y="806226"/>
                  </a:lnTo>
                  <a:lnTo>
                    <a:pt x="221036" y="831398"/>
                  </a:lnTo>
                  <a:lnTo>
                    <a:pt x="261990" y="852601"/>
                  </a:lnTo>
                  <a:lnTo>
                    <a:pt x="305287" y="869563"/>
                  </a:lnTo>
                  <a:lnTo>
                    <a:pt x="350657" y="882015"/>
                  </a:lnTo>
                  <a:lnTo>
                    <a:pt x="397829" y="889685"/>
                  </a:lnTo>
                  <a:lnTo>
                    <a:pt x="446531" y="892302"/>
                  </a:lnTo>
                  <a:lnTo>
                    <a:pt x="495092" y="889685"/>
                  </a:lnTo>
                  <a:lnTo>
                    <a:pt x="542140" y="882015"/>
                  </a:lnTo>
                  <a:lnTo>
                    <a:pt x="587404" y="869563"/>
                  </a:lnTo>
                  <a:lnTo>
                    <a:pt x="630612" y="852601"/>
                  </a:lnTo>
                  <a:lnTo>
                    <a:pt x="671491" y="831398"/>
                  </a:lnTo>
                  <a:lnTo>
                    <a:pt x="709769" y="806226"/>
                  </a:lnTo>
                  <a:lnTo>
                    <a:pt x="745174" y="777356"/>
                  </a:lnTo>
                  <a:lnTo>
                    <a:pt x="777433" y="745058"/>
                  </a:lnTo>
                  <a:lnTo>
                    <a:pt x="806275" y="709604"/>
                  </a:lnTo>
                  <a:lnTo>
                    <a:pt x="831426" y="671265"/>
                  </a:lnTo>
                  <a:lnTo>
                    <a:pt x="852615" y="630311"/>
                  </a:lnTo>
                  <a:lnTo>
                    <a:pt x="869570" y="587014"/>
                  </a:lnTo>
                  <a:lnTo>
                    <a:pt x="882017" y="541644"/>
                  </a:lnTo>
                  <a:lnTo>
                    <a:pt x="889685" y="494472"/>
                  </a:lnTo>
                  <a:lnTo>
                    <a:pt x="892302" y="4457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14272" y="3257550"/>
              <a:ext cx="892810" cy="892810"/>
            </a:xfrm>
            <a:custGeom>
              <a:avLst/>
              <a:gdLst/>
              <a:ahLst/>
              <a:cxnLst/>
              <a:rect l="l" t="t" r="r" b="b"/>
              <a:pathLst>
                <a:path w="892810" h="892810">
                  <a:moveTo>
                    <a:pt x="0" y="445770"/>
                  </a:moveTo>
                  <a:lnTo>
                    <a:pt x="2616" y="397209"/>
                  </a:lnTo>
                  <a:lnTo>
                    <a:pt x="10286" y="350161"/>
                  </a:lnTo>
                  <a:lnTo>
                    <a:pt x="22738" y="304897"/>
                  </a:lnTo>
                  <a:lnTo>
                    <a:pt x="39700" y="261689"/>
                  </a:lnTo>
                  <a:lnTo>
                    <a:pt x="60903" y="220810"/>
                  </a:lnTo>
                  <a:lnTo>
                    <a:pt x="86075" y="182532"/>
                  </a:lnTo>
                  <a:lnTo>
                    <a:pt x="114945" y="147127"/>
                  </a:lnTo>
                  <a:lnTo>
                    <a:pt x="147243" y="114868"/>
                  </a:lnTo>
                  <a:lnTo>
                    <a:pt x="182697" y="86026"/>
                  </a:lnTo>
                  <a:lnTo>
                    <a:pt x="221036" y="60875"/>
                  </a:lnTo>
                  <a:lnTo>
                    <a:pt x="261990" y="39686"/>
                  </a:lnTo>
                  <a:lnTo>
                    <a:pt x="305287" y="22731"/>
                  </a:lnTo>
                  <a:lnTo>
                    <a:pt x="350657" y="10284"/>
                  </a:lnTo>
                  <a:lnTo>
                    <a:pt x="397829" y="2616"/>
                  </a:lnTo>
                  <a:lnTo>
                    <a:pt x="446531" y="0"/>
                  </a:lnTo>
                  <a:lnTo>
                    <a:pt x="495092" y="2616"/>
                  </a:lnTo>
                  <a:lnTo>
                    <a:pt x="542140" y="10284"/>
                  </a:lnTo>
                  <a:lnTo>
                    <a:pt x="587404" y="22731"/>
                  </a:lnTo>
                  <a:lnTo>
                    <a:pt x="630612" y="39686"/>
                  </a:lnTo>
                  <a:lnTo>
                    <a:pt x="671491" y="60875"/>
                  </a:lnTo>
                  <a:lnTo>
                    <a:pt x="709769" y="86026"/>
                  </a:lnTo>
                  <a:lnTo>
                    <a:pt x="745174" y="114868"/>
                  </a:lnTo>
                  <a:lnTo>
                    <a:pt x="777433" y="147127"/>
                  </a:lnTo>
                  <a:lnTo>
                    <a:pt x="806275" y="182532"/>
                  </a:lnTo>
                  <a:lnTo>
                    <a:pt x="831426" y="220810"/>
                  </a:lnTo>
                  <a:lnTo>
                    <a:pt x="852615" y="261689"/>
                  </a:lnTo>
                  <a:lnTo>
                    <a:pt x="869570" y="304897"/>
                  </a:lnTo>
                  <a:lnTo>
                    <a:pt x="882017" y="350161"/>
                  </a:lnTo>
                  <a:lnTo>
                    <a:pt x="889685" y="397209"/>
                  </a:lnTo>
                  <a:lnTo>
                    <a:pt x="892302" y="445770"/>
                  </a:lnTo>
                  <a:lnTo>
                    <a:pt x="889685" y="494472"/>
                  </a:lnTo>
                  <a:lnTo>
                    <a:pt x="882017" y="541644"/>
                  </a:lnTo>
                  <a:lnTo>
                    <a:pt x="869570" y="587014"/>
                  </a:lnTo>
                  <a:lnTo>
                    <a:pt x="852615" y="630311"/>
                  </a:lnTo>
                  <a:lnTo>
                    <a:pt x="831426" y="671265"/>
                  </a:lnTo>
                  <a:lnTo>
                    <a:pt x="806275" y="709604"/>
                  </a:lnTo>
                  <a:lnTo>
                    <a:pt x="777433" y="745058"/>
                  </a:lnTo>
                  <a:lnTo>
                    <a:pt x="745174" y="777356"/>
                  </a:lnTo>
                  <a:lnTo>
                    <a:pt x="709769" y="806226"/>
                  </a:lnTo>
                  <a:lnTo>
                    <a:pt x="671491" y="831398"/>
                  </a:lnTo>
                  <a:lnTo>
                    <a:pt x="630612" y="852601"/>
                  </a:lnTo>
                  <a:lnTo>
                    <a:pt x="587404" y="869563"/>
                  </a:lnTo>
                  <a:lnTo>
                    <a:pt x="542140" y="882015"/>
                  </a:lnTo>
                  <a:lnTo>
                    <a:pt x="495092" y="889685"/>
                  </a:lnTo>
                  <a:lnTo>
                    <a:pt x="446531" y="892302"/>
                  </a:lnTo>
                  <a:lnTo>
                    <a:pt x="397829" y="889685"/>
                  </a:lnTo>
                  <a:lnTo>
                    <a:pt x="350657" y="882015"/>
                  </a:lnTo>
                  <a:lnTo>
                    <a:pt x="305287" y="869563"/>
                  </a:lnTo>
                  <a:lnTo>
                    <a:pt x="261990" y="852601"/>
                  </a:lnTo>
                  <a:lnTo>
                    <a:pt x="221036" y="831398"/>
                  </a:lnTo>
                  <a:lnTo>
                    <a:pt x="182697" y="806226"/>
                  </a:lnTo>
                  <a:lnTo>
                    <a:pt x="147243" y="777356"/>
                  </a:lnTo>
                  <a:lnTo>
                    <a:pt x="114945" y="745058"/>
                  </a:lnTo>
                  <a:lnTo>
                    <a:pt x="86075" y="709604"/>
                  </a:lnTo>
                  <a:lnTo>
                    <a:pt x="60903" y="671265"/>
                  </a:lnTo>
                  <a:lnTo>
                    <a:pt x="39700" y="630311"/>
                  </a:lnTo>
                  <a:lnTo>
                    <a:pt x="22738" y="587014"/>
                  </a:lnTo>
                  <a:lnTo>
                    <a:pt x="10286" y="541644"/>
                  </a:lnTo>
                  <a:lnTo>
                    <a:pt x="2616" y="494472"/>
                  </a:lnTo>
                  <a:lnTo>
                    <a:pt x="0" y="445770"/>
                  </a:lnTo>
                  <a:close/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10690" y="3512820"/>
              <a:ext cx="295910" cy="330200"/>
            </a:xfrm>
            <a:custGeom>
              <a:avLst/>
              <a:gdLst/>
              <a:ahLst/>
              <a:cxnLst/>
              <a:rect l="l" t="t" r="r" b="b"/>
              <a:pathLst>
                <a:path w="295910" h="330200">
                  <a:moveTo>
                    <a:pt x="295655" y="280416"/>
                  </a:moveTo>
                  <a:lnTo>
                    <a:pt x="295655" y="161544"/>
                  </a:lnTo>
                  <a:lnTo>
                    <a:pt x="160019" y="162306"/>
                  </a:lnTo>
                  <a:lnTo>
                    <a:pt x="160019" y="199644"/>
                  </a:lnTo>
                  <a:lnTo>
                    <a:pt x="253745" y="199644"/>
                  </a:lnTo>
                  <a:lnTo>
                    <a:pt x="253745" y="259080"/>
                  </a:lnTo>
                  <a:lnTo>
                    <a:pt x="214121" y="281178"/>
                  </a:lnTo>
                  <a:lnTo>
                    <a:pt x="174367" y="291250"/>
                  </a:lnTo>
                  <a:lnTo>
                    <a:pt x="160781" y="291846"/>
                  </a:lnTo>
                  <a:lnTo>
                    <a:pt x="145065" y="290988"/>
                  </a:lnTo>
                  <a:lnTo>
                    <a:pt x="101345" y="278130"/>
                  </a:lnTo>
                  <a:lnTo>
                    <a:pt x="66520" y="248876"/>
                  </a:lnTo>
                  <a:lnTo>
                    <a:pt x="47339" y="203073"/>
                  </a:lnTo>
                  <a:lnTo>
                    <a:pt x="43433" y="163830"/>
                  </a:lnTo>
                  <a:lnTo>
                    <a:pt x="44267" y="146970"/>
                  </a:lnTo>
                  <a:lnTo>
                    <a:pt x="55625" y="99822"/>
                  </a:lnTo>
                  <a:lnTo>
                    <a:pt x="83046" y="61245"/>
                  </a:lnTo>
                  <a:lnTo>
                    <a:pt x="121015" y="40957"/>
                  </a:lnTo>
                  <a:lnTo>
                    <a:pt x="160019" y="35814"/>
                  </a:lnTo>
                  <a:lnTo>
                    <a:pt x="171854" y="36373"/>
                  </a:lnTo>
                  <a:lnTo>
                    <a:pt x="213479" y="48946"/>
                  </a:lnTo>
                  <a:lnTo>
                    <a:pt x="244316" y="83534"/>
                  </a:lnTo>
                  <a:lnTo>
                    <a:pt x="252221" y="105156"/>
                  </a:lnTo>
                  <a:lnTo>
                    <a:pt x="290321" y="94488"/>
                  </a:lnTo>
                  <a:lnTo>
                    <a:pt x="274141" y="53232"/>
                  </a:lnTo>
                  <a:lnTo>
                    <a:pt x="247745" y="24479"/>
                  </a:lnTo>
                  <a:lnTo>
                    <a:pt x="208240" y="6429"/>
                  </a:lnTo>
                  <a:lnTo>
                    <a:pt x="160019" y="0"/>
                  </a:lnTo>
                  <a:lnTo>
                    <a:pt x="136731" y="1166"/>
                  </a:lnTo>
                  <a:lnTo>
                    <a:pt x="94440" y="10929"/>
                  </a:lnTo>
                  <a:lnTo>
                    <a:pt x="58281" y="30813"/>
                  </a:lnTo>
                  <a:lnTo>
                    <a:pt x="30539" y="60531"/>
                  </a:lnTo>
                  <a:lnTo>
                    <a:pt x="11251" y="100119"/>
                  </a:lnTo>
                  <a:lnTo>
                    <a:pt x="1273" y="143863"/>
                  </a:lnTo>
                  <a:lnTo>
                    <a:pt x="0" y="166878"/>
                  </a:lnTo>
                  <a:lnTo>
                    <a:pt x="1273" y="189738"/>
                  </a:lnTo>
                  <a:lnTo>
                    <a:pt x="11251" y="232029"/>
                  </a:lnTo>
                  <a:lnTo>
                    <a:pt x="30682" y="269628"/>
                  </a:lnTo>
                  <a:lnTo>
                    <a:pt x="59566" y="298823"/>
                  </a:lnTo>
                  <a:lnTo>
                    <a:pt x="97595" y="318694"/>
                  </a:lnTo>
                  <a:lnTo>
                    <a:pt x="140196" y="328672"/>
                  </a:lnTo>
                  <a:lnTo>
                    <a:pt x="163067" y="329946"/>
                  </a:lnTo>
                  <a:lnTo>
                    <a:pt x="180522" y="329219"/>
                  </a:lnTo>
                  <a:lnTo>
                    <a:pt x="230885" y="317754"/>
                  </a:lnTo>
                  <a:lnTo>
                    <a:pt x="279642" y="291822"/>
                  </a:lnTo>
                  <a:lnTo>
                    <a:pt x="295655" y="28041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1516380" y="4232147"/>
            <a:ext cx="688340" cy="167640"/>
          </a:xfrm>
          <a:custGeom>
            <a:avLst/>
            <a:gdLst/>
            <a:ahLst/>
            <a:cxnLst/>
            <a:rect l="l" t="t" r="r" b="b"/>
            <a:pathLst>
              <a:path w="688339" h="167639">
                <a:moveTo>
                  <a:pt x="0" y="0"/>
                </a:moveTo>
                <a:lnTo>
                  <a:pt x="0" y="167640"/>
                </a:lnTo>
                <a:lnTo>
                  <a:pt x="688086" y="167639"/>
                </a:lnTo>
                <a:lnTo>
                  <a:pt x="688086" y="0"/>
                </a:lnTo>
              </a:path>
            </a:pathLst>
          </a:custGeom>
          <a:ln w="2675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1825174" y="2010917"/>
            <a:ext cx="117475" cy="613410"/>
            <a:chOff x="1825174" y="2010917"/>
            <a:chExt cx="117475" cy="613410"/>
          </a:xfrm>
        </p:grpSpPr>
        <p:sp>
          <p:nvSpPr>
            <p:cNvPr id="36" name="object 36"/>
            <p:cNvSpPr/>
            <p:nvPr/>
          </p:nvSpPr>
          <p:spPr>
            <a:xfrm>
              <a:off x="1832609" y="2113787"/>
              <a:ext cx="102235" cy="409575"/>
            </a:xfrm>
            <a:custGeom>
              <a:avLst/>
              <a:gdLst/>
              <a:ahLst/>
              <a:cxnLst/>
              <a:rect l="l" t="t" r="r" b="b"/>
              <a:pathLst>
                <a:path w="102235" h="409575">
                  <a:moveTo>
                    <a:pt x="0" y="409194"/>
                  </a:moveTo>
                  <a:lnTo>
                    <a:pt x="39612" y="400728"/>
                  </a:lnTo>
                  <a:lnTo>
                    <a:pt x="71723" y="378618"/>
                  </a:lnTo>
                  <a:lnTo>
                    <a:pt x="93118" y="346078"/>
                  </a:lnTo>
                  <a:lnTo>
                    <a:pt x="100583" y="306324"/>
                  </a:lnTo>
                  <a:lnTo>
                    <a:pt x="92690" y="266688"/>
                  </a:lnTo>
                  <a:lnTo>
                    <a:pt x="71151" y="234410"/>
                  </a:lnTo>
                  <a:lnTo>
                    <a:pt x="39183" y="212562"/>
                  </a:lnTo>
                  <a:lnTo>
                    <a:pt x="0" y="204216"/>
                  </a:lnTo>
                  <a:lnTo>
                    <a:pt x="39743" y="196738"/>
                  </a:lnTo>
                  <a:lnTo>
                    <a:pt x="72199" y="175260"/>
                  </a:lnTo>
                  <a:lnTo>
                    <a:pt x="94083" y="142922"/>
                  </a:lnTo>
                  <a:lnTo>
                    <a:pt x="102107" y="102870"/>
                  </a:lnTo>
                  <a:lnTo>
                    <a:pt x="94642" y="63115"/>
                  </a:lnTo>
                  <a:lnTo>
                    <a:pt x="73247" y="30575"/>
                  </a:lnTo>
                  <a:lnTo>
                    <a:pt x="41136" y="8465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860803" y="2010917"/>
              <a:ext cx="0" cy="613410"/>
            </a:xfrm>
            <a:custGeom>
              <a:avLst/>
              <a:gdLst/>
              <a:ahLst/>
              <a:cxnLst/>
              <a:rect l="l" t="t" r="r" b="b"/>
              <a:pathLst>
                <a:path h="613410">
                  <a:moveTo>
                    <a:pt x="0" y="0"/>
                  </a:moveTo>
                  <a:lnTo>
                    <a:pt x="0" y="61341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1665732" y="4956809"/>
            <a:ext cx="390525" cy="1630680"/>
            <a:chOff x="1665732" y="4956809"/>
            <a:chExt cx="390525" cy="1630680"/>
          </a:xfrm>
        </p:grpSpPr>
        <p:sp>
          <p:nvSpPr>
            <p:cNvPr id="39" name="object 39"/>
            <p:cNvSpPr/>
            <p:nvPr/>
          </p:nvSpPr>
          <p:spPr>
            <a:xfrm>
              <a:off x="1795272" y="6573773"/>
              <a:ext cx="130810" cy="0"/>
            </a:xfrm>
            <a:custGeom>
              <a:avLst/>
              <a:gdLst/>
              <a:ahLst/>
              <a:cxnLst/>
              <a:rect l="l" t="t" r="r" b="b"/>
              <a:pathLst>
                <a:path w="130810">
                  <a:moveTo>
                    <a:pt x="0" y="0"/>
                  </a:moveTo>
                  <a:lnTo>
                    <a:pt x="130302" y="0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30502" y="6509003"/>
              <a:ext cx="260350" cy="0"/>
            </a:xfrm>
            <a:custGeom>
              <a:avLst/>
              <a:gdLst/>
              <a:ahLst/>
              <a:cxnLst/>
              <a:rect l="l" t="t" r="r" b="b"/>
              <a:pathLst>
                <a:path w="260350">
                  <a:moveTo>
                    <a:pt x="0" y="0"/>
                  </a:moveTo>
                  <a:lnTo>
                    <a:pt x="259842" y="0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65732" y="6443471"/>
              <a:ext cx="390525" cy="0"/>
            </a:xfrm>
            <a:custGeom>
              <a:avLst/>
              <a:gdLst/>
              <a:ahLst/>
              <a:cxnLst/>
              <a:rect l="l" t="t" r="r" b="b"/>
              <a:pathLst>
                <a:path w="390525">
                  <a:moveTo>
                    <a:pt x="0" y="0"/>
                  </a:moveTo>
                  <a:lnTo>
                    <a:pt x="390144" y="0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860804" y="5876543"/>
              <a:ext cx="0" cy="567055"/>
            </a:xfrm>
            <a:custGeom>
              <a:avLst/>
              <a:gdLst/>
              <a:ahLst/>
              <a:cxnLst/>
              <a:rect l="l" t="t" r="r" b="b"/>
              <a:pathLst>
                <a:path h="567054">
                  <a:moveTo>
                    <a:pt x="0" y="0"/>
                  </a:moveTo>
                  <a:lnTo>
                    <a:pt x="0" y="566928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757934" y="5096255"/>
              <a:ext cx="205104" cy="780415"/>
            </a:xfrm>
            <a:custGeom>
              <a:avLst/>
              <a:gdLst/>
              <a:ahLst/>
              <a:cxnLst/>
              <a:rect l="l" t="t" r="r" b="b"/>
              <a:pathLst>
                <a:path w="205105" h="780414">
                  <a:moveTo>
                    <a:pt x="0" y="0"/>
                  </a:moveTo>
                  <a:lnTo>
                    <a:pt x="0" y="780288"/>
                  </a:lnTo>
                  <a:lnTo>
                    <a:pt x="204978" y="780288"/>
                  </a:lnTo>
                  <a:lnTo>
                    <a:pt x="204977" y="0"/>
                  </a:lnTo>
                  <a:lnTo>
                    <a:pt x="0" y="0"/>
                  </a:lnTo>
                  <a:close/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860804" y="4956809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h="139700">
                  <a:moveTo>
                    <a:pt x="0" y="139446"/>
                  </a:moveTo>
                  <a:lnTo>
                    <a:pt x="0" y="0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1046410" y="4362450"/>
            <a:ext cx="900430" cy="613410"/>
            <a:chOff x="1046410" y="4362450"/>
            <a:chExt cx="900430" cy="613410"/>
          </a:xfrm>
        </p:grpSpPr>
        <p:sp>
          <p:nvSpPr>
            <p:cNvPr id="46" name="object 46"/>
            <p:cNvSpPr/>
            <p:nvPr/>
          </p:nvSpPr>
          <p:spPr>
            <a:xfrm>
              <a:off x="1837181" y="4465320"/>
              <a:ext cx="102235" cy="409575"/>
            </a:xfrm>
            <a:custGeom>
              <a:avLst/>
              <a:gdLst/>
              <a:ahLst/>
              <a:cxnLst/>
              <a:rect l="l" t="t" r="r" b="b"/>
              <a:pathLst>
                <a:path w="102235" h="409575">
                  <a:moveTo>
                    <a:pt x="0" y="409193"/>
                  </a:moveTo>
                  <a:lnTo>
                    <a:pt x="39612" y="401050"/>
                  </a:lnTo>
                  <a:lnTo>
                    <a:pt x="71723" y="378904"/>
                  </a:lnTo>
                  <a:lnTo>
                    <a:pt x="93118" y="346186"/>
                  </a:lnTo>
                  <a:lnTo>
                    <a:pt x="100583" y="306323"/>
                  </a:lnTo>
                  <a:lnTo>
                    <a:pt x="92690" y="267021"/>
                  </a:lnTo>
                  <a:lnTo>
                    <a:pt x="71151" y="234791"/>
                  </a:lnTo>
                  <a:lnTo>
                    <a:pt x="39183" y="212990"/>
                  </a:lnTo>
                  <a:lnTo>
                    <a:pt x="0" y="204977"/>
                  </a:lnTo>
                  <a:lnTo>
                    <a:pt x="39743" y="197072"/>
                  </a:lnTo>
                  <a:lnTo>
                    <a:pt x="72199" y="175450"/>
                  </a:lnTo>
                  <a:lnTo>
                    <a:pt x="94083" y="143255"/>
                  </a:lnTo>
                  <a:lnTo>
                    <a:pt x="102107" y="103631"/>
                  </a:lnTo>
                  <a:lnTo>
                    <a:pt x="94642" y="63757"/>
                  </a:lnTo>
                  <a:lnTo>
                    <a:pt x="73247" y="30956"/>
                  </a:lnTo>
                  <a:lnTo>
                    <a:pt x="41136" y="8584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860804" y="4362450"/>
              <a:ext cx="0" cy="613410"/>
            </a:xfrm>
            <a:custGeom>
              <a:avLst/>
              <a:gdLst/>
              <a:ahLst/>
              <a:cxnLst/>
              <a:rect l="l" t="t" r="r" b="b"/>
              <a:pathLst>
                <a:path h="613410">
                  <a:moveTo>
                    <a:pt x="0" y="0"/>
                  </a:moveTo>
                  <a:lnTo>
                    <a:pt x="0" y="61341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265681" y="4668774"/>
              <a:ext cx="558165" cy="0"/>
            </a:xfrm>
            <a:custGeom>
              <a:avLst/>
              <a:gdLst/>
              <a:ahLst/>
              <a:cxnLst/>
              <a:rect l="l" t="t" r="r" b="b"/>
              <a:pathLst>
                <a:path w="558164">
                  <a:moveTo>
                    <a:pt x="0" y="0"/>
                  </a:moveTo>
                  <a:lnTo>
                    <a:pt x="557784" y="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053846" y="4470654"/>
              <a:ext cx="403225" cy="403225"/>
            </a:xfrm>
            <a:custGeom>
              <a:avLst/>
              <a:gdLst/>
              <a:ahLst/>
              <a:cxnLst/>
              <a:rect l="l" t="t" r="r" b="b"/>
              <a:pathLst>
                <a:path w="403225" h="403225">
                  <a:moveTo>
                    <a:pt x="403098" y="201929"/>
                  </a:moveTo>
                  <a:lnTo>
                    <a:pt x="397750" y="155714"/>
                  </a:lnTo>
                  <a:lnTo>
                    <a:pt x="382526" y="113244"/>
                  </a:lnTo>
                  <a:lnTo>
                    <a:pt x="358650" y="75746"/>
                  </a:lnTo>
                  <a:lnTo>
                    <a:pt x="327351" y="44447"/>
                  </a:lnTo>
                  <a:lnTo>
                    <a:pt x="289853" y="20571"/>
                  </a:lnTo>
                  <a:lnTo>
                    <a:pt x="247383" y="5347"/>
                  </a:lnTo>
                  <a:lnTo>
                    <a:pt x="201167" y="0"/>
                  </a:lnTo>
                  <a:lnTo>
                    <a:pt x="154994" y="5347"/>
                  </a:lnTo>
                  <a:lnTo>
                    <a:pt x="112633" y="20571"/>
                  </a:lnTo>
                  <a:lnTo>
                    <a:pt x="75284" y="44447"/>
                  </a:lnTo>
                  <a:lnTo>
                    <a:pt x="44147" y="75746"/>
                  </a:lnTo>
                  <a:lnTo>
                    <a:pt x="20420" y="113244"/>
                  </a:lnTo>
                  <a:lnTo>
                    <a:pt x="5305" y="155714"/>
                  </a:lnTo>
                  <a:lnTo>
                    <a:pt x="0" y="201929"/>
                  </a:lnTo>
                  <a:lnTo>
                    <a:pt x="5305" y="248103"/>
                  </a:lnTo>
                  <a:lnTo>
                    <a:pt x="20420" y="290464"/>
                  </a:lnTo>
                  <a:lnTo>
                    <a:pt x="44147" y="327813"/>
                  </a:lnTo>
                  <a:lnTo>
                    <a:pt x="75284" y="358950"/>
                  </a:lnTo>
                  <a:lnTo>
                    <a:pt x="112633" y="382677"/>
                  </a:lnTo>
                  <a:lnTo>
                    <a:pt x="154994" y="397792"/>
                  </a:lnTo>
                  <a:lnTo>
                    <a:pt x="201168" y="403097"/>
                  </a:lnTo>
                  <a:lnTo>
                    <a:pt x="247383" y="397792"/>
                  </a:lnTo>
                  <a:lnTo>
                    <a:pt x="289853" y="382677"/>
                  </a:lnTo>
                  <a:lnTo>
                    <a:pt x="327351" y="358950"/>
                  </a:lnTo>
                  <a:lnTo>
                    <a:pt x="358650" y="327813"/>
                  </a:lnTo>
                  <a:lnTo>
                    <a:pt x="382526" y="290464"/>
                  </a:lnTo>
                  <a:lnTo>
                    <a:pt x="397750" y="248103"/>
                  </a:lnTo>
                  <a:lnTo>
                    <a:pt x="403098" y="201929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053846" y="4470654"/>
              <a:ext cx="403225" cy="403225"/>
            </a:xfrm>
            <a:custGeom>
              <a:avLst/>
              <a:gdLst/>
              <a:ahLst/>
              <a:cxnLst/>
              <a:rect l="l" t="t" r="r" b="b"/>
              <a:pathLst>
                <a:path w="403225" h="403225">
                  <a:moveTo>
                    <a:pt x="0" y="201929"/>
                  </a:moveTo>
                  <a:lnTo>
                    <a:pt x="5305" y="155714"/>
                  </a:lnTo>
                  <a:lnTo>
                    <a:pt x="20420" y="113244"/>
                  </a:lnTo>
                  <a:lnTo>
                    <a:pt x="44147" y="75746"/>
                  </a:lnTo>
                  <a:lnTo>
                    <a:pt x="75284" y="44447"/>
                  </a:lnTo>
                  <a:lnTo>
                    <a:pt x="112633" y="20571"/>
                  </a:lnTo>
                  <a:lnTo>
                    <a:pt x="154994" y="5347"/>
                  </a:lnTo>
                  <a:lnTo>
                    <a:pt x="201167" y="0"/>
                  </a:lnTo>
                  <a:lnTo>
                    <a:pt x="247383" y="5347"/>
                  </a:lnTo>
                  <a:lnTo>
                    <a:pt x="289853" y="20571"/>
                  </a:lnTo>
                  <a:lnTo>
                    <a:pt x="327351" y="44447"/>
                  </a:lnTo>
                  <a:lnTo>
                    <a:pt x="358650" y="75746"/>
                  </a:lnTo>
                  <a:lnTo>
                    <a:pt x="382526" y="113244"/>
                  </a:lnTo>
                  <a:lnTo>
                    <a:pt x="397750" y="155714"/>
                  </a:lnTo>
                  <a:lnTo>
                    <a:pt x="403098" y="201929"/>
                  </a:lnTo>
                  <a:lnTo>
                    <a:pt x="397750" y="248103"/>
                  </a:lnTo>
                  <a:lnTo>
                    <a:pt x="382526" y="290464"/>
                  </a:lnTo>
                  <a:lnTo>
                    <a:pt x="358650" y="327813"/>
                  </a:lnTo>
                  <a:lnTo>
                    <a:pt x="327351" y="358950"/>
                  </a:lnTo>
                  <a:lnTo>
                    <a:pt x="289853" y="382677"/>
                  </a:lnTo>
                  <a:lnTo>
                    <a:pt x="247383" y="397792"/>
                  </a:lnTo>
                  <a:lnTo>
                    <a:pt x="201168" y="403097"/>
                  </a:lnTo>
                  <a:lnTo>
                    <a:pt x="154994" y="397792"/>
                  </a:lnTo>
                  <a:lnTo>
                    <a:pt x="112633" y="382677"/>
                  </a:lnTo>
                  <a:lnTo>
                    <a:pt x="75284" y="358950"/>
                  </a:lnTo>
                  <a:lnTo>
                    <a:pt x="44147" y="327813"/>
                  </a:lnTo>
                  <a:lnTo>
                    <a:pt x="20420" y="290464"/>
                  </a:lnTo>
                  <a:lnTo>
                    <a:pt x="5305" y="248103"/>
                  </a:lnTo>
                  <a:lnTo>
                    <a:pt x="0" y="201929"/>
                  </a:lnTo>
                  <a:close/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/>
          <p:nvPr/>
        </p:nvSpPr>
        <p:spPr>
          <a:xfrm>
            <a:off x="1358646" y="2020823"/>
            <a:ext cx="3298825" cy="0"/>
          </a:xfrm>
          <a:custGeom>
            <a:avLst/>
            <a:gdLst/>
            <a:ahLst/>
            <a:cxnLst/>
            <a:rect l="l" t="t" r="r" b="b"/>
            <a:pathLst>
              <a:path w="3298825">
                <a:moveTo>
                  <a:pt x="0" y="0"/>
                </a:moveTo>
                <a:lnTo>
                  <a:pt x="3298698" y="0"/>
                </a:lnTo>
              </a:path>
            </a:pathLst>
          </a:custGeom>
          <a:ln w="2675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2" name="object 52"/>
          <p:cNvGrpSpPr/>
          <p:nvPr/>
        </p:nvGrpSpPr>
        <p:grpSpPr>
          <a:xfrm>
            <a:off x="532060" y="2310568"/>
            <a:ext cx="1308100" cy="2357120"/>
            <a:chOff x="532060" y="2310568"/>
            <a:chExt cx="1308100" cy="2357120"/>
          </a:xfrm>
        </p:grpSpPr>
        <p:sp>
          <p:nvSpPr>
            <p:cNvPr id="53" name="object 53"/>
            <p:cNvSpPr/>
            <p:nvPr/>
          </p:nvSpPr>
          <p:spPr>
            <a:xfrm>
              <a:off x="717804" y="2318003"/>
              <a:ext cx="1115060" cy="2341880"/>
            </a:xfrm>
            <a:custGeom>
              <a:avLst/>
              <a:gdLst/>
              <a:ahLst/>
              <a:cxnLst/>
              <a:rect l="l" t="t" r="r" b="b"/>
              <a:pathLst>
                <a:path w="1115060" h="2341879">
                  <a:moveTo>
                    <a:pt x="1114806" y="0"/>
                  </a:moveTo>
                  <a:lnTo>
                    <a:pt x="0" y="0"/>
                  </a:lnTo>
                  <a:lnTo>
                    <a:pt x="0" y="2341626"/>
                  </a:lnTo>
                  <a:lnTo>
                    <a:pt x="306324" y="2341626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39496" y="3034283"/>
              <a:ext cx="403225" cy="403225"/>
            </a:xfrm>
            <a:custGeom>
              <a:avLst/>
              <a:gdLst/>
              <a:ahLst/>
              <a:cxnLst/>
              <a:rect l="l" t="t" r="r" b="b"/>
              <a:pathLst>
                <a:path w="403225" h="403225">
                  <a:moveTo>
                    <a:pt x="403098" y="201929"/>
                  </a:moveTo>
                  <a:lnTo>
                    <a:pt x="397750" y="155714"/>
                  </a:lnTo>
                  <a:lnTo>
                    <a:pt x="382526" y="113244"/>
                  </a:lnTo>
                  <a:lnTo>
                    <a:pt x="358650" y="75746"/>
                  </a:lnTo>
                  <a:lnTo>
                    <a:pt x="327351" y="44447"/>
                  </a:lnTo>
                  <a:lnTo>
                    <a:pt x="289853" y="20571"/>
                  </a:lnTo>
                  <a:lnTo>
                    <a:pt x="247383" y="5347"/>
                  </a:lnTo>
                  <a:lnTo>
                    <a:pt x="201167" y="0"/>
                  </a:lnTo>
                  <a:lnTo>
                    <a:pt x="154994" y="5347"/>
                  </a:lnTo>
                  <a:lnTo>
                    <a:pt x="112633" y="20571"/>
                  </a:lnTo>
                  <a:lnTo>
                    <a:pt x="75284" y="44447"/>
                  </a:lnTo>
                  <a:lnTo>
                    <a:pt x="44147" y="75746"/>
                  </a:lnTo>
                  <a:lnTo>
                    <a:pt x="20420" y="113244"/>
                  </a:lnTo>
                  <a:lnTo>
                    <a:pt x="5305" y="155714"/>
                  </a:lnTo>
                  <a:lnTo>
                    <a:pt x="0" y="201929"/>
                  </a:lnTo>
                  <a:lnTo>
                    <a:pt x="5305" y="248103"/>
                  </a:lnTo>
                  <a:lnTo>
                    <a:pt x="20420" y="290464"/>
                  </a:lnTo>
                  <a:lnTo>
                    <a:pt x="44147" y="327813"/>
                  </a:lnTo>
                  <a:lnTo>
                    <a:pt x="75284" y="358950"/>
                  </a:lnTo>
                  <a:lnTo>
                    <a:pt x="112633" y="382677"/>
                  </a:lnTo>
                  <a:lnTo>
                    <a:pt x="154994" y="397792"/>
                  </a:lnTo>
                  <a:lnTo>
                    <a:pt x="201168" y="403097"/>
                  </a:lnTo>
                  <a:lnTo>
                    <a:pt x="247383" y="397792"/>
                  </a:lnTo>
                  <a:lnTo>
                    <a:pt x="289853" y="382677"/>
                  </a:lnTo>
                  <a:lnTo>
                    <a:pt x="327351" y="358950"/>
                  </a:lnTo>
                  <a:lnTo>
                    <a:pt x="358650" y="327813"/>
                  </a:lnTo>
                  <a:lnTo>
                    <a:pt x="382526" y="290464"/>
                  </a:lnTo>
                  <a:lnTo>
                    <a:pt x="397750" y="248103"/>
                  </a:lnTo>
                  <a:lnTo>
                    <a:pt x="403098" y="2019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39496" y="3034283"/>
              <a:ext cx="403225" cy="403225"/>
            </a:xfrm>
            <a:custGeom>
              <a:avLst/>
              <a:gdLst/>
              <a:ahLst/>
              <a:cxnLst/>
              <a:rect l="l" t="t" r="r" b="b"/>
              <a:pathLst>
                <a:path w="403225" h="403225">
                  <a:moveTo>
                    <a:pt x="0" y="201929"/>
                  </a:moveTo>
                  <a:lnTo>
                    <a:pt x="5305" y="155714"/>
                  </a:lnTo>
                  <a:lnTo>
                    <a:pt x="20420" y="113244"/>
                  </a:lnTo>
                  <a:lnTo>
                    <a:pt x="44147" y="75746"/>
                  </a:lnTo>
                  <a:lnTo>
                    <a:pt x="75284" y="44447"/>
                  </a:lnTo>
                  <a:lnTo>
                    <a:pt x="112633" y="20571"/>
                  </a:lnTo>
                  <a:lnTo>
                    <a:pt x="154994" y="5347"/>
                  </a:lnTo>
                  <a:lnTo>
                    <a:pt x="201167" y="0"/>
                  </a:lnTo>
                  <a:lnTo>
                    <a:pt x="247383" y="5347"/>
                  </a:lnTo>
                  <a:lnTo>
                    <a:pt x="289853" y="20571"/>
                  </a:lnTo>
                  <a:lnTo>
                    <a:pt x="327351" y="44447"/>
                  </a:lnTo>
                  <a:lnTo>
                    <a:pt x="358650" y="75746"/>
                  </a:lnTo>
                  <a:lnTo>
                    <a:pt x="382526" y="113244"/>
                  </a:lnTo>
                  <a:lnTo>
                    <a:pt x="397750" y="155714"/>
                  </a:lnTo>
                  <a:lnTo>
                    <a:pt x="403098" y="201929"/>
                  </a:lnTo>
                  <a:lnTo>
                    <a:pt x="397750" y="248103"/>
                  </a:lnTo>
                  <a:lnTo>
                    <a:pt x="382526" y="290464"/>
                  </a:lnTo>
                  <a:lnTo>
                    <a:pt x="358650" y="327813"/>
                  </a:lnTo>
                  <a:lnTo>
                    <a:pt x="327351" y="358950"/>
                  </a:lnTo>
                  <a:lnTo>
                    <a:pt x="289853" y="382677"/>
                  </a:lnTo>
                  <a:lnTo>
                    <a:pt x="247383" y="397792"/>
                  </a:lnTo>
                  <a:lnTo>
                    <a:pt x="201168" y="403097"/>
                  </a:lnTo>
                  <a:lnTo>
                    <a:pt x="154994" y="397792"/>
                  </a:lnTo>
                  <a:lnTo>
                    <a:pt x="112633" y="382677"/>
                  </a:lnTo>
                  <a:lnTo>
                    <a:pt x="75284" y="358950"/>
                  </a:lnTo>
                  <a:lnTo>
                    <a:pt x="44147" y="327813"/>
                  </a:lnTo>
                  <a:lnTo>
                    <a:pt x="20420" y="290464"/>
                  </a:lnTo>
                  <a:lnTo>
                    <a:pt x="5305" y="248103"/>
                  </a:lnTo>
                  <a:lnTo>
                    <a:pt x="0" y="201929"/>
                  </a:lnTo>
                  <a:close/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2941504" y="2310568"/>
            <a:ext cx="1296035" cy="2366010"/>
            <a:chOff x="2941504" y="2310568"/>
            <a:chExt cx="1296035" cy="2366010"/>
          </a:xfrm>
        </p:grpSpPr>
        <p:sp>
          <p:nvSpPr>
            <p:cNvPr id="57" name="object 57"/>
            <p:cNvSpPr/>
            <p:nvPr/>
          </p:nvSpPr>
          <p:spPr>
            <a:xfrm>
              <a:off x="3133344" y="2318003"/>
              <a:ext cx="1096645" cy="2350770"/>
            </a:xfrm>
            <a:custGeom>
              <a:avLst/>
              <a:gdLst/>
              <a:ahLst/>
              <a:cxnLst/>
              <a:rect l="l" t="t" r="r" b="b"/>
              <a:pathLst>
                <a:path w="1096645" h="2350770">
                  <a:moveTo>
                    <a:pt x="1096518" y="0"/>
                  </a:moveTo>
                  <a:lnTo>
                    <a:pt x="0" y="0"/>
                  </a:lnTo>
                  <a:lnTo>
                    <a:pt x="0" y="2350770"/>
                  </a:lnTo>
                  <a:lnTo>
                    <a:pt x="306324" y="235077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948940" y="3032759"/>
              <a:ext cx="403225" cy="403225"/>
            </a:xfrm>
            <a:custGeom>
              <a:avLst/>
              <a:gdLst/>
              <a:ahLst/>
              <a:cxnLst/>
              <a:rect l="l" t="t" r="r" b="b"/>
              <a:pathLst>
                <a:path w="403225" h="403225">
                  <a:moveTo>
                    <a:pt x="403098" y="201167"/>
                  </a:moveTo>
                  <a:lnTo>
                    <a:pt x="397792" y="154994"/>
                  </a:lnTo>
                  <a:lnTo>
                    <a:pt x="382677" y="112633"/>
                  </a:lnTo>
                  <a:lnTo>
                    <a:pt x="358950" y="75284"/>
                  </a:lnTo>
                  <a:lnTo>
                    <a:pt x="327813" y="44147"/>
                  </a:lnTo>
                  <a:lnTo>
                    <a:pt x="290464" y="20420"/>
                  </a:lnTo>
                  <a:lnTo>
                    <a:pt x="248103" y="5305"/>
                  </a:lnTo>
                  <a:lnTo>
                    <a:pt x="201929" y="0"/>
                  </a:lnTo>
                  <a:lnTo>
                    <a:pt x="155714" y="5305"/>
                  </a:lnTo>
                  <a:lnTo>
                    <a:pt x="113244" y="20420"/>
                  </a:lnTo>
                  <a:lnTo>
                    <a:pt x="75746" y="44147"/>
                  </a:lnTo>
                  <a:lnTo>
                    <a:pt x="44447" y="75284"/>
                  </a:lnTo>
                  <a:lnTo>
                    <a:pt x="20571" y="112633"/>
                  </a:lnTo>
                  <a:lnTo>
                    <a:pt x="5347" y="154994"/>
                  </a:lnTo>
                  <a:lnTo>
                    <a:pt x="0" y="201167"/>
                  </a:lnTo>
                  <a:lnTo>
                    <a:pt x="5347" y="247623"/>
                  </a:lnTo>
                  <a:lnTo>
                    <a:pt x="20571" y="290186"/>
                  </a:lnTo>
                  <a:lnTo>
                    <a:pt x="44447" y="327671"/>
                  </a:lnTo>
                  <a:lnTo>
                    <a:pt x="75746" y="358890"/>
                  </a:lnTo>
                  <a:lnTo>
                    <a:pt x="113244" y="382659"/>
                  </a:lnTo>
                  <a:lnTo>
                    <a:pt x="155714" y="397790"/>
                  </a:lnTo>
                  <a:lnTo>
                    <a:pt x="201930" y="403097"/>
                  </a:lnTo>
                  <a:lnTo>
                    <a:pt x="248103" y="397790"/>
                  </a:lnTo>
                  <a:lnTo>
                    <a:pt x="290464" y="382659"/>
                  </a:lnTo>
                  <a:lnTo>
                    <a:pt x="327813" y="358890"/>
                  </a:lnTo>
                  <a:lnTo>
                    <a:pt x="358950" y="327671"/>
                  </a:lnTo>
                  <a:lnTo>
                    <a:pt x="382677" y="290186"/>
                  </a:lnTo>
                  <a:lnTo>
                    <a:pt x="397792" y="247623"/>
                  </a:lnTo>
                  <a:lnTo>
                    <a:pt x="403098" y="20116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48940" y="3032759"/>
              <a:ext cx="403225" cy="403225"/>
            </a:xfrm>
            <a:custGeom>
              <a:avLst/>
              <a:gdLst/>
              <a:ahLst/>
              <a:cxnLst/>
              <a:rect l="l" t="t" r="r" b="b"/>
              <a:pathLst>
                <a:path w="403225" h="403225">
                  <a:moveTo>
                    <a:pt x="0" y="201167"/>
                  </a:moveTo>
                  <a:lnTo>
                    <a:pt x="5347" y="154994"/>
                  </a:lnTo>
                  <a:lnTo>
                    <a:pt x="20571" y="112633"/>
                  </a:lnTo>
                  <a:lnTo>
                    <a:pt x="44447" y="75284"/>
                  </a:lnTo>
                  <a:lnTo>
                    <a:pt x="75746" y="44147"/>
                  </a:lnTo>
                  <a:lnTo>
                    <a:pt x="113244" y="20420"/>
                  </a:lnTo>
                  <a:lnTo>
                    <a:pt x="155714" y="5305"/>
                  </a:lnTo>
                  <a:lnTo>
                    <a:pt x="201929" y="0"/>
                  </a:lnTo>
                  <a:lnTo>
                    <a:pt x="248103" y="5305"/>
                  </a:lnTo>
                  <a:lnTo>
                    <a:pt x="290464" y="20420"/>
                  </a:lnTo>
                  <a:lnTo>
                    <a:pt x="327813" y="44147"/>
                  </a:lnTo>
                  <a:lnTo>
                    <a:pt x="358950" y="75284"/>
                  </a:lnTo>
                  <a:lnTo>
                    <a:pt x="382677" y="112633"/>
                  </a:lnTo>
                  <a:lnTo>
                    <a:pt x="397792" y="154994"/>
                  </a:lnTo>
                  <a:lnTo>
                    <a:pt x="403098" y="201167"/>
                  </a:lnTo>
                  <a:lnTo>
                    <a:pt x="397792" y="247623"/>
                  </a:lnTo>
                  <a:lnTo>
                    <a:pt x="382677" y="290186"/>
                  </a:lnTo>
                  <a:lnTo>
                    <a:pt x="358950" y="327671"/>
                  </a:lnTo>
                  <a:lnTo>
                    <a:pt x="327813" y="358890"/>
                  </a:lnTo>
                  <a:lnTo>
                    <a:pt x="290464" y="382659"/>
                  </a:lnTo>
                  <a:lnTo>
                    <a:pt x="248103" y="397790"/>
                  </a:lnTo>
                  <a:lnTo>
                    <a:pt x="201930" y="403097"/>
                  </a:lnTo>
                  <a:lnTo>
                    <a:pt x="155714" y="397790"/>
                  </a:lnTo>
                  <a:lnTo>
                    <a:pt x="113244" y="382659"/>
                  </a:lnTo>
                  <a:lnTo>
                    <a:pt x="75746" y="358890"/>
                  </a:lnTo>
                  <a:lnTo>
                    <a:pt x="44447" y="327671"/>
                  </a:lnTo>
                  <a:lnTo>
                    <a:pt x="20571" y="290186"/>
                  </a:lnTo>
                  <a:lnTo>
                    <a:pt x="5347" y="247623"/>
                  </a:lnTo>
                  <a:lnTo>
                    <a:pt x="0" y="201167"/>
                  </a:lnTo>
                  <a:close/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4609376" y="3831374"/>
            <a:ext cx="856615" cy="354330"/>
            <a:chOff x="4609376" y="3831374"/>
            <a:chExt cx="856615" cy="354330"/>
          </a:xfrm>
        </p:grpSpPr>
        <p:sp>
          <p:nvSpPr>
            <p:cNvPr id="61" name="object 61"/>
            <p:cNvSpPr/>
            <p:nvPr/>
          </p:nvSpPr>
          <p:spPr>
            <a:xfrm>
              <a:off x="4610861" y="3832860"/>
              <a:ext cx="808990" cy="325120"/>
            </a:xfrm>
            <a:custGeom>
              <a:avLst/>
              <a:gdLst/>
              <a:ahLst/>
              <a:cxnLst/>
              <a:rect l="l" t="t" r="r" b="b"/>
              <a:pathLst>
                <a:path w="808989" h="325120">
                  <a:moveTo>
                    <a:pt x="808481" y="324612"/>
                  </a:moveTo>
                  <a:lnTo>
                    <a:pt x="380999" y="73914"/>
                  </a:lnTo>
                  <a:lnTo>
                    <a:pt x="390143" y="195072"/>
                  </a:lnTo>
                  <a:lnTo>
                    <a:pt x="0" y="0"/>
                  </a:lnTo>
                  <a:lnTo>
                    <a:pt x="417575" y="250698"/>
                  </a:lnTo>
                  <a:lnTo>
                    <a:pt x="417575" y="120396"/>
                  </a:lnTo>
                  <a:lnTo>
                    <a:pt x="808481" y="324612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610861" y="3832860"/>
              <a:ext cx="808990" cy="325120"/>
            </a:xfrm>
            <a:custGeom>
              <a:avLst/>
              <a:gdLst/>
              <a:ahLst/>
              <a:cxnLst/>
              <a:rect l="l" t="t" r="r" b="b"/>
              <a:pathLst>
                <a:path w="808989" h="325120">
                  <a:moveTo>
                    <a:pt x="808481" y="324612"/>
                  </a:moveTo>
                  <a:lnTo>
                    <a:pt x="380999" y="73914"/>
                  </a:lnTo>
                  <a:lnTo>
                    <a:pt x="390143" y="195072"/>
                  </a:lnTo>
                  <a:lnTo>
                    <a:pt x="0" y="0"/>
                  </a:lnTo>
                  <a:lnTo>
                    <a:pt x="417575" y="250698"/>
                  </a:lnTo>
                  <a:lnTo>
                    <a:pt x="417575" y="120396"/>
                  </a:lnTo>
                  <a:lnTo>
                    <a:pt x="808481" y="324612"/>
                  </a:lnTo>
                  <a:close/>
                </a:path>
              </a:pathLst>
            </a:custGeom>
            <a:ln w="3175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038343" y="3934968"/>
              <a:ext cx="334645" cy="195580"/>
            </a:xfrm>
            <a:custGeom>
              <a:avLst/>
              <a:gdLst/>
              <a:ahLst/>
              <a:cxnLst/>
              <a:rect l="l" t="t" r="r" b="b"/>
              <a:pathLst>
                <a:path w="334645" h="195579">
                  <a:moveTo>
                    <a:pt x="334517" y="195072"/>
                  </a:moveTo>
                  <a:lnTo>
                    <a:pt x="0" y="0"/>
                  </a:lnTo>
                </a:path>
              </a:pathLst>
            </a:custGeom>
            <a:ln w="14871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344667" y="4092702"/>
              <a:ext cx="121285" cy="93345"/>
            </a:xfrm>
            <a:custGeom>
              <a:avLst/>
              <a:gdLst/>
              <a:ahLst/>
              <a:cxnLst/>
              <a:rect l="l" t="t" r="r" b="b"/>
              <a:pathLst>
                <a:path w="121285" h="93345">
                  <a:moveTo>
                    <a:pt x="121157" y="92964"/>
                  </a:moveTo>
                  <a:lnTo>
                    <a:pt x="37337" y="0"/>
                  </a:lnTo>
                  <a:lnTo>
                    <a:pt x="0" y="64770"/>
                  </a:lnTo>
                  <a:lnTo>
                    <a:pt x="121157" y="92964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2092451" y="1853183"/>
            <a:ext cx="102870" cy="4749165"/>
            <a:chOff x="2092451" y="1853183"/>
            <a:chExt cx="102870" cy="4749165"/>
          </a:xfrm>
        </p:grpSpPr>
        <p:sp>
          <p:nvSpPr>
            <p:cNvPr id="66" name="object 66"/>
            <p:cNvSpPr/>
            <p:nvPr/>
          </p:nvSpPr>
          <p:spPr>
            <a:xfrm>
              <a:off x="2148839" y="1992629"/>
              <a:ext cx="0" cy="4609465"/>
            </a:xfrm>
            <a:custGeom>
              <a:avLst/>
              <a:gdLst/>
              <a:ahLst/>
              <a:cxnLst/>
              <a:rect l="l" t="t" r="r" b="b"/>
              <a:pathLst>
                <a:path h="4609465">
                  <a:moveTo>
                    <a:pt x="0" y="0"/>
                  </a:moveTo>
                  <a:lnTo>
                    <a:pt x="0" y="4609338"/>
                  </a:lnTo>
                </a:path>
              </a:pathLst>
            </a:custGeom>
            <a:ln w="26758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092451" y="1853183"/>
              <a:ext cx="102870" cy="148590"/>
            </a:xfrm>
            <a:custGeom>
              <a:avLst/>
              <a:gdLst/>
              <a:ahLst/>
              <a:cxnLst/>
              <a:rect l="l" t="t" r="r" b="b"/>
              <a:pathLst>
                <a:path w="102869" h="148589">
                  <a:moveTo>
                    <a:pt x="102869" y="148589"/>
                  </a:moveTo>
                  <a:lnTo>
                    <a:pt x="56387" y="0"/>
                  </a:lnTo>
                  <a:lnTo>
                    <a:pt x="0" y="148589"/>
                  </a:lnTo>
                  <a:lnTo>
                    <a:pt x="102869" y="148589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5279897" y="4241291"/>
            <a:ext cx="390525" cy="812800"/>
            <a:chOff x="5279897" y="4241291"/>
            <a:chExt cx="390525" cy="812800"/>
          </a:xfrm>
        </p:grpSpPr>
        <p:sp>
          <p:nvSpPr>
            <p:cNvPr id="69" name="object 69"/>
            <p:cNvSpPr/>
            <p:nvPr/>
          </p:nvSpPr>
          <p:spPr>
            <a:xfrm>
              <a:off x="5409437" y="5040629"/>
              <a:ext cx="130810" cy="0"/>
            </a:xfrm>
            <a:custGeom>
              <a:avLst/>
              <a:gdLst/>
              <a:ahLst/>
              <a:cxnLst/>
              <a:rect l="l" t="t" r="r" b="b"/>
              <a:pathLst>
                <a:path w="130810">
                  <a:moveTo>
                    <a:pt x="0" y="0"/>
                  </a:moveTo>
                  <a:lnTo>
                    <a:pt x="130302" y="0"/>
                  </a:lnTo>
                </a:path>
              </a:pathLst>
            </a:custGeom>
            <a:ln w="26758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344667" y="4975859"/>
              <a:ext cx="260350" cy="0"/>
            </a:xfrm>
            <a:custGeom>
              <a:avLst/>
              <a:gdLst/>
              <a:ahLst/>
              <a:cxnLst/>
              <a:rect l="l" t="t" r="r" b="b"/>
              <a:pathLst>
                <a:path w="260350">
                  <a:moveTo>
                    <a:pt x="0" y="0"/>
                  </a:moveTo>
                  <a:lnTo>
                    <a:pt x="259842" y="0"/>
                  </a:lnTo>
                </a:path>
              </a:pathLst>
            </a:custGeom>
            <a:ln w="26758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279897" y="4910327"/>
              <a:ext cx="390525" cy="0"/>
            </a:xfrm>
            <a:custGeom>
              <a:avLst/>
              <a:gdLst/>
              <a:ahLst/>
              <a:cxnLst/>
              <a:rect l="l" t="t" r="r" b="b"/>
              <a:pathLst>
                <a:path w="390525">
                  <a:moveTo>
                    <a:pt x="0" y="0"/>
                  </a:moveTo>
                  <a:lnTo>
                    <a:pt x="390144" y="0"/>
                  </a:lnTo>
                </a:path>
              </a:pathLst>
            </a:custGeom>
            <a:ln w="26758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474969" y="4241291"/>
              <a:ext cx="0" cy="669290"/>
            </a:xfrm>
            <a:custGeom>
              <a:avLst/>
              <a:gdLst/>
              <a:ahLst/>
              <a:cxnLst/>
              <a:rect l="l" t="t" r="r" b="b"/>
              <a:pathLst>
                <a:path h="669289">
                  <a:moveTo>
                    <a:pt x="0" y="0"/>
                  </a:moveTo>
                  <a:lnTo>
                    <a:pt x="0" y="669036"/>
                  </a:lnTo>
                </a:path>
              </a:pathLst>
            </a:custGeom>
            <a:ln w="26758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3" name="object 73"/>
          <p:cNvGrpSpPr/>
          <p:nvPr/>
        </p:nvGrpSpPr>
        <p:grpSpPr>
          <a:xfrm>
            <a:off x="2213610" y="1797557"/>
            <a:ext cx="2490470" cy="93345"/>
            <a:chOff x="2213610" y="1797557"/>
            <a:chExt cx="2490470" cy="93345"/>
          </a:xfrm>
        </p:grpSpPr>
        <p:sp>
          <p:nvSpPr>
            <p:cNvPr id="74" name="object 74"/>
            <p:cNvSpPr/>
            <p:nvPr/>
          </p:nvSpPr>
          <p:spPr>
            <a:xfrm>
              <a:off x="2213610" y="1844039"/>
              <a:ext cx="2350770" cy="0"/>
            </a:xfrm>
            <a:custGeom>
              <a:avLst/>
              <a:gdLst/>
              <a:ahLst/>
              <a:cxnLst/>
              <a:rect l="l" t="t" r="r" b="b"/>
              <a:pathLst>
                <a:path w="2350770">
                  <a:moveTo>
                    <a:pt x="2350769" y="0"/>
                  </a:moveTo>
                  <a:lnTo>
                    <a:pt x="0" y="0"/>
                  </a:lnTo>
                </a:path>
              </a:pathLst>
            </a:custGeom>
            <a:ln w="26758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555236" y="1797557"/>
              <a:ext cx="148590" cy="93345"/>
            </a:xfrm>
            <a:custGeom>
              <a:avLst/>
              <a:gdLst/>
              <a:ahLst/>
              <a:cxnLst/>
              <a:rect l="l" t="t" r="r" b="b"/>
              <a:pathLst>
                <a:path w="148589" h="93344">
                  <a:moveTo>
                    <a:pt x="148590" y="46481"/>
                  </a:moveTo>
                  <a:lnTo>
                    <a:pt x="0" y="0"/>
                  </a:lnTo>
                  <a:lnTo>
                    <a:pt x="0" y="92963"/>
                  </a:lnTo>
                  <a:lnTo>
                    <a:pt x="148590" y="46481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6" name="object 76"/>
          <p:cNvGrpSpPr/>
          <p:nvPr/>
        </p:nvGrpSpPr>
        <p:grpSpPr>
          <a:xfrm>
            <a:off x="4731258" y="1853183"/>
            <a:ext cx="93345" cy="1942464"/>
            <a:chOff x="4731258" y="1853183"/>
            <a:chExt cx="93345" cy="1942464"/>
          </a:xfrm>
        </p:grpSpPr>
        <p:sp>
          <p:nvSpPr>
            <p:cNvPr id="77" name="object 77"/>
            <p:cNvSpPr/>
            <p:nvPr/>
          </p:nvSpPr>
          <p:spPr>
            <a:xfrm>
              <a:off x="4777740" y="1853183"/>
              <a:ext cx="0" cy="1812289"/>
            </a:xfrm>
            <a:custGeom>
              <a:avLst/>
              <a:gdLst/>
              <a:ahLst/>
              <a:cxnLst/>
              <a:rect l="l" t="t" r="r" b="b"/>
              <a:pathLst>
                <a:path h="1812289">
                  <a:moveTo>
                    <a:pt x="0" y="1812036"/>
                  </a:moveTo>
                  <a:lnTo>
                    <a:pt x="0" y="0"/>
                  </a:lnTo>
                </a:path>
              </a:pathLst>
            </a:custGeom>
            <a:ln w="26758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731258" y="3646932"/>
              <a:ext cx="93345" cy="148590"/>
            </a:xfrm>
            <a:custGeom>
              <a:avLst/>
              <a:gdLst/>
              <a:ahLst/>
              <a:cxnLst/>
              <a:rect l="l" t="t" r="r" b="b"/>
              <a:pathLst>
                <a:path w="93345" h="148589">
                  <a:moveTo>
                    <a:pt x="92963" y="0"/>
                  </a:moveTo>
                  <a:lnTo>
                    <a:pt x="0" y="0"/>
                  </a:lnTo>
                  <a:lnTo>
                    <a:pt x="46481" y="148590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2241804" y="4139184"/>
            <a:ext cx="3274060" cy="2472055"/>
            <a:chOff x="2241804" y="4139184"/>
            <a:chExt cx="3274060" cy="2472055"/>
          </a:xfrm>
        </p:grpSpPr>
        <p:sp>
          <p:nvSpPr>
            <p:cNvPr id="80" name="object 80"/>
            <p:cNvSpPr/>
            <p:nvPr/>
          </p:nvSpPr>
          <p:spPr>
            <a:xfrm>
              <a:off x="2377440" y="4335780"/>
              <a:ext cx="2955290" cy="2225040"/>
            </a:xfrm>
            <a:custGeom>
              <a:avLst/>
              <a:gdLst/>
              <a:ahLst/>
              <a:cxnLst/>
              <a:rect l="l" t="t" r="r" b="b"/>
              <a:pathLst>
                <a:path w="2955290" h="2225040">
                  <a:moveTo>
                    <a:pt x="0" y="2225040"/>
                  </a:moveTo>
                  <a:lnTo>
                    <a:pt x="49289" y="2219166"/>
                  </a:lnTo>
                  <a:lnTo>
                    <a:pt x="98401" y="2212636"/>
                  </a:lnTo>
                  <a:lnTo>
                    <a:pt x="147328" y="2205453"/>
                  </a:lnTo>
                  <a:lnTo>
                    <a:pt x="196066" y="2197621"/>
                  </a:lnTo>
                  <a:lnTo>
                    <a:pt x="244610" y="2189143"/>
                  </a:lnTo>
                  <a:lnTo>
                    <a:pt x="292955" y="2180024"/>
                  </a:lnTo>
                  <a:lnTo>
                    <a:pt x="341095" y="2170268"/>
                  </a:lnTo>
                  <a:lnTo>
                    <a:pt x="389026" y="2159879"/>
                  </a:lnTo>
                  <a:lnTo>
                    <a:pt x="436741" y="2148859"/>
                  </a:lnTo>
                  <a:lnTo>
                    <a:pt x="484237" y="2137215"/>
                  </a:lnTo>
                  <a:lnTo>
                    <a:pt x="531508" y="2124948"/>
                  </a:lnTo>
                  <a:lnTo>
                    <a:pt x="578548" y="2112063"/>
                  </a:lnTo>
                  <a:lnTo>
                    <a:pt x="625353" y="2098565"/>
                  </a:lnTo>
                  <a:lnTo>
                    <a:pt x="671917" y="2084456"/>
                  </a:lnTo>
                  <a:lnTo>
                    <a:pt x="718236" y="2069742"/>
                  </a:lnTo>
                  <a:lnTo>
                    <a:pt x="764304" y="2054425"/>
                  </a:lnTo>
                  <a:lnTo>
                    <a:pt x="810116" y="2038509"/>
                  </a:lnTo>
                  <a:lnTo>
                    <a:pt x="855666" y="2022000"/>
                  </a:lnTo>
                  <a:lnTo>
                    <a:pt x="900950" y="2004899"/>
                  </a:lnTo>
                  <a:lnTo>
                    <a:pt x="945963" y="1987212"/>
                  </a:lnTo>
                  <a:lnTo>
                    <a:pt x="990699" y="1968942"/>
                  </a:lnTo>
                  <a:lnTo>
                    <a:pt x="1035153" y="1950094"/>
                  </a:lnTo>
                  <a:lnTo>
                    <a:pt x="1079321" y="1930670"/>
                  </a:lnTo>
                  <a:lnTo>
                    <a:pt x="1123196" y="1910676"/>
                  </a:lnTo>
                  <a:lnTo>
                    <a:pt x="1166774" y="1890114"/>
                  </a:lnTo>
                  <a:lnTo>
                    <a:pt x="1210049" y="1868989"/>
                  </a:lnTo>
                  <a:lnTo>
                    <a:pt x="1253017" y="1847305"/>
                  </a:lnTo>
                  <a:lnTo>
                    <a:pt x="1295673" y="1825065"/>
                  </a:lnTo>
                  <a:lnTo>
                    <a:pt x="1338010" y="1802274"/>
                  </a:lnTo>
                  <a:lnTo>
                    <a:pt x="1380025" y="1778935"/>
                  </a:lnTo>
                  <a:lnTo>
                    <a:pt x="1421711" y="1755052"/>
                  </a:lnTo>
                  <a:lnTo>
                    <a:pt x="1463064" y="1730630"/>
                  </a:lnTo>
                  <a:lnTo>
                    <a:pt x="1504078" y="1705671"/>
                  </a:lnTo>
                  <a:lnTo>
                    <a:pt x="1544749" y="1680181"/>
                  </a:lnTo>
                  <a:lnTo>
                    <a:pt x="1585071" y="1654162"/>
                  </a:lnTo>
                  <a:lnTo>
                    <a:pt x="1625039" y="1627619"/>
                  </a:lnTo>
                  <a:lnTo>
                    <a:pt x="1664649" y="1600556"/>
                  </a:lnTo>
                  <a:lnTo>
                    <a:pt x="1703893" y="1572977"/>
                  </a:lnTo>
                  <a:lnTo>
                    <a:pt x="1742769" y="1544885"/>
                  </a:lnTo>
                  <a:lnTo>
                    <a:pt x="1781270" y="1516284"/>
                  </a:lnTo>
                  <a:lnTo>
                    <a:pt x="1819391" y="1487179"/>
                  </a:lnTo>
                  <a:lnTo>
                    <a:pt x="1857127" y="1457573"/>
                  </a:lnTo>
                  <a:lnTo>
                    <a:pt x="1894474" y="1427470"/>
                  </a:lnTo>
                  <a:lnTo>
                    <a:pt x="1931425" y="1396874"/>
                  </a:lnTo>
                  <a:lnTo>
                    <a:pt x="1967976" y="1365789"/>
                  </a:lnTo>
                  <a:lnTo>
                    <a:pt x="2004121" y="1334218"/>
                  </a:lnTo>
                  <a:lnTo>
                    <a:pt x="2039856" y="1302167"/>
                  </a:lnTo>
                  <a:lnTo>
                    <a:pt x="2075175" y="1269638"/>
                  </a:lnTo>
                  <a:lnTo>
                    <a:pt x="2110074" y="1236635"/>
                  </a:lnTo>
                  <a:lnTo>
                    <a:pt x="2144546" y="1203163"/>
                  </a:lnTo>
                  <a:lnTo>
                    <a:pt x="2178587" y="1169226"/>
                  </a:lnTo>
                  <a:lnTo>
                    <a:pt x="2212191" y="1134826"/>
                  </a:lnTo>
                  <a:lnTo>
                    <a:pt x="2245354" y="1099969"/>
                  </a:lnTo>
                  <a:lnTo>
                    <a:pt x="2278071" y="1064657"/>
                  </a:lnTo>
                  <a:lnTo>
                    <a:pt x="2310335" y="1028896"/>
                  </a:lnTo>
                  <a:lnTo>
                    <a:pt x="2342143" y="992688"/>
                  </a:lnTo>
                  <a:lnTo>
                    <a:pt x="2373488" y="956038"/>
                  </a:lnTo>
                  <a:lnTo>
                    <a:pt x="2404367" y="918950"/>
                  </a:lnTo>
                  <a:lnTo>
                    <a:pt x="2434772" y="881427"/>
                  </a:lnTo>
                  <a:lnTo>
                    <a:pt x="2464700" y="843474"/>
                  </a:lnTo>
                  <a:lnTo>
                    <a:pt x="2494146" y="805094"/>
                  </a:lnTo>
                  <a:lnTo>
                    <a:pt x="2523103" y="766291"/>
                  </a:lnTo>
                  <a:lnTo>
                    <a:pt x="2551568" y="727070"/>
                  </a:lnTo>
                  <a:lnTo>
                    <a:pt x="2579534" y="687433"/>
                  </a:lnTo>
                  <a:lnTo>
                    <a:pt x="2606997" y="647386"/>
                  </a:lnTo>
                  <a:lnTo>
                    <a:pt x="2633951" y="606931"/>
                  </a:lnTo>
                  <a:lnTo>
                    <a:pt x="2660392" y="566073"/>
                  </a:lnTo>
                  <a:lnTo>
                    <a:pt x="2686314" y="524816"/>
                  </a:lnTo>
                  <a:lnTo>
                    <a:pt x="2711712" y="483163"/>
                  </a:lnTo>
                  <a:lnTo>
                    <a:pt x="2736581" y="441119"/>
                  </a:lnTo>
                  <a:lnTo>
                    <a:pt x="2760916" y="398687"/>
                  </a:lnTo>
                  <a:lnTo>
                    <a:pt x="2784711" y="355871"/>
                  </a:lnTo>
                  <a:lnTo>
                    <a:pt x="2807962" y="312676"/>
                  </a:lnTo>
                  <a:lnTo>
                    <a:pt x="2830663" y="269104"/>
                  </a:lnTo>
                  <a:lnTo>
                    <a:pt x="2852809" y="225161"/>
                  </a:lnTo>
                  <a:lnTo>
                    <a:pt x="2874395" y="180849"/>
                  </a:lnTo>
                  <a:lnTo>
                    <a:pt x="2895416" y="136173"/>
                  </a:lnTo>
                  <a:lnTo>
                    <a:pt x="2915866" y="91137"/>
                  </a:lnTo>
                  <a:lnTo>
                    <a:pt x="2935741" y="45745"/>
                  </a:lnTo>
                  <a:lnTo>
                    <a:pt x="2955035" y="0"/>
                  </a:lnTo>
                </a:path>
              </a:pathLst>
            </a:custGeom>
            <a:ln w="26758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241804" y="6509004"/>
              <a:ext cx="148590" cy="102235"/>
            </a:xfrm>
            <a:custGeom>
              <a:avLst/>
              <a:gdLst/>
              <a:ahLst/>
              <a:cxnLst/>
              <a:rect l="l" t="t" r="r" b="b"/>
              <a:pathLst>
                <a:path w="148589" h="102234">
                  <a:moveTo>
                    <a:pt x="148589" y="102107"/>
                  </a:moveTo>
                  <a:lnTo>
                    <a:pt x="138683" y="0"/>
                  </a:lnTo>
                  <a:lnTo>
                    <a:pt x="0" y="64770"/>
                  </a:lnTo>
                  <a:lnTo>
                    <a:pt x="148589" y="102107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777739" y="4278630"/>
              <a:ext cx="725170" cy="2146935"/>
            </a:xfrm>
            <a:custGeom>
              <a:avLst/>
              <a:gdLst/>
              <a:ahLst/>
              <a:cxnLst/>
              <a:rect l="l" t="t" r="r" b="b"/>
              <a:pathLst>
                <a:path w="725170" h="2146935">
                  <a:moveTo>
                    <a:pt x="0" y="0"/>
                  </a:moveTo>
                  <a:lnTo>
                    <a:pt x="0" y="2146554"/>
                  </a:lnTo>
                  <a:lnTo>
                    <a:pt x="724662" y="2146554"/>
                  </a:lnTo>
                  <a:lnTo>
                    <a:pt x="724662" y="919734"/>
                  </a:lnTo>
                </a:path>
              </a:pathLst>
            </a:custGeom>
            <a:ln w="26758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722114" y="4139184"/>
              <a:ext cx="102235" cy="148590"/>
            </a:xfrm>
            <a:custGeom>
              <a:avLst/>
              <a:gdLst/>
              <a:ahLst/>
              <a:cxnLst/>
              <a:rect l="l" t="t" r="r" b="b"/>
              <a:pathLst>
                <a:path w="102235" h="148589">
                  <a:moveTo>
                    <a:pt x="102107" y="148589"/>
                  </a:moveTo>
                  <a:lnTo>
                    <a:pt x="55625" y="0"/>
                  </a:lnTo>
                  <a:lnTo>
                    <a:pt x="0" y="148589"/>
                  </a:lnTo>
                  <a:lnTo>
                    <a:pt x="102107" y="148589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0755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04" name="object 10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108</a:t>
            </a:fld>
            <a:endParaRPr spc="-25" dirty="0"/>
          </a:p>
        </p:txBody>
      </p:sp>
      <p:sp>
        <p:nvSpPr>
          <p:cNvPr id="88" name="object 88"/>
          <p:cNvSpPr txBox="1"/>
          <p:nvPr/>
        </p:nvSpPr>
        <p:spPr>
          <a:xfrm>
            <a:off x="3496309" y="1217167"/>
            <a:ext cx="5568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75" dirty="0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110" dirty="0">
                <a:solidFill>
                  <a:srgbClr val="EC34F1"/>
                </a:solidFill>
                <a:latin typeface="Arial Unicode MS"/>
                <a:cs typeface="Arial Unicode MS"/>
              </a:rPr>
              <a:t>neutra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60" dirty="0">
                <a:solidFill>
                  <a:srgbClr val="EC34F1"/>
                </a:solidFill>
                <a:latin typeface="Arial Unicode MS"/>
                <a:cs typeface="Arial Unicode MS"/>
              </a:rPr>
              <a:t>direccional:</a:t>
            </a:r>
            <a:r>
              <a:rPr sz="24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-25" dirty="0">
                <a:solidFill>
                  <a:srgbClr val="EC34F1"/>
                </a:solidFill>
                <a:latin typeface="Arial Unicode MS"/>
                <a:cs typeface="Arial Unicode MS"/>
              </a:rPr>
              <a:t>87G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533897" y="1684782"/>
            <a:ext cx="353885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sz="1400" spc="1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conexión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spc="6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dirty="0">
                <a:solidFill>
                  <a:srgbClr val="EC34F1"/>
                </a:solidFill>
                <a:latin typeface="Arial Unicode MS"/>
                <a:cs typeface="Arial Unicode MS"/>
              </a:rPr>
              <a:t>baja</a:t>
            </a:r>
            <a:r>
              <a:rPr sz="1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400" spc="-50" dirty="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470152" y="2168397"/>
            <a:ext cx="31115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dirty="0">
                <a:solidFill>
                  <a:srgbClr val="FF0000"/>
                </a:solidFill>
                <a:latin typeface="Trebuchet MS"/>
                <a:cs typeface="Trebuchet MS"/>
              </a:rPr>
              <a:t>3</a:t>
            </a:r>
            <a:r>
              <a:rPr sz="700" b="1" spc="-4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700" b="1" spc="-20" dirty="0">
                <a:solidFill>
                  <a:srgbClr val="FF0000"/>
                </a:solidFill>
                <a:latin typeface="Trebuchet MS"/>
                <a:cs typeface="Trebuchet MS"/>
              </a:rPr>
              <a:t>años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2555239" y="2093214"/>
            <a:ext cx="65468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spc="50" dirty="0">
                <a:solidFill>
                  <a:srgbClr val="CC00FF"/>
                </a:solidFill>
                <a:latin typeface="Trebuchet MS"/>
                <a:cs typeface="Trebuchet MS"/>
              </a:rPr>
              <a:t>Sistema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853070" y="2168397"/>
            <a:ext cx="31115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dirty="0">
                <a:solidFill>
                  <a:srgbClr val="FF0000"/>
                </a:solidFill>
                <a:latin typeface="Trebuchet MS"/>
                <a:cs typeface="Trebuchet MS"/>
              </a:rPr>
              <a:t>3</a:t>
            </a:r>
            <a:r>
              <a:rPr sz="700" b="1" spc="-4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700" b="1" spc="-20" dirty="0">
                <a:solidFill>
                  <a:srgbClr val="FF0000"/>
                </a:solidFill>
                <a:latin typeface="Trebuchet MS"/>
                <a:cs typeface="Trebuchet MS"/>
              </a:rPr>
              <a:t>años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820409" y="2371598"/>
            <a:ext cx="3181350" cy="354711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355600" marR="5080" indent="-342900">
              <a:lnSpc>
                <a:spcPts val="2590"/>
              </a:lnSpc>
              <a:spcBef>
                <a:spcPts val="259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sz="1800" dirty="0">
                <a:latin typeface="Arial Unicode MS"/>
                <a:cs typeface="Arial Unicode MS"/>
              </a:rPr>
              <a:t>La</a:t>
            </a:r>
            <a:r>
              <a:rPr sz="1800" spc="-45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falla</a:t>
            </a:r>
            <a:r>
              <a:rPr sz="1800" spc="-4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a</a:t>
            </a:r>
            <a:r>
              <a:rPr sz="1800" spc="-45" dirty="0">
                <a:latin typeface="Arial Unicode MS"/>
                <a:cs typeface="Arial Unicode MS"/>
              </a:rPr>
              <a:t> </a:t>
            </a:r>
            <a:r>
              <a:rPr sz="1800" spc="80" dirty="0">
                <a:latin typeface="Arial Unicode MS"/>
                <a:cs typeface="Arial Unicode MS"/>
              </a:rPr>
              <a:t>tierra</a:t>
            </a:r>
            <a:r>
              <a:rPr sz="1800" spc="-4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en</a:t>
            </a:r>
            <a:r>
              <a:rPr sz="1800" spc="-40" dirty="0">
                <a:latin typeface="Arial Unicode MS"/>
                <a:cs typeface="Arial Unicode MS"/>
              </a:rPr>
              <a:t> </a:t>
            </a:r>
            <a:r>
              <a:rPr sz="1800" spc="-25" dirty="0">
                <a:latin typeface="Arial Unicode MS"/>
                <a:cs typeface="Arial Unicode MS"/>
              </a:rPr>
              <a:t>la </a:t>
            </a:r>
            <a:r>
              <a:rPr sz="1800" spc="75" dirty="0">
                <a:latin typeface="Arial Unicode MS"/>
                <a:cs typeface="Arial Unicode MS"/>
              </a:rPr>
              <a:t>máquina</a:t>
            </a:r>
            <a:r>
              <a:rPr sz="1800" spc="-3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es</a:t>
            </a:r>
            <a:r>
              <a:rPr sz="1800" spc="-3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detectada</a:t>
            </a:r>
            <a:r>
              <a:rPr sz="1800" spc="-30" dirty="0">
                <a:latin typeface="Arial Unicode MS"/>
                <a:cs typeface="Arial Unicode MS"/>
              </a:rPr>
              <a:t> </a:t>
            </a:r>
            <a:r>
              <a:rPr sz="1800" spc="75" dirty="0">
                <a:latin typeface="Arial Unicode MS"/>
                <a:cs typeface="Arial Unicode MS"/>
              </a:rPr>
              <a:t>por </a:t>
            </a:r>
            <a:r>
              <a:rPr sz="1800" dirty="0">
                <a:latin typeface="Arial Unicode MS"/>
                <a:cs typeface="Arial Unicode MS"/>
              </a:rPr>
              <a:t>87GD</a:t>
            </a:r>
            <a:r>
              <a:rPr sz="1800" spc="-5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y</a:t>
            </a:r>
            <a:r>
              <a:rPr sz="1800" spc="-50" dirty="0">
                <a:latin typeface="Arial Unicode MS"/>
                <a:cs typeface="Arial Unicode MS"/>
              </a:rPr>
              <a:t> </a:t>
            </a:r>
            <a:r>
              <a:rPr sz="1800" spc="-25" dirty="0">
                <a:latin typeface="Arial Unicode MS"/>
                <a:cs typeface="Arial Unicode MS"/>
              </a:rPr>
              <a:t>51N</a:t>
            </a:r>
            <a:endParaRPr sz="1800">
              <a:latin typeface="Arial Unicode MS"/>
              <a:cs typeface="Arial Unicode MS"/>
            </a:endParaRPr>
          </a:p>
          <a:p>
            <a:pPr marL="355600" marR="441959" indent="-342900">
              <a:lnSpc>
                <a:spcPts val="2590"/>
              </a:lnSpc>
              <a:spcBef>
                <a:spcPts val="1445"/>
              </a:spcBef>
              <a:buSzPct val="109090"/>
              <a:buChar char="-"/>
              <a:tabLst>
                <a:tab pos="354965" algn="l"/>
                <a:tab pos="355600" algn="l"/>
              </a:tabLst>
            </a:pPr>
            <a:r>
              <a:rPr sz="2200" dirty="0">
                <a:latin typeface="Arial Unicode MS"/>
                <a:cs typeface="Arial Unicode MS"/>
              </a:rPr>
              <a:t>51N</a:t>
            </a:r>
            <a:r>
              <a:rPr sz="2200" spc="20" dirty="0">
                <a:latin typeface="Arial Unicode MS"/>
                <a:cs typeface="Arial Unicode MS"/>
              </a:rPr>
              <a:t> </a:t>
            </a:r>
            <a:r>
              <a:rPr sz="2200" spc="55" dirty="0">
                <a:latin typeface="Arial Unicode MS"/>
                <a:cs typeface="Arial Unicode MS"/>
              </a:rPr>
              <a:t>recoge</a:t>
            </a:r>
            <a:r>
              <a:rPr sz="2200" spc="25" dirty="0">
                <a:latin typeface="Arial Unicode MS"/>
                <a:cs typeface="Arial Unicode MS"/>
              </a:rPr>
              <a:t> </a:t>
            </a:r>
            <a:r>
              <a:rPr sz="2200" spc="45" dirty="0">
                <a:latin typeface="Arial Unicode MS"/>
                <a:cs typeface="Arial Unicode MS"/>
              </a:rPr>
              <a:t>en </a:t>
            </a:r>
            <a:r>
              <a:rPr sz="2200" spc="95" dirty="0">
                <a:latin typeface="Arial Unicode MS"/>
                <a:cs typeface="Arial Unicode MS"/>
              </a:rPr>
              <a:t>máquina</a:t>
            </a:r>
            <a:r>
              <a:rPr sz="2200" spc="3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sin</a:t>
            </a:r>
            <a:r>
              <a:rPr sz="2200" spc="35" dirty="0">
                <a:latin typeface="Arial Unicode MS"/>
                <a:cs typeface="Arial Unicode MS"/>
              </a:rPr>
              <a:t> </a:t>
            </a:r>
            <a:r>
              <a:rPr sz="2200" spc="-10" dirty="0">
                <a:latin typeface="Arial Unicode MS"/>
                <a:cs typeface="Arial Unicode MS"/>
              </a:rPr>
              <a:t>fallas</a:t>
            </a:r>
            <a:endParaRPr sz="2200">
              <a:latin typeface="Arial Unicode MS"/>
              <a:cs typeface="Arial Unicode MS"/>
            </a:endParaRPr>
          </a:p>
          <a:p>
            <a:pPr marL="355600" marR="596265" indent="-342900">
              <a:lnSpc>
                <a:spcPct val="129900"/>
              </a:lnSpc>
              <a:spcBef>
                <a:spcPts val="254"/>
              </a:spcBef>
              <a:buSzPct val="192000"/>
              <a:buChar char="-"/>
              <a:tabLst>
                <a:tab pos="354965" algn="l"/>
                <a:tab pos="355600" algn="l"/>
              </a:tabLst>
            </a:pPr>
            <a:r>
              <a:rPr sz="1250" dirty="0">
                <a:latin typeface="Arial Unicode MS"/>
                <a:cs typeface="Arial Unicode MS"/>
              </a:rPr>
              <a:t>87GD</a:t>
            </a:r>
            <a:r>
              <a:rPr sz="1250" spc="3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se</a:t>
            </a:r>
            <a:r>
              <a:rPr sz="1250" spc="3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dispara</a:t>
            </a:r>
            <a:r>
              <a:rPr sz="1250" spc="40" dirty="0">
                <a:latin typeface="Arial Unicode MS"/>
                <a:cs typeface="Arial Unicode MS"/>
              </a:rPr>
              <a:t> </a:t>
            </a:r>
            <a:r>
              <a:rPr sz="1250" spc="45" dirty="0">
                <a:latin typeface="Arial Unicode MS"/>
                <a:cs typeface="Arial Unicode MS"/>
              </a:rPr>
              <a:t>rápidamente </a:t>
            </a:r>
            <a:r>
              <a:rPr sz="1250" dirty="0">
                <a:latin typeface="Arial Unicode MS"/>
                <a:cs typeface="Arial Unicode MS"/>
              </a:rPr>
              <a:t>en</a:t>
            </a:r>
            <a:r>
              <a:rPr sz="1250" spc="6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una</a:t>
            </a:r>
            <a:r>
              <a:rPr sz="1250" spc="65" dirty="0">
                <a:latin typeface="Arial Unicode MS"/>
                <a:cs typeface="Arial Unicode MS"/>
              </a:rPr>
              <a:t> </a:t>
            </a:r>
            <a:r>
              <a:rPr sz="1250" spc="50" dirty="0">
                <a:latin typeface="Arial Unicode MS"/>
                <a:cs typeface="Arial Unicode MS"/>
              </a:rPr>
              <a:t>máquina</a:t>
            </a:r>
            <a:r>
              <a:rPr sz="1250" spc="6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con</a:t>
            </a:r>
            <a:r>
              <a:rPr sz="1250" spc="65" dirty="0">
                <a:latin typeface="Arial Unicode MS"/>
                <a:cs typeface="Arial Unicode MS"/>
              </a:rPr>
              <a:t> </a:t>
            </a:r>
            <a:r>
              <a:rPr sz="1250" spc="-10" dirty="0">
                <a:latin typeface="Arial Unicode MS"/>
                <a:cs typeface="Arial Unicode MS"/>
              </a:rPr>
              <a:t>fallas</a:t>
            </a:r>
            <a:endParaRPr sz="1250">
              <a:latin typeface="Arial Unicode MS"/>
              <a:cs typeface="Arial Unicode MS"/>
            </a:endParaRPr>
          </a:p>
          <a:p>
            <a:pPr marL="355600" indent="-342900">
              <a:lnSpc>
                <a:spcPts val="2835"/>
              </a:lnSpc>
              <a:spcBef>
                <a:spcPts val="1380"/>
              </a:spcBef>
              <a:buSzPct val="114285"/>
              <a:buChar char="-"/>
              <a:tabLst>
                <a:tab pos="354965" algn="l"/>
                <a:tab pos="355600" algn="l"/>
              </a:tabLst>
            </a:pPr>
            <a:r>
              <a:rPr sz="2100" dirty="0">
                <a:latin typeface="Arial Unicode MS"/>
                <a:cs typeface="Arial Unicode MS"/>
              </a:rPr>
              <a:t>51N</a:t>
            </a:r>
            <a:r>
              <a:rPr sz="2100" spc="-5" dirty="0">
                <a:latin typeface="Arial Unicode MS"/>
                <a:cs typeface="Arial Unicode MS"/>
              </a:rPr>
              <a:t> </a:t>
            </a:r>
            <a:r>
              <a:rPr sz="2100" dirty="0">
                <a:latin typeface="Arial Unicode MS"/>
                <a:cs typeface="Arial Unicode MS"/>
              </a:rPr>
              <a:t>se</a:t>
            </a:r>
            <a:r>
              <a:rPr sz="2100" spc="-5" dirty="0">
                <a:latin typeface="Arial Unicode MS"/>
                <a:cs typeface="Arial Unicode MS"/>
              </a:rPr>
              <a:t> </a:t>
            </a:r>
            <a:r>
              <a:rPr sz="2100" spc="45" dirty="0">
                <a:latin typeface="Arial Unicode MS"/>
                <a:cs typeface="Arial Unicode MS"/>
              </a:rPr>
              <a:t>reinicia</a:t>
            </a:r>
            <a:endParaRPr sz="2100">
              <a:latin typeface="Arial Unicode MS"/>
              <a:cs typeface="Arial Unicode MS"/>
            </a:endParaRPr>
          </a:p>
          <a:p>
            <a:pPr marL="355600">
              <a:lnSpc>
                <a:spcPts val="2595"/>
              </a:lnSpc>
            </a:pPr>
            <a:r>
              <a:rPr sz="2200" spc="95" dirty="0">
                <a:latin typeface="Arial Unicode MS"/>
                <a:cs typeface="Arial Unicode MS"/>
              </a:rPr>
              <a:t>máquina</a:t>
            </a:r>
            <a:r>
              <a:rPr sz="2200" spc="3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sin</a:t>
            </a:r>
            <a:r>
              <a:rPr sz="2200" spc="35" dirty="0">
                <a:latin typeface="Arial Unicode MS"/>
                <a:cs typeface="Arial Unicode MS"/>
              </a:rPr>
              <a:t> </a:t>
            </a:r>
            <a:r>
              <a:rPr sz="2200" spc="-10" dirty="0">
                <a:latin typeface="Arial Unicode MS"/>
                <a:cs typeface="Arial Unicode MS"/>
              </a:rPr>
              <a:t>fallas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615945" y="3032505"/>
            <a:ext cx="239395" cy="379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>
              <a:lnSpc>
                <a:spcPct val="100000"/>
              </a:lnSpc>
              <a:spcBef>
                <a:spcPts val="100"/>
              </a:spcBef>
            </a:pPr>
            <a:r>
              <a:rPr sz="1150" b="1" spc="-25" dirty="0">
                <a:solidFill>
                  <a:srgbClr val="FF0000"/>
                </a:solidFill>
                <a:latin typeface="Trebuchet MS"/>
                <a:cs typeface="Trebuchet MS"/>
              </a:rPr>
              <a:t>87</a:t>
            </a:r>
            <a:endParaRPr sz="11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50" b="1" spc="55" dirty="0">
                <a:solidFill>
                  <a:srgbClr val="FF0000"/>
                </a:solidFill>
                <a:latin typeface="Trebuchet MS"/>
                <a:cs typeface="Trebuchet MS"/>
              </a:rPr>
              <a:t>GD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3026151" y="3030220"/>
            <a:ext cx="239395" cy="379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>
              <a:lnSpc>
                <a:spcPct val="100000"/>
              </a:lnSpc>
              <a:spcBef>
                <a:spcPts val="100"/>
              </a:spcBef>
            </a:pPr>
            <a:r>
              <a:rPr sz="1150" b="1" spc="-25" dirty="0">
                <a:solidFill>
                  <a:srgbClr val="FF0000"/>
                </a:solidFill>
                <a:latin typeface="Trebuchet MS"/>
                <a:cs typeface="Trebuchet MS"/>
              </a:rPr>
              <a:t>87</a:t>
            </a:r>
            <a:endParaRPr sz="11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50" b="1" spc="55" dirty="0">
                <a:solidFill>
                  <a:srgbClr val="FF0000"/>
                </a:solidFill>
                <a:latin typeface="Trebuchet MS"/>
                <a:cs typeface="Trebuchet MS"/>
              </a:rPr>
              <a:t>GD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159255" y="4468876"/>
            <a:ext cx="19304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25" dirty="0">
                <a:solidFill>
                  <a:srgbClr val="FF0000"/>
                </a:solidFill>
                <a:latin typeface="Trebuchet MS"/>
                <a:cs typeface="Trebuchet MS"/>
              </a:rPr>
              <a:t>51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1188216" y="4736084"/>
            <a:ext cx="18288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-10" dirty="0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976876" y="4501391"/>
            <a:ext cx="156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3543553" y="4468876"/>
            <a:ext cx="19304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25" dirty="0">
                <a:solidFill>
                  <a:srgbClr val="FF0000"/>
                </a:solidFill>
                <a:latin typeface="Trebuchet MS"/>
                <a:cs typeface="Trebuchet MS"/>
              </a:rPr>
              <a:t>51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3572514" y="4736084"/>
            <a:ext cx="18288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-10" dirty="0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4398553" y="4501391"/>
            <a:ext cx="156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1792477" y="5357876"/>
            <a:ext cx="13906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65" dirty="0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4136897" y="5096255"/>
            <a:ext cx="213360" cy="780415"/>
          </a:xfrm>
          <a:prstGeom prst="rect">
            <a:avLst/>
          </a:prstGeom>
          <a:ln w="26758">
            <a:solidFill>
              <a:srgbClr val="FF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</a:pPr>
            <a:r>
              <a:rPr sz="1350" b="1" spc="65" dirty="0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endParaRPr sz="13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5463" y="5033771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829"/>
                </a:moveTo>
                <a:lnTo>
                  <a:pt x="0" y="0"/>
                </a:lnTo>
              </a:path>
            </a:pathLst>
          </a:custGeom>
          <a:ln w="428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16251" y="5033771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829"/>
                </a:moveTo>
                <a:lnTo>
                  <a:pt x="0" y="0"/>
                </a:lnTo>
              </a:path>
            </a:pathLst>
          </a:custGeom>
          <a:ln w="428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45463" y="1983377"/>
            <a:ext cx="970915" cy="3235960"/>
            <a:chOff x="1045463" y="1983377"/>
            <a:chExt cx="970915" cy="3235960"/>
          </a:xfrm>
        </p:grpSpPr>
        <p:sp>
          <p:nvSpPr>
            <p:cNvPr id="5" name="object 5"/>
            <p:cNvSpPr/>
            <p:nvPr/>
          </p:nvSpPr>
          <p:spPr>
            <a:xfrm>
              <a:off x="1349987" y="2004821"/>
              <a:ext cx="180975" cy="3192780"/>
            </a:xfrm>
            <a:custGeom>
              <a:avLst/>
              <a:gdLst/>
              <a:ahLst/>
              <a:cxnLst/>
              <a:rect l="l" t="t" r="r" b="b"/>
              <a:pathLst>
                <a:path w="180975" h="3192779">
                  <a:moveTo>
                    <a:pt x="180870" y="3192779"/>
                  </a:moveTo>
                  <a:lnTo>
                    <a:pt x="180870" y="2950464"/>
                  </a:lnTo>
                  <a:lnTo>
                    <a:pt x="157248" y="2950464"/>
                  </a:lnTo>
                  <a:lnTo>
                    <a:pt x="133626" y="2942843"/>
                  </a:lnTo>
                  <a:lnTo>
                    <a:pt x="110766" y="2934461"/>
                  </a:lnTo>
                  <a:lnTo>
                    <a:pt x="87144" y="2926841"/>
                  </a:lnTo>
                  <a:lnTo>
                    <a:pt x="71142" y="2911602"/>
                  </a:lnTo>
                  <a:lnTo>
                    <a:pt x="47520" y="2895599"/>
                  </a:lnTo>
                  <a:lnTo>
                    <a:pt x="39900" y="2880360"/>
                  </a:lnTo>
                  <a:lnTo>
                    <a:pt x="24660" y="2856737"/>
                  </a:lnTo>
                  <a:lnTo>
                    <a:pt x="16278" y="2833116"/>
                  </a:lnTo>
                  <a:lnTo>
                    <a:pt x="8658" y="2817114"/>
                  </a:lnTo>
                  <a:lnTo>
                    <a:pt x="1038" y="2794254"/>
                  </a:lnTo>
                  <a:lnTo>
                    <a:pt x="1038" y="2739390"/>
                  </a:lnTo>
                  <a:lnTo>
                    <a:pt x="8658" y="2715767"/>
                  </a:lnTo>
                  <a:lnTo>
                    <a:pt x="16278" y="2699766"/>
                  </a:lnTo>
                  <a:lnTo>
                    <a:pt x="24660" y="2676143"/>
                  </a:lnTo>
                  <a:lnTo>
                    <a:pt x="39900" y="2653284"/>
                  </a:lnTo>
                  <a:lnTo>
                    <a:pt x="47520" y="2637281"/>
                  </a:lnTo>
                  <a:lnTo>
                    <a:pt x="71142" y="2622041"/>
                  </a:lnTo>
                  <a:lnTo>
                    <a:pt x="87144" y="2606040"/>
                  </a:lnTo>
                  <a:lnTo>
                    <a:pt x="110766" y="2598419"/>
                  </a:lnTo>
                  <a:lnTo>
                    <a:pt x="133626" y="2590037"/>
                  </a:lnTo>
                  <a:lnTo>
                    <a:pt x="157248" y="2582417"/>
                  </a:lnTo>
                  <a:lnTo>
                    <a:pt x="180870" y="2582417"/>
                  </a:lnTo>
                  <a:lnTo>
                    <a:pt x="157248" y="2582417"/>
                  </a:lnTo>
                  <a:lnTo>
                    <a:pt x="110766" y="2567178"/>
                  </a:lnTo>
                  <a:lnTo>
                    <a:pt x="71142" y="2551175"/>
                  </a:lnTo>
                  <a:lnTo>
                    <a:pt x="39900" y="2512314"/>
                  </a:lnTo>
                  <a:lnTo>
                    <a:pt x="24660" y="2496311"/>
                  </a:lnTo>
                  <a:lnTo>
                    <a:pt x="16278" y="2472690"/>
                  </a:lnTo>
                  <a:lnTo>
                    <a:pt x="8658" y="2449829"/>
                  </a:lnTo>
                  <a:lnTo>
                    <a:pt x="1038" y="2426207"/>
                  </a:lnTo>
                  <a:lnTo>
                    <a:pt x="1038" y="2378964"/>
                  </a:lnTo>
                  <a:lnTo>
                    <a:pt x="16278" y="2331719"/>
                  </a:lnTo>
                  <a:lnTo>
                    <a:pt x="24660" y="2308860"/>
                  </a:lnTo>
                  <a:lnTo>
                    <a:pt x="39900" y="2292857"/>
                  </a:lnTo>
                  <a:lnTo>
                    <a:pt x="47520" y="2277617"/>
                  </a:lnTo>
                  <a:lnTo>
                    <a:pt x="71142" y="2261616"/>
                  </a:lnTo>
                  <a:lnTo>
                    <a:pt x="87144" y="2246376"/>
                  </a:lnTo>
                  <a:lnTo>
                    <a:pt x="110766" y="2237993"/>
                  </a:lnTo>
                  <a:lnTo>
                    <a:pt x="133626" y="2230373"/>
                  </a:lnTo>
                  <a:lnTo>
                    <a:pt x="157248" y="2222754"/>
                  </a:lnTo>
                  <a:lnTo>
                    <a:pt x="180870" y="2222754"/>
                  </a:lnTo>
                  <a:lnTo>
                    <a:pt x="157248" y="2222754"/>
                  </a:lnTo>
                  <a:lnTo>
                    <a:pt x="133626" y="2214371"/>
                  </a:lnTo>
                  <a:lnTo>
                    <a:pt x="110766" y="2206752"/>
                  </a:lnTo>
                  <a:lnTo>
                    <a:pt x="87144" y="2199131"/>
                  </a:lnTo>
                  <a:lnTo>
                    <a:pt x="71142" y="2183129"/>
                  </a:lnTo>
                  <a:lnTo>
                    <a:pt x="47520" y="2167890"/>
                  </a:lnTo>
                  <a:lnTo>
                    <a:pt x="39900" y="2151888"/>
                  </a:lnTo>
                  <a:lnTo>
                    <a:pt x="24660" y="2128266"/>
                  </a:lnTo>
                  <a:lnTo>
                    <a:pt x="16278" y="2105405"/>
                  </a:lnTo>
                  <a:lnTo>
                    <a:pt x="8658" y="2089403"/>
                  </a:lnTo>
                  <a:lnTo>
                    <a:pt x="1038" y="2065781"/>
                  </a:lnTo>
                  <a:lnTo>
                    <a:pt x="1038" y="2019299"/>
                  </a:lnTo>
                  <a:lnTo>
                    <a:pt x="16278" y="1972055"/>
                  </a:lnTo>
                  <a:lnTo>
                    <a:pt x="24660" y="1948433"/>
                  </a:lnTo>
                  <a:lnTo>
                    <a:pt x="39900" y="1924811"/>
                  </a:lnTo>
                  <a:lnTo>
                    <a:pt x="47520" y="1909571"/>
                  </a:lnTo>
                  <a:lnTo>
                    <a:pt x="71142" y="1893569"/>
                  </a:lnTo>
                  <a:lnTo>
                    <a:pt x="87144" y="1878329"/>
                  </a:lnTo>
                  <a:lnTo>
                    <a:pt x="110766" y="1869947"/>
                  </a:lnTo>
                  <a:lnTo>
                    <a:pt x="133626" y="1862327"/>
                  </a:lnTo>
                  <a:lnTo>
                    <a:pt x="157248" y="1862327"/>
                  </a:lnTo>
                  <a:lnTo>
                    <a:pt x="180870" y="1854707"/>
                  </a:lnTo>
                  <a:lnTo>
                    <a:pt x="133626" y="1854707"/>
                  </a:lnTo>
                  <a:lnTo>
                    <a:pt x="110766" y="1847088"/>
                  </a:lnTo>
                  <a:lnTo>
                    <a:pt x="87144" y="1831085"/>
                  </a:lnTo>
                  <a:lnTo>
                    <a:pt x="71142" y="1815845"/>
                  </a:lnTo>
                  <a:lnTo>
                    <a:pt x="47520" y="1807464"/>
                  </a:lnTo>
                  <a:lnTo>
                    <a:pt x="39900" y="1783841"/>
                  </a:lnTo>
                  <a:lnTo>
                    <a:pt x="24660" y="1768602"/>
                  </a:lnTo>
                  <a:lnTo>
                    <a:pt x="16278" y="1744979"/>
                  </a:lnTo>
                  <a:lnTo>
                    <a:pt x="4076" y="1707417"/>
                  </a:lnTo>
                  <a:lnTo>
                    <a:pt x="0" y="1674509"/>
                  </a:lnTo>
                  <a:lnTo>
                    <a:pt x="4062" y="1641593"/>
                  </a:lnTo>
                  <a:lnTo>
                    <a:pt x="16278" y="1604009"/>
                  </a:lnTo>
                  <a:lnTo>
                    <a:pt x="24660" y="1580387"/>
                  </a:lnTo>
                  <a:lnTo>
                    <a:pt x="39900" y="1565147"/>
                  </a:lnTo>
                  <a:lnTo>
                    <a:pt x="47520" y="1549145"/>
                  </a:lnTo>
                  <a:lnTo>
                    <a:pt x="71142" y="1533905"/>
                  </a:lnTo>
                  <a:lnTo>
                    <a:pt x="87144" y="1517903"/>
                  </a:lnTo>
                  <a:lnTo>
                    <a:pt x="110766" y="1510283"/>
                  </a:lnTo>
                  <a:lnTo>
                    <a:pt x="133626" y="1502663"/>
                  </a:lnTo>
                  <a:lnTo>
                    <a:pt x="157248" y="1494281"/>
                  </a:lnTo>
                  <a:lnTo>
                    <a:pt x="180870" y="1494281"/>
                  </a:lnTo>
                  <a:lnTo>
                    <a:pt x="157248" y="1494281"/>
                  </a:lnTo>
                  <a:lnTo>
                    <a:pt x="133626" y="1486661"/>
                  </a:lnTo>
                  <a:lnTo>
                    <a:pt x="110766" y="1479041"/>
                  </a:lnTo>
                  <a:lnTo>
                    <a:pt x="87144" y="1471421"/>
                  </a:lnTo>
                  <a:lnTo>
                    <a:pt x="71142" y="1455419"/>
                  </a:lnTo>
                  <a:lnTo>
                    <a:pt x="47520" y="1440179"/>
                  </a:lnTo>
                  <a:lnTo>
                    <a:pt x="39900" y="1424177"/>
                  </a:lnTo>
                  <a:lnTo>
                    <a:pt x="24660" y="1400555"/>
                  </a:lnTo>
                  <a:lnTo>
                    <a:pt x="16278" y="1385315"/>
                  </a:lnTo>
                  <a:lnTo>
                    <a:pt x="1038" y="1338071"/>
                  </a:lnTo>
                  <a:lnTo>
                    <a:pt x="1038" y="1290827"/>
                  </a:lnTo>
                  <a:lnTo>
                    <a:pt x="8658" y="1267967"/>
                  </a:lnTo>
                  <a:lnTo>
                    <a:pt x="16278" y="1244345"/>
                  </a:lnTo>
                  <a:lnTo>
                    <a:pt x="24660" y="1220723"/>
                  </a:lnTo>
                  <a:lnTo>
                    <a:pt x="39900" y="1204721"/>
                  </a:lnTo>
                  <a:lnTo>
                    <a:pt x="47520" y="1181861"/>
                  </a:lnTo>
                  <a:lnTo>
                    <a:pt x="71142" y="1165859"/>
                  </a:lnTo>
                  <a:lnTo>
                    <a:pt x="87144" y="1158239"/>
                  </a:lnTo>
                  <a:lnTo>
                    <a:pt x="110766" y="1142237"/>
                  </a:lnTo>
                  <a:lnTo>
                    <a:pt x="133626" y="1134617"/>
                  </a:lnTo>
                  <a:lnTo>
                    <a:pt x="157248" y="1134617"/>
                  </a:lnTo>
                  <a:lnTo>
                    <a:pt x="180870" y="1126997"/>
                  </a:lnTo>
                  <a:lnTo>
                    <a:pt x="133626" y="1126997"/>
                  </a:lnTo>
                  <a:lnTo>
                    <a:pt x="110766" y="1118615"/>
                  </a:lnTo>
                  <a:lnTo>
                    <a:pt x="87144" y="1103375"/>
                  </a:lnTo>
                  <a:lnTo>
                    <a:pt x="71142" y="1095755"/>
                  </a:lnTo>
                  <a:lnTo>
                    <a:pt x="47520" y="1079753"/>
                  </a:lnTo>
                  <a:lnTo>
                    <a:pt x="39900" y="1056131"/>
                  </a:lnTo>
                  <a:lnTo>
                    <a:pt x="24660" y="1040891"/>
                  </a:lnTo>
                  <a:lnTo>
                    <a:pt x="16278" y="1017269"/>
                  </a:lnTo>
                  <a:lnTo>
                    <a:pt x="2113" y="969779"/>
                  </a:lnTo>
                  <a:lnTo>
                    <a:pt x="1990" y="924086"/>
                  </a:lnTo>
                  <a:lnTo>
                    <a:pt x="14917" y="880027"/>
                  </a:lnTo>
                  <a:lnTo>
                    <a:pt x="39900" y="837437"/>
                  </a:lnTo>
                  <a:lnTo>
                    <a:pt x="47520" y="821435"/>
                  </a:lnTo>
                  <a:lnTo>
                    <a:pt x="71142" y="806195"/>
                  </a:lnTo>
                  <a:lnTo>
                    <a:pt x="87144" y="790193"/>
                  </a:lnTo>
                  <a:lnTo>
                    <a:pt x="110766" y="782573"/>
                  </a:lnTo>
                  <a:lnTo>
                    <a:pt x="133626" y="774191"/>
                  </a:lnTo>
                  <a:lnTo>
                    <a:pt x="157248" y="766571"/>
                  </a:lnTo>
                  <a:lnTo>
                    <a:pt x="180870" y="766571"/>
                  </a:lnTo>
                  <a:lnTo>
                    <a:pt x="180870" y="0"/>
                  </a:lnTo>
                </a:path>
              </a:pathLst>
            </a:custGeom>
            <a:ln w="42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45463" y="5197601"/>
              <a:ext cx="970915" cy="0"/>
            </a:xfrm>
            <a:custGeom>
              <a:avLst/>
              <a:gdLst/>
              <a:ahLst/>
              <a:cxnLst/>
              <a:rect l="l" t="t" r="r" b="b"/>
              <a:pathLst>
                <a:path w="970914">
                  <a:moveTo>
                    <a:pt x="0" y="0"/>
                  </a:moveTo>
                  <a:lnTo>
                    <a:pt x="970788" y="0"/>
                  </a:lnTo>
                </a:path>
              </a:pathLst>
            </a:custGeom>
            <a:ln w="42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509414" y="5197602"/>
            <a:ext cx="43180" cy="579120"/>
            <a:chOff x="1509414" y="5197602"/>
            <a:chExt cx="43180" cy="579120"/>
          </a:xfrm>
        </p:grpSpPr>
        <p:sp>
          <p:nvSpPr>
            <p:cNvPr id="8" name="object 8"/>
            <p:cNvSpPr/>
            <p:nvPr/>
          </p:nvSpPr>
          <p:spPr>
            <a:xfrm>
              <a:off x="1530858" y="5440680"/>
              <a:ext cx="0" cy="336550"/>
            </a:xfrm>
            <a:custGeom>
              <a:avLst/>
              <a:gdLst/>
              <a:ahLst/>
              <a:cxnLst/>
              <a:rect l="l" t="t" r="r" b="b"/>
              <a:pathLst>
                <a:path h="336550">
                  <a:moveTo>
                    <a:pt x="0" y="336042"/>
                  </a:moveTo>
                  <a:lnTo>
                    <a:pt x="0" y="0"/>
                  </a:lnTo>
                </a:path>
              </a:pathLst>
            </a:custGeom>
            <a:ln w="42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30858" y="5197602"/>
              <a:ext cx="0" cy="243204"/>
            </a:xfrm>
            <a:custGeom>
              <a:avLst/>
              <a:gdLst/>
              <a:ahLst/>
              <a:cxnLst/>
              <a:rect l="l" t="t" r="r" b="b"/>
              <a:pathLst>
                <a:path h="243204">
                  <a:moveTo>
                    <a:pt x="0" y="0"/>
                  </a:moveTo>
                  <a:lnTo>
                    <a:pt x="0" y="243078"/>
                  </a:lnTo>
                </a:path>
              </a:pathLst>
            </a:custGeom>
            <a:ln w="42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850701" y="2630227"/>
            <a:ext cx="252095" cy="2114550"/>
            <a:chOff x="1850701" y="2630227"/>
            <a:chExt cx="252095" cy="2114550"/>
          </a:xfrm>
        </p:grpSpPr>
        <p:sp>
          <p:nvSpPr>
            <p:cNvPr id="11" name="object 11"/>
            <p:cNvSpPr/>
            <p:nvPr/>
          </p:nvSpPr>
          <p:spPr>
            <a:xfrm>
              <a:off x="1859280" y="2638806"/>
              <a:ext cx="234950" cy="2097405"/>
            </a:xfrm>
            <a:custGeom>
              <a:avLst/>
              <a:gdLst/>
              <a:ahLst/>
              <a:cxnLst/>
              <a:rect l="l" t="t" r="r" b="b"/>
              <a:pathLst>
                <a:path w="234950" h="2097404">
                  <a:moveTo>
                    <a:pt x="234696" y="2097024"/>
                  </a:moveTo>
                  <a:lnTo>
                    <a:pt x="234695" y="0"/>
                  </a:lnTo>
                  <a:lnTo>
                    <a:pt x="0" y="0"/>
                  </a:lnTo>
                  <a:lnTo>
                    <a:pt x="0" y="2097024"/>
                  </a:lnTo>
                  <a:lnTo>
                    <a:pt x="234696" y="209702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59280" y="2638806"/>
              <a:ext cx="234950" cy="2097405"/>
            </a:xfrm>
            <a:custGeom>
              <a:avLst/>
              <a:gdLst/>
              <a:ahLst/>
              <a:cxnLst/>
              <a:rect l="l" t="t" r="r" b="b"/>
              <a:pathLst>
                <a:path w="234950" h="2097404">
                  <a:moveTo>
                    <a:pt x="234696" y="2097024"/>
                  </a:moveTo>
                  <a:lnTo>
                    <a:pt x="234695" y="0"/>
                  </a:lnTo>
                  <a:lnTo>
                    <a:pt x="0" y="0"/>
                  </a:lnTo>
                  <a:lnTo>
                    <a:pt x="0" y="2097024"/>
                  </a:lnTo>
                  <a:lnTo>
                    <a:pt x="234696" y="2097024"/>
                  </a:lnTo>
                  <a:close/>
                </a:path>
              </a:pathLst>
            </a:custGeom>
            <a:ln w="171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366266" y="6419088"/>
            <a:ext cx="353060" cy="374015"/>
            <a:chOff x="1366266" y="6419088"/>
            <a:chExt cx="353060" cy="374015"/>
          </a:xfrm>
        </p:grpSpPr>
        <p:sp>
          <p:nvSpPr>
            <p:cNvPr id="14" name="object 14"/>
            <p:cNvSpPr/>
            <p:nvPr/>
          </p:nvSpPr>
          <p:spPr>
            <a:xfrm>
              <a:off x="1483614" y="6771132"/>
              <a:ext cx="117475" cy="0"/>
            </a:xfrm>
            <a:custGeom>
              <a:avLst/>
              <a:gdLst/>
              <a:ahLst/>
              <a:cxnLst/>
              <a:rect l="l" t="t" r="r" b="b"/>
              <a:pathLst>
                <a:path w="117475">
                  <a:moveTo>
                    <a:pt x="0" y="0"/>
                  </a:moveTo>
                  <a:lnTo>
                    <a:pt x="117348" y="0"/>
                  </a:lnTo>
                </a:path>
              </a:pathLst>
            </a:custGeom>
            <a:ln w="42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21130" y="6716268"/>
              <a:ext cx="243204" cy="0"/>
            </a:xfrm>
            <a:custGeom>
              <a:avLst/>
              <a:gdLst/>
              <a:ahLst/>
              <a:cxnLst/>
              <a:rect l="l" t="t" r="r" b="b"/>
              <a:pathLst>
                <a:path w="243205">
                  <a:moveTo>
                    <a:pt x="0" y="0"/>
                  </a:moveTo>
                  <a:lnTo>
                    <a:pt x="243078" y="0"/>
                  </a:lnTo>
                </a:path>
              </a:pathLst>
            </a:custGeom>
            <a:ln w="42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66266" y="6653784"/>
              <a:ext cx="353060" cy="0"/>
            </a:xfrm>
            <a:custGeom>
              <a:avLst/>
              <a:gdLst/>
              <a:ahLst/>
              <a:cxnLst/>
              <a:rect l="l" t="t" r="r" b="b"/>
              <a:pathLst>
                <a:path w="353060">
                  <a:moveTo>
                    <a:pt x="0" y="0"/>
                  </a:moveTo>
                  <a:lnTo>
                    <a:pt x="352806" y="0"/>
                  </a:lnTo>
                </a:path>
              </a:pathLst>
            </a:custGeom>
            <a:ln w="42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38478" y="6419088"/>
              <a:ext cx="0" cy="234950"/>
            </a:xfrm>
            <a:custGeom>
              <a:avLst/>
              <a:gdLst/>
              <a:ahLst/>
              <a:cxnLst/>
              <a:rect l="l" t="t" r="r" b="b"/>
              <a:pathLst>
                <a:path h="234950">
                  <a:moveTo>
                    <a:pt x="0" y="0"/>
                  </a:moveTo>
                  <a:lnTo>
                    <a:pt x="0" y="234696"/>
                  </a:lnTo>
                </a:path>
              </a:pathLst>
            </a:custGeom>
            <a:ln w="42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2594413" y="2590603"/>
            <a:ext cx="259715" cy="2209165"/>
            <a:chOff x="2594413" y="2590603"/>
            <a:chExt cx="259715" cy="2209165"/>
          </a:xfrm>
        </p:grpSpPr>
        <p:sp>
          <p:nvSpPr>
            <p:cNvPr id="19" name="object 19"/>
            <p:cNvSpPr/>
            <p:nvPr/>
          </p:nvSpPr>
          <p:spPr>
            <a:xfrm>
              <a:off x="2602992" y="2599181"/>
              <a:ext cx="242570" cy="2192020"/>
            </a:xfrm>
            <a:custGeom>
              <a:avLst/>
              <a:gdLst/>
              <a:ahLst/>
              <a:cxnLst/>
              <a:rect l="l" t="t" r="r" b="b"/>
              <a:pathLst>
                <a:path w="242569" h="2192020">
                  <a:moveTo>
                    <a:pt x="242316" y="2191512"/>
                  </a:moveTo>
                  <a:lnTo>
                    <a:pt x="242316" y="0"/>
                  </a:lnTo>
                  <a:lnTo>
                    <a:pt x="0" y="0"/>
                  </a:lnTo>
                  <a:lnTo>
                    <a:pt x="0" y="2191512"/>
                  </a:lnTo>
                  <a:lnTo>
                    <a:pt x="242316" y="2191512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602992" y="2599181"/>
              <a:ext cx="242570" cy="2192020"/>
            </a:xfrm>
            <a:custGeom>
              <a:avLst/>
              <a:gdLst/>
              <a:ahLst/>
              <a:cxnLst/>
              <a:rect l="l" t="t" r="r" b="b"/>
              <a:pathLst>
                <a:path w="242569" h="2192020">
                  <a:moveTo>
                    <a:pt x="242316" y="2191512"/>
                  </a:moveTo>
                  <a:lnTo>
                    <a:pt x="242316" y="0"/>
                  </a:lnTo>
                  <a:lnTo>
                    <a:pt x="0" y="0"/>
                  </a:lnTo>
                  <a:lnTo>
                    <a:pt x="0" y="2191512"/>
                  </a:lnTo>
                  <a:lnTo>
                    <a:pt x="242316" y="2191512"/>
                  </a:lnTo>
                  <a:close/>
                </a:path>
              </a:pathLst>
            </a:custGeom>
            <a:ln w="171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179885" y="2590603"/>
            <a:ext cx="259715" cy="2225040"/>
            <a:chOff x="2179885" y="2590603"/>
            <a:chExt cx="259715" cy="2225040"/>
          </a:xfrm>
        </p:grpSpPr>
        <p:sp>
          <p:nvSpPr>
            <p:cNvPr id="22" name="object 22"/>
            <p:cNvSpPr/>
            <p:nvPr/>
          </p:nvSpPr>
          <p:spPr>
            <a:xfrm>
              <a:off x="2188464" y="2599181"/>
              <a:ext cx="242570" cy="2207895"/>
            </a:xfrm>
            <a:custGeom>
              <a:avLst/>
              <a:gdLst/>
              <a:ahLst/>
              <a:cxnLst/>
              <a:rect l="l" t="t" r="r" b="b"/>
              <a:pathLst>
                <a:path w="242569" h="2207895">
                  <a:moveTo>
                    <a:pt x="242316" y="2207514"/>
                  </a:moveTo>
                  <a:lnTo>
                    <a:pt x="242315" y="0"/>
                  </a:lnTo>
                  <a:lnTo>
                    <a:pt x="0" y="0"/>
                  </a:lnTo>
                  <a:lnTo>
                    <a:pt x="0" y="2207514"/>
                  </a:lnTo>
                  <a:lnTo>
                    <a:pt x="242316" y="2207514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188464" y="2599181"/>
              <a:ext cx="242570" cy="2207895"/>
            </a:xfrm>
            <a:custGeom>
              <a:avLst/>
              <a:gdLst/>
              <a:ahLst/>
              <a:cxnLst/>
              <a:rect l="l" t="t" r="r" b="b"/>
              <a:pathLst>
                <a:path w="242569" h="2207895">
                  <a:moveTo>
                    <a:pt x="242316" y="2207514"/>
                  </a:moveTo>
                  <a:lnTo>
                    <a:pt x="242316" y="0"/>
                  </a:lnTo>
                  <a:lnTo>
                    <a:pt x="0" y="0"/>
                  </a:lnTo>
                  <a:lnTo>
                    <a:pt x="0" y="2207514"/>
                  </a:lnTo>
                  <a:lnTo>
                    <a:pt x="242316" y="2207514"/>
                  </a:lnTo>
                  <a:close/>
                </a:path>
              </a:pathLst>
            </a:custGeom>
            <a:ln w="171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1421130" y="5792723"/>
            <a:ext cx="243204" cy="610870"/>
          </a:xfrm>
          <a:custGeom>
            <a:avLst/>
            <a:gdLst/>
            <a:ahLst/>
            <a:cxnLst/>
            <a:rect l="l" t="t" r="r" b="b"/>
            <a:pathLst>
              <a:path w="243205" h="610870">
                <a:moveTo>
                  <a:pt x="117347" y="610362"/>
                </a:moveTo>
                <a:lnTo>
                  <a:pt x="0" y="563880"/>
                </a:lnTo>
                <a:lnTo>
                  <a:pt x="243077" y="461772"/>
                </a:lnTo>
                <a:lnTo>
                  <a:pt x="0" y="352044"/>
                </a:lnTo>
                <a:lnTo>
                  <a:pt x="243077" y="250698"/>
                </a:lnTo>
                <a:lnTo>
                  <a:pt x="0" y="148590"/>
                </a:lnTo>
                <a:lnTo>
                  <a:pt x="243077" y="47243"/>
                </a:lnTo>
                <a:lnTo>
                  <a:pt x="117347" y="0"/>
                </a:lnTo>
              </a:path>
            </a:pathLst>
          </a:custGeom>
          <a:ln w="428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1953767" y="1422050"/>
            <a:ext cx="1153795" cy="574675"/>
            <a:chOff x="1953767" y="1422050"/>
            <a:chExt cx="1153795" cy="574675"/>
          </a:xfrm>
        </p:grpSpPr>
        <p:sp>
          <p:nvSpPr>
            <p:cNvPr id="26" name="object 26"/>
            <p:cNvSpPr/>
            <p:nvPr/>
          </p:nvSpPr>
          <p:spPr>
            <a:xfrm>
              <a:off x="1992629" y="1433322"/>
              <a:ext cx="1103630" cy="454659"/>
            </a:xfrm>
            <a:custGeom>
              <a:avLst/>
              <a:gdLst/>
              <a:ahLst/>
              <a:cxnLst/>
              <a:rect l="l" t="t" r="r" b="b"/>
              <a:pathLst>
                <a:path w="1103630" h="454660">
                  <a:moveTo>
                    <a:pt x="0" y="454151"/>
                  </a:moveTo>
                  <a:lnTo>
                    <a:pt x="0" y="0"/>
                  </a:lnTo>
                  <a:lnTo>
                    <a:pt x="1103376" y="0"/>
                  </a:lnTo>
                </a:path>
              </a:pathLst>
            </a:custGeom>
            <a:ln w="225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953767" y="1871472"/>
              <a:ext cx="78105" cy="125095"/>
            </a:xfrm>
            <a:custGeom>
              <a:avLst/>
              <a:gdLst/>
              <a:ahLst/>
              <a:cxnLst/>
              <a:rect l="l" t="t" r="r" b="b"/>
              <a:pathLst>
                <a:path w="78105" h="125094">
                  <a:moveTo>
                    <a:pt x="77724" y="0"/>
                  </a:moveTo>
                  <a:lnTo>
                    <a:pt x="0" y="0"/>
                  </a:lnTo>
                  <a:lnTo>
                    <a:pt x="38862" y="124968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2282189" y="4955285"/>
            <a:ext cx="755015" cy="1748789"/>
            <a:chOff x="2282189" y="4955285"/>
            <a:chExt cx="755015" cy="1748789"/>
          </a:xfrm>
        </p:grpSpPr>
        <p:sp>
          <p:nvSpPr>
            <p:cNvPr id="29" name="object 29"/>
            <p:cNvSpPr/>
            <p:nvPr/>
          </p:nvSpPr>
          <p:spPr>
            <a:xfrm>
              <a:off x="2321051" y="5072633"/>
              <a:ext cx="704850" cy="1620520"/>
            </a:xfrm>
            <a:custGeom>
              <a:avLst/>
              <a:gdLst/>
              <a:ahLst/>
              <a:cxnLst/>
              <a:rect l="l" t="t" r="r" b="b"/>
              <a:pathLst>
                <a:path w="704850" h="1620520">
                  <a:moveTo>
                    <a:pt x="0" y="0"/>
                  </a:moveTo>
                  <a:lnTo>
                    <a:pt x="0" y="1620012"/>
                  </a:lnTo>
                  <a:lnTo>
                    <a:pt x="704850" y="1620012"/>
                  </a:lnTo>
                </a:path>
              </a:pathLst>
            </a:custGeom>
            <a:ln w="225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282189" y="4955285"/>
              <a:ext cx="78740" cy="125095"/>
            </a:xfrm>
            <a:custGeom>
              <a:avLst/>
              <a:gdLst/>
              <a:ahLst/>
              <a:cxnLst/>
              <a:rect l="l" t="t" r="r" b="b"/>
              <a:pathLst>
                <a:path w="78739" h="125095">
                  <a:moveTo>
                    <a:pt x="78486" y="124968"/>
                  </a:moveTo>
                  <a:lnTo>
                    <a:pt x="38861" y="0"/>
                  </a:lnTo>
                  <a:lnTo>
                    <a:pt x="0" y="124968"/>
                  </a:lnTo>
                  <a:lnTo>
                    <a:pt x="78486" y="1249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2282189" y="1703990"/>
            <a:ext cx="802005" cy="833119"/>
            <a:chOff x="2282189" y="1703990"/>
            <a:chExt cx="802005" cy="833119"/>
          </a:xfrm>
        </p:grpSpPr>
        <p:sp>
          <p:nvSpPr>
            <p:cNvPr id="32" name="object 32"/>
            <p:cNvSpPr/>
            <p:nvPr/>
          </p:nvSpPr>
          <p:spPr>
            <a:xfrm>
              <a:off x="2321051" y="1715262"/>
              <a:ext cx="751840" cy="704215"/>
            </a:xfrm>
            <a:custGeom>
              <a:avLst/>
              <a:gdLst/>
              <a:ahLst/>
              <a:cxnLst/>
              <a:rect l="l" t="t" r="r" b="b"/>
              <a:pathLst>
                <a:path w="751839" h="704214">
                  <a:moveTo>
                    <a:pt x="0" y="704088"/>
                  </a:moveTo>
                  <a:lnTo>
                    <a:pt x="0" y="0"/>
                  </a:lnTo>
                  <a:lnTo>
                    <a:pt x="751332" y="0"/>
                  </a:lnTo>
                </a:path>
              </a:pathLst>
            </a:custGeom>
            <a:ln w="225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282189" y="2411730"/>
              <a:ext cx="78740" cy="125095"/>
            </a:xfrm>
            <a:custGeom>
              <a:avLst/>
              <a:gdLst/>
              <a:ahLst/>
              <a:cxnLst/>
              <a:rect l="l" t="t" r="r" b="b"/>
              <a:pathLst>
                <a:path w="78739" h="125094">
                  <a:moveTo>
                    <a:pt x="78486" y="0"/>
                  </a:moveTo>
                  <a:lnTo>
                    <a:pt x="0" y="0"/>
                  </a:lnTo>
                  <a:lnTo>
                    <a:pt x="38862" y="124968"/>
                  </a:lnTo>
                  <a:lnTo>
                    <a:pt x="784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2681477" y="4955285"/>
            <a:ext cx="414655" cy="997585"/>
            <a:chOff x="2681477" y="4955285"/>
            <a:chExt cx="414655" cy="997585"/>
          </a:xfrm>
        </p:grpSpPr>
        <p:sp>
          <p:nvSpPr>
            <p:cNvPr id="35" name="object 35"/>
            <p:cNvSpPr/>
            <p:nvPr/>
          </p:nvSpPr>
          <p:spPr>
            <a:xfrm>
              <a:off x="2720339" y="5072633"/>
              <a:ext cx="328930" cy="868680"/>
            </a:xfrm>
            <a:custGeom>
              <a:avLst/>
              <a:gdLst/>
              <a:ahLst/>
              <a:cxnLst/>
              <a:rect l="l" t="t" r="r" b="b"/>
              <a:pathLst>
                <a:path w="328930" h="868679">
                  <a:moveTo>
                    <a:pt x="0" y="0"/>
                  </a:moveTo>
                  <a:lnTo>
                    <a:pt x="0" y="868680"/>
                  </a:lnTo>
                  <a:lnTo>
                    <a:pt x="328422" y="868680"/>
                  </a:lnTo>
                </a:path>
              </a:pathLst>
            </a:custGeom>
            <a:ln w="225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681477" y="4955285"/>
              <a:ext cx="86360" cy="125095"/>
            </a:xfrm>
            <a:custGeom>
              <a:avLst/>
              <a:gdLst/>
              <a:ahLst/>
              <a:cxnLst/>
              <a:rect l="l" t="t" r="r" b="b"/>
              <a:pathLst>
                <a:path w="86360" h="125095">
                  <a:moveTo>
                    <a:pt x="86106" y="124968"/>
                  </a:moveTo>
                  <a:lnTo>
                    <a:pt x="38861" y="0"/>
                  </a:lnTo>
                  <a:lnTo>
                    <a:pt x="0" y="124968"/>
                  </a:lnTo>
                  <a:lnTo>
                    <a:pt x="86106" y="1249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86277" y="5189981"/>
              <a:ext cx="109855" cy="0"/>
            </a:xfrm>
            <a:custGeom>
              <a:avLst/>
              <a:gdLst/>
              <a:ahLst/>
              <a:cxnLst/>
              <a:rect l="l" t="t" r="r" b="b"/>
              <a:pathLst>
                <a:path w="109855">
                  <a:moveTo>
                    <a:pt x="0" y="0"/>
                  </a:moveTo>
                  <a:lnTo>
                    <a:pt x="109728" y="0"/>
                  </a:lnTo>
                </a:path>
              </a:pathLst>
            </a:custGeom>
            <a:ln w="171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2970079" y="2606605"/>
            <a:ext cx="133985" cy="2583815"/>
            <a:chOff x="2970079" y="2606605"/>
            <a:chExt cx="133985" cy="2583815"/>
          </a:xfrm>
        </p:grpSpPr>
        <p:sp>
          <p:nvSpPr>
            <p:cNvPr id="39" name="object 39"/>
            <p:cNvSpPr/>
            <p:nvPr/>
          </p:nvSpPr>
          <p:spPr>
            <a:xfrm>
              <a:off x="2986278" y="2615184"/>
              <a:ext cx="117475" cy="0"/>
            </a:xfrm>
            <a:custGeom>
              <a:avLst/>
              <a:gdLst/>
              <a:ahLst/>
              <a:cxnLst/>
              <a:rect l="l" t="t" r="r" b="b"/>
              <a:pathLst>
                <a:path w="117475">
                  <a:moveTo>
                    <a:pt x="0" y="0"/>
                  </a:moveTo>
                  <a:lnTo>
                    <a:pt x="117348" y="0"/>
                  </a:lnTo>
                </a:path>
              </a:pathLst>
            </a:custGeom>
            <a:ln w="171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978658" y="2615184"/>
              <a:ext cx="0" cy="2574925"/>
            </a:xfrm>
            <a:custGeom>
              <a:avLst/>
              <a:gdLst/>
              <a:ahLst/>
              <a:cxnLst/>
              <a:rect l="l" t="t" r="r" b="b"/>
              <a:pathLst>
                <a:path h="2574925">
                  <a:moveTo>
                    <a:pt x="0" y="2574798"/>
                  </a:moveTo>
                  <a:lnTo>
                    <a:pt x="0" y="0"/>
                  </a:lnTo>
                </a:path>
              </a:pathLst>
            </a:custGeom>
            <a:ln w="171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986278" y="3820668"/>
              <a:ext cx="117475" cy="0"/>
            </a:xfrm>
            <a:custGeom>
              <a:avLst/>
              <a:gdLst/>
              <a:ahLst/>
              <a:cxnLst/>
              <a:rect l="l" t="t" r="r" b="b"/>
              <a:pathLst>
                <a:path w="117475">
                  <a:moveTo>
                    <a:pt x="0" y="0"/>
                  </a:moveTo>
                  <a:lnTo>
                    <a:pt x="117348" y="0"/>
                  </a:lnTo>
                </a:path>
              </a:pathLst>
            </a:custGeom>
            <a:ln w="171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2704338" y="2056034"/>
            <a:ext cx="379730" cy="480695"/>
            <a:chOff x="2704338" y="2056034"/>
            <a:chExt cx="379730" cy="480695"/>
          </a:xfrm>
        </p:grpSpPr>
        <p:sp>
          <p:nvSpPr>
            <p:cNvPr id="43" name="object 43"/>
            <p:cNvSpPr/>
            <p:nvPr/>
          </p:nvSpPr>
          <p:spPr>
            <a:xfrm>
              <a:off x="2743962" y="2067306"/>
              <a:ext cx="328930" cy="352425"/>
            </a:xfrm>
            <a:custGeom>
              <a:avLst/>
              <a:gdLst/>
              <a:ahLst/>
              <a:cxnLst/>
              <a:rect l="l" t="t" r="r" b="b"/>
              <a:pathLst>
                <a:path w="328930" h="352425">
                  <a:moveTo>
                    <a:pt x="0" y="352044"/>
                  </a:moveTo>
                  <a:lnTo>
                    <a:pt x="0" y="0"/>
                  </a:lnTo>
                  <a:lnTo>
                    <a:pt x="328422" y="0"/>
                  </a:lnTo>
                </a:path>
              </a:pathLst>
            </a:custGeom>
            <a:ln w="225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704338" y="2411730"/>
              <a:ext cx="86360" cy="125095"/>
            </a:xfrm>
            <a:custGeom>
              <a:avLst/>
              <a:gdLst/>
              <a:ahLst/>
              <a:cxnLst/>
              <a:rect l="l" t="t" r="r" b="b"/>
              <a:pathLst>
                <a:path w="86360" h="125094">
                  <a:moveTo>
                    <a:pt x="86106" y="0"/>
                  </a:moveTo>
                  <a:lnTo>
                    <a:pt x="0" y="0"/>
                  </a:lnTo>
                  <a:lnTo>
                    <a:pt x="39624" y="124968"/>
                  </a:lnTo>
                  <a:lnTo>
                    <a:pt x="861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1820417" y="2090927"/>
            <a:ext cx="328930" cy="1314450"/>
          </a:xfrm>
          <a:custGeom>
            <a:avLst/>
            <a:gdLst/>
            <a:ahLst/>
            <a:cxnLst/>
            <a:rect l="l" t="t" r="r" b="b"/>
            <a:pathLst>
              <a:path w="328930" h="1314450">
                <a:moveTo>
                  <a:pt x="328422" y="469392"/>
                </a:moveTo>
                <a:lnTo>
                  <a:pt x="164592" y="0"/>
                </a:lnTo>
                <a:lnTo>
                  <a:pt x="0" y="469392"/>
                </a:lnTo>
                <a:lnTo>
                  <a:pt x="117348" y="344424"/>
                </a:lnTo>
                <a:lnTo>
                  <a:pt x="117348" y="1314450"/>
                </a:lnTo>
                <a:lnTo>
                  <a:pt x="164592" y="1220724"/>
                </a:lnTo>
                <a:lnTo>
                  <a:pt x="211074" y="1314450"/>
                </a:lnTo>
                <a:lnTo>
                  <a:pt x="211074" y="344424"/>
                </a:lnTo>
                <a:lnTo>
                  <a:pt x="328422" y="4693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50" name="object 50"/>
          <p:cNvSpPr txBox="1"/>
          <p:nvPr/>
        </p:nvSpPr>
        <p:spPr>
          <a:xfrm>
            <a:off x="3100070" y="1235455"/>
            <a:ext cx="522605" cy="941069"/>
          </a:xfrm>
          <a:prstGeom prst="rect">
            <a:avLst/>
          </a:prstGeom>
        </p:spPr>
        <p:txBody>
          <a:bodyPr vert="horz" wrap="square" lIns="0" tIns="65404" rIns="0" bIns="0" rtlCol="0">
            <a:spAutoFit/>
          </a:bodyPr>
          <a:lstStyle/>
          <a:p>
            <a:pPr marL="36195">
              <a:lnSpc>
                <a:spcPct val="100000"/>
              </a:lnSpc>
              <a:spcBef>
                <a:spcPts val="515"/>
              </a:spcBef>
            </a:pPr>
            <a:r>
              <a:rPr sz="1500" b="1" spc="30" dirty="0">
                <a:latin typeface="Trebuchet MS"/>
                <a:cs typeface="Trebuchet MS"/>
              </a:rPr>
              <a:t>51N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500" b="1" spc="30" dirty="0">
                <a:latin typeface="Trebuchet MS"/>
                <a:cs typeface="Trebuchet MS"/>
              </a:rPr>
              <a:t>67N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1500" b="1" spc="-20" dirty="0">
                <a:latin typeface="Trebuchet MS"/>
                <a:cs typeface="Trebuchet MS"/>
              </a:rPr>
              <a:t>87GD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426711" y="1231661"/>
            <a:ext cx="4982210" cy="4240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87425" marR="210820" indent="613410">
              <a:lnSpc>
                <a:spcPct val="133300"/>
              </a:lnSpc>
              <a:spcBef>
                <a:spcPts val="100"/>
              </a:spcBef>
            </a:pPr>
            <a:r>
              <a:rPr sz="2100" spc="-10" dirty="0">
                <a:solidFill>
                  <a:srgbClr val="EC34F1"/>
                </a:solidFill>
                <a:latin typeface="Arial Unicode MS"/>
                <a:cs typeface="Arial Unicode MS"/>
              </a:rPr>
              <a:t>Fallas</a:t>
            </a:r>
            <a:r>
              <a:rPr sz="2100" spc="-5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2100" spc="-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95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2100" spc="-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100" spc="-5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estator: </a:t>
            </a:r>
            <a:r>
              <a:rPr sz="2100" spc="70" dirty="0">
                <a:solidFill>
                  <a:srgbClr val="EC34F1"/>
                </a:solidFill>
                <a:latin typeface="Arial Unicode MS"/>
                <a:cs typeface="Arial Unicode MS"/>
              </a:rPr>
              <a:t>Cobertura</a:t>
            </a:r>
            <a:r>
              <a:rPr sz="2100" spc="-5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100" spc="-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85" dirty="0">
                <a:solidFill>
                  <a:srgbClr val="EC34F1"/>
                </a:solidFill>
                <a:latin typeface="Arial Unicode MS"/>
                <a:cs typeface="Arial Unicode MS"/>
              </a:rPr>
              <a:t>elemento</a:t>
            </a:r>
            <a:r>
              <a:rPr sz="2100" spc="-5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r>
              <a:rPr sz="2100" spc="-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-20" dirty="0">
                <a:solidFill>
                  <a:srgbClr val="EC34F1"/>
                </a:solidFill>
                <a:latin typeface="Arial Unicode MS"/>
                <a:cs typeface="Arial Unicode MS"/>
              </a:rPr>
              <a:t>baja</a:t>
            </a:r>
            <a:endParaRPr sz="2100">
              <a:latin typeface="Arial Unicode MS"/>
              <a:cs typeface="Arial Unicode MS"/>
            </a:endParaRPr>
          </a:p>
          <a:p>
            <a:pPr marL="355600" marR="641350" indent="-343535">
              <a:lnSpc>
                <a:spcPts val="2380"/>
              </a:lnSpc>
              <a:spcBef>
                <a:spcPts val="1215"/>
              </a:spcBef>
              <a:buSzPct val="157142"/>
              <a:buChar char="-"/>
              <a:tabLst>
                <a:tab pos="354965" algn="l"/>
                <a:tab pos="356235" algn="l"/>
              </a:tabLst>
            </a:pPr>
            <a:r>
              <a:rPr sz="1400" spc="-20" dirty="0">
                <a:latin typeface="Arial Unicode MS"/>
                <a:cs typeface="Arial Unicode MS"/>
              </a:rPr>
              <a:t>En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los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esquemas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Low-</a:t>
            </a:r>
            <a:r>
              <a:rPr sz="1400" spc="-10" dirty="0">
                <a:latin typeface="Arial Unicode MS"/>
                <a:cs typeface="Arial Unicode MS"/>
              </a:rPr>
              <a:t>Z,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spc="70" dirty="0">
                <a:latin typeface="Arial Unicode MS"/>
                <a:cs typeface="Arial Unicode MS"/>
              </a:rPr>
              <a:t>no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puede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proporcionar </a:t>
            </a:r>
            <a:r>
              <a:rPr sz="1400" spc="50" dirty="0">
                <a:latin typeface="Arial Unicode MS"/>
                <a:cs typeface="Arial Unicode MS"/>
              </a:rPr>
              <a:t>una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protección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falla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tierra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estator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del </a:t>
            </a:r>
            <a:r>
              <a:rPr sz="1400" dirty="0">
                <a:latin typeface="Arial Unicode MS"/>
                <a:cs typeface="Arial Unicode MS"/>
              </a:rPr>
              <a:t>100</a:t>
            </a:r>
            <a:r>
              <a:rPr sz="1400" spc="20" dirty="0">
                <a:latin typeface="Arial Unicode MS"/>
                <a:cs typeface="Arial Unicode MS"/>
              </a:rPr>
              <a:t> </a:t>
            </a:r>
            <a:r>
              <a:rPr sz="1400" spc="-50" dirty="0">
                <a:latin typeface="Arial Unicode MS"/>
                <a:cs typeface="Arial Unicode MS"/>
              </a:rPr>
              <a:t>%</a:t>
            </a:r>
            <a:endParaRPr sz="1400">
              <a:latin typeface="Arial Unicode MS"/>
              <a:cs typeface="Arial Unicode MS"/>
            </a:endParaRPr>
          </a:p>
          <a:p>
            <a:pPr marL="355600" marR="222250" indent="-343535">
              <a:lnSpc>
                <a:spcPct val="108900"/>
              </a:lnSpc>
              <a:spcBef>
                <a:spcPts val="775"/>
              </a:spcBef>
              <a:buSzPct val="129411"/>
              <a:buChar char="-"/>
              <a:tabLst>
                <a:tab pos="354965" algn="l"/>
                <a:tab pos="356235" algn="l"/>
              </a:tabLst>
            </a:pPr>
            <a:r>
              <a:rPr sz="1700" dirty="0">
                <a:latin typeface="Arial Unicode MS"/>
                <a:cs typeface="Arial Unicode MS"/>
              </a:rPr>
              <a:t>Protección</a:t>
            </a:r>
            <a:r>
              <a:rPr sz="1700" spc="8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hasta</a:t>
            </a:r>
            <a:r>
              <a:rPr sz="1700" spc="9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el</a:t>
            </a:r>
            <a:r>
              <a:rPr sz="1700" spc="85" dirty="0">
                <a:latin typeface="Arial Unicode MS"/>
                <a:cs typeface="Arial Unicode MS"/>
              </a:rPr>
              <a:t> </a:t>
            </a:r>
            <a:r>
              <a:rPr sz="1700" spc="95" dirty="0">
                <a:latin typeface="Arial Unicode MS"/>
                <a:cs typeface="Arial Unicode MS"/>
              </a:rPr>
              <a:t>último</a:t>
            </a:r>
            <a:r>
              <a:rPr sz="1700" spc="90" dirty="0">
                <a:latin typeface="Arial Unicode MS"/>
                <a:cs typeface="Arial Unicode MS"/>
              </a:rPr>
              <a:t> </a:t>
            </a:r>
            <a:r>
              <a:rPr sz="1700" spc="-40" dirty="0">
                <a:latin typeface="Arial Unicode MS"/>
                <a:cs typeface="Arial Unicode MS"/>
              </a:rPr>
              <a:t>5%-</a:t>
            </a:r>
            <a:r>
              <a:rPr sz="1700" spc="-10" dirty="0">
                <a:latin typeface="Arial Unicode MS"/>
                <a:cs typeface="Arial Unicode MS"/>
              </a:rPr>
              <a:t>10%</a:t>
            </a:r>
            <a:r>
              <a:rPr sz="1700" spc="8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cerca</a:t>
            </a:r>
            <a:r>
              <a:rPr sz="1700" spc="90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de </a:t>
            </a:r>
            <a:r>
              <a:rPr sz="1700" spc="70" dirty="0">
                <a:latin typeface="Arial Unicode MS"/>
                <a:cs typeface="Arial Unicode MS"/>
              </a:rPr>
              <a:t>neutral</a:t>
            </a:r>
            <a:r>
              <a:rPr sz="1700" spc="-2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usando</a:t>
            </a:r>
            <a:r>
              <a:rPr sz="1700" spc="-20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51N</a:t>
            </a:r>
            <a:endParaRPr sz="1700">
              <a:latin typeface="Arial Unicode MS"/>
              <a:cs typeface="Arial Unicode MS"/>
            </a:endParaRPr>
          </a:p>
          <a:p>
            <a:pPr marL="355600" marR="5080" indent="-343535">
              <a:lnSpc>
                <a:spcPct val="101400"/>
              </a:lnSpc>
              <a:spcBef>
                <a:spcPts val="1120"/>
              </a:spcBef>
              <a:buSzPct val="115789"/>
              <a:buChar char="-"/>
              <a:tabLst>
                <a:tab pos="354965" algn="l"/>
                <a:tab pos="356235" algn="l"/>
              </a:tabLst>
            </a:pPr>
            <a:r>
              <a:rPr sz="1900" dirty="0">
                <a:latin typeface="Arial Unicode MS"/>
                <a:cs typeface="Arial Unicode MS"/>
              </a:rPr>
              <a:t>Protección</a:t>
            </a:r>
            <a:r>
              <a:rPr sz="1900" spc="8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hasta</a:t>
            </a:r>
            <a:r>
              <a:rPr sz="1900" spc="7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el</a:t>
            </a:r>
            <a:r>
              <a:rPr sz="1900" spc="80" dirty="0">
                <a:latin typeface="Arial Unicode MS"/>
                <a:cs typeface="Arial Unicode MS"/>
              </a:rPr>
              <a:t> </a:t>
            </a:r>
            <a:r>
              <a:rPr sz="1900" spc="105" dirty="0">
                <a:latin typeface="Arial Unicode MS"/>
                <a:cs typeface="Arial Unicode MS"/>
              </a:rPr>
              <a:t>último</a:t>
            </a:r>
            <a:r>
              <a:rPr sz="1900" spc="8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5</a:t>
            </a:r>
            <a:r>
              <a:rPr sz="1900" spc="80" dirty="0">
                <a:latin typeface="Arial Unicode MS"/>
                <a:cs typeface="Arial Unicode MS"/>
              </a:rPr>
              <a:t> </a:t>
            </a:r>
            <a:r>
              <a:rPr sz="1900" spc="-125" dirty="0">
                <a:latin typeface="Arial Unicode MS"/>
                <a:cs typeface="Arial Unicode MS"/>
              </a:rPr>
              <a:t>%</a:t>
            </a:r>
            <a:r>
              <a:rPr sz="1900" spc="8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con</a:t>
            </a:r>
            <a:r>
              <a:rPr sz="1900" spc="8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67N</a:t>
            </a:r>
            <a:r>
              <a:rPr sz="1900" spc="80" dirty="0">
                <a:latin typeface="Arial Unicode MS"/>
                <a:cs typeface="Arial Unicode MS"/>
              </a:rPr>
              <a:t> </a:t>
            </a:r>
            <a:r>
              <a:rPr sz="1900" spc="30" dirty="0">
                <a:latin typeface="Arial Unicode MS"/>
                <a:cs typeface="Arial Unicode MS"/>
              </a:rPr>
              <a:t>o </a:t>
            </a:r>
            <a:r>
              <a:rPr sz="1900" spc="-20" dirty="0">
                <a:latin typeface="Arial Unicode MS"/>
                <a:cs typeface="Arial Unicode MS"/>
              </a:rPr>
              <a:t>87GD</a:t>
            </a:r>
            <a:endParaRPr sz="1900">
              <a:latin typeface="Arial Unicode MS"/>
              <a:cs typeface="Arial Unicode MS"/>
            </a:endParaRPr>
          </a:p>
          <a:p>
            <a:pPr marL="355600" marR="463550" indent="-343535">
              <a:lnSpc>
                <a:spcPct val="101400"/>
              </a:lnSpc>
              <a:spcBef>
                <a:spcPts val="1080"/>
              </a:spcBef>
              <a:buSzPct val="115789"/>
              <a:buChar char="-"/>
              <a:tabLst>
                <a:tab pos="354965" algn="l"/>
                <a:tab pos="356235" algn="l"/>
              </a:tabLst>
            </a:pPr>
            <a:r>
              <a:rPr sz="1900" dirty="0">
                <a:latin typeface="Arial Unicode MS"/>
                <a:cs typeface="Arial Unicode MS"/>
              </a:rPr>
              <a:t>Selectividad</a:t>
            </a:r>
            <a:r>
              <a:rPr sz="1900" spc="15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y</a:t>
            </a:r>
            <a:r>
              <a:rPr sz="1900" spc="15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alta</a:t>
            </a:r>
            <a:r>
              <a:rPr sz="1900" spc="15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velocidad</a:t>
            </a:r>
            <a:r>
              <a:rPr sz="1900" spc="150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posibles </a:t>
            </a:r>
            <a:r>
              <a:rPr sz="1900" spc="50" dirty="0">
                <a:latin typeface="Arial Unicode MS"/>
                <a:cs typeface="Arial Unicode MS"/>
              </a:rPr>
              <a:t>con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67N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80" dirty="0">
                <a:latin typeface="Arial Unicode MS"/>
                <a:cs typeface="Arial Unicode MS"/>
              </a:rPr>
              <a:t>o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87GD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con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falla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en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-20" dirty="0">
                <a:latin typeface="Arial Unicode MS"/>
                <a:cs typeface="Arial Unicode MS"/>
              </a:rPr>
              <a:t>zona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183126" y="2469126"/>
            <a:ext cx="5111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latin typeface="Arial Unicode MS"/>
                <a:cs typeface="Arial Unicode MS"/>
              </a:rPr>
              <a:t>100%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199134" y="3676898"/>
            <a:ext cx="4019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5" dirty="0">
                <a:latin typeface="Arial Unicode MS"/>
                <a:cs typeface="Arial Unicode MS"/>
              </a:rPr>
              <a:t>50%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202939" y="5048503"/>
            <a:ext cx="2927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5" dirty="0">
                <a:latin typeface="Arial Unicode MS"/>
                <a:cs typeface="Arial Unicode MS"/>
              </a:rPr>
              <a:t>0%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076429" y="5673594"/>
            <a:ext cx="3998595" cy="4768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8000"/>
              </a:lnSpc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Generador</a:t>
            </a:r>
            <a:r>
              <a:rPr sz="1000" spc="19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único,</a:t>
            </a:r>
            <a:r>
              <a:rPr sz="1000" spc="19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con</a:t>
            </a:r>
            <a:r>
              <a:rPr sz="1000" spc="19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sistema</a:t>
            </a:r>
            <a:r>
              <a:rPr sz="1000" spc="19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que</a:t>
            </a:r>
            <a:r>
              <a:rPr sz="1000" spc="19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suministra</a:t>
            </a:r>
            <a:r>
              <a:rPr sz="1000" spc="19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corriente</a:t>
            </a:r>
            <a:r>
              <a:rPr sz="1000" spc="19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19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tierra,</a:t>
            </a:r>
            <a:r>
              <a:rPr sz="1000" spc="190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o </a:t>
            </a:r>
            <a:r>
              <a:rPr sz="1000" dirty="0">
                <a:latin typeface="Arial Unicode MS"/>
                <a:cs typeface="Arial Unicode MS"/>
              </a:rPr>
              <a:t>múltiples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generadores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como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fuentes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corriente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tierra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052825" y="6424924"/>
            <a:ext cx="3998595" cy="4768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8000"/>
              </a:lnSpc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Generador</a:t>
            </a:r>
            <a:r>
              <a:rPr sz="1000" spc="19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único,</a:t>
            </a:r>
            <a:r>
              <a:rPr sz="1000" spc="19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con</a:t>
            </a:r>
            <a:r>
              <a:rPr sz="1000" spc="19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sistema</a:t>
            </a:r>
            <a:r>
              <a:rPr sz="1000" spc="19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que</a:t>
            </a:r>
            <a:r>
              <a:rPr sz="1000" spc="19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suministra</a:t>
            </a:r>
            <a:r>
              <a:rPr sz="1000" spc="19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corriente</a:t>
            </a:r>
            <a:r>
              <a:rPr sz="1000" spc="19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19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tierra,</a:t>
            </a:r>
            <a:r>
              <a:rPr sz="1000" spc="190" dirty="0">
                <a:latin typeface="Arial Unicode MS"/>
                <a:cs typeface="Arial Unicode MS"/>
              </a:rPr>
              <a:t> </a:t>
            </a:r>
            <a:r>
              <a:rPr sz="1000" spc="-50" dirty="0">
                <a:latin typeface="Arial Unicode MS"/>
                <a:cs typeface="Arial Unicode MS"/>
              </a:rPr>
              <a:t>o </a:t>
            </a:r>
            <a:r>
              <a:rPr sz="1000" dirty="0">
                <a:latin typeface="Arial Unicode MS"/>
                <a:cs typeface="Arial Unicode MS"/>
              </a:rPr>
              <a:t>múltiples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generadores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como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fuentes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corriente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220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tierra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111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16583" y="1776983"/>
            <a:ext cx="8373109" cy="5355590"/>
            <a:chOff x="1116583" y="1776983"/>
            <a:chExt cx="8373109" cy="53555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16601" y="4172711"/>
              <a:ext cx="4672584" cy="295960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81861" y="1776983"/>
              <a:ext cx="7012940" cy="4951095"/>
            </a:xfrm>
            <a:custGeom>
              <a:avLst/>
              <a:gdLst/>
              <a:ahLst/>
              <a:cxnLst/>
              <a:rect l="l" t="t" r="r" b="b"/>
              <a:pathLst>
                <a:path w="7012940" h="4951095">
                  <a:moveTo>
                    <a:pt x="7012686" y="44196"/>
                  </a:moveTo>
                  <a:lnTo>
                    <a:pt x="6981444" y="0"/>
                  </a:lnTo>
                  <a:lnTo>
                    <a:pt x="0" y="4906518"/>
                  </a:lnTo>
                  <a:lnTo>
                    <a:pt x="31241" y="4950714"/>
                  </a:lnTo>
                  <a:lnTo>
                    <a:pt x="7012686" y="44196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78274" y="2472689"/>
              <a:ext cx="554355" cy="69850"/>
            </a:xfrm>
            <a:custGeom>
              <a:avLst/>
              <a:gdLst/>
              <a:ahLst/>
              <a:cxnLst/>
              <a:rect l="l" t="t" r="r" b="b"/>
              <a:pathLst>
                <a:path w="554354" h="69850">
                  <a:moveTo>
                    <a:pt x="0" y="0"/>
                  </a:moveTo>
                  <a:lnTo>
                    <a:pt x="4357" y="26372"/>
                  </a:lnTo>
                  <a:lnTo>
                    <a:pt x="18288" y="48101"/>
                  </a:lnTo>
                  <a:lnTo>
                    <a:pt x="39647" y="63115"/>
                  </a:lnTo>
                  <a:lnTo>
                    <a:pt x="66294" y="69342"/>
                  </a:lnTo>
                  <a:lnTo>
                    <a:pt x="93464" y="65234"/>
                  </a:lnTo>
                  <a:lnTo>
                    <a:pt x="116205" y="51911"/>
                  </a:lnTo>
                  <a:lnTo>
                    <a:pt x="132087" y="31301"/>
                  </a:lnTo>
                  <a:lnTo>
                    <a:pt x="138684" y="5333"/>
                  </a:lnTo>
                  <a:lnTo>
                    <a:pt x="138684" y="3809"/>
                  </a:lnTo>
                  <a:lnTo>
                    <a:pt x="138684" y="2285"/>
                  </a:lnTo>
                  <a:lnTo>
                    <a:pt x="138684" y="0"/>
                  </a:lnTo>
                  <a:lnTo>
                    <a:pt x="143041" y="26372"/>
                  </a:lnTo>
                  <a:lnTo>
                    <a:pt x="156972" y="48101"/>
                  </a:lnTo>
                  <a:lnTo>
                    <a:pt x="178331" y="63115"/>
                  </a:lnTo>
                  <a:lnTo>
                    <a:pt x="204978" y="69341"/>
                  </a:lnTo>
                  <a:lnTo>
                    <a:pt x="232148" y="65234"/>
                  </a:lnTo>
                  <a:lnTo>
                    <a:pt x="254889" y="51911"/>
                  </a:lnTo>
                  <a:lnTo>
                    <a:pt x="270771" y="31301"/>
                  </a:lnTo>
                  <a:lnTo>
                    <a:pt x="277368" y="5333"/>
                  </a:lnTo>
                  <a:lnTo>
                    <a:pt x="277368" y="3809"/>
                  </a:lnTo>
                  <a:lnTo>
                    <a:pt x="277368" y="2285"/>
                  </a:lnTo>
                  <a:lnTo>
                    <a:pt x="277368" y="0"/>
                  </a:lnTo>
                  <a:lnTo>
                    <a:pt x="281725" y="26372"/>
                  </a:lnTo>
                  <a:lnTo>
                    <a:pt x="295656" y="48101"/>
                  </a:lnTo>
                  <a:lnTo>
                    <a:pt x="317015" y="63115"/>
                  </a:lnTo>
                  <a:lnTo>
                    <a:pt x="343662" y="69341"/>
                  </a:lnTo>
                  <a:lnTo>
                    <a:pt x="370713" y="65234"/>
                  </a:lnTo>
                  <a:lnTo>
                    <a:pt x="393191" y="51911"/>
                  </a:lnTo>
                  <a:lnTo>
                    <a:pt x="408813" y="31301"/>
                  </a:lnTo>
                  <a:lnTo>
                    <a:pt x="415290" y="5333"/>
                  </a:lnTo>
                  <a:lnTo>
                    <a:pt x="416052" y="3809"/>
                  </a:lnTo>
                  <a:lnTo>
                    <a:pt x="416052" y="2285"/>
                  </a:lnTo>
                  <a:lnTo>
                    <a:pt x="415290" y="0"/>
                  </a:lnTo>
                  <a:lnTo>
                    <a:pt x="419766" y="26372"/>
                  </a:lnTo>
                  <a:lnTo>
                    <a:pt x="433959" y="48101"/>
                  </a:lnTo>
                  <a:lnTo>
                    <a:pt x="455580" y="63115"/>
                  </a:lnTo>
                  <a:lnTo>
                    <a:pt x="482345" y="69341"/>
                  </a:lnTo>
                  <a:lnTo>
                    <a:pt x="509397" y="65234"/>
                  </a:lnTo>
                  <a:lnTo>
                    <a:pt x="531876" y="51911"/>
                  </a:lnTo>
                  <a:lnTo>
                    <a:pt x="547497" y="31301"/>
                  </a:lnTo>
                  <a:lnTo>
                    <a:pt x="553974" y="5333"/>
                  </a:lnTo>
                  <a:lnTo>
                    <a:pt x="553974" y="3809"/>
                  </a:lnTo>
                  <a:lnTo>
                    <a:pt x="553974" y="2285"/>
                  </a:lnTo>
                  <a:lnTo>
                    <a:pt x="553974" y="0"/>
                  </a:lnTo>
                </a:path>
              </a:pathLst>
            </a:custGeom>
            <a:ln w="2100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76749" y="2426207"/>
              <a:ext cx="556260" cy="47625"/>
            </a:xfrm>
            <a:custGeom>
              <a:avLst/>
              <a:gdLst/>
              <a:ahLst/>
              <a:cxnLst/>
              <a:rect l="l" t="t" r="r" b="b"/>
              <a:pathLst>
                <a:path w="556260" h="47625">
                  <a:moveTo>
                    <a:pt x="0" y="0"/>
                  </a:moveTo>
                  <a:lnTo>
                    <a:pt x="0" y="47243"/>
                  </a:lnTo>
                </a:path>
                <a:path w="556260" h="47625">
                  <a:moveTo>
                    <a:pt x="556260" y="0"/>
                  </a:moveTo>
                  <a:lnTo>
                    <a:pt x="556260" y="47243"/>
                  </a:lnTo>
                </a:path>
              </a:pathLst>
            </a:custGeom>
            <a:ln w="2100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89531" y="2284475"/>
              <a:ext cx="687705" cy="157480"/>
            </a:xfrm>
            <a:custGeom>
              <a:avLst/>
              <a:gdLst/>
              <a:ahLst/>
              <a:cxnLst/>
              <a:rect l="l" t="t" r="r" b="b"/>
              <a:pathLst>
                <a:path w="687705" h="157480">
                  <a:moveTo>
                    <a:pt x="687323" y="156972"/>
                  </a:moveTo>
                  <a:lnTo>
                    <a:pt x="687323" y="0"/>
                  </a:lnTo>
                  <a:lnTo>
                    <a:pt x="0" y="0"/>
                  </a:lnTo>
                  <a:lnTo>
                    <a:pt x="0" y="156972"/>
                  </a:lnTo>
                  <a:lnTo>
                    <a:pt x="687323" y="1569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61866" y="2441447"/>
              <a:ext cx="209550" cy="0"/>
            </a:xfrm>
            <a:custGeom>
              <a:avLst/>
              <a:gdLst/>
              <a:ahLst/>
              <a:cxnLst/>
              <a:rect l="l" t="t" r="r" b="b"/>
              <a:pathLst>
                <a:path w="209550">
                  <a:moveTo>
                    <a:pt x="209550" y="0"/>
                  </a:moveTo>
                  <a:lnTo>
                    <a:pt x="0" y="0"/>
                  </a:lnTo>
                </a:path>
              </a:pathLst>
            </a:custGeom>
            <a:ln w="157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35195" y="2058161"/>
              <a:ext cx="1055370" cy="94615"/>
            </a:xfrm>
            <a:custGeom>
              <a:avLst/>
              <a:gdLst/>
              <a:ahLst/>
              <a:cxnLst/>
              <a:rect l="l" t="t" r="r" b="b"/>
              <a:pathLst>
                <a:path w="1055370" h="94614">
                  <a:moveTo>
                    <a:pt x="1055370" y="94488"/>
                  </a:moveTo>
                  <a:lnTo>
                    <a:pt x="1055370" y="0"/>
                  </a:lnTo>
                  <a:lnTo>
                    <a:pt x="0" y="0"/>
                  </a:lnTo>
                  <a:lnTo>
                    <a:pt x="0" y="94488"/>
                  </a:lnTo>
                  <a:lnTo>
                    <a:pt x="1055370" y="944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35195" y="2058161"/>
              <a:ext cx="1055370" cy="94615"/>
            </a:xfrm>
            <a:custGeom>
              <a:avLst/>
              <a:gdLst/>
              <a:ahLst/>
              <a:cxnLst/>
              <a:rect l="l" t="t" r="r" b="b"/>
              <a:pathLst>
                <a:path w="1055370" h="94614">
                  <a:moveTo>
                    <a:pt x="0" y="0"/>
                  </a:moveTo>
                  <a:lnTo>
                    <a:pt x="0" y="94487"/>
                  </a:lnTo>
                  <a:lnTo>
                    <a:pt x="1055370" y="94487"/>
                  </a:lnTo>
                  <a:lnTo>
                    <a:pt x="1055370" y="0"/>
                  </a:lnTo>
                  <a:lnTo>
                    <a:pt x="0" y="0"/>
                  </a:lnTo>
                  <a:close/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35195" y="2762250"/>
              <a:ext cx="1055370" cy="94615"/>
            </a:xfrm>
            <a:custGeom>
              <a:avLst/>
              <a:gdLst/>
              <a:ahLst/>
              <a:cxnLst/>
              <a:rect l="l" t="t" r="r" b="b"/>
              <a:pathLst>
                <a:path w="1055370" h="94614">
                  <a:moveTo>
                    <a:pt x="1055370" y="94487"/>
                  </a:moveTo>
                  <a:lnTo>
                    <a:pt x="1055370" y="0"/>
                  </a:lnTo>
                  <a:lnTo>
                    <a:pt x="0" y="0"/>
                  </a:lnTo>
                  <a:lnTo>
                    <a:pt x="0" y="94487"/>
                  </a:lnTo>
                  <a:lnTo>
                    <a:pt x="1055370" y="944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35195" y="2762250"/>
              <a:ext cx="1055370" cy="94615"/>
            </a:xfrm>
            <a:custGeom>
              <a:avLst/>
              <a:gdLst/>
              <a:ahLst/>
              <a:cxnLst/>
              <a:rect l="l" t="t" r="r" b="b"/>
              <a:pathLst>
                <a:path w="1055370" h="94614">
                  <a:moveTo>
                    <a:pt x="0" y="0"/>
                  </a:moveTo>
                  <a:lnTo>
                    <a:pt x="0" y="94487"/>
                  </a:lnTo>
                  <a:lnTo>
                    <a:pt x="1055370" y="94487"/>
                  </a:lnTo>
                  <a:lnTo>
                    <a:pt x="1055370" y="0"/>
                  </a:lnTo>
                  <a:lnTo>
                    <a:pt x="0" y="0"/>
                  </a:lnTo>
                  <a:close/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31969" y="2788919"/>
              <a:ext cx="287655" cy="40640"/>
            </a:xfrm>
            <a:custGeom>
              <a:avLst/>
              <a:gdLst/>
              <a:ahLst/>
              <a:cxnLst/>
              <a:rect l="l" t="t" r="r" b="b"/>
              <a:pathLst>
                <a:path w="287654" h="40639">
                  <a:moveTo>
                    <a:pt x="0" y="40386"/>
                  </a:moveTo>
                  <a:lnTo>
                    <a:pt x="2678" y="25193"/>
                  </a:lnTo>
                  <a:lnTo>
                    <a:pt x="10001" y="12573"/>
                  </a:lnTo>
                  <a:lnTo>
                    <a:pt x="20895" y="3952"/>
                  </a:lnTo>
                  <a:lnTo>
                    <a:pt x="34290" y="762"/>
                  </a:lnTo>
                  <a:lnTo>
                    <a:pt x="35814" y="0"/>
                  </a:lnTo>
                  <a:lnTo>
                    <a:pt x="36576" y="762"/>
                  </a:lnTo>
                  <a:lnTo>
                    <a:pt x="37338" y="762"/>
                  </a:lnTo>
                  <a:lnTo>
                    <a:pt x="51161" y="3952"/>
                  </a:lnTo>
                  <a:lnTo>
                    <a:pt x="62198" y="12573"/>
                  </a:lnTo>
                  <a:lnTo>
                    <a:pt x="69377" y="25193"/>
                  </a:lnTo>
                  <a:lnTo>
                    <a:pt x="71628" y="40386"/>
                  </a:lnTo>
                  <a:lnTo>
                    <a:pt x="74318" y="25193"/>
                  </a:lnTo>
                  <a:lnTo>
                    <a:pt x="81724" y="12573"/>
                  </a:lnTo>
                  <a:lnTo>
                    <a:pt x="92844" y="3952"/>
                  </a:lnTo>
                  <a:lnTo>
                    <a:pt x="106680" y="762"/>
                  </a:lnTo>
                  <a:lnTo>
                    <a:pt x="107442" y="762"/>
                  </a:lnTo>
                  <a:lnTo>
                    <a:pt x="108204" y="762"/>
                  </a:lnTo>
                  <a:lnTo>
                    <a:pt x="108966" y="762"/>
                  </a:lnTo>
                  <a:lnTo>
                    <a:pt x="122801" y="3952"/>
                  </a:lnTo>
                  <a:lnTo>
                    <a:pt x="133921" y="12573"/>
                  </a:lnTo>
                  <a:lnTo>
                    <a:pt x="141327" y="25193"/>
                  </a:lnTo>
                  <a:lnTo>
                    <a:pt x="144018" y="40386"/>
                  </a:lnTo>
                  <a:lnTo>
                    <a:pt x="146268" y="25193"/>
                  </a:lnTo>
                  <a:lnTo>
                    <a:pt x="153447" y="12573"/>
                  </a:lnTo>
                  <a:lnTo>
                    <a:pt x="164484" y="3952"/>
                  </a:lnTo>
                  <a:lnTo>
                    <a:pt x="178308" y="762"/>
                  </a:lnTo>
                  <a:lnTo>
                    <a:pt x="179070" y="762"/>
                  </a:lnTo>
                  <a:lnTo>
                    <a:pt x="179832" y="762"/>
                  </a:lnTo>
                  <a:lnTo>
                    <a:pt x="181356" y="762"/>
                  </a:lnTo>
                  <a:lnTo>
                    <a:pt x="194750" y="3952"/>
                  </a:lnTo>
                  <a:lnTo>
                    <a:pt x="205644" y="12573"/>
                  </a:lnTo>
                  <a:lnTo>
                    <a:pt x="212967" y="25193"/>
                  </a:lnTo>
                  <a:lnTo>
                    <a:pt x="215646" y="40386"/>
                  </a:lnTo>
                  <a:lnTo>
                    <a:pt x="218003" y="25193"/>
                  </a:lnTo>
                  <a:lnTo>
                    <a:pt x="225361" y="12573"/>
                  </a:lnTo>
                  <a:lnTo>
                    <a:pt x="236434" y="3952"/>
                  </a:lnTo>
                  <a:lnTo>
                    <a:pt x="249936" y="762"/>
                  </a:lnTo>
                  <a:lnTo>
                    <a:pt x="250697" y="762"/>
                  </a:lnTo>
                  <a:lnTo>
                    <a:pt x="252222" y="762"/>
                  </a:lnTo>
                  <a:lnTo>
                    <a:pt x="252984" y="762"/>
                  </a:lnTo>
                  <a:lnTo>
                    <a:pt x="266378" y="4274"/>
                  </a:lnTo>
                  <a:lnTo>
                    <a:pt x="277272" y="12858"/>
                  </a:lnTo>
                  <a:lnTo>
                    <a:pt x="284595" y="25300"/>
                  </a:lnTo>
                  <a:lnTo>
                    <a:pt x="287274" y="40386"/>
                  </a:lnTo>
                </a:path>
              </a:pathLst>
            </a:custGeom>
            <a:ln w="10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75987" y="2788919"/>
              <a:ext cx="287655" cy="40640"/>
            </a:xfrm>
            <a:custGeom>
              <a:avLst/>
              <a:gdLst/>
              <a:ahLst/>
              <a:cxnLst/>
              <a:rect l="l" t="t" r="r" b="b"/>
              <a:pathLst>
                <a:path w="287654" h="40639">
                  <a:moveTo>
                    <a:pt x="0" y="40386"/>
                  </a:moveTo>
                  <a:lnTo>
                    <a:pt x="2250" y="25193"/>
                  </a:lnTo>
                  <a:lnTo>
                    <a:pt x="9429" y="12573"/>
                  </a:lnTo>
                  <a:lnTo>
                    <a:pt x="20466" y="3952"/>
                  </a:lnTo>
                  <a:lnTo>
                    <a:pt x="34290" y="762"/>
                  </a:lnTo>
                  <a:lnTo>
                    <a:pt x="35052" y="0"/>
                  </a:lnTo>
                  <a:lnTo>
                    <a:pt x="35814" y="762"/>
                  </a:lnTo>
                  <a:lnTo>
                    <a:pt x="37338" y="762"/>
                  </a:lnTo>
                  <a:lnTo>
                    <a:pt x="50732" y="3952"/>
                  </a:lnTo>
                  <a:lnTo>
                    <a:pt x="61626" y="12573"/>
                  </a:lnTo>
                  <a:lnTo>
                    <a:pt x="68949" y="25193"/>
                  </a:lnTo>
                  <a:lnTo>
                    <a:pt x="71628" y="40386"/>
                  </a:lnTo>
                  <a:lnTo>
                    <a:pt x="73985" y="25193"/>
                  </a:lnTo>
                  <a:lnTo>
                    <a:pt x="81343" y="12573"/>
                  </a:lnTo>
                  <a:lnTo>
                    <a:pt x="92416" y="3952"/>
                  </a:lnTo>
                  <a:lnTo>
                    <a:pt x="105918" y="762"/>
                  </a:lnTo>
                  <a:lnTo>
                    <a:pt x="106680" y="762"/>
                  </a:lnTo>
                  <a:lnTo>
                    <a:pt x="108204" y="762"/>
                  </a:lnTo>
                  <a:lnTo>
                    <a:pt x="108966" y="762"/>
                  </a:lnTo>
                  <a:lnTo>
                    <a:pt x="122360" y="3952"/>
                  </a:lnTo>
                  <a:lnTo>
                    <a:pt x="133254" y="12573"/>
                  </a:lnTo>
                  <a:lnTo>
                    <a:pt x="140577" y="25193"/>
                  </a:lnTo>
                  <a:lnTo>
                    <a:pt x="143256" y="40386"/>
                  </a:lnTo>
                  <a:lnTo>
                    <a:pt x="145934" y="25193"/>
                  </a:lnTo>
                  <a:lnTo>
                    <a:pt x="153257" y="12573"/>
                  </a:lnTo>
                  <a:lnTo>
                    <a:pt x="164151" y="3952"/>
                  </a:lnTo>
                  <a:lnTo>
                    <a:pt x="177546" y="762"/>
                  </a:lnTo>
                  <a:lnTo>
                    <a:pt x="179070" y="762"/>
                  </a:lnTo>
                  <a:lnTo>
                    <a:pt x="179832" y="762"/>
                  </a:lnTo>
                  <a:lnTo>
                    <a:pt x="180594" y="762"/>
                  </a:lnTo>
                  <a:lnTo>
                    <a:pt x="194417" y="3952"/>
                  </a:lnTo>
                  <a:lnTo>
                    <a:pt x="205454" y="12573"/>
                  </a:lnTo>
                  <a:lnTo>
                    <a:pt x="212633" y="25193"/>
                  </a:lnTo>
                  <a:lnTo>
                    <a:pt x="214884" y="40386"/>
                  </a:lnTo>
                  <a:lnTo>
                    <a:pt x="217574" y="25193"/>
                  </a:lnTo>
                  <a:lnTo>
                    <a:pt x="224980" y="12573"/>
                  </a:lnTo>
                  <a:lnTo>
                    <a:pt x="236100" y="3952"/>
                  </a:lnTo>
                  <a:lnTo>
                    <a:pt x="249936" y="762"/>
                  </a:lnTo>
                  <a:lnTo>
                    <a:pt x="250697" y="762"/>
                  </a:lnTo>
                  <a:lnTo>
                    <a:pt x="251460" y="762"/>
                  </a:lnTo>
                  <a:lnTo>
                    <a:pt x="252222" y="762"/>
                  </a:lnTo>
                  <a:lnTo>
                    <a:pt x="266057" y="4274"/>
                  </a:lnTo>
                  <a:lnTo>
                    <a:pt x="277177" y="12858"/>
                  </a:lnTo>
                  <a:lnTo>
                    <a:pt x="284583" y="25300"/>
                  </a:lnTo>
                  <a:lnTo>
                    <a:pt x="287274" y="40386"/>
                  </a:lnTo>
                </a:path>
              </a:pathLst>
            </a:custGeom>
            <a:ln w="10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70119" y="2788919"/>
              <a:ext cx="287655" cy="40640"/>
            </a:xfrm>
            <a:custGeom>
              <a:avLst/>
              <a:gdLst/>
              <a:ahLst/>
              <a:cxnLst/>
              <a:rect l="l" t="t" r="r" b="b"/>
              <a:pathLst>
                <a:path w="287654" h="40639">
                  <a:moveTo>
                    <a:pt x="0" y="40386"/>
                  </a:moveTo>
                  <a:lnTo>
                    <a:pt x="2690" y="25193"/>
                  </a:lnTo>
                  <a:lnTo>
                    <a:pt x="10096" y="12573"/>
                  </a:lnTo>
                  <a:lnTo>
                    <a:pt x="21216" y="3952"/>
                  </a:lnTo>
                  <a:lnTo>
                    <a:pt x="35052" y="762"/>
                  </a:lnTo>
                  <a:lnTo>
                    <a:pt x="35814" y="0"/>
                  </a:lnTo>
                  <a:lnTo>
                    <a:pt x="36576" y="762"/>
                  </a:lnTo>
                  <a:lnTo>
                    <a:pt x="38100" y="762"/>
                  </a:lnTo>
                  <a:lnTo>
                    <a:pt x="51494" y="3952"/>
                  </a:lnTo>
                  <a:lnTo>
                    <a:pt x="62388" y="12573"/>
                  </a:lnTo>
                  <a:lnTo>
                    <a:pt x="69711" y="25193"/>
                  </a:lnTo>
                  <a:lnTo>
                    <a:pt x="72390" y="40386"/>
                  </a:lnTo>
                  <a:lnTo>
                    <a:pt x="74747" y="25193"/>
                  </a:lnTo>
                  <a:lnTo>
                    <a:pt x="82105" y="12573"/>
                  </a:lnTo>
                  <a:lnTo>
                    <a:pt x="93178" y="3952"/>
                  </a:lnTo>
                  <a:lnTo>
                    <a:pt x="106680" y="762"/>
                  </a:lnTo>
                  <a:lnTo>
                    <a:pt x="107442" y="762"/>
                  </a:lnTo>
                  <a:lnTo>
                    <a:pt x="108966" y="762"/>
                  </a:lnTo>
                  <a:lnTo>
                    <a:pt x="109728" y="762"/>
                  </a:lnTo>
                  <a:lnTo>
                    <a:pt x="123122" y="3952"/>
                  </a:lnTo>
                  <a:lnTo>
                    <a:pt x="134016" y="12573"/>
                  </a:lnTo>
                  <a:lnTo>
                    <a:pt x="141339" y="25193"/>
                  </a:lnTo>
                  <a:lnTo>
                    <a:pt x="144018" y="40386"/>
                  </a:lnTo>
                  <a:lnTo>
                    <a:pt x="146375" y="25193"/>
                  </a:lnTo>
                  <a:lnTo>
                    <a:pt x="153733" y="12573"/>
                  </a:lnTo>
                  <a:lnTo>
                    <a:pt x="164806" y="3952"/>
                  </a:lnTo>
                  <a:lnTo>
                    <a:pt x="178308" y="762"/>
                  </a:lnTo>
                  <a:lnTo>
                    <a:pt x="179832" y="762"/>
                  </a:lnTo>
                  <a:lnTo>
                    <a:pt x="180594" y="762"/>
                  </a:lnTo>
                  <a:lnTo>
                    <a:pt x="181356" y="762"/>
                  </a:lnTo>
                  <a:lnTo>
                    <a:pt x="194857" y="3952"/>
                  </a:lnTo>
                  <a:lnTo>
                    <a:pt x="205930" y="12573"/>
                  </a:lnTo>
                  <a:lnTo>
                    <a:pt x="213288" y="25193"/>
                  </a:lnTo>
                  <a:lnTo>
                    <a:pt x="215646" y="40386"/>
                  </a:lnTo>
                  <a:lnTo>
                    <a:pt x="218336" y="25193"/>
                  </a:lnTo>
                  <a:lnTo>
                    <a:pt x="225742" y="12573"/>
                  </a:lnTo>
                  <a:lnTo>
                    <a:pt x="236862" y="3952"/>
                  </a:lnTo>
                  <a:lnTo>
                    <a:pt x="250697" y="762"/>
                  </a:lnTo>
                  <a:lnTo>
                    <a:pt x="251460" y="762"/>
                  </a:lnTo>
                  <a:lnTo>
                    <a:pt x="252222" y="762"/>
                  </a:lnTo>
                  <a:lnTo>
                    <a:pt x="252984" y="762"/>
                  </a:lnTo>
                  <a:lnTo>
                    <a:pt x="266807" y="4274"/>
                  </a:lnTo>
                  <a:lnTo>
                    <a:pt x="277844" y="12858"/>
                  </a:lnTo>
                  <a:lnTo>
                    <a:pt x="285023" y="25300"/>
                  </a:lnTo>
                  <a:lnTo>
                    <a:pt x="287274" y="40386"/>
                  </a:lnTo>
                </a:path>
              </a:pathLst>
            </a:custGeom>
            <a:ln w="10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914137" y="2788919"/>
              <a:ext cx="287655" cy="40640"/>
            </a:xfrm>
            <a:custGeom>
              <a:avLst/>
              <a:gdLst/>
              <a:ahLst/>
              <a:cxnLst/>
              <a:rect l="l" t="t" r="r" b="b"/>
              <a:pathLst>
                <a:path w="287654" h="40639">
                  <a:moveTo>
                    <a:pt x="0" y="40386"/>
                  </a:moveTo>
                  <a:lnTo>
                    <a:pt x="2357" y="25193"/>
                  </a:lnTo>
                  <a:lnTo>
                    <a:pt x="9715" y="12573"/>
                  </a:lnTo>
                  <a:lnTo>
                    <a:pt x="20788" y="3952"/>
                  </a:lnTo>
                  <a:lnTo>
                    <a:pt x="34290" y="762"/>
                  </a:lnTo>
                  <a:lnTo>
                    <a:pt x="35814" y="0"/>
                  </a:lnTo>
                  <a:lnTo>
                    <a:pt x="36576" y="762"/>
                  </a:lnTo>
                  <a:lnTo>
                    <a:pt x="37338" y="762"/>
                  </a:lnTo>
                  <a:lnTo>
                    <a:pt x="50839" y="3952"/>
                  </a:lnTo>
                  <a:lnTo>
                    <a:pt x="61912" y="12573"/>
                  </a:lnTo>
                  <a:lnTo>
                    <a:pt x="69270" y="25193"/>
                  </a:lnTo>
                  <a:lnTo>
                    <a:pt x="71628" y="40386"/>
                  </a:lnTo>
                  <a:lnTo>
                    <a:pt x="74318" y="25193"/>
                  </a:lnTo>
                  <a:lnTo>
                    <a:pt x="81724" y="12573"/>
                  </a:lnTo>
                  <a:lnTo>
                    <a:pt x="92844" y="3952"/>
                  </a:lnTo>
                  <a:lnTo>
                    <a:pt x="106680" y="762"/>
                  </a:lnTo>
                  <a:lnTo>
                    <a:pt x="107442" y="762"/>
                  </a:lnTo>
                  <a:lnTo>
                    <a:pt x="108204" y="762"/>
                  </a:lnTo>
                  <a:lnTo>
                    <a:pt x="108966" y="762"/>
                  </a:lnTo>
                  <a:lnTo>
                    <a:pt x="122789" y="3952"/>
                  </a:lnTo>
                  <a:lnTo>
                    <a:pt x="133826" y="12573"/>
                  </a:lnTo>
                  <a:lnTo>
                    <a:pt x="141005" y="25193"/>
                  </a:lnTo>
                  <a:lnTo>
                    <a:pt x="143256" y="40386"/>
                  </a:lnTo>
                  <a:lnTo>
                    <a:pt x="145946" y="25193"/>
                  </a:lnTo>
                  <a:lnTo>
                    <a:pt x="153352" y="12573"/>
                  </a:lnTo>
                  <a:lnTo>
                    <a:pt x="164472" y="3952"/>
                  </a:lnTo>
                  <a:lnTo>
                    <a:pt x="178308" y="762"/>
                  </a:lnTo>
                  <a:lnTo>
                    <a:pt x="179070" y="762"/>
                  </a:lnTo>
                  <a:lnTo>
                    <a:pt x="179832" y="762"/>
                  </a:lnTo>
                  <a:lnTo>
                    <a:pt x="181356" y="762"/>
                  </a:lnTo>
                  <a:lnTo>
                    <a:pt x="194750" y="3952"/>
                  </a:lnTo>
                  <a:lnTo>
                    <a:pt x="205644" y="12573"/>
                  </a:lnTo>
                  <a:lnTo>
                    <a:pt x="212967" y="25193"/>
                  </a:lnTo>
                  <a:lnTo>
                    <a:pt x="215646" y="40386"/>
                  </a:lnTo>
                  <a:lnTo>
                    <a:pt x="218003" y="25193"/>
                  </a:lnTo>
                  <a:lnTo>
                    <a:pt x="225361" y="12573"/>
                  </a:lnTo>
                  <a:lnTo>
                    <a:pt x="236434" y="3952"/>
                  </a:lnTo>
                  <a:lnTo>
                    <a:pt x="249936" y="762"/>
                  </a:lnTo>
                  <a:lnTo>
                    <a:pt x="250697" y="762"/>
                  </a:lnTo>
                  <a:lnTo>
                    <a:pt x="252222" y="762"/>
                  </a:lnTo>
                  <a:lnTo>
                    <a:pt x="252984" y="762"/>
                  </a:lnTo>
                  <a:lnTo>
                    <a:pt x="266378" y="4274"/>
                  </a:lnTo>
                  <a:lnTo>
                    <a:pt x="277272" y="12858"/>
                  </a:lnTo>
                  <a:lnTo>
                    <a:pt x="284595" y="25300"/>
                  </a:lnTo>
                  <a:lnTo>
                    <a:pt x="287274" y="40386"/>
                  </a:lnTo>
                </a:path>
              </a:pathLst>
            </a:custGeom>
            <a:ln w="10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44923" y="2084069"/>
              <a:ext cx="287655" cy="40005"/>
            </a:xfrm>
            <a:custGeom>
              <a:avLst/>
              <a:gdLst/>
              <a:ahLst/>
              <a:cxnLst/>
              <a:rect l="l" t="t" r="r" b="b"/>
              <a:pathLst>
                <a:path w="287654" h="40005">
                  <a:moveTo>
                    <a:pt x="0" y="0"/>
                  </a:moveTo>
                  <a:lnTo>
                    <a:pt x="2250" y="15192"/>
                  </a:lnTo>
                  <a:lnTo>
                    <a:pt x="9429" y="27813"/>
                  </a:lnTo>
                  <a:lnTo>
                    <a:pt x="20466" y="36433"/>
                  </a:lnTo>
                  <a:lnTo>
                    <a:pt x="34290" y="39624"/>
                  </a:lnTo>
                  <a:lnTo>
                    <a:pt x="35052" y="39624"/>
                  </a:lnTo>
                  <a:lnTo>
                    <a:pt x="35814" y="39624"/>
                  </a:lnTo>
                  <a:lnTo>
                    <a:pt x="37338" y="39624"/>
                  </a:lnTo>
                  <a:lnTo>
                    <a:pt x="50732" y="36433"/>
                  </a:lnTo>
                  <a:lnTo>
                    <a:pt x="61626" y="27812"/>
                  </a:lnTo>
                  <a:lnTo>
                    <a:pt x="68949" y="15192"/>
                  </a:lnTo>
                  <a:lnTo>
                    <a:pt x="71628" y="0"/>
                  </a:lnTo>
                  <a:lnTo>
                    <a:pt x="73985" y="15192"/>
                  </a:lnTo>
                  <a:lnTo>
                    <a:pt x="81343" y="27813"/>
                  </a:lnTo>
                  <a:lnTo>
                    <a:pt x="92416" y="36433"/>
                  </a:lnTo>
                  <a:lnTo>
                    <a:pt x="105918" y="39623"/>
                  </a:lnTo>
                  <a:lnTo>
                    <a:pt x="106680" y="39623"/>
                  </a:lnTo>
                  <a:lnTo>
                    <a:pt x="108204" y="39623"/>
                  </a:lnTo>
                  <a:lnTo>
                    <a:pt x="108966" y="39623"/>
                  </a:lnTo>
                  <a:lnTo>
                    <a:pt x="122360" y="36111"/>
                  </a:lnTo>
                  <a:lnTo>
                    <a:pt x="133254" y="27527"/>
                  </a:lnTo>
                  <a:lnTo>
                    <a:pt x="140577" y="15085"/>
                  </a:lnTo>
                  <a:lnTo>
                    <a:pt x="143256" y="0"/>
                  </a:lnTo>
                  <a:lnTo>
                    <a:pt x="145934" y="15192"/>
                  </a:lnTo>
                  <a:lnTo>
                    <a:pt x="153257" y="27812"/>
                  </a:lnTo>
                  <a:lnTo>
                    <a:pt x="164151" y="36433"/>
                  </a:lnTo>
                  <a:lnTo>
                    <a:pt x="177546" y="39623"/>
                  </a:lnTo>
                  <a:lnTo>
                    <a:pt x="179070" y="39623"/>
                  </a:lnTo>
                  <a:lnTo>
                    <a:pt x="179832" y="39623"/>
                  </a:lnTo>
                  <a:lnTo>
                    <a:pt x="180594" y="39623"/>
                  </a:lnTo>
                  <a:lnTo>
                    <a:pt x="194417" y="36111"/>
                  </a:lnTo>
                  <a:lnTo>
                    <a:pt x="205454" y="27527"/>
                  </a:lnTo>
                  <a:lnTo>
                    <a:pt x="212633" y="15085"/>
                  </a:lnTo>
                  <a:lnTo>
                    <a:pt x="214884" y="0"/>
                  </a:lnTo>
                  <a:lnTo>
                    <a:pt x="217574" y="15192"/>
                  </a:lnTo>
                  <a:lnTo>
                    <a:pt x="224980" y="27812"/>
                  </a:lnTo>
                  <a:lnTo>
                    <a:pt x="236100" y="36433"/>
                  </a:lnTo>
                  <a:lnTo>
                    <a:pt x="249936" y="39623"/>
                  </a:lnTo>
                  <a:lnTo>
                    <a:pt x="250697" y="39623"/>
                  </a:lnTo>
                  <a:lnTo>
                    <a:pt x="251460" y="39623"/>
                  </a:lnTo>
                  <a:lnTo>
                    <a:pt x="252222" y="39623"/>
                  </a:lnTo>
                  <a:lnTo>
                    <a:pt x="266057" y="36111"/>
                  </a:lnTo>
                  <a:lnTo>
                    <a:pt x="277177" y="27527"/>
                  </a:lnTo>
                  <a:lnTo>
                    <a:pt x="284583" y="15085"/>
                  </a:lnTo>
                  <a:lnTo>
                    <a:pt x="287274" y="0"/>
                  </a:lnTo>
                </a:path>
              </a:pathLst>
            </a:custGeom>
            <a:ln w="10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488180" y="2084069"/>
              <a:ext cx="287655" cy="40005"/>
            </a:xfrm>
            <a:custGeom>
              <a:avLst/>
              <a:gdLst/>
              <a:ahLst/>
              <a:cxnLst/>
              <a:rect l="l" t="t" r="r" b="b"/>
              <a:pathLst>
                <a:path w="287654" h="40005">
                  <a:moveTo>
                    <a:pt x="0" y="0"/>
                  </a:moveTo>
                  <a:lnTo>
                    <a:pt x="2678" y="15192"/>
                  </a:lnTo>
                  <a:lnTo>
                    <a:pt x="10001" y="27813"/>
                  </a:lnTo>
                  <a:lnTo>
                    <a:pt x="20895" y="36433"/>
                  </a:lnTo>
                  <a:lnTo>
                    <a:pt x="34290" y="39624"/>
                  </a:lnTo>
                  <a:lnTo>
                    <a:pt x="35814" y="39624"/>
                  </a:lnTo>
                  <a:lnTo>
                    <a:pt x="36576" y="39624"/>
                  </a:lnTo>
                  <a:lnTo>
                    <a:pt x="37338" y="39624"/>
                  </a:lnTo>
                  <a:lnTo>
                    <a:pt x="51161" y="36433"/>
                  </a:lnTo>
                  <a:lnTo>
                    <a:pt x="62198" y="27812"/>
                  </a:lnTo>
                  <a:lnTo>
                    <a:pt x="69377" y="15192"/>
                  </a:lnTo>
                  <a:lnTo>
                    <a:pt x="71628" y="0"/>
                  </a:lnTo>
                  <a:lnTo>
                    <a:pt x="74318" y="15192"/>
                  </a:lnTo>
                  <a:lnTo>
                    <a:pt x="81724" y="27813"/>
                  </a:lnTo>
                  <a:lnTo>
                    <a:pt x="92844" y="36433"/>
                  </a:lnTo>
                  <a:lnTo>
                    <a:pt x="106680" y="39623"/>
                  </a:lnTo>
                  <a:lnTo>
                    <a:pt x="107442" y="39623"/>
                  </a:lnTo>
                  <a:lnTo>
                    <a:pt x="108204" y="39623"/>
                  </a:lnTo>
                  <a:lnTo>
                    <a:pt x="109728" y="39623"/>
                  </a:lnTo>
                  <a:lnTo>
                    <a:pt x="123122" y="36111"/>
                  </a:lnTo>
                  <a:lnTo>
                    <a:pt x="134016" y="27527"/>
                  </a:lnTo>
                  <a:lnTo>
                    <a:pt x="141339" y="15085"/>
                  </a:lnTo>
                  <a:lnTo>
                    <a:pt x="144018" y="0"/>
                  </a:lnTo>
                  <a:lnTo>
                    <a:pt x="146268" y="15192"/>
                  </a:lnTo>
                  <a:lnTo>
                    <a:pt x="153447" y="27812"/>
                  </a:lnTo>
                  <a:lnTo>
                    <a:pt x="164484" y="36433"/>
                  </a:lnTo>
                  <a:lnTo>
                    <a:pt x="178308" y="39623"/>
                  </a:lnTo>
                  <a:lnTo>
                    <a:pt x="179070" y="39623"/>
                  </a:lnTo>
                  <a:lnTo>
                    <a:pt x="179832" y="39623"/>
                  </a:lnTo>
                  <a:lnTo>
                    <a:pt x="181356" y="39623"/>
                  </a:lnTo>
                  <a:lnTo>
                    <a:pt x="194750" y="36111"/>
                  </a:lnTo>
                  <a:lnTo>
                    <a:pt x="205644" y="27527"/>
                  </a:lnTo>
                  <a:lnTo>
                    <a:pt x="212967" y="15085"/>
                  </a:lnTo>
                  <a:lnTo>
                    <a:pt x="215646" y="0"/>
                  </a:lnTo>
                  <a:lnTo>
                    <a:pt x="218003" y="15192"/>
                  </a:lnTo>
                  <a:lnTo>
                    <a:pt x="225361" y="27812"/>
                  </a:lnTo>
                  <a:lnTo>
                    <a:pt x="236434" y="36433"/>
                  </a:lnTo>
                  <a:lnTo>
                    <a:pt x="249936" y="39623"/>
                  </a:lnTo>
                  <a:lnTo>
                    <a:pt x="250697" y="39623"/>
                  </a:lnTo>
                  <a:lnTo>
                    <a:pt x="252222" y="39623"/>
                  </a:lnTo>
                  <a:lnTo>
                    <a:pt x="252984" y="39623"/>
                  </a:lnTo>
                  <a:lnTo>
                    <a:pt x="266378" y="36111"/>
                  </a:lnTo>
                  <a:lnTo>
                    <a:pt x="277272" y="27527"/>
                  </a:lnTo>
                  <a:lnTo>
                    <a:pt x="284595" y="15085"/>
                  </a:lnTo>
                  <a:lnTo>
                    <a:pt x="287274" y="0"/>
                  </a:lnTo>
                </a:path>
              </a:pathLst>
            </a:custGeom>
            <a:ln w="10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783074" y="2084069"/>
              <a:ext cx="144145" cy="40005"/>
            </a:xfrm>
            <a:custGeom>
              <a:avLst/>
              <a:gdLst/>
              <a:ahLst/>
              <a:cxnLst/>
              <a:rect l="l" t="t" r="r" b="b"/>
              <a:pathLst>
                <a:path w="144145" h="40005">
                  <a:moveTo>
                    <a:pt x="0" y="0"/>
                  </a:moveTo>
                  <a:lnTo>
                    <a:pt x="2678" y="15192"/>
                  </a:lnTo>
                  <a:lnTo>
                    <a:pt x="10001" y="27813"/>
                  </a:lnTo>
                  <a:lnTo>
                    <a:pt x="20895" y="36433"/>
                  </a:lnTo>
                  <a:lnTo>
                    <a:pt x="34290" y="39624"/>
                  </a:lnTo>
                  <a:lnTo>
                    <a:pt x="35814" y="39624"/>
                  </a:lnTo>
                  <a:lnTo>
                    <a:pt x="36576" y="39624"/>
                  </a:lnTo>
                  <a:lnTo>
                    <a:pt x="37338" y="39624"/>
                  </a:lnTo>
                  <a:lnTo>
                    <a:pt x="51161" y="36433"/>
                  </a:lnTo>
                  <a:lnTo>
                    <a:pt x="62198" y="27812"/>
                  </a:lnTo>
                  <a:lnTo>
                    <a:pt x="69377" y="15192"/>
                  </a:lnTo>
                  <a:lnTo>
                    <a:pt x="71628" y="0"/>
                  </a:lnTo>
                  <a:lnTo>
                    <a:pt x="74318" y="15192"/>
                  </a:lnTo>
                  <a:lnTo>
                    <a:pt x="81724" y="27813"/>
                  </a:lnTo>
                  <a:lnTo>
                    <a:pt x="92844" y="36433"/>
                  </a:lnTo>
                  <a:lnTo>
                    <a:pt x="106680" y="39623"/>
                  </a:lnTo>
                  <a:lnTo>
                    <a:pt x="107442" y="39623"/>
                  </a:lnTo>
                  <a:lnTo>
                    <a:pt x="108204" y="39623"/>
                  </a:lnTo>
                  <a:lnTo>
                    <a:pt x="108966" y="39623"/>
                  </a:lnTo>
                  <a:lnTo>
                    <a:pt x="122801" y="36111"/>
                  </a:lnTo>
                  <a:lnTo>
                    <a:pt x="133921" y="27527"/>
                  </a:lnTo>
                  <a:lnTo>
                    <a:pt x="141327" y="15085"/>
                  </a:lnTo>
                  <a:lnTo>
                    <a:pt x="144018" y="0"/>
                  </a:lnTo>
                </a:path>
              </a:pathLst>
            </a:custGeom>
            <a:ln w="10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26330" y="2084069"/>
              <a:ext cx="287655" cy="40005"/>
            </a:xfrm>
            <a:custGeom>
              <a:avLst/>
              <a:gdLst/>
              <a:ahLst/>
              <a:cxnLst/>
              <a:rect l="l" t="t" r="r" b="b"/>
              <a:pathLst>
                <a:path w="287654" h="40005">
                  <a:moveTo>
                    <a:pt x="0" y="0"/>
                  </a:moveTo>
                  <a:lnTo>
                    <a:pt x="2690" y="15192"/>
                  </a:lnTo>
                  <a:lnTo>
                    <a:pt x="10096" y="27813"/>
                  </a:lnTo>
                  <a:lnTo>
                    <a:pt x="21216" y="36433"/>
                  </a:lnTo>
                  <a:lnTo>
                    <a:pt x="35052" y="39624"/>
                  </a:lnTo>
                  <a:lnTo>
                    <a:pt x="35814" y="39624"/>
                  </a:lnTo>
                  <a:lnTo>
                    <a:pt x="36576" y="39624"/>
                  </a:lnTo>
                  <a:lnTo>
                    <a:pt x="38100" y="39624"/>
                  </a:lnTo>
                  <a:lnTo>
                    <a:pt x="51494" y="36111"/>
                  </a:lnTo>
                  <a:lnTo>
                    <a:pt x="62388" y="27527"/>
                  </a:lnTo>
                  <a:lnTo>
                    <a:pt x="69711" y="15085"/>
                  </a:lnTo>
                  <a:lnTo>
                    <a:pt x="72390" y="0"/>
                  </a:lnTo>
                  <a:lnTo>
                    <a:pt x="74747" y="15192"/>
                  </a:lnTo>
                  <a:lnTo>
                    <a:pt x="82105" y="27813"/>
                  </a:lnTo>
                  <a:lnTo>
                    <a:pt x="93178" y="36433"/>
                  </a:lnTo>
                  <a:lnTo>
                    <a:pt x="106680" y="39623"/>
                  </a:lnTo>
                  <a:lnTo>
                    <a:pt x="107442" y="39623"/>
                  </a:lnTo>
                  <a:lnTo>
                    <a:pt x="108966" y="39623"/>
                  </a:lnTo>
                  <a:lnTo>
                    <a:pt x="109728" y="39623"/>
                  </a:lnTo>
                  <a:lnTo>
                    <a:pt x="123122" y="36111"/>
                  </a:lnTo>
                  <a:lnTo>
                    <a:pt x="134016" y="27527"/>
                  </a:lnTo>
                  <a:lnTo>
                    <a:pt x="141339" y="15085"/>
                  </a:lnTo>
                  <a:lnTo>
                    <a:pt x="144018" y="0"/>
                  </a:lnTo>
                </a:path>
                <a:path w="287654" h="40005">
                  <a:moveTo>
                    <a:pt x="0" y="0"/>
                  </a:moveTo>
                  <a:lnTo>
                    <a:pt x="2690" y="15192"/>
                  </a:lnTo>
                  <a:lnTo>
                    <a:pt x="10096" y="27813"/>
                  </a:lnTo>
                  <a:lnTo>
                    <a:pt x="21216" y="36433"/>
                  </a:lnTo>
                  <a:lnTo>
                    <a:pt x="35052" y="39624"/>
                  </a:lnTo>
                  <a:lnTo>
                    <a:pt x="35814" y="39624"/>
                  </a:lnTo>
                  <a:lnTo>
                    <a:pt x="36576" y="39624"/>
                  </a:lnTo>
                  <a:lnTo>
                    <a:pt x="38100" y="39624"/>
                  </a:lnTo>
                  <a:lnTo>
                    <a:pt x="51494" y="36433"/>
                  </a:lnTo>
                  <a:lnTo>
                    <a:pt x="62388" y="27812"/>
                  </a:lnTo>
                  <a:lnTo>
                    <a:pt x="69711" y="15192"/>
                  </a:lnTo>
                  <a:lnTo>
                    <a:pt x="72390" y="0"/>
                  </a:lnTo>
                  <a:lnTo>
                    <a:pt x="74747" y="15192"/>
                  </a:lnTo>
                  <a:lnTo>
                    <a:pt x="82105" y="27813"/>
                  </a:lnTo>
                  <a:lnTo>
                    <a:pt x="93178" y="36433"/>
                  </a:lnTo>
                  <a:lnTo>
                    <a:pt x="106680" y="39623"/>
                  </a:lnTo>
                  <a:lnTo>
                    <a:pt x="107442" y="39623"/>
                  </a:lnTo>
                  <a:lnTo>
                    <a:pt x="108966" y="39623"/>
                  </a:lnTo>
                  <a:lnTo>
                    <a:pt x="109728" y="39623"/>
                  </a:lnTo>
                  <a:lnTo>
                    <a:pt x="123122" y="36111"/>
                  </a:lnTo>
                  <a:lnTo>
                    <a:pt x="134016" y="27527"/>
                  </a:lnTo>
                  <a:lnTo>
                    <a:pt x="141339" y="15085"/>
                  </a:lnTo>
                  <a:lnTo>
                    <a:pt x="144018" y="0"/>
                  </a:lnTo>
                  <a:lnTo>
                    <a:pt x="146375" y="15192"/>
                  </a:lnTo>
                  <a:lnTo>
                    <a:pt x="153733" y="27812"/>
                  </a:lnTo>
                  <a:lnTo>
                    <a:pt x="164806" y="36433"/>
                  </a:lnTo>
                  <a:lnTo>
                    <a:pt x="178308" y="39623"/>
                  </a:lnTo>
                  <a:lnTo>
                    <a:pt x="179832" y="39623"/>
                  </a:lnTo>
                  <a:lnTo>
                    <a:pt x="180594" y="39623"/>
                  </a:lnTo>
                  <a:lnTo>
                    <a:pt x="181356" y="39623"/>
                  </a:lnTo>
                  <a:lnTo>
                    <a:pt x="195179" y="36111"/>
                  </a:lnTo>
                  <a:lnTo>
                    <a:pt x="206216" y="27527"/>
                  </a:lnTo>
                  <a:lnTo>
                    <a:pt x="213395" y="15085"/>
                  </a:lnTo>
                  <a:lnTo>
                    <a:pt x="215646" y="0"/>
                  </a:lnTo>
                  <a:lnTo>
                    <a:pt x="218336" y="15192"/>
                  </a:lnTo>
                  <a:lnTo>
                    <a:pt x="225742" y="27812"/>
                  </a:lnTo>
                  <a:lnTo>
                    <a:pt x="236862" y="36433"/>
                  </a:lnTo>
                  <a:lnTo>
                    <a:pt x="250697" y="39623"/>
                  </a:lnTo>
                  <a:lnTo>
                    <a:pt x="251460" y="39623"/>
                  </a:lnTo>
                  <a:lnTo>
                    <a:pt x="252222" y="39623"/>
                  </a:lnTo>
                  <a:lnTo>
                    <a:pt x="252984" y="39623"/>
                  </a:lnTo>
                  <a:lnTo>
                    <a:pt x="266807" y="36111"/>
                  </a:lnTo>
                  <a:lnTo>
                    <a:pt x="277844" y="27527"/>
                  </a:lnTo>
                  <a:lnTo>
                    <a:pt x="285023" y="15085"/>
                  </a:lnTo>
                  <a:lnTo>
                    <a:pt x="287274" y="0"/>
                  </a:lnTo>
                </a:path>
              </a:pathLst>
            </a:custGeom>
            <a:ln w="10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327142" y="2052827"/>
              <a:ext cx="127000" cy="798830"/>
            </a:xfrm>
            <a:custGeom>
              <a:avLst/>
              <a:gdLst/>
              <a:ahLst/>
              <a:cxnLst/>
              <a:rect l="l" t="t" r="r" b="b"/>
              <a:pathLst>
                <a:path w="127000" h="798830">
                  <a:moveTo>
                    <a:pt x="0" y="0"/>
                  </a:moveTo>
                  <a:lnTo>
                    <a:pt x="26670" y="0"/>
                  </a:lnTo>
                  <a:lnTo>
                    <a:pt x="25146" y="761"/>
                  </a:lnTo>
                  <a:lnTo>
                    <a:pt x="45017" y="4655"/>
                  </a:lnTo>
                  <a:lnTo>
                    <a:pt x="61245" y="15335"/>
                  </a:lnTo>
                  <a:lnTo>
                    <a:pt x="72187" y="31301"/>
                  </a:lnTo>
                  <a:lnTo>
                    <a:pt x="76200" y="51053"/>
                  </a:lnTo>
                  <a:lnTo>
                    <a:pt x="73913" y="52577"/>
                  </a:lnTo>
                  <a:lnTo>
                    <a:pt x="73913" y="346709"/>
                  </a:lnTo>
                  <a:lnTo>
                    <a:pt x="76200" y="348233"/>
                  </a:lnTo>
                  <a:lnTo>
                    <a:pt x="80093" y="367986"/>
                  </a:lnTo>
                  <a:lnTo>
                    <a:pt x="90773" y="383952"/>
                  </a:lnTo>
                  <a:lnTo>
                    <a:pt x="106739" y="394632"/>
                  </a:lnTo>
                  <a:lnTo>
                    <a:pt x="126492" y="398525"/>
                  </a:lnTo>
                  <a:lnTo>
                    <a:pt x="106739" y="402538"/>
                  </a:lnTo>
                  <a:lnTo>
                    <a:pt x="90773" y="413480"/>
                  </a:lnTo>
                  <a:lnTo>
                    <a:pt x="80093" y="429708"/>
                  </a:lnTo>
                  <a:lnTo>
                    <a:pt x="76200" y="449579"/>
                  </a:lnTo>
                  <a:lnTo>
                    <a:pt x="73913" y="451865"/>
                  </a:lnTo>
                  <a:lnTo>
                    <a:pt x="73913" y="745997"/>
                  </a:lnTo>
                  <a:lnTo>
                    <a:pt x="76200" y="746759"/>
                  </a:lnTo>
                  <a:lnTo>
                    <a:pt x="72187" y="766190"/>
                  </a:lnTo>
                  <a:lnTo>
                    <a:pt x="61245" y="782192"/>
                  </a:lnTo>
                  <a:lnTo>
                    <a:pt x="45017" y="793051"/>
                  </a:lnTo>
                  <a:lnTo>
                    <a:pt x="25146" y="797051"/>
                  </a:lnTo>
                  <a:lnTo>
                    <a:pt x="26670" y="798576"/>
                  </a:lnTo>
                  <a:lnTo>
                    <a:pt x="0" y="798576"/>
                  </a:lnTo>
                </a:path>
              </a:pathLst>
            </a:custGeom>
            <a:ln w="15748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495543" y="2289047"/>
              <a:ext cx="336550" cy="0"/>
            </a:xfrm>
            <a:custGeom>
              <a:avLst/>
              <a:gdLst/>
              <a:ahLst/>
              <a:cxnLst/>
              <a:rect l="l" t="t" r="r" b="b"/>
              <a:pathLst>
                <a:path w="336550">
                  <a:moveTo>
                    <a:pt x="336041" y="0"/>
                  </a:moveTo>
                  <a:lnTo>
                    <a:pt x="0" y="0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495543" y="2457450"/>
              <a:ext cx="336550" cy="0"/>
            </a:xfrm>
            <a:custGeom>
              <a:avLst/>
              <a:gdLst/>
              <a:ahLst/>
              <a:cxnLst/>
              <a:rect l="l" t="t" r="r" b="b"/>
              <a:pathLst>
                <a:path w="336550">
                  <a:moveTo>
                    <a:pt x="336041" y="0"/>
                  </a:moveTo>
                  <a:lnTo>
                    <a:pt x="0" y="0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95543" y="2625089"/>
              <a:ext cx="336550" cy="0"/>
            </a:xfrm>
            <a:custGeom>
              <a:avLst/>
              <a:gdLst/>
              <a:ahLst/>
              <a:cxnLst/>
              <a:rect l="l" t="t" r="r" b="b"/>
              <a:pathLst>
                <a:path w="336550">
                  <a:moveTo>
                    <a:pt x="336041" y="0"/>
                  </a:moveTo>
                  <a:lnTo>
                    <a:pt x="0" y="0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32331" y="2305050"/>
              <a:ext cx="74295" cy="363220"/>
            </a:xfrm>
            <a:custGeom>
              <a:avLst/>
              <a:gdLst/>
              <a:ahLst/>
              <a:cxnLst/>
              <a:rect l="l" t="t" r="r" b="b"/>
              <a:pathLst>
                <a:path w="74294" h="363219">
                  <a:moveTo>
                    <a:pt x="57912" y="0"/>
                  </a:moveTo>
                  <a:lnTo>
                    <a:pt x="32004" y="47244"/>
                  </a:lnTo>
                  <a:lnTo>
                    <a:pt x="10668" y="94488"/>
                  </a:lnTo>
                  <a:lnTo>
                    <a:pt x="0" y="141732"/>
                  </a:lnTo>
                  <a:lnTo>
                    <a:pt x="5334" y="194310"/>
                  </a:lnTo>
                  <a:lnTo>
                    <a:pt x="16002" y="252222"/>
                  </a:lnTo>
                  <a:lnTo>
                    <a:pt x="37338" y="304800"/>
                  </a:lnTo>
                  <a:lnTo>
                    <a:pt x="73914" y="362712"/>
                  </a:lnTo>
                </a:path>
              </a:pathLst>
            </a:custGeom>
            <a:ln w="314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0713" y="2252471"/>
              <a:ext cx="102107" cy="10667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731263" y="2951225"/>
              <a:ext cx="0" cy="414655"/>
            </a:xfrm>
            <a:custGeom>
              <a:avLst/>
              <a:gdLst/>
              <a:ahLst/>
              <a:cxnLst/>
              <a:rect l="l" t="t" r="r" b="b"/>
              <a:pathLst>
                <a:path h="414654">
                  <a:moveTo>
                    <a:pt x="0" y="414527"/>
                  </a:moveTo>
                  <a:lnTo>
                    <a:pt x="0" y="0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490948" y="2261615"/>
              <a:ext cx="27305" cy="397510"/>
            </a:xfrm>
            <a:custGeom>
              <a:avLst/>
              <a:gdLst/>
              <a:ahLst/>
              <a:cxnLst/>
              <a:rect l="l" t="t" r="r" b="b"/>
              <a:pathLst>
                <a:path w="27305" h="397510">
                  <a:moveTo>
                    <a:pt x="17049" y="0"/>
                  </a:moveTo>
                  <a:lnTo>
                    <a:pt x="8693" y="49343"/>
                  </a:lnTo>
                  <a:lnTo>
                    <a:pt x="3059" y="99000"/>
                  </a:lnTo>
                  <a:lnTo>
                    <a:pt x="159" y="148853"/>
                  </a:lnTo>
                  <a:lnTo>
                    <a:pt x="0" y="198786"/>
                  </a:lnTo>
                  <a:lnTo>
                    <a:pt x="2591" y="248684"/>
                  </a:lnTo>
                  <a:lnTo>
                    <a:pt x="7941" y="298430"/>
                  </a:lnTo>
                  <a:lnTo>
                    <a:pt x="16060" y="347908"/>
                  </a:lnTo>
                  <a:lnTo>
                    <a:pt x="26955" y="397002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475708" y="2255519"/>
              <a:ext cx="27305" cy="397510"/>
            </a:xfrm>
            <a:custGeom>
              <a:avLst/>
              <a:gdLst/>
              <a:ahLst/>
              <a:cxnLst/>
              <a:rect l="l" t="t" r="r" b="b"/>
              <a:pathLst>
                <a:path w="27305" h="397510">
                  <a:moveTo>
                    <a:pt x="17049" y="0"/>
                  </a:moveTo>
                  <a:lnTo>
                    <a:pt x="8693" y="49343"/>
                  </a:lnTo>
                  <a:lnTo>
                    <a:pt x="3059" y="99000"/>
                  </a:lnTo>
                  <a:lnTo>
                    <a:pt x="159" y="148853"/>
                  </a:lnTo>
                  <a:lnTo>
                    <a:pt x="0" y="198786"/>
                  </a:lnTo>
                  <a:lnTo>
                    <a:pt x="2591" y="248684"/>
                  </a:lnTo>
                  <a:lnTo>
                    <a:pt x="7941" y="298430"/>
                  </a:lnTo>
                  <a:lnTo>
                    <a:pt x="16060" y="347908"/>
                  </a:lnTo>
                  <a:lnTo>
                    <a:pt x="26955" y="397002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445507" y="2279141"/>
              <a:ext cx="692785" cy="147320"/>
            </a:xfrm>
            <a:custGeom>
              <a:avLst/>
              <a:gdLst/>
              <a:ahLst/>
              <a:cxnLst/>
              <a:rect l="l" t="t" r="r" b="b"/>
              <a:pathLst>
                <a:path w="692785" h="147319">
                  <a:moveTo>
                    <a:pt x="692658" y="147066"/>
                  </a:moveTo>
                  <a:lnTo>
                    <a:pt x="692658" y="0"/>
                  </a:lnTo>
                  <a:lnTo>
                    <a:pt x="0" y="0"/>
                  </a:lnTo>
                  <a:lnTo>
                    <a:pt x="0" y="147066"/>
                  </a:lnTo>
                  <a:lnTo>
                    <a:pt x="692658" y="1470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445507" y="2279141"/>
              <a:ext cx="692785" cy="147320"/>
            </a:xfrm>
            <a:custGeom>
              <a:avLst/>
              <a:gdLst/>
              <a:ahLst/>
              <a:cxnLst/>
              <a:rect l="l" t="t" r="r" b="b"/>
              <a:pathLst>
                <a:path w="692785" h="147319">
                  <a:moveTo>
                    <a:pt x="0" y="0"/>
                  </a:moveTo>
                  <a:lnTo>
                    <a:pt x="0" y="147065"/>
                  </a:lnTo>
                  <a:lnTo>
                    <a:pt x="692658" y="147065"/>
                  </a:lnTo>
                  <a:lnTo>
                    <a:pt x="692658" y="0"/>
                  </a:lnTo>
                  <a:lnTo>
                    <a:pt x="0" y="0"/>
                  </a:lnTo>
                  <a:close/>
                </a:path>
              </a:pathLst>
            </a:custGeom>
            <a:ln w="210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270253" y="1978151"/>
              <a:ext cx="227329" cy="262890"/>
            </a:xfrm>
            <a:custGeom>
              <a:avLst/>
              <a:gdLst/>
              <a:ahLst/>
              <a:cxnLst/>
              <a:rect l="l" t="t" r="r" b="b"/>
              <a:pathLst>
                <a:path w="227330" h="262889">
                  <a:moveTo>
                    <a:pt x="227075" y="262889"/>
                  </a:moveTo>
                  <a:lnTo>
                    <a:pt x="181564" y="248968"/>
                  </a:lnTo>
                  <a:lnTo>
                    <a:pt x="139731" y="228242"/>
                  </a:lnTo>
                  <a:lnTo>
                    <a:pt x="102185" y="201409"/>
                  </a:lnTo>
                  <a:lnTo>
                    <a:pt x="69532" y="169163"/>
                  </a:lnTo>
                  <a:lnTo>
                    <a:pt x="42380" y="132204"/>
                  </a:lnTo>
                  <a:lnTo>
                    <a:pt x="21335" y="91225"/>
                  </a:lnTo>
                  <a:lnTo>
                    <a:pt x="7006" y="46925"/>
                  </a:lnTo>
                  <a:lnTo>
                    <a:pt x="0" y="0"/>
                  </a:lnTo>
                </a:path>
              </a:pathLst>
            </a:custGeom>
            <a:ln w="314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0753" y="2204465"/>
              <a:ext cx="72699" cy="7239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387345" y="3627882"/>
              <a:ext cx="483234" cy="0"/>
            </a:xfrm>
            <a:custGeom>
              <a:avLst/>
              <a:gdLst/>
              <a:ahLst/>
              <a:cxnLst/>
              <a:rect l="l" t="t" r="r" b="b"/>
              <a:pathLst>
                <a:path w="483235">
                  <a:moveTo>
                    <a:pt x="483107" y="0"/>
                  </a:moveTo>
                  <a:lnTo>
                    <a:pt x="0" y="0"/>
                  </a:lnTo>
                </a:path>
              </a:pathLst>
            </a:custGeom>
            <a:ln w="157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298191" y="3596639"/>
              <a:ext cx="100330" cy="63500"/>
            </a:xfrm>
            <a:custGeom>
              <a:avLst/>
              <a:gdLst/>
              <a:ahLst/>
              <a:cxnLst/>
              <a:rect l="l" t="t" r="r" b="b"/>
              <a:pathLst>
                <a:path w="100330" h="63500">
                  <a:moveTo>
                    <a:pt x="99822" y="63246"/>
                  </a:moveTo>
                  <a:lnTo>
                    <a:pt x="99822" y="0"/>
                  </a:lnTo>
                  <a:lnTo>
                    <a:pt x="0" y="31242"/>
                  </a:lnTo>
                  <a:lnTo>
                    <a:pt x="99822" y="632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47443" y="4374641"/>
              <a:ext cx="556260" cy="208915"/>
            </a:xfrm>
            <a:custGeom>
              <a:avLst/>
              <a:gdLst/>
              <a:ahLst/>
              <a:cxnLst/>
              <a:rect l="l" t="t" r="r" b="b"/>
              <a:pathLst>
                <a:path w="556260" h="208914">
                  <a:moveTo>
                    <a:pt x="556260" y="208787"/>
                  </a:moveTo>
                  <a:lnTo>
                    <a:pt x="556260" y="67055"/>
                  </a:lnTo>
                  <a:lnTo>
                    <a:pt x="555498" y="69341"/>
                  </a:lnTo>
                  <a:lnTo>
                    <a:pt x="550021" y="42112"/>
                  </a:lnTo>
                  <a:lnTo>
                    <a:pt x="535114" y="20097"/>
                  </a:lnTo>
                  <a:lnTo>
                    <a:pt x="513064" y="5369"/>
                  </a:lnTo>
                  <a:lnTo>
                    <a:pt x="486156" y="0"/>
                  </a:lnTo>
                  <a:lnTo>
                    <a:pt x="458926" y="5369"/>
                  </a:lnTo>
                  <a:lnTo>
                    <a:pt x="436911" y="20097"/>
                  </a:lnTo>
                  <a:lnTo>
                    <a:pt x="422183" y="42112"/>
                  </a:lnTo>
                  <a:lnTo>
                    <a:pt x="416814" y="69341"/>
                  </a:lnTo>
                  <a:lnTo>
                    <a:pt x="411337" y="42112"/>
                  </a:lnTo>
                  <a:lnTo>
                    <a:pt x="396430" y="20097"/>
                  </a:lnTo>
                  <a:lnTo>
                    <a:pt x="374380" y="5369"/>
                  </a:lnTo>
                  <a:lnTo>
                    <a:pt x="347472" y="0"/>
                  </a:lnTo>
                  <a:lnTo>
                    <a:pt x="320563" y="5369"/>
                  </a:lnTo>
                  <a:lnTo>
                    <a:pt x="298513" y="20097"/>
                  </a:lnTo>
                  <a:lnTo>
                    <a:pt x="283606" y="42112"/>
                  </a:lnTo>
                  <a:lnTo>
                    <a:pt x="278130" y="69341"/>
                  </a:lnTo>
                  <a:lnTo>
                    <a:pt x="272653" y="42112"/>
                  </a:lnTo>
                  <a:lnTo>
                    <a:pt x="257746" y="20097"/>
                  </a:lnTo>
                  <a:lnTo>
                    <a:pt x="235696" y="5369"/>
                  </a:lnTo>
                  <a:lnTo>
                    <a:pt x="208788" y="0"/>
                  </a:lnTo>
                  <a:lnTo>
                    <a:pt x="181879" y="5369"/>
                  </a:lnTo>
                  <a:lnTo>
                    <a:pt x="159829" y="20097"/>
                  </a:lnTo>
                  <a:lnTo>
                    <a:pt x="144922" y="42112"/>
                  </a:lnTo>
                  <a:lnTo>
                    <a:pt x="139446" y="69341"/>
                  </a:lnTo>
                  <a:lnTo>
                    <a:pt x="133969" y="42112"/>
                  </a:lnTo>
                  <a:lnTo>
                    <a:pt x="119062" y="20097"/>
                  </a:lnTo>
                  <a:lnTo>
                    <a:pt x="97012" y="5369"/>
                  </a:lnTo>
                  <a:lnTo>
                    <a:pt x="70104" y="0"/>
                  </a:lnTo>
                  <a:lnTo>
                    <a:pt x="43195" y="5369"/>
                  </a:lnTo>
                  <a:lnTo>
                    <a:pt x="21145" y="20097"/>
                  </a:lnTo>
                  <a:lnTo>
                    <a:pt x="6238" y="42112"/>
                  </a:lnTo>
                  <a:lnTo>
                    <a:pt x="762" y="69342"/>
                  </a:lnTo>
                  <a:lnTo>
                    <a:pt x="0" y="67056"/>
                  </a:lnTo>
                  <a:lnTo>
                    <a:pt x="0" y="208788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47443" y="4027169"/>
              <a:ext cx="556260" cy="208915"/>
            </a:xfrm>
            <a:custGeom>
              <a:avLst/>
              <a:gdLst/>
              <a:ahLst/>
              <a:cxnLst/>
              <a:rect l="l" t="t" r="r" b="b"/>
              <a:pathLst>
                <a:path w="556260" h="208914">
                  <a:moveTo>
                    <a:pt x="556260" y="0"/>
                  </a:moveTo>
                  <a:lnTo>
                    <a:pt x="556260" y="141732"/>
                  </a:lnTo>
                  <a:lnTo>
                    <a:pt x="555498" y="139446"/>
                  </a:lnTo>
                  <a:lnTo>
                    <a:pt x="550021" y="166354"/>
                  </a:lnTo>
                  <a:lnTo>
                    <a:pt x="535114" y="188404"/>
                  </a:lnTo>
                  <a:lnTo>
                    <a:pt x="513064" y="203311"/>
                  </a:lnTo>
                  <a:lnTo>
                    <a:pt x="486156" y="208788"/>
                  </a:lnTo>
                  <a:lnTo>
                    <a:pt x="458926" y="203311"/>
                  </a:lnTo>
                  <a:lnTo>
                    <a:pt x="436911" y="188404"/>
                  </a:lnTo>
                  <a:lnTo>
                    <a:pt x="422183" y="166354"/>
                  </a:lnTo>
                  <a:lnTo>
                    <a:pt x="416814" y="139446"/>
                  </a:lnTo>
                  <a:lnTo>
                    <a:pt x="411337" y="166354"/>
                  </a:lnTo>
                  <a:lnTo>
                    <a:pt x="396430" y="188404"/>
                  </a:lnTo>
                  <a:lnTo>
                    <a:pt x="374380" y="203311"/>
                  </a:lnTo>
                  <a:lnTo>
                    <a:pt x="347472" y="208788"/>
                  </a:lnTo>
                  <a:lnTo>
                    <a:pt x="320563" y="203311"/>
                  </a:lnTo>
                  <a:lnTo>
                    <a:pt x="298513" y="188404"/>
                  </a:lnTo>
                  <a:lnTo>
                    <a:pt x="283606" y="166354"/>
                  </a:lnTo>
                  <a:lnTo>
                    <a:pt x="278130" y="139446"/>
                  </a:lnTo>
                  <a:lnTo>
                    <a:pt x="272653" y="166354"/>
                  </a:lnTo>
                  <a:lnTo>
                    <a:pt x="257746" y="188404"/>
                  </a:lnTo>
                  <a:lnTo>
                    <a:pt x="235696" y="203311"/>
                  </a:lnTo>
                  <a:lnTo>
                    <a:pt x="208788" y="208788"/>
                  </a:lnTo>
                  <a:lnTo>
                    <a:pt x="181879" y="203311"/>
                  </a:lnTo>
                  <a:lnTo>
                    <a:pt x="159829" y="188404"/>
                  </a:lnTo>
                  <a:lnTo>
                    <a:pt x="144922" y="166354"/>
                  </a:lnTo>
                  <a:lnTo>
                    <a:pt x="139446" y="139446"/>
                  </a:lnTo>
                  <a:lnTo>
                    <a:pt x="133969" y="166354"/>
                  </a:lnTo>
                  <a:lnTo>
                    <a:pt x="119062" y="188404"/>
                  </a:lnTo>
                  <a:lnTo>
                    <a:pt x="97012" y="203311"/>
                  </a:lnTo>
                  <a:lnTo>
                    <a:pt x="70104" y="208788"/>
                  </a:lnTo>
                  <a:lnTo>
                    <a:pt x="43195" y="203311"/>
                  </a:lnTo>
                  <a:lnTo>
                    <a:pt x="21145" y="188404"/>
                  </a:lnTo>
                  <a:lnTo>
                    <a:pt x="6238" y="166354"/>
                  </a:lnTo>
                  <a:lnTo>
                    <a:pt x="762" y="139446"/>
                  </a:lnTo>
                  <a:lnTo>
                    <a:pt x="0" y="141732"/>
                  </a:lnTo>
                  <a:lnTo>
                    <a:pt x="0" y="0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47443" y="4289298"/>
              <a:ext cx="556260" cy="0"/>
            </a:xfrm>
            <a:custGeom>
              <a:avLst/>
              <a:gdLst/>
              <a:ahLst/>
              <a:cxnLst/>
              <a:rect l="l" t="t" r="r" b="b"/>
              <a:pathLst>
                <a:path w="556260">
                  <a:moveTo>
                    <a:pt x="0" y="0"/>
                  </a:moveTo>
                  <a:lnTo>
                    <a:pt x="556260" y="0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647443" y="4321301"/>
              <a:ext cx="556260" cy="0"/>
            </a:xfrm>
            <a:custGeom>
              <a:avLst/>
              <a:gdLst/>
              <a:ahLst/>
              <a:cxnLst/>
              <a:rect l="l" t="t" r="r" b="b"/>
              <a:pathLst>
                <a:path w="556260">
                  <a:moveTo>
                    <a:pt x="0" y="0"/>
                  </a:moveTo>
                  <a:lnTo>
                    <a:pt x="556260" y="0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925573" y="3880104"/>
              <a:ext cx="0" cy="288925"/>
            </a:xfrm>
            <a:custGeom>
              <a:avLst/>
              <a:gdLst/>
              <a:ahLst/>
              <a:cxnLst/>
              <a:rect l="l" t="t" r="r" b="b"/>
              <a:pathLst>
                <a:path h="288925">
                  <a:moveTo>
                    <a:pt x="0" y="288798"/>
                  </a:moveTo>
                  <a:lnTo>
                    <a:pt x="0" y="0"/>
                  </a:lnTo>
                </a:path>
              </a:pathLst>
            </a:custGeom>
            <a:ln w="157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925573" y="4441698"/>
              <a:ext cx="0" cy="304800"/>
            </a:xfrm>
            <a:custGeom>
              <a:avLst/>
              <a:gdLst/>
              <a:ahLst/>
              <a:cxnLst/>
              <a:rect l="l" t="t" r="r" b="b"/>
              <a:pathLst>
                <a:path h="304800">
                  <a:moveTo>
                    <a:pt x="0" y="304799"/>
                  </a:moveTo>
                  <a:lnTo>
                    <a:pt x="0" y="0"/>
                  </a:lnTo>
                </a:path>
              </a:pathLst>
            </a:custGeom>
            <a:ln w="157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584197" y="2152649"/>
              <a:ext cx="698500" cy="1800860"/>
            </a:xfrm>
            <a:custGeom>
              <a:avLst/>
              <a:gdLst/>
              <a:ahLst/>
              <a:cxnLst/>
              <a:rect l="l" t="t" r="r" b="b"/>
              <a:pathLst>
                <a:path w="698500" h="1800860">
                  <a:moveTo>
                    <a:pt x="0" y="1800605"/>
                  </a:moveTo>
                  <a:lnTo>
                    <a:pt x="697992" y="1800605"/>
                  </a:lnTo>
                  <a:lnTo>
                    <a:pt x="697991" y="0"/>
                  </a:lnTo>
                  <a:lnTo>
                    <a:pt x="0" y="0"/>
                  </a:lnTo>
                  <a:lnTo>
                    <a:pt x="0" y="1800605"/>
                  </a:lnTo>
                </a:path>
              </a:pathLst>
            </a:custGeom>
            <a:ln w="10502">
              <a:solidFill>
                <a:srgbClr val="0000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645249" y="2225039"/>
              <a:ext cx="36830" cy="494030"/>
            </a:xfrm>
            <a:custGeom>
              <a:avLst/>
              <a:gdLst/>
              <a:ahLst/>
              <a:cxnLst/>
              <a:rect l="l" t="t" r="r" b="b"/>
              <a:pathLst>
                <a:path w="36830" h="494030">
                  <a:moveTo>
                    <a:pt x="11338" y="0"/>
                  </a:moveTo>
                  <a:lnTo>
                    <a:pt x="5829" y="49459"/>
                  </a:lnTo>
                  <a:lnTo>
                    <a:pt x="2103" y="99047"/>
                  </a:lnTo>
                  <a:lnTo>
                    <a:pt x="160" y="148708"/>
                  </a:lnTo>
                  <a:lnTo>
                    <a:pt x="0" y="198388"/>
                  </a:lnTo>
                  <a:lnTo>
                    <a:pt x="1623" y="248031"/>
                  </a:lnTo>
                  <a:lnTo>
                    <a:pt x="5029" y="297582"/>
                  </a:lnTo>
                  <a:lnTo>
                    <a:pt x="10218" y="346987"/>
                  </a:lnTo>
                  <a:lnTo>
                    <a:pt x="17190" y="396191"/>
                  </a:lnTo>
                  <a:lnTo>
                    <a:pt x="25946" y="445139"/>
                  </a:lnTo>
                  <a:lnTo>
                    <a:pt x="36484" y="493776"/>
                  </a:lnTo>
                </a:path>
              </a:pathLst>
            </a:custGeom>
            <a:ln w="21005">
              <a:solidFill>
                <a:srgbClr val="FF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658447" y="2225039"/>
              <a:ext cx="33655" cy="494030"/>
            </a:xfrm>
            <a:custGeom>
              <a:avLst/>
              <a:gdLst/>
              <a:ahLst/>
              <a:cxnLst/>
              <a:rect l="l" t="t" r="r" b="b"/>
              <a:pathLst>
                <a:path w="33655" h="494030">
                  <a:moveTo>
                    <a:pt x="12618" y="0"/>
                  </a:moveTo>
                  <a:lnTo>
                    <a:pt x="6857" y="49439"/>
                  </a:lnTo>
                  <a:lnTo>
                    <a:pt x="2834" y="98974"/>
                  </a:lnTo>
                  <a:lnTo>
                    <a:pt x="548" y="148564"/>
                  </a:lnTo>
                  <a:lnTo>
                    <a:pt x="0" y="198168"/>
                  </a:lnTo>
                  <a:lnTo>
                    <a:pt x="1188" y="247745"/>
                  </a:lnTo>
                  <a:lnTo>
                    <a:pt x="4114" y="297253"/>
                  </a:lnTo>
                  <a:lnTo>
                    <a:pt x="8778" y="346651"/>
                  </a:lnTo>
                  <a:lnTo>
                    <a:pt x="15179" y="395898"/>
                  </a:lnTo>
                  <a:lnTo>
                    <a:pt x="23317" y="444953"/>
                  </a:lnTo>
                  <a:lnTo>
                    <a:pt x="33192" y="493776"/>
                  </a:lnTo>
                </a:path>
              </a:pathLst>
            </a:custGeom>
            <a:ln w="21005">
              <a:solidFill>
                <a:srgbClr val="FF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4443" y="2681966"/>
              <a:ext cx="143868" cy="272815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369313" y="2252471"/>
              <a:ext cx="3921760" cy="405130"/>
            </a:xfrm>
            <a:custGeom>
              <a:avLst/>
              <a:gdLst/>
              <a:ahLst/>
              <a:cxnLst/>
              <a:rect l="l" t="t" r="r" b="b"/>
              <a:pathLst>
                <a:path w="3921760" h="405130">
                  <a:moveTo>
                    <a:pt x="0" y="0"/>
                  </a:moveTo>
                  <a:lnTo>
                    <a:pt x="0" y="404622"/>
                  </a:lnTo>
                  <a:lnTo>
                    <a:pt x="3921252" y="404621"/>
                  </a:lnTo>
                  <a:lnTo>
                    <a:pt x="3921252" y="0"/>
                  </a:lnTo>
                  <a:lnTo>
                    <a:pt x="0" y="0"/>
                  </a:lnTo>
                  <a:close/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199772" y="2231897"/>
              <a:ext cx="36195" cy="494030"/>
            </a:xfrm>
            <a:custGeom>
              <a:avLst/>
              <a:gdLst/>
              <a:ahLst/>
              <a:cxnLst/>
              <a:rect l="l" t="t" r="r" b="b"/>
              <a:pathLst>
                <a:path w="36194" h="494030">
                  <a:moveTo>
                    <a:pt x="10789" y="0"/>
                  </a:moveTo>
                  <a:lnTo>
                    <a:pt x="5486" y="49439"/>
                  </a:lnTo>
                  <a:lnTo>
                    <a:pt x="1920" y="98974"/>
                  </a:lnTo>
                  <a:lnTo>
                    <a:pt x="91" y="148564"/>
                  </a:lnTo>
                  <a:lnTo>
                    <a:pt x="0" y="198168"/>
                  </a:lnTo>
                  <a:lnTo>
                    <a:pt x="1645" y="247745"/>
                  </a:lnTo>
                  <a:lnTo>
                    <a:pt x="5029" y="297253"/>
                  </a:lnTo>
                  <a:lnTo>
                    <a:pt x="10149" y="346651"/>
                  </a:lnTo>
                  <a:lnTo>
                    <a:pt x="17007" y="395898"/>
                  </a:lnTo>
                  <a:lnTo>
                    <a:pt x="25603" y="444953"/>
                  </a:lnTo>
                  <a:lnTo>
                    <a:pt x="35935" y="493776"/>
                  </a:lnTo>
                </a:path>
              </a:pathLst>
            </a:custGeom>
            <a:ln w="21005">
              <a:solidFill>
                <a:srgbClr val="FF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212585" y="2231897"/>
              <a:ext cx="33655" cy="494030"/>
            </a:xfrm>
            <a:custGeom>
              <a:avLst/>
              <a:gdLst/>
              <a:ahLst/>
              <a:cxnLst/>
              <a:rect l="l" t="t" r="r" b="b"/>
              <a:pathLst>
                <a:path w="33655" h="494030">
                  <a:moveTo>
                    <a:pt x="13216" y="0"/>
                  </a:moveTo>
                  <a:lnTo>
                    <a:pt x="7248" y="49254"/>
                  </a:lnTo>
                  <a:lnTo>
                    <a:pt x="3060" y="98682"/>
                  </a:lnTo>
                  <a:lnTo>
                    <a:pt x="645" y="148228"/>
                  </a:lnTo>
                  <a:lnTo>
                    <a:pt x="0" y="197839"/>
                  </a:lnTo>
                  <a:lnTo>
                    <a:pt x="1119" y="247459"/>
                  </a:lnTo>
                  <a:lnTo>
                    <a:pt x="3998" y="297033"/>
                  </a:lnTo>
                  <a:lnTo>
                    <a:pt x="8634" y="346507"/>
                  </a:lnTo>
                  <a:lnTo>
                    <a:pt x="15020" y="395825"/>
                  </a:lnTo>
                  <a:lnTo>
                    <a:pt x="23153" y="444933"/>
                  </a:lnTo>
                  <a:lnTo>
                    <a:pt x="33028" y="493776"/>
                  </a:lnTo>
                </a:path>
              </a:pathLst>
            </a:custGeom>
            <a:ln w="21005">
              <a:solidFill>
                <a:srgbClr val="FF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94065" y="2689097"/>
              <a:ext cx="178218" cy="272542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2125217" y="2961131"/>
              <a:ext cx="0" cy="415290"/>
            </a:xfrm>
            <a:custGeom>
              <a:avLst/>
              <a:gdLst/>
              <a:ahLst/>
              <a:cxnLst/>
              <a:rect l="l" t="t" r="r" b="b"/>
              <a:pathLst>
                <a:path h="415289">
                  <a:moveTo>
                    <a:pt x="0" y="415289"/>
                  </a:moveTo>
                  <a:lnTo>
                    <a:pt x="0" y="0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261616" y="2336291"/>
              <a:ext cx="2771775" cy="0"/>
            </a:xfrm>
            <a:custGeom>
              <a:avLst/>
              <a:gdLst/>
              <a:ahLst/>
              <a:cxnLst/>
              <a:rect l="l" t="t" r="r" b="b"/>
              <a:pathLst>
                <a:path w="2771775">
                  <a:moveTo>
                    <a:pt x="2771394" y="0"/>
                  </a:moveTo>
                  <a:lnTo>
                    <a:pt x="0" y="0"/>
                  </a:lnTo>
                </a:path>
              </a:pathLst>
            </a:custGeom>
            <a:ln w="157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214372" y="2441447"/>
              <a:ext cx="2037080" cy="116205"/>
            </a:xfrm>
            <a:custGeom>
              <a:avLst/>
              <a:gdLst/>
              <a:ahLst/>
              <a:cxnLst/>
              <a:rect l="l" t="t" r="r" b="b"/>
              <a:pathLst>
                <a:path w="2037079" h="116205">
                  <a:moveTo>
                    <a:pt x="2036826" y="115824"/>
                  </a:moveTo>
                  <a:lnTo>
                    <a:pt x="2036826" y="0"/>
                  </a:lnTo>
                </a:path>
                <a:path w="2037079" h="116205">
                  <a:moveTo>
                    <a:pt x="2036826" y="115824"/>
                  </a:moveTo>
                  <a:lnTo>
                    <a:pt x="0" y="115824"/>
                  </a:lnTo>
                </a:path>
              </a:pathLst>
            </a:custGeom>
            <a:ln w="157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662683" y="2341625"/>
              <a:ext cx="494030" cy="0"/>
            </a:xfrm>
            <a:custGeom>
              <a:avLst/>
              <a:gdLst/>
              <a:ahLst/>
              <a:cxnLst/>
              <a:rect l="l" t="t" r="r" b="b"/>
              <a:pathLst>
                <a:path w="494030">
                  <a:moveTo>
                    <a:pt x="493775" y="0"/>
                  </a:moveTo>
                  <a:lnTo>
                    <a:pt x="0" y="0"/>
                  </a:lnTo>
                </a:path>
              </a:pathLst>
            </a:custGeom>
            <a:ln w="157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033010" y="2341625"/>
              <a:ext cx="0" cy="127000"/>
            </a:xfrm>
            <a:custGeom>
              <a:avLst/>
              <a:gdLst/>
              <a:ahLst/>
              <a:cxnLst/>
              <a:rect l="l" t="t" r="r" b="b"/>
              <a:pathLst>
                <a:path h="127000">
                  <a:moveTo>
                    <a:pt x="0" y="126491"/>
                  </a:moveTo>
                  <a:lnTo>
                    <a:pt x="0" y="0"/>
                  </a:lnTo>
                </a:path>
              </a:pathLst>
            </a:custGeom>
            <a:ln w="157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457200" y="457200"/>
            <a:ext cx="9144635" cy="68580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5989955">
              <a:lnSpc>
                <a:spcPct val="100000"/>
              </a:lnSpc>
              <a:spcBef>
                <a:spcPts val="1120"/>
              </a:spcBef>
            </a:pP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Protección</a:t>
            </a:r>
            <a:r>
              <a:rPr sz="18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sz="18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75" dirty="0">
                <a:solidFill>
                  <a:srgbClr val="FFFFFF"/>
                </a:solidFill>
                <a:latin typeface="Trebuchet MS"/>
                <a:cs typeface="Trebuchet MS"/>
              </a:rPr>
              <a:t>generador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2" name="object 7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110</a:t>
            </a:fld>
            <a:endParaRPr spc="-25" dirty="0"/>
          </a:p>
        </p:txBody>
      </p:sp>
      <p:sp>
        <p:nvSpPr>
          <p:cNvPr id="59" name="object 59"/>
          <p:cNvSpPr txBox="1"/>
          <p:nvPr/>
        </p:nvSpPr>
        <p:spPr>
          <a:xfrm>
            <a:off x="985519" y="1654882"/>
            <a:ext cx="553720" cy="31051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15"/>
              </a:spcBef>
            </a:pPr>
            <a:r>
              <a:rPr sz="600" dirty="0">
                <a:solidFill>
                  <a:srgbClr val="0000FF"/>
                </a:solidFill>
                <a:latin typeface="Arial Unicode MS"/>
                <a:cs typeface="Arial Unicode MS"/>
              </a:rPr>
              <a:t>Toma</a:t>
            </a:r>
            <a:r>
              <a:rPr sz="600" spc="20" dirty="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0000FF"/>
                </a:solidFill>
                <a:latin typeface="Arial Unicode MS"/>
                <a:cs typeface="Arial Unicode MS"/>
              </a:rPr>
              <a:t>de</a:t>
            </a:r>
            <a:r>
              <a:rPr sz="600" spc="25" dirty="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0000FF"/>
                </a:solidFill>
                <a:latin typeface="Arial Unicode MS"/>
                <a:cs typeface="Arial Unicode MS"/>
              </a:rPr>
              <a:t>tierra</a:t>
            </a:r>
            <a:endParaRPr sz="600">
              <a:latin typeface="Arial Unicode MS"/>
              <a:cs typeface="Arial Unicode MS"/>
            </a:endParaRPr>
          </a:p>
          <a:p>
            <a:pPr marL="5715" algn="ctr">
              <a:lnSpc>
                <a:spcPct val="100000"/>
              </a:lnSpc>
              <a:spcBef>
                <a:spcPts val="365"/>
              </a:spcBef>
            </a:pPr>
            <a:r>
              <a:rPr sz="700" spc="-10" dirty="0">
                <a:solidFill>
                  <a:srgbClr val="0000FF"/>
                </a:solidFill>
                <a:latin typeface="Arial Unicode MS"/>
                <a:cs typeface="Arial Unicode MS"/>
              </a:rPr>
              <a:t>Cepillo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616454" y="1697477"/>
            <a:ext cx="704850" cy="30924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9050" algn="ctr">
              <a:lnSpc>
                <a:spcPct val="100000"/>
              </a:lnSpc>
              <a:spcBef>
                <a:spcPts val="265"/>
              </a:spcBef>
            </a:pPr>
            <a:r>
              <a:rPr sz="700" spc="-10" dirty="0">
                <a:solidFill>
                  <a:srgbClr val="0000FF"/>
                </a:solidFill>
                <a:latin typeface="Arial Unicode MS"/>
                <a:cs typeface="Arial Unicode MS"/>
              </a:rPr>
              <a:t>Energía</a:t>
            </a:r>
            <a:endParaRPr sz="7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850" spc="-10" dirty="0">
                <a:solidFill>
                  <a:srgbClr val="0000FF"/>
                </a:solidFill>
                <a:latin typeface="Arial Unicode MS"/>
                <a:cs typeface="Arial Unicode MS"/>
              </a:rPr>
              <a:t>Conmutación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767330" y="2002287"/>
            <a:ext cx="40513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10" dirty="0">
                <a:solidFill>
                  <a:srgbClr val="0000FF"/>
                </a:solidFill>
                <a:latin typeface="Arial Unicode MS"/>
                <a:cs typeface="Arial Unicode MS"/>
              </a:rPr>
              <a:t>cepillos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479801" y="1213357"/>
            <a:ext cx="5253990" cy="807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EC34F1"/>
                </a:solidFill>
                <a:latin typeface="Arial Unicode MS"/>
                <a:cs typeface="Arial Unicode MS"/>
              </a:rPr>
              <a:t>Excitación</a:t>
            </a:r>
            <a:r>
              <a:rPr sz="2400" spc="50" dirty="0">
                <a:solidFill>
                  <a:srgbClr val="EC34F1"/>
                </a:solidFill>
                <a:latin typeface="Arial Unicode MS"/>
                <a:cs typeface="Arial Unicode MS"/>
              </a:rPr>
              <a:t> cepillada</a:t>
            </a:r>
            <a:r>
              <a:rPr sz="2400" spc="5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sz="2400" spc="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65" dirty="0">
                <a:solidFill>
                  <a:srgbClr val="EC34F1"/>
                </a:solidFill>
                <a:latin typeface="Arial Unicode MS"/>
                <a:cs typeface="Arial Unicode MS"/>
              </a:rPr>
              <a:t>"sin</a:t>
            </a:r>
            <a:r>
              <a:rPr sz="2400" spc="5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-10" dirty="0">
                <a:solidFill>
                  <a:srgbClr val="EC34F1"/>
                </a:solidFill>
                <a:latin typeface="Arial Unicode MS"/>
                <a:cs typeface="Arial Unicode MS"/>
              </a:rPr>
              <a:t>escobillas"</a:t>
            </a:r>
            <a:endParaRPr sz="2400">
              <a:latin typeface="Arial Unicode MS"/>
              <a:cs typeface="Arial Unicode MS"/>
            </a:endParaRPr>
          </a:p>
          <a:p>
            <a:pPr marR="637540" algn="ctr">
              <a:lnSpc>
                <a:spcPct val="100000"/>
              </a:lnSpc>
              <a:spcBef>
                <a:spcPts val="2435"/>
              </a:spcBef>
            </a:pPr>
            <a:r>
              <a:rPr sz="700" spc="-10" dirty="0">
                <a:solidFill>
                  <a:srgbClr val="0000FF"/>
                </a:solidFill>
                <a:latin typeface="Arial Unicode MS"/>
                <a:cs typeface="Arial Unicode MS"/>
              </a:rPr>
              <a:t>ESTATOR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865367" y="2155188"/>
            <a:ext cx="88900" cy="5283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 marR="5080" indent="-1905" algn="just">
              <a:lnSpc>
                <a:spcPct val="146300"/>
              </a:lnSpc>
              <a:spcBef>
                <a:spcPts val="110"/>
              </a:spcBef>
            </a:pPr>
            <a:r>
              <a:rPr sz="750" spc="-50" dirty="0">
                <a:latin typeface="Arial Unicode MS"/>
                <a:cs typeface="Arial Unicode MS"/>
              </a:rPr>
              <a:t>A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-60" dirty="0">
                <a:latin typeface="Arial Unicode MS"/>
                <a:cs typeface="Arial Unicode MS"/>
              </a:rPr>
              <a:t>B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-100" dirty="0">
                <a:latin typeface="Arial Unicode MS"/>
                <a:cs typeface="Arial Unicode MS"/>
              </a:rPr>
              <a:t>C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113023" y="2440425"/>
            <a:ext cx="46545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dirty="0">
                <a:solidFill>
                  <a:srgbClr val="0000FF"/>
                </a:solidFill>
                <a:latin typeface="Arial Unicode MS"/>
                <a:cs typeface="Arial Unicode MS"/>
              </a:rPr>
              <a:t>corriente</a:t>
            </a:r>
            <a:r>
              <a:rPr sz="400" spc="130" dirty="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sz="400" spc="-10" dirty="0">
                <a:solidFill>
                  <a:srgbClr val="0000FF"/>
                </a:solidFill>
                <a:latin typeface="Arial Unicode MS"/>
                <a:cs typeface="Arial Unicode MS"/>
              </a:rPr>
              <a:t>continua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035297" y="2712714"/>
            <a:ext cx="3670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solidFill>
                  <a:srgbClr val="0000FF"/>
                </a:solidFill>
                <a:latin typeface="Arial Unicode MS"/>
                <a:cs typeface="Arial Unicode MS"/>
              </a:rPr>
              <a:t>ROTOR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582153" y="2916687"/>
            <a:ext cx="40449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45" dirty="0">
                <a:solidFill>
                  <a:srgbClr val="0000FF"/>
                </a:solidFill>
                <a:latin typeface="Arial Unicode MS"/>
                <a:cs typeface="Arial Unicode MS"/>
              </a:rPr>
              <a:t>ESTATOR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636776" y="3376421"/>
            <a:ext cx="582930" cy="504190"/>
          </a:xfrm>
          <a:prstGeom prst="rect">
            <a:avLst/>
          </a:prstGeom>
          <a:solidFill>
            <a:srgbClr val="FFFFFF"/>
          </a:solidFill>
          <a:ln w="15748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650">
              <a:latin typeface="Times New Roman"/>
              <a:cs typeface="Times New Roman"/>
            </a:endParaRPr>
          </a:p>
          <a:p>
            <a:pPr marL="81915">
              <a:lnSpc>
                <a:spcPct val="100000"/>
              </a:lnSpc>
            </a:pPr>
            <a:r>
              <a:rPr sz="600" spc="-10" dirty="0">
                <a:solidFill>
                  <a:srgbClr val="0000FF"/>
                </a:solidFill>
                <a:latin typeface="Arial Unicode MS"/>
                <a:cs typeface="Arial Unicode MS"/>
              </a:rPr>
              <a:t>EXCITANTE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870454" y="3512820"/>
            <a:ext cx="855980" cy="231140"/>
          </a:xfrm>
          <a:prstGeom prst="rect">
            <a:avLst/>
          </a:prstGeom>
          <a:solidFill>
            <a:srgbClr val="FFFFFF"/>
          </a:solidFill>
          <a:ln w="15748">
            <a:solidFill>
              <a:srgbClr val="0000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23495" algn="ctr">
              <a:lnSpc>
                <a:spcPct val="100000"/>
              </a:lnSpc>
              <a:spcBef>
                <a:spcPts val="204"/>
              </a:spcBef>
            </a:pPr>
            <a:r>
              <a:rPr sz="1000" spc="-25" dirty="0">
                <a:solidFill>
                  <a:srgbClr val="0000FF"/>
                </a:solidFill>
                <a:latin typeface="Arial Unicode MS"/>
                <a:cs typeface="Arial Unicode MS"/>
              </a:rPr>
              <a:t>AVR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308852" y="3504946"/>
            <a:ext cx="223520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latin typeface="Arial Unicode MS"/>
                <a:cs typeface="Arial Unicode MS"/>
              </a:rPr>
              <a:t>“Sin</a:t>
            </a:r>
            <a:r>
              <a:rPr sz="2500" spc="-45" dirty="0">
                <a:latin typeface="Arial Unicode MS"/>
                <a:cs typeface="Arial Unicode MS"/>
              </a:rPr>
              <a:t> </a:t>
            </a:r>
            <a:r>
              <a:rPr sz="2500" spc="-10" dirty="0">
                <a:latin typeface="Arial Unicode MS"/>
                <a:cs typeface="Arial Unicode MS"/>
              </a:rPr>
              <a:t>escobillas”</a:t>
            </a:r>
            <a:endParaRPr sz="2500">
              <a:latin typeface="Arial Unicode MS"/>
              <a:cs typeface="Arial Unicode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956307" y="4516882"/>
            <a:ext cx="25971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20" dirty="0">
                <a:solidFill>
                  <a:srgbClr val="0000FF"/>
                </a:solidFill>
                <a:latin typeface="Arial Unicode MS"/>
                <a:cs typeface="Arial Unicode MS"/>
              </a:rPr>
              <a:t>COLOCAR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201166" y="5010404"/>
            <a:ext cx="163131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65" dirty="0">
                <a:latin typeface="Arial Unicode MS"/>
                <a:cs typeface="Arial Unicode MS"/>
              </a:rPr>
              <a:t>cepillado</a:t>
            </a:r>
            <a:endParaRPr sz="3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57200" y="457200"/>
            <a:ext cx="9144635" cy="68580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5989320">
              <a:lnSpc>
                <a:spcPct val="100000"/>
              </a:lnSpc>
              <a:spcBef>
                <a:spcPts val="1120"/>
              </a:spcBef>
            </a:pP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Protección</a:t>
            </a:r>
            <a:r>
              <a:rPr sz="18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sz="18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75" dirty="0">
                <a:solidFill>
                  <a:srgbClr val="FFFFFF"/>
                </a:solidFill>
                <a:latin typeface="Trebuchet MS"/>
                <a:cs typeface="Trebuchet MS"/>
              </a:rPr>
              <a:t>generador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111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39238" y="1264666"/>
            <a:ext cx="48317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0" dirty="0">
                <a:solidFill>
                  <a:srgbClr val="EC34F1"/>
                </a:solidFill>
                <a:latin typeface="Arial Unicode MS"/>
                <a:cs typeface="Arial Unicode MS"/>
              </a:rPr>
              <a:t>Fallo</a:t>
            </a:r>
            <a:r>
              <a:rPr sz="2800" b="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b="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2800" b="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b="0" spc="125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2800" b="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b="0" spc="7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800" b="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800" b="0" spc="140" dirty="0">
                <a:solidFill>
                  <a:srgbClr val="EC34F1"/>
                </a:solidFill>
                <a:latin typeface="Arial Unicode MS"/>
                <a:cs typeface="Arial Unicode MS"/>
              </a:rPr>
              <a:t>campo/rotor</a:t>
            </a:r>
            <a:endParaRPr sz="28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3139" y="2366517"/>
            <a:ext cx="7943850" cy="2583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20"/>
              </a:lnSpc>
              <a:tabLst>
                <a:tab pos="354965" algn="l"/>
              </a:tabLst>
            </a:pPr>
            <a:r>
              <a:rPr sz="3100" spc="-50" dirty="0">
                <a:latin typeface="Arial Unicode MS"/>
                <a:cs typeface="Arial Unicode MS"/>
              </a:rPr>
              <a:t>-</a:t>
            </a:r>
            <a:r>
              <a:rPr sz="3100" dirty="0">
                <a:latin typeface="Arial Unicode MS"/>
                <a:cs typeface="Arial Unicode MS"/>
              </a:rPr>
              <a:t>	</a:t>
            </a:r>
            <a:r>
              <a:rPr sz="1900" dirty="0">
                <a:latin typeface="Arial Unicode MS"/>
                <a:cs typeface="Arial Unicode MS"/>
              </a:rPr>
              <a:t>Los</a:t>
            </a:r>
            <a:r>
              <a:rPr sz="1900" spc="5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esquemas</a:t>
            </a:r>
            <a:r>
              <a:rPr sz="1900" spc="50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tradicionales</a:t>
            </a:r>
            <a:r>
              <a:rPr sz="1900" spc="50" dirty="0">
                <a:latin typeface="Arial Unicode MS"/>
                <a:cs typeface="Arial Unicode MS"/>
              </a:rPr>
              <a:t> de</a:t>
            </a:r>
            <a:r>
              <a:rPr sz="1900" spc="55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protección</a:t>
            </a:r>
            <a:r>
              <a:rPr sz="1900" spc="50" dirty="0">
                <a:latin typeface="Arial Unicode MS"/>
                <a:cs typeface="Arial Unicode MS"/>
              </a:rPr>
              <a:t> </a:t>
            </a:r>
            <a:r>
              <a:rPr sz="1900" spc="75" dirty="0">
                <a:latin typeface="Arial Unicode MS"/>
                <a:cs typeface="Arial Unicode MS"/>
              </a:rPr>
              <a:t>contra</a:t>
            </a:r>
            <a:r>
              <a:rPr sz="1900" spc="5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fallas</a:t>
            </a:r>
            <a:r>
              <a:rPr sz="1900" spc="55" dirty="0">
                <a:latin typeface="Arial Unicode MS"/>
                <a:cs typeface="Arial Unicode MS"/>
              </a:rPr>
              <a:t> </a:t>
            </a:r>
            <a:r>
              <a:rPr sz="1900" spc="-50" dirty="0">
                <a:latin typeface="Arial Unicode MS"/>
                <a:cs typeface="Arial Unicode MS"/>
              </a:rPr>
              <a:t>a</a:t>
            </a:r>
            <a:endParaRPr sz="1900">
              <a:latin typeface="Arial Unicode MS"/>
              <a:cs typeface="Arial Unicode MS"/>
            </a:endParaRPr>
          </a:p>
          <a:p>
            <a:pPr marL="354965" marR="1238250">
              <a:lnSpc>
                <a:spcPts val="3720"/>
              </a:lnSpc>
              <a:spcBef>
                <a:spcPts val="120"/>
              </a:spcBef>
            </a:pPr>
            <a:r>
              <a:rPr sz="1900" spc="85" dirty="0">
                <a:latin typeface="Arial Unicode MS"/>
                <a:cs typeface="Arial Unicode MS"/>
              </a:rPr>
              <a:t>tierra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del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circuito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100" dirty="0">
                <a:latin typeface="Arial Unicode MS"/>
                <a:cs typeface="Arial Unicode MS"/>
              </a:rPr>
              <a:t>campo/rotor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emplean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detección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25" dirty="0">
                <a:latin typeface="Arial Unicode MS"/>
                <a:cs typeface="Arial Unicode MS"/>
              </a:rPr>
              <a:t>de </a:t>
            </a:r>
            <a:r>
              <a:rPr sz="1900" spc="50" dirty="0">
                <a:latin typeface="Arial Unicode MS"/>
                <a:cs typeface="Arial Unicode MS"/>
              </a:rPr>
              <a:t>voltaje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-25" dirty="0">
                <a:latin typeface="Arial Unicode MS"/>
                <a:cs typeface="Arial Unicode MS"/>
              </a:rPr>
              <a:t>CC</a:t>
            </a:r>
            <a:endParaRPr sz="1900">
              <a:latin typeface="Arial Unicode MS"/>
              <a:cs typeface="Arial Unicode MS"/>
            </a:endParaRPr>
          </a:p>
          <a:p>
            <a:pPr marL="755015" marR="5080" indent="-285750">
              <a:lnSpc>
                <a:spcPts val="3240"/>
              </a:lnSpc>
              <a:spcBef>
                <a:spcPts val="450"/>
              </a:spcBef>
              <a:tabLst>
                <a:tab pos="755015" algn="l"/>
                <a:tab pos="3267710" algn="l"/>
              </a:tabLst>
            </a:pPr>
            <a:r>
              <a:rPr sz="2700" spc="-50" dirty="0">
                <a:latin typeface="Arial Unicode MS"/>
                <a:cs typeface="Arial Unicode MS"/>
              </a:rPr>
              <a:t>-</a:t>
            </a:r>
            <a:r>
              <a:rPr sz="2700" dirty="0">
                <a:latin typeface="Arial Unicode MS"/>
                <a:cs typeface="Arial Unicode MS"/>
              </a:rPr>
              <a:t>	</a:t>
            </a:r>
            <a:r>
              <a:rPr sz="1700" dirty="0">
                <a:latin typeface="Arial Unicode MS"/>
                <a:cs typeface="Arial Unicode MS"/>
              </a:rPr>
              <a:t>Los</a:t>
            </a:r>
            <a:r>
              <a:rPr sz="1700" spc="10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esquemas</a:t>
            </a:r>
            <a:r>
              <a:rPr sz="1700" spc="110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basados</a:t>
            </a:r>
            <a:r>
              <a:rPr sz="1700" dirty="0">
                <a:latin typeface="Arial Unicode MS"/>
                <a:cs typeface="Arial Unicode MS"/>
              </a:rPr>
              <a:t>	</a:t>
            </a:r>
            <a:r>
              <a:rPr sz="1700" spc="55" dirty="0">
                <a:latin typeface="Arial Unicode MS"/>
                <a:cs typeface="Arial Unicode MS"/>
              </a:rPr>
              <a:t>en principios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-165" dirty="0">
                <a:latin typeface="Arial Unicode MS"/>
                <a:cs typeface="Arial Unicode MS"/>
              </a:rPr>
              <a:t>CC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están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sujetos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</a:t>
            </a:r>
            <a:r>
              <a:rPr sz="1700" spc="60" dirty="0">
                <a:latin typeface="Arial Unicode MS"/>
                <a:cs typeface="Arial Unicode MS"/>
              </a:rPr>
              <a:t> problemas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seguridad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spc="80" dirty="0">
                <a:latin typeface="Arial Unicode MS"/>
                <a:cs typeface="Arial Unicode MS"/>
              </a:rPr>
              <a:t>durante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el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forzado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campo,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otros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cambios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repentinos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dirty="0">
                <a:latin typeface="Arial Unicode MS"/>
                <a:cs typeface="Arial Unicode MS"/>
              </a:rPr>
              <a:t> la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corriente</a:t>
            </a:r>
            <a:r>
              <a:rPr sz="1700" dirty="0">
                <a:latin typeface="Arial Unicode MS"/>
                <a:cs typeface="Arial Unicode MS"/>
              </a:rPr>
              <a:t> de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campo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y los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transitorios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del</a:t>
            </a:r>
            <a:r>
              <a:rPr sz="1700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sistema.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0570" y="1890940"/>
            <a:ext cx="3155095" cy="517092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34405" y="2012866"/>
            <a:ext cx="3419094" cy="454033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097779" y="1853183"/>
            <a:ext cx="54610" cy="4924425"/>
          </a:xfrm>
          <a:custGeom>
            <a:avLst/>
            <a:gdLst/>
            <a:ahLst/>
            <a:cxnLst/>
            <a:rect l="l" t="t" r="r" b="b"/>
            <a:pathLst>
              <a:path w="54610" h="4924425">
                <a:moveTo>
                  <a:pt x="54102" y="4924044"/>
                </a:moveTo>
                <a:lnTo>
                  <a:pt x="54101" y="0"/>
                </a:lnTo>
                <a:lnTo>
                  <a:pt x="0" y="0"/>
                </a:lnTo>
                <a:lnTo>
                  <a:pt x="0" y="4924044"/>
                </a:lnTo>
                <a:lnTo>
                  <a:pt x="54102" y="49240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7200" y="457200"/>
            <a:ext cx="9144635" cy="68580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5989955">
              <a:lnSpc>
                <a:spcPct val="100000"/>
              </a:lnSpc>
              <a:spcBef>
                <a:spcPts val="1120"/>
              </a:spcBef>
            </a:pP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Protección</a:t>
            </a:r>
            <a:r>
              <a:rPr sz="18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sz="18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75" dirty="0">
                <a:solidFill>
                  <a:srgbClr val="FFFFFF"/>
                </a:solidFill>
                <a:latin typeface="Trebuchet MS"/>
                <a:cs typeface="Trebuchet MS"/>
              </a:rPr>
              <a:t>generador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112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648709" y="1277366"/>
            <a:ext cx="288036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0" spc="-25" dirty="0">
                <a:solidFill>
                  <a:srgbClr val="EC34F1"/>
                </a:solidFill>
                <a:latin typeface="Arial Unicode MS"/>
                <a:cs typeface="Arial Unicode MS"/>
              </a:rPr>
              <a:t>64F</a:t>
            </a:r>
            <a:r>
              <a:rPr sz="2700" b="0" spc="-8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b="0" spc="55" dirty="0">
                <a:solidFill>
                  <a:srgbClr val="EC34F1"/>
                </a:solidFill>
                <a:latin typeface="Arial Unicode MS"/>
                <a:cs typeface="Arial Unicode MS"/>
              </a:rPr>
              <a:t>basado</a:t>
            </a:r>
            <a:r>
              <a:rPr sz="2700" b="0" spc="-8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b="0" spc="90" dirty="0">
                <a:solidFill>
                  <a:srgbClr val="EC34F1"/>
                </a:solidFill>
                <a:latin typeface="Arial Unicode MS"/>
                <a:cs typeface="Arial Unicode MS"/>
              </a:rPr>
              <a:t>en</a:t>
            </a:r>
            <a:r>
              <a:rPr sz="2700" b="0" spc="-8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b="0" spc="-280" dirty="0">
                <a:solidFill>
                  <a:srgbClr val="EC34F1"/>
                </a:solidFill>
                <a:latin typeface="Arial Unicode MS"/>
                <a:cs typeface="Arial Unicode MS"/>
              </a:rPr>
              <a:t>CC</a:t>
            </a:r>
            <a:endParaRPr sz="2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57200" y="457200"/>
            <a:ext cx="9144635" cy="68580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5989320">
              <a:lnSpc>
                <a:spcPct val="100000"/>
              </a:lnSpc>
              <a:spcBef>
                <a:spcPts val="1120"/>
              </a:spcBef>
            </a:pP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Protección</a:t>
            </a:r>
            <a:r>
              <a:rPr sz="18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sz="18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75" dirty="0">
                <a:solidFill>
                  <a:srgbClr val="FFFFFF"/>
                </a:solidFill>
                <a:latin typeface="Trebuchet MS"/>
                <a:cs typeface="Trebuchet MS"/>
              </a:rPr>
              <a:t>generador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113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29638" y="1251966"/>
            <a:ext cx="593280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b="0" dirty="0">
                <a:solidFill>
                  <a:srgbClr val="EC34F1"/>
                </a:solidFill>
                <a:latin typeface="Arial Unicode MS"/>
                <a:cs typeface="Arial Unicode MS"/>
              </a:rPr>
              <a:t>Fallo</a:t>
            </a:r>
            <a:r>
              <a:rPr sz="2900" b="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900" b="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2900" b="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900" b="0" spc="13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2900" b="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900" b="0" spc="8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900" b="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900" b="0" spc="155" dirty="0">
                <a:solidFill>
                  <a:srgbClr val="EC34F1"/>
                </a:solidFill>
                <a:latin typeface="Arial Unicode MS"/>
                <a:cs typeface="Arial Unicode MS"/>
              </a:rPr>
              <a:t>campo/rotor</a:t>
            </a:r>
            <a:r>
              <a:rPr sz="2900" b="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900" b="0" spc="-20" dirty="0">
                <a:solidFill>
                  <a:srgbClr val="EC34F1"/>
                </a:solidFill>
                <a:latin typeface="Arial Unicode MS"/>
                <a:cs typeface="Arial Unicode MS"/>
              </a:rPr>
              <a:t>(64F)</a:t>
            </a:r>
            <a:endParaRPr sz="29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3139" y="2051314"/>
            <a:ext cx="7407275" cy="364807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54965" marR="119380" indent="-342900">
              <a:lnSpc>
                <a:spcPts val="3720"/>
              </a:lnSpc>
              <a:spcBef>
                <a:spcPts val="440"/>
              </a:spcBef>
              <a:tabLst>
                <a:tab pos="354965" algn="l"/>
                <a:tab pos="1547495" algn="l"/>
              </a:tabLst>
            </a:pPr>
            <a:r>
              <a:rPr sz="3100" spc="-50" dirty="0">
                <a:latin typeface="Arial Unicode MS"/>
                <a:cs typeface="Arial Unicode MS"/>
              </a:rPr>
              <a:t>-</a:t>
            </a:r>
            <a:r>
              <a:rPr sz="3100" dirty="0">
                <a:latin typeface="Arial Unicode MS"/>
                <a:cs typeface="Arial Unicode MS"/>
              </a:rPr>
              <a:t>	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-5" dirty="0">
                <a:latin typeface="Arial Unicode MS"/>
                <a:cs typeface="Arial Unicode MS"/>
              </a:rPr>
              <a:t> </a:t>
            </a:r>
            <a:r>
              <a:rPr sz="2000" spc="110" dirty="0">
                <a:latin typeface="Arial Unicode MS"/>
                <a:cs typeface="Arial Unicode MS"/>
              </a:rPr>
              <a:t>mitigar</a:t>
            </a:r>
            <a:r>
              <a:rPr sz="2000" dirty="0">
                <a:latin typeface="Arial Unicode MS"/>
                <a:cs typeface="Arial Unicode MS"/>
              </a:rPr>
              <a:t> los </a:t>
            </a:r>
            <a:r>
              <a:rPr sz="2000" spc="80" dirty="0">
                <a:latin typeface="Arial Unicode MS"/>
                <a:cs typeface="Arial Unicode MS"/>
              </a:rPr>
              <a:t>problemas</a:t>
            </a:r>
            <a:r>
              <a:rPr sz="200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</a:t>
            </a:r>
            <a:r>
              <a:rPr sz="2000" dirty="0">
                <a:latin typeface="Arial Unicode MS"/>
                <a:cs typeface="Arial Unicode MS"/>
              </a:rPr>
              <a:t> </a:t>
            </a:r>
            <a:r>
              <a:rPr sz="2000" spc="65" dirty="0">
                <a:latin typeface="Arial Unicode MS"/>
                <a:cs typeface="Arial Unicode MS"/>
              </a:rPr>
              <a:t>seguridad</a:t>
            </a:r>
            <a:r>
              <a:rPr sz="200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</a:t>
            </a:r>
            <a:r>
              <a:rPr sz="2000" dirty="0">
                <a:latin typeface="Arial Unicode MS"/>
                <a:cs typeface="Arial Unicode MS"/>
              </a:rPr>
              <a:t> los </a:t>
            </a:r>
            <a:r>
              <a:rPr sz="2000" spc="-10" dirty="0">
                <a:latin typeface="Arial Unicode MS"/>
                <a:cs typeface="Arial Unicode MS"/>
              </a:rPr>
              <a:t>esquemas </a:t>
            </a:r>
            <a:r>
              <a:rPr sz="2000" spc="60" dirty="0">
                <a:latin typeface="Arial Unicode MS"/>
                <a:cs typeface="Arial Unicode MS"/>
              </a:rPr>
              <a:t>tradicionales</a:t>
            </a:r>
            <a:r>
              <a:rPr sz="2000" spc="-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</a:t>
            </a:r>
            <a:r>
              <a:rPr sz="2000" dirty="0">
                <a:latin typeface="Arial Unicode MS"/>
                <a:cs typeface="Arial Unicode MS"/>
              </a:rPr>
              <a:t> </a:t>
            </a:r>
            <a:r>
              <a:rPr sz="2000" spc="70" dirty="0">
                <a:latin typeface="Arial Unicode MS"/>
                <a:cs typeface="Arial Unicode MS"/>
              </a:rPr>
              <a:t>protección</a:t>
            </a:r>
            <a:r>
              <a:rPr sz="2000" dirty="0">
                <a:latin typeface="Arial Unicode MS"/>
                <a:cs typeface="Arial Unicode MS"/>
              </a:rPr>
              <a:t> </a:t>
            </a:r>
            <a:r>
              <a:rPr sz="2000" spc="80" dirty="0">
                <a:latin typeface="Arial Unicode MS"/>
                <a:cs typeface="Arial Unicode MS"/>
              </a:rPr>
              <a:t>contra</a:t>
            </a:r>
            <a:r>
              <a:rPr sz="2000" dirty="0">
                <a:latin typeface="Arial Unicode MS"/>
                <a:cs typeface="Arial Unicode MS"/>
              </a:rPr>
              <a:t> fallas a</a:t>
            </a:r>
            <a:r>
              <a:rPr sz="2000" spc="-5" dirty="0">
                <a:latin typeface="Arial Unicode MS"/>
                <a:cs typeface="Arial Unicode MS"/>
              </a:rPr>
              <a:t> </a:t>
            </a:r>
            <a:r>
              <a:rPr sz="2000" spc="90" dirty="0">
                <a:latin typeface="Arial Unicode MS"/>
                <a:cs typeface="Arial Unicode MS"/>
              </a:rPr>
              <a:t>tierra</a:t>
            </a:r>
            <a:r>
              <a:rPr sz="2000" dirty="0">
                <a:latin typeface="Arial Unicode MS"/>
                <a:cs typeface="Arial Unicode MS"/>
              </a:rPr>
              <a:t> </a:t>
            </a:r>
            <a:r>
              <a:rPr sz="2000" spc="60" dirty="0">
                <a:latin typeface="Arial Unicode MS"/>
                <a:cs typeface="Arial Unicode MS"/>
              </a:rPr>
              <a:t>del</a:t>
            </a:r>
            <a:r>
              <a:rPr sz="2000" dirty="0">
                <a:latin typeface="Arial Unicode MS"/>
                <a:cs typeface="Arial Unicode MS"/>
              </a:rPr>
              <a:t> </a:t>
            </a:r>
            <a:r>
              <a:rPr sz="2000" spc="120" dirty="0">
                <a:latin typeface="Arial Unicode MS"/>
                <a:cs typeface="Arial Unicode MS"/>
              </a:rPr>
              <a:t>rotor </a:t>
            </a:r>
            <a:r>
              <a:rPr sz="2000" spc="-10" dirty="0">
                <a:latin typeface="Arial Unicode MS"/>
                <a:cs typeface="Arial Unicode MS"/>
              </a:rPr>
              <a:t>basados</a:t>
            </a:r>
            <a:r>
              <a:rPr sz="2000" dirty="0">
                <a:latin typeface="Arial Unicode MS"/>
                <a:cs typeface="Arial Unicode MS"/>
              </a:rPr>
              <a:t>	</a:t>
            </a:r>
            <a:r>
              <a:rPr sz="2000" spc="65" dirty="0">
                <a:latin typeface="Arial Unicode MS"/>
                <a:cs typeface="Arial Unicode MS"/>
              </a:rPr>
              <a:t>en</a:t>
            </a:r>
            <a:r>
              <a:rPr sz="2000" dirty="0">
                <a:latin typeface="Arial Unicode MS"/>
                <a:cs typeface="Arial Unicode MS"/>
              </a:rPr>
              <a:t> </a:t>
            </a:r>
            <a:r>
              <a:rPr sz="2000" spc="-145" dirty="0">
                <a:latin typeface="Arial Unicode MS"/>
                <a:cs typeface="Arial Unicode MS"/>
              </a:rPr>
              <a:t>CC,</a:t>
            </a:r>
            <a:r>
              <a:rPr sz="2000" dirty="0">
                <a:latin typeface="Arial Unicode MS"/>
                <a:cs typeface="Arial Unicode MS"/>
              </a:rPr>
              <a:t> se </a:t>
            </a:r>
            <a:r>
              <a:rPr sz="2000" spc="75" dirty="0">
                <a:latin typeface="Arial Unicode MS"/>
                <a:cs typeface="Arial Unicode MS"/>
              </a:rPr>
              <a:t>puede</a:t>
            </a:r>
            <a:r>
              <a:rPr sz="2000" dirty="0">
                <a:latin typeface="Arial Unicode MS"/>
                <a:cs typeface="Arial Unicode MS"/>
              </a:rPr>
              <a:t> </a:t>
            </a:r>
            <a:r>
              <a:rPr sz="2000" spc="70" dirty="0">
                <a:latin typeface="Arial Unicode MS"/>
                <a:cs typeface="Arial Unicode MS"/>
              </a:rPr>
              <a:t>utilizar</a:t>
            </a:r>
            <a:r>
              <a:rPr sz="2000" spc="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 </a:t>
            </a:r>
            <a:r>
              <a:rPr sz="2000" spc="70" dirty="0">
                <a:latin typeface="Arial Unicode MS"/>
                <a:cs typeface="Arial Unicode MS"/>
              </a:rPr>
              <a:t>protección</a:t>
            </a:r>
            <a:r>
              <a:rPr sz="2000" dirty="0">
                <a:latin typeface="Arial Unicode MS"/>
                <a:cs typeface="Arial Unicode MS"/>
              </a:rPr>
              <a:t> basada </a:t>
            </a:r>
            <a:r>
              <a:rPr sz="2000" spc="40" dirty="0">
                <a:latin typeface="Arial Unicode MS"/>
                <a:cs typeface="Arial Unicode MS"/>
              </a:rPr>
              <a:t>en </a:t>
            </a:r>
            <a:r>
              <a:rPr sz="2000" dirty="0">
                <a:latin typeface="Arial Unicode MS"/>
                <a:cs typeface="Arial Unicode MS"/>
              </a:rPr>
              <a:t>inyección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CA.</a:t>
            </a:r>
            <a:endParaRPr sz="2000">
              <a:latin typeface="Arial Unicode MS"/>
              <a:cs typeface="Arial Unicode MS"/>
            </a:endParaRPr>
          </a:p>
          <a:p>
            <a:pPr marL="755015" marR="5080" indent="-285750">
              <a:lnSpc>
                <a:spcPts val="3240"/>
              </a:lnSpc>
              <a:spcBef>
                <a:spcPts val="450"/>
              </a:spcBef>
              <a:tabLst>
                <a:tab pos="755015" algn="l"/>
              </a:tabLst>
            </a:pPr>
            <a:r>
              <a:rPr sz="2700" spc="-50" dirty="0">
                <a:latin typeface="Arial Unicode MS"/>
                <a:cs typeface="Arial Unicode MS"/>
              </a:rPr>
              <a:t>-</a:t>
            </a:r>
            <a:r>
              <a:rPr sz="2700" dirty="0">
                <a:latin typeface="Arial Unicode MS"/>
                <a:cs typeface="Arial Unicode MS"/>
              </a:rPr>
              <a:t>	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60" dirty="0">
                <a:latin typeface="Arial Unicode MS"/>
                <a:cs typeface="Arial Unicode MS"/>
              </a:rPr>
              <a:t> protección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basada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inyección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spc="-114" dirty="0">
                <a:latin typeface="Arial Unicode MS"/>
                <a:cs typeface="Arial Unicode MS"/>
              </a:rPr>
              <a:t>CA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ignora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los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efectos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los </a:t>
            </a:r>
            <a:r>
              <a:rPr sz="1700" dirty="0">
                <a:latin typeface="Arial Unicode MS"/>
                <a:cs typeface="Arial Unicode MS"/>
              </a:rPr>
              <a:t>cambios</a:t>
            </a:r>
            <a:r>
              <a:rPr sz="1700" spc="80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repentinos</a:t>
            </a:r>
            <a:r>
              <a:rPr sz="1700" spc="8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80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corriente</a:t>
            </a:r>
            <a:r>
              <a:rPr sz="1700" spc="8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80" dirty="0">
                <a:latin typeface="Arial Unicode MS"/>
                <a:cs typeface="Arial Unicode MS"/>
              </a:rPr>
              <a:t> </a:t>
            </a:r>
            <a:r>
              <a:rPr sz="1700" spc="-165" dirty="0">
                <a:latin typeface="Arial Unicode MS"/>
                <a:cs typeface="Arial Unicode MS"/>
              </a:rPr>
              <a:t>CC</a:t>
            </a:r>
            <a:r>
              <a:rPr sz="1700" spc="8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8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los</a:t>
            </a:r>
            <a:r>
              <a:rPr sz="1700" spc="8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circuitos</a:t>
            </a:r>
            <a:r>
              <a:rPr sz="1700" spc="8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80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campo/ </a:t>
            </a:r>
            <a:r>
              <a:rPr sz="1700" spc="110" dirty="0">
                <a:latin typeface="Arial Unicode MS"/>
                <a:cs typeface="Arial Unicode MS"/>
              </a:rPr>
              <a:t>rotor</a:t>
            </a:r>
            <a:r>
              <a:rPr sz="1700" dirty="0">
                <a:latin typeface="Arial Unicode MS"/>
                <a:cs typeface="Arial Unicode MS"/>
              </a:rPr>
              <a:t> y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los </a:t>
            </a:r>
            <a:r>
              <a:rPr sz="1700" spc="70" dirty="0">
                <a:latin typeface="Arial Unicode MS"/>
                <a:cs typeface="Arial Unicode MS"/>
              </a:rPr>
              <a:t>problemas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seguridad</a:t>
            </a:r>
            <a:r>
              <a:rPr sz="170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del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esquema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 </a:t>
            </a:r>
            <a:r>
              <a:rPr sz="1700" spc="-25" dirty="0">
                <a:latin typeface="Arial Unicode MS"/>
                <a:cs typeface="Arial Unicode MS"/>
              </a:rPr>
              <a:t>CC </a:t>
            </a:r>
            <a:r>
              <a:rPr sz="1700" spc="-10" dirty="0">
                <a:latin typeface="Arial Unicode MS"/>
                <a:cs typeface="Arial Unicode MS"/>
              </a:rPr>
              <a:t>concomitantes.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313326" y="2098281"/>
          <a:ext cx="327660" cy="4488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7660"/>
              </a:tblGrid>
              <a:tr h="3035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60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07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73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35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28916" y="2414016"/>
            <a:ext cx="327659" cy="18668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328916" y="4535157"/>
            <a:ext cx="327660" cy="1761489"/>
            <a:chOff x="7328916" y="4535157"/>
            <a:chExt cx="327660" cy="1761489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28916" y="6108953"/>
              <a:ext cx="327659" cy="18745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465314" y="5325618"/>
              <a:ext cx="93980" cy="780415"/>
            </a:xfrm>
            <a:custGeom>
              <a:avLst/>
              <a:gdLst/>
              <a:ahLst/>
              <a:cxnLst/>
              <a:rect l="l" t="t" r="r" b="b"/>
              <a:pathLst>
                <a:path w="93979" h="780414">
                  <a:moveTo>
                    <a:pt x="0" y="0"/>
                  </a:moveTo>
                  <a:lnTo>
                    <a:pt x="36075" y="6929"/>
                  </a:lnTo>
                  <a:lnTo>
                    <a:pt x="65722" y="26860"/>
                  </a:lnTo>
                  <a:lnTo>
                    <a:pt x="85939" y="56792"/>
                  </a:lnTo>
                  <a:lnTo>
                    <a:pt x="93726" y="93725"/>
                  </a:lnTo>
                  <a:lnTo>
                    <a:pt x="93726" y="96773"/>
                  </a:lnTo>
                  <a:lnTo>
                    <a:pt x="93726" y="99059"/>
                  </a:lnTo>
                  <a:lnTo>
                    <a:pt x="93726" y="101346"/>
                  </a:lnTo>
                  <a:lnTo>
                    <a:pt x="85510" y="138279"/>
                  </a:lnTo>
                  <a:lnTo>
                    <a:pt x="65151" y="168211"/>
                  </a:lnTo>
                  <a:lnTo>
                    <a:pt x="35647" y="188142"/>
                  </a:lnTo>
                  <a:lnTo>
                    <a:pt x="0" y="195072"/>
                  </a:lnTo>
                  <a:lnTo>
                    <a:pt x="36075" y="202001"/>
                  </a:lnTo>
                  <a:lnTo>
                    <a:pt x="65722" y="221932"/>
                  </a:lnTo>
                  <a:lnTo>
                    <a:pt x="85939" y="251864"/>
                  </a:lnTo>
                  <a:lnTo>
                    <a:pt x="93726" y="288798"/>
                  </a:lnTo>
                  <a:lnTo>
                    <a:pt x="93726" y="291846"/>
                  </a:lnTo>
                  <a:lnTo>
                    <a:pt x="93726" y="294132"/>
                  </a:lnTo>
                  <a:lnTo>
                    <a:pt x="93726" y="296418"/>
                  </a:lnTo>
                  <a:lnTo>
                    <a:pt x="85510" y="333351"/>
                  </a:lnTo>
                  <a:lnTo>
                    <a:pt x="65151" y="363283"/>
                  </a:lnTo>
                  <a:lnTo>
                    <a:pt x="35647" y="383214"/>
                  </a:lnTo>
                  <a:lnTo>
                    <a:pt x="0" y="390144"/>
                  </a:lnTo>
                  <a:lnTo>
                    <a:pt x="36075" y="396751"/>
                  </a:lnTo>
                  <a:lnTo>
                    <a:pt x="65722" y="416718"/>
                  </a:lnTo>
                  <a:lnTo>
                    <a:pt x="85939" y="446829"/>
                  </a:lnTo>
                  <a:lnTo>
                    <a:pt x="93726" y="483870"/>
                  </a:lnTo>
                  <a:lnTo>
                    <a:pt x="93726" y="486156"/>
                  </a:lnTo>
                  <a:lnTo>
                    <a:pt x="93726" y="489204"/>
                  </a:lnTo>
                  <a:lnTo>
                    <a:pt x="93726" y="491490"/>
                  </a:lnTo>
                  <a:lnTo>
                    <a:pt x="85510" y="528423"/>
                  </a:lnTo>
                  <a:lnTo>
                    <a:pt x="65151" y="558355"/>
                  </a:lnTo>
                  <a:lnTo>
                    <a:pt x="35647" y="578286"/>
                  </a:lnTo>
                  <a:lnTo>
                    <a:pt x="0" y="585216"/>
                  </a:lnTo>
                  <a:lnTo>
                    <a:pt x="36075" y="591823"/>
                  </a:lnTo>
                  <a:lnTo>
                    <a:pt x="65722" y="611790"/>
                  </a:lnTo>
                  <a:lnTo>
                    <a:pt x="85939" y="641901"/>
                  </a:lnTo>
                  <a:lnTo>
                    <a:pt x="93726" y="678942"/>
                  </a:lnTo>
                  <a:lnTo>
                    <a:pt x="93726" y="681228"/>
                  </a:lnTo>
                  <a:lnTo>
                    <a:pt x="93726" y="684276"/>
                  </a:lnTo>
                  <a:lnTo>
                    <a:pt x="93726" y="686562"/>
                  </a:lnTo>
                  <a:lnTo>
                    <a:pt x="85510" y="723495"/>
                  </a:lnTo>
                  <a:lnTo>
                    <a:pt x="65151" y="753427"/>
                  </a:lnTo>
                  <a:lnTo>
                    <a:pt x="35647" y="773358"/>
                  </a:lnTo>
                  <a:lnTo>
                    <a:pt x="0" y="780288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465314" y="4546853"/>
              <a:ext cx="93980" cy="780415"/>
            </a:xfrm>
            <a:custGeom>
              <a:avLst/>
              <a:gdLst/>
              <a:ahLst/>
              <a:cxnLst/>
              <a:rect l="l" t="t" r="r" b="b"/>
              <a:pathLst>
                <a:path w="93979" h="780414">
                  <a:moveTo>
                    <a:pt x="0" y="0"/>
                  </a:moveTo>
                  <a:lnTo>
                    <a:pt x="36075" y="6929"/>
                  </a:lnTo>
                  <a:lnTo>
                    <a:pt x="65722" y="26860"/>
                  </a:lnTo>
                  <a:lnTo>
                    <a:pt x="85939" y="56792"/>
                  </a:lnTo>
                  <a:lnTo>
                    <a:pt x="93726" y="93725"/>
                  </a:lnTo>
                  <a:lnTo>
                    <a:pt x="93726" y="96773"/>
                  </a:lnTo>
                  <a:lnTo>
                    <a:pt x="93726" y="99059"/>
                  </a:lnTo>
                  <a:lnTo>
                    <a:pt x="93726" y="101346"/>
                  </a:lnTo>
                  <a:lnTo>
                    <a:pt x="85510" y="138279"/>
                  </a:lnTo>
                  <a:lnTo>
                    <a:pt x="65151" y="168211"/>
                  </a:lnTo>
                  <a:lnTo>
                    <a:pt x="35647" y="188142"/>
                  </a:lnTo>
                  <a:lnTo>
                    <a:pt x="0" y="195072"/>
                  </a:lnTo>
                  <a:lnTo>
                    <a:pt x="36075" y="202001"/>
                  </a:lnTo>
                  <a:lnTo>
                    <a:pt x="65722" y="221932"/>
                  </a:lnTo>
                  <a:lnTo>
                    <a:pt x="85939" y="251864"/>
                  </a:lnTo>
                  <a:lnTo>
                    <a:pt x="93726" y="288798"/>
                  </a:lnTo>
                  <a:lnTo>
                    <a:pt x="93726" y="291846"/>
                  </a:lnTo>
                  <a:lnTo>
                    <a:pt x="93726" y="294132"/>
                  </a:lnTo>
                  <a:lnTo>
                    <a:pt x="93726" y="296418"/>
                  </a:lnTo>
                  <a:lnTo>
                    <a:pt x="85510" y="333351"/>
                  </a:lnTo>
                  <a:lnTo>
                    <a:pt x="65151" y="363283"/>
                  </a:lnTo>
                  <a:lnTo>
                    <a:pt x="35647" y="383214"/>
                  </a:lnTo>
                  <a:lnTo>
                    <a:pt x="0" y="390144"/>
                  </a:lnTo>
                  <a:lnTo>
                    <a:pt x="36075" y="396751"/>
                  </a:lnTo>
                  <a:lnTo>
                    <a:pt x="65722" y="416718"/>
                  </a:lnTo>
                  <a:lnTo>
                    <a:pt x="85939" y="446829"/>
                  </a:lnTo>
                  <a:lnTo>
                    <a:pt x="93726" y="483870"/>
                  </a:lnTo>
                  <a:lnTo>
                    <a:pt x="93726" y="486156"/>
                  </a:lnTo>
                  <a:lnTo>
                    <a:pt x="93726" y="489204"/>
                  </a:lnTo>
                  <a:lnTo>
                    <a:pt x="93726" y="491490"/>
                  </a:lnTo>
                  <a:lnTo>
                    <a:pt x="85510" y="528423"/>
                  </a:lnTo>
                  <a:lnTo>
                    <a:pt x="65151" y="558355"/>
                  </a:lnTo>
                  <a:lnTo>
                    <a:pt x="35647" y="578286"/>
                  </a:lnTo>
                  <a:lnTo>
                    <a:pt x="0" y="585216"/>
                  </a:lnTo>
                  <a:lnTo>
                    <a:pt x="36075" y="591823"/>
                  </a:lnTo>
                  <a:lnTo>
                    <a:pt x="65722" y="611790"/>
                  </a:lnTo>
                  <a:lnTo>
                    <a:pt x="85939" y="641901"/>
                  </a:lnTo>
                  <a:lnTo>
                    <a:pt x="93726" y="678942"/>
                  </a:lnTo>
                  <a:lnTo>
                    <a:pt x="93726" y="681228"/>
                  </a:lnTo>
                  <a:lnTo>
                    <a:pt x="93726" y="684276"/>
                  </a:lnTo>
                  <a:lnTo>
                    <a:pt x="93726" y="686562"/>
                  </a:lnTo>
                  <a:lnTo>
                    <a:pt x="85510" y="723495"/>
                  </a:lnTo>
                  <a:lnTo>
                    <a:pt x="65151" y="753427"/>
                  </a:lnTo>
                  <a:lnTo>
                    <a:pt x="35647" y="773358"/>
                  </a:lnTo>
                  <a:lnTo>
                    <a:pt x="0" y="780288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54379" y="3754869"/>
            <a:ext cx="116357" cy="218465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7465314" y="3961638"/>
            <a:ext cx="93980" cy="585470"/>
          </a:xfrm>
          <a:custGeom>
            <a:avLst/>
            <a:gdLst/>
            <a:ahLst/>
            <a:cxnLst/>
            <a:rect l="l" t="t" r="r" b="b"/>
            <a:pathLst>
              <a:path w="93979" h="585470">
                <a:moveTo>
                  <a:pt x="0" y="0"/>
                </a:moveTo>
                <a:lnTo>
                  <a:pt x="36075" y="6607"/>
                </a:lnTo>
                <a:lnTo>
                  <a:pt x="65722" y="26574"/>
                </a:lnTo>
                <a:lnTo>
                  <a:pt x="85939" y="56685"/>
                </a:lnTo>
                <a:lnTo>
                  <a:pt x="93726" y="93725"/>
                </a:lnTo>
                <a:lnTo>
                  <a:pt x="93726" y="96012"/>
                </a:lnTo>
                <a:lnTo>
                  <a:pt x="93726" y="99059"/>
                </a:lnTo>
                <a:lnTo>
                  <a:pt x="93726" y="101346"/>
                </a:lnTo>
                <a:lnTo>
                  <a:pt x="85510" y="138279"/>
                </a:lnTo>
                <a:lnTo>
                  <a:pt x="65151" y="168211"/>
                </a:lnTo>
                <a:lnTo>
                  <a:pt x="35647" y="188142"/>
                </a:lnTo>
                <a:lnTo>
                  <a:pt x="0" y="195072"/>
                </a:lnTo>
                <a:lnTo>
                  <a:pt x="36075" y="201572"/>
                </a:lnTo>
                <a:lnTo>
                  <a:pt x="65722" y="221361"/>
                </a:lnTo>
                <a:lnTo>
                  <a:pt x="85939" y="251436"/>
                </a:lnTo>
                <a:lnTo>
                  <a:pt x="93726" y="288798"/>
                </a:lnTo>
                <a:lnTo>
                  <a:pt x="93726" y="291084"/>
                </a:lnTo>
                <a:lnTo>
                  <a:pt x="93726" y="294132"/>
                </a:lnTo>
                <a:lnTo>
                  <a:pt x="93726" y="296418"/>
                </a:lnTo>
                <a:lnTo>
                  <a:pt x="85510" y="333351"/>
                </a:lnTo>
                <a:lnTo>
                  <a:pt x="65151" y="363283"/>
                </a:lnTo>
                <a:lnTo>
                  <a:pt x="35647" y="383214"/>
                </a:lnTo>
                <a:lnTo>
                  <a:pt x="0" y="390144"/>
                </a:lnTo>
                <a:lnTo>
                  <a:pt x="36075" y="396644"/>
                </a:lnTo>
                <a:lnTo>
                  <a:pt x="65722" y="416433"/>
                </a:lnTo>
                <a:lnTo>
                  <a:pt x="85939" y="446508"/>
                </a:lnTo>
                <a:lnTo>
                  <a:pt x="93726" y="483870"/>
                </a:lnTo>
                <a:lnTo>
                  <a:pt x="93726" y="486156"/>
                </a:lnTo>
                <a:lnTo>
                  <a:pt x="93726" y="489204"/>
                </a:lnTo>
                <a:lnTo>
                  <a:pt x="93726" y="491490"/>
                </a:lnTo>
                <a:lnTo>
                  <a:pt x="85510" y="528423"/>
                </a:lnTo>
                <a:lnTo>
                  <a:pt x="65151" y="558355"/>
                </a:lnTo>
                <a:lnTo>
                  <a:pt x="35647" y="578286"/>
                </a:lnTo>
                <a:lnTo>
                  <a:pt x="0" y="585216"/>
                </a:lnTo>
              </a:path>
            </a:pathLst>
          </a:custGeom>
          <a:ln w="233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53617" y="2975343"/>
            <a:ext cx="117119" cy="413537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7465314" y="3376421"/>
            <a:ext cx="93980" cy="390525"/>
          </a:xfrm>
          <a:custGeom>
            <a:avLst/>
            <a:gdLst/>
            <a:ahLst/>
            <a:cxnLst/>
            <a:rect l="l" t="t" r="r" b="b"/>
            <a:pathLst>
              <a:path w="93979" h="390525">
                <a:moveTo>
                  <a:pt x="0" y="0"/>
                </a:moveTo>
                <a:lnTo>
                  <a:pt x="36075" y="6941"/>
                </a:lnTo>
                <a:lnTo>
                  <a:pt x="65722" y="26955"/>
                </a:lnTo>
                <a:lnTo>
                  <a:pt x="85939" y="57114"/>
                </a:lnTo>
                <a:lnTo>
                  <a:pt x="93726" y="94488"/>
                </a:lnTo>
                <a:lnTo>
                  <a:pt x="93726" y="96773"/>
                </a:lnTo>
                <a:lnTo>
                  <a:pt x="93726" y="99822"/>
                </a:lnTo>
                <a:lnTo>
                  <a:pt x="93726" y="102107"/>
                </a:lnTo>
                <a:lnTo>
                  <a:pt x="85510" y="138922"/>
                </a:lnTo>
                <a:lnTo>
                  <a:pt x="65151" y="168592"/>
                </a:lnTo>
                <a:lnTo>
                  <a:pt x="35647" y="188261"/>
                </a:lnTo>
                <a:lnTo>
                  <a:pt x="0" y="195072"/>
                </a:lnTo>
                <a:lnTo>
                  <a:pt x="36075" y="202013"/>
                </a:lnTo>
                <a:lnTo>
                  <a:pt x="65722" y="222027"/>
                </a:lnTo>
                <a:lnTo>
                  <a:pt x="85939" y="252186"/>
                </a:lnTo>
                <a:lnTo>
                  <a:pt x="93726" y="289560"/>
                </a:lnTo>
                <a:lnTo>
                  <a:pt x="93726" y="291846"/>
                </a:lnTo>
                <a:lnTo>
                  <a:pt x="93726" y="294894"/>
                </a:lnTo>
                <a:lnTo>
                  <a:pt x="93726" y="297180"/>
                </a:lnTo>
                <a:lnTo>
                  <a:pt x="85510" y="333994"/>
                </a:lnTo>
                <a:lnTo>
                  <a:pt x="65151" y="363664"/>
                </a:lnTo>
                <a:lnTo>
                  <a:pt x="35647" y="383333"/>
                </a:lnTo>
                <a:lnTo>
                  <a:pt x="0" y="390144"/>
                </a:lnTo>
              </a:path>
            </a:pathLst>
          </a:custGeom>
          <a:ln w="233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54379" y="2585961"/>
            <a:ext cx="116357" cy="218465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7465314" y="2792729"/>
            <a:ext cx="93980" cy="585470"/>
          </a:xfrm>
          <a:custGeom>
            <a:avLst/>
            <a:gdLst/>
            <a:ahLst/>
            <a:cxnLst/>
            <a:rect l="l" t="t" r="r" b="b"/>
            <a:pathLst>
              <a:path w="93979" h="585470">
                <a:moveTo>
                  <a:pt x="0" y="0"/>
                </a:moveTo>
                <a:lnTo>
                  <a:pt x="36075" y="6929"/>
                </a:lnTo>
                <a:lnTo>
                  <a:pt x="65722" y="26860"/>
                </a:lnTo>
                <a:lnTo>
                  <a:pt x="85939" y="56792"/>
                </a:lnTo>
                <a:lnTo>
                  <a:pt x="93726" y="93725"/>
                </a:lnTo>
                <a:lnTo>
                  <a:pt x="93726" y="96773"/>
                </a:lnTo>
                <a:lnTo>
                  <a:pt x="93726" y="99059"/>
                </a:lnTo>
                <a:lnTo>
                  <a:pt x="93726" y="101346"/>
                </a:lnTo>
                <a:lnTo>
                  <a:pt x="85510" y="138279"/>
                </a:lnTo>
                <a:lnTo>
                  <a:pt x="65151" y="168211"/>
                </a:lnTo>
                <a:lnTo>
                  <a:pt x="35647" y="188142"/>
                </a:lnTo>
                <a:lnTo>
                  <a:pt x="0" y="195072"/>
                </a:lnTo>
                <a:lnTo>
                  <a:pt x="36075" y="201679"/>
                </a:lnTo>
                <a:lnTo>
                  <a:pt x="65722" y="221646"/>
                </a:lnTo>
                <a:lnTo>
                  <a:pt x="85939" y="251757"/>
                </a:lnTo>
                <a:lnTo>
                  <a:pt x="93726" y="288798"/>
                </a:lnTo>
                <a:lnTo>
                  <a:pt x="93726" y="291084"/>
                </a:lnTo>
                <a:lnTo>
                  <a:pt x="93726" y="294132"/>
                </a:lnTo>
                <a:lnTo>
                  <a:pt x="93726" y="296418"/>
                </a:lnTo>
                <a:lnTo>
                  <a:pt x="85510" y="333351"/>
                </a:lnTo>
                <a:lnTo>
                  <a:pt x="65151" y="363283"/>
                </a:lnTo>
                <a:lnTo>
                  <a:pt x="35647" y="383214"/>
                </a:lnTo>
                <a:lnTo>
                  <a:pt x="0" y="390144"/>
                </a:lnTo>
                <a:lnTo>
                  <a:pt x="36075" y="396751"/>
                </a:lnTo>
                <a:lnTo>
                  <a:pt x="65722" y="416718"/>
                </a:lnTo>
                <a:lnTo>
                  <a:pt x="85939" y="446829"/>
                </a:lnTo>
                <a:lnTo>
                  <a:pt x="93726" y="483870"/>
                </a:lnTo>
                <a:lnTo>
                  <a:pt x="93726" y="486156"/>
                </a:lnTo>
                <a:lnTo>
                  <a:pt x="93726" y="489204"/>
                </a:lnTo>
                <a:lnTo>
                  <a:pt x="93726" y="491490"/>
                </a:lnTo>
                <a:lnTo>
                  <a:pt x="85510" y="528423"/>
                </a:lnTo>
                <a:lnTo>
                  <a:pt x="65151" y="558355"/>
                </a:lnTo>
                <a:lnTo>
                  <a:pt x="35647" y="578286"/>
                </a:lnTo>
                <a:lnTo>
                  <a:pt x="0" y="585216"/>
                </a:lnTo>
              </a:path>
            </a:pathLst>
          </a:custGeom>
          <a:ln w="233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7060000" y="6394012"/>
            <a:ext cx="265430" cy="124460"/>
            <a:chOff x="7060000" y="6394012"/>
            <a:chExt cx="265430" cy="124460"/>
          </a:xfrm>
        </p:grpSpPr>
        <p:sp>
          <p:nvSpPr>
            <p:cNvPr id="15" name="object 15"/>
            <p:cNvSpPr/>
            <p:nvPr/>
          </p:nvSpPr>
          <p:spPr>
            <a:xfrm>
              <a:off x="7063740" y="6397752"/>
              <a:ext cx="257810" cy="116839"/>
            </a:xfrm>
            <a:custGeom>
              <a:avLst/>
              <a:gdLst/>
              <a:ahLst/>
              <a:cxnLst/>
              <a:rect l="l" t="t" r="r" b="b"/>
              <a:pathLst>
                <a:path w="257809" h="116840">
                  <a:moveTo>
                    <a:pt x="257555" y="116586"/>
                  </a:moveTo>
                  <a:lnTo>
                    <a:pt x="257555" y="0"/>
                  </a:lnTo>
                  <a:lnTo>
                    <a:pt x="0" y="0"/>
                  </a:lnTo>
                  <a:lnTo>
                    <a:pt x="0" y="116586"/>
                  </a:lnTo>
                  <a:lnTo>
                    <a:pt x="257555" y="1165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063740" y="6397752"/>
              <a:ext cx="257810" cy="116839"/>
            </a:xfrm>
            <a:custGeom>
              <a:avLst/>
              <a:gdLst/>
              <a:ahLst/>
              <a:cxnLst/>
              <a:rect l="l" t="t" r="r" b="b"/>
              <a:pathLst>
                <a:path w="257809" h="116840">
                  <a:moveTo>
                    <a:pt x="0" y="0"/>
                  </a:moveTo>
                  <a:lnTo>
                    <a:pt x="0" y="116586"/>
                  </a:lnTo>
                  <a:lnTo>
                    <a:pt x="257556" y="116586"/>
                  </a:lnTo>
                  <a:lnTo>
                    <a:pt x="257556" y="0"/>
                  </a:lnTo>
                  <a:lnTo>
                    <a:pt x="0" y="0"/>
                  </a:lnTo>
                  <a:close/>
                </a:path>
              </a:pathLst>
            </a:custGeom>
            <a:ln w="7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783585" y="2316975"/>
            <a:ext cx="4541520" cy="248920"/>
            <a:chOff x="2783585" y="2316975"/>
            <a:chExt cx="4541520" cy="248920"/>
          </a:xfrm>
        </p:grpSpPr>
        <p:sp>
          <p:nvSpPr>
            <p:cNvPr id="18" name="object 18"/>
            <p:cNvSpPr/>
            <p:nvPr/>
          </p:nvSpPr>
          <p:spPr>
            <a:xfrm>
              <a:off x="7063739" y="2445257"/>
              <a:ext cx="257810" cy="116839"/>
            </a:xfrm>
            <a:custGeom>
              <a:avLst/>
              <a:gdLst/>
              <a:ahLst/>
              <a:cxnLst/>
              <a:rect l="l" t="t" r="r" b="b"/>
              <a:pathLst>
                <a:path w="257809" h="116839">
                  <a:moveTo>
                    <a:pt x="257555" y="116586"/>
                  </a:moveTo>
                  <a:lnTo>
                    <a:pt x="257555" y="0"/>
                  </a:lnTo>
                  <a:lnTo>
                    <a:pt x="0" y="0"/>
                  </a:lnTo>
                  <a:lnTo>
                    <a:pt x="0" y="116586"/>
                  </a:lnTo>
                  <a:lnTo>
                    <a:pt x="257555" y="1165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063739" y="2445257"/>
              <a:ext cx="257810" cy="116839"/>
            </a:xfrm>
            <a:custGeom>
              <a:avLst/>
              <a:gdLst/>
              <a:ahLst/>
              <a:cxnLst/>
              <a:rect l="l" t="t" r="r" b="b"/>
              <a:pathLst>
                <a:path w="257809" h="116839">
                  <a:moveTo>
                    <a:pt x="0" y="0"/>
                  </a:moveTo>
                  <a:lnTo>
                    <a:pt x="0" y="116586"/>
                  </a:lnTo>
                  <a:lnTo>
                    <a:pt x="257556" y="116586"/>
                  </a:lnTo>
                  <a:lnTo>
                    <a:pt x="257556" y="0"/>
                  </a:lnTo>
                  <a:lnTo>
                    <a:pt x="0" y="0"/>
                  </a:lnTo>
                  <a:close/>
                </a:path>
              </a:pathLst>
            </a:custGeom>
            <a:ln w="7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797045" y="2507741"/>
              <a:ext cx="3267075" cy="0"/>
            </a:xfrm>
            <a:custGeom>
              <a:avLst/>
              <a:gdLst/>
              <a:ahLst/>
              <a:cxnLst/>
              <a:rect l="l" t="t" r="r" b="b"/>
              <a:pathLst>
                <a:path w="3267075">
                  <a:moveTo>
                    <a:pt x="3266694" y="0"/>
                  </a:moveTo>
                  <a:lnTo>
                    <a:pt x="0" y="0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91711" y="2480309"/>
              <a:ext cx="46482" cy="4724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80015" y="2468613"/>
              <a:ext cx="69875" cy="7063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411473" y="2328671"/>
              <a:ext cx="401320" cy="93980"/>
            </a:xfrm>
            <a:custGeom>
              <a:avLst/>
              <a:gdLst/>
              <a:ahLst/>
              <a:cxnLst/>
              <a:rect l="l" t="t" r="r" b="b"/>
              <a:pathLst>
                <a:path w="401320" h="93980">
                  <a:moveTo>
                    <a:pt x="0" y="93725"/>
                  </a:moveTo>
                  <a:lnTo>
                    <a:pt x="38721" y="38349"/>
                  </a:lnTo>
                  <a:lnTo>
                    <a:pt x="82131" y="18068"/>
                  </a:lnTo>
                  <a:lnTo>
                    <a:pt x="137135" y="4773"/>
                  </a:lnTo>
                  <a:lnTo>
                    <a:pt x="200406" y="0"/>
                  </a:lnTo>
                  <a:lnTo>
                    <a:pt x="263676" y="4773"/>
                  </a:lnTo>
                  <a:lnTo>
                    <a:pt x="318680" y="18068"/>
                  </a:lnTo>
                  <a:lnTo>
                    <a:pt x="362090" y="38349"/>
                  </a:lnTo>
                  <a:lnTo>
                    <a:pt x="390576" y="64081"/>
                  </a:lnTo>
                  <a:lnTo>
                    <a:pt x="400812" y="93725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87089" y="2480309"/>
              <a:ext cx="47244" cy="4648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75393" y="2468613"/>
              <a:ext cx="70637" cy="6987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783585" y="2507741"/>
              <a:ext cx="624205" cy="0"/>
            </a:xfrm>
            <a:custGeom>
              <a:avLst/>
              <a:gdLst/>
              <a:ahLst/>
              <a:cxnLst/>
              <a:rect l="l" t="t" r="r" b="b"/>
              <a:pathLst>
                <a:path w="624204">
                  <a:moveTo>
                    <a:pt x="624077" y="0"/>
                  </a:moveTo>
                  <a:lnTo>
                    <a:pt x="0" y="0"/>
                  </a:lnTo>
                </a:path>
              </a:pathLst>
            </a:custGeom>
            <a:ln w="12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2393854" y="2351532"/>
            <a:ext cx="4931410" cy="3917950"/>
            <a:chOff x="2393854" y="2351532"/>
            <a:chExt cx="4931410" cy="3917950"/>
          </a:xfrm>
        </p:grpSpPr>
        <p:sp>
          <p:nvSpPr>
            <p:cNvPr id="28" name="object 28"/>
            <p:cNvSpPr/>
            <p:nvPr/>
          </p:nvSpPr>
          <p:spPr>
            <a:xfrm>
              <a:off x="7063739" y="6147816"/>
              <a:ext cx="257810" cy="117475"/>
            </a:xfrm>
            <a:custGeom>
              <a:avLst/>
              <a:gdLst/>
              <a:ahLst/>
              <a:cxnLst/>
              <a:rect l="l" t="t" r="r" b="b"/>
              <a:pathLst>
                <a:path w="257809" h="117475">
                  <a:moveTo>
                    <a:pt x="257555" y="117348"/>
                  </a:moveTo>
                  <a:lnTo>
                    <a:pt x="257555" y="0"/>
                  </a:lnTo>
                  <a:lnTo>
                    <a:pt x="0" y="0"/>
                  </a:lnTo>
                  <a:lnTo>
                    <a:pt x="0" y="117348"/>
                  </a:lnTo>
                  <a:lnTo>
                    <a:pt x="257555" y="1173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063739" y="6147816"/>
              <a:ext cx="257810" cy="117475"/>
            </a:xfrm>
            <a:custGeom>
              <a:avLst/>
              <a:gdLst/>
              <a:ahLst/>
              <a:cxnLst/>
              <a:rect l="l" t="t" r="r" b="b"/>
              <a:pathLst>
                <a:path w="257809" h="117475">
                  <a:moveTo>
                    <a:pt x="0" y="0"/>
                  </a:moveTo>
                  <a:lnTo>
                    <a:pt x="0" y="117348"/>
                  </a:lnTo>
                  <a:lnTo>
                    <a:pt x="257556" y="117348"/>
                  </a:lnTo>
                  <a:lnTo>
                    <a:pt x="257556" y="0"/>
                  </a:lnTo>
                  <a:lnTo>
                    <a:pt x="0" y="0"/>
                  </a:lnTo>
                  <a:close/>
                </a:path>
              </a:pathLst>
            </a:custGeom>
            <a:ln w="7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13047" y="6202679"/>
              <a:ext cx="3251200" cy="0"/>
            </a:xfrm>
            <a:custGeom>
              <a:avLst/>
              <a:gdLst/>
              <a:ahLst/>
              <a:cxnLst/>
              <a:rect l="l" t="t" r="r" b="b"/>
              <a:pathLst>
                <a:path w="3251200">
                  <a:moveTo>
                    <a:pt x="3250692" y="0"/>
                  </a:moveTo>
                  <a:lnTo>
                    <a:pt x="0" y="0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90949" y="6181344"/>
              <a:ext cx="46482" cy="4724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79253" y="6169647"/>
              <a:ext cx="69875" cy="7063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410711" y="6029705"/>
              <a:ext cx="400050" cy="93980"/>
            </a:xfrm>
            <a:custGeom>
              <a:avLst/>
              <a:gdLst/>
              <a:ahLst/>
              <a:cxnLst/>
              <a:rect l="l" t="t" r="r" b="b"/>
              <a:pathLst>
                <a:path w="400050" h="93979">
                  <a:moveTo>
                    <a:pt x="0" y="93726"/>
                  </a:moveTo>
                  <a:lnTo>
                    <a:pt x="38502" y="38349"/>
                  </a:lnTo>
                  <a:lnTo>
                    <a:pt x="81802" y="18068"/>
                  </a:lnTo>
                  <a:lnTo>
                    <a:pt x="136843" y="4773"/>
                  </a:lnTo>
                  <a:lnTo>
                    <a:pt x="200406" y="0"/>
                  </a:lnTo>
                  <a:lnTo>
                    <a:pt x="263597" y="4773"/>
                  </a:lnTo>
                  <a:lnTo>
                    <a:pt x="318412" y="18068"/>
                  </a:lnTo>
                  <a:lnTo>
                    <a:pt x="361596" y="38349"/>
                  </a:lnTo>
                  <a:lnTo>
                    <a:pt x="389894" y="64081"/>
                  </a:lnTo>
                  <a:lnTo>
                    <a:pt x="400050" y="93726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86327" y="6181344"/>
              <a:ext cx="47244" cy="4648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74631" y="6169647"/>
              <a:ext cx="70637" cy="6987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2783585" y="2507742"/>
              <a:ext cx="624205" cy="3695065"/>
            </a:xfrm>
            <a:custGeom>
              <a:avLst/>
              <a:gdLst/>
              <a:ahLst/>
              <a:cxnLst/>
              <a:rect l="l" t="t" r="r" b="b"/>
              <a:pathLst>
                <a:path w="624204" h="3695065">
                  <a:moveTo>
                    <a:pt x="624078" y="3694938"/>
                  </a:moveTo>
                  <a:lnTo>
                    <a:pt x="0" y="3694938"/>
                  </a:lnTo>
                  <a:lnTo>
                    <a:pt x="0" y="0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409443" y="4129277"/>
              <a:ext cx="748665" cy="444500"/>
            </a:xfrm>
            <a:custGeom>
              <a:avLst/>
              <a:gdLst/>
              <a:ahLst/>
              <a:cxnLst/>
              <a:rect l="l" t="t" r="r" b="b"/>
              <a:pathLst>
                <a:path w="748664" h="444500">
                  <a:moveTo>
                    <a:pt x="748283" y="444246"/>
                  </a:moveTo>
                  <a:lnTo>
                    <a:pt x="748283" y="0"/>
                  </a:lnTo>
                  <a:lnTo>
                    <a:pt x="0" y="0"/>
                  </a:lnTo>
                  <a:lnTo>
                    <a:pt x="0" y="444246"/>
                  </a:lnTo>
                  <a:lnTo>
                    <a:pt x="748283" y="4442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409443" y="4129277"/>
              <a:ext cx="748665" cy="444500"/>
            </a:xfrm>
            <a:custGeom>
              <a:avLst/>
              <a:gdLst/>
              <a:ahLst/>
              <a:cxnLst/>
              <a:rect l="l" t="t" r="r" b="b"/>
              <a:pathLst>
                <a:path w="748664" h="444500">
                  <a:moveTo>
                    <a:pt x="0" y="0"/>
                  </a:moveTo>
                  <a:lnTo>
                    <a:pt x="0" y="444246"/>
                  </a:lnTo>
                  <a:lnTo>
                    <a:pt x="748284" y="444246"/>
                  </a:lnTo>
                  <a:lnTo>
                    <a:pt x="748284" y="0"/>
                  </a:lnTo>
                  <a:lnTo>
                    <a:pt x="0" y="0"/>
                  </a:lnTo>
                  <a:close/>
                </a:path>
              </a:pathLst>
            </a:custGeom>
            <a:ln w="311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610355" y="2351532"/>
              <a:ext cx="0" cy="3656329"/>
            </a:xfrm>
            <a:custGeom>
              <a:avLst/>
              <a:gdLst/>
              <a:ahLst/>
              <a:cxnLst/>
              <a:rect l="l" t="t" r="r" b="b"/>
              <a:pathLst>
                <a:path h="3656329">
                  <a:moveTo>
                    <a:pt x="0" y="0"/>
                  </a:moveTo>
                  <a:lnTo>
                    <a:pt x="0" y="3656076"/>
                  </a:lnTo>
                </a:path>
              </a:pathLst>
            </a:custGeom>
            <a:ln w="12471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0" name="object 4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863829" y="6444729"/>
            <a:ext cx="210845" cy="210845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6744461" y="6646926"/>
            <a:ext cx="265430" cy="316230"/>
            <a:chOff x="6744461" y="6646926"/>
            <a:chExt cx="265430" cy="316230"/>
          </a:xfrm>
        </p:grpSpPr>
        <p:sp>
          <p:nvSpPr>
            <p:cNvPr id="42" name="object 42"/>
            <p:cNvSpPr/>
            <p:nvPr/>
          </p:nvSpPr>
          <p:spPr>
            <a:xfrm>
              <a:off x="6829805" y="6950964"/>
              <a:ext cx="93980" cy="0"/>
            </a:xfrm>
            <a:custGeom>
              <a:avLst/>
              <a:gdLst/>
              <a:ahLst/>
              <a:cxnLst/>
              <a:rect l="l" t="t" r="r" b="b"/>
              <a:pathLst>
                <a:path w="93979">
                  <a:moveTo>
                    <a:pt x="0" y="0"/>
                  </a:moveTo>
                  <a:lnTo>
                    <a:pt x="93726" y="0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783323" y="6904482"/>
              <a:ext cx="179070" cy="0"/>
            </a:xfrm>
            <a:custGeom>
              <a:avLst/>
              <a:gdLst/>
              <a:ahLst/>
              <a:cxnLst/>
              <a:rect l="l" t="t" r="r" b="b"/>
              <a:pathLst>
                <a:path w="179070">
                  <a:moveTo>
                    <a:pt x="0" y="0"/>
                  </a:moveTo>
                  <a:lnTo>
                    <a:pt x="179070" y="0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744461" y="6857238"/>
              <a:ext cx="265430" cy="0"/>
            </a:xfrm>
            <a:custGeom>
              <a:avLst/>
              <a:gdLst/>
              <a:ahLst/>
              <a:cxnLst/>
              <a:rect l="l" t="t" r="r" b="b"/>
              <a:pathLst>
                <a:path w="265429">
                  <a:moveTo>
                    <a:pt x="0" y="0"/>
                  </a:moveTo>
                  <a:lnTo>
                    <a:pt x="265176" y="0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877049" y="6646926"/>
              <a:ext cx="0" cy="210820"/>
            </a:xfrm>
            <a:custGeom>
              <a:avLst/>
              <a:gdLst/>
              <a:ahLst/>
              <a:cxnLst/>
              <a:rect l="l" t="t" r="r" b="b"/>
              <a:pathLst>
                <a:path h="210820">
                  <a:moveTo>
                    <a:pt x="0" y="0"/>
                  </a:moveTo>
                  <a:lnTo>
                    <a:pt x="0" y="210311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6374962" y="6177603"/>
            <a:ext cx="55244" cy="55244"/>
            <a:chOff x="6374962" y="6177603"/>
            <a:chExt cx="55244" cy="55244"/>
          </a:xfrm>
        </p:grpSpPr>
        <p:pic>
          <p:nvPicPr>
            <p:cNvPr id="47" name="object 4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78702" y="6181344"/>
              <a:ext cx="47244" cy="47243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6378702" y="6181344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0" y="23622"/>
                  </a:moveTo>
                  <a:lnTo>
                    <a:pt x="1869" y="14466"/>
                  </a:lnTo>
                  <a:lnTo>
                    <a:pt x="6953" y="6953"/>
                  </a:lnTo>
                  <a:lnTo>
                    <a:pt x="14466" y="1869"/>
                  </a:lnTo>
                  <a:lnTo>
                    <a:pt x="23621" y="0"/>
                  </a:lnTo>
                  <a:lnTo>
                    <a:pt x="32777" y="1869"/>
                  </a:lnTo>
                  <a:lnTo>
                    <a:pt x="40290" y="6953"/>
                  </a:lnTo>
                  <a:lnTo>
                    <a:pt x="45374" y="14466"/>
                  </a:lnTo>
                  <a:lnTo>
                    <a:pt x="47244" y="23622"/>
                  </a:lnTo>
                  <a:lnTo>
                    <a:pt x="45374" y="32777"/>
                  </a:lnTo>
                  <a:lnTo>
                    <a:pt x="40290" y="40290"/>
                  </a:lnTo>
                  <a:lnTo>
                    <a:pt x="32777" y="45374"/>
                  </a:lnTo>
                  <a:lnTo>
                    <a:pt x="23622" y="47244"/>
                  </a:lnTo>
                  <a:lnTo>
                    <a:pt x="14466" y="45374"/>
                  </a:lnTo>
                  <a:lnTo>
                    <a:pt x="6953" y="40290"/>
                  </a:lnTo>
                  <a:lnTo>
                    <a:pt x="1869" y="32777"/>
                  </a:lnTo>
                  <a:lnTo>
                    <a:pt x="0" y="23622"/>
                  </a:lnTo>
                  <a:close/>
                </a:path>
              </a:pathLst>
            </a:custGeom>
            <a:ln w="7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6374962" y="2476569"/>
            <a:ext cx="55244" cy="55244"/>
            <a:chOff x="6374962" y="2476569"/>
            <a:chExt cx="55244" cy="55244"/>
          </a:xfrm>
        </p:grpSpPr>
        <p:pic>
          <p:nvPicPr>
            <p:cNvPr id="50" name="object 5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78702" y="2480309"/>
              <a:ext cx="47244" cy="47244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6378702" y="2480309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0" y="23622"/>
                  </a:moveTo>
                  <a:lnTo>
                    <a:pt x="1869" y="14466"/>
                  </a:lnTo>
                  <a:lnTo>
                    <a:pt x="6953" y="6953"/>
                  </a:lnTo>
                  <a:lnTo>
                    <a:pt x="14466" y="1869"/>
                  </a:lnTo>
                  <a:lnTo>
                    <a:pt x="23621" y="0"/>
                  </a:lnTo>
                  <a:lnTo>
                    <a:pt x="32777" y="1869"/>
                  </a:lnTo>
                  <a:lnTo>
                    <a:pt x="40290" y="6953"/>
                  </a:lnTo>
                  <a:lnTo>
                    <a:pt x="45374" y="14466"/>
                  </a:lnTo>
                  <a:lnTo>
                    <a:pt x="47244" y="23622"/>
                  </a:lnTo>
                  <a:lnTo>
                    <a:pt x="45374" y="32777"/>
                  </a:lnTo>
                  <a:lnTo>
                    <a:pt x="40290" y="40290"/>
                  </a:lnTo>
                  <a:lnTo>
                    <a:pt x="32777" y="45374"/>
                  </a:lnTo>
                  <a:lnTo>
                    <a:pt x="23622" y="47244"/>
                  </a:lnTo>
                  <a:lnTo>
                    <a:pt x="14466" y="45374"/>
                  </a:lnTo>
                  <a:lnTo>
                    <a:pt x="6953" y="40290"/>
                  </a:lnTo>
                  <a:lnTo>
                    <a:pt x="1869" y="32777"/>
                  </a:lnTo>
                  <a:lnTo>
                    <a:pt x="0" y="23622"/>
                  </a:lnTo>
                  <a:close/>
                </a:path>
              </a:pathLst>
            </a:custGeom>
            <a:ln w="7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/>
          <p:nvPr/>
        </p:nvSpPr>
        <p:spPr>
          <a:xfrm>
            <a:off x="5816346" y="3419855"/>
            <a:ext cx="1240155" cy="1863089"/>
          </a:xfrm>
          <a:custGeom>
            <a:avLst/>
            <a:gdLst/>
            <a:ahLst/>
            <a:cxnLst/>
            <a:rect l="l" t="t" r="r" b="b"/>
            <a:pathLst>
              <a:path w="1240154" h="1863089">
                <a:moveTo>
                  <a:pt x="0" y="0"/>
                </a:moveTo>
                <a:lnTo>
                  <a:pt x="0" y="1863089"/>
                </a:lnTo>
                <a:lnTo>
                  <a:pt x="1239774" y="1863089"/>
                </a:lnTo>
                <a:lnTo>
                  <a:pt x="1239773" y="0"/>
                </a:lnTo>
                <a:lnTo>
                  <a:pt x="0" y="0"/>
                </a:lnTo>
                <a:close/>
              </a:path>
            </a:pathLst>
          </a:custGeom>
          <a:ln w="233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3" name="object 53"/>
          <p:cNvGrpSpPr/>
          <p:nvPr/>
        </p:nvGrpSpPr>
        <p:grpSpPr>
          <a:xfrm>
            <a:off x="4144251" y="3408159"/>
            <a:ext cx="1450340" cy="2244725"/>
            <a:chOff x="4144251" y="3408159"/>
            <a:chExt cx="1450340" cy="2244725"/>
          </a:xfrm>
        </p:grpSpPr>
        <p:sp>
          <p:nvSpPr>
            <p:cNvPr id="54" name="object 54"/>
            <p:cNvSpPr/>
            <p:nvPr/>
          </p:nvSpPr>
          <p:spPr>
            <a:xfrm>
              <a:off x="4155948" y="3419856"/>
              <a:ext cx="1426845" cy="1863089"/>
            </a:xfrm>
            <a:custGeom>
              <a:avLst/>
              <a:gdLst/>
              <a:ahLst/>
              <a:cxnLst/>
              <a:rect l="l" t="t" r="r" b="b"/>
              <a:pathLst>
                <a:path w="1426845" h="1863089">
                  <a:moveTo>
                    <a:pt x="0" y="0"/>
                  </a:moveTo>
                  <a:lnTo>
                    <a:pt x="0" y="1863089"/>
                  </a:lnTo>
                  <a:lnTo>
                    <a:pt x="1426464" y="1863089"/>
                  </a:lnTo>
                  <a:lnTo>
                    <a:pt x="1426463" y="0"/>
                  </a:lnTo>
                  <a:lnTo>
                    <a:pt x="0" y="0"/>
                  </a:lnTo>
                  <a:close/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436363" y="5282946"/>
              <a:ext cx="187960" cy="358140"/>
            </a:xfrm>
            <a:custGeom>
              <a:avLst/>
              <a:gdLst/>
              <a:ahLst/>
              <a:cxnLst/>
              <a:rect l="l" t="t" r="r" b="b"/>
              <a:pathLst>
                <a:path w="187960" h="358139">
                  <a:moveTo>
                    <a:pt x="187451" y="0"/>
                  </a:moveTo>
                  <a:lnTo>
                    <a:pt x="0" y="358140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87882" y="5243643"/>
              <a:ext cx="74152" cy="74152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5765787" y="5243643"/>
            <a:ext cx="238760" cy="409575"/>
            <a:chOff x="5765787" y="5243643"/>
            <a:chExt cx="238760" cy="409575"/>
          </a:xfrm>
        </p:grpSpPr>
        <p:sp>
          <p:nvSpPr>
            <p:cNvPr id="58" name="object 58"/>
            <p:cNvSpPr/>
            <p:nvPr/>
          </p:nvSpPr>
          <p:spPr>
            <a:xfrm>
              <a:off x="5777483" y="5282946"/>
              <a:ext cx="187960" cy="358140"/>
            </a:xfrm>
            <a:custGeom>
              <a:avLst/>
              <a:gdLst/>
              <a:ahLst/>
              <a:cxnLst/>
              <a:rect l="l" t="t" r="r" b="b"/>
              <a:pathLst>
                <a:path w="187960" h="358139">
                  <a:moveTo>
                    <a:pt x="187451" y="0"/>
                  </a:moveTo>
                  <a:lnTo>
                    <a:pt x="0" y="358140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30526" y="5243643"/>
              <a:ext cx="73830" cy="74152"/>
            </a:xfrm>
            <a:prstGeom prst="rect">
              <a:avLst/>
            </a:prstGeom>
          </p:spPr>
        </p:pic>
      </p:grpSp>
      <p:sp>
        <p:nvSpPr>
          <p:cNvPr id="60" name="object 60"/>
          <p:cNvSpPr/>
          <p:nvPr/>
        </p:nvSpPr>
        <p:spPr>
          <a:xfrm>
            <a:off x="6401561" y="4612385"/>
            <a:ext cx="0" cy="1590675"/>
          </a:xfrm>
          <a:custGeom>
            <a:avLst/>
            <a:gdLst/>
            <a:ahLst/>
            <a:cxnLst/>
            <a:rect l="l" t="t" r="r" b="b"/>
            <a:pathLst>
              <a:path h="1590675">
                <a:moveTo>
                  <a:pt x="0" y="0"/>
                </a:moveTo>
                <a:lnTo>
                  <a:pt x="0" y="1590294"/>
                </a:lnTo>
              </a:path>
            </a:pathLst>
          </a:custGeom>
          <a:ln w="155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401561" y="2507742"/>
            <a:ext cx="0" cy="1574800"/>
          </a:xfrm>
          <a:custGeom>
            <a:avLst/>
            <a:gdLst/>
            <a:ahLst/>
            <a:cxnLst/>
            <a:rect l="l" t="t" r="r" b="b"/>
            <a:pathLst>
              <a:path h="1574800">
                <a:moveTo>
                  <a:pt x="0" y="0"/>
                </a:moveTo>
                <a:lnTo>
                  <a:pt x="0" y="1574292"/>
                </a:lnTo>
              </a:path>
            </a:pathLst>
          </a:custGeom>
          <a:ln w="155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2" name="object 62"/>
          <p:cNvGrpSpPr/>
          <p:nvPr/>
        </p:nvGrpSpPr>
        <p:grpSpPr>
          <a:xfrm>
            <a:off x="4361065" y="3671455"/>
            <a:ext cx="1016635" cy="572135"/>
            <a:chOff x="4361065" y="3671455"/>
            <a:chExt cx="1016635" cy="572135"/>
          </a:xfrm>
        </p:grpSpPr>
        <p:sp>
          <p:nvSpPr>
            <p:cNvPr id="63" name="object 63"/>
            <p:cNvSpPr/>
            <p:nvPr/>
          </p:nvSpPr>
          <p:spPr>
            <a:xfrm>
              <a:off x="4366259" y="3676650"/>
              <a:ext cx="1005840" cy="561975"/>
            </a:xfrm>
            <a:custGeom>
              <a:avLst/>
              <a:gdLst/>
              <a:ahLst/>
              <a:cxnLst/>
              <a:rect l="l" t="t" r="r" b="b"/>
              <a:pathLst>
                <a:path w="1005839" h="561975">
                  <a:moveTo>
                    <a:pt x="0" y="0"/>
                  </a:moveTo>
                  <a:lnTo>
                    <a:pt x="0" y="561594"/>
                  </a:lnTo>
                  <a:lnTo>
                    <a:pt x="1005840" y="561594"/>
                  </a:lnTo>
                  <a:lnTo>
                    <a:pt x="1005840" y="0"/>
                  </a:lnTo>
                  <a:lnTo>
                    <a:pt x="0" y="0"/>
                  </a:lnTo>
                  <a:close/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013197" y="3910584"/>
              <a:ext cx="70485" cy="0"/>
            </a:xfrm>
            <a:custGeom>
              <a:avLst/>
              <a:gdLst/>
              <a:ahLst/>
              <a:cxnLst/>
              <a:rect l="l" t="t" r="r" b="b"/>
              <a:pathLst>
                <a:path w="70485">
                  <a:moveTo>
                    <a:pt x="0" y="0"/>
                  </a:moveTo>
                  <a:lnTo>
                    <a:pt x="70104" y="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655057" y="3723894"/>
              <a:ext cx="140335" cy="186690"/>
            </a:xfrm>
            <a:custGeom>
              <a:avLst/>
              <a:gdLst/>
              <a:ahLst/>
              <a:cxnLst/>
              <a:rect l="l" t="t" r="r" b="b"/>
              <a:pathLst>
                <a:path w="140335" h="186689">
                  <a:moveTo>
                    <a:pt x="0" y="0"/>
                  </a:moveTo>
                  <a:lnTo>
                    <a:pt x="0" y="186690"/>
                  </a:lnTo>
                </a:path>
                <a:path w="140335" h="186689">
                  <a:moveTo>
                    <a:pt x="0" y="0"/>
                  </a:moveTo>
                  <a:lnTo>
                    <a:pt x="70104" y="0"/>
                  </a:lnTo>
                  <a:lnTo>
                    <a:pt x="70104" y="186690"/>
                  </a:lnTo>
                  <a:lnTo>
                    <a:pt x="140208" y="18669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795265" y="3723894"/>
              <a:ext cx="147955" cy="186690"/>
            </a:xfrm>
            <a:custGeom>
              <a:avLst/>
              <a:gdLst/>
              <a:ahLst/>
              <a:cxnLst/>
              <a:rect l="l" t="t" r="r" b="b"/>
              <a:pathLst>
                <a:path w="147954" h="186689">
                  <a:moveTo>
                    <a:pt x="0" y="0"/>
                  </a:moveTo>
                  <a:lnTo>
                    <a:pt x="0" y="186690"/>
                  </a:lnTo>
                </a:path>
                <a:path w="147954" h="186689">
                  <a:moveTo>
                    <a:pt x="0" y="0"/>
                  </a:moveTo>
                  <a:lnTo>
                    <a:pt x="77724" y="0"/>
                  </a:lnTo>
                  <a:lnTo>
                    <a:pt x="77724" y="186690"/>
                  </a:lnTo>
                  <a:lnTo>
                    <a:pt x="147828" y="18669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943093" y="3723894"/>
              <a:ext cx="70485" cy="186690"/>
            </a:xfrm>
            <a:custGeom>
              <a:avLst/>
              <a:gdLst/>
              <a:ahLst/>
              <a:cxnLst/>
              <a:rect l="l" t="t" r="r" b="b"/>
              <a:pathLst>
                <a:path w="70485" h="186689">
                  <a:moveTo>
                    <a:pt x="0" y="0"/>
                  </a:moveTo>
                  <a:lnTo>
                    <a:pt x="0" y="186690"/>
                  </a:lnTo>
                </a:path>
                <a:path w="70485" h="186689">
                  <a:moveTo>
                    <a:pt x="0" y="0"/>
                  </a:moveTo>
                  <a:lnTo>
                    <a:pt x="70104" y="0"/>
                  </a:lnTo>
                  <a:lnTo>
                    <a:pt x="70104" y="18669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5366905" y="3874147"/>
            <a:ext cx="1701164" cy="2597150"/>
            <a:chOff x="5366905" y="3874147"/>
            <a:chExt cx="1701164" cy="2597150"/>
          </a:xfrm>
        </p:grpSpPr>
        <p:sp>
          <p:nvSpPr>
            <p:cNvPr id="69" name="object 69"/>
            <p:cNvSpPr/>
            <p:nvPr/>
          </p:nvSpPr>
          <p:spPr>
            <a:xfrm>
              <a:off x="6252972" y="4082033"/>
              <a:ext cx="561975" cy="530860"/>
            </a:xfrm>
            <a:custGeom>
              <a:avLst/>
              <a:gdLst/>
              <a:ahLst/>
              <a:cxnLst/>
              <a:rect l="l" t="t" r="r" b="b"/>
              <a:pathLst>
                <a:path w="561975" h="530860">
                  <a:moveTo>
                    <a:pt x="0" y="0"/>
                  </a:moveTo>
                  <a:lnTo>
                    <a:pt x="0" y="530351"/>
                  </a:lnTo>
                  <a:lnTo>
                    <a:pt x="561594" y="530351"/>
                  </a:lnTo>
                  <a:lnTo>
                    <a:pt x="561594" y="0"/>
                  </a:lnTo>
                  <a:lnTo>
                    <a:pt x="0" y="0"/>
                  </a:lnTo>
                  <a:close/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299454" y="4503419"/>
              <a:ext cx="226695" cy="0"/>
            </a:xfrm>
            <a:custGeom>
              <a:avLst/>
              <a:gdLst/>
              <a:ahLst/>
              <a:cxnLst/>
              <a:rect l="l" t="t" r="r" b="b"/>
              <a:pathLst>
                <a:path w="226695">
                  <a:moveTo>
                    <a:pt x="0" y="0"/>
                  </a:moveTo>
                  <a:lnTo>
                    <a:pt x="226314" y="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557010" y="4503419"/>
              <a:ext cx="187960" cy="0"/>
            </a:xfrm>
            <a:custGeom>
              <a:avLst/>
              <a:gdLst/>
              <a:ahLst/>
              <a:cxnLst/>
              <a:rect l="l" t="t" r="r" b="b"/>
              <a:pathLst>
                <a:path w="187959">
                  <a:moveTo>
                    <a:pt x="0" y="0"/>
                  </a:moveTo>
                  <a:lnTo>
                    <a:pt x="187452" y="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487668" y="4437125"/>
              <a:ext cx="35560" cy="140335"/>
            </a:xfrm>
            <a:custGeom>
              <a:avLst/>
              <a:gdLst/>
              <a:ahLst/>
              <a:cxnLst/>
              <a:rect l="l" t="t" r="r" b="b"/>
              <a:pathLst>
                <a:path w="35559" h="140335">
                  <a:moveTo>
                    <a:pt x="0" y="0"/>
                  </a:moveTo>
                  <a:lnTo>
                    <a:pt x="13835" y="5488"/>
                  </a:lnTo>
                  <a:lnTo>
                    <a:pt x="24955" y="20478"/>
                  </a:lnTo>
                  <a:lnTo>
                    <a:pt x="32361" y="42755"/>
                  </a:lnTo>
                  <a:lnTo>
                    <a:pt x="35052" y="70104"/>
                  </a:lnTo>
                  <a:lnTo>
                    <a:pt x="32361" y="97131"/>
                  </a:lnTo>
                  <a:lnTo>
                    <a:pt x="24955" y="119443"/>
                  </a:lnTo>
                  <a:lnTo>
                    <a:pt x="13835" y="134612"/>
                  </a:lnTo>
                  <a:lnTo>
                    <a:pt x="0" y="140208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557010" y="4432553"/>
              <a:ext cx="0" cy="140970"/>
            </a:xfrm>
            <a:custGeom>
              <a:avLst/>
              <a:gdLst/>
              <a:ahLst/>
              <a:cxnLst/>
              <a:rect l="l" t="t" r="r" b="b"/>
              <a:pathLst>
                <a:path h="140970">
                  <a:moveTo>
                    <a:pt x="0" y="0"/>
                  </a:moveTo>
                  <a:lnTo>
                    <a:pt x="0" y="14097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323076" y="4129277"/>
              <a:ext cx="421640" cy="93345"/>
            </a:xfrm>
            <a:custGeom>
              <a:avLst/>
              <a:gdLst/>
              <a:ahLst/>
              <a:cxnLst/>
              <a:rect l="l" t="t" r="r" b="b"/>
              <a:pathLst>
                <a:path w="421640" h="93345">
                  <a:moveTo>
                    <a:pt x="0" y="46482"/>
                  </a:moveTo>
                  <a:lnTo>
                    <a:pt x="23621" y="0"/>
                  </a:lnTo>
                  <a:lnTo>
                    <a:pt x="78486" y="92964"/>
                  </a:lnTo>
                  <a:lnTo>
                    <a:pt x="132588" y="0"/>
                  </a:lnTo>
                  <a:lnTo>
                    <a:pt x="187452" y="92964"/>
                  </a:lnTo>
                  <a:lnTo>
                    <a:pt x="241554" y="0"/>
                  </a:lnTo>
                  <a:lnTo>
                    <a:pt x="288798" y="92964"/>
                  </a:lnTo>
                  <a:lnTo>
                    <a:pt x="342900" y="0"/>
                  </a:lnTo>
                  <a:lnTo>
                    <a:pt x="397764" y="92964"/>
                  </a:lnTo>
                  <a:lnTo>
                    <a:pt x="421386" y="46482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744462" y="4175759"/>
              <a:ext cx="31750" cy="0"/>
            </a:xfrm>
            <a:custGeom>
              <a:avLst/>
              <a:gdLst/>
              <a:ahLst/>
              <a:cxnLst/>
              <a:rect l="l" t="t" r="r" b="b"/>
              <a:pathLst>
                <a:path w="31750">
                  <a:moveTo>
                    <a:pt x="31242" y="0"/>
                  </a:moveTo>
                  <a:lnTo>
                    <a:pt x="0" y="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291834" y="4175759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>
                  <a:moveTo>
                    <a:pt x="0" y="0"/>
                  </a:moveTo>
                  <a:lnTo>
                    <a:pt x="16002" y="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300978" y="4273295"/>
              <a:ext cx="311785" cy="116839"/>
            </a:xfrm>
            <a:custGeom>
              <a:avLst/>
              <a:gdLst/>
              <a:ahLst/>
              <a:cxnLst/>
              <a:rect l="l" t="t" r="r" b="b"/>
              <a:pathLst>
                <a:path w="311784" h="116839">
                  <a:moveTo>
                    <a:pt x="0" y="116586"/>
                  </a:moveTo>
                  <a:lnTo>
                    <a:pt x="2512" y="71794"/>
                  </a:lnTo>
                  <a:lnTo>
                    <a:pt x="10382" y="34861"/>
                  </a:lnTo>
                  <a:lnTo>
                    <a:pt x="22395" y="9644"/>
                  </a:lnTo>
                  <a:lnTo>
                    <a:pt x="37337" y="0"/>
                  </a:lnTo>
                  <a:lnTo>
                    <a:pt x="38099" y="0"/>
                  </a:lnTo>
                  <a:lnTo>
                    <a:pt x="39623" y="0"/>
                  </a:lnTo>
                  <a:lnTo>
                    <a:pt x="40386" y="0"/>
                  </a:lnTo>
                  <a:lnTo>
                    <a:pt x="55221" y="9965"/>
                  </a:lnTo>
                  <a:lnTo>
                    <a:pt x="67056" y="35147"/>
                  </a:lnTo>
                  <a:lnTo>
                    <a:pt x="74890" y="71901"/>
                  </a:lnTo>
                  <a:lnTo>
                    <a:pt x="77724" y="116586"/>
                  </a:lnTo>
                  <a:lnTo>
                    <a:pt x="80236" y="71794"/>
                  </a:lnTo>
                  <a:lnTo>
                    <a:pt x="88106" y="34861"/>
                  </a:lnTo>
                  <a:lnTo>
                    <a:pt x="100119" y="9644"/>
                  </a:lnTo>
                  <a:lnTo>
                    <a:pt x="115062" y="0"/>
                  </a:lnTo>
                  <a:lnTo>
                    <a:pt x="116586" y="0"/>
                  </a:lnTo>
                  <a:lnTo>
                    <a:pt x="117348" y="0"/>
                  </a:lnTo>
                  <a:lnTo>
                    <a:pt x="118110" y="0"/>
                  </a:lnTo>
                  <a:lnTo>
                    <a:pt x="133052" y="10394"/>
                  </a:lnTo>
                  <a:lnTo>
                    <a:pt x="145065" y="35718"/>
                  </a:lnTo>
                  <a:lnTo>
                    <a:pt x="152935" y="72330"/>
                  </a:lnTo>
                  <a:lnTo>
                    <a:pt x="155448" y="116586"/>
                  </a:lnTo>
                  <a:lnTo>
                    <a:pt x="158388" y="71794"/>
                  </a:lnTo>
                  <a:lnTo>
                    <a:pt x="166401" y="34861"/>
                  </a:lnTo>
                  <a:lnTo>
                    <a:pt x="178272" y="9644"/>
                  </a:lnTo>
                  <a:lnTo>
                    <a:pt x="192786" y="0"/>
                  </a:lnTo>
                  <a:lnTo>
                    <a:pt x="194310" y="0"/>
                  </a:lnTo>
                  <a:lnTo>
                    <a:pt x="195072" y="0"/>
                  </a:lnTo>
                  <a:lnTo>
                    <a:pt x="196596" y="0"/>
                  </a:lnTo>
                  <a:lnTo>
                    <a:pt x="211109" y="10394"/>
                  </a:lnTo>
                  <a:lnTo>
                    <a:pt x="222980" y="35718"/>
                  </a:lnTo>
                  <a:lnTo>
                    <a:pt x="230993" y="72330"/>
                  </a:lnTo>
                  <a:lnTo>
                    <a:pt x="233934" y="116586"/>
                  </a:lnTo>
                  <a:lnTo>
                    <a:pt x="236446" y="71901"/>
                  </a:lnTo>
                  <a:lnTo>
                    <a:pt x="244316" y="35147"/>
                  </a:lnTo>
                  <a:lnTo>
                    <a:pt x="256329" y="9965"/>
                  </a:lnTo>
                  <a:lnTo>
                    <a:pt x="271272" y="0"/>
                  </a:lnTo>
                  <a:lnTo>
                    <a:pt x="272034" y="0"/>
                  </a:lnTo>
                  <a:lnTo>
                    <a:pt x="273558" y="0"/>
                  </a:lnTo>
                  <a:lnTo>
                    <a:pt x="274320" y="0"/>
                  </a:lnTo>
                  <a:lnTo>
                    <a:pt x="288833" y="10394"/>
                  </a:lnTo>
                  <a:lnTo>
                    <a:pt x="300704" y="35718"/>
                  </a:lnTo>
                  <a:lnTo>
                    <a:pt x="308717" y="72330"/>
                  </a:lnTo>
                  <a:lnTo>
                    <a:pt x="311658" y="116586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456426" y="4273295"/>
              <a:ext cx="311785" cy="116839"/>
            </a:xfrm>
            <a:custGeom>
              <a:avLst/>
              <a:gdLst/>
              <a:ahLst/>
              <a:cxnLst/>
              <a:rect l="l" t="t" r="r" b="b"/>
              <a:pathLst>
                <a:path w="311784" h="116839">
                  <a:moveTo>
                    <a:pt x="0" y="116586"/>
                  </a:moveTo>
                  <a:lnTo>
                    <a:pt x="2952" y="71794"/>
                  </a:lnTo>
                  <a:lnTo>
                    <a:pt x="11048" y="34861"/>
                  </a:lnTo>
                  <a:lnTo>
                    <a:pt x="23145" y="9644"/>
                  </a:lnTo>
                  <a:lnTo>
                    <a:pt x="38099" y="0"/>
                  </a:lnTo>
                  <a:lnTo>
                    <a:pt x="38861" y="0"/>
                  </a:lnTo>
                  <a:lnTo>
                    <a:pt x="39623" y="0"/>
                  </a:lnTo>
                  <a:lnTo>
                    <a:pt x="41148" y="0"/>
                  </a:lnTo>
                  <a:lnTo>
                    <a:pt x="55661" y="9965"/>
                  </a:lnTo>
                  <a:lnTo>
                    <a:pt x="67532" y="35147"/>
                  </a:lnTo>
                  <a:lnTo>
                    <a:pt x="75545" y="71901"/>
                  </a:lnTo>
                  <a:lnTo>
                    <a:pt x="78486" y="116586"/>
                  </a:lnTo>
                  <a:lnTo>
                    <a:pt x="80998" y="71794"/>
                  </a:lnTo>
                  <a:lnTo>
                    <a:pt x="88868" y="34861"/>
                  </a:lnTo>
                  <a:lnTo>
                    <a:pt x="100881" y="9644"/>
                  </a:lnTo>
                  <a:lnTo>
                    <a:pt x="115823" y="0"/>
                  </a:lnTo>
                  <a:lnTo>
                    <a:pt x="116586" y="0"/>
                  </a:lnTo>
                  <a:lnTo>
                    <a:pt x="118110" y="0"/>
                  </a:lnTo>
                  <a:lnTo>
                    <a:pt x="118872" y="0"/>
                  </a:lnTo>
                  <a:lnTo>
                    <a:pt x="133385" y="10394"/>
                  </a:lnTo>
                  <a:lnTo>
                    <a:pt x="145256" y="35718"/>
                  </a:lnTo>
                  <a:lnTo>
                    <a:pt x="153269" y="72330"/>
                  </a:lnTo>
                  <a:lnTo>
                    <a:pt x="156210" y="116586"/>
                  </a:lnTo>
                  <a:lnTo>
                    <a:pt x="158722" y="71794"/>
                  </a:lnTo>
                  <a:lnTo>
                    <a:pt x="166592" y="34861"/>
                  </a:lnTo>
                  <a:lnTo>
                    <a:pt x="178605" y="9644"/>
                  </a:lnTo>
                  <a:lnTo>
                    <a:pt x="193548" y="0"/>
                  </a:lnTo>
                  <a:lnTo>
                    <a:pt x="194310" y="0"/>
                  </a:lnTo>
                  <a:lnTo>
                    <a:pt x="195834" y="0"/>
                  </a:lnTo>
                  <a:lnTo>
                    <a:pt x="196596" y="0"/>
                  </a:lnTo>
                  <a:lnTo>
                    <a:pt x="211538" y="10394"/>
                  </a:lnTo>
                  <a:lnTo>
                    <a:pt x="223551" y="35718"/>
                  </a:lnTo>
                  <a:lnTo>
                    <a:pt x="231421" y="72330"/>
                  </a:lnTo>
                  <a:lnTo>
                    <a:pt x="233934" y="116586"/>
                  </a:lnTo>
                  <a:lnTo>
                    <a:pt x="236874" y="71901"/>
                  </a:lnTo>
                  <a:lnTo>
                    <a:pt x="244887" y="35147"/>
                  </a:lnTo>
                  <a:lnTo>
                    <a:pt x="256758" y="9965"/>
                  </a:lnTo>
                  <a:lnTo>
                    <a:pt x="271272" y="0"/>
                  </a:lnTo>
                  <a:lnTo>
                    <a:pt x="272796" y="0"/>
                  </a:lnTo>
                  <a:lnTo>
                    <a:pt x="273558" y="0"/>
                  </a:lnTo>
                  <a:lnTo>
                    <a:pt x="275082" y="0"/>
                  </a:lnTo>
                  <a:lnTo>
                    <a:pt x="289583" y="10394"/>
                  </a:lnTo>
                  <a:lnTo>
                    <a:pt x="301371" y="35718"/>
                  </a:lnTo>
                  <a:lnTo>
                    <a:pt x="309157" y="72330"/>
                  </a:lnTo>
                  <a:lnTo>
                    <a:pt x="311658" y="116586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720840" y="4612385"/>
              <a:ext cx="335280" cy="1847214"/>
            </a:xfrm>
            <a:custGeom>
              <a:avLst/>
              <a:gdLst/>
              <a:ahLst/>
              <a:cxnLst/>
              <a:rect l="l" t="t" r="r" b="b"/>
              <a:pathLst>
                <a:path w="335279" h="1847214">
                  <a:moveTo>
                    <a:pt x="0" y="0"/>
                  </a:moveTo>
                  <a:lnTo>
                    <a:pt x="0" y="1847088"/>
                  </a:lnTo>
                  <a:lnTo>
                    <a:pt x="335280" y="1847088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372100" y="4378451"/>
              <a:ext cx="881380" cy="234315"/>
            </a:xfrm>
            <a:custGeom>
              <a:avLst/>
              <a:gdLst/>
              <a:ahLst/>
              <a:cxnLst/>
              <a:rect l="l" t="t" r="r" b="b"/>
              <a:pathLst>
                <a:path w="881379" h="234314">
                  <a:moveTo>
                    <a:pt x="0" y="233934"/>
                  </a:moveTo>
                  <a:lnTo>
                    <a:pt x="576834" y="233934"/>
                  </a:lnTo>
                  <a:lnTo>
                    <a:pt x="576834" y="0"/>
                  </a:lnTo>
                  <a:lnTo>
                    <a:pt x="880872" y="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372100" y="4035551"/>
              <a:ext cx="881380" cy="257175"/>
            </a:xfrm>
            <a:custGeom>
              <a:avLst/>
              <a:gdLst/>
              <a:ahLst/>
              <a:cxnLst/>
              <a:rect l="l" t="t" r="r" b="b"/>
              <a:pathLst>
                <a:path w="881379" h="257175">
                  <a:moveTo>
                    <a:pt x="0" y="0"/>
                  </a:moveTo>
                  <a:lnTo>
                    <a:pt x="576834" y="0"/>
                  </a:lnTo>
                  <a:lnTo>
                    <a:pt x="576834" y="256793"/>
                  </a:lnTo>
                  <a:lnTo>
                    <a:pt x="880872" y="256793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372100" y="3879341"/>
              <a:ext cx="881380" cy="288925"/>
            </a:xfrm>
            <a:custGeom>
              <a:avLst/>
              <a:gdLst/>
              <a:ahLst/>
              <a:cxnLst/>
              <a:rect l="l" t="t" r="r" b="b"/>
              <a:pathLst>
                <a:path w="881379" h="288925">
                  <a:moveTo>
                    <a:pt x="0" y="0"/>
                  </a:moveTo>
                  <a:lnTo>
                    <a:pt x="717042" y="0"/>
                  </a:lnTo>
                  <a:lnTo>
                    <a:pt x="717042" y="288797"/>
                  </a:lnTo>
                  <a:lnTo>
                    <a:pt x="880872" y="288797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372100" y="4495037"/>
              <a:ext cx="881380" cy="304165"/>
            </a:xfrm>
            <a:custGeom>
              <a:avLst/>
              <a:gdLst/>
              <a:ahLst/>
              <a:cxnLst/>
              <a:rect l="l" t="t" r="r" b="b"/>
              <a:pathLst>
                <a:path w="881379" h="304164">
                  <a:moveTo>
                    <a:pt x="0" y="304038"/>
                  </a:moveTo>
                  <a:lnTo>
                    <a:pt x="724662" y="304037"/>
                  </a:lnTo>
                  <a:lnTo>
                    <a:pt x="724662" y="0"/>
                  </a:lnTo>
                  <a:lnTo>
                    <a:pt x="880872" y="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9144635" cy="68580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5989320">
              <a:lnSpc>
                <a:spcPct val="100000"/>
              </a:lnSpc>
              <a:spcBef>
                <a:spcPts val="1120"/>
              </a:spcBef>
            </a:pPr>
            <a:r>
              <a:rPr sz="1800" spc="50" dirty="0"/>
              <a:t>Protección</a:t>
            </a:r>
            <a:r>
              <a:rPr sz="1800" spc="10" dirty="0"/>
              <a:t> </a:t>
            </a:r>
            <a:r>
              <a:rPr sz="1800" dirty="0"/>
              <a:t>del</a:t>
            </a:r>
            <a:r>
              <a:rPr sz="1800" spc="10" dirty="0"/>
              <a:t> </a:t>
            </a:r>
            <a:r>
              <a:rPr sz="1800" spc="75" dirty="0"/>
              <a:t>generador</a:t>
            </a:r>
            <a:endParaRPr sz="1800"/>
          </a:p>
        </p:txBody>
      </p:sp>
      <p:sp>
        <p:nvSpPr>
          <p:cNvPr id="98" name="object 9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114</a:t>
            </a:fld>
            <a:endParaRPr spc="-25" dirty="0"/>
          </a:p>
        </p:txBody>
      </p:sp>
      <p:sp>
        <p:nvSpPr>
          <p:cNvPr id="88" name="object 88"/>
          <p:cNvSpPr txBox="1"/>
          <p:nvPr/>
        </p:nvSpPr>
        <p:spPr>
          <a:xfrm>
            <a:off x="1916683" y="1277366"/>
            <a:ext cx="601853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135" dirty="0">
                <a:solidFill>
                  <a:srgbClr val="EC34F1"/>
                </a:solidFill>
                <a:latin typeface="Arial Unicode MS"/>
                <a:cs typeface="Arial Unicode MS"/>
              </a:rPr>
              <a:t>Método</a:t>
            </a:r>
            <a:r>
              <a:rPr sz="27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dirty="0">
                <a:solidFill>
                  <a:srgbClr val="EC34F1"/>
                </a:solidFill>
                <a:latin typeface="Arial Unicode MS"/>
                <a:cs typeface="Arial Unicode MS"/>
              </a:rPr>
              <a:t>avanzado</a:t>
            </a:r>
            <a:r>
              <a:rPr sz="27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spc="7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7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spc="60" dirty="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sz="2700" spc="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spc="7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7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spc="-25" dirty="0">
                <a:solidFill>
                  <a:srgbClr val="EC34F1"/>
                </a:solidFill>
                <a:latin typeface="Arial Unicode MS"/>
                <a:cs typeface="Arial Unicode MS"/>
              </a:rPr>
              <a:t>CA</a:t>
            </a:r>
            <a:endParaRPr sz="2700">
              <a:latin typeface="Arial Unicode MS"/>
              <a:cs typeface="Arial Unicode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338575" y="1932685"/>
            <a:ext cx="775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260">
              <a:lnSpc>
                <a:spcPct val="100000"/>
              </a:lnSpc>
              <a:spcBef>
                <a:spcPts val="100"/>
              </a:spcBef>
            </a:pPr>
            <a:r>
              <a:rPr sz="750" b="1" spc="-10" dirty="0">
                <a:latin typeface="Trebuchet MS"/>
                <a:cs typeface="Trebuchet MS"/>
              </a:rPr>
              <a:t>Excitante</a:t>
            </a:r>
            <a:endParaRPr sz="7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500" b="1" dirty="0">
                <a:latin typeface="Trebuchet MS"/>
                <a:cs typeface="Trebuchet MS"/>
              </a:rPr>
              <a:t>Interruptor</a:t>
            </a:r>
            <a:r>
              <a:rPr sz="500" b="1" spc="210" dirty="0">
                <a:latin typeface="Trebuchet MS"/>
                <a:cs typeface="Trebuchet MS"/>
              </a:rPr>
              <a:t> </a:t>
            </a:r>
            <a:r>
              <a:rPr sz="500" b="1" spc="-10" dirty="0">
                <a:latin typeface="Trebuchet MS"/>
                <a:cs typeface="Trebuchet MS"/>
              </a:rPr>
              <a:t>automático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304792" y="1913887"/>
            <a:ext cx="3346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-10" dirty="0">
                <a:latin typeface="Trebuchet MS"/>
                <a:cs typeface="Trebuchet MS"/>
              </a:rPr>
              <a:t>Campo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2864611" y="3793490"/>
            <a:ext cx="13462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latin typeface="Trebuchet MS"/>
                <a:cs typeface="Trebuchet MS"/>
              </a:rPr>
              <a:t>+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4577588" y="3916677"/>
            <a:ext cx="544195" cy="275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295" marR="5080" indent="-62230">
              <a:lnSpc>
                <a:spcPct val="126200"/>
              </a:lnSpc>
              <a:spcBef>
                <a:spcPts val="100"/>
              </a:spcBef>
            </a:pPr>
            <a:r>
              <a:rPr sz="650" dirty="0">
                <a:latin typeface="Arial Unicode MS"/>
                <a:cs typeface="Arial Unicode MS"/>
              </a:rPr>
              <a:t>Ola</a:t>
            </a:r>
            <a:r>
              <a:rPr sz="650" spc="5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cuadrada</a:t>
            </a:r>
            <a:r>
              <a:rPr sz="650" spc="200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Generador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2425033" y="4293361"/>
            <a:ext cx="71755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014">
              <a:lnSpc>
                <a:spcPct val="100000"/>
              </a:lnSpc>
              <a:spcBef>
                <a:spcPts val="100"/>
              </a:spcBef>
            </a:pPr>
            <a:r>
              <a:rPr sz="750" b="1" dirty="0">
                <a:latin typeface="Trebuchet MS"/>
                <a:cs typeface="Trebuchet MS"/>
              </a:rPr>
              <a:t>Exc</a:t>
            </a:r>
            <a:r>
              <a:rPr sz="750" b="1" spc="-25" dirty="0">
                <a:latin typeface="Trebuchet MS"/>
                <a:cs typeface="Trebuchet MS"/>
              </a:rPr>
              <a:t> </a:t>
            </a:r>
            <a:r>
              <a:rPr sz="750" b="1" spc="-10" dirty="0">
                <a:latin typeface="Trebuchet MS"/>
                <a:cs typeface="Trebuchet MS"/>
              </a:rPr>
              <a:t>ª</a:t>
            </a:r>
            <a:r>
              <a:rPr sz="650" b="1" spc="-10" dirty="0">
                <a:latin typeface="Trebuchet MS"/>
                <a:cs typeface="Trebuchet MS"/>
              </a:rPr>
              <a:t>iterar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4366259" y="4401692"/>
            <a:ext cx="1005840" cy="584835"/>
          </a:xfrm>
          <a:prstGeom prst="rect">
            <a:avLst/>
          </a:prstGeom>
          <a:ln w="10388">
            <a:solidFill>
              <a:srgbClr val="000000"/>
            </a:solidFill>
          </a:ln>
        </p:spPr>
        <p:txBody>
          <a:bodyPr vert="horz" wrap="square" lIns="0" tIns="74930" rIns="0" bIns="0" rtlCol="0">
            <a:spAutoFit/>
          </a:bodyPr>
          <a:lstStyle/>
          <a:p>
            <a:pPr marR="353060" algn="r">
              <a:lnSpc>
                <a:spcPct val="100000"/>
              </a:lnSpc>
              <a:spcBef>
                <a:spcPts val="590"/>
              </a:spcBef>
            </a:pPr>
            <a:r>
              <a:rPr sz="900" spc="-10" dirty="0">
                <a:latin typeface="Arial Unicode MS"/>
                <a:cs typeface="Arial Unicode MS"/>
              </a:rPr>
              <a:t>Señal</a:t>
            </a:r>
            <a:endParaRPr sz="900">
              <a:latin typeface="Arial Unicode MS"/>
              <a:cs typeface="Arial Unicode MS"/>
            </a:endParaRPr>
          </a:p>
          <a:p>
            <a:pPr marR="332740" algn="r">
              <a:lnSpc>
                <a:spcPct val="100000"/>
              </a:lnSpc>
              <a:spcBef>
                <a:spcPts val="45"/>
              </a:spcBef>
            </a:pPr>
            <a:r>
              <a:rPr sz="950" spc="-10" dirty="0">
                <a:latin typeface="Arial Unicode MS"/>
                <a:cs typeface="Arial Unicode MS"/>
              </a:rPr>
              <a:t>Medición</a:t>
            </a:r>
            <a:endParaRPr sz="950">
              <a:latin typeface="Arial Unicode MS"/>
              <a:cs typeface="Arial Unicode MS"/>
            </a:endParaRPr>
          </a:p>
          <a:p>
            <a:pPr marL="177165">
              <a:lnSpc>
                <a:spcPct val="100000"/>
              </a:lnSpc>
              <a:spcBef>
                <a:spcPts val="235"/>
              </a:spcBef>
            </a:pPr>
            <a:r>
              <a:rPr sz="750" dirty="0">
                <a:latin typeface="Arial Unicode MS"/>
                <a:cs typeface="Arial Unicode MS"/>
              </a:rPr>
              <a:t>&amp;</a:t>
            </a:r>
            <a:r>
              <a:rPr sz="750" spc="3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Procesando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2883661" y="4578350"/>
            <a:ext cx="1206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195" dirty="0">
                <a:latin typeface="Trebuchet MS"/>
                <a:cs typeface="Trebuchet MS"/>
              </a:rPr>
              <a:t>–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4070096" y="5631941"/>
            <a:ext cx="688975" cy="364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215"/>
              </a:lnSpc>
              <a:spcBef>
                <a:spcPts val="100"/>
              </a:spcBef>
            </a:pPr>
            <a:r>
              <a:rPr sz="1100" b="1" spc="-10" dirty="0">
                <a:latin typeface="Trebuchet MS"/>
                <a:cs typeface="Trebuchet MS"/>
              </a:rPr>
              <a:t>Protector</a:t>
            </a:r>
            <a:endParaRPr sz="1100">
              <a:latin typeface="Trebuchet MS"/>
              <a:cs typeface="Trebuchet MS"/>
            </a:endParaRPr>
          </a:p>
          <a:p>
            <a:pPr marL="21590" algn="ctr">
              <a:lnSpc>
                <a:spcPts val="1455"/>
              </a:lnSpc>
            </a:pPr>
            <a:r>
              <a:rPr sz="1300" b="1" spc="-20" dirty="0">
                <a:latin typeface="Trebuchet MS"/>
                <a:cs typeface="Trebuchet MS"/>
              </a:rPr>
              <a:t>Relé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452364" y="5689091"/>
            <a:ext cx="599440" cy="306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45"/>
              </a:lnSpc>
              <a:spcBef>
                <a:spcPts val="100"/>
              </a:spcBef>
            </a:pPr>
            <a:r>
              <a:rPr sz="650" b="1" spc="-10" dirty="0">
                <a:latin typeface="Trebuchet MS"/>
                <a:cs typeface="Trebuchet MS"/>
              </a:rPr>
              <a:t>Acoplamiento</a:t>
            </a:r>
            <a:endParaRPr sz="650">
              <a:latin typeface="Trebuchet MS"/>
              <a:cs typeface="Trebuchet MS"/>
            </a:endParaRPr>
          </a:p>
          <a:p>
            <a:pPr marL="13335">
              <a:lnSpc>
                <a:spcPts val="1465"/>
              </a:lnSpc>
            </a:pPr>
            <a:r>
              <a:rPr sz="1250" b="1" dirty="0">
                <a:latin typeface="Trebuchet MS"/>
                <a:cs typeface="Trebuchet MS"/>
              </a:rPr>
              <a:t>La</a:t>
            </a:r>
            <a:r>
              <a:rPr sz="1250" b="1" spc="30" dirty="0">
                <a:latin typeface="Trebuchet MS"/>
                <a:cs typeface="Trebuchet MS"/>
              </a:rPr>
              <a:t> </a:t>
            </a:r>
            <a:r>
              <a:rPr sz="1250" b="1" spc="-25" dirty="0">
                <a:latin typeface="Trebuchet MS"/>
                <a:cs typeface="Trebuchet MS"/>
              </a:rPr>
              <a:t>red</a:t>
            </a:r>
            <a:endParaRPr sz="12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57200" y="457200"/>
            <a:ext cx="9144635" cy="68580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5989320">
              <a:lnSpc>
                <a:spcPct val="100000"/>
              </a:lnSpc>
              <a:spcBef>
                <a:spcPts val="1120"/>
              </a:spcBef>
            </a:pP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Protección</a:t>
            </a:r>
            <a:r>
              <a:rPr sz="18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sz="18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75" dirty="0">
                <a:solidFill>
                  <a:srgbClr val="FFFFFF"/>
                </a:solidFill>
                <a:latin typeface="Trebuchet MS"/>
                <a:cs typeface="Trebuchet MS"/>
              </a:rPr>
              <a:t>generador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08707" y="1182116"/>
            <a:ext cx="67049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120" dirty="0">
                <a:solidFill>
                  <a:srgbClr val="EC34F1"/>
                </a:solidFill>
                <a:latin typeface="Arial Unicode MS"/>
                <a:cs typeface="Arial Unicode MS"/>
              </a:rPr>
              <a:t>Método</a:t>
            </a:r>
            <a:r>
              <a:rPr sz="2400" b="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b="0" dirty="0">
                <a:solidFill>
                  <a:srgbClr val="EC34F1"/>
                </a:solidFill>
                <a:latin typeface="Arial Unicode MS"/>
                <a:cs typeface="Arial Unicode MS"/>
              </a:rPr>
              <a:t>avanzado</a:t>
            </a:r>
            <a:r>
              <a:rPr sz="2400" b="0" spc="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b="0" spc="6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400" b="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b="0" spc="55" dirty="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sz="2400" b="0" spc="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b="0" spc="6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400" b="0" spc="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b="0" spc="-105" dirty="0">
                <a:solidFill>
                  <a:srgbClr val="EC34F1"/>
                </a:solidFill>
                <a:latin typeface="Arial Unicode MS"/>
                <a:cs typeface="Arial Unicode MS"/>
              </a:rPr>
              <a:t>CA:</a:t>
            </a:r>
            <a:r>
              <a:rPr sz="2400" b="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b="0" spc="-10" dirty="0">
                <a:solidFill>
                  <a:srgbClr val="EC34F1"/>
                </a:solidFill>
                <a:latin typeface="Arial Unicode MS"/>
                <a:cs typeface="Arial Unicode MS"/>
              </a:rPr>
              <a:t>ventajas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7430" y="1911858"/>
            <a:ext cx="7498080" cy="364172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355600" marR="5080" indent="-342900">
              <a:lnSpc>
                <a:spcPts val="2880"/>
              </a:lnSpc>
              <a:spcBef>
                <a:spcPts val="335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sz="1700" spc="-55" dirty="0">
                <a:latin typeface="Arial Unicode MS"/>
                <a:cs typeface="Arial Unicode MS"/>
              </a:rPr>
              <a:t>El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esquema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es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seguro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contra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los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efectos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los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transitorios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-165" dirty="0">
                <a:latin typeface="Arial Unicode MS"/>
                <a:cs typeface="Arial Unicode MS"/>
              </a:rPr>
              <a:t>CC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el </a:t>
            </a:r>
            <a:r>
              <a:rPr sz="1700" spc="60" dirty="0">
                <a:latin typeface="Arial Unicode MS"/>
                <a:cs typeface="Arial Unicode MS"/>
              </a:rPr>
              <a:t>circuito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spc="80" dirty="0">
                <a:latin typeface="Arial Unicode MS"/>
                <a:cs typeface="Arial Unicode MS"/>
              </a:rPr>
              <a:t>campo/rotor</a:t>
            </a:r>
            <a:endParaRPr sz="1700">
              <a:latin typeface="Arial Unicode MS"/>
              <a:cs typeface="Arial Unicode MS"/>
            </a:endParaRPr>
          </a:p>
          <a:p>
            <a:pPr marL="755015" marR="13970" lvl="1" indent="-285750">
              <a:lnSpc>
                <a:spcPts val="2400"/>
              </a:lnSpc>
              <a:spcBef>
                <a:spcPts val="475"/>
              </a:spcBef>
              <a:buSzPct val="133333"/>
              <a:buChar char="-"/>
              <a:tabLst>
                <a:tab pos="755015" algn="l"/>
                <a:tab pos="755650" algn="l"/>
              </a:tabLst>
            </a:pPr>
            <a:r>
              <a:rPr sz="1500" dirty="0">
                <a:latin typeface="Arial Unicode MS"/>
                <a:cs typeface="Arial Unicode MS"/>
              </a:rPr>
              <a:t>Los</a:t>
            </a:r>
            <a:r>
              <a:rPr sz="1500" spc="9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sistemas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spc="-150" dirty="0">
                <a:latin typeface="Arial Unicode MS"/>
                <a:cs typeface="Arial Unicode MS"/>
              </a:rPr>
              <a:t>CC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son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propensos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falsas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alarmas</a:t>
            </a:r>
            <a:r>
              <a:rPr sz="1500" spc="9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y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falsos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disparos,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spc="85" dirty="0">
                <a:latin typeface="Arial Unicode MS"/>
                <a:cs typeface="Arial Unicode MS"/>
              </a:rPr>
              <a:t>por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spc="30" dirty="0">
                <a:latin typeface="Arial Unicode MS"/>
                <a:cs typeface="Arial Unicode MS"/>
              </a:rPr>
              <a:t>lo </a:t>
            </a:r>
            <a:r>
              <a:rPr sz="1500" spc="55" dirty="0">
                <a:latin typeface="Arial Unicode MS"/>
                <a:cs typeface="Arial Unicode MS"/>
              </a:rPr>
              <a:t>que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veces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spc="70" dirty="0">
                <a:latin typeface="Arial Unicode MS"/>
                <a:cs typeface="Arial Unicode MS"/>
              </a:rPr>
              <a:t>ignoran</a:t>
            </a:r>
            <a:r>
              <a:rPr sz="1500" spc="10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o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vuelven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spc="45" dirty="0">
                <a:latin typeface="Arial Unicode MS"/>
                <a:cs typeface="Arial Unicode MS"/>
              </a:rPr>
              <a:t>inoperativos,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lo</a:t>
            </a:r>
            <a:r>
              <a:rPr sz="1500" spc="1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que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pone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en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riesgo</a:t>
            </a:r>
            <a:r>
              <a:rPr sz="1500" spc="10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al </a:t>
            </a:r>
            <a:r>
              <a:rPr sz="1500" spc="45" dirty="0">
                <a:latin typeface="Arial Unicode MS"/>
                <a:cs typeface="Arial Unicode MS"/>
              </a:rPr>
              <a:t>generador.</a:t>
            </a:r>
            <a:endParaRPr sz="1500">
              <a:latin typeface="Arial Unicode MS"/>
              <a:cs typeface="Arial Unicode MS"/>
            </a:endParaRPr>
          </a:p>
          <a:p>
            <a:pPr marL="755015" marR="1146175" lvl="1" indent="-285750">
              <a:lnSpc>
                <a:spcPct val="108300"/>
              </a:lnSpc>
              <a:spcBef>
                <a:spcPts val="200"/>
              </a:spcBef>
              <a:buSzPct val="111111"/>
              <a:buChar char="-"/>
              <a:tabLst>
                <a:tab pos="755015" algn="l"/>
                <a:tab pos="755650" algn="l"/>
              </a:tabLst>
            </a:pPr>
            <a:r>
              <a:rPr sz="1800" spc="-55" dirty="0">
                <a:latin typeface="Arial Unicode MS"/>
                <a:cs typeface="Arial Unicode MS"/>
              </a:rPr>
              <a:t>El</a:t>
            </a:r>
            <a:r>
              <a:rPr sz="1800" dirty="0">
                <a:latin typeface="Arial Unicode MS"/>
                <a:cs typeface="Arial Unicode MS"/>
              </a:rPr>
              <a:t> sistema</a:t>
            </a:r>
            <a:r>
              <a:rPr sz="1800" spc="5" dirty="0">
                <a:latin typeface="Arial Unicode MS"/>
                <a:cs typeface="Arial Unicode MS"/>
              </a:rPr>
              <a:t> </a:t>
            </a:r>
            <a:r>
              <a:rPr sz="1800" spc="-120" dirty="0">
                <a:latin typeface="Arial Unicode MS"/>
                <a:cs typeface="Arial Unicode MS"/>
              </a:rPr>
              <a:t>AC</a:t>
            </a:r>
            <a:r>
              <a:rPr sz="1800" spc="5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ofrece</a:t>
            </a:r>
            <a:r>
              <a:rPr sz="1800" spc="5" dirty="0">
                <a:latin typeface="Arial Unicode MS"/>
                <a:cs typeface="Arial Unicode MS"/>
              </a:rPr>
              <a:t> </a:t>
            </a:r>
            <a:r>
              <a:rPr sz="1800" spc="80" dirty="0">
                <a:latin typeface="Arial Unicode MS"/>
                <a:cs typeface="Arial Unicode MS"/>
              </a:rPr>
              <a:t>mayor</a:t>
            </a:r>
            <a:r>
              <a:rPr sz="1800" spc="5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seguridad</a:t>
            </a:r>
            <a:r>
              <a:rPr sz="1800" spc="5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para</a:t>
            </a:r>
            <a:r>
              <a:rPr sz="1800" spc="5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que</a:t>
            </a:r>
            <a:r>
              <a:rPr sz="1800" spc="5" dirty="0">
                <a:latin typeface="Arial Unicode MS"/>
                <a:cs typeface="Arial Unicode MS"/>
              </a:rPr>
              <a:t> </a:t>
            </a:r>
            <a:r>
              <a:rPr sz="1800" spc="-20" dirty="0">
                <a:latin typeface="Arial Unicode MS"/>
                <a:cs typeface="Arial Unicode MS"/>
              </a:rPr>
              <a:t>esta </a:t>
            </a:r>
            <a:r>
              <a:rPr sz="1800" spc="90" dirty="0">
                <a:latin typeface="Arial Unicode MS"/>
                <a:cs typeface="Arial Unicode MS"/>
              </a:rPr>
              <a:t>importante</a:t>
            </a:r>
            <a:r>
              <a:rPr sz="1800" spc="-30" dirty="0">
                <a:latin typeface="Arial Unicode MS"/>
                <a:cs typeface="Arial Unicode MS"/>
              </a:rPr>
              <a:t> </a:t>
            </a:r>
            <a:r>
              <a:rPr sz="1800" spc="65" dirty="0">
                <a:latin typeface="Arial Unicode MS"/>
                <a:cs typeface="Arial Unicode MS"/>
              </a:rPr>
              <a:t>protección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spc="90" dirty="0">
                <a:latin typeface="Arial Unicode MS"/>
                <a:cs typeface="Arial Unicode MS"/>
              </a:rPr>
              <a:t>no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sea</a:t>
            </a:r>
            <a:r>
              <a:rPr sz="1800" spc="-30" dirty="0">
                <a:latin typeface="Arial Unicode MS"/>
                <a:cs typeface="Arial Unicode MS"/>
              </a:rPr>
              <a:t> </a:t>
            </a:r>
            <a:r>
              <a:rPr sz="1800" spc="75" dirty="0">
                <a:latin typeface="Arial Unicode MS"/>
                <a:cs typeface="Arial Unicode MS"/>
              </a:rPr>
              <a:t>ignorada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spc="80" dirty="0">
                <a:latin typeface="Arial Unicode MS"/>
                <a:cs typeface="Arial Unicode MS"/>
              </a:rPr>
              <a:t>o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spc="45" dirty="0">
                <a:latin typeface="Arial Unicode MS"/>
                <a:cs typeface="Arial Unicode MS"/>
              </a:rPr>
              <a:t>inutilizada</a:t>
            </a:r>
            <a:endParaRPr sz="18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 Unicode MS"/>
              <a:buChar char="-"/>
            </a:pPr>
            <a:endParaRPr sz="1800">
              <a:latin typeface="Arial Unicode MS"/>
              <a:cs typeface="Arial Unicode MS"/>
            </a:endParaRPr>
          </a:p>
          <a:p>
            <a:pPr marL="355600" marR="1334135" indent="-342900">
              <a:lnSpc>
                <a:spcPct val="131300"/>
              </a:lnSpc>
              <a:buSzPct val="160000"/>
              <a:buChar char="-"/>
              <a:tabLst>
                <a:tab pos="354965" algn="l"/>
                <a:tab pos="355600" algn="l"/>
              </a:tabLst>
            </a:pPr>
            <a:r>
              <a:rPr sz="1500" spc="-50" dirty="0">
                <a:latin typeface="Arial Unicode MS"/>
                <a:cs typeface="Arial Unicode MS"/>
              </a:rPr>
              <a:t>El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esquema</a:t>
            </a:r>
            <a:r>
              <a:rPr sz="1500" spc="55" dirty="0">
                <a:latin typeface="Arial Unicode MS"/>
                <a:cs typeface="Arial Unicode MS"/>
              </a:rPr>
              <a:t> puede</a:t>
            </a:r>
            <a:r>
              <a:rPr sz="1500" spc="6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detectar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90" dirty="0">
                <a:latin typeface="Arial Unicode MS"/>
                <a:cs typeface="Arial Unicode MS"/>
              </a:rPr>
              <a:t>un</a:t>
            </a:r>
            <a:r>
              <a:rPr sz="1500" spc="60" dirty="0">
                <a:latin typeface="Arial Unicode MS"/>
                <a:cs typeface="Arial Unicode MS"/>
              </a:rPr>
              <a:t> </a:t>
            </a:r>
            <a:r>
              <a:rPr sz="1500" spc="75" dirty="0">
                <a:latin typeface="Arial Unicode MS"/>
                <a:cs typeface="Arial Unicode MS"/>
              </a:rPr>
              <a:t>aumento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en</a:t>
            </a:r>
            <a:r>
              <a:rPr sz="1500" spc="6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impedancia</a:t>
            </a:r>
            <a:r>
              <a:rPr sz="1500" spc="55" dirty="0">
                <a:latin typeface="Arial Unicode MS"/>
                <a:cs typeface="Arial Unicode MS"/>
              </a:rPr>
              <a:t> que</a:t>
            </a:r>
            <a:r>
              <a:rPr sz="1500" spc="60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es </a:t>
            </a:r>
            <a:r>
              <a:rPr sz="1500" dirty="0">
                <a:latin typeface="Arial Unicode MS"/>
                <a:cs typeface="Arial Unicode MS"/>
              </a:rPr>
              <a:t>característico</a:t>
            </a:r>
            <a:r>
              <a:rPr sz="1500" spc="1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1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despegue</a:t>
            </a:r>
            <a:r>
              <a:rPr sz="1500" spc="1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1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escobilla</a:t>
            </a:r>
            <a:r>
              <a:rPr sz="1500" spc="1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puesta</a:t>
            </a:r>
            <a:r>
              <a:rPr sz="1500" spc="1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15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tierra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84630" y="5600191"/>
            <a:ext cx="6765925" cy="130556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297815" marR="972185" indent="-285750">
              <a:lnSpc>
                <a:spcPts val="2400"/>
              </a:lnSpc>
              <a:spcBef>
                <a:spcPts val="280"/>
              </a:spcBef>
              <a:buSzPct val="133333"/>
              <a:buChar char="-"/>
              <a:tabLst>
                <a:tab pos="297815" algn="l"/>
                <a:tab pos="298450" algn="l"/>
              </a:tabLst>
            </a:pPr>
            <a:r>
              <a:rPr sz="1500" spc="-20" dirty="0">
                <a:latin typeface="Arial Unicode MS"/>
                <a:cs typeface="Arial Unicode MS"/>
              </a:rPr>
              <a:t>En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los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sistemas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sin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escobillas,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cepillo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medición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spc="45" dirty="0">
                <a:latin typeface="Arial Unicode MS"/>
                <a:cs typeface="Arial Unicode MS"/>
              </a:rPr>
              <a:t>puede </a:t>
            </a:r>
            <a:r>
              <a:rPr sz="1500" dirty="0">
                <a:latin typeface="Arial Unicode MS"/>
                <a:cs typeface="Arial Unicode MS"/>
              </a:rPr>
              <a:t>conectar</a:t>
            </a:r>
            <a:r>
              <a:rPr sz="1500" spc="55" dirty="0">
                <a:latin typeface="Arial Unicode MS"/>
                <a:cs typeface="Arial Unicode MS"/>
              </a:rPr>
              <a:t> periódicamente </a:t>
            </a:r>
            <a:r>
              <a:rPr sz="1500" spc="85" dirty="0">
                <a:latin typeface="Arial Unicode MS"/>
                <a:cs typeface="Arial Unicode MS"/>
              </a:rPr>
              <a:t>por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intervalos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80" dirty="0">
                <a:latin typeface="Arial Unicode MS"/>
                <a:cs typeface="Arial Unicode MS"/>
              </a:rPr>
              <a:t>tiempo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40" dirty="0">
                <a:latin typeface="Arial Unicode MS"/>
                <a:cs typeface="Arial Unicode MS"/>
              </a:rPr>
              <a:t>cortos</a:t>
            </a:r>
            <a:endParaRPr sz="1500">
              <a:latin typeface="Arial Unicode MS"/>
              <a:cs typeface="Arial Unicode MS"/>
            </a:endParaRPr>
          </a:p>
          <a:p>
            <a:pPr marL="297815" marR="5080" indent="-285750">
              <a:lnSpc>
                <a:spcPts val="2400"/>
              </a:lnSpc>
              <a:spcBef>
                <a:spcPts val="400"/>
              </a:spcBef>
              <a:buSzPct val="133333"/>
              <a:buChar char="-"/>
              <a:tabLst>
                <a:tab pos="297815" algn="l"/>
                <a:tab pos="298450" algn="l"/>
              </a:tabLst>
            </a:pP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función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despegue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cepillo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debe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bloquearse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spc="70" dirty="0">
                <a:latin typeface="Arial Unicode MS"/>
                <a:cs typeface="Arial Unicode MS"/>
              </a:rPr>
              <a:t>durante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125" dirty="0">
                <a:latin typeface="Arial Unicode MS"/>
                <a:cs typeface="Arial Unicode MS"/>
              </a:rPr>
              <a:t> </a:t>
            </a:r>
            <a:r>
              <a:rPr sz="1500" spc="45" dirty="0">
                <a:latin typeface="Arial Unicode MS"/>
                <a:cs typeface="Arial Unicode MS"/>
              </a:rPr>
              <a:t>intervalo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spc="80" dirty="0">
                <a:latin typeface="Arial Unicode MS"/>
                <a:cs typeface="Arial Unicode MS"/>
              </a:rPr>
              <a:t>tiempo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que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cepillo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medición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está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desconectado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117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9683" y="2700527"/>
            <a:ext cx="6800850" cy="4456430"/>
            <a:chOff x="519683" y="2700527"/>
            <a:chExt cx="6800850" cy="4456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399" y="2805683"/>
              <a:ext cx="1813560" cy="433654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9683" y="2791205"/>
              <a:ext cx="1841500" cy="4365625"/>
            </a:xfrm>
            <a:custGeom>
              <a:avLst/>
              <a:gdLst/>
              <a:ahLst/>
              <a:cxnLst/>
              <a:rect l="l" t="t" r="r" b="b"/>
              <a:pathLst>
                <a:path w="1841500" h="4365625">
                  <a:moveTo>
                    <a:pt x="1840992" y="4365498"/>
                  </a:moveTo>
                  <a:lnTo>
                    <a:pt x="1840991" y="0"/>
                  </a:lnTo>
                  <a:lnTo>
                    <a:pt x="0" y="0"/>
                  </a:lnTo>
                  <a:lnTo>
                    <a:pt x="0" y="4365498"/>
                  </a:lnTo>
                  <a:lnTo>
                    <a:pt x="13716" y="4365498"/>
                  </a:lnTo>
                  <a:lnTo>
                    <a:pt x="13715" y="28194"/>
                  </a:lnTo>
                  <a:lnTo>
                    <a:pt x="28193" y="14478"/>
                  </a:lnTo>
                  <a:lnTo>
                    <a:pt x="28193" y="28194"/>
                  </a:lnTo>
                  <a:lnTo>
                    <a:pt x="1812797" y="28194"/>
                  </a:lnTo>
                  <a:lnTo>
                    <a:pt x="1812797" y="14478"/>
                  </a:lnTo>
                  <a:lnTo>
                    <a:pt x="1827276" y="28194"/>
                  </a:lnTo>
                  <a:lnTo>
                    <a:pt x="1827276" y="4365498"/>
                  </a:lnTo>
                  <a:lnTo>
                    <a:pt x="1840992" y="4365498"/>
                  </a:lnTo>
                  <a:close/>
                </a:path>
                <a:path w="1841500" h="4365625">
                  <a:moveTo>
                    <a:pt x="28193" y="28194"/>
                  </a:moveTo>
                  <a:lnTo>
                    <a:pt x="28193" y="14478"/>
                  </a:lnTo>
                  <a:lnTo>
                    <a:pt x="13715" y="28194"/>
                  </a:lnTo>
                  <a:lnTo>
                    <a:pt x="28193" y="28194"/>
                  </a:lnTo>
                  <a:close/>
                </a:path>
                <a:path w="1841500" h="4365625">
                  <a:moveTo>
                    <a:pt x="28194" y="4337304"/>
                  </a:moveTo>
                  <a:lnTo>
                    <a:pt x="28193" y="28194"/>
                  </a:lnTo>
                  <a:lnTo>
                    <a:pt x="13715" y="28194"/>
                  </a:lnTo>
                  <a:lnTo>
                    <a:pt x="13716" y="4337304"/>
                  </a:lnTo>
                  <a:lnTo>
                    <a:pt x="28194" y="4337304"/>
                  </a:lnTo>
                  <a:close/>
                </a:path>
                <a:path w="1841500" h="4365625">
                  <a:moveTo>
                    <a:pt x="1827276" y="4337304"/>
                  </a:moveTo>
                  <a:lnTo>
                    <a:pt x="13716" y="4337304"/>
                  </a:lnTo>
                  <a:lnTo>
                    <a:pt x="28194" y="4351020"/>
                  </a:lnTo>
                  <a:lnTo>
                    <a:pt x="28193" y="4365498"/>
                  </a:lnTo>
                  <a:lnTo>
                    <a:pt x="1812798" y="4365498"/>
                  </a:lnTo>
                  <a:lnTo>
                    <a:pt x="1812798" y="4351020"/>
                  </a:lnTo>
                  <a:lnTo>
                    <a:pt x="1827276" y="4337304"/>
                  </a:lnTo>
                  <a:close/>
                </a:path>
                <a:path w="1841500" h="4365625">
                  <a:moveTo>
                    <a:pt x="28193" y="4365498"/>
                  </a:moveTo>
                  <a:lnTo>
                    <a:pt x="28194" y="4351020"/>
                  </a:lnTo>
                  <a:lnTo>
                    <a:pt x="13716" y="4337304"/>
                  </a:lnTo>
                  <a:lnTo>
                    <a:pt x="13716" y="4365498"/>
                  </a:lnTo>
                  <a:lnTo>
                    <a:pt x="28193" y="4365498"/>
                  </a:lnTo>
                  <a:close/>
                </a:path>
                <a:path w="1841500" h="4365625">
                  <a:moveTo>
                    <a:pt x="1827276" y="28194"/>
                  </a:moveTo>
                  <a:lnTo>
                    <a:pt x="1812797" y="14478"/>
                  </a:lnTo>
                  <a:lnTo>
                    <a:pt x="1812797" y="28194"/>
                  </a:lnTo>
                  <a:lnTo>
                    <a:pt x="1827276" y="28194"/>
                  </a:lnTo>
                  <a:close/>
                </a:path>
                <a:path w="1841500" h="4365625">
                  <a:moveTo>
                    <a:pt x="1827276" y="4337304"/>
                  </a:moveTo>
                  <a:lnTo>
                    <a:pt x="1827276" y="28194"/>
                  </a:lnTo>
                  <a:lnTo>
                    <a:pt x="1812797" y="28194"/>
                  </a:lnTo>
                  <a:lnTo>
                    <a:pt x="1812798" y="4337304"/>
                  </a:lnTo>
                  <a:lnTo>
                    <a:pt x="1827276" y="4337304"/>
                  </a:lnTo>
                  <a:close/>
                </a:path>
                <a:path w="1841500" h="4365625">
                  <a:moveTo>
                    <a:pt x="1827276" y="4365498"/>
                  </a:moveTo>
                  <a:lnTo>
                    <a:pt x="1827276" y="4337304"/>
                  </a:lnTo>
                  <a:lnTo>
                    <a:pt x="1812798" y="4351020"/>
                  </a:lnTo>
                  <a:lnTo>
                    <a:pt x="1812798" y="4365498"/>
                  </a:lnTo>
                  <a:lnTo>
                    <a:pt x="1827276" y="43654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05433" y="3759708"/>
              <a:ext cx="1271270" cy="429895"/>
            </a:xfrm>
            <a:custGeom>
              <a:avLst/>
              <a:gdLst/>
              <a:ahLst/>
              <a:cxnLst/>
              <a:rect l="l" t="t" r="r" b="b"/>
              <a:pathLst>
                <a:path w="1271270" h="429895">
                  <a:moveTo>
                    <a:pt x="1271016" y="429767"/>
                  </a:moveTo>
                  <a:lnTo>
                    <a:pt x="1271016" y="0"/>
                  </a:lnTo>
                  <a:lnTo>
                    <a:pt x="0" y="0"/>
                  </a:lnTo>
                  <a:lnTo>
                    <a:pt x="0" y="429767"/>
                  </a:lnTo>
                  <a:lnTo>
                    <a:pt x="1271016" y="4297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00099" y="3755136"/>
              <a:ext cx="1282065" cy="440055"/>
            </a:xfrm>
            <a:custGeom>
              <a:avLst/>
              <a:gdLst/>
              <a:ahLst/>
              <a:cxnLst/>
              <a:rect l="l" t="t" r="r" b="b"/>
              <a:pathLst>
                <a:path w="1282064" h="440054">
                  <a:moveTo>
                    <a:pt x="1281684" y="439674"/>
                  </a:moveTo>
                  <a:lnTo>
                    <a:pt x="1281684" y="0"/>
                  </a:lnTo>
                  <a:lnTo>
                    <a:pt x="0" y="0"/>
                  </a:lnTo>
                  <a:lnTo>
                    <a:pt x="0" y="439674"/>
                  </a:lnTo>
                  <a:lnTo>
                    <a:pt x="5333" y="439674"/>
                  </a:lnTo>
                  <a:lnTo>
                    <a:pt x="5334" y="9143"/>
                  </a:lnTo>
                  <a:lnTo>
                    <a:pt x="9906" y="4572"/>
                  </a:lnTo>
                  <a:lnTo>
                    <a:pt x="9905" y="9143"/>
                  </a:lnTo>
                  <a:lnTo>
                    <a:pt x="1271777" y="9143"/>
                  </a:lnTo>
                  <a:lnTo>
                    <a:pt x="1271777" y="4572"/>
                  </a:lnTo>
                  <a:lnTo>
                    <a:pt x="1276350" y="9143"/>
                  </a:lnTo>
                  <a:lnTo>
                    <a:pt x="1276350" y="439674"/>
                  </a:lnTo>
                  <a:lnTo>
                    <a:pt x="1281684" y="439674"/>
                  </a:lnTo>
                  <a:close/>
                </a:path>
                <a:path w="1282064" h="440054">
                  <a:moveTo>
                    <a:pt x="9906" y="9143"/>
                  </a:moveTo>
                  <a:lnTo>
                    <a:pt x="9906" y="4572"/>
                  </a:lnTo>
                  <a:lnTo>
                    <a:pt x="5334" y="9143"/>
                  </a:lnTo>
                  <a:lnTo>
                    <a:pt x="9906" y="9143"/>
                  </a:lnTo>
                  <a:close/>
                </a:path>
                <a:path w="1282064" h="440054">
                  <a:moveTo>
                    <a:pt x="9906" y="429767"/>
                  </a:moveTo>
                  <a:lnTo>
                    <a:pt x="9906" y="9143"/>
                  </a:lnTo>
                  <a:lnTo>
                    <a:pt x="5334" y="9143"/>
                  </a:lnTo>
                  <a:lnTo>
                    <a:pt x="5334" y="429767"/>
                  </a:lnTo>
                  <a:lnTo>
                    <a:pt x="9906" y="429767"/>
                  </a:lnTo>
                  <a:close/>
                </a:path>
                <a:path w="1282064" h="440054">
                  <a:moveTo>
                    <a:pt x="1276350" y="429767"/>
                  </a:moveTo>
                  <a:lnTo>
                    <a:pt x="5334" y="429767"/>
                  </a:lnTo>
                  <a:lnTo>
                    <a:pt x="9906" y="434339"/>
                  </a:lnTo>
                  <a:lnTo>
                    <a:pt x="9906" y="439674"/>
                  </a:lnTo>
                  <a:lnTo>
                    <a:pt x="1271777" y="439674"/>
                  </a:lnTo>
                  <a:lnTo>
                    <a:pt x="1271777" y="434339"/>
                  </a:lnTo>
                  <a:lnTo>
                    <a:pt x="1276350" y="429767"/>
                  </a:lnTo>
                  <a:close/>
                </a:path>
                <a:path w="1282064" h="440054">
                  <a:moveTo>
                    <a:pt x="9906" y="439674"/>
                  </a:moveTo>
                  <a:lnTo>
                    <a:pt x="9906" y="434339"/>
                  </a:lnTo>
                  <a:lnTo>
                    <a:pt x="5334" y="429767"/>
                  </a:lnTo>
                  <a:lnTo>
                    <a:pt x="5333" y="439674"/>
                  </a:lnTo>
                  <a:lnTo>
                    <a:pt x="9906" y="439674"/>
                  </a:lnTo>
                  <a:close/>
                </a:path>
                <a:path w="1282064" h="440054">
                  <a:moveTo>
                    <a:pt x="1276350" y="9143"/>
                  </a:moveTo>
                  <a:lnTo>
                    <a:pt x="1271777" y="4572"/>
                  </a:lnTo>
                  <a:lnTo>
                    <a:pt x="1271777" y="9143"/>
                  </a:lnTo>
                  <a:lnTo>
                    <a:pt x="1276350" y="9143"/>
                  </a:lnTo>
                  <a:close/>
                </a:path>
                <a:path w="1282064" h="440054">
                  <a:moveTo>
                    <a:pt x="1276350" y="429767"/>
                  </a:moveTo>
                  <a:lnTo>
                    <a:pt x="1276350" y="9143"/>
                  </a:lnTo>
                  <a:lnTo>
                    <a:pt x="1271777" y="9143"/>
                  </a:lnTo>
                  <a:lnTo>
                    <a:pt x="1271777" y="429767"/>
                  </a:lnTo>
                  <a:lnTo>
                    <a:pt x="1276350" y="429767"/>
                  </a:lnTo>
                  <a:close/>
                </a:path>
                <a:path w="1282064" h="440054">
                  <a:moveTo>
                    <a:pt x="1276350" y="439674"/>
                  </a:moveTo>
                  <a:lnTo>
                    <a:pt x="1276350" y="429767"/>
                  </a:lnTo>
                  <a:lnTo>
                    <a:pt x="1271777" y="434339"/>
                  </a:lnTo>
                  <a:lnTo>
                    <a:pt x="1271777" y="439674"/>
                  </a:lnTo>
                  <a:lnTo>
                    <a:pt x="1276350" y="4396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0277" y="4463033"/>
              <a:ext cx="1475740" cy="2547620"/>
            </a:xfrm>
            <a:custGeom>
              <a:avLst/>
              <a:gdLst/>
              <a:ahLst/>
              <a:cxnLst/>
              <a:rect l="l" t="t" r="r" b="b"/>
              <a:pathLst>
                <a:path w="1475739" h="2547620">
                  <a:moveTo>
                    <a:pt x="1475232" y="2547366"/>
                  </a:moveTo>
                  <a:lnTo>
                    <a:pt x="1475232" y="0"/>
                  </a:lnTo>
                  <a:lnTo>
                    <a:pt x="0" y="0"/>
                  </a:lnTo>
                  <a:lnTo>
                    <a:pt x="0" y="2547366"/>
                  </a:lnTo>
                  <a:lnTo>
                    <a:pt x="1475232" y="25473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91134" y="4453127"/>
              <a:ext cx="1493520" cy="2567305"/>
            </a:xfrm>
            <a:custGeom>
              <a:avLst/>
              <a:gdLst/>
              <a:ahLst/>
              <a:cxnLst/>
              <a:rect l="l" t="t" r="r" b="b"/>
              <a:pathLst>
                <a:path w="1493520" h="2567304">
                  <a:moveTo>
                    <a:pt x="1392174" y="694182"/>
                  </a:moveTo>
                  <a:lnTo>
                    <a:pt x="1379220" y="694182"/>
                  </a:lnTo>
                  <a:lnTo>
                    <a:pt x="1379220" y="706374"/>
                  </a:lnTo>
                  <a:lnTo>
                    <a:pt x="1379220" y="1098804"/>
                  </a:lnTo>
                  <a:lnTo>
                    <a:pt x="120396" y="1098804"/>
                  </a:lnTo>
                  <a:lnTo>
                    <a:pt x="120396" y="706374"/>
                  </a:lnTo>
                  <a:lnTo>
                    <a:pt x="1379220" y="706374"/>
                  </a:lnTo>
                  <a:lnTo>
                    <a:pt x="1379220" y="694182"/>
                  </a:lnTo>
                  <a:lnTo>
                    <a:pt x="107442" y="694182"/>
                  </a:lnTo>
                  <a:lnTo>
                    <a:pt x="107442" y="1111758"/>
                  </a:lnTo>
                  <a:lnTo>
                    <a:pt x="114300" y="1111758"/>
                  </a:lnTo>
                  <a:lnTo>
                    <a:pt x="120396" y="1111758"/>
                  </a:lnTo>
                  <a:lnTo>
                    <a:pt x="745617" y="1111758"/>
                  </a:lnTo>
                  <a:lnTo>
                    <a:pt x="710946" y="1181100"/>
                  </a:lnTo>
                  <a:lnTo>
                    <a:pt x="744474" y="1181100"/>
                  </a:lnTo>
                  <a:lnTo>
                    <a:pt x="744474" y="1616202"/>
                  </a:lnTo>
                  <a:lnTo>
                    <a:pt x="710946" y="1616202"/>
                  </a:lnTo>
                  <a:lnTo>
                    <a:pt x="744474" y="1683258"/>
                  </a:lnTo>
                  <a:lnTo>
                    <a:pt x="745998" y="1686306"/>
                  </a:lnTo>
                  <a:lnTo>
                    <a:pt x="107442" y="1686306"/>
                  </a:lnTo>
                  <a:lnTo>
                    <a:pt x="107442" y="2187702"/>
                  </a:lnTo>
                  <a:lnTo>
                    <a:pt x="1392174" y="2187702"/>
                  </a:lnTo>
                  <a:lnTo>
                    <a:pt x="1392174" y="1686306"/>
                  </a:lnTo>
                  <a:lnTo>
                    <a:pt x="1379220" y="1686306"/>
                  </a:lnTo>
                  <a:lnTo>
                    <a:pt x="1379220" y="1698498"/>
                  </a:lnTo>
                  <a:lnTo>
                    <a:pt x="1379220" y="2174748"/>
                  </a:lnTo>
                  <a:lnTo>
                    <a:pt x="120396" y="2174748"/>
                  </a:lnTo>
                  <a:lnTo>
                    <a:pt x="120396" y="1698498"/>
                  </a:lnTo>
                  <a:lnTo>
                    <a:pt x="1379220" y="1698498"/>
                  </a:lnTo>
                  <a:lnTo>
                    <a:pt x="1379220" y="1686306"/>
                  </a:lnTo>
                  <a:lnTo>
                    <a:pt x="752094" y="1686306"/>
                  </a:lnTo>
                  <a:lnTo>
                    <a:pt x="753618" y="1683258"/>
                  </a:lnTo>
                  <a:lnTo>
                    <a:pt x="787146" y="1616202"/>
                  </a:lnTo>
                  <a:lnTo>
                    <a:pt x="753618" y="1616202"/>
                  </a:lnTo>
                  <a:lnTo>
                    <a:pt x="753618" y="1181100"/>
                  </a:lnTo>
                  <a:lnTo>
                    <a:pt x="787146" y="1181100"/>
                  </a:lnTo>
                  <a:lnTo>
                    <a:pt x="752475" y="1111758"/>
                  </a:lnTo>
                  <a:lnTo>
                    <a:pt x="1379220" y="1111758"/>
                  </a:lnTo>
                  <a:lnTo>
                    <a:pt x="1385316" y="1111758"/>
                  </a:lnTo>
                  <a:lnTo>
                    <a:pt x="1392174" y="1111758"/>
                  </a:lnTo>
                  <a:lnTo>
                    <a:pt x="1392174" y="694182"/>
                  </a:lnTo>
                  <a:close/>
                </a:path>
                <a:path w="1493520" h="2567304">
                  <a:moveTo>
                    <a:pt x="1493520" y="0"/>
                  </a:moveTo>
                  <a:lnTo>
                    <a:pt x="1474470" y="0"/>
                  </a:lnTo>
                  <a:lnTo>
                    <a:pt x="1474470" y="19050"/>
                  </a:lnTo>
                  <a:lnTo>
                    <a:pt x="1474470" y="2548128"/>
                  </a:lnTo>
                  <a:lnTo>
                    <a:pt x="19050" y="2548128"/>
                  </a:lnTo>
                  <a:lnTo>
                    <a:pt x="19050" y="19050"/>
                  </a:lnTo>
                  <a:lnTo>
                    <a:pt x="1474470" y="19050"/>
                  </a:lnTo>
                  <a:lnTo>
                    <a:pt x="1474470" y="0"/>
                  </a:lnTo>
                  <a:lnTo>
                    <a:pt x="0" y="0"/>
                  </a:lnTo>
                  <a:lnTo>
                    <a:pt x="0" y="2567178"/>
                  </a:lnTo>
                  <a:lnTo>
                    <a:pt x="9144" y="2567178"/>
                  </a:lnTo>
                  <a:lnTo>
                    <a:pt x="19050" y="2567178"/>
                  </a:lnTo>
                  <a:lnTo>
                    <a:pt x="1474470" y="2567178"/>
                  </a:lnTo>
                  <a:lnTo>
                    <a:pt x="1484376" y="2567178"/>
                  </a:lnTo>
                  <a:lnTo>
                    <a:pt x="1493520" y="2567178"/>
                  </a:lnTo>
                  <a:lnTo>
                    <a:pt x="14935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99132" y="5216651"/>
              <a:ext cx="356235" cy="228600"/>
            </a:xfrm>
            <a:custGeom>
              <a:avLst/>
              <a:gdLst/>
              <a:ahLst/>
              <a:cxnLst/>
              <a:rect l="l" t="t" r="r" b="b"/>
              <a:pathLst>
                <a:path w="356235" h="228600">
                  <a:moveTo>
                    <a:pt x="355854" y="114299"/>
                  </a:moveTo>
                  <a:lnTo>
                    <a:pt x="321399" y="46744"/>
                  </a:lnTo>
                  <a:lnTo>
                    <a:pt x="282775" y="22018"/>
                  </a:lnTo>
                  <a:lnTo>
                    <a:pt x="233836" y="5815"/>
                  </a:lnTo>
                  <a:lnTo>
                    <a:pt x="177546" y="0"/>
                  </a:lnTo>
                  <a:lnTo>
                    <a:pt x="121334" y="5815"/>
                  </a:lnTo>
                  <a:lnTo>
                    <a:pt x="72585" y="22018"/>
                  </a:lnTo>
                  <a:lnTo>
                    <a:pt x="34186" y="46744"/>
                  </a:lnTo>
                  <a:lnTo>
                    <a:pt x="9028" y="78126"/>
                  </a:lnTo>
                  <a:lnTo>
                    <a:pt x="0" y="114300"/>
                  </a:lnTo>
                  <a:lnTo>
                    <a:pt x="9028" y="150473"/>
                  </a:lnTo>
                  <a:lnTo>
                    <a:pt x="34186" y="181855"/>
                  </a:lnTo>
                  <a:lnTo>
                    <a:pt x="72585" y="206581"/>
                  </a:lnTo>
                  <a:lnTo>
                    <a:pt x="121334" y="222784"/>
                  </a:lnTo>
                  <a:lnTo>
                    <a:pt x="177546" y="228600"/>
                  </a:lnTo>
                  <a:lnTo>
                    <a:pt x="233836" y="222784"/>
                  </a:lnTo>
                  <a:lnTo>
                    <a:pt x="282775" y="206581"/>
                  </a:lnTo>
                  <a:lnTo>
                    <a:pt x="321399" y="181855"/>
                  </a:lnTo>
                  <a:lnTo>
                    <a:pt x="346746" y="150473"/>
                  </a:lnTo>
                  <a:lnTo>
                    <a:pt x="355854" y="114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56004" y="5207799"/>
              <a:ext cx="1008380" cy="1546225"/>
            </a:xfrm>
            <a:custGeom>
              <a:avLst/>
              <a:gdLst/>
              <a:ahLst/>
              <a:cxnLst/>
              <a:rect l="l" t="t" r="r" b="b"/>
              <a:pathLst>
                <a:path w="1008380" h="1546225">
                  <a:moveTo>
                    <a:pt x="19050" y="1426933"/>
                  </a:moveTo>
                  <a:lnTo>
                    <a:pt x="0" y="1426933"/>
                  </a:lnTo>
                  <a:lnTo>
                    <a:pt x="0" y="1503133"/>
                  </a:lnTo>
                  <a:lnTo>
                    <a:pt x="19050" y="1503133"/>
                  </a:lnTo>
                  <a:lnTo>
                    <a:pt x="19050" y="1426933"/>
                  </a:lnTo>
                  <a:close/>
                </a:path>
                <a:path w="1008380" h="1546225">
                  <a:moveTo>
                    <a:pt x="19050" y="885151"/>
                  </a:moveTo>
                  <a:lnTo>
                    <a:pt x="0" y="885151"/>
                  </a:lnTo>
                  <a:lnTo>
                    <a:pt x="0" y="961351"/>
                  </a:lnTo>
                  <a:lnTo>
                    <a:pt x="19050" y="961351"/>
                  </a:lnTo>
                  <a:lnTo>
                    <a:pt x="19050" y="885151"/>
                  </a:lnTo>
                  <a:close/>
                </a:path>
                <a:path w="1008380" h="1546225">
                  <a:moveTo>
                    <a:pt x="19050" y="751801"/>
                  </a:moveTo>
                  <a:lnTo>
                    <a:pt x="0" y="751801"/>
                  </a:lnTo>
                  <a:lnTo>
                    <a:pt x="0" y="828001"/>
                  </a:lnTo>
                  <a:lnTo>
                    <a:pt x="19050" y="828001"/>
                  </a:lnTo>
                  <a:lnTo>
                    <a:pt x="19050" y="751801"/>
                  </a:lnTo>
                  <a:close/>
                </a:path>
                <a:path w="1008380" h="1546225">
                  <a:moveTo>
                    <a:pt x="109728" y="1526755"/>
                  </a:moveTo>
                  <a:lnTo>
                    <a:pt x="33528" y="1526755"/>
                  </a:lnTo>
                  <a:lnTo>
                    <a:pt x="33528" y="1545805"/>
                  </a:lnTo>
                  <a:lnTo>
                    <a:pt x="109728" y="1545805"/>
                  </a:lnTo>
                  <a:lnTo>
                    <a:pt x="109728" y="1526755"/>
                  </a:lnTo>
                  <a:close/>
                </a:path>
                <a:path w="1008380" h="1546225">
                  <a:moveTo>
                    <a:pt x="141732" y="741133"/>
                  </a:moveTo>
                  <a:lnTo>
                    <a:pt x="65532" y="741133"/>
                  </a:lnTo>
                  <a:lnTo>
                    <a:pt x="65532" y="760183"/>
                  </a:lnTo>
                  <a:lnTo>
                    <a:pt x="141732" y="760183"/>
                  </a:lnTo>
                  <a:lnTo>
                    <a:pt x="141732" y="741133"/>
                  </a:lnTo>
                  <a:close/>
                </a:path>
                <a:path w="1008380" h="1546225">
                  <a:moveTo>
                    <a:pt x="243078" y="1526755"/>
                  </a:moveTo>
                  <a:lnTo>
                    <a:pt x="166878" y="1526755"/>
                  </a:lnTo>
                  <a:lnTo>
                    <a:pt x="166878" y="1545805"/>
                  </a:lnTo>
                  <a:lnTo>
                    <a:pt x="243078" y="1545805"/>
                  </a:lnTo>
                  <a:lnTo>
                    <a:pt x="243078" y="1526755"/>
                  </a:lnTo>
                  <a:close/>
                </a:path>
                <a:path w="1008380" h="1546225">
                  <a:moveTo>
                    <a:pt x="275082" y="741133"/>
                  </a:moveTo>
                  <a:lnTo>
                    <a:pt x="198882" y="741133"/>
                  </a:lnTo>
                  <a:lnTo>
                    <a:pt x="198882" y="760183"/>
                  </a:lnTo>
                  <a:lnTo>
                    <a:pt x="275082" y="760183"/>
                  </a:lnTo>
                  <a:lnTo>
                    <a:pt x="275082" y="741133"/>
                  </a:lnTo>
                  <a:close/>
                </a:path>
                <a:path w="1008380" h="1546225">
                  <a:moveTo>
                    <a:pt x="376428" y="1526755"/>
                  </a:moveTo>
                  <a:lnTo>
                    <a:pt x="300228" y="1526755"/>
                  </a:lnTo>
                  <a:lnTo>
                    <a:pt x="300228" y="1545805"/>
                  </a:lnTo>
                  <a:lnTo>
                    <a:pt x="376428" y="1545805"/>
                  </a:lnTo>
                  <a:lnTo>
                    <a:pt x="376428" y="1526755"/>
                  </a:lnTo>
                  <a:close/>
                </a:path>
                <a:path w="1008380" h="1546225">
                  <a:moveTo>
                    <a:pt x="408432" y="741133"/>
                  </a:moveTo>
                  <a:lnTo>
                    <a:pt x="332232" y="741133"/>
                  </a:lnTo>
                  <a:lnTo>
                    <a:pt x="332232" y="760183"/>
                  </a:lnTo>
                  <a:lnTo>
                    <a:pt x="408432" y="760183"/>
                  </a:lnTo>
                  <a:lnTo>
                    <a:pt x="408432" y="741133"/>
                  </a:lnTo>
                  <a:close/>
                </a:path>
                <a:path w="1008380" h="1546225">
                  <a:moveTo>
                    <a:pt x="509778" y="1526755"/>
                  </a:moveTo>
                  <a:lnTo>
                    <a:pt x="433578" y="1526755"/>
                  </a:lnTo>
                  <a:lnTo>
                    <a:pt x="433578" y="1545805"/>
                  </a:lnTo>
                  <a:lnTo>
                    <a:pt x="509778" y="1545805"/>
                  </a:lnTo>
                  <a:lnTo>
                    <a:pt x="509778" y="1526755"/>
                  </a:lnTo>
                  <a:close/>
                </a:path>
                <a:path w="1008380" h="1546225">
                  <a:moveTo>
                    <a:pt x="541782" y="741133"/>
                  </a:moveTo>
                  <a:lnTo>
                    <a:pt x="465582" y="741133"/>
                  </a:lnTo>
                  <a:lnTo>
                    <a:pt x="465582" y="760183"/>
                  </a:lnTo>
                  <a:lnTo>
                    <a:pt x="541782" y="760183"/>
                  </a:lnTo>
                  <a:lnTo>
                    <a:pt x="541782" y="741133"/>
                  </a:lnTo>
                  <a:close/>
                </a:path>
                <a:path w="1008380" h="1546225">
                  <a:moveTo>
                    <a:pt x="643128" y="1526755"/>
                  </a:moveTo>
                  <a:lnTo>
                    <a:pt x="566928" y="1526755"/>
                  </a:lnTo>
                  <a:lnTo>
                    <a:pt x="566928" y="1545805"/>
                  </a:lnTo>
                  <a:lnTo>
                    <a:pt x="643128" y="1545805"/>
                  </a:lnTo>
                  <a:lnTo>
                    <a:pt x="643128" y="1526755"/>
                  </a:lnTo>
                  <a:close/>
                </a:path>
                <a:path w="1008380" h="1546225">
                  <a:moveTo>
                    <a:pt x="675132" y="741133"/>
                  </a:moveTo>
                  <a:lnTo>
                    <a:pt x="598932" y="741133"/>
                  </a:lnTo>
                  <a:lnTo>
                    <a:pt x="598932" y="760183"/>
                  </a:lnTo>
                  <a:lnTo>
                    <a:pt x="675132" y="760183"/>
                  </a:lnTo>
                  <a:lnTo>
                    <a:pt x="675132" y="741133"/>
                  </a:lnTo>
                  <a:close/>
                </a:path>
                <a:path w="1008380" h="1546225">
                  <a:moveTo>
                    <a:pt x="733806" y="1526755"/>
                  </a:moveTo>
                  <a:lnTo>
                    <a:pt x="700278" y="1526755"/>
                  </a:lnTo>
                  <a:lnTo>
                    <a:pt x="700278" y="1545805"/>
                  </a:lnTo>
                  <a:lnTo>
                    <a:pt x="733806" y="1545805"/>
                  </a:lnTo>
                  <a:lnTo>
                    <a:pt x="733806" y="1526755"/>
                  </a:lnTo>
                  <a:close/>
                </a:path>
                <a:path w="1008380" h="1546225">
                  <a:moveTo>
                    <a:pt x="745998" y="741133"/>
                  </a:moveTo>
                  <a:lnTo>
                    <a:pt x="732282" y="741133"/>
                  </a:lnTo>
                  <a:lnTo>
                    <a:pt x="732282" y="760183"/>
                  </a:lnTo>
                  <a:lnTo>
                    <a:pt x="745998" y="760183"/>
                  </a:lnTo>
                  <a:lnTo>
                    <a:pt x="745998" y="741133"/>
                  </a:lnTo>
                  <a:close/>
                </a:path>
                <a:path w="1008380" h="1546225">
                  <a:moveTo>
                    <a:pt x="1008126" y="116293"/>
                  </a:moveTo>
                  <a:lnTo>
                    <a:pt x="1007364" y="110197"/>
                  </a:lnTo>
                  <a:lnTo>
                    <a:pt x="994054" y="76390"/>
                  </a:lnTo>
                  <a:lnTo>
                    <a:pt x="989076" y="70446"/>
                  </a:lnTo>
                  <a:lnTo>
                    <a:pt x="989076" y="118579"/>
                  </a:lnTo>
                  <a:lnTo>
                    <a:pt x="989076" y="129247"/>
                  </a:lnTo>
                  <a:lnTo>
                    <a:pt x="954989" y="186702"/>
                  </a:lnTo>
                  <a:lnTo>
                    <a:pt x="887984" y="219494"/>
                  </a:lnTo>
                  <a:lnTo>
                    <a:pt x="847763" y="226606"/>
                  </a:lnTo>
                  <a:lnTo>
                    <a:pt x="806081" y="227507"/>
                  </a:lnTo>
                  <a:lnTo>
                    <a:pt x="765187" y="222186"/>
                  </a:lnTo>
                  <a:lnTo>
                    <a:pt x="727341" y="210629"/>
                  </a:lnTo>
                  <a:lnTo>
                    <a:pt x="669759" y="168744"/>
                  </a:lnTo>
                  <a:lnTo>
                    <a:pt x="653034" y="133057"/>
                  </a:lnTo>
                  <a:lnTo>
                    <a:pt x="653034" y="128485"/>
                  </a:lnTo>
                  <a:lnTo>
                    <a:pt x="652272" y="123151"/>
                  </a:lnTo>
                  <a:lnTo>
                    <a:pt x="667473" y="81153"/>
                  </a:lnTo>
                  <a:lnTo>
                    <a:pt x="723976" y="37617"/>
                  </a:lnTo>
                  <a:lnTo>
                    <a:pt x="762050" y="25425"/>
                  </a:lnTo>
                  <a:lnTo>
                    <a:pt x="803478" y="19608"/>
                  </a:lnTo>
                  <a:lnTo>
                    <a:pt x="845870" y="20167"/>
                  </a:lnTo>
                  <a:lnTo>
                    <a:pt x="886866" y="27114"/>
                  </a:lnTo>
                  <a:lnTo>
                    <a:pt x="924064" y="40424"/>
                  </a:lnTo>
                  <a:lnTo>
                    <a:pt x="977557" y="86169"/>
                  </a:lnTo>
                  <a:lnTo>
                    <a:pt x="989076" y="118579"/>
                  </a:lnTo>
                  <a:lnTo>
                    <a:pt x="989076" y="70446"/>
                  </a:lnTo>
                  <a:lnTo>
                    <a:pt x="940028" y="27330"/>
                  </a:lnTo>
                  <a:lnTo>
                    <a:pt x="903236" y="12065"/>
                  </a:lnTo>
                  <a:lnTo>
                    <a:pt x="862558" y="2946"/>
                  </a:lnTo>
                  <a:lnTo>
                    <a:pt x="819962" y="0"/>
                  </a:lnTo>
                  <a:lnTo>
                    <a:pt x="777430" y="3187"/>
                  </a:lnTo>
                  <a:lnTo>
                    <a:pt x="736930" y="12509"/>
                  </a:lnTo>
                  <a:lnTo>
                    <a:pt x="700443" y="27952"/>
                  </a:lnTo>
                  <a:lnTo>
                    <a:pt x="647369" y="77190"/>
                  </a:lnTo>
                  <a:lnTo>
                    <a:pt x="633984" y="117055"/>
                  </a:lnTo>
                  <a:lnTo>
                    <a:pt x="633222" y="123913"/>
                  </a:lnTo>
                  <a:lnTo>
                    <a:pt x="633984" y="130009"/>
                  </a:lnTo>
                  <a:lnTo>
                    <a:pt x="634746" y="136867"/>
                  </a:lnTo>
                  <a:lnTo>
                    <a:pt x="636270" y="143725"/>
                  </a:lnTo>
                  <a:lnTo>
                    <a:pt x="652119" y="177063"/>
                  </a:lnTo>
                  <a:lnTo>
                    <a:pt x="652272" y="177215"/>
                  </a:lnTo>
                  <a:lnTo>
                    <a:pt x="677595" y="203847"/>
                  </a:lnTo>
                  <a:lnTo>
                    <a:pt x="710628" y="224142"/>
                  </a:lnTo>
                  <a:lnTo>
                    <a:pt x="749160" y="237998"/>
                  </a:lnTo>
                  <a:lnTo>
                    <a:pt x="791121" y="245465"/>
                  </a:lnTo>
                  <a:lnTo>
                    <a:pt x="834478" y="246595"/>
                  </a:lnTo>
                  <a:lnTo>
                    <a:pt x="877138" y="241439"/>
                  </a:lnTo>
                  <a:lnTo>
                    <a:pt x="917067" y="230047"/>
                  </a:lnTo>
                  <a:lnTo>
                    <a:pt x="952182" y="212471"/>
                  </a:lnTo>
                  <a:lnTo>
                    <a:pt x="989076" y="175463"/>
                  </a:lnTo>
                  <a:lnTo>
                    <a:pt x="1008126" y="123151"/>
                  </a:lnTo>
                  <a:lnTo>
                    <a:pt x="1008126" y="1162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79726" y="6214110"/>
              <a:ext cx="880110" cy="266700"/>
            </a:xfrm>
            <a:custGeom>
              <a:avLst/>
              <a:gdLst/>
              <a:ahLst/>
              <a:cxnLst/>
              <a:rect l="l" t="t" r="r" b="b"/>
              <a:pathLst>
                <a:path w="880110" h="266700">
                  <a:moveTo>
                    <a:pt x="880110" y="133349"/>
                  </a:moveTo>
                  <a:lnTo>
                    <a:pt x="857640" y="91098"/>
                  </a:lnTo>
                  <a:lnTo>
                    <a:pt x="795082" y="54479"/>
                  </a:lnTo>
                  <a:lnTo>
                    <a:pt x="751046" y="38957"/>
                  </a:lnTo>
                  <a:lnTo>
                    <a:pt x="699717" y="25651"/>
                  </a:lnTo>
                  <a:lnTo>
                    <a:pt x="642005" y="14833"/>
                  </a:lnTo>
                  <a:lnTo>
                    <a:pt x="578821" y="6772"/>
                  </a:lnTo>
                  <a:lnTo>
                    <a:pt x="511074" y="1738"/>
                  </a:lnTo>
                  <a:lnTo>
                    <a:pt x="439673" y="0"/>
                  </a:lnTo>
                  <a:lnTo>
                    <a:pt x="368480" y="1738"/>
                  </a:lnTo>
                  <a:lnTo>
                    <a:pt x="300898" y="6772"/>
                  </a:lnTo>
                  <a:lnTo>
                    <a:pt x="237843" y="14833"/>
                  </a:lnTo>
                  <a:lnTo>
                    <a:pt x="180228" y="25651"/>
                  </a:lnTo>
                  <a:lnTo>
                    <a:pt x="128968" y="38957"/>
                  </a:lnTo>
                  <a:lnTo>
                    <a:pt x="84978" y="54479"/>
                  </a:lnTo>
                  <a:lnTo>
                    <a:pt x="49171" y="71950"/>
                  </a:lnTo>
                  <a:lnTo>
                    <a:pt x="5768" y="111655"/>
                  </a:lnTo>
                  <a:lnTo>
                    <a:pt x="0" y="133350"/>
                  </a:lnTo>
                  <a:lnTo>
                    <a:pt x="5768" y="154859"/>
                  </a:lnTo>
                  <a:lnTo>
                    <a:pt x="49171" y="194413"/>
                  </a:lnTo>
                  <a:lnTo>
                    <a:pt x="84978" y="211890"/>
                  </a:lnTo>
                  <a:lnTo>
                    <a:pt x="128968" y="227457"/>
                  </a:lnTo>
                  <a:lnTo>
                    <a:pt x="180228" y="240828"/>
                  </a:lnTo>
                  <a:lnTo>
                    <a:pt x="237843" y="251722"/>
                  </a:lnTo>
                  <a:lnTo>
                    <a:pt x="300898" y="259854"/>
                  </a:lnTo>
                  <a:lnTo>
                    <a:pt x="368480" y="264941"/>
                  </a:lnTo>
                  <a:lnTo>
                    <a:pt x="439673" y="266700"/>
                  </a:lnTo>
                  <a:lnTo>
                    <a:pt x="511074" y="264941"/>
                  </a:lnTo>
                  <a:lnTo>
                    <a:pt x="578821" y="259854"/>
                  </a:lnTo>
                  <a:lnTo>
                    <a:pt x="642005" y="251722"/>
                  </a:lnTo>
                  <a:lnTo>
                    <a:pt x="699717" y="240828"/>
                  </a:lnTo>
                  <a:lnTo>
                    <a:pt x="751046" y="227456"/>
                  </a:lnTo>
                  <a:lnTo>
                    <a:pt x="795082" y="211890"/>
                  </a:lnTo>
                  <a:lnTo>
                    <a:pt x="830917" y="194413"/>
                  </a:lnTo>
                  <a:lnTo>
                    <a:pt x="874340" y="154859"/>
                  </a:lnTo>
                  <a:lnTo>
                    <a:pt x="880110" y="133349"/>
                  </a:lnTo>
                  <a:close/>
                </a:path>
              </a:pathLst>
            </a:custGeom>
            <a:solidFill>
              <a:srgbClr val="E5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75154" y="6209283"/>
              <a:ext cx="889635" cy="276225"/>
            </a:xfrm>
            <a:custGeom>
              <a:avLst/>
              <a:gdLst/>
              <a:ahLst/>
              <a:cxnLst/>
              <a:rect l="l" t="t" r="r" b="b"/>
              <a:pathLst>
                <a:path w="889635" h="276225">
                  <a:moveTo>
                    <a:pt x="889254" y="133616"/>
                  </a:moveTo>
                  <a:lnTo>
                    <a:pt x="888492" y="129806"/>
                  </a:lnTo>
                  <a:lnTo>
                    <a:pt x="886968" y="122948"/>
                  </a:lnTo>
                  <a:lnTo>
                    <a:pt x="886206" y="122948"/>
                  </a:lnTo>
                  <a:lnTo>
                    <a:pt x="886206" y="122186"/>
                  </a:lnTo>
                  <a:lnTo>
                    <a:pt x="883920" y="116090"/>
                  </a:lnTo>
                  <a:lnTo>
                    <a:pt x="883920" y="115328"/>
                  </a:lnTo>
                  <a:lnTo>
                    <a:pt x="883158" y="115328"/>
                  </a:lnTo>
                  <a:lnTo>
                    <a:pt x="879348" y="108470"/>
                  </a:lnTo>
                  <a:lnTo>
                    <a:pt x="879348" y="132092"/>
                  </a:lnTo>
                  <a:lnTo>
                    <a:pt x="879348" y="144284"/>
                  </a:lnTo>
                  <a:lnTo>
                    <a:pt x="877824" y="150380"/>
                  </a:lnTo>
                  <a:lnTo>
                    <a:pt x="877824" y="149618"/>
                  </a:lnTo>
                  <a:lnTo>
                    <a:pt x="874776" y="156476"/>
                  </a:lnTo>
                  <a:lnTo>
                    <a:pt x="824230" y="199936"/>
                  </a:lnTo>
                  <a:lnTo>
                    <a:pt x="750862" y="229057"/>
                  </a:lnTo>
                  <a:lnTo>
                    <a:pt x="706285" y="240499"/>
                  </a:lnTo>
                  <a:lnTo>
                    <a:pt x="657580" y="249847"/>
                  </a:lnTo>
                  <a:lnTo>
                    <a:pt x="605586" y="257098"/>
                  </a:lnTo>
                  <a:lnTo>
                    <a:pt x="551141" y="262242"/>
                  </a:lnTo>
                  <a:lnTo>
                    <a:pt x="495096" y="265252"/>
                  </a:lnTo>
                  <a:lnTo>
                    <a:pt x="438277" y="266141"/>
                  </a:lnTo>
                  <a:lnTo>
                    <a:pt x="381546" y="264883"/>
                  </a:lnTo>
                  <a:lnTo>
                    <a:pt x="325742" y="261480"/>
                  </a:lnTo>
                  <a:lnTo>
                    <a:pt x="271703" y="255917"/>
                  </a:lnTo>
                  <a:lnTo>
                    <a:pt x="220281" y="248183"/>
                  </a:lnTo>
                  <a:lnTo>
                    <a:pt x="172300" y="238264"/>
                  </a:lnTo>
                  <a:lnTo>
                    <a:pt x="128625" y="226174"/>
                  </a:lnTo>
                  <a:lnTo>
                    <a:pt x="90081" y="211874"/>
                  </a:lnTo>
                  <a:lnTo>
                    <a:pt x="31775" y="176657"/>
                  </a:lnTo>
                  <a:lnTo>
                    <a:pt x="11430" y="149618"/>
                  </a:lnTo>
                  <a:lnTo>
                    <a:pt x="11430" y="150380"/>
                  </a:lnTo>
                  <a:lnTo>
                    <a:pt x="9906" y="143522"/>
                  </a:lnTo>
                  <a:lnTo>
                    <a:pt x="9906" y="131330"/>
                  </a:lnTo>
                  <a:lnTo>
                    <a:pt x="11430" y="125234"/>
                  </a:lnTo>
                  <a:lnTo>
                    <a:pt x="11430" y="125996"/>
                  </a:lnTo>
                  <a:lnTo>
                    <a:pt x="13716" y="120853"/>
                  </a:lnTo>
                  <a:lnTo>
                    <a:pt x="14478" y="119138"/>
                  </a:lnTo>
                  <a:lnTo>
                    <a:pt x="13716" y="119900"/>
                  </a:lnTo>
                  <a:lnTo>
                    <a:pt x="18288" y="113804"/>
                  </a:lnTo>
                  <a:lnTo>
                    <a:pt x="68249" y="74485"/>
                  </a:lnTo>
                  <a:lnTo>
                    <a:pt x="104216" y="58305"/>
                  </a:lnTo>
                  <a:lnTo>
                    <a:pt x="146253" y="44450"/>
                  </a:lnTo>
                  <a:lnTo>
                    <a:pt x="193433" y="32905"/>
                  </a:lnTo>
                  <a:lnTo>
                    <a:pt x="244817" y="23672"/>
                  </a:lnTo>
                  <a:lnTo>
                    <a:pt x="299491" y="16764"/>
                  </a:lnTo>
                  <a:lnTo>
                    <a:pt x="356501" y="12153"/>
                  </a:lnTo>
                  <a:lnTo>
                    <a:pt x="414934" y="9867"/>
                  </a:lnTo>
                  <a:lnTo>
                    <a:pt x="473837" y="9893"/>
                  </a:lnTo>
                  <a:lnTo>
                    <a:pt x="532295" y="12217"/>
                  </a:lnTo>
                  <a:lnTo>
                    <a:pt x="589356" y="16852"/>
                  </a:lnTo>
                  <a:lnTo>
                    <a:pt x="644118" y="23799"/>
                  </a:lnTo>
                  <a:lnTo>
                    <a:pt x="695617" y="33045"/>
                  </a:lnTo>
                  <a:lnTo>
                    <a:pt x="742937" y="44589"/>
                  </a:lnTo>
                  <a:lnTo>
                    <a:pt x="785139" y="58445"/>
                  </a:lnTo>
                  <a:lnTo>
                    <a:pt x="821283" y="74599"/>
                  </a:lnTo>
                  <a:lnTo>
                    <a:pt x="871728" y="113804"/>
                  </a:lnTo>
                  <a:lnTo>
                    <a:pt x="875538" y="119900"/>
                  </a:lnTo>
                  <a:lnTo>
                    <a:pt x="874776" y="119138"/>
                  </a:lnTo>
                  <a:lnTo>
                    <a:pt x="875538" y="120853"/>
                  </a:lnTo>
                  <a:lnTo>
                    <a:pt x="877824" y="125996"/>
                  </a:lnTo>
                  <a:lnTo>
                    <a:pt x="877824" y="125234"/>
                  </a:lnTo>
                  <a:lnTo>
                    <a:pt x="879348" y="132092"/>
                  </a:lnTo>
                  <a:lnTo>
                    <a:pt x="879348" y="108470"/>
                  </a:lnTo>
                  <a:lnTo>
                    <a:pt x="859269" y="87858"/>
                  </a:lnTo>
                  <a:lnTo>
                    <a:pt x="797814" y="53149"/>
                  </a:lnTo>
                  <a:lnTo>
                    <a:pt x="758050" y="39052"/>
                  </a:lnTo>
                  <a:lnTo>
                    <a:pt x="713371" y="27127"/>
                  </a:lnTo>
                  <a:lnTo>
                    <a:pt x="664591" y="17360"/>
                  </a:lnTo>
                  <a:lnTo>
                    <a:pt x="612521" y="9766"/>
                  </a:lnTo>
                  <a:lnTo>
                    <a:pt x="557987" y="4343"/>
                  </a:lnTo>
                  <a:lnTo>
                    <a:pt x="501815" y="1079"/>
                  </a:lnTo>
                  <a:lnTo>
                    <a:pt x="444817" y="0"/>
                  </a:lnTo>
                  <a:lnTo>
                    <a:pt x="387807" y="1079"/>
                  </a:lnTo>
                  <a:lnTo>
                    <a:pt x="331622" y="4330"/>
                  </a:lnTo>
                  <a:lnTo>
                    <a:pt x="277075" y="9753"/>
                  </a:lnTo>
                  <a:lnTo>
                    <a:pt x="224980" y="17335"/>
                  </a:lnTo>
                  <a:lnTo>
                    <a:pt x="176161" y="27101"/>
                  </a:lnTo>
                  <a:lnTo>
                    <a:pt x="131445" y="39027"/>
                  </a:lnTo>
                  <a:lnTo>
                    <a:pt x="91630" y="53136"/>
                  </a:lnTo>
                  <a:lnTo>
                    <a:pt x="30035" y="87845"/>
                  </a:lnTo>
                  <a:lnTo>
                    <a:pt x="6096" y="115328"/>
                  </a:lnTo>
                  <a:lnTo>
                    <a:pt x="5334" y="115328"/>
                  </a:lnTo>
                  <a:lnTo>
                    <a:pt x="5334" y="116090"/>
                  </a:lnTo>
                  <a:lnTo>
                    <a:pt x="3048" y="122186"/>
                  </a:lnTo>
                  <a:lnTo>
                    <a:pt x="3048" y="122948"/>
                  </a:lnTo>
                  <a:lnTo>
                    <a:pt x="2286" y="122948"/>
                  </a:lnTo>
                  <a:lnTo>
                    <a:pt x="0" y="134378"/>
                  </a:lnTo>
                  <a:lnTo>
                    <a:pt x="0" y="141998"/>
                  </a:lnTo>
                  <a:lnTo>
                    <a:pt x="762" y="145808"/>
                  </a:lnTo>
                  <a:lnTo>
                    <a:pt x="2286" y="152666"/>
                  </a:lnTo>
                  <a:lnTo>
                    <a:pt x="2286" y="153428"/>
                  </a:lnTo>
                  <a:lnTo>
                    <a:pt x="3048" y="153428"/>
                  </a:lnTo>
                  <a:lnTo>
                    <a:pt x="6096" y="160286"/>
                  </a:lnTo>
                  <a:lnTo>
                    <a:pt x="9906" y="164858"/>
                  </a:lnTo>
                  <a:lnTo>
                    <a:pt x="50520" y="201879"/>
                  </a:lnTo>
                  <a:lnTo>
                    <a:pt x="122910" y="234137"/>
                  </a:lnTo>
                  <a:lnTo>
                    <a:pt x="167436" y="246799"/>
                  </a:lnTo>
                  <a:lnTo>
                    <a:pt x="216344" y="257162"/>
                  </a:lnTo>
                  <a:lnTo>
                    <a:pt x="268795" y="265239"/>
                  </a:lnTo>
                  <a:lnTo>
                    <a:pt x="323913" y="271043"/>
                  </a:lnTo>
                  <a:lnTo>
                    <a:pt x="380847" y="274574"/>
                  </a:lnTo>
                  <a:lnTo>
                    <a:pt x="438277" y="275844"/>
                  </a:lnTo>
                  <a:lnTo>
                    <a:pt x="444817" y="275755"/>
                  </a:lnTo>
                  <a:lnTo>
                    <a:pt x="496671" y="274891"/>
                  </a:lnTo>
                  <a:lnTo>
                    <a:pt x="553834" y="271691"/>
                  </a:lnTo>
                  <a:lnTo>
                    <a:pt x="609358" y="266280"/>
                  </a:lnTo>
                  <a:lnTo>
                    <a:pt x="662368" y="258648"/>
                  </a:lnTo>
                  <a:lnTo>
                    <a:pt x="712000" y="248831"/>
                  </a:lnTo>
                  <a:lnTo>
                    <a:pt x="757402" y="236816"/>
                  </a:lnTo>
                  <a:lnTo>
                    <a:pt x="797699" y="222631"/>
                  </a:lnTo>
                  <a:lnTo>
                    <a:pt x="859536" y="187782"/>
                  </a:lnTo>
                  <a:lnTo>
                    <a:pt x="875538" y="171107"/>
                  </a:lnTo>
                  <a:lnTo>
                    <a:pt x="879348" y="167144"/>
                  </a:lnTo>
                  <a:lnTo>
                    <a:pt x="883158" y="161048"/>
                  </a:lnTo>
                  <a:lnTo>
                    <a:pt x="883158" y="160286"/>
                  </a:lnTo>
                  <a:lnTo>
                    <a:pt x="883920" y="160286"/>
                  </a:lnTo>
                  <a:lnTo>
                    <a:pt x="886206" y="153428"/>
                  </a:lnTo>
                  <a:lnTo>
                    <a:pt x="886968" y="152666"/>
                  </a:lnTo>
                  <a:lnTo>
                    <a:pt x="889254" y="141236"/>
                  </a:lnTo>
                  <a:lnTo>
                    <a:pt x="889254" y="1336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26029" y="6265925"/>
              <a:ext cx="205104" cy="132080"/>
            </a:xfrm>
            <a:custGeom>
              <a:avLst/>
              <a:gdLst/>
              <a:ahLst/>
              <a:cxnLst/>
              <a:rect l="l" t="t" r="r" b="b"/>
              <a:pathLst>
                <a:path w="205105" h="132079">
                  <a:moveTo>
                    <a:pt x="204978" y="0"/>
                  </a:moveTo>
                  <a:lnTo>
                    <a:pt x="201168" y="761"/>
                  </a:lnTo>
                  <a:lnTo>
                    <a:pt x="193548" y="761"/>
                  </a:lnTo>
                  <a:lnTo>
                    <a:pt x="187452" y="1523"/>
                  </a:lnTo>
                  <a:lnTo>
                    <a:pt x="172212" y="1523"/>
                  </a:lnTo>
                  <a:lnTo>
                    <a:pt x="160782" y="3047"/>
                  </a:lnTo>
                  <a:lnTo>
                    <a:pt x="157734" y="3047"/>
                  </a:lnTo>
                  <a:lnTo>
                    <a:pt x="151638" y="3809"/>
                  </a:lnTo>
                  <a:lnTo>
                    <a:pt x="146304" y="5333"/>
                  </a:lnTo>
                  <a:lnTo>
                    <a:pt x="142494" y="4571"/>
                  </a:lnTo>
                  <a:lnTo>
                    <a:pt x="104191" y="14680"/>
                  </a:lnTo>
                  <a:lnTo>
                    <a:pt x="69199" y="35016"/>
                  </a:lnTo>
                  <a:lnTo>
                    <a:pt x="31623" y="83438"/>
                  </a:lnTo>
                  <a:lnTo>
                    <a:pt x="0" y="131825"/>
                  </a:lnTo>
                  <a:lnTo>
                    <a:pt x="204978" y="0"/>
                  </a:lnTo>
                  <a:close/>
                </a:path>
              </a:pathLst>
            </a:custGeom>
            <a:solidFill>
              <a:srgbClr val="E5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20696" y="6259829"/>
              <a:ext cx="210820" cy="142240"/>
            </a:xfrm>
            <a:custGeom>
              <a:avLst/>
              <a:gdLst/>
              <a:ahLst/>
              <a:cxnLst/>
              <a:rect l="l" t="t" r="r" b="b"/>
              <a:pathLst>
                <a:path w="210819" h="142239">
                  <a:moveTo>
                    <a:pt x="210312" y="12954"/>
                  </a:moveTo>
                  <a:lnTo>
                    <a:pt x="209550" y="0"/>
                  </a:lnTo>
                  <a:lnTo>
                    <a:pt x="146697" y="5143"/>
                  </a:lnTo>
                  <a:lnTo>
                    <a:pt x="104076" y="15430"/>
                  </a:lnTo>
                  <a:lnTo>
                    <a:pt x="72072" y="35433"/>
                  </a:lnTo>
                  <a:lnTo>
                    <a:pt x="42608" y="69672"/>
                  </a:lnTo>
                  <a:lnTo>
                    <a:pt x="7620" y="122682"/>
                  </a:lnTo>
                  <a:lnTo>
                    <a:pt x="0" y="134874"/>
                  </a:lnTo>
                  <a:lnTo>
                    <a:pt x="10668" y="141732"/>
                  </a:lnTo>
                  <a:lnTo>
                    <a:pt x="18288" y="129540"/>
                  </a:lnTo>
                  <a:lnTo>
                    <a:pt x="51701" y="78778"/>
                  </a:lnTo>
                  <a:lnTo>
                    <a:pt x="79451" y="46075"/>
                  </a:lnTo>
                  <a:lnTo>
                    <a:pt x="109550" y="27101"/>
                  </a:lnTo>
                  <a:lnTo>
                    <a:pt x="149987" y="17500"/>
                  </a:lnTo>
                  <a:lnTo>
                    <a:pt x="210312" y="129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77311" y="6265925"/>
              <a:ext cx="205740" cy="132080"/>
            </a:xfrm>
            <a:custGeom>
              <a:avLst/>
              <a:gdLst/>
              <a:ahLst/>
              <a:cxnLst/>
              <a:rect l="l" t="t" r="r" b="b"/>
              <a:pathLst>
                <a:path w="205739" h="132079">
                  <a:moveTo>
                    <a:pt x="205740" y="0"/>
                  </a:moveTo>
                  <a:lnTo>
                    <a:pt x="201930" y="761"/>
                  </a:lnTo>
                  <a:lnTo>
                    <a:pt x="194310" y="761"/>
                  </a:lnTo>
                  <a:lnTo>
                    <a:pt x="188214" y="1523"/>
                  </a:lnTo>
                  <a:lnTo>
                    <a:pt x="172974" y="1523"/>
                  </a:lnTo>
                  <a:lnTo>
                    <a:pt x="161544" y="3047"/>
                  </a:lnTo>
                  <a:lnTo>
                    <a:pt x="158496" y="3047"/>
                  </a:lnTo>
                  <a:lnTo>
                    <a:pt x="152400" y="3809"/>
                  </a:lnTo>
                  <a:lnTo>
                    <a:pt x="147066" y="5333"/>
                  </a:lnTo>
                  <a:lnTo>
                    <a:pt x="143256" y="4571"/>
                  </a:lnTo>
                  <a:lnTo>
                    <a:pt x="104632" y="14680"/>
                  </a:lnTo>
                  <a:lnTo>
                    <a:pt x="69306" y="35016"/>
                  </a:lnTo>
                  <a:lnTo>
                    <a:pt x="31623" y="83438"/>
                  </a:lnTo>
                  <a:lnTo>
                    <a:pt x="0" y="131825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E5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458974" y="5056631"/>
              <a:ext cx="704215" cy="1350010"/>
            </a:xfrm>
            <a:custGeom>
              <a:avLst/>
              <a:gdLst/>
              <a:ahLst/>
              <a:cxnLst/>
              <a:rect l="l" t="t" r="r" b="b"/>
              <a:pathLst>
                <a:path w="704214" h="1350010">
                  <a:moveTo>
                    <a:pt x="70104" y="1335024"/>
                  </a:moveTo>
                  <a:lnTo>
                    <a:pt x="0" y="1335024"/>
                  </a:lnTo>
                  <a:lnTo>
                    <a:pt x="0" y="1347978"/>
                  </a:lnTo>
                  <a:lnTo>
                    <a:pt x="70104" y="1347978"/>
                  </a:lnTo>
                  <a:lnTo>
                    <a:pt x="70104" y="1335024"/>
                  </a:lnTo>
                  <a:close/>
                </a:path>
                <a:path w="704214" h="1350010">
                  <a:moveTo>
                    <a:pt x="156972" y="0"/>
                  </a:moveTo>
                  <a:lnTo>
                    <a:pt x="147066" y="0"/>
                  </a:lnTo>
                  <a:lnTo>
                    <a:pt x="147066" y="153936"/>
                  </a:lnTo>
                  <a:lnTo>
                    <a:pt x="156972" y="153936"/>
                  </a:lnTo>
                  <a:lnTo>
                    <a:pt x="156972" y="0"/>
                  </a:lnTo>
                  <a:close/>
                </a:path>
                <a:path w="704214" h="1350010">
                  <a:moveTo>
                    <a:pt x="704088" y="1336548"/>
                  </a:moveTo>
                  <a:lnTo>
                    <a:pt x="625589" y="1336548"/>
                  </a:lnTo>
                  <a:lnTo>
                    <a:pt x="625589" y="1213104"/>
                  </a:lnTo>
                  <a:lnTo>
                    <a:pt x="624649" y="1213104"/>
                  </a:lnTo>
                  <a:lnTo>
                    <a:pt x="624078" y="1203198"/>
                  </a:lnTo>
                  <a:lnTo>
                    <a:pt x="561454" y="1208151"/>
                  </a:lnTo>
                  <a:lnTo>
                    <a:pt x="518566" y="1218311"/>
                  </a:lnTo>
                  <a:lnTo>
                    <a:pt x="486029" y="1238173"/>
                  </a:lnTo>
                  <a:lnTo>
                    <a:pt x="456006" y="1272273"/>
                  </a:lnTo>
                  <a:lnTo>
                    <a:pt x="420624" y="1325118"/>
                  </a:lnTo>
                  <a:lnTo>
                    <a:pt x="414794" y="1335024"/>
                  </a:lnTo>
                  <a:lnTo>
                    <a:pt x="278130" y="1335024"/>
                  </a:lnTo>
                  <a:lnTo>
                    <a:pt x="278130" y="1211580"/>
                  </a:lnTo>
                  <a:lnTo>
                    <a:pt x="265176" y="1211580"/>
                  </a:lnTo>
                  <a:lnTo>
                    <a:pt x="265176" y="1343406"/>
                  </a:lnTo>
                  <a:lnTo>
                    <a:pt x="272034" y="1343406"/>
                  </a:lnTo>
                  <a:lnTo>
                    <a:pt x="272034" y="1347978"/>
                  </a:lnTo>
                  <a:lnTo>
                    <a:pt x="422910" y="1347978"/>
                  </a:lnTo>
                  <a:lnTo>
                    <a:pt x="422910" y="1344447"/>
                  </a:lnTo>
                  <a:lnTo>
                    <a:pt x="423672" y="1344930"/>
                  </a:lnTo>
                  <a:lnTo>
                    <a:pt x="464947" y="1281671"/>
                  </a:lnTo>
                  <a:lnTo>
                    <a:pt x="493039" y="1248930"/>
                  </a:lnTo>
                  <a:lnTo>
                    <a:pt x="564273" y="1220622"/>
                  </a:lnTo>
                  <a:lnTo>
                    <a:pt x="613410" y="1217002"/>
                  </a:lnTo>
                  <a:lnTo>
                    <a:pt x="613410" y="1344930"/>
                  </a:lnTo>
                  <a:lnTo>
                    <a:pt x="619506" y="1344930"/>
                  </a:lnTo>
                  <a:lnTo>
                    <a:pt x="619506" y="1349502"/>
                  </a:lnTo>
                  <a:lnTo>
                    <a:pt x="704088" y="1349502"/>
                  </a:lnTo>
                  <a:lnTo>
                    <a:pt x="704088" y="13365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81833" y="5137404"/>
              <a:ext cx="824230" cy="0"/>
            </a:xfrm>
            <a:custGeom>
              <a:avLst/>
              <a:gdLst/>
              <a:ahLst/>
              <a:cxnLst/>
              <a:rect l="l" t="t" r="r" b="b"/>
              <a:pathLst>
                <a:path w="824229">
                  <a:moveTo>
                    <a:pt x="0" y="0"/>
                  </a:moveTo>
                  <a:lnTo>
                    <a:pt x="823722" y="0"/>
                  </a:lnTo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59686" y="5054345"/>
              <a:ext cx="1103630" cy="283845"/>
            </a:xfrm>
            <a:custGeom>
              <a:avLst/>
              <a:gdLst/>
              <a:ahLst/>
              <a:cxnLst/>
              <a:rect l="l" t="t" r="r" b="b"/>
              <a:pathLst>
                <a:path w="1103630" h="283845">
                  <a:moveTo>
                    <a:pt x="9144" y="275844"/>
                  </a:moveTo>
                  <a:lnTo>
                    <a:pt x="6858" y="273558"/>
                  </a:lnTo>
                  <a:lnTo>
                    <a:pt x="1524" y="273558"/>
                  </a:lnTo>
                  <a:lnTo>
                    <a:pt x="0" y="275844"/>
                  </a:lnTo>
                  <a:lnTo>
                    <a:pt x="0" y="281178"/>
                  </a:lnTo>
                  <a:lnTo>
                    <a:pt x="1524" y="283464"/>
                  </a:lnTo>
                  <a:lnTo>
                    <a:pt x="6858" y="283464"/>
                  </a:lnTo>
                  <a:lnTo>
                    <a:pt x="9144" y="281178"/>
                  </a:lnTo>
                  <a:lnTo>
                    <a:pt x="9144" y="275844"/>
                  </a:lnTo>
                  <a:close/>
                </a:path>
                <a:path w="1103630" h="283845">
                  <a:moveTo>
                    <a:pt x="28194" y="275844"/>
                  </a:moveTo>
                  <a:lnTo>
                    <a:pt x="25908" y="273558"/>
                  </a:lnTo>
                  <a:lnTo>
                    <a:pt x="20574" y="273558"/>
                  </a:lnTo>
                  <a:lnTo>
                    <a:pt x="19050" y="275844"/>
                  </a:lnTo>
                  <a:lnTo>
                    <a:pt x="19050" y="281178"/>
                  </a:lnTo>
                  <a:lnTo>
                    <a:pt x="20574" y="283464"/>
                  </a:lnTo>
                  <a:lnTo>
                    <a:pt x="25908" y="283464"/>
                  </a:lnTo>
                  <a:lnTo>
                    <a:pt x="28194" y="281178"/>
                  </a:lnTo>
                  <a:lnTo>
                    <a:pt x="28194" y="275844"/>
                  </a:lnTo>
                  <a:close/>
                </a:path>
                <a:path w="1103630" h="283845">
                  <a:moveTo>
                    <a:pt x="47244" y="275844"/>
                  </a:moveTo>
                  <a:lnTo>
                    <a:pt x="44958" y="273558"/>
                  </a:lnTo>
                  <a:lnTo>
                    <a:pt x="39624" y="273558"/>
                  </a:lnTo>
                  <a:lnTo>
                    <a:pt x="38100" y="275844"/>
                  </a:lnTo>
                  <a:lnTo>
                    <a:pt x="38100" y="281178"/>
                  </a:lnTo>
                  <a:lnTo>
                    <a:pt x="39624" y="283464"/>
                  </a:lnTo>
                  <a:lnTo>
                    <a:pt x="44958" y="283464"/>
                  </a:lnTo>
                  <a:lnTo>
                    <a:pt x="47244" y="281178"/>
                  </a:lnTo>
                  <a:lnTo>
                    <a:pt x="47244" y="275844"/>
                  </a:lnTo>
                  <a:close/>
                </a:path>
                <a:path w="1103630" h="283845">
                  <a:moveTo>
                    <a:pt x="66294" y="275844"/>
                  </a:moveTo>
                  <a:lnTo>
                    <a:pt x="64008" y="273558"/>
                  </a:lnTo>
                  <a:lnTo>
                    <a:pt x="58674" y="273558"/>
                  </a:lnTo>
                  <a:lnTo>
                    <a:pt x="57150" y="275844"/>
                  </a:lnTo>
                  <a:lnTo>
                    <a:pt x="57150" y="281178"/>
                  </a:lnTo>
                  <a:lnTo>
                    <a:pt x="58674" y="283464"/>
                  </a:lnTo>
                  <a:lnTo>
                    <a:pt x="64008" y="283464"/>
                  </a:lnTo>
                  <a:lnTo>
                    <a:pt x="66294" y="281178"/>
                  </a:lnTo>
                  <a:lnTo>
                    <a:pt x="66294" y="275844"/>
                  </a:lnTo>
                  <a:close/>
                </a:path>
                <a:path w="1103630" h="283845">
                  <a:moveTo>
                    <a:pt x="85344" y="275844"/>
                  </a:moveTo>
                  <a:lnTo>
                    <a:pt x="83058" y="273558"/>
                  </a:lnTo>
                  <a:lnTo>
                    <a:pt x="77724" y="273558"/>
                  </a:lnTo>
                  <a:lnTo>
                    <a:pt x="76200" y="275844"/>
                  </a:lnTo>
                  <a:lnTo>
                    <a:pt x="76200" y="281178"/>
                  </a:lnTo>
                  <a:lnTo>
                    <a:pt x="77724" y="283464"/>
                  </a:lnTo>
                  <a:lnTo>
                    <a:pt x="83058" y="283464"/>
                  </a:lnTo>
                  <a:lnTo>
                    <a:pt x="85344" y="281178"/>
                  </a:lnTo>
                  <a:lnTo>
                    <a:pt x="85344" y="275844"/>
                  </a:lnTo>
                  <a:close/>
                </a:path>
                <a:path w="1103630" h="283845">
                  <a:moveTo>
                    <a:pt x="104394" y="275844"/>
                  </a:moveTo>
                  <a:lnTo>
                    <a:pt x="102108" y="273558"/>
                  </a:lnTo>
                  <a:lnTo>
                    <a:pt x="96774" y="273558"/>
                  </a:lnTo>
                  <a:lnTo>
                    <a:pt x="95250" y="275844"/>
                  </a:lnTo>
                  <a:lnTo>
                    <a:pt x="95250" y="281178"/>
                  </a:lnTo>
                  <a:lnTo>
                    <a:pt x="96774" y="283464"/>
                  </a:lnTo>
                  <a:lnTo>
                    <a:pt x="102108" y="283464"/>
                  </a:lnTo>
                  <a:lnTo>
                    <a:pt x="104394" y="281178"/>
                  </a:lnTo>
                  <a:lnTo>
                    <a:pt x="104394" y="275844"/>
                  </a:lnTo>
                  <a:close/>
                </a:path>
                <a:path w="1103630" h="283845">
                  <a:moveTo>
                    <a:pt x="123444" y="275844"/>
                  </a:moveTo>
                  <a:lnTo>
                    <a:pt x="121158" y="273558"/>
                  </a:lnTo>
                  <a:lnTo>
                    <a:pt x="115824" y="273558"/>
                  </a:lnTo>
                  <a:lnTo>
                    <a:pt x="114300" y="275844"/>
                  </a:lnTo>
                  <a:lnTo>
                    <a:pt x="114300" y="281178"/>
                  </a:lnTo>
                  <a:lnTo>
                    <a:pt x="115824" y="283464"/>
                  </a:lnTo>
                  <a:lnTo>
                    <a:pt x="121158" y="283464"/>
                  </a:lnTo>
                  <a:lnTo>
                    <a:pt x="123444" y="281178"/>
                  </a:lnTo>
                  <a:lnTo>
                    <a:pt x="123444" y="275844"/>
                  </a:lnTo>
                  <a:close/>
                </a:path>
                <a:path w="1103630" h="283845">
                  <a:moveTo>
                    <a:pt x="553212" y="151638"/>
                  </a:moveTo>
                  <a:lnTo>
                    <a:pt x="480822" y="151638"/>
                  </a:lnTo>
                  <a:lnTo>
                    <a:pt x="480822" y="160794"/>
                  </a:lnTo>
                  <a:lnTo>
                    <a:pt x="553212" y="160794"/>
                  </a:lnTo>
                  <a:lnTo>
                    <a:pt x="553212" y="151638"/>
                  </a:lnTo>
                  <a:close/>
                </a:path>
                <a:path w="1103630" h="283845">
                  <a:moveTo>
                    <a:pt x="1103376" y="151638"/>
                  </a:moveTo>
                  <a:lnTo>
                    <a:pt x="1041577" y="151638"/>
                  </a:lnTo>
                  <a:lnTo>
                    <a:pt x="1039368" y="2286"/>
                  </a:lnTo>
                  <a:lnTo>
                    <a:pt x="1032510" y="2286"/>
                  </a:lnTo>
                  <a:lnTo>
                    <a:pt x="1032510" y="0"/>
                  </a:lnTo>
                  <a:lnTo>
                    <a:pt x="873252" y="0"/>
                  </a:lnTo>
                  <a:lnTo>
                    <a:pt x="873252" y="2286"/>
                  </a:lnTo>
                  <a:lnTo>
                    <a:pt x="870204" y="2286"/>
                  </a:lnTo>
                  <a:lnTo>
                    <a:pt x="871677" y="151638"/>
                  </a:lnTo>
                  <a:lnTo>
                    <a:pt x="723900" y="151638"/>
                  </a:lnTo>
                  <a:lnTo>
                    <a:pt x="723900" y="2286"/>
                  </a:lnTo>
                  <a:lnTo>
                    <a:pt x="720852" y="2286"/>
                  </a:lnTo>
                  <a:lnTo>
                    <a:pt x="720852" y="0"/>
                  </a:lnTo>
                  <a:lnTo>
                    <a:pt x="559308" y="0"/>
                  </a:lnTo>
                  <a:lnTo>
                    <a:pt x="559308" y="9906"/>
                  </a:lnTo>
                  <a:lnTo>
                    <a:pt x="713994" y="9906"/>
                  </a:lnTo>
                  <a:lnTo>
                    <a:pt x="713994" y="151638"/>
                  </a:lnTo>
                  <a:lnTo>
                    <a:pt x="713232" y="151638"/>
                  </a:lnTo>
                  <a:lnTo>
                    <a:pt x="713232" y="160794"/>
                  </a:lnTo>
                  <a:lnTo>
                    <a:pt x="874776" y="160794"/>
                  </a:lnTo>
                  <a:lnTo>
                    <a:pt x="874776" y="156210"/>
                  </a:lnTo>
                  <a:lnTo>
                    <a:pt x="881634" y="156210"/>
                  </a:lnTo>
                  <a:lnTo>
                    <a:pt x="879449" y="9906"/>
                  </a:lnTo>
                  <a:lnTo>
                    <a:pt x="1030287" y="9906"/>
                  </a:lnTo>
                  <a:lnTo>
                    <a:pt x="1031748" y="156210"/>
                  </a:lnTo>
                  <a:lnTo>
                    <a:pt x="1038606" y="156210"/>
                  </a:lnTo>
                  <a:lnTo>
                    <a:pt x="1038606" y="160794"/>
                  </a:lnTo>
                  <a:lnTo>
                    <a:pt x="1103376" y="160794"/>
                  </a:lnTo>
                  <a:lnTo>
                    <a:pt x="1103376" y="1516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154935" y="6634733"/>
              <a:ext cx="355600" cy="230504"/>
            </a:xfrm>
            <a:custGeom>
              <a:avLst/>
              <a:gdLst/>
              <a:ahLst/>
              <a:cxnLst/>
              <a:rect l="l" t="t" r="r" b="b"/>
              <a:pathLst>
                <a:path w="355600" h="230504">
                  <a:moveTo>
                    <a:pt x="355092" y="115061"/>
                  </a:moveTo>
                  <a:lnTo>
                    <a:pt x="320905" y="46908"/>
                  </a:lnTo>
                  <a:lnTo>
                    <a:pt x="282506" y="22067"/>
                  </a:lnTo>
                  <a:lnTo>
                    <a:pt x="233757" y="5821"/>
                  </a:lnTo>
                  <a:lnTo>
                    <a:pt x="177546" y="0"/>
                  </a:lnTo>
                  <a:lnTo>
                    <a:pt x="121334" y="5821"/>
                  </a:lnTo>
                  <a:lnTo>
                    <a:pt x="72585" y="22067"/>
                  </a:lnTo>
                  <a:lnTo>
                    <a:pt x="34186" y="46908"/>
                  </a:lnTo>
                  <a:lnTo>
                    <a:pt x="9028" y="78516"/>
                  </a:lnTo>
                  <a:lnTo>
                    <a:pt x="0" y="115061"/>
                  </a:lnTo>
                  <a:lnTo>
                    <a:pt x="9028" y="151314"/>
                  </a:lnTo>
                  <a:lnTo>
                    <a:pt x="34186" y="182886"/>
                  </a:lnTo>
                  <a:lnTo>
                    <a:pt x="72585" y="207837"/>
                  </a:lnTo>
                  <a:lnTo>
                    <a:pt x="121334" y="224229"/>
                  </a:lnTo>
                  <a:lnTo>
                    <a:pt x="177546" y="230123"/>
                  </a:lnTo>
                  <a:lnTo>
                    <a:pt x="233757" y="224229"/>
                  </a:lnTo>
                  <a:lnTo>
                    <a:pt x="282506" y="207837"/>
                  </a:lnTo>
                  <a:lnTo>
                    <a:pt x="320905" y="182886"/>
                  </a:lnTo>
                  <a:lnTo>
                    <a:pt x="346063" y="151314"/>
                  </a:lnTo>
                  <a:lnTo>
                    <a:pt x="355092" y="1150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145030" y="6625089"/>
              <a:ext cx="375285" cy="248920"/>
            </a:xfrm>
            <a:custGeom>
              <a:avLst/>
              <a:gdLst/>
              <a:ahLst/>
              <a:cxnLst/>
              <a:rect l="l" t="t" r="r" b="b"/>
              <a:pathLst>
                <a:path w="375285" h="248920">
                  <a:moveTo>
                    <a:pt x="374904" y="123944"/>
                  </a:moveTo>
                  <a:lnTo>
                    <a:pt x="374142" y="117848"/>
                  </a:lnTo>
                  <a:lnTo>
                    <a:pt x="373380" y="110990"/>
                  </a:lnTo>
                  <a:lnTo>
                    <a:pt x="360254" y="77155"/>
                  </a:lnTo>
                  <a:lnTo>
                    <a:pt x="306744" y="27846"/>
                  </a:lnTo>
                  <a:lnTo>
                    <a:pt x="270244" y="12401"/>
                  </a:lnTo>
                  <a:lnTo>
                    <a:pt x="229837" y="3114"/>
                  </a:lnTo>
                  <a:lnTo>
                    <a:pt x="187466" y="0"/>
                  </a:lnTo>
                  <a:lnTo>
                    <a:pt x="145072" y="3073"/>
                  </a:lnTo>
                  <a:lnTo>
                    <a:pt x="104600" y="12347"/>
                  </a:lnTo>
                  <a:lnTo>
                    <a:pt x="67990" y="27838"/>
                  </a:lnTo>
                  <a:lnTo>
                    <a:pt x="14128" y="77526"/>
                  </a:lnTo>
                  <a:lnTo>
                    <a:pt x="0" y="118610"/>
                  </a:lnTo>
                  <a:lnTo>
                    <a:pt x="0" y="131564"/>
                  </a:lnTo>
                  <a:lnTo>
                    <a:pt x="1524" y="138422"/>
                  </a:lnTo>
                  <a:lnTo>
                    <a:pt x="2286" y="144518"/>
                  </a:lnTo>
                  <a:lnTo>
                    <a:pt x="17838" y="177786"/>
                  </a:lnTo>
                  <a:lnTo>
                    <a:pt x="19050" y="179078"/>
                  </a:lnTo>
                  <a:lnTo>
                    <a:pt x="19050" y="119372"/>
                  </a:lnTo>
                  <a:lnTo>
                    <a:pt x="19812" y="114038"/>
                  </a:lnTo>
                  <a:lnTo>
                    <a:pt x="58571" y="56622"/>
                  </a:lnTo>
                  <a:lnTo>
                    <a:pt x="129380" y="25550"/>
                  </a:lnTo>
                  <a:lnTo>
                    <a:pt x="170861" y="19787"/>
                  </a:lnTo>
                  <a:lnTo>
                    <a:pt x="213224" y="20483"/>
                  </a:lnTo>
                  <a:lnTo>
                    <a:pt x="254093" y="27596"/>
                  </a:lnTo>
                  <a:lnTo>
                    <a:pt x="291091" y="41084"/>
                  </a:lnTo>
                  <a:lnTo>
                    <a:pt x="343967" y="87014"/>
                  </a:lnTo>
                  <a:lnTo>
                    <a:pt x="355854" y="124706"/>
                  </a:lnTo>
                  <a:lnTo>
                    <a:pt x="355854" y="175959"/>
                  </a:lnTo>
                  <a:lnTo>
                    <a:pt x="365920" y="160578"/>
                  </a:lnTo>
                  <a:lnTo>
                    <a:pt x="374904" y="123944"/>
                  </a:lnTo>
                  <a:close/>
                </a:path>
                <a:path w="375285" h="248920">
                  <a:moveTo>
                    <a:pt x="355854" y="175959"/>
                  </a:moveTo>
                  <a:lnTo>
                    <a:pt x="355854" y="124706"/>
                  </a:lnTo>
                  <a:lnTo>
                    <a:pt x="355092" y="130040"/>
                  </a:lnTo>
                  <a:lnTo>
                    <a:pt x="343859" y="162020"/>
                  </a:lnTo>
                  <a:lnTo>
                    <a:pt x="291612" y="207615"/>
                  </a:lnTo>
                  <a:lnTo>
                    <a:pt x="255166" y="221149"/>
                  </a:lnTo>
                  <a:lnTo>
                    <a:pt x="214884" y="228453"/>
                  </a:lnTo>
                  <a:lnTo>
                    <a:pt x="173051" y="229487"/>
                  </a:lnTo>
                  <a:lnTo>
                    <a:pt x="131952" y="224211"/>
                  </a:lnTo>
                  <a:lnTo>
                    <a:pt x="93869" y="212582"/>
                  </a:lnTo>
                  <a:lnTo>
                    <a:pt x="35896" y="170109"/>
                  </a:lnTo>
                  <a:lnTo>
                    <a:pt x="19812" y="134612"/>
                  </a:lnTo>
                  <a:lnTo>
                    <a:pt x="19050" y="129278"/>
                  </a:lnTo>
                  <a:lnTo>
                    <a:pt x="19050" y="179078"/>
                  </a:lnTo>
                  <a:lnTo>
                    <a:pt x="75839" y="225210"/>
                  </a:lnTo>
                  <a:lnTo>
                    <a:pt x="114189" y="239372"/>
                  </a:lnTo>
                  <a:lnTo>
                    <a:pt x="156040" y="247173"/>
                  </a:lnTo>
                  <a:lnTo>
                    <a:pt x="199343" y="248616"/>
                  </a:lnTo>
                  <a:lnTo>
                    <a:pt x="242049" y="243704"/>
                  </a:lnTo>
                  <a:lnTo>
                    <a:pt x="282109" y="232441"/>
                  </a:lnTo>
                  <a:lnTo>
                    <a:pt x="317473" y="214830"/>
                  </a:lnTo>
                  <a:lnTo>
                    <a:pt x="346093" y="190874"/>
                  </a:lnTo>
                  <a:lnTo>
                    <a:pt x="355854" y="1759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187701" y="5820155"/>
              <a:ext cx="354330" cy="228600"/>
            </a:xfrm>
            <a:custGeom>
              <a:avLst/>
              <a:gdLst/>
              <a:ahLst/>
              <a:cxnLst/>
              <a:rect l="l" t="t" r="r" b="b"/>
              <a:pathLst>
                <a:path w="354330" h="228600">
                  <a:moveTo>
                    <a:pt x="354330" y="114299"/>
                  </a:moveTo>
                  <a:lnTo>
                    <a:pt x="320192" y="46744"/>
                  </a:lnTo>
                  <a:lnTo>
                    <a:pt x="281909" y="22018"/>
                  </a:lnTo>
                  <a:lnTo>
                    <a:pt x="233385" y="5815"/>
                  </a:lnTo>
                  <a:lnTo>
                    <a:pt x="177546" y="0"/>
                  </a:lnTo>
                  <a:lnTo>
                    <a:pt x="121334" y="5815"/>
                  </a:lnTo>
                  <a:lnTo>
                    <a:pt x="72585" y="22018"/>
                  </a:lnTo>
                  <a:lnTo>
                    <a:pt x="34186" y="46744"/>
                  </a:lnTo>
                  <a:lnTo>
                    <a:pt x="9028" y="78126"/>
                  </a:lnTo>
                  <a:lnTo>
                    <a:pt x="0" y="114300"/>
                  </a:lnTo>
                  <a:lnTo>
                    <a:pt x="9028" y="150473"/>
                  </a:lnTo>
                  <a:lnTo>
                    <a:pt x="34186" y="181855"/>
                  </a:lnTo>
                  <a:lnTo>
                    <a:pt x="72585" y="206581"/>
                  </a:lnTo>
                  <a:lnTo>
                    <a:pt x="121334" y="222784"/>
                  </a:lnTo>
                  <a:lnTo>
                    <a:pt x="177546" y="228600"/>
                  </a:lnTo>
                  <a:lnTo>
                    <a:pt x="233385" y="222784"/>
                  </a:lnTo>
                  <a:lnTo>
                    <a:pt x="281909" y="206581"/>
                  </a:lnTo>
                  <a:lnTo>
                    <a:pt x="320192" y="181855"/>
                  </a:lnTo>
                  <a:lnTo>
                    <a:pt x="345307" y="150473"/>
                  </a:lnTo>
                  <a:lnTo>
                    <a:pt x="354330" y="114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78557" y="5810921"/>
              <a:ext cx="372745" cy="247015"/>
            </a:xfrm>
            <a:custGeom>
              <a:avLst/>
              <a:gdLst/>
              <a:ahLst/>
              <a:cxnLst/>
              <a:rect l="l" t="t" r="r" b="b"/>
              <a:pathLst>
                <a:path w="372744" h="247014">
                  <a:moveTo>
                    <a:pt x="372618" y="122772"/>
                  </a:moveTo>
                  <a:lnTo>
                    <a:pt x="372618" y="116676"/>
                  </a:lnTo>
                  <a:lnTo>
                    <a:pt x="371856" y="109818"/>
                  </a:lnTo>
                  <a:lnTo>
                    <a:pt x="335780" y="48838"/>
                  </a:lnTo>
                  <a:lnTo>
                    <a:pt x="268734" y="12209"/>
                  </a:lnTo>
                  <a:lnTo>
                    <a:pt x="228440" y="3047"/>
                  </a:lnTo>
                  <a:lnTo>
                    <a:pt x="186213" y="0"/>
                  </a:lnTo>
                  <a:lnTo>
                    <a:pt x="143992" y="3074"/>
                  </a:lnTo>
                  <a:lnTo>
                    <a:pt x="103713" y="12279"/>
                  </a:lnTo>
                  <a:lnTo>
                    <a:pt x="67314" y="27624"/>
                  </a:lnTo>
                  <a:lnTo>
                    <a:pt x="13901" y="76766"/>
                  </a:lnTo>
                  <a:lnTo>
                    <a:pt x="0" y="117438"/>
                  </a:lnTo>
                  <a:lnTo>
                    <a:pt x="0" y="130392"/>
                  </a:lnTo>
                  <a:lnTo>
                    <a:pt x="762" y="137250"/>
                  </a:lnTo>
                  <a:lnTo>
                    <a:pt x="2286" y="143346"/>
                  </a:lnTo>
                  <a:lnTo>
                    <a:pt x="18143" y="176887"/>
                  </a:lnTo>
                  <a:lnTo>
                    <a:pt x="19050" y="177845"/>
                  </a:lnTo>
                  <a:lnTo>
                    <a:pt x="19050" y="118200"/>
                  </a:lnTo>
                  <a:lnTo>
                    <a:pt x="19812" y="112866"/>
                  </a:lnTo>
                  <a:lnTo>
                    <a:pt x="57472" y="56464"/>
                  </a:lnTo>
                  <a:lnTo>
                    <a:pt x="127540" y="25498"/>
                  </a:lnTo>
                  <a:lnTo>
                    <a:pt x="168786" y="19587"/>
                  </a:lnTo>
                  <a:lnTo>
                    <a:pt x="211007" y="20075"/>
                  </a:lnTo>
                  <a:lnTo>
                    <a:pt x="251826" y="26975"/>
                  </a:lnTo>
                  <a:lnTo>
                    <a:pt x="288867" y="40301"/>
                  </a:lnTo>
                  <a:lnTo>
                    <a:pt x="342114" y="86281"/>
                  </a:lnTo>
                  <a:lnTo>
                    <a:pt x="353568" y="118962"/>
                  </a:lnTo>
                  <a:lnTo>
                    <a:pt x="353568" y="176077"/>
                  </a:lnTo>
                  <a:lnTo>
                    <a:pt x="364697" y="158595"/>
                  </a:lnTo>
                  <a:lnTo>
                    <a:pt x="372618" y="122772"/>
                  </a:lnTo>
                  <a:close/>
                </a:path>
                <a:path w="372744" h="247014">
                  <a:moveTo>
                    <a:pt x="353568" y="176077"/>
                  </a:moveTo>
                  <a:lnTo>
                    <a:pt x="353568" y="128868"/>
                  </a:lnTo>
                  <a:lnTo>
                    <a:pt x="342461" y="160570"/>
                  </a:lnTo>
                  <a:lnTo>
                    <a:pt x="320683" y="186223"/>
                  </a:lnTo>
                  <a:lnTo>
                    <a:pt x="290515" y="205785"/>
                  </a:lnTo>
                  <a:lnTo>
                    <a:pt x="254234" y="219215"/>
                  </a:lnTo>
                  <a:lnTo>
                    <a:pt x="214120" y="226471"/>
                  </a:lnTo>
                  <a:lnTo>
                    <a:pt x="172452" y="227511"/>
                  </a:lnTo>
                  <a:lnTo>
                    <a:pt x="131510" y="222294"/>
                  </a:lnTo>
                  <a:lnTo>
                    <a:pt x="93571" y="210777"/>
                  </a:lnTo>
                  <a:lnTo>
                    <a:pt x="35824" y="168677"/>
                  </a:lnTo>
                  <a:lnTo>
                    <a:pt x="19812" y="133440"/>
                  </a:lnTo>
                  <a:lnTo>
                    <a:pt x="19050" y="128106"/>
                  </a:lnTo>
                  <a:lnTo>
                    <a:pt x="19050" y="177845"/>
                  </a:lnTo>
                  <a:lnTo>
                    <a:pt x="76668" y="224176"/>
                  </a:lnTo>
                  <a:lnTo>
                    <a:pt x="115197" y="238048"/>
                  </a:lnTo>
                  <a:lnTo>
                    <a:pt x="157144" y="245490"/>
                  </a:lnTo>
                  <a:lnTo>
                    <a:pt x="200439" y="246564"/>
                  </a:lnTo>
                  <a:lnTo>
                    <a:pt x="243012" y="241331"/>
                  </a:lnTo>
                  <a:lnTo>
                    <a:pt x="282795" y="229856"/>
                  </a:lnTo>
                  <a:lnTo>
                    <a:pt x="317716" y="212199"/>
                  </a:lnTo>
                  <a:lnTo>
                    <a:pt x="345707" y="188425"/>
                  </a:lnTo>
                  <a:lnTo>
                    <a:pt x="353568" y="1760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77083" y="2700527"/>
              <a:ext cx="4321810" cy="1729105"/>
            </a:xfrm>
            <a:custGeom>
              <a:avLst/>
              <a:gdLst/>
              <a:ahLst/>
              <a:cxnLst/>
              <a:rect l="l" t="t" r="r" b="b"/>
              <a:pathLst>
                <a:path w="4321809" h="1729104">
                  <a:moveTo>
                    <a:pt x="4321302" y="1728977"/>
                  </a:moveTo>
                  <a:lnTo>
                    <a:pt x="4321302" y="0"/>
                  </a:lnTo>
                  <a:lnTo>
                    <a:pt x="0" y="0"/>
                  </a:lnTo>
                  <a:lnTo>
                    <a:pt x="0" y="1728977"/>
                  </a:lnTo>
                  <a:lnTo>
                    <a:pt x="4321302" y="1728977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571750" y="2705099"/>
              <a:ext cx="4331335" cy="1737995"/>
            </a:xfrm>
            <a:custGeom>
              <a:avLst/>
              <a:gdLst/>
              <a:ahLst/>
              <a:cxnLst/>
              <a:rect l="l" t="t" r="r" b="b"/>
              <a:pathLst>
                <a:path w="4331334" h="1737995">
                  <a:moveTo>
                    <a:pt x="9906" y="1627632"/>
                  </a:moveTo>
                  <a:lnTo>
                    <a:pt x="0" y="1627632"/>
                  </a:lnTo>
                  <a:lnTo>
                    <a:pt x="0" y="1665732"/>
                  </a:lnTo>
                  <a:lnTo>
                    <a:pt x="9906" y="1665732"/>
                  </a:lnTo>
                  <a:lnTo>
                    <a:pt x="9906" y="1627632"/>
                  </a:lnTo>
                  <a:close/>
                </a:path>
                <a:path w="4331334" h="1737995">
                  <a:moveTo>
                    <a:pt x="9906" y="1560576"/>
                  </a:moveTo>
                  <a:lnTo>
                    <a:pt x="0" y="1560576"/>
                  </a:lnTo>
                  <a:lnTo>
                    <a:pt x="0" y="1598676"/>
                  </a:lnTo>
                  <a:lnTo>
                    <a:pt x="9906" y="1598676"/>
                  </a:lnTo>
                  <a:lnTo>
                    <a:pt x="9906" y="1560576"/>
                  </a:lnTo>
                  <a:close/>
                </a:path>
                <a:path w="4331334" h="1737995">
                  <a:moveTo>
                    <a:pt x="9906" y="1494282"/>
                  </a:moveTo>
                  <a:lnTo>
                    <a:pt x="0" y="1494282"/>
                  </a:lnTo>
                  <a:lnTo>
                    <a:pt x="0" y="1532382"/>
                  </a:lnTo>
                  <a:lnTo>
                    <a:pt x="9906" y="1532382"/>
                  </a:lnTo>
                  <a:lnTo>
                    <a:pt x="9906" y="1494282"/>
                  </a:lnTo>
                  <a:close/>
                </a:path>
                <a:path w="4331334" h="1737995">
                  <a:moveTo>
                    <a:pt x="9906" y="1427226"/>
                  </a:moveTo>
                  <a:lnTo>
                    <a:pt x="0" y="1427226"/>
                  </a:lnTo>
                  <a:lnTo>
                    <a:pt x="0" y="1465326"/>
                  </a:lnTo>
                  <a:lnTo>
                    <a:pt x="9906" y="1465326"/>
                  </a:lnTo>
                  <a:lnTo>
                    <a:pt x="9906" y="1427226"/>
                  </a:lnTo>
                  <a:close/>
                </a:path>
                <a:path w="4331334" h="1737995">
                  <a:moveTo>
                    <a:pt x="9906" y="1360932"/>
                  </a:moveTo>
                  <a:lnTo>
                    <a:pt x="0" y="1360932"/>
                  </a:lnTo>
                  <a:lnTo>
                    <a:pt x="0" y="1399032"/>
                  </a:lnTo>
                  <a:lnTo>
                    <a:pt x="9906" y="1399032"/>
                  </a:lnTo>
                  <a:lnTo>
                    <a:pt x="9906" y="1360932"/>
                  </a:lnTo>
                  <a:close/>
                </a:path>
                <a:path w="4331334" h="1737995">
                  <a:moveTo>
                    <a:pt x="9906" y="1293876"/>
                  </a:moveTo>
                  <a:lnTo>
                    <a:pt x="0" y="1293876"/>
                  </a:lnTo>
                  <a:lnTo>
                    <a:pt x="0" y="1331976"/>
                  </a:lnTo>
                  <a:lnTo>
                    <a:pt x="9906" y="1331976"/>
                  </a:lnTo>
                  <a:lnTo>
                    <a:pt x="9906" y="1293876"/>
                  </a:lnTo>
                  <a:close/>
                </a:path>
                <a:path w="4331334" h="1737995">
                  <a:moveTo>
                    <a:pt x="9906" y="1227582"/>
                  </a:moveTo>
                  <a:lnTo>
                    <a:pt x="0" y="1227582"/>
                  </a:lnTo>
                  <a:lnTo>
                    <a:pt x="0" y="1265682"/>
                  </a:lnTo>
                  <a:lnTo>
                    <a:pt x="9906" y="1265682"/>
                  </a:lnTo>
                  <a:lnTo>
                    <a:pt x="9906" y="1227582"/>
                  </a:lnTo>
                  <a:close/>
                </a:path>
                <a:path w="4331334" h="1737995">
                  <a:moveTo>
                    <a:pt x="9906" y="1160526"/>
                  </a:moveTo>
                  <a:lnTo>
                    <a:pt x="0" y="1160526"/>
                  </a:lnTo>
                  <a:lnTo>
                    <a:pt x="0" y="1198626"/>
                  </a:lnTo>
                  <a:lnTo>
                    <a:pt x="9906" y="1198626"/>
                  </a:lnTo>
                  <a:lnTo>
                    <a:pt x="9906" y="1160526"/>
                  </a:lnTo>
                  <a:close/>
                </a:path>
                <a:path w="4331334" h="1737995">
                  <a:moveTo>
                    <a:pt x="9906" y="1094232"/>
                  </a:moveTo>
                  <a:lnTo>
                    <a:pt x="0" y="1094232"/>
                  </a:lnTo>
                  <a:lnTo>
                    <a:pt x="0" y="1132332"/>
                  </a:lnTo>
                  <a:lnTo>
                    <a:pt x="9906" y="1132332"/>
                  </a:lnTo>
                  <a:lnTo>
                    <a:pt x="9906" y="1094232"/>
                  </a:lnTo>
                  <a:close/>
                </a:path>
                <a:path w="4331334" h="1737995">
                  <a:moveTo>
                    <a:pt x="9906" y="1027176"/>
                  </a:moveTo>
                  <a:lnTo>
                    <a:pt x="0" y="1027176"/>
                  </a:lnTo>
                  <a:lnTo>
                    <a:pt x="0" y="1065276"/>
                  </a:lnTo>
                  <a:lnTo>
                    <a:pt x="9906" y="1065276"/>
                  </a:lnTo>
                  <a:lnTo>
                    <a:pt x="9906" y="1027176"/>
                  </a:lnTo>
                  <a:close/>
                </a:path>
                <a:path w="4331334" h="1737995">
                  <a:moveTo>
                    <a:pt x="9906" y="960882"/>
                  </a:moveTo>
                  <a:lnTo>
                    <a:pt x="0" y="960882"/>
                  </a:lnTo>
                  <a:lnTo>
                    <a:pt x="0" y="998982"/>
                  </a:lnTo>
                  <a:lnTo>
                    <a:pt x="9906" y="998982"/>
                  </a:lnTo>
                  <a:lnTo>
                    <a:pt x="9906" y="960882"/>
                  </a:lnTo>
                  <a:close/>
                </a:path>
                <a:path w="4331334" h="1737995">
                  <a:moveTo>
                    <a:pt x="9906" y="893826"/>
                  </a:moveTo>
                  <a:lnTo>
                    <a:pt x="0" y="893826"/>
                  </a:lnTo>
                  <a:lnTo>
                    <a:pt x="0" y="931926"/>
                  </a:lnTo>
                  <a:lnTo>
                    <a:pt x="9906" y="931926"/>
                  </a:lnTo>
                  <a:lnTo>
                    <a:pt x="9906" y="893826"/>
                  </a:lnTo>
                  <a:close/>
                </a:path>
                <a:path w="4331334" h="1737995">
                  <a:moveTo>
                    <a:pt x="9906" y="827532"/>
                  </a:moveTo>
                  <a:lnTo>
                    <a:pt x="0" y="827532"/>
                  </a:lnTo>
                  <a:lnTo>
                    <a:pt x="0" y="865632"/>
                  </a:lnTo>
                  <a:lnTo>
                    <a:pt x="9906" y="865632"/>
                  </a:lnTo>
                  <a:lnTo>
                    <a:pt x="9906" y="827532"/>
                  </a:lnTo>
                  <a:close/>
                </a:path>
                <a:path w="4331334" h="1737995">
                  <a:moveTo>
                    <a:pt x="9906" y="760476"/>
                  </a:moveTo>
                  <a:lnTo>
                    <a:pt x="0" y="760476"/>
                  </a:lnTo>
                  <a:lnTo>
                    <a:pt x="0" y="798576"/>
                  </a:lnTo>
                  <a:lnTo>
                    <a:pt x="9906" y="798576"/>
                  </a:lnTo>
                  <a:lnTo>
                    <a:pt x="9906" y="760476"/>
                  </a:lnTo>
                  <a:close/>
                </a:path>
                <a:path w="4331334" h="1737995">
                  <a:moveTo>
                    <a:pt x="9906" y="694182"/>
                  </a:moveTo>
                  <a:lnTo>
                    <a:pt x="0" y="694182"/>
                  </a:lnTo>
                  <a:lnTo>
                    <a:pt x="0" y="732282"/>
                  </a:lnTo>
                  <a:lnTo>
                    <a:pt x="9906" y="732282"/>
                  </a:lnTo>
                  <a:lnTo>
                    <a:pt x="9906" y="694182"/>
                  </a:lnTo>
                  <a:close/>
                </a:path>
                <a:path w="4331334" h="1737995">
                  <a:moveTo>
                    <a:pt x="9906" y="627126"/>
                  </a:moveTo>
                  <a:lnTo>
                    <a:pt x="0" y="627126"/>
                  </a:lnTo>
                  <a:lnTo>
                    <a:pt x="0" y="665226"/>
                  </a:lnTo>
                  <a:lnTo>
                    <a:pt x="9906" y="665226"/>
                  </a:lnTo>
                  <a:lnTo>
                    <a:pt x="9906" y="627126"/>
                  </a:lnTo>
                  <a:close/>
                </a:path>
                <a:path w="4331334" h="1737995">
                  <a:moveTo>
                    <a:pt x="9906" y="560832"/>
                  </a:moveTo>
                  <a:lnTo>
                    <a:pt x="0" y="560832"/>
                  </a:lnTo>
                  <a:lnTo>
                    <a:pt x="0" y="598932"/>
                  </a:lnTo>
                  <a:lnTo>
                    <a:pt x="9906" y="598932"/>
                  </a:lnTo>
                  <a:lnTo>
                    <a:pt x="9906" y="560832"/>
                  </a:lnTo>
                  <a:close/>
                </a:path>
                <a:path w="4331334" h="1737995">
                  <a:moveTo>
                    <a:pt x="9906" y="493776"/>
                  </a:moveTo>
                  <a:lnTo>
                    <a:pt x="0" y="493776"/>
                  </a:lnTo>
                  <a:lnTo>
                    <a:pt x="0" y="531876"/>
                  </a:lnTo>
                  <a:lnTo>
                    <a:pt x="9906" y="531876"/>
                  </a:lnTo>
                  <a:lnTo>
                    <a:pt x="9906" y="493776"/>
                  </a:lnTo>
                  <a:close/>
                </a:path>
                <a:path w="4331334" h="1737995">
                  <a:moveTo>
                    <a:pt x="9906" y="427482"/>
                  </a:moveTo>
                  <a:lnTo>
                    <a:pt x="0" y="427482"/>
                  </a:lnTo>
                  <a:lnTo>
                    <a:pt x="0" y="465582"/>
                  </a:lnTo>
                  <a:lnTo>
                    <a:pt x="9906" y="465582"/>
                  </a:lnTo>
                  <a:lnTo>
                    <a:pt x="9906" y="427482"/>
                  </a:lnTo>
                  <a:close/>
                </a:path>
                <a:path w="4331334" h="1737995">
                  <a:moveTo>
                    <a:pt x="9906" y="360426"/>
                  </a:moveTo>
                  <a:lnTo>
                    <a:pt x="0" y="360426"/>
                  </a:lnTo>
                  <a:lnTo>
                    <a:pt x="0" y="398526"/>
                  </a:lnTo>
                  <a:lnTo>
                    <a:pt x="9906" y="398526"/>
                  </a:lnTo>
                  <a:lnTo>
                    <a:pt x="9906" y="360426"/>
                  </a:lnTo>
                  <a:close/>
                </a:path>
                <a:path w="4331334" h="1737995">
                  <a:moveTo>
                    <a:pt x="9906" y="294132"/>
                  </a:moveTo>
                  <a:lnTo>
                    <a:pt x="0" y="294132"/>
                  </a:lnTo>
                  <a:lnTo>
                    <a:pt x="0" y="332232"/>
                  </a:lnTo>
                  <a:lnTo>
                    <a:pt x="9906" y="332232"/>
                  </a:lnTo>
                  <a:lnTo>
                    <a:pt x="9906" y="294132"/>
                  </a:lnTo>
                  <a:close/>
                </a:path>
                <a:path w="4331334" h="1737995">
                  <a:moveTo>
                    <a:pt x="9906" y="227076"/>
                  </a:moveTo>
                  <a:lnTo>
                    <a:pt x="0" y="227076"/>
                  </a:lnTo>
                  <a:lnTo>
                    <a:pt x="0" y="265176"/>
                  </a:lnTo>
                  <a:lnTo>
                    <a:pt x="9906" y="265176"/>
                  </a:lnTo>
                  <a:lnTo>
                    <a:pt x="9906" y="227076"/>
                  </a:lnTo>
                  <a:close/>
                </a:path>
                <a:path w="4331334" h="1737995">
                  <a:moveTo>
                    <a:pt x="9906" y="160782"/>
                  </a:moveTo>
                  <a:lnTo>
                    <a:pt x="0" y="160782"/>
                  </a:lnTo>
                  <a:lnTo>
                    <a:pt x="0" y="198882"/>
                  </a:lnTo>
                  <a:lnTo>
                    <a:pt x="9906" y="198882"/>
                  </a:lnTo>
                  <a:lnTo>
                    <a:pt x="9906" y="160782"/>
                  </a:lnTo>
                  <a:close/>
                </a:path>
                <a:path w="4331334" h="1737995">
                  <a:moveTo>
                    <a:pt x="9906" y="93726"/>
                  </a:moveTo>
                  <a:lnTo>
                    <a:pt x="0" y="93726"/>
                  </a:lnTo>
                  <a:lnTo>
                    <a:pt x="0" y="131826"/>
                  </a:lnTo>
                  <a:lnTo>
                    <a:pt x="9906" y="131826"/>
                  </a:lnTo>
                  <a:lnTo>
                    <a:pt x="9906" y="93726"/>
                  </a:lnTo>
                  <a:close/>
                </a:path>
                <a:path w="4331334" h="1737995">
                  <a:moveTo>
                    <a:pt x="9906" y="27432"/>
                  </a:moveTo>
                  <a:lnTo>
                    <a:pt x="0" y="27432"/>
                  </a:lnTo>
                  <a:lnTo>
                    <a:pt x="0" y="65532"/>
                  </a:lnTo>
                  <a:lnTo>
                    <a:pt x="9906" y="65532"/>
                  </a:lnTo>
                  <a:lnTo>
                    <a:pt x="9906" y="27432"/>
                  </a:lnTo>
                  <a:close/>
                </a:path>
                <a:path w="4331334" h="1737995">
                  <a:moveTo>
                    <a:pt x="33528" y="1727454"/>
                  </a:moveTo>
                  <a:lnTo>
                    <a:pt x="9906" y="1727454"/>
                  </a:lnTo>
                  <a:lnTo>
                    <a:pt x="9906" y="1693926"/>
                  </a:lnTo>
                  <a:lnTo>
                    <a:pt x="0" y="1693926"/>
                  </a:lnTo>
                  <a:lnTo>
                    <a:pt x="0" y="1732026"/>
                  </a:lnTo>
                  <a:lnTo>
                    <a:pt x="5334" y="1732026"/>
                  </a:lnTo>
                  <a:lnTo>
                    <a:pt x="5334" y="1737372"/>
                  </a:lnTo>
                  <a:lnTo>
                    <a:pt x="9906" y="1737372"/>
                  </a:lnTo>
                  <a:lnTo>
                    <a:pt x="33528" y="1737372"/>
                  </a:lnTo>
                  <a:lnTo>
                    <a:pt x="33528" y="1727454"/>
                  </a:lnTo>
                  <a:close/>
                </a:path>
                <a:path w="4331334" h="1737995">
                  <a:moveTo>
                    <a:pt x="49530" y="0"/>
                  </a:moveTo>
                  <a:lnTo>
                    <a:pt x="11430" y="0"/>
                  </a:lnTo>
                  <a:lnTo>
                    <a:pt x="11430" y="9906"/>
                  </a:lnTo>
                  <a:lnTo>
                    <a:pt x="49530" y="9906"/>
                  </a:lnTo>
                  <a:lnTo>
                    <a:pt x="49530" y="0"/>
                  </a:lnTo>
                  <a:close/>
                </a:path>
                <a:path w="4331334" h="1737995">
                  <a:moveTo>
                    <a:pt x="100584" y="1727454"/>
                  </a:moveTo>
                  <a:lnTo>
                    <a:pt x="62484" y="1727454"/>
                  </a:lnTo>
                  <a:lnTo>
                    <a:pt x="62484" y="1737372"/>
                  </a:lnTo>
                  <a:lnTo>
                    <a:pt x="100584" y="1737372"/>
                  </a:lnTo>
                  <a:lnTo>
                    <a:pt x="100584" y="1727454"/>
                  </a:lnTo>
                  <a:close/>
                </a:path>
                <a:path w="4331334" h="1737995">
                  <a:moveTo>
                    <a:pt x="116586" y="0"/>
                  </a:moveTo>
                  <a:lnTo>
                    <a:pt x="78486" y="0"/>
                  </a:lnTo>
                  <a:lnTo>
                    <a:pt x="78486" y="9906"/>
                  </a:lnTo>
                  <a:lnTo>
                    <a:pt x="116586" y="9906"/>
                  </a:lnTo>
                  <a:lnTo>
                    <a:pt x="116586" y="0"/>
                  </a:lnTo>
                  <a:close/>
                </a:path>
                <a:path w="4331334" h="1737995">
                  <a:moveTo>
                    <a:pt x="166878" y="1727454"/>
                  </a:moveTo>
                  <a:lnTo>
                    <a:pt x="128778" y="1727454"/>
                  </a:lnTo>
                  <a:lnTo>
                    <a:pt x="128778" y="1737372"/>
                  </a:lnTo>
                  <a:lnTo>
                    <a:pt x="166878" y="1737372"/>
                  </a:lnTo>
                  <a:lnTo>
                    <a:pt x="166878" y="1727454"/>
                  </a:lnTo>
                  <a:close/>
                </a:path>
                <a:path w="4331334" h="1737995">
                  <a:moveTo>
                    <a:pt x="182880" y="0"/>
                  </a:moveTo>
                  <a:lnTo>
                    <a:pt x="144780" y="0"/>
                  </a:lnTo>
                  <a:lnTo>
                    <a:pt x="144780" y="9906"/>
                  </a:lnTo>
                  <a:lnTo>
                    <a:pt x="182880" y="9906"/>
                  </a:lnTo>
                  <a:lnTo>
                    <a:pt x="182880" y="0"/>
                  </a:lnTo>
                  <a:close/>
                </a:path>
                <a:path w="4331334" h="1737995">
                  <a:moveTo>
                    <a:pt x="233934" y="1727454"/>
                  </a:moveTo>
                  <a:lnTo>
                    <a:pt x="195834" y="1727454"/>
                  </a:lnTo>
                  <a:lnTo>
                    <a:pt x="195834" y="1737372"/>
                  </a:lnTo>
                  <a:lnTo>
                    <a:pt x="233934" y="1737372"/>
                  </a:lnTo>
                  <a:lnTo>
                    <a:pt x="233934" y="1727454"/>
                  </a:lnTo>
                  <a:close/>
                </a:path>
                <a:path w="4331334" h="1737995">
                  <a:moveTo>
                    <a:pt x="249936" y="0"/>
                  </a:moveTo>
                  <a:lnTo>
                    <a:pt x="211836" y="0"/>
                  </a:lnTo>
                  <a:lnTo>
                    <a:pt x="211836" y="9906"/>
                  </a:lnTo>
                  <a:lnTo>
                    <a:pt x="249936" y="9906"/>
                  </a:lnTo>
                  <a:lnTo>
                    <a:pt x="249936" y="0"/>
                  </a:lnTo>
                  <a:close/>
                </a:path>
                <a:path w="4331334" h="1737995">
                  <a:moveTo>
                    <a:pt x="300228" y="1727454"/>
                  </a:moveTo>
                  <a:lnTo>
                    <a:pt x="262128" y="1727454"/>
                  </a:lnTo>
                  <a:lnTo>
                    <a:pt x="262128" y="1737372"/>
                  </a:lnTo>
                  <a:lnTo>
                    <a:pt x="300228" y="1737372"/>
                  </a:lnTo>
                  <a:lnTo>
                    <a:pt x="300228" y="1727454"/>
                  </a:lnTo>
                  <a:close/>
                </a:path>
                <a:path w="4331334" h="1737995">
                  <a:moveTo>
                    <a:pt x="316230" y="0"/>
                  </a:moveTo>
                  <a:lnTo>
                    <a:pt x="278130" y="0"/>
                  </a:lnTo>
                  <a:lnTo>
                    <a:pt x="278130" y="9906"/>
                  </a:lnTo>
                  <a:lnTo>
                    <a:pt x="316230" y="9906"/>
                  </a:lnTo>
                  <a:lnTo>
                    <a:pt x="316230" y="0"/>
                  </a:lnTo>
                  <a:close/>
                </a:path>
                <a:path w="4331334" h="1737995">
                  <a:moveTo>
                    <a:pt x="367284" y="1727454"/>
                  </a:moveTo>
                  <a:lnTo>
                    <a:pt x="329184" y="1727454"/>
                  </a:lnTo>
                  <a:lnTo>
                    <a:pt x="329184" y="1737372"/>
                  </a:lnTo>
                  <a:lnTo>
                    <a:pt x="367284" y="1737372"/>
                  </a:lnTo>
                  <a:lnTo>
                    <a:pt x="367284" y="1727454"/>
                  </a:lnTo>
                  <a:close/>
                </a:path>
                <a:path w="4331334" h="1737995">
                  <a:moveTo>
                    <a:pt x="383286" y="0"/>
                  </a:moveTo>
                  <a:lnTo>
                    <a:pt x="345186" y="0"/>
                  </a:lnTo>
                  <a:lnTo>
                    <a:pt x="345186" y="9906"/>
                  </a:lnTo>
                  <a:lnTo>
                    <a:pt x="383286" y="9906"/>
                  </a:lnTo>
                  <a:lnTo>
                    <a:pt x="383286" y="0"/>
                  </a:lnTo>
                  <a:close/>
                </a:path>
                <a:path w="4331334" h="1737995">
                  <a:moveTo>
                    <a:pt x="433578" y="1727454"/>
                  </a:moveTo>
                  <a:lnTo>
                    <a:pt x="395478" y="1727454"/>
                  </a:lnTo>
                  <a:lnTo>
                    <a:pt x="395478" y="1737372"/>
                  </a:lnTo>
                  <a:lnTo>
                    <a:pt x="433578" y="1737372"/>
                  </a:lnTo>
                  <a:lnTo>
                    <a:pt x="433578" y="1727454"/>
                  </a:lnTo>
                  <a:close/>
                </a:path>
                <a:path w="4331334" h="1737995">
                  <a:moveTo>
                    <a:pt x="449580" y="0"/>
                  </a:moveTo>
                  <a:lnTo>
                    <a:pt x="411480" y="0"/>
                  </a:lnTo>
                  <a:lnTo>
                    <a:pt x="411480" y="9906"/>
                  </a:lnTo>
                  <a:lnTo>
                    <a:pt x="449580" y="9906"/>
                  </a:lnTo>
                  <a:lnTo>
                    <a:pt x="449580" y="0"/>
                  </a:lnTo>
                  <a:close/>
                </a:path>
                <a:path w="4331334" h="1737995">
                  <a:moveTo>
                    <a:pt x="500634" y="1727454"/>
                  </a:moveTo>
                  <a:lnTo>
                    <a:pt x="462534" y="1727454"/>
                  </a:lnTo>
                  <a:lnTo>
                    <a:pt x="462534" y="1737372"/>
                  </a:lnTo>
                  <a:lnTo>
                    <a:pt x="500634" y="1737372"/>
                  </a:lnTo>
                  <a:lnTo>
                    <a:pt x="500634" y="1727454"/>
                  </a:lnTo>
                  <a:close/>
                </a:path>
                <a:path w="4331334" h="1737995">
                  <a:moveTo>
                    <a:pt x="516636" y="0"/>
                  </a:moveTo>
                  <a:lnTo>
                    <a:pt x="478536" y="0"/>
                  </a:lnTo>
                  <a:lnTo>
                    <a:pt x="478536" y="9906"/>
                  </a:lnTo>
                  <a:lnTo>
                    <a:pt x="516636" y="9906"/>
                  </a:lnTo>
                  <a:lnTo>
                    <a:pt x="516636" y="0"/>
                  </a:lnTo>
                  <a:close/>
                </a:path>
                <a:path w="4331334" h="1737995">
                  <a:moveTo>
                    <a:pt x="566928" y="1727454"/>
                  </a:moveTo>
                  <a:lnTo>
                    <a:pt x="528828" y="1727454"/>
                  </a:lnTo>
                  <a:lnTo>
                    <a:pt x="528828" y="1737372"/>
                  </a:lnTo>
                  <a:lnTo>
                    <a:pt x="566928" y="1737372"/>
                  </a:lnTo>
                  <a:lnTo>
                    <a:pt x="566928" y="1727454"/>
                  </a:lnTo>
                  <a:close/>
                </a:path>
                <a:path w="4331334" h="1737995">
                  <a:moveTo>
                    <a:pt x="582930" y="0"/>
                  </a:moveTo>
                  <a:lnTo>
                    <a:pt x="544830" y="0"/>
                  </a:lnTo>
                  <a:lnTo>
                    <a:pt x="544830" y="9906"/>
                  </a:lnTo>
                  <a:lnTo>
                    <a:pt x="582930" y="9906"/>
                  </a:lnTo>
                  <a:lnTo>
                    <a:pt x="582930" y="0"/>
                  </a:lnTo>
                  <a:close/>
                </a:path>
                <a:path w="4331334" h="1737995">
                  <a:moveTo>
                    <a:pt x="633984" y="1727454"/>
                  </a:moveTo>
                  <a:lnTo>
                    <a:pt x="595884" y="1727454"/>
                  </a:lnTo>
                  <a:lnTo>
                    <a:pt x="595884" y="1737372"/>
                  </a:lnTo>
                  <a:lnTo>
                    <a:pt x="633984" y="1737372"/>
                  </a:lnTo>
                  <a:lnTo>
                    <a:pt x="633984" y="1727454"/>
                  </a:lnTo>
                  <a:close/>
                </a:path>
                <a:path w="4331334" h="1737995">
                  <a:moveTo>
                    <a:pt x="649986" y="0"/>
                  </a:moveTo>
                  <a:lnTo>
                    <a:pt x="611886" y="0"/>
                  </a:lnTo>
                  <a:lnTo>
                    <a:pt x="611886" y="9906"/>
                  </a:lnTo>
                  <a:lnTo>
                    <a:pt x="649986" y="9906"/>
                  </a:lnTo>
                  <a:lnTo>
                    <a:pt x="649986" y="0"/>
                  </a:lnTo>
                  <a:close/>
                </a:path>
                <a:path w="4331334" h="1737995">
                  <a:moveTo>
                    <a:pt x="700278" y="1727454"/>
                  </a:moveTo>
                  <a:lnTo>
                    <a:pt x="662178" y="1727454"/>
                  </a:lnTo>
                  <a:lnTo>
                    <a:pt x="662178" y="1737372"/>
                  </a:lnTo>
                  <a:lnTo>
                    <a:pt x="700278" y="1737372"/>
                  </a:lnTo>
                  <a:lnTo>
                    <a:pt x="700278" y="1727454"/>
                  </a:lnTo>
                  <a:close/>
                </a:path>
                <a:path w="4331334" h="1737995">
                  <a:moveTo>
                    <a:pt x="716267" y="0"/>
                  </a:moveTo>
                  <a:lnTo>
                    <a:pt x="678180" y="0"/>
                  </a:lnTo>
                  <a:lnTo>
                    <a:pt x="678180" y="9906"/>
                  </a:lnTo>
                  <a:lnTo>
                    <a:pt x="716267" y="9906"/>
                  </a:lnTo>
                  <a:lnTo>
                    <a:pt x="716267" y="0"/>
                  </a:lnTo>
                  <a:close/>
                </a:path>
                <a:path w="4331334" h="1737995">
                  <a:moveTo>
                    <a:pt x="767334" y="1727454"/>
                  </a:moveTo>
                  <a:lnTo>
                    <a:pt x="729234" y="1727454"/>
                  </a:lnTo>
                  <a:lnTo>
                    <a:pt x="729234" y="1737372"/>
                  </a:lnTo>
                  <a:lnTo>
                    <a:pt x="767334" y="1737372"/>
                  </a:lnTo>
                  <a:lnTo>
                    <a:pt x="767334" y="1727454"/>
                  </a:lnTo>
                  <a:close/>
                </a:path>
                <a:path w="4331334" h="1737995">
                  <a:moveTo>
                    <a:pt x="783336" y="0"/>
                  </a:moveTo>
                  <a:lnTo>
                    <a:pt x="745236" y="0"/>
                  </a:lnTo>
                  <a:lnTo>
                    <a:pt x="745236" y="9906"/>
                  </a:lnTo>
                  <a:lnTo>
                    <a:pt x="783336" y="9906"/>
                  </a:lnTo>
                  <a:lnTo>
                    <a:pt x="783336" y="0"/>
                  </a:lnTo>
                  <a:close/>
                </a:path>
                <a:path w="4331334" h="1737995">
                  <a:moveTo>
                    <a:pt x="833628" y="1727454"/>
                  </a:moveTo>
                  <a:lnTo>
                    <a:pt x="795528" y="1727454"/>
                  </a:lnTo>
                  <a:lnTo>
                    <a:pt x="795528" y="1737372"/>
                  </a:lnTo>
                  <a:lnTo>
                    <a:pt x="833628" y="1737372"/>
                  </a:lnTo>
                  <a:lnTo>
                    <a:pt x="833628" y="1727454"/>
                  </a:lnTo>
                  <a:close/>
                </a:path>
                <a:path w="4331334" h="1737995">
                  <a:moveTo>
                    <a:pt x="849630" y="0"/>
                  </a:moveTo>
                  <a:lnTo>
                    <a:pt x="811530" y="0"/>
                  </a:lnTo>
                  <a:lnTo>
                    <a:pt x="811530" y="9906"/>
                  </a:lnTo>
                  <a:lnTo>
                    <a:pt x="849630" y="9906"/>
                  </a:lnTo>
                  <a:lnTo>
                    <a:pt x="849630" y="0"/>
                  </a:lnTo>
                  <a:close/>
                </a:path>
                <a:path w="4331334" h="1737995">
                  <a:moveTo>
                    <a:pt x="900684" y="1727454"/>
                  </a:moveTo>
                  <a:lnTo>
                    <a:pt x="862584" y="1727454"/>
                  </a:lnTo>
                  <a:lnTo>
                    <a:pt x="862584" y="1737372"/>
                  </a:lnTo>
                  <a:lnTo>
                    <a:pt x="900684" y="1737372"/>
                  </a:lnTo>
                  <a:lnTo>
                    <a:pt x="900684" y="1727454"/>
                  </a:lnTo>
                  <a:close/>
                </a:path>
                <a:path w="4331334" h="1737995">
                  <a:moveTo>
                    <a:pt x="916686" y="0"/>
                  </a:moveTo>
                  <a:lnTo>
                    <a:pt x="878586" y="0"/>
                  </a:lnTo>
                  <a:lnTo>
                    <a:pt x="878586" y="9906"/>
                  </a:lnTo>
                  <a:lnTo>
                    <a:pt x="916686" y="9906"/>
                  </a:lnTo>
                  <a:lnTo>
                    <a:pt x="916686" y="0"/>
                  </a:lnTo>
                  <a:close/>
                </a:path>
                <a:path w="4331334" h="1737995">
                  <a:moveTo>
                    <a:pt x="966978" y="1727454"/>
                  </a:moveTo>
                  <a:lnTo>
                    <a:pt x="928878" y="1727454"/>
                  </a:lnTo>
                  <a:lnTo>
                    <a:pt x="928878" y="1737372"/>
                  </a:lnTo>
                  <a:lnTo>
                    <a:pt x="966978" y="1737372"/>
                  </a:lnTo>
                  <a:lnTo>
                    <a:pt x="966978" y="1727454"/>
                  </a:lnTo>
                  <a:close/>
                </a:path>
                <a:path w="4331334" h="1737995">
                  <a:moveTo>
                    <a:pt x="982980" y="0"/>
                  </a:moveTo>
                  <a:lnTo>
                    <a:pt x="944880" y="0"/>
                  </a:lnTo>
                  <a:lnTo>
                    <a:pt x="944880" y="9906"/>
                  </a:lnTo>
                  <a:lnTo>
                    <a:pt x="982980" y="9906"/>
                  </a:lnTo>
                  <a:lnTo>
                    <a:pt x="982980" y="0"/>
                  </a:lnTo>
                  <a:close/>
                </a:path>
                <a:path w="4331334" h="1737995">
                  <a:moveTo>
                    <a:pt x="1034034" y="1727454"/>
                  </a:moveTo>
                  <a:lnTo>
                    <a:pt x="995934" y="1727454"/>
                  </a:lnTo>
                  <a:lnTo>
                    <a:pt x="995934" y="1737372"/>
                  </a:lnTo>
                  <a:lnTo>
                    <a:pt x="1034034" y="1737372"/>
                  </a:lnTo>
                  <a:lnTo>
                    <a:pt x="1034034" y="1727454"/>
                  </a:lnTo>
                  <a:close/>
                </a:path>
                <a:path w="4331334" h="1737995">
                  <a:moveTo>
                    <a:pt x="1050036" y="0"/>
                  </a:moveTo>
                  <a:lnTo>
                    <a:pt x="1011936" y="0"/>
                  </a:lnTo>
                  <a:lnTo>
                    <a:pt x="1011936" y="9906"/>
                  </a:lnTo>
                  <a:lnTo>
                    <a:pt x="1050036" y="9906"/>
                  </a:lnTo>
                  <a:lnTo>
                    <a:pt x="1050036" y="0"/>
                  </a:lnTo>
                  <a:close/>
                </a:path>
                <a:path w="4331334" h="1737995">
                  <a:moveTo>
                    <a:pt x="1100328" y="1727454"/>
                  </a:moveTo>
                  <a:lnTo>
                    <a:pt x="1062228" y="1727454"/>
                  </a:lnTo>
                  <a:lnTo>
                    <a:pt x="1062228" y="1737372"/>
                  </a:lnTo>
                  <a:lnTo>
                    <a:pt x="1100328" y="1737372"/>
                  </a:lnTo>
                  <a:lnTo>
                    <a:pt x="1100328" y="1727454"/>
                  </a:lnTo>
                  <a:close/>
                </a:path>
                <a:path w="4331334" h="1737995">
                  <a:moveTo>
                    <a:pt x="1116330" y="0"/>
                  </a:moveTo>
                  <a:lnTo>
                    <a:pt x="1078230" y="0"/>
                  </a:lnTo>
                  <a:lnTo>
                    <a:pt x="1078230" y="9906"/>
                  </a:lnTo>
                  <a:lnTo>
                    <a:pt x="1116330" y="9906"/>
                  </a:lnTo>
                  <a:lnTo>
                    <a:pt x="1116330" y="0"/>
                  </a:lnTo>
                  <a:close/>
                </a:path>
                <a:path w="4331334" h="1737995">
                  <a:moveTo>
                    <a:pt x="1167384" y="1727454"/>
                  </a:moveTo>
                  <a:lnTo>
                    <a:pt x="1129284" y="1727454"/>
                  </a:lnTo>
                  <a:lnTo>
                    <a:pt x="1129284" y="1737372"/>
                  </a:lnTo>
                  <a:lnTo>
                    <a:pt x="1167384" y="1737372"/>
                  </a:lnTo>
                  <a:lnTo>
                    <a:pt x="1167384" y="1727454"/>
                  </a:lnTo>
                  <a:close/>
                </a:path>
                <a:path w="4331334" h="1737995">
                  <a:moveTo>
                    <a:pt x="1183386" y="0"/>
                  </a:moveTo>
                  <a:lnTo>
                    <a:pt x="1145286" y="0"/>
                  </a:lnTo>
                  <a:lnTo>
                    <a:pt x="1145286" y="9906"/>
                  </a:lnTo>
                  <a:lnTo>
                    <a:pt x="1183386" y="9906"/>
                  </a:lnTo>
                  <a:lnTo>
                    <a:pt x="1183386" y="0"/>
                  </a:lnTo>
                  <a:close/>
                </a:path>
                <a:path w="4331334" h="1737995">
                  <a:moveTo>
                    <a:pt x="1233678" y="1727454"/>
                  </a:moveTo>
                  <a:lnTo>
                    <a:pt x="1195578" y="1727454"/>
                  </a:lnTo>
                  <a:lnTo>
                    <a:pt x="1195578" y="1737372"/>
                  </a:lnTo>
                  <a:lnTo>
                    <a:pt x="1233678" y="1737372"/>
                  </a:lnTo>
                  <a:lnTo>
                    <a:pt x="1233678" y="1727454"/>
                  </a:lnTo>
                  <a:close/>
                </a:path>
                <a:path w="4331334" h="1737995">
                  <a:moveTo>
                    <a:pt x="1249680" y="0"/>
                  </a:moveTo>
                  <a:lnTo>
                    <a:pt x="1211580" y="0"/>
                  </a:lnTo>
                  <a:lnTo>
                    <a:pt x="1211580" y="9906"/>
                  </a:lnTo>
                  <a:lnTo>
                    <a:pt x="1249680" y="9906"/>
                  </a:lnTo>
                  <a:lnTo>
                    <a:pt x="1249680" y="0"/>
                  </a:lnTo>
                  <a:close/>
                </a:path>
                <a:path w="4331334" h="1737995">
                  <a:moveTo>
                    <a:pt x="1300734" y="1727454"/>
                  </a:moveTo>
                  <a:lnTo>
                    <a:pt x="1262634" y="1727454"/>
                  </a:lnTo>
                  <a:lnTo>
                    <a:pt x="1262634" y="1737372"/>
                  </a:lnTo>
                  <a:lnTo>
                    <a:pt x="1300734" y="1737372"/>
                  </a:lnTo>
                  <a:lnTo>
                    <a:pt x="1300734" y="1727454"/>
                  </a:lnTo>
                  <a:close/>
                </a:path>
                <a:path w="4331334" h="1737995">
                  <a:moveTo>
                    <a:pt x="1316736" y="0"/>
                  </a:moveTo>
                  <a:lnTo>
                    <a:pt x="1278636" y="0"/>
                  </a:lnTo>
                  <a:lnTo>
                    <a:pt x="1278636" y="9906"/>
                  </a:lnTo>
                  <a:lnTo>
                    <a:pt x="1316736" y="9906"/>
                  </a:lnTo>
                  <a:lnTo>
                    <a:pt x="1316736" y="0"/>
                  </a:lnTo>
                  <a:close/>
                </a:path>
                <a:path w="4331334" h="1737995">
                  <a:moveTo>
                    <a:pt x="1367028" y="1727454"/>
                  </a:moveTo>
                  <a:lnTo>
                    <a:pt x="1328928" y="1727454"/>
                  </a:lnTo>
                  <a:lnTo>
                    <a:pt x="1328928" y="1737372"/>
                  </a:lnTo>
                  <a:lnTo>
                    <a:pt x="1367028" y="1737372"/>
                  </a:lnTo>
                  <a:lnTo>
                    <a:pt x="1367028" y="1727454"/>
                  </a:lnTo>
                  <a:close/>
                </a:path>
                <a:path w="4331334" h="1737995">
                  <a:moveTo>
                    <a:pt x="1383030" y="0"/>
                  </a:moveTo>
                  <a:lnTo>
                    <a:pt x="1344930" y="0"/>
                  </a:lnTo>
                  <a:lnTo>
                    <a:pt x="1344930" y="9906"/>
                  </a:lnTo>
                  <a:lnTo>
                    <a:pt x="1383030" y="9906"/>
                  </a:lnTo>
                  <a:lnTo>
                    <a:pt x="1383030" y="0"/>
                  </a:lnTo>
                  <a:close/>
                </a:path>
                <a:path w="4331334" h="1737995">
                  <a:moveTo>
                    <a:pt x="1434084" y="1727454"/>
                  </a:moveTo>
                  <a:lnTo>
                    <a:pt x="1395984" y="1727454"/>
                  </a:lnTo>
                  <a:lnTo>
                    <a:pt x="1395984" y="1737372"/>
                  </a:lnTo>
                  <a:lnTo>
                    <a:pt x="1434084" y="1737372"/>
                  </a:lnTo>
                  <a:lnTo>
                    <a:pt x="1434084" y="1727454"/>
                  </a:lnTo>
                  <a:close/>
                </a:path>
                <a:path w="4331334" h="1737995">
                  <a:moveTo>
                    <a:pt x="1450086" y="0"/>
                  </a:moveTo>
                  <a:lnTo>
                    <a:pt x="1411986" y="0"/>
                  </a:lnTo>
                  <a:lnTo>
                    <a:pt x="1411986" y="9906"/>
                  </a:lnTo>
                  <a:lnTo>
                    <a:pt x="1450086" y="9906"/>
                  </a:lnTo>
                  <a:lnTo>
                    <a:pt x="1450086" y="0"/>
                  </a:lnTo>
                  <a:close/>
                </a:path>
                <a:path w="4331334" h="1737995">
                  <a:moveTo>
                    <a:pt x="1500378" y="1727454"/>
                  </a:moveTo>
                  <a:lnTo>
                    <a:pt x="1462278" y="1727454"/>
                  </a:lnTo>
                  <a:lnTo>
                    <a:pt x="1462278" y="1737372"/>
                  </a:lnTo>
                  <a:lnTo>
                    <a:pt x="1500378" y="1737372"/>
                  </a:lnTo>
                  <a:lnTo>
                    <a:pt x="1500378" y="1727454"/>
                  </a:lnTo>
                  <a:close/>
                </a:path>
                <a:path w="4331334" h="1737995">
                  <a:moveTo>
                    <a:pt x="1516380" y="0"/>
                  </a:moveTo>
                  <a:lnTo>
                    <a:pt x="1478280" y="0"/>
                  </a:lnTo>
                  <a:lnTo>
                    <a:pt x="1478280" y="9906"/>
                  </a:lnTo>
                  <a:lnTo>
                    <a:pt x="1516380" y="9906"/>
                  </a:lnTo>
                  <a:lnTo>
                    <a:pt x="1516380" y="0"/>
                  </a:lnTo>
                  <a:close/>
                </a:path>
                <a:path w="4331334" h="1737995">
                  <a:moveTo>
                    <a:pt x="1567434" y="1727454"/>
                  </a:moveTo>
                  <a:lnTo>
                    <a:pt x="1529334" y="1727454"/>
                  </a:lnTo>
                  <a:lnTo>
                    <a:pt x="1529334" y="1737372"/>
                  </a:lnTo>
                  <a:lnTo>
                    <a:pt x="1567434" y="1737372"/>
                  </a:lnTo>
                  <a:lnTo>
                    <a:pt x="1567434" y="1727454"/>
                  </a:lnTo>
                  <a:close/>
                </a:path>
                <a:path w="4331334" h="1737995">
                  <a:moveTo>
                    <a:pt x="1583436" y="0"/>
                  </a:moveTo>
                  <a:lnTo>
                    <a:pt x="1545336" y="0"/>
                  </a:lnTo>
                  <a:lnTo>
                    <a:pt x="1545336" y="9906"/>
                  </a:lnTo>
                  <a:lnTo>
                    <a:pt x="1583436" y="9906"/>
                  </a:lnTo>
                  <a:lnTo>
                    <a:pt x="1583436" y="0"/>
                  </a:lnTo>
                  <a:close/>
                </a:path>
                <a:path w="4331334" h="1737995">
                  <a:moveTo>
                    <a:pt x="1633728" y="1727454"/>
                  </a:moveTo>
                  <a:lnTo>
                    <a:pt x="1595628" y="1727454"/>
                  </a:lnTo>
                  <a:lnTo>
                    <a:pt x="1595628" y="1737372"/>
                  </a:lnTo>
                  <a:lnTo>
                    <a:pt x="1633728" y="1737372"/>
                  </a:lnTo>
                  <a:lnTo>
                    <a:pt x="1633728" y="1727454"/>
                  </a:lnTo>
                  <a:close/>
                </a:path>
                <a:path w="4331334" h="1737995">
                  <a:moveTo>
                    <a:pt x="1649730" y="0"/>
                  </a:moveTo>
                  <a:lnTo>
                    <a:pt x="1611630" y="0"/>
                  </a:lnTo>
                  <a:lnTo>
                    <a:pt x="1611630" y="9906"/>
                  </a:lnTo>
                  <a:lnTo>
                    <a:pt x="1649730" y="9906"/>
                  </a:lnTo>
                  <a:lnTo>
                    <a:pt x="1649730" y="0"/>
                  </a:lnTo>
                  <a:close/>
                </a:path>
                <a:path w="4331334" h="1737995">
                  <a:moveTo>
                    <a:pt x="1700784" y="1727454"/>
                  </a:moveTo>
                  <a:lnTo>
                    <a:pt x="1662684" y="1727454"/>
                  </a:lnTo>
                  <a:lnTo>
                    <a:pt x="1662684" y="1737372"/>
                  </a:lnTo>
                  <a:lnTo>
                    <a:pt x="1700784" y="1737372"/>
                  </a:lnTo>
                  <a:lnTo>
                    <a:pt x="1700784" y="1727454"/>
                  </a:lnTo>
                  <a:close/>
                </a:path>
                <a:path w="4331334" h="1737995">
                  <a:moveTo>
                    <a:pt x="1716786" y="0"/>
                  </a:moveTo>
                  <a:lnTo>
                    <a:pt x="1678686" y="0"/>
                  </a:lnTo>
                  <a:lnTo>
                    <a:pt x="1678686" y="9906"/>
                  </a:lnTo>
                  <a:lnTo>
                    <a:pt x="1716786" y="9906"/>
                  </a:lnTo>
                  <a:lnTo>
                    <a:pt x="1716786" y="0"/>
                  </a:lnTo>
                  <a:close/>
                </a:path>
                <a:path w="4331334" h="1737995">
                  <a:moveTo>
                    <a:pt x="1767078" y="1727454"/>
                  </a:moveTo>
                  <a:lnTo>
                    <a:pt x="1728978" y="1727454"/>
                  </a:lnTo>
                  <a:lnTo>
                    <a:pt x="1728978" y="1737372"/>
                  </a:lnTo>
                  <a:lnTo>
                    <a:pt x="1767078" y="1737372"/>
                  </a:lnTo>
                  <a:lnTo>
                    <a:pt x="1767078" y="1727454"/>
                  </a:lnTo>
                  <a:close/>
                </a:path>
                <a:path w="4331334" h="1737995">
                  <a:moveTo>
                    <a:pt x="1783080" y="0"/>
                  </a:moveTo>
                  <a:lnTo>
                    <a:pt x="1744980" y="0"/>
                  </a:lnTo>
                  <a:lnTo>
                    <a:pt x="1744980" y="9906"/>
                  </a:lnTo>
                  <a:lnTo>
                    <a:pt x="1783080" y="9906"/>
                  </a:lnTo>
                  <a:lnTo>
                    <a:pt x="1783080" y="0"/>
                  </a:lnTo>
                  <a:close/>
                </a:path>
                <a:path w="4331334" h="1737995">
                  <a:moveTo>
                    <a:pt x="1834134" y="1727454"/>
                  </a:moveTo>
                  <a:lnTo>
                    <a:pt x="1796034" y="1727454"/>
                  </a:lnTo>
                  <a:lnTo>
                    <a:pt x="1796034" y="1737372"/>
                  </a:lnTo>
                  <a:lnTo>
                    <a:pt x="1834134" y="1737372"/>
                  </a:lnTo>
                  <a:lnTo>
                    <a:pt x="1834134" y="1727454"/>
                  </a:lnTo>
                  <a:close/>
                </a:path>
                <a:path w="4331334" h="1737995">
                  <a:moveTo>
                    <a:pt x="1850136" y="0"/>
                  </a:moveTo>
                  <a:lnTo>
                    <a:pt x="1812036" y="0"/>
                  </a:lnTo>
                  <a:lnTo>
                    <a:pt x="1812036" y="9906"/>
                  </a:lnTo>
                  <a:lnTo>
                    <a:pt x="1850136" y="9906"/>
                  </a:lnTo>
                  <a:lnTo>
                    <a:pt x="1850136" y="0"/>
                  </a:lnTo>
                  <a:close/>
                </a:path>
                <a:path w="4331334" h="1737995">
                  <a:moveTo>
                    <a:pt x="1900428" y="1727454"/>
                  </a:moveTo>
                  <a:lnTo>
                    <a:pt x="1862328" y="1727454"/>
                  </a:lnTo>
                  <a:lnTo>
                    <a:pt x="1862328" y="1737372"/>
                  </a:lnTo>
                  <a:lnTo>
                    <a:pt x="1900428" y="1737372"/>
                  </a:lnTo>
                  <a:lnTo>
                    <a:pt x="1900428" y="1727454"/>
                  </a:lnTo>
                  <a:close/>
                </a:path>
                <a:path w="4331334" h="1737995">
                  <a:moveTo>
                    <a:pt x="1916430" y="0"/>
                  </a:moveTo>
                  <a:lnTo>
                    <a:pt x="1878330" y="0"/>
                  </a:lnTo>
                  <a:lnTo>
                    <a:pt x="1878330" y="9906"/>
                  </a:lnTo>
                  <a:lnTo>
                    <a:pt x="1916430" y="9906"/>
                  </a:lnTo>
                  <a:lnTo>
                    <a:pt x="1916430" y="0"/>
                  </a:lnTo>
                  <a:close/>
                </a:path>
                <a:path w="4331334" h="1737995">
                  <a:moveTo>
                    <a:pt x="1967484" y="1727454"/>
                  </a:moveTo>
                  <a:lnTo>
                    <a:pt x="1929384" y="1727454"/>
                  </a:lnTo>
                  <a:lnTo>
                    <a:pt x="1929384" y="1737372"/>
                  </a:lnTo>
                  <a:lnTo>
                    <a:pt x="1967484" y="1737372"/>
                  </a:lnTo>
                  <a:lnTo>
                    <a:pt x="1967484" y="1727454"/>
                  </a:lnTo>
                  <a:close/>
                </a:path>
                <a:path w="4331334" h="1737995">
                  <a:moveTo>
                    <a:pt x="1983486" y="0"/>
                  </a:moveTo>
                  <a:lnTo>
                    <a:pt x="1945386" y="0"/>
                  </a:lnTo>
                  <a:lnTo>
                    <a:pt x="1945386" y="9906"/>
                  </a:lnTo>
                  <a:lnTo>
                    <a:pt x="1983486" y="9906"/>
                  </a:lnTo>
                  <a:lnTo>
                    <a:pt x="1983486" y="0"/>
                  </a:lnTo>
                  <a:close/>
                </a:path>
                <a:path w="4331334" h="1737995">
                  <a:moveTo>
                    <a:pt x="2033778" y="1727454"/>
                  </a:moveTo>
                  <a:lnTo>
                    <a:pt x="1995678" y="1727454"/>
                  </a:lnTo>
                  <a:lnTo>
                    <a:pt x="1995678" y="1737372"/>
                  </a:lnTo>
                  <a:lnTo>
                    <a:pt x="2033778" y="1737372"/>
                  </a:lnTo>
                  <a:lnTo>
                    <a:pt x="2033778" y="1727454"/>
                  </a:lnTo>
                  <a:close/>
                </a:path>
                <a:path w="4331334" h="1737995">
                  <a:moveTo>
                    <a:pt x="2049780" y="0"/>
                  </a:moveTo>
                  <a:lnTo>
                    <a:pt x="2011680" y="0"/>
                  </a:lnTo>
                  <a:lnTo>
                    <a:pt x="2011680" y="9906"/>
                  </a:lnTo>
                  <a:lnTo>
                    <a:pt x="2049780" y="9906"/>
                  </a:lnTo>
                  <a:lnTo>
                    <a:pt x="2049780" y="0"/>
                  </a:lnTo>
                  <a:close/>
                </a:path>
                <a:path w="4331334" h="1737995">
                  <a:moveTo>
                    <a:pt x="2100834" y="1727454"/>
                  </a:moveTo>
                  <a:lnTo>
                    <a:pt x="2062734" y="1727454"/>
                  </a:lnTo>
                  <a:lnTo>
                    <a:pt x="2062734" y="1737372"/>
                  </a:lnTo>
                  <a:lnTo>
                    <a:pt x="2100834" y="1737372"/>
                  </a:lnTo>
                  <a:lnTo>
                    <a:pt x="2100834" y="1727454"/>
                  </a:lnTo>
                  <a:close/>
                </a:path>
                <a:path w="4331334" h="1737995">
                  <a:moveTo>
                    <a:pt x="2116836" y="0"/>
                  </a:moveTo>
                  <a:lnTo>
                    <a:pt x="2078736" y="0"/>
                  </a:lnTo>
                  <a:lnTo>
                    <a:pt x="2078736" y="9906"/>
                  </a:lnTo>
                  <a:lnTo>
                    <a:pt x="2116836" y="9906"/>
                  </a:lnTo>
                  <a:lnTo>
                    <a:pt x="2116836" y="0"/>
                  </a:lnTo>
                  <a:close/>
                </a:path>
                <a:path w="4331334" h="1737995">
                  <a:moveTo>
                    <a:pt x="2167128" y="1727454"/>
                  </a:moveTo>
                  <a:lnTo>
                    <a:pt x="2129028" y="1727454"/>
                  </a:lnTo>
                  <a:lnTo>
                    <a:pt x="2129028" y="1737372"/>
                  </a:lnTo>
                  <a:lnTo>
                    <a:pt x="2167128" y="1737372"/>
                  </a:lnTo>
                  <a:lnTo>
                    <a:pt x="2167128" y="1727454"/>
                  </a:lnTo>
                  <a:close/>
                </a:path>
                <a:path w="4331334" h="1737995">
                  <a:moveTo>
                    <a:pt x="2183130" y="0"/>
                  </a:moveTo>
                  <a:lnTo>
                    <a:pt x="2145030" y="0"/>
                  </a:lnTo>
                  <a:lnTo>
                    <a:pt x="2145030" y="9906"/>
                  </a:lnTo>
                  <a:lnTo>
                    <a:pt x="2183130" y="9906"/>
                  </a:lnTo>
                  <a:lnTo>
                    <a:pt x="2183130" y="0"/>
                  </a:lnTo>
                  <a:close/>
                </a:path>
                <a:path w="4331334" h="1737995">
                  <a:moveTo>
                    <a:pt x="2234184" y="1727454"/>
                  </a:moveTo>
                  <a:lnTo>
                    <a:pt x="2196084" y="1727454"/>
                  </a:lnTo>
                  <a:lnTo>
                    <a:pt x="2196084" y="1737372"/>
                  </a:lnTo>
                  <a:lnTo>
                    <a:pt x="2234184" y="1737372"/>
                  </a:lnTo>
                  <a:lnTo>
                    <a:pt x="2234184" y="1727454"/>
                  </a:lnTo>
                  <a:close/>
                </a:path>
                <a:path w="4331334" h="1737995">
                  <a:moveTo>
                    <a:pt x="2250186" y="0"/>
                  </a:moveTo>
                  <a:lnTo>
                    <a:pt x="2212086" y="0"/>
                  </a:lnTo>
                  <a:lnTo>
                    <a:pt x="2212086" y="9906"/>
                  </a:lnTo>
                  <a:lnTo>
                    <a:pt x="2250186" y="9906"/>
                  </a:lnTo>
                  <a:lnTo>
                    <a:pt x="2250186" y="0"/>
                  </a:lnTo>
                  <a:close/>
                </a:path>
                <a:path w="4331334" h="1737995">
                  <a:moveTo>
                    <a:pt x="2300478" y="1727454"/>
                  </a:moveTo>
                  <a:lnTo>
                    <a:pt x="2262378" y="1727454"/>
                  </a:lnTo>
                  <a:lnTo>
                    <a:pt x="2262378" y="1737372"/>
                  </a:lnTo>
                  <a:lnTo>
                    <a:pt x="2300478" y="1737372"/>
                  </a:lnTo>
                  <a:lnTo>
                    <a:pt x="2300478" y="1727454"/>
                  </a:lnTo>
                  <a:close/>
                </a:path>
                <a:path w="4331334" h="1737995">
                  <a:moveTo>
                    <a:pt x="2316480" y="0"/>
                  </a:moveTo>
                  <a:lnTo>
                    <a:pt x="2278380" y="0"/>
                  </a:lnTo>
                  <a:lnTo>
                    <a:pt x="2278380" y="9906"/>
                  </a:lnTo>
                  <a:lnTo>
                    <a:pt x="2316480" y="9906"/>
                  </a:lnTo>
                  <a:lnTo>
                    <a:pt x="2316480" y="0"/>
                  </a:lnTo>
                  <a:close/>
                </a:path>
                <a:path w="4331334" h="1737995">
                  <a:moveTo>
                    <a:pt x="2367534" y="1727454"/>
                  </a:moveTo>
                  <a:lnTo>
                    <a:pt x="2329434" y="1727454"/>
                  </a:lnTo>
                  <a:lnTo>
                    <a:pt x="2329434" y="1737372"/>
                  </a:lnTo>
                  <a:lnTo>
                    <a:pt x="2367534" y="1737372"/>
                  </a:lnTo>
                  <a:lnTo>
                    <a:pt x="2367534" y="1727454"/>
                  </a:lnTo>
                  <a:close/>
                </a:path>
                <a:path w="4331334" h="1737995">
                  <a:moveTo>
                    <a:pt x="2383536" y="0"/>
                  </a:moveTo>
                  <a:lnTo>
                    <a:pt x="2345436" y="0"/>
                  </a:lnTo>
                  <a:lnTo>
                    <a:pt x="2345436" y="9906"/>
                  </a:lnTo>
                  <a:lnTo>
                    <a:pt x="2383536" y="9906"/>
                  </a:lnTo>
                  <a:lnTo>
                    <a:pt x="2383536" y="0"/>
                  </a:lnTo>
                  <a:close/>
                </a:path>
                <a:path w="4331334" h="1737995">
                  <a:moveTo>
                    <a:pt x="2433828" y="1727454"/>
                  </a:moveTo>
                  <a:lnTo>
                    <a:pt x="2395728" y="1727454"/>
                  </a:lnTo>
                  <a:lnTo>
                    <a:pt x="2395728" y="1737372"/>
                  </a:lnTo>
                  <a:lnTo>
                    <a:pt x="2433828" y="1737372"/>
                  </a:lnTo>
                  <a:lnTo>
                    <a:pt x="2433828" y="1727454"/>
                  </a:lnTo>
                  <a:close/>
                </a:path>
                <a:path w="4331334" h="1737995">
                  <a:moveTo>
                    <a:pt x="2449830" y="0"/>
                  </a:moveTo>
                  <a:lnTo>
                    <a:pt x="2411730" y="0"/>
                  </a:lnTo>
                  <a:lnTo>
                    <a:pt x="2411730" y="9906"/>
                  </a:lnTo>
                  <a:lnTo>
                    <a:pt x="2449830" y="9906"/>
                  </a:lnTo>
                  <a:lnTo>
                    <a:pt x="2449830" y="0"/>
                  </a:lnTo>
                  <a:close/>
                </a:path>
                <a:path w="4331334" h="1737995">
                  <a:moveTo>
                    <a:pt x="2500884" y="1727454"/>
                  </a:moveTo>
                  <a:lnTo>
                    <a:pt x="2462784" y="1727454"/>
                  </a:lnTo>
                  <a:lnTo>
                    <a:pt x="2462784" y="1737372"/>
                  </a:lnTo>
                  <a:lnTo>
                    <a:pt x="2500884" y="1737372"/>
                  </a:lnTo>
                  <a:lnTo>
                    <a:pt x="2500884" y="1727454"/>
                  </a:lnTo>
                  <a:close/>
                </a:path>
                <a:path w="4331334" h="1737995">
                  <a:moveTo>
                    <a:pt x="2516886" y="0"/>
                  </a:moveTo>
                  <a:lnTo>
                    <a:pt x="2478786" y="0"/>
                  </a:lnTo>
                  <a:lnTo>
                    <a:pt x="2478786" y="9906"/>
                  </a:lnTo>
                  <a:lnTo>
                    <a:pt x="2516886" y="9906"/>
                  </a:lnTo>
                  <a:lnTo>
                    <a:pt x="2516886" y="0"/>
                  </a:lnTo>
                  <a:close/>
                </a:path>
                <a:path w="4331334" h="1737995">
                  <a:moveTo>
                    <a:pt x="2567178" y="1727454"/>
                  </a:moveTo>
                  <a:lnTo>
                    <a:pt x="2529078" y="1727454"/>
                  </a:lnTo>
                  <a:lnTo>
                    <a:pt x="2529078" y="1737372"/>
                  </a:lnTo>
                  <a:lnTo>
                    <a:pt x="2567178" y="1737372"/>
                  </a:lnTo>
                  <a:lnTo>
                    <a:pt x="2567178" y="1727454"/>
                  </a:lnTo>
                  <a:close/>
                </a:path>
                <a:path w="4331334" h="1737995">
                  <a:moveTo>
                    <a:pt x="2583180" y="0"/>
                  </a:moveTo>
                  <a:lnTo>
                    <a:pt x="2545080" y="0"/>
                  </a:lnTo>
                  <a:lnTo>
                    <a:pt x="2545080" y="9906"/>
                  </a:lnTo>
                  <a:lnTo>
                    <a:pt x="2583180" y="9906"/>
                  </a:lnTo>
                  <a:lnTo>
                    <a:pt x="2583180" y="0"/>
                  </a:lnTo>
                  <a:close/>
                </a:path>
                <a:path w="4331334" h="1737995">
                  <a:moveTo>
                    <a:pt x="2634234" y="1727454"/>
                  </a:moveTo>
                  <a:lnTo>
                    <a:pt x="2596134" y="1727454"/>
                  </a:lnTo>
                  <a:lnTo>
                    <a:pt x="2596134" y="1737372"/>
                  </a:lnTo>
                  <a:lnTo>
                    <a:pt x="2634234" y="1737372"/>
                  </a:lnTo>
                  <a:lnTo>
                    <a:pt x="2634234" y="1727454"/>
                  </a:lnTo>
                  <a:close/>
                </a:path>
                <a:path w="4331334" h="1737995">
                  <a:moveTo>
                    <a:pt x="2650236" y="0"/>
                  </a:moveTo>
                  <a:lnTo>
                    <a:pt x="2612136" y="0"/>
                  </a:lnTo>
                  <a:lnTo>
                    <a:pt x="2612136" y="9906"/>
                  </a:lnTo>
                  <a:lnTo>
                    <a:pt x="2650236" y="9906"/>
                  </a:lnTo>
                  <a:lnTo>
                    <a:pt x="2650236" y="0"/>
                  </a:lnTo>
                  <a:close/>
                </a:path>
                <a:path w="4331334" h="1737995">
                  <a:moveTo>
                    <a:pt x="2700528" y="1727454"/>
                  </a:moveTo>
                  <a:lnTo>
                    <a:pt x="2662428" y="1727454"/>
                  </a:lnTo>
                  <a:lnTo>
                    <a:pt x="2662428" y="1737372"/>
                  </a:lnTo>
                  <a:lnTo>
                    <a:pt x="2700528" y="1737372"/>
                  </a:lnTo>
                  <a:lnTo>
                    <a:pt x="2700528" y="1727454"/>
                  </a:lnTo>
                  <a:close/>
                </a:path>
                <a:path w="4331334" h="1737995">
                  <a:moveTo>
                    <a:pt x="2716530" y="0"/>
                  </a:moveTo>
                  <a:lnTo>
                    <a:pt x="2678430" y="0"/>
                  </a:lnTo>
                  <a:lnTo>
                    <a:pt x="2678430" y="9906"/>
                  </a:lnTo>
                  <a:lnTo>
                    <a:pt x="2716530" y="9906"/>
                  </a:lnTo>
                  <a:lnTo>
                    <a:pt x="2716530" y="0"/>
                  </a:lnTo>
                  <a:close/>
                </a:path>
                <a:path w="4331334" h="1737995">
                  <a:moveTo>
                    <a:pt x="2767584" y="1727454"/>
                  </a:moveTo>
                  <a:lnTo>
                    <a:pt x="2729484" y="1727454"/>
                  </a:lnTo>
                  <a:lnTo>
                    <a:pt x="2729484" y="1737372"/>
                  </a:lnTo>
                  <a:lnTo>
                    <a:pt x="2767584" y="1737372"/>
                  </a:lnTo>
                  <a:lnTo>
                    <a:pt x="2767584" y="1727454"/>
                  </a:lnTo>
                  <a:close/>
                </a:path>
                <a:path w="4331334" h="1737995">
                  <a:moveTo>
                    <a:pt x="2783586" y="0"/>
                  </a:moveTo>
                  <a:lnTo>
                    <a:pt x="2745486" y="0"/>
                  </a:lnTo>
                  <a:lnTo>
                    <a:pt x="2745486" y="9906"/>
                  </a:lnTo>
                  <a:lnTo>
                    <a:pt x="2783586" y="9906"/>
                  </a:lnTo>
                  <a:lnTo>
                    <a:pt x="2783586" y="0"/>
                  </a:lnTo>
                  <a:close/>
                </a:path>
                <a:path w="4331334" h="1737995">
                  <a:moveTo>
                    <a:pt x="2833878" y="1727454"/>
                  </a:moveTo>
                  <a:lnTo>
                    <a:pt x="2795778" y="1727454"/>
                  </a:lnTo>
                  <a:lnTo>
                    <a:pt x="2795778" y="1737372"/>
                  </a:lnTo>
                  <a:lnTo>
                    <a:pt x="2833878" y="1737372"/>
                  </a:lnTo>
                  <a:lnTo>
                    <a:pt x="2833878" y="1727454"/>
                  </a:lnTo>
                  <a:close/>
                </a:path>
                <a:path w="4331334" h="1737995">
                  <a:moveTo>
                    <a:pt x="2849880" y="0"/>
                  </a:moveTo>
                  <a:lnTo>
                    <a:pt x="2811780" y="0"/>
                  </a:lnTo>
                  <a:lnTo>
                    <a:pt x="2811780" y="9906"/>
                  </a:lnTo>
                  <a:lnTo>
                    <a:pt x="2849880" y="9906"/>
                  </a:lnTo>
                  <a:lnTo>
                    <a:pt x="2849880" y="0"/>
                  </a:lnTo>
                  <a:close/>
                </a:path>
                <a:path w="4331334" h="1737995">
                  <a:moveTo>
                    <a:pt x="2900934" y="1727454"/>
                  </a:moveTo>
                  <a:lnTo>
                    <a:pt x="2862834" y="1727454"/>
                  </a:lnTo>
                  <a:lnTo>
                    <a:pt x="2862834" y="1737372"/>
                  </a:lnTo>
                  <a:lnTo>
                    <a:pt x="2900934" y="1737372"/>
                  </a:lnTo>
                  <a:lnTo>
                    <a:pt x="2900934" y="1727454"/>
                  </a:lnTo>
                  <a:close/>
                </a:path>
                <a:path w="4331334" h="1737995">
                  <a:moveTo>
                    <a:pt x="2916936" y="0"/>
                  </a:moveTo>
                  <a:lnTo>
                    <a:pt x="2878836" y="0"/>
                  </a:lnTo>
                  <a:lnTo>
                    <a:pt x="2878836" y="9906"/>
                  </a:lnTo>
                  <a:lnTo>
                    <a:pt x="2916936" y="9906"/>
                  </a:lnTo>
                  <a:lnTo>
                    <a:pt x="2916936" y="0"/>
                  </a:lnTo>
                  <a:close/>
                </a:path>
                <a:path w="4331334" h="1737995">
                  <a:moveTo>
                    <a:pt x="2967228" y="1727454"/>
                  </a:moveTo>
                  <a:lnTo>
                    <a:pt x="2929128" y="1727454"/>
                  </a:lnTo>
                  <a:lnTo>
                    <a:pt x="2929128" y="1737372"/>
                  </a:lnTo>
                  <a:lnTo>
                    <a:pt x="2967228" y="1737372"/>
                  </a:lnTo>
                  <a:lnTo>
                    <a:pt x="2967228" y="1727454"/>
                  </a:lnTo>
                  <a:close/>
                </a:path>
                <a:path w="4331334" h="1737995">
                  <a:moveTo>
                    <a:pt x="2983230" y="0"/>
                  </a:moveTo>
                  <a:lnTo>
                    <a:pt x="2945130" y="0"/>
                  </a:lnTo>
                  <a:lnTo>
                    <a:pt x="2945130" y="9906"/>
                  </a:lnTo>
                  <a:lnTo>
                    <a:pt x="2983230" y="9906"/>
                  </a:lnTo>
                  <a:lnTo>
                    <a:pt x="2983230" y="0"/>
                  </a:lnTo>
                  <a:close/>
                </a:path>
                <a:path w="4331334" h="1737995">
                  <a:moveTo>
                    <a:pt x="3034284" y="1727454"/>
                  </a:moveTo>
                  <a:lnTo>
                    <a:pt x="2996184" y="1727454"/>
                  </a:lnTo>
                  <a:lnTo>
                    <a:pt x="2996184" y="1737372"/>
                  </a:lnTo>
                  <a:lnTo>
                    <a:pt x="3034284" y="1737372"/>
                  </a:lnTo>
                  <a:lnTo>
                    <a:pt x="3034284" y="1727454"/>
                  </a:lnTo>
                  <a:close/>
                </a:path>
                <a:path w="4331334" h="1737995">
                  <a:moveTo>
                    <a:pt x="3050286" y="0"/>
                  </a:moveTo>
                  <a:lnTo>
                    <a:pt x="3012186" y="0"/>
                  </a:lnTo>
                  <a:lnTo>
                    <a:pt x="3012186" y="9906"/>
                  </a:lnTo>
                  <a:lnTo>
                    <a:pt x="3050286" y="9906"/>
                  </a:lnTo>
                  <a:lnTo>
                    <a:pt x="3050286" y="0"/>
                  </a:lnTo>
                  <a:close/>
                </a:path>
                <a:path w="4331334" h="1737995">
                  <a:moveTo>
                    <a:pt x="3100578" y="1727454"/>
                  </a:moveTo>
                  <a:lnTo>
                    <a:pt x="3062478" y="1727454"/>
                  </a:lnTo>
                  <a:lnTo>
                    <a:pt x="3062478" y="1737372"/>
                  </a:lnTo>
                  <a:lnTo>
                    <a:pt x="3100578" y="1737372"/>
                  </a:lnTo>
                  <a:lnTo>
                    <a:pt x="3100578" y="1727454"/>
                  </a:lnTo>
                  <a:close/>
                </a:path>
                <a:path w="4331334" h="1737995">
                  <a:moveTo>
                    <a:pt x="3116580" y="0"/>
                  </a:moveTo>
                  <a:lnTo>
                    <a:pt x="3078480" y="0"/>
                  </a:lnTo>
                  <a:lnTo>
                    <a:pt x="3078480" y="9906"/>
                  </a:lnTo>
                  <a:lnTo>
                    <a:pt x="3116580" y="9906"/>
                  </a:lnTo>
                  <a:lnTo>
                    <a:pt x="3116580" y="0"/>
                  </a:lnTo>
                  <a:close/>
                </a:path>
                <a:path w="4331334" h="1737995">
                  <a:moveTo>
                    <a:pt x="3167634" y="1727454"/>
                  </a:moveTo>
                  <a:lnTo>
                    <a:pt x="3129534" y="1727454"/>
                  </a:lnTo>
                  <a:lnTo>
                    <a:pt x="3129534" y="1737372"/>
                  </a:lnTo>
                  <a:lnTo>
                    <a:pt x="3167634" y="1737372"/>
                  </a:lnTo>
                  <a:lnTo>
                    <a:pt x="3167634" y="1727454"/>
                  </a:lnTo>
                  <a:close/>
                </a:path>
                <a:path w="4331334" h="1737995">
                  <a:moveTo>
                    <a:pt x="3183636" y="0"/>
                  </a:moveTo>
                  <a:lnTo>
                    <a:pt x="3145536" y="0"/>
                  </a:lnTo>
                  <a:lnTo>
                    <a:pt x="3145536" y="9906"/>
                  </a:lnTo>
                  <a:lnTo>
                    <a:pt x="3183636" y="9906"/>
                  </a:lnTo>
                  <a:lnTo>
                    <a:pt x="3183636" y="0"/>
                  </a:lnTo>
                  <a:close/>
                </a:path>
                <a:path w="4331334" h="1737995">
                  <a:moveTo>
                    <a:pt x="3233928" y="1727454"/>
                  </a:moveTo>
                  <a:lnTo>
                    <a:pt x="3195828" y="1727454"/>
                  </a:lnTo>
                  <a:lnTo>
                    <a:pt x="3195828" y="1737372"/>
                  </a:lnTo>
                  <a:lnTo>
                    <a:pt x="3233928" y="1737372"/>
                  </a:lnTo>
                  <a:lnTo>
                    <a:pt x="3233928" y="1727454"/>
                  </a:lnTo>
                  <a:close/>
                </a:path>
                <a:path w="4331334" h="1737995">
                  <a:moveTo>
                    <a:pt x="3249930" y="0"/>
                  </a:moveTo>
                  <a:lnTo>
                    <a:pt x="3211830" y="0"/>
                  </a:lnTo>
                  <a:lnTo>
                    <a:pt x="3211830" y="9906"/>
                  </a:lnTo>
                  <a:lnTo>
                    <a:pt x="3249930" y="9906"/>
                  </a:lnTo>
                  <a:lnTo>
                    <a:pt x="3249930" y="0"/>
                  </a:lnTo>
                  <a:close/>
                </a:path>
                <a:path w="4331334" h="1737995">
                  <a:moveTo>
                    <a:pt x="3300984" y="1727454"/>
                  </a:moveTo>
                  <a:lnTo>
                    <a:pt x="3262884" y="1727454"/>
                  </a:lnTo>
                  <a:lnTo>
                    <a:pt x="3262884" y="1737372"/>
                  </a:lnTo>
                  <a:lnTo>
                    <a:pt x="3300984" y="1737372"/>
                  </a:lnTo>
                  <a:lnTo>
                    <a:pt x="3300984" y="1727454"/>
                  </a:lnTo>
                  <a:close/>
                </a:path>
                <a:path w="4331334" h="1737995">
                  <a:moveTo>
                    <a:pt x="3316986" y="0"/>
                  </a:moveTo>
                  <a:lnTo>
                    <a:pt x="3278886" y="0"/>
                  </a:lnTo>
                  <a:lnTo>
                    <a:pt x="3278886" y="9906"/>
                  </a:lnTo>
                  <a:lnTo>
                    <a:pt x="3316986" y="9906"/>
                  </a:lnTo>
                  <a:lnTo>
                    <a:pt x="3316986" y="0"/>
                  </a:lnTo>
                  <a:close/>
                </a:path>
                <a:path w="4331334" h="1737995">
                  <a:moveTo>
                    <a:pt x="3326130" y="1484376"/>
                  </a:moveTo>
                  <a:lnTo>
                    <a:pt x="3249930" y="1459230"/>
                  </a:lnTo>
                  <a:lnTo>
                    <a:pt x="3249930" y="1475232"/>
                  </a:lnTo>
                  <a:lnTo>
                    <a:pt x="1157478" y="1475232"/>
                  </a:lnTo>
                  <a:lnTo>
                    <a:pt x="1157478" y="487680"/>
                  </a:lnTo>
                  <a:lnTo>
                    <a:pt x="1138428" y="487680"/>
                  </a:lnTo>
                  <a:lnTo>
                    <a:pt x="1138428" y="1475232"/>
                  </a:lnTo>
                  <a:lnTo>
                    <a:pt x="722376" y="1475232"/>
                  </a:lnTo>
                  <a:lnTo>
                    <a:pt x="722376" y="1494282"/>
                  </a:lnTo>
                  <a:lnTo>
                    <a:pt x="3249930" y="1494282"/>
                  </a:lnTo>
                  <a:lnTo>
                    <a:pt x="3249930" y="1510284"/>
                  </a:lnTo>
                  <a:lnTo>
                    <a:pt x="3262871" y="1505889"/>
                  </a:lnTo>
                  <a:lnTo>
                    <a:pt x="3326130" y="1484376"/>
                  </a:lnTo>
                  <a:close/>
                </a:path>
                <a:path w="4331334" h="1737995">
                  <a:moveTo>
                    <a:pt x="3367278" y="1727454"/>
                  </a:moveTo>
                  <a:lnTo>
                    <a:pt x="3329178" y="1727454"/>
                  </a:lnTo>
                  <a:lnTo>
                    <a:pt x="3329178" y="1737372"/>
                  </a:lnTo>
                  <a:lnTo>
                    <a:pt x="3367278" y="1737372"/>
                  </a:lnTo>
                  <a:lnTo>
                    <a:pt x="3367278" y="1727454"/>
                  </a:lnTo>
                  <a:close/>
                </a:path>
                <a:path w="4331334" h="1737995">
                  <a:moveTo>
                    <a:pt x="3370326" y="481584"/>
                  </a:moveTo>
                  <a:lnTo>
                    <a:pt x="2647950" y="481584"/>
                  </a:lnTo>
                  <a:lnTo>
                    <a:pt x="2647950" y="493788"/>
                  </a:lnTo>
                  <a:lnTo>
                    <a:pt x="3370326" y="493788"/>
                  </a:lnTo>
                  <a:lnTo>
                    <a:pt x="3370326" y="481584"/>
                  </a:lnTo>
                  <a:close/>
                </a:path>
                <a:path w="4331334" h="1737995">
                  <a:moveTo>
                    <a:pt x="3383280" y="0"/>
                  </a:moveTo>
                  <a:lnTo>
                    <a:pt x="3345180" y="0"/>
                  </a:lnTo>
                  <a:lnTo>
                    <a:pt x="3345180" y="9906"/>
                  </a:lnTo>
                  <a:lnTo>
                    <a:pt x="3383280" y="9906"/>
                  </a:lnTo>
                  <a:lnTo>
                    <a:pt x="3383280" y="0"/>
                  </a:lnTo>
                  <a:close/>
                </a:path>
                <a:path w="4331334" h="1737995">
                  <a:moveTo>
                    <a:pt x="3434334" y="1727454"/>
                  </a:moveTo>
                  <a:lnTo>
                    <a:pt x="3396234" y="1727454"/>
                  </a:lnTo>
                  <a:lnTo>
                    <a:pt x="3396234" y="1737372"/>
                  </a:lnTo>
                  <a:lnTo>
                    <a:pt x="3434334" y="1737372"/>
                  </a:lnTo>
                  <a:lnTo>
                    <a:pt x="3434334" y="1727454"/>
                  </a:lnTo>
                  <a:close/>
                </a:path>
                <a:path w="4331334" h="1737995">
                  <a:moveTo>
                    <a:pt x="3450336" y="0"/>
                  </a:moveTo>
                  <a:lnTo>
                    <a:pt x="3412236" y="0"/>
                  </a:lnTo>
                  <a:lnTo>
                    <a:pt x="3412236" y="9906"/>
                  </a:lnTo>
                  <a:lnTo>
                    <a:pt x="3450336" y="9906"/>
                  </a:lnTo>
                  <a:lnTo>
                    <a:pt x="3450336" y="0"/>
                  </a:lnTo>
                  <a:close/>
                </a:path>
                <a:path w="4331334" h="1737995">
                  <a:moveTo>
                    <a:pt x="3500628" y="1727454"/>
                  </a:moveTo>
                  <a:lnTo>
                    <a:pt x="3462528" y="1727454"/>
                  </a:lnTo>
                  <a:lnTo>
                    <a:pt x="3462528" y="1737372"/>
                  </a:lnTo>
                  <a:lnTo>
                    <a:pt x="3500628" y="1737372"/>
                  </a:lnTo>
                  <a:lnTo>
                    <a:pt x="3500628" y="1727454"/>
                  </a:lnTo>
                  <a:close/>
                </a:path>
                <a:path w="4331334" h="1737995">
                  <a:moveTo>
                    <a:pt x="3516630" y="0"/>
                  </a:moveTo>
                  <a:lnTo>
                    <a:pt x="3478530" y="0"/>
                  </a:lnTo>
                  <a:lnTo>
                    <a:pt x="3478530" y="9906"/>
                  </a:lnTo>
                  <a:lnTo>
                    <a:pt x="3516630" y="9906"/>
                  </a:lnTo>
                  <a:lnTo>
                    <a:pt x="3516630" y="0"/>
                  </a:lnTo>
                  <a:close/>
                </a:path>
                <a:path w="4331334" h="1737995">
                  <a:moveTo>
                    <a:pt x="3567684" y="1727454"/>
                  </a:moveTo>
                  <a:lnTo>
                    <a:pt x="3529584" y="1727454"/>
                  </a:lnTo>
                  <a:lnTo>
                    <a:pt x="3529584" y="1737372"/>
                  </a:lnTo>
                  <a:lnTo>
                    <a:pt x="3567684" y="1737372"/>
                  </a:lnTo>
                  <a:lnTo>
                    <a:pt x="3567684" y="1727454"/>
                  </a:lnTo>
                  <a:close/>
                </a:path>
                <a:path w="4331334" h="1737995">
                  <a:moveTo>
                    <a:pt x="3583686" y="0"/>
                  </a:moveTo>
                  <a:lnTo>
                    <a:pt x="3545586" y="0"/>
                  </a:lnTo>
                  <a:lnTo>
                    <a:pt x="3545586" y="9906"/>
                  </a:lnTo>
                  <a:lnTo>
                    <a:pt x="3583686" y="9906"/>
                  </a:lnTo>
                  <a:lnTo>
                    <a:pt x="3583686" y="0"/>
                  </a:lnTo>
                  <a:close/>
                </a:path>
                <a:path w="4331334" h="1737995">
                  <a:moveTo>
                    <a:pt x="3633978" y="1727454"/>
                  </a:moveTo>
                  <a:lnTo>
                    <a:pt x="3595878" y="1727454"/>
                  </a:lnTo>
                  <a:lnTo>
                    <a:pt x="3595878" y="1737372"/>
                  </a:lnTo>
                  <a:lnTo>
                    <a:pt x="3633978" y="1737372"/>
                  </a:lnTo>
                  <a:lnTo>
                    <a:pt x="3633978" y="1727454"/>
                  </a:lnTo>
                  <a:close/>
                </a:path>
                <a:path w="4331334" h="1737995">
                  <a:moveTo>
                    <a:pt x="3649980" y="0"/>
                  </a:moveTo>
                  <a:lnTo>
                    <a:pt x="3611880" y="0"/>
                  </a:lnTo>
                  <a:lnTo>
                    <a:pt x="3611880" y="9906"/>
                  </a:lnTo>
                  <a:lnTo>
                    <a:pt x="3649980" y="9906"/>
                  </a:lnTo>
                  <a:lnTo>
                    <a:pt x="3649980" y="0"/>
                  </a:lnTo>
                  <a:close/>
                </a:path>
                <a:path w="4331334" h="1737995">
                  <a:moveTo>
                    <a:pt x="3701034" y="1727454"/>
                  </a:moveTo>
                  <a:lnTo>
                    <a:pt x="3662934" y="1727454"/>
                  </a:lnTo>
                  <a:lnTo>
                    <a:pt x="3662934" y="1737372"/>
                  </a:lnTo>
                  <a:lnTo>
                    <a:pt x="3701034" y="1737372"/>
                  </a:lnTo>
                  <a:lnTo>
                    <a:pt x="3701034" y="1727454"/>
                  </a:lnTo>
                  <a:close/>
                </a:path>
                <a:path w="4331334" h="1737995">
                  <a:moveTo>
                    <a:pt x="3717036" y="0"/>
                  </a:moveTo>
                  <a:lnTo>
                    <a:pt x="3678936" y="0"/>
                  </a:lnTo>
                  <a:lnTo>
                    <a:pt x="3678936" y="9906"/>
                  </a:lnTo>
                  <a:lnTo>
                    <a:pt x="3717036" y="9906"/>
                  </a:lnTo>
                  <a:lnTo>
                    <a:pt x="3717036" y="0"/>
                  </a:lnTo>
                  <a:close/>
                </a:path>
                <a:path w="4331334" h="1737995">
                  <a:moveTo>
                    <a:pt x="3767328" y="1727454"/>
                  </a:moveTo>
                  <a:lnTo>
                    <a:pt x="3729228" y="1727454"/>
                  </a:lnTo>
                  <a:lnTo>
                    <a:pt x="3729228" y="1737372"/>
                  </a:lnTo>
                  <a:lnTo>
                    <a:pt x="3767328" y="1737372"/>
                  </a:lnTo>
                  <a:lnTo>
                    <a:pt x="3767328" y="1727454"/>
                  </a:lnTo>
                  <a:close/>
                </a:path>
                <a:path w="4331334" h="1737995">
                  <a:moveTo>
                    <a:pt x="3783330" y="0"/>
                  </a:moveTo>
                  <a:lnTo>
                    <a:pt x="3745230" y="0"/>
                  </a:lnTo>
                  <a:lnTo>
                    <a:pt x="3745230" y="9906"/>
                  </a:lnTo>
                  <a:lnTo>
                    <a:pt x="3783330" y="9906"/>
                  </a:lnTo>
                  <a:lnTo>
                    <a:pt x="3783330" y="0"/>
                  </a:lnTo>
                  <a:close/>
                </a:path>
                <a:path w="4331334" h="1737995">
                  <a:moveTo>
                    <a:pt x="3834384" y="1727454"/>
                  </a:moveTo>
                  <a:lnTo>
                    <a:pt x="3796284" y="1727454"/>
                  </a:lnTo>
                  <a:lnTo>
                    <a:pt x="3796284" y="1737372"/>
                  </a:lnTo>
                  <a:lnTo>
                    <a:pt x="3834384" y="1737372"/>
                  </a:lnTo>
                  <a:lnTo>
                    <a:pt x="3834384" y="1727454"/>
                  </a:lnTo>
                  <a:close/>
                </a:path>
                <a:path w="4331334" h="1737995">
                  <a:moveTo>
                    <a:pt x="3850386" y="0"/>
                  </a:moveTo>
                  <a:lnTo>
                    <a:pt x="3812286" y="0"/>
                  </a:lnTo>
                  <a:lnTo>
                    <a:pt x="3812286" y="9906"/>
                  </a:lnTo>
                  <a:lnTo>
                    <a:pt x="3850386" y="9906"/>
                  </a:lnTo>
                  <a:lnTo>
                    <a:pt x="3850386" y="0"/>
                  </a:lnTo>
                  <a:close/>
                </a:path>
                <a:path w="4331334" h="1737995">
                  <a:moveTo>
                    <a:pt x="3900678" y="1727454"/>
                  </a:moveTo>
                  <a:lnTo>
                    <a:pt x="3862578" y="1727454"/>
                  </a:lnTo>
                  <a:lnTo>
                    <a:pt x="3862578" y="1737372"/>
                  </a:lnTo>
                  <a:lnTo>
                    <a:pt x="3900678" y="1737372"/>
                  </a:lnTo>
                  <a:lnTo>
                    <a:pt x="3900678" y="1727454"/>
                  </a:lnTo>
                  <a:close/>
                </a:path>
                <a:path w="4331334" h="1737995">
                  <a:moveTo>
                    <a:pt x="3916680" y="0"/>
                  </a:moveTo>
                  <a:lnTo>
                    <a:pt x="3878580" y="0"/>
                  </a:lnTo>
                  <a:lnTo>
                    <a:pt x="3878580" y="9906"/>
                  </a:lnTo>
                  <a:lnTo>
                    <a:pt x="3916680" y="9906"/>
                  </a:lnTo>
                  <a:lnTo>
                    <a:pt x="3916680" y="0"/>
                  </a:lnTo>
                  <a:close/>
                </a:path>
                <a:path w="4331334" h="1737995">
                  <a:moveTo>
                    <a:pt x="3967721" y="1727454"/>
                  </a:moveTo>
                  <a:lnTo>
                    <a:pt x="3929621" y="1727454"/>
                  </a:lnTo>
                  <a:lnTo>
                    <a:pt x="3929621" y="1737372"/>
                  </a:lnTo>
                  <a:lnTo>
                    <a:pt x="3967721" y="1737372"/>
                  </a:lnTo>
                  <a:lnTo>
                    <a:pt x="3967721" y="1727454"/>
                  </a:lnTo>
                  <a:close/>
                </a:path>
                <a:path w="4331334" h="1737995">
                  <a:moveTo>
                    <a:pt x="3983723" y="0"/>
                  </a:moveTo>
                  <a:lnTo>
                    <a:pt x="3945623" y="0"/>
                  </a:lnTo>
                  <a:lnTo>
                    <a:pt x="3945623" y="9906"/>
                  </a:lnTo>
                  <a:lnTo>
                    <a:pt x="3983723" y="9906"/>
                  </a:lnTo>
                  <a:lnTo>
                    <a:pt x="3983723" y="0"/>
                  </a:lnTo>
                  <a:close/>
                </a:path>
                <a:path w="4331334" h="1737995">
                  <a:moveTo>
                    <a:pt x="4034028" y="1727454"/>
                  </a:moveTo>
                  <a:lnTo>
                    <a:pt x="3995928" y="1727454"/>
                  </a:lnTo>
                  <a:lnTo>
                    <a:pt x="3995928" y="1737372"/>
                  </a:lnTo>
                  <a:lnTo>
                    <a:pt x="4034028" y="1737372"/>
                  </a:lnTo>
                  <a:lnTo>
                    <a:pt x="4034028" y="1727454"/>
                  </a:lnTo>
                  <a:close/>
                </a:path>
                <a:path w="4331334" h="1737995">
                  <a:moveTo>
                    <a:pt x="4050030" y="0"/>
                  </a:moveTo>
                  <a:lnTo>
                    <a:pt x="4011930" y="0"/>
                  </a:lnTo>
                  <a:lnTo>
                    <a:pt x="4011930" y="9906"/>
                  </a:lnTo>
                  <a:lnTo>
                    <a:pt x="4050030" y="9906"/>
                  </a:lnTo>
                  <a:lnTo>
                    <a:pt x="4050030" y="0"/>
                  </a:lnTo>
                  <a:close/>
                </a:path>
                <a:path w="4331334" h="1737995">
                  <a:moveTo>
                    <a:pt x="4101084" y="1727454"/>
                  </a:moveTo>
                  <a:lnTo>
                    <a:pt x="4062971" y="1727454"/>
                  </a:lnTo>
                  <a:lnTo>
                    <a:pt x="4062971" y="1737372"/>
                  </a:lnTo>
                  <a:lnTo>
                    <a:pt x="4101084" y="1737372"/>
                  </a:lnTo>
                  <a:lnTo>
                    <a:pt x="4101084" y="1727454"/>
                  </a:lnTo>
                  <a:close/>
                </a:path>
                <a:path w="4331334" h="1737995">
                  <a:moveTo>
                    <a:pt x="4117086" y="0"/>
                  </a:moveTo>
                  <a:lnTo>
                    <a:pt x="4078973" y="0"/>
                  </a:lnTo>
                  <a:lnTo>
                    <a:pt x="4078973" y="9906"/>
                  </a:lnTo>
                  <a:lnTo>
                    <a:pt x="4117086" y="9906"/>
                  </a:lnTo>
                  <a:lnTo>
                    <a:pt x="4117086" y="0"/>
                  </a:lnTo>
                  <a:close/>
                </a:path>
                <a:path w="4331334" h="1737995">
                  <a:moveTo>
                    <a:pt x="4167378" y="1727454"/>
                  </a:moveTo>
                  <a:lnTo>
                    <a:pt x="4129278" y="1727454"/>
                  </a:lnTo>
                  <a:lnTo>
                    <a:pt x="4129278" y="1737372"/>
                  </a:lnTo>
                  <a:lnTo>
                    <a:pt x="4167378" y="1737372"/>
                  </a:lnTo>
                  <a:lnTo>
                    <a:pt x="4167378" y="1727454"/>
                  </a:lnTo>
                  <a:close/>
                </a:path>
                <a:path w="4331334" h="1737995">
                  <a:moveTo>
                    <a:pt x="4183380" y="0"/>
                  </a:moveTo>
                  <a:lnTo>
                    <a:pt x="4145280" y="0"/>
                  </a:lnTo>
                  <a:lnTo>
                    <a:pt x="4145280" y="9906"/>
                  </a:lnTo>
                  <a:lnTo>
                    <a:pt x="4183380" y="9906"/>
                  </a:lnTo>
                  <a:lnTo>
                    <a:pt x="4183380" y="0"/>
                  </a:lnTo>
                  <a:close/>
                </a:path>
                <a:path w="4331334" h="1737995">
                  <a:moveTo>
                    <a:pt x="4234434" y="1727454"/>
                  </a:moveTo>
                  <a:lnTo>
                    <a:pt x="4196334" y="1727454"/>
                  </a:lnTo>
                  <a:lnTo>
                    <a:pt x="4196334" y="1737372"/>
                  </a:lnTo>
                  <a:lnTo>
                    <a:pt x="4234434" y="1737372"/>
                  </a:lnTo>
                  <a:lnTo>
                    <a:pt x="4234434" y="1727454"/>
                  </a:lnTo>
                  <a:close/>
                </a:path>
                <a:path w="4331334" h="1737995">
                  <a:moveTo>
                    <a:pt x="4250436" y="0"/>
                  </a:moveTo>
                  <a:lnTo>
                    <a:pt x="4212336" y="0"/>
                  </a:lnTo>
                  <a:lnTo>
                    <a:pt x="4212336" y="9906"/>
                  </a:lnTo>
                  <a:lnTo>
                    <a:pt x="4250436" y="9906"/>
                  </a:lnTo>
                  <a:lnTo>
                    <a:pt x="4250436" y="0"/>
                  </a:lnTo>
                  <a:close/>
                </a:path>
                <a:path w="4331334" h="1737995">
                  <a:moveTo>
                    <a:pt x="4300728" y="1727454"/>
                  </a:moveTo>
                  <a:lnTo>
                    <a:pt x="4262628" y="1727454"/>
                  </a:lnTo>
                  <a:lnTo>
                    <a:pt x="4262628" y="1737372"/>
                  </a:lnTo>
                  <a:lnTo>
                    <a:pt x="4300728" y="1737372"/>
                  </a:lnTo>
                  <a:lnTo>
                    <a:pt x="4300728" y="1727454"/>
                  </a:lnTo>
                  <a:close/>
                </a:path>
                <a:path w="4331334" h="1737995">
                  <a:moveTo>
                    <a:pt x="4316730" y="0"/>
                  </a:moveTo>
                  <a:lnTo>
                    <a:pt x="4278630" y="0"/>
                  </a:lnTo>
                  <a:lnTo>
                    <a:pt x="4278630" y="9906"/>
                  </a:lnTo>
                  <a:lnTo>
                    <a:pt x="4316730" y="9906"/>
                  </a:lnTo>
                  <a:lnTo>
                    <a:pt x="4316730" y="0"/>
                  </a:lnTo>
                  <a:close/>
                </a:path>
                <a:path w="4331334" h="1737995">
                  <a:moveTo>
                    <a:pt x="4331208" y="1690878"/>
                  </a:moveTo>
                  <a:lnTo>
                    <a:pt x="4321302" y="1690878"/>
                  </a:lnTo>
                  <a:lnTo>
                    <a:pt x="4321302" y="1728978"/>
                  </a:lnTo>
                  <a:lnTo>
                    <a:pt x="4331208" y="1728978"/>
                  </a:lnTo>
                  <a:lnTo>
                    <a:pt x="4331208" y="1690878"/>
                  </a:lnTo>
                  <a:close/>
                </a:path>
                <a:path w="4331334" h="1737995">
                  <a:moveTo>
                    <a:pt x="4331208" y="1624584"/>
                  </a:moveTo>
                  <a:lnTo>
                    <a:pt x="4321302" y="1624584"/>
                  </a:lnTo>
                  <a:lnTo>
                    <a:pt x="4321302" y="1662684"/>
                  </a:lnTo>
                  <a:lnTo>
                    <a:pt x="4331208" y="1662684"/>
                  </a:lnTo>
                  <a:lnTo>
                    <a:pt x="4331208" y="1624584"/>
                  </a:lnTo>
                  <a:close/>
                </a:path>
                <a:path w="4331334" h="1737995">
                  <a:moveTo>
                    <a:pt x="4331208" y="1557528"/>
                  </a:moveTo>
                  <a:lnTo>
                    <a:pt x="4321302" y="1557528"/>
                  </a:lnTo>
                  <a:lnTo>
                    <a:pt x="4321302" y="1595628"/>
                  </a:lnTo>
                  <a:lnTo>
                    <a:pt x="4331208" y="1595628"/>
                  </a:lnTo>
                  <a:lnTo>
                    <a:pt x="4331208" y="1557528"/>
                  </a:lnTo>
                  <a:close/>
                </a:path>
                <a:path w="4331334" h="1737995">
                  <a:moveTo>
                    <a:pt x="4331208" y="1491234"/>
                  </a:moveTo>
                  <a:lnTo>
                    <a:pt x="4321302" y="1491234"/>
                  </a:lnTo>
                  <a:lnTo>
                    <a:pt x="4321302" y="1529334"/>
                  </a:lnTo>
                  <a:lnTo>
                    <a:pt x="4331208" y="1529334"/>
                  </a:lnTo>
                  <a:lnTo>
                    <a:pt x="4331208" y="1491234"/>
                  </a:lnTo>
                  <a:close/>
                </a:path>
                <a:path w="4331334" h="1737995">
                  <a:moveTo>
                    <a:pt x="4331208" y="1424178"/>
                  </a:moveTo>
                  <a:lnTo>
                    <a:pt x="4321302" y="1424178"/>
                  </a:lnTo>
                  <a:lnTo>
                    <a:pt x="4321302" y="1462278"/>
                  </a:lnTo>
                  <a:lnTo>
                    <a:pt x="4331208" y="1462278"/>
                  </a:lnTo>
                  <a:lnTo>
                    <a:pt x="4331208" y="1424178"/>
                  </a:lnTo>
                  <a:close/>
                </a:path>
                <a:path w="4331334" h="1737995">
                  <a:moveTo>
                    <a:pt x="4331208" y="1357884"/>
                  </a:moveTo>
                  <a:lnTo>
                    <a:pt x="4321302" y="1357884"/>
                  </a:lnTo>
                  <a:lnTo>
                    <a:pt x="4321302" y="1395984"/>
                  </a:lnTo>
                  <a:lnTo>
                    <a:pt x="4331208" y="1395984"/>
                  </a:lnTo>
                  <a:lnTo>
                    <a:pt x="4331208" y="1357884"/>
                  </a:lnTo>
                  <a:close/>
                </a:path>
                <a:path w="4331334" h="1737995">
                  <a:moveTo>
                    <a:pt x="4331208" y="1290828"/>
                  </a:moveTo>
                  <a:lnTo>
                    <a:pt x="4321302" y="1290828"/>
                  </a:lnTo>
                  <a:lnTo>
                    <a:pt x="4321302" y="1328928"/>
                  </a:lnTo>
                  <a:lnTo>
                    <a:pt x="4331208" y="1328928"/>
                  </a:lnTo>
                  <a:lnTo>
                    <a:pt x="4331208" y="1290828"/>
                  </a:lnTo>
                  <a:close/>
                </a:path>
                <a:path w="4331334" h="1737995">
                  <a:moveTo>
                    <a:pt x="4331208" y="1224534"/>
                  </a:moveTo>
                  <a:lnTo>
                    <a:pt x="4321302" y="1224534"/>
                  </a:lnTo>
                  <a:lnTo>
                    <a:pt x="4321302" y="1262634"/>
                  </a:lnTo>
                  <a:lnTo>
                    <a:pt x="4331208" y="1262634"/>
                  </a:lnTo>
                  <a:lnTo>
                    <a:pt x="4331208" y="1224534"/>
                  </a:lnTo>
                  <a:close/>
                </a:path>
                <a:path w="4331334" h="1737995">
                  <a:moveTo>
                    <a:pt x="4331208" y="1157478"/>
                  </a:moveTo>
                  <a:lnTo>
                    <a:pt x="4321302" y="1157478"/>
                  </a:lnTo>
                  <a:lnTo>
                    <a:pt x="4321302" y="1195578"/>
                  </a:lnTo>
                  <a:lnTo>
                    <a:pt x="4331208" y="1195578"/>
                  </a:lnTo>
                  <a:lnTo>
                    <a:pt x="4331208" y="1157478"/>
                  </a:lnTo>
                  <a:close/>
                </a:path>
                <a:path w="4331334" h="1737995">
                  <a:moveTo>
                    <a:pt x="4331208" y="1091184"/>
                  </a:moveTo>
                  <a:lnTo>
                    <a:pt x="4321302" y="1091184"/>
                  </a:lnTo>
                  <a:lnTo>
                    <a:pt x="4321302" y="1129284"/>
                  </a:lnTo>
                  <a:lnTo>
                    <a:pt x="4331208" y="1129284"/>
                  </a:lnTo>
                  <a:lnTo>
                    <a:pt x="4331208" y="1091184"/>
                  </a:lnTo>
                  <a:close/>
                </a:path>
                <a:path w="4331334" h="1737995">
                  <a:moveTo>
                    <a:pt x="4331208" y="1024128"/>
                  </a:moveTo>
                  <a:lnTo>
                    <a:pt x="4321302" y="1024128"/>
                  </a:lnTo>
                  <a:lnTo>
                    <a:pt x="4321302" y="1062228"/>
                  </a:lnTo>
                  <a:lnTo>
                    <a:pt x="4331208" y="1062228"/>
                  </a:lnTo>
                  <a:lnTo>
                    <a:pt x="4331208" y="1024128"/>
                  </a:lnTo>
                  <a:close/>
                </a:path>
                <a:path w="4331334" h="1737995">
                  <a:moveTo>
                    <a:pt x="4331208" y="957834"/>
                  </a:moveTo>
                  <a:lnTo>
                    <a:pt x="4321302" y="957834"/>
                  </a:lnTo>
                  <a:lnTo>
                    <a:pt x="4321302" y="995934"/>
                  </a:lnTo>
                  <a:lnTo>
                    <a:pt x="4331208" y="995934"/>
                  </a:lnTo>
                  <a:lnTo>
                    <a:pt x="4331208" y="957834"/>
                  </a:lnTo>
                  <a:close/>
                </a:path>
                <a:path w="4331334" h="1737995">
                  <a:moveTo>
                    <a:pt x="4331208" y="890778"/>
                  </a:moveTo>
                  <a:lnTo>
                    <a:pt x="4321302" y="890778"/>
                  </a:lnTo>
                  <a:lnTo>
                    <a:pt x="4321302" y="928878"/>
                  </a:lnTo>
                  <a:lnTo>
                    <a:pt x="4331208" y="928878"/>
                  </a:lnTo>
                  <a:lnTo>
                    <a:pt x="4331208" y="890778"/>
                  </a:lnTo>
                  <a:close/>
                </a:path>
                <a:path w="4331334" h="1737995">
                  <a:moveTo>
                    <a:pt x="4331208" y="824484"/>
                  </a:moveTo>
                  <a:lnTo>
                    <a:pt x="4321302" y="824484"/>
                  </a:lnTo>
                  <a:lnTo>
                    <a:pt x="4321302" y="862584"/>
                  </a:lnTo>
                  <a:lnTo>
                    <a:pt x="4331208" y="862584"/>
                  </a:lnTo>
                  <a:lnTo>
                    <a:pt x="4331208" y="824484"/>
                  </a:lnTo>
                  <a:close/>
                </a:path>
                <a:path w="4331334" h="1737995">
                  <a:moveTo>
                    <a:pt x="4331208" y="757428"/>
                  </a:moveTo>
                  <a:lnTo>
                    <a:pt x="4321302" y="757428"/>
                  </a:lnTo>
                  <a:lnTo>
                    <a:pt x="4321302" y="795528"/>
                  </a:lnTo>
                  <a:lnTo>
                    <a:pt x="4331208" y="795528"/>
                  </a:lnTo>
                  <a:lnTo>
                    <a:pt x="4331208" y="757428"/>
                  </a:lnTo>
                  <a:close/>
                </a:path>
                <a:path w="4331334" h="1737995">
                  <a:moveTo>
                    <a:pt x="4331208" y="691134"/>
                  </a:moveTo>
                  <a:lnTo>
                    <a:pt x="4321302" y="691134"/>
                  </a:lnTo>
                  <a:lnTo>
                    <a:pt x="4321302" y="729234"/>
                  </a:lnTo>
                  <a:lnTo>
                    <a:pt x="4331208" y="729234"/>
                  </a:lnTo>
                  <a:lnTo>
                    <a:pt x="4331208" y="691134"/>
                  </a:lnTo>
                  <a:close/>
                </a:path>
                <a:path w="4331334" h="1737995">
                  <a:moveTo>
                    <a:pt x="4331208" y="624078"/>
                  </a:moveTo>
                  <a:lnTo>
                    <a:pt x="4321302" y="624078"/>
                  </a:lnTo>
                  <a:lnTo>
                    <a:pt x="4321302" y="662178"/>
                  </a:lnTo>
                  <a:lnTo>
                    <a:pt x="4331208" y="662178"/>
                  </a:lnTo>
                  <a:lnTo>
                    <a:pt x="4331208" y="624078"/>
                  </a:lnTo>
                  <a:close/>
                </a:path>
                <a:path w="4331334" h="1737995">
                  <a:moveTo>
                    <a:pt x="4331208" y="557784"/>
                  </a:moveTo>
                  <a:lnTo>
                    <a:pt x="4321302" y="557784"/>
                  </a:lnTo>
                  <a:lnTo>
                    <a:pt x="4321302" y="595884"/>
                  </a:lnTo>
                  <a:lnTo>
                    <a:pt x="4331208" y="595884"/>
                  </a:lnTo>
                  <a:lnTo>
                    <a:pt x="4331208" y="557784"/>
                  </a:lnTo>
                  <a:close/>
                </a:path>
                <a:path w="4331334" h="1737995">
                  <a:moveTo>
                    <a:pt x="4331208" y="490728"/>
                  </a:moveTo>
                  <a:lnTo>
                    <a:pt x="4321302" y="490728"/>
                  </a:lnTo>
                  <a:lnTo>
                    <a:pt x="4321302" y="528828"/>
                  </a:lnTo>
                  <a:lnTo>
                    <a:pt x="4331208" y="528828"/>
                  </a:lnTo>
                  <a:lnTo>
                    <a:pt x="4331208" y="490728"/>
                  </a:lnTo>
                  <a:close/>
                </a:path>
                <a:path w="4331334" h="1737995">
                  <a:moveTo>
                    <a:pt x="4331208" y="424434"/>
                  </a:moveTo>
                  <a:lnTo>
                    <a:pt x="4321302" y="424434"/>
                  </a:lnTo>
                  <a:lnTo>
                    <a:pt x="4321302" y="462534"/>
                  </a:lnTo>
                  <a:lnTo>
                    <a:pt x="4331208" y="462534"/>
                  </a:lnTo>
                  <a:lnTo>
                    <a:pt x="4331208" y="424434"/>
                  </a:lnTo>
                  <a:close/>
                </a:path>
                <a:path w="4331334" h="1737995">
                  <a:moveTo>
                    <a:pt x="4331208" y="357378"/>
                  </a:moveTo>
                  <a:lnTo>
                    <a:pt x="4321302" y="357378"/>
                  </a:lnTo>
                  <a:lnTo>
                    <a:pt x="4321302" y="395478"/>
                  </a:lnTo>
                  <a:lnTo>
                    <a:pt x="4331208" y="395478"/>
                  </a:lnTo>
                  <a:lnTo>
                    <a:pt x="4331208" y="357378"/>
                  </a:lnTo>
                  <a:close/>
                </a:path>
                <a:path w="4331334" h="1737995">
                  <a:moveTo>
                    <a:pt x="4331208" y="291084"/>
                  </a:moveTo>
                  <a:lnTo>
                    <a:pt x="4321302" y="291084"/>
                  </a:lnTo>
                  <a:lnTo>
                    <a:pt x="4321302" y="329184"/>
                  </a:lnTo>
                  <a:lnTo>
                    <a:pt x="4331208" y="329184"/>
                  </a:lnTo>
                  <a:lnTo>
                    <a:pt x="4331208" y="291084"/>
                  </a:lnTo>
                  <a:close/>
                </a:path>
                <a:path w="4331334" h="1737995">
                  <a:moveTo>
                    <a:pt x="4331208" y="224028"/>
                  </a:moveTo>
                  <a:lnTo>
                    <a:pt x="4321302" y="224028"/>
                  </a:lnTo>
                  <a:lnTo>
                    <a:pt x="4321302" y="262128"/>
                  </a:lnTo>
                  <a:lnTo>
                    <a:pt x="4331208" y="262128"/>
                  </a:lnTo>
                  <a:lnTo>
                    <a:pt x="4331208" y="224028"/>
                  </a:lnTo>
                  <a:close/>
                </a:path>
                <a:path w="4331334" h="1737995">
                  <a:moveTo>
                    <a:pt x="4331208" y="157734"/>
                  </a:moveTo>
                  <a:lnTo>
                    <a:pt x="4321302" y="157734"/>
                  </a:lnTo>
                  <a:lnTo>
                    <a:pt x="4321302" y="195834"/>
                  </a:lnTo>
                  <a:lnTo>
                    <a:pt x="4331208" y="195834"/>
                  </a:lnTo>
                  <a:lnTo>
                    <a:pt x="4331208" y="157734"/>
                  </a:lnTo>
                  <a:close/>
                </a:path>
                <a:path w="4331334" h="1737995">
                  <a:moveTo>
                    <a:pt x="4331208" y="90678"/>
                  </a:moveTo>
                  <a:lnTo>
                    <a:pt x="4321302" y="90678"/>
                  </a:lnTo>
                  <a:lnTo>
                    <a:pt x="4321302" y="128778"/>
                  </a:lnTo>
                  <a:lnTo>
                    <a:pt x="4331208" y="128778"/>
                  </a:lnTo>
                  <a:lnTo>
                    <a:pt x="4331208" y="90678"/>
                  </a:lnTo>
                  <a:close/>
                </a:path>
                <a:path w="4331334" h="1737995">
                  <a:moveTo>
                    <a:pt x="4331208" y="24384"/>
                  </a:moveTo>
                  <a:lnTo>
                    <a:pt x="4321302" y="24384"/>
                  </a:lnTo>
                  <a:lnTo>
                    <a:pt x="4321302" y="62484"/>
                  </a:lnTo>
                  <a:lnTo>
                    <a:pt x="4331208" y="62484"/>
                  </a:lnTo>
                  <a:lnTo>
                    <a:pt x="4331208" y="24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31080" y="3425951"/>
              <a:ext cx="29209" cy="772160"/>
            </a:xfrm>
            <a:custGeom>
              <a:avLst/>
              <a:gdLst/>
              <a:ahLst/>
              <a:cxnLst/>
              <a:rect l="l" t="t" r="r" b="b"/>
              <a:pathLst>
                <a:path w="29210" h="772160">
                  <a:moveTo>
                    <a:pt x="28955" y="22097"/>
                  </a:moveTo>
                  <a:lnTo>
                    <a:pt x="28955" y="6857"/>
                  </a:lnTo>
                  <a:lnTo>
                    <a:pt x="22097" y="0"/>
                  </a:lnTo>
                  <a:lnTo>
                    <a:pt x="6095" y="0"/>
                  </a:lnTo>
                  <a:lnTo>
                    <a:pt x="0" y="6857"/>
                  </a:lnTo>
                  <a:lnTo>
                    <a:pt x="0" y="22097"/>
                  </a:lnTo>
                  <a:lnTo>
                    <a:pt x="6095" y="28955"/>
                  </a:lnTo>
                  <a:lnTo>
                    <a:pt x="22097" y="28955"/>
                  </a:lnTo>
                  <a:lnTo>
                    <a:pt x="28955" y="22097"/>
                  </a:lnTo>
                  <a:close/>
                </a:path>
                <a:path w="29210" h="772160">
                  <a:moveTo>
                    <a:pt x="28955" y="79247"/>
                  </a:moveTo>
                  <a:lnTo>
                    <a:pt x="28955" y="64007"/>
                  </a:lnTo>
                  <a:lnTo>
                    <a:pt x="22097" y="57149"/>
                  </a:lnTo>
                  <a:lnTo>
                    <a:pt x="6095" y="57149"/>
                  </a:lnTo>
                  <a:lnTo>
                    <a:pt x="0" y="64007"/>
                  </a:lnTo>
                  <a:lnTo>
                    <a:pt x="0" y="79247"/>
                  </a:lnTo>
                  <a:lnTo>
                    <a:pt x="6095" y="86105"/>
                  </a:lnTo>
                  <a:lnTo>
                    <a:pt x="22097" y="86105"/>
                  </a:lnTo>
                  <a:lnTo>
                    <a:pt x="28955" y="79247"/>
                  </a:lnTo>
                  <a:close/>
                </a:path>
                <a:path w="29210" h="772160">
                  <a:moveTo>
                    <a:pt x="28955" y="137159"/>
                  </a:moveTo>
                  <a:lnTo>
                    <a:pt x="28955" y="121157"/>
                  </a:lnTo>
                  <a:lnTo>
                    <a:pt x="22097" y="114299"/>
                  </a:lnTo>
                  <a:lnTo>
                    <a:pt x="6095" y="114299"/>
                  </a:lnTo>
                  <a:lnTo>
                    <a:pt x="0" y="121157"/>
                  </a:lnTo>
                  <a:lnTo>
                    <a:pt x="0" y="137159"/>
                  </a:lnTo>
                  <a:lnTo>
                    <a:pt x="6095" y="143255"/>
                  </a:lnTo>
                  <a:lnTo>
                    <a:pt x="22097" y="143255"/>
                  </a:lnTo>
                  <a:lnTo>
                    <a:pt x="28955" y="137159"/>
                  </a:lnTo>
                  <a:close/>
                </a:path>
                <a:path w="29210" h="772160">
                  <a:moveTo>
                    <a:pt x="28955" y="194309"/>
                  </a:moveTo>
                  <a:lnTo>
                    <a:pt x="28955" y="178307"/>
                  </a:lnTo>
                  <a:lnTo>
                    <a:pt x="22097" y="171449"/>
                  </a:lnTo>
                  <a:lnTo>
                    <a:pt x="6095" y="171449"/>
                  </a:lnTo>
                  <a:lnTo>
                    <a:pt x="0" y="178307"/>
                  </a:lnTo>
                  <a:lnTo>
                    <a:pt x="0" y="194309"/>
                  </a:lnTo>
                  <a:lnTo>
                    <a:pt x="6095" y="200405"/>
                  </a:lnTo>
                  <a:lnTo>
                    <a:pt x="22097" y="200405"/>
                  </a:lnTo>
                  <a:lnTo>
                    <a:pt x="28955" y="194309"/>
                  </a:lnTo>
                  <a:close/>
                </a:path>
                <a:path w="29210" h="772160">
                  <a:moveTo>
                    <a:pt x="28955" y="251459"/>
                  </a:moveTo>
                  <a:lnTo>
                    <a:pt x="28955" y="235457"/>
                  </a:lnTo>
                  <a:lnTo>
                    <a:pt x="22097" y="228599"/>
                  </a:lnTo>
                  <a:lnTo>
                    <a:pt x="6095" y="228599"/>
                  </a:lnTo>
                  <a:lnTo>
                    <a:pt x="0" y="235457"/>
                  </a:lnTo>
                  <a:lnTo>
                    <a:pt x="0" y="251459"/>
                  </a:lnTo>
                  <a:lnTo>
                    <a:pt x="6095" y="257555"/>
                  </a:lnTo>
                  <a:lnTo>
                    <a:pt x="22097" y="257555"/>
                  </a:lnTo>
                  <a:lnTo>
                    <a:pt x="28955" y="251459"/>
                  </a:lnTo>
                  <a:close/>
                </a:path>
                <a:path w="29210" h="772160">
                  <a:moveTo>
                    <a:pt x="28955" y="308609"/>
                  </a:moveTo>
                  <a:lnTo>
                    <a:pt x="28955" y="292607"/>
                  </a:lnTo>
                  <a:lnTo>
                    <a:pt x="22097" y="285749"/>
                  </a:lnTo>
                  <a:lnTo>
                    <a:pt x="6095" y="285749"/>
                  </a:lnTo>
                  <a:lnTo>
                    <a:pt x="0" y="292607"/>
                  </a:lnTo>
                  <a:lnTo>
                    <a:pt x="0" y="308609"/>
                  </a:lnTo>
                  <a:lnTo>
                    <a:pt x="6095" y="314705"/>
                  </a:lnTo>
                  <a:lnTo>
                    <a:pt x="22097" y="314705"/>
                  </a:lnTo>
                  <a:lnTo>
                    <a:pt x="28955" y="308609"/>
                  </a:lnTo>
                  <a:close/>
                </a:path>
                <a:path w="29210" h="772160">
                  <a:moveTo>
                    <a:pt x="28955" y="365759"/>
                  </a:moveTo>
                  <a:lnTo>
                    <a:pt x="28955" y="349757"/>
                  </a:lnTo>
                  <a:lnTo>
                    <a:pt x="22097" y="343661"/>
                  </a:lnTo>
                  <a:lnTo>
                    <a:pt x="6095" y="343661"/>
                  </a:lnTo>
                  <a:lnTo>
                    <a:pt x="0" y="349757"/>
                  </a:lnTo>
                  <a:lnTo>
                    <a:pt x="0" y="365759"/>
                  </a:lnTo>
                  <a:lnTo>
                    <a:pt x="6095" y="371855"/>
                  </a:lnTo>
                  <a:lnTo>
                    <a:pt x="22097" y="371855"/>
                  </a:lnTo>
                  <a:lnTo>
                    <a:pt x="28955" y="365759"/>
                  </a:lnTo>
                  <a:close/>
                </a:path>
                <a:path w="29210" h="772160">
                  <a:moveTo>
                    <a:pt x="28955" y="422909"/>
                  </a:moveTo>
                  <a:lnTo>
                    <a:pt x="28955" y="406907"/>
                  </a:lnTo>
                  <a:lnTo>
                    <a:pt x="22097" y="400811"/>
                  </a:lnTo>
                  <a:lnTo>
                    <a:pt x="6095" y="400811"/>
                  </a:lnTo>
                  <a:lnTo>
                    <a:pt x="0" y="406907"/>
                  </a:lnTo>
                  <a:lnTo>
                    <a:pt x="0" y="422909"/>
                  </a:lnTo>
                  <a:lnTo>
                    <a:pt x="6095" y="429005"/>
                  </a:lnTo>
                  <a:lnTo>
                    <a:pt x="22097" y="429005"/>
                  </a:lnTo>
                  <a:lnTo>
                    <a:pt x="28955" y="422909"/>
                  </a:lnTo>
                  <a:close/>
                </a:path>
                <a:path w="29210" h="772160">
                  <a:moveTo>
                    <a:pt x="28955" y="480059"/>
                  </a:moveTo>
                  <a:lnTo>
                    <a:pt x="28955" y="464057"/>
                  </a:lnTo>
                  <a:lnTo>
                    <a:pt x="22097" y="457961"/>
                  </a:lnTo>
                  <a:lnTo>
                    <a:pt x="6095" y="457961"/>
                  </a:lnTo>
                  <a:lnTo>
                    <a:pt x="0" y="464057"/>
                  </a:lnTo>
                  <a:lnTo>
                    <a:pt x="0" y="480059"/>
                  </a:lnTo>
                  <a:lnTo>
                    <a:pt x="6095" y="486155"/>
                  </a:lnTo>
                  <a:lnTo>
                    <a:pt x="22097" y="486155"/>
                  </a:lnTo>
                  <a:lnTo>
                    <a:pt x="28955" y="480059"/>
                  </a:lnTo>
                  <a:close/>
                </a:path>
                <a:path w="29210" h="772160">
                  <a:moveTo>
                    <a:pt x="28955" y="537209"/>
                  </a:moveTo>
                  <a:lnTo>
                    <a:pt x="28955" y="521207"/>
                  </a:lnTo>
                  <a:lnTo>
                    <a:pt x="22097" y="515111"/>
                  </a:lnTo>
                  <a:lnTo>
                    <a:pt x="6095" y="515111"/>
                  </a:lnTo>
                  <a:lnTo>
                    <a:pt x="0" y="521207"/>
                  </a:lnTo>
                  <a:lnTo>
                    <a:pt x="0" y="537209"/>
                  </a:lnTo>
                  <a:lnTo>
                    <a:pt x="6095" y="543305"/>
                  </a:lnTo>
                  <a:lnTo>
                    <a:pt x="22097" y="543305"/>
                  </a:lnTo>
                  <a:lnTo>
                    <a:pt x="28955" y="537209"/>
                  </a:lnTo>
                  <a:close/>
                </a:path>
                <a:path w="29210" h="772160">
                  <a:moveTo>
                    <a:pt x="28955" y="594359"/>
                  </a:moveTo>
                  <a:lnTo>
                    <a:pt x="28955" y="578357"/>
                  </a:lnTo>
                  <a:lnTo>
                    <a:pt x="22097" y="572261"/>
                  </a:lnTo>
                  <a:lnTo>
                    <a:pt x="6095" y="572261"/>
                  </a:lnTo>
                  <a:lnTo>
                    <a:pt x="0" y="578357"/>
                  </a:lnTo>
                  <a:lnTo>
                    <a:pt x="0" y="594359"/>
                  </a:lnTo>
                  <a:lnTo>
                    <a:pt x="6095" y="600455"/>
                  </a:lnTo>
                  <a:lnTo>
                    <a:pt x="22097" y="600455"/>
                  </a:lnTo>
                  <a:lnTo>
                    <a:pt x="28955" y="594359"/>
                  </a:lnTo>
                  <a:close/>
                </a:path>
                <a:path w="29210" h="772160">
                  <a:moveTo>
                    <a:pt x="28955" y="651509"/>
                  </a:moveTo>
                  <a:lnTo>
                    <a:pt x="28955" y="635507"/>
                  </a:lnTo>
                  <a:lnTo>
                    <a:pt x="22097" y="629411"/>
                  </a:lnTo>
                  <a:lnTo>
                    <a:pt x="6095" y="629411"/>
                  </a:lnTo>
                  <a:lnTo>
                    <a:pt x="0" y="635507"/>
                  </a:lnTo>
                  <a:lnTo>
                    <a:pt x="0" y="651509"/>
                  </a:lnTo>
                  <a:lnTo>
                    <a:pt x="6095" y="657605"/>
                  </a:lnTo>
                  <a:lnTo>
                    <a:pt x="22097" y="657605"/>
                  </a:lnTo>
                  <a:lnTo>
                    <a:pt x="28955" y="651509"/>
                  </a:lnTo>
                  <a:close/>
                </a:path>
                <a:path w="29210" h="772160">
                  <a:moveTo>
                    <a:pt x="28955" y="708659"/>
                  </a:moveTo>
                  <a:lnTo>
                    <a:pt x="28955" y="692657"/>
                  </a:lnTo>
                  <a:lnTo>
                    <a:pt x="22097" y="686561"/>
                  </a:lnTo>
                  <a:lnTo>
                    <a:pt x="6095" y="686561"/>
                  </a:lnTo>
                  <a:lnTo>
                    <a:pt x="0" y="692657"/>
                  </a:lnTo>
                  <a:lnTo>
                    <a:pt x="0" y="708659"/>
                  </a:lnTo>
                  <a:lnTo>
                    <a:pt x="6095" y="714755"/>
                  </a:lnTo>
                  <a:lnTo>
                    <a:pt x="22097" y="714755"/>
                  </a:lnTo>
                  <a:lnTo>
                    <a:pt x="28955" y="708659"/>
                  </a:lnTo>
                  <a:close/>
                </a:path>
                <a:path w="29210" h="772160">
                  <a:moveTo>
                    <a:pt x="28955" y="765809"/>
                  </a:moveTo>
                  <a:lnTo>
                    <a:pt x="28955" y="749807"/>
                  </a:lnTo>
                  <a:lnTo>
                    <a:pt x="22097" y="743711"/>
                  </a:lnTo>
                  <a:lnTo>
                    <a:pt x="6095" y="743711"/>
                  </a:lnTo>
                  <a:lnTo>
                    <a:pt x="0" y="749807"/>
                  </a:lnTo>
                  <a:lnTo>
                    <a:pt x="0" y="765809"/>
                  </a:lnTo>
                  <a:lnTo>
                    <a:pt x="6095" y="771905"/>
                  </a:lnTo>
                  <a:lnTo>
                    <a:pt x="22097" y="771905"/>
                  </a:lnTo>
                  <a:lnTo>
                    <a:pt x="28955" y="76580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720084" y="3183635"/>
              <a:ext cx="1335405" cy="1007744"/>
            </a:xfrm>
            <a:custGeom>
              <a:avLst/>
              <a:gdLst/>
              <a:ahLst/>
              <a:cxnLst/>
              <a:rect l="l" t="t" r="r" b="b"/>
              <a:pathLst>
                <a:path w="1335404" h="1007745">
                  <a:moveTo>
                    <a:pt x="931926" y="456438"/>
                  </a:moveTo>
                  <a:lnTo>
                    <a:pt x="931164" y="437388"/>
                  </a:lnTo>
                  <a:lnTo>
                    <a:pt x="928116" y="437388"/>
                  </a:lnTo>
                  <a:lnTo>
                    <a:pt x="924306" y="438150"/>
                  </a:lnTo>
                  <a:lnTo>
                    <a:pt x="876719" y="439940"/>
                  </a:lnTo>
                  <a:lnTo>
                    <a:pt x="829106" y="442036"/>
                  </a:lnTo>
                  <a:lnTo>
                    <a:pt x="781519" y="444766"/>
                  </a:lnTo>
                  <a:lnTo>
                    <a:pt x="734021" y="448449"/>
                  </a:lnTo>
                  <a:lnTo>
                    <a:pt x="686689" y="453415"/>
                  </a:lnTo>
                  <a:lnTo>
                    <a:pt x="639584" y="459994"/>
                  </a:lnTo>
                  <a:lnTo>
                    <a:pt x="592785" y="468515"/>
                  </a:lnTo>
                  <a:lnTo>
                    <a:pt x="546354" y="479298"/>
                  </a:lnTo>
                  <a:lnTo>
                    <a:pt x="534924" y="481584"/>
                  </a:lnTo>
                  <a:lnTo>
                    <a:pt x="459422" y="504113"/>
                  </a:lnTo>
                  <a:lnTo>
                    <a:pt x="415226" y="522566"/>
                  </a:lnTo>
                  <a:lnTo>
                    <a:pt x="371297" y="545236"/>
                  </a:lnTo>
                  <a:lnTo>
                    <a:pt x="331622" y="571233"/>
                  </a:lnTo>
                  <a:lnTo>
                    <a:pt x="294132" y="605028"/>
                  </a:lnTo>
                  <a:lnTo>
                    <a:pt x="254889" y="648309"/>
                  </a:lnTo>
                  <a:lnTo>
                    <a:pt x="223189" y="686663"/>
                  </a:lnTo>
                  <a:lnTo>
                    <a:pt x="192620" y="725919"/>
                  </a:lnTo>
                  <a:lnTo>
                    <a:pt x="162864" y="765835"/>
                  </a:lnTo>
                  <a:lnTo>
                    <a:pt x="75438" y="886968"/>
                  </a:lnTo>
                  <a:lnTo>
                    <a:pt x="57912" y="912876"/>
                  </a:lnTo>
                  <a:lnTo>
                    <a:pt x="39624" y="938784"/>
                  </a:lnTo>
                  <a:lnTo>
                    <a:pt x="3810" y="991362"/>
                  </a:lnTo>
                  <a:lnTo>
                    <a:pt x="19050" y="1002030"/>
                  </a:lnTo>
                  <a:lnTo>
                    <a:pt x="55626" y="949452"/>
                  </a:lnTo>
                  <a:lnTo>
                    <a:pt x="73152" y="923544"/>
                  </a:lnTo>
                  <a:lnTo>
                    <a:pt x="91440" y="898398"/>
                  </a:lnTo>
                  <a:lnTo>
                    <a:pt x="149275" y="816864"/>
                  </a:lnTo>
                  <a:lnTo>
                    <a:pt x="179298" y="775373"/>
                  </a:lnTo>
                  <a:lnTo>
                    <a:pt x="210108" y="734212"/>
                  </a:lnTo>
                  <a:lnTo>
                    <a:pt x="241769" y="693978"/>
                  </a:lnTo>
                  <a:lnTo>
                    <a:pt x="274332" y="655294"/>
                  </a:lnTo>
                  <a:lnTo>
                    <a:pt x="307848" y="618744"/>
                  </a:lnTo>
                  <a:lnTo>
                    <a:pt x="313182" y="612648"/>
                  </a:lnTo>
                  <a:lnTo>
                    <a:pt x="356666" y="576643"/>
                  </a:lnTo>
                  <a:lnTo>
                    <a:pt x="405879" y="548246"/>
                  </a:lnTo>
                  <a:lnTo>
                    <a:pt x="458063" y="524992"/>
                  </a:lnTo>
                  <a:lnTo>
                    <a:pt x="505206" y="509016"/>
                  </a:lnTo>
                  <a:lnTo>
                    <a:pt x="550926" y="497586"/>
                  </a:lnTo>
                  <a:lnTo>
                    <a:pt x="603567" y="485749"/>
                  </a:lnTo>
                  <a:lnTo>
                    <a:pt x="656628" y="476707"/>
                  </a:lnTo>
                  <a:lnTo>
                    <a:pt x="710006" y="469988"/>
                  </a:lnTo>
                  <a:lnTo>
                    <a:pt x="763625" y="465150"/>
                  </a:lnTo>
                  <a:lnTo>
                    <a:pt x="817410" y="461721"/>
                  </a:lnTo>
                  <a:lnTo>
                    <a:pt x="871245" y="459219"/>
                  </a:lnTo>
                  <a:lnTo>
                    <a:pt x="925068" y="457200"/>
                  </a:lnTo>
                  <a:lnTo>
                    <a:pt x="928878" y="456438"/>
                  </a:lnTo>
                  <a:lnTo>
                    <a:pt x="931926" y="456438"/>
                  </a:lnTo>
                  <a:close/>
                </a:path>
                <a:path w="1335404" h="1007745">
                  <a:moveTo>
                    <a:pt x="1335024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1311402" y="19050"/>
                  </a:lnTo>
                  <a:lnTo>
                    <a:pt x="1311402" y="437388"/>
                  </a:lnTo>
                  <a:lnTo>
                    <a:pt x="931926" y="437388"/>
                  </a:lnTo>
                  <a:lnTo>
                    <a:pt x="931926" y="456438"/>
                  </a:lnTo>
                  <a:lnTo>
                    <a:pt x="1311402" y="456438"/>
                  </a:lnTo>
                  <a:lnTo>
                    <a:pt x="1311402" y="1007364"/>
                  </a:lnTo>
                  <a:lnTo>
                    <a:pt x="1330452" y="1007364"/>
                  </a:lnTo>
                  <a:lnTo>
                    <a:pt x="1330452" y="19050"/>
                  </a:lnTo>
                  <a:lnTo>
                    <a:pt x="1335024" y="19050"/>
                  </a:lnTo>
                  <a:lnTo>
                    <a:pt x="13350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655057" y="3627881"/>
              <a:ext cx="981075" cy="0"/>
            </a:xfrm>
            <a:custGeom>
              <a:avLst/>
              <a:gdLst/>
              <a:ahLst/>
              <a:cxnLst/>
              <a:rect l="l" t="t" r="r" b="b"/>
              <a:pathLst>
                <a:path w="981075">
                  <a:moveTo>
                    <a:pt x="0" y="0"/>
                  </a:moveTo>
                  <a:lnTo>
                    <a:pt x="980694" y="0"/>
                  </a:lnTo>
                </a:path>
              </a:pathLst>
            </a:custGeom>
            <a:ln w="9144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810256" y="3192779"/>
              <a:ext cx="2645410" cy="996950"/>
            </a:xfrm>
            <a:custGeom>
              <a:avLst/>
              <a:gdLst/>
              <a:ahLst/>
              <a:cxnLst/>
              <a:rect l="l" t="t" r="r" b="b"/>
              <a:pathLst>
                <a:path w="2645410" h="996950">
                  <a:moveTo>
                    <a:pt x="521970" y="920496"/>
                  </a:moveTo>
                  <a:lnTo>
                    <a:pt x="489204" y="920496"/>
                  </a:lnTo>
                  <a:lnTo>
                    <a:pt x="489204" y="700278"/>
                  </a:lnTo>
                  <a:lnTo>
                    <a:pt x="479298" y="700278"/>
                  </a:lnTo>
                  <a:lnTo>
                    <a:pt x="479298" y="920496"/>
                  </a:lnTo>
                  <a:lnTo>
                    <a:pt x="445770" y="920496"/>
                  </a:lnTo>
                  <a:lnTo>
                    <a:pt x="479298" y="987564"/>
                  </a:lnTo>
                  <a:lnTo>
                    <a:pt x="483870" y="996696"/>
                  </a:lnTo>
                  <a:lnTo>
                    <a:pt x="489204" y="986028"/>
                  </a:lnTo>
                  <a:lnTo>
                    <a:pt x="521970" y="920496"/>
                  </a:lnTo>
                  <a:close/>
                </a:path>
                <a:path w="2645410" h="996950">
                  <a:moveTo>
                    <a:pt x="720852" y="7620"/>
                  </a:moveTo>
                  <a:lnTo>
                    <a:pt x="0" y="7620"/>
                  </a:lnTo>
                  <a:lnTo>
                    <a:pt x="0" y="20574"/>
                  </a:lnTo>
                  <a:lnTo>
                    <a:pt x="468630" y="20574"/>
                  </a:lnTo>
                  <a:lnTo>
                    <a:pt x="433578" y="90678"/>
                  </a:lnTo>
                  <a:lnTo>
                    <a:pt x="466344" y="90678"/>
                  </a:lnTo>
                  <a:lnTo>
                    <a:pt x="466344" y="310896"/>
                  </a:lnTo>
                  <a:lnTo>
                    <a:pt x="476250" y="310896"/>
                  </a:lnTo>
                  <a:lnTo>
                    <a:pt x="476250" y="90678"/>
                  </a:lnTo>
                  <a:lnTo>
                    <a:pt x="509778" y="90678"/>
                  </a:lnTo>
                  <a:lnTo>
                    <a:pt x="474726" y="20574"/>
                  </a:lnTo>
                  <a:lnTo>
                    <a:pt x="720852" y="20574"/>
                  </a:lnTo>
                  <a:lnTo>
                    <a:pt x="720852" y="7620"/>
                  </a:lnTo>
                  <a:close/>
                </a:path>
                <a:path w="2645410" h="996950">
                  <a:moveTo>
                    <a:pt x="2644902" y="511302"/>
                  </a:moveTo>
                  <a:lnTo>
                    <a:pt x="2606802" y="435102"/>
                  </a:lnTo>
                  <a:lnTo>
                    <a:pt x="2568702" y="511302"/>
                  </a:lnTo>
                  <a:lnTo>
                    <a:pt x="2602217" y="511302"/>
                  </a:lnTo>
                  <a:lnTo>
                    <a:pt x="2602217" y="920496"/>
                  </a:lnTo>
                  <a:lnTo>
                    <a:pt x="2568702" y="920496"/>
                  </a:lnTo>
                  <a:lnTo>
                    <a:pt x="2602217" y="987552"/>
                  </a:lnTo>
                  <a:lnTo>
                    <a:pt x="2606802" y="996696"/>
                  </a:lnTo>
                  <a:lnTo>
                    <a:pt x="2611374" y="987564"/>
                  </a:lnTo>
                  <a:lnTo>
                    <a:pt x="2644902" y="920496"/>
                  </a:lnTo>
                  <a:lnTo>
                    <a:pt x="2611374" y="920496"/>
                  </a:lnTo>
                  <a:lnTo>
                    <a:pt x="2611374" y="511302"/>
                  </a:lnTo>
                  <a:lnTo>
                    <a:pt x="2644902" y="511302"/>
                  </a:lnTo>
                  <a:close/>
                </a:path>
                <a:path w="2645410" h="996950">
                  <a:moveTo>
                    <a:pt x="2644902" y="76200"/>
                  </a:moveTo>
                  <a:lnTo>
                    <a:pt x="2606802" y="0"/>
                  </a:lnTo>
                  <a:lnTo>
                    <a:pt x="2568702" y="76200"/>
                  </a:lnTo>
                  <a:lnTo>
                    <a:pt x="2602217" y="76200"/>
                  </a:lnTo>
                  <a:lnTo>
                    <a:pt x="2602217" y="358902"/>
                  </a:lnTo>
                  <a:lnTo>
                    <a:pt x="2568702" y="358902"/>
                  </a:lnTo>
                  <a:lnTo>
                    <a:pt x="2602217" y="425958"/>
                  </a:lnTo>
                  <a:lnTo>
                    <a:pt x="2606802" y="435102"/>
                  </a:lnTo>
                  <a:lnTo>
                    <a:pt x="2611374" y="425970"/>
                  </a:lnTo>
                  <a:lnTo>
                    <a:pt x="2644902" y="358902"/>
                  </a:lnTo>
                  <a:lnTo>
                    <a:pt x="2611374" y="358902"/>
                  </a:lnTo>
                  <a:lnTo>
                    <a:pt x="2611374" y="76200"/>
                  </a:lnTo>
                  <a:lnTo>
                    <a:pt x="2644902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408426" y="4581905"/>
              <a:ext cx="2291715" cy="2399030"/>
            </a:xfrm>
            <a:custGeom>
              <a:avLst/>
              <a:gdLst/>
              <a:ahLst/>
              <a:cxnLst/>
              <a:rect l="l" t="t" r="r" b="b"/>
              <a:pathLst>
                <a:path w="2291715" h="2399029">
                  <a:moveTo>
                    <a:pt x="2291334" y="2398776"/>
                  </a:moveTo>
                  <a:lnTo>
                    <a:pt x="2291333" y="0"/>
                  </a:lnTo>
                  <a:lnTo>
                    <a:pt x="0" y="0"/>
                  </a:lnTo>
                  <a:lnTo>
                    <a:pt x="0" y="2398776"/>
                  </a:lnTo>
                  <a:lnTo>
                    <a:pt x="2291334" y="2398776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403854" y="4577333"/>
              <a:ext cx="3432175" cy="2407920"/>
            </a:xfrm>
            <a:custGeom>
              <a:avLst/>
              <a:gdLst/>
              <a:ahLst/>
              <a:cxnLst/>
              <a:rect l="l" t="t" r="r" b="b"/>
              <a:pathLst>
                <a:path w="3432175" h="2407920">
                  <a:moveTo>
                    <a:pt x="162306" y="2170176"/>
                  </a:moveTo>
                  <a:lnTo>
                    <a:pt x="86106" y="2170176"/>
                  </a:lnTo>
                  <a:lnTo>
                    <a:pt x="86106" y="2189226"/>
                  </a:lnTo>
                  <a:lnTo>
                    <a:pt x="162306" y="2189226"/>
                  </a:lnTo>
                  <a:lnTo>
                    <a:pt x="162306" y="2170176"/>
                  </a:lnTo>
                  <a:close/>
                </a:path>
                <a:path w="3432175" h="2407920">
                  <a:moveTo>
                    <a:pt x="295656" y="2170176"/>
                  </a:moveTo>
                  <a:lnTo>
                    <a:pt x="219456" y="2170176"/>
                  </a:lnTo>
                  <a:lnTo>
                    <a:pt x="219456" y="2189226"/>
                  </a:lnTo>
                  <a:lnTo>
                    <a:pt x="295656" y="2189226"/>
                  </a:lnTo>
                  <a:lnTo>
                    <a:pt x="295656" y="2170176"/>
                  </a:lnTo>
                  <a:close/>
                </a:path>
                <a:path w="3432175" h="2407920">
                  <a:moveTo>
                    <a:pt x="429006" y="2170176"/>
                  </a:moveTo>
                  <a:lnTo>
                    <a:pt x="352806" y="2170176"/>
                  </a:lnTo>
                  <a:lnTo>
                    <a:pt x="352806" y="2189226"/>
                  </a:lnTo>
                  <a:lnTo>
                    <a:pt x="429006" y="2189226"/>
                  </a:lnTo>
                  <a:lnTo>
                    <a:pt x="429006" y="2170176"/>
                  </a:lnTo>
                  <a:close/>
                </a:path>
                <a:path w="3432175" h="2407920">
                  <a:moveTo>
                    <a:pt x="562356" y="2170176"/>
                  </a:moveTo>
                  <a:lnTo>
                    <a:pt x="486156" y="2170176"/>
                  </a:lnTo>
                  <a:lnTo>
                    <a:pt x="486156" y="2189226"/>
                  </a:lnTo>
                  <a:lnTo>
                    <a:pt x="562356" y="2189226"/>
                  </a:lnTo>
                  <a:lnTo>
                    <a:pt x="562356" y="2170176"/>
                  </a:lnTo>
                  <a:close/>
                </a:path>
                <a:path w="3432175" h="2407920">
                  <a:moveTo>
                    <a:pt x="695706" y="2170176"/>
                  </a:moveTo>
                  <a:lnTo>
                    <a:pt x="619506" y="2170176"/>
                  </a:lnTo>
                  <a:lnTo>
                    <a:pt x="619506" y="2189226"/>
                  </a:lnTo>
                  <a:lnTo>
                    <a:pt x="695706" y="2189226"/>
                  </a:lnTo>
                  <a:lnTo>
                    <a:pt x="695706" y="2170176"/>
                  </a:lnTo>
                  <a:close/>
                </a:path>
                <a:path w="3432175" h="2407920">
                  <a:moveTo>
                    <a:pt x="829056" y="2170176"/>
                  </a:moveTo>
                  <a:lnTo>
                    <a:pt x="752856" y="2170176"/>
                  </a:lnTo>
                  <a:lnTo>
                    <a:pt x="752856" y="2189226"/>
                  </a:lnTo>
                  <a:lnTo>
                    <a:pt x="829056" y="2189226"/>
                  </a:lnTo>
                  <a:lnTo>
                    <a:pt x="829056" y="2170176"/>
                  </a:lnTo>
                  <a:close/>
                </a:path>
                <a:path w="3432175" h="2407920">
                  <a:moveTo>
                    <a:pt x="962406" y="2170176"/>
                  </a:moveTo>
                  <a:lnTo>
                    <a:pt x="886206" y="2170176"/>
                  </a:lnTo>
                  <a:lnTo>
                    <a:pt x="886206" y="2189226"/>
                  </a:lnTo>
                  <a:lnTo>
                    <a:pt x="962406" y="2189226"/>
                  </a:lnTo>
                  <a:lnTo>
                    <a:pt x="962406" y="2170176"/>
                  </a:lnTo>
                  <a:close/>
                </a:path>
                <a:path w="3432175" h="2407920">
                  <a:moveTo>
                    <a:pt x="1095756" y="2170176"/>
                  </a:moveTo>
                  <a:lnTo>
                    <a:pt x="1019556" y="2170176"/>
                  </a:lnTo>
                  <a:lnTo>
                    <a:pt x="1019556" y="2189226"/>
                  </a:lnTo>
                  <a:lnTo>
                    <a:pt x="1095756" y="2189226"/>
                  </a:lnTo>
                  <a:lnTo>
                    <a:pt x="1095756" y="2170176"/>
                  </a:lnTo>
                  <a:close/>
                </a:path>
                <a:path w="3432175" h="2407920">
                  <a:moveTo>
                    <a:pt x="1229106" y="2170176"/>
                  </a:moveTo>
                  <a:lnTo>
                    <a:pt x="1152906" y="2170176"/>
                  </a:lnTo>
                  <a:lnTo>
                    <a:pt x="1152906" y="2189226"/>
                  </a:lnTo>
                  <a:lnTo>
                    <a:pt x="1229106" y="2189226"/>
                  </a:lnTo>
                  <a:lnTo>
                    <a:pt x="1229106" y="2170176"/>
                  </a:lnTo>
                  <a:close/>
                </a:path>
                <a:path w="3432175" h="2407920">
                  <a:moveTo>
                    <a:pt x="1362456" y="2170176"/>
                  </a:moveTo>
                  <a:lnTo>
                    <a:pt x="1286256" y="2170176"/>
                  </a:lnTo>
                  <a:lnTo>
                    <a:pt x="1286256" y="2189226"/>
                  </a:lnTo>
                  <a:lnTo>
                    <a:pt x="1362456" y="2189226"/>
                  </a:lnTo>
                  <a:lnTo>
                    <a:pt x="1362456" y="2170176"/>
                  </a:lnTo>
                  <a:close/>
                </a:path>
                <a:path w="3432175" h="2407920">
                  <a:moveTo>
                    <a:pt x="1495806" y="2170176"/>
                  </a:moveTo>
                  <a:lnTo>
                    <a:pt x="1419606" y="2170176"/>
                  </a:lnTo>
                  <a:lnTo>
                    <a:pt x="1419606" y="2189226"/>
                  </a:lnTo>
                  <a:lnTo>
                    <a:pt x="1495806" y="2189226"/>
                  </a:lnTo>
                  <a:lnTo>
                    <a:pt x="1495806" y="2170176"/>
                  </a:lnTo>
                  <a:close/>
                </a:path>
                <a:path w="3432175" h="2407920">
                  <a:moveTo>
                    <a:pt x="1629156" y="2170176"/>
                  </a:moveTo>
                  <a:lnTo>
                    <a:pt x="1552956" y="2170176"/>
                  </a:lnTo>
                  <a:lnTo>
                    <a:pt x="1552956" y="2189226"/>
                  </a:lnTo>
                  <a:lnTo>
                    <a:pt x="1629156" y="2189226"/>
                  </a:lnTo>
                  <a:lnTo>
                    <a:pt x="1629156" y="2170176"/>
                  </a:lnTo>
                  <a:close/>
                </a:path>
                <a:path w="3432175" h="2407920">
                  <a:moveTo>
                    <a:pt x="1762506" y="2170176"/>
                  </a:moveTo>
                  <a:lnTo>
                    <a:pt x="1686306" y="2170176"/>
                  </a:lnTo>
                  <a:lnTo>
                    <a:pt x="1686306" y="2189226"/>
                  </a:lnTo>
                  <a:lnTo>
                    <a:pt x="1762506" y="2189226"/>
                  </a:lnTo>
                  <a:lnTo>
                    <a:pt x="1762506" y="2170176"/>
                  </a:lnTo>
                  <a:close/>
                </a:path>
                <a:path w="3432175" h="2407920">
                  <a:moveTo>
                    <a:pt x="1895856" y="2170176"/>
                  </a:moveTo>
                  <a:lnTo>
                    <a:pt x="1819656" y="2170176"/>
                  </a:lnTo>
                  <a:lnTo>
                    <a:pt x="1819656" y="2189226"/>
                  </a:lnTo>
                  <a:lnTo>
                    <a:pt x="1895856" y="2189226"/>
                  </a:lnTo>
                  <a:lnTo>
                    <a:pt x="1895856" y="2170176"/>
                  </a:lnTo>
                  <a:close/>
                </a:path>
                <a:path w="3432175" h="2407920">
                  <a:moveTo>
                    <a:pt x="2029206" y="2170176"/>
                  </a:moveTo>
                  <a:lnTo>
                    <a:pt x="1953006" y="2170176"/>
                  </a:lnTo>
                  <a:lnTo>
                    <a:pt x="1953006" y="2189226"/>
                  </a:lnTo>
                  <a:lnTo>
                    <a:pt x="2029206" y="2189226"/>
                  </a:lnTo>
                  <a:lnTo>
                    <a:pt x="2029206" y="2170176"/>
                  </a:lnTo>
                  <a:close/>
                </a:path>
                <a:path w="3432175" h="2407920">
                  <a:moveTo>
                    <a:pt x="2300478" y="2407920"/>
                  </a:moveTo>
                  <a:lnTo>
                    <a:pt x="2300465" y="0"/>
                  </a:lnTo>
                  <a:lnTo>
                    <a:pt x="2290572" y="0"/>
                  </a:lnTo>
                  <a:lnTo>
                    <a:pt x="2290572" y="9144"/>
                  </a:lnTo>
                  <a:lnTo>
                    <a:pt x="2290572" y="2398776"/>
                  </a:lnTo>
                  <a:lnTo>
                    <a:pt x="9906" y="2398776"/>
                  </a:lnTo>
                  <a:lnTo>
                    <a:pt x="9893" y="9144"/>
                  </a:lnTo>
                  <a:lnTo>
                    <a:pt x="2290572" y="9144"/>
                  </a:lnTo>
                  <a:lnTo>
                    <a:pt x="2290572" y="0"/>
                  </a:lnTo>
                  <a:lnTo>
                    <a:pt x="0" y="0"/>
                  </a:lnTo>
                  <a:lnTo>
                    <a:pt x="0" y="2407920"/>
                  </a:lnTo>
                  <a:lnTo>
                    <a:pt x="4572" y="2407920"/>
                  </a:lnTo>
                  <a:lnTo>
                    <a:pt x="9906" y="2407920"/>
                  </a:lnTo>
                  <a:lnTo>
                    <a:pt x="2290572" y="2407920"/>
                  </a:lnTo>
                  <a:lnTo>
                    <a:pt x="2295906" y="2407920"/>
                  </a:lnTo>
                  <a:lnTo>
                    <a:pt x="2300478" y="2407920"/>
                  </a:lnTo>
                  <a:close/>
                </a:path>
                <a:path w="3432175" h="2407920">
                  <a:moveTo>
                    <a:pt x="3432048" y="2384298"/>
                  </a:moveTo>
                  <a:lnTo>
                    <a:pt x="3307842" y="2384298"/>
                  </a:lnTo>
                  <a:lnTo>
                    <a:pt x="3307842" y="2397252"/>
                  </a:lnTo>
                  <a:lnTo>
                    <a:pt x="3432048" y="2397252"/>
                  </a:lnTo>
                  <a:lnTo>
                    <a:pt x="3432048" y="23842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9933" y="4597907"/>
              <a:ext cx="4800599" cy="227609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432810" y="6453377"/>
              <a:ext cx="76200" cy="262255"/>
            </a:xfrm>
            <a:custGeom>
              <a:avLst/>
              <a:gdLst/>
              <a:ahLst/>
              <a:cxnLst/>
              <a:rect l="l" t="t" r="r" b="b"/>
              <a:pathLst>
                <a:path w="76200" h="262254">
                  <a:moveTo>
                    <a:pt x="76200" y="185928"/>
                  </a:moveTo>
                  <a:lnTo>
                    <a:pt x="0" y="185928"/>
                  </a:lnTo>
                  <a:lnTo>
                    <a:pt x="32766" y="251460"/>
                  </a:lnTo>
                  <a:lnTo>
                    <a:pt x="32766" y="198882"/>
                  </a:lnTo>
                  <a:lnTo>
                    <a:pt x="42672" y="198882"/>
                  </a:lnTo>
                  <a:lnTo>
                    <a:pt x="42672" y="252984"/>
                  </a:lnTo>
                  <a:lnTo>
                    <a:pt x="76200" y="185928"/>
                  </a:lnTo>
                  <a:close/>
                </a:path>
                <a:path w="76200" h="262254">
                  <a:moveTo>
                    <a:pt x="42672" y="185928"/>
                  </a:moveTo>
                  <a:lnTo>
                    <a:pt x="42672" y="0"/>
                  </a:lnTo>
                  <a:lnTo>
                    <a:pt x="32766" y="0"/>
                  </a:lnTo>
                  <a:lnTo>
                    <a:pt x="32766" y="185928"/>
                  </a:lnTo>
                  <a:lnTo>
                    <a:pt x="42672" y="185928"/>
                  </a:lnTo>
                  <a:close/>
                </a:path>
                <a:path w="76200" h="262254">
                  <a:moveTo>
                    <a:pt x="42672" y="252984"/>
                  </a:moveTo>
                  <a:lnTo>
                    <a:pt x="42672" y="198882"/>
                  </a:lnTo>
                  <a:lnTo>
                    <a:pt x="32766" y="198882"/>
                  </a:lnTo>
                  <a:lnTo>
                    <a:pt x="32766" y="251460"/>
                  </a:lnTo>
                  <a:lnTo>
                    <a:pt x="38100" y="262128"/>
                  </a:lnTo>
                  <a:lnTo>
                    <a:pt x="42672" y="2529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08426" y="6709378"/>
              <a:ext cx="82781" cy="95281"/>
            </a:xfrm>
            <a:prstGeom prst="rect">
              <a:avLst/>
            </a:prstGeom>
          </p:spPr>
        </p:pic>
      </p:grpSp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42276" y="2731007"/>
            <a:ext cx="1840229" cy="2295144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538733" y="457200"/>
            <a:ext cx="9063355" cy="609600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5907405">
              <a:lnSpc>
                <a:spcPct val="100000"/>
              </a:lnSpc>
              <a:spcBef>
                <a:spcPts val="1170"/>
              </a:spcBef>
            </a:pPr>
            <a:r>
              <a:rPr sz="1425" b="1" spc="15" baseline="-35087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150" b="1" spc="-730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425" b="1" spc="97" baseline="-35087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425" b="1" spc="-652" baseline="-35087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150" b="1" spc="-16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25" b="1" spc="-787" baseline="-35087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150" b="1" spc="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50" b="1" spc="-6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425" b="1" spc="97" baseline="-35087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50" b="1" spc="50" dirty="0">
                <a:solidFill>
                  <a:srgbClr val="FFFFFF"/>
                </a:solidFill>
                <a:latin typeface="Trebuchet MS"/>
                <a:cs typeface="Trebuchet MS"/>
              </a:rPr>
              <a:t>neerraattoorrPPrrootteecccciioonn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2543810" y="1050543"/>
            <a:ext cx="510286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0" spc="85" dirty="0">
                <a:solidFill>
                  <a:srgbClr val="EC34F1"/>
                </a:solidFill>
                <a:latin typeface="Arial Unicode MS"/>
                <a:cs typeface="Arial Unicode MS"/>
              </a:rPr>
              <a:t>Medición</a:t>
            </a:r>
            <a:r>
              <a:rPr sz="2500" b="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b="0" spc="6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500" b="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b="0" spc="70" dirty="0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sz="2500" b="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b="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2500" b="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b="0" spc="11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2500" b="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b="0" spc="75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500" b="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b="0" spc="150" dirty="0">
                <a:solidFill>
                  <a:srgbClr val="EC34F1"/>
                </a:solidFill>
                <a:latin typeface="Arial Unicode MS"/>
                <a:cs typeface="Arial Unicode MS"/>
              </a:rPr>
              <a:t>rotor</a:t>
            </a:r>
            <a:endParaRPr sz="2500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41095" y="1569719"/>
            <a:ext cx="7499984" cy="101600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55600" marR="5080" indent="-343535">
              <a:lnSpc>
                <a:spcPts val="2400"/>
              </a:lnSpc>
              <a:spcBef>
                <a:spcPts val="300"/>
              </a:spcBef>
              <a:buSzPct val="142857"/>
              <a:buChar char="-"/>
              <a:tabLst>
                <a:tab pos="354965" algn="l"/>
                <a:tab pos="356235" algn="l"/>
              </a:tabLst>
            </a:pPr>
            <a:r>
              <a:rPr sz="1400" dirty="0">
                <a:latin typeface="Arial Unicode MS"/>
                <a:cs typeface="Arial Unicode MS"/>
              </a:rPr>
              <a:t>¡Planifique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spc="85" dirty="0">
                <a:latin typeface="Arial Unicode MS"/>
                <a:cs typeface="Arial Unicode MS"/>
              </a:rPr>
              <a:t>un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apagado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para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65" dirty="0">
                <a:latin typeface="Arial Unicode MS"/>
                <a:cs typeface="Arial Unicode MS"/>
              </a:rPr>
              <a:t>determinar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80" dirty="0">
                <a:latin typeface="Arial Unicode MS"/>
                <a:cs typeface="Arial Unicode MS"/>
              </a:rPr>
              <a:t>por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qué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reduce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impedancia,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70" dirty="0">
                <a:latin typeface="Arial Unicode MS"/>
                <a:cs typeface="Arial Unicode MS"/>
              </a:rPr>
              <a:t>frente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un </a:t>
            </a:r>
            <a:r>
              <a:rPr sz="1400" dirty="0">
                <a:latin typeface="Arial Unicode MS"/>
                <a:cs typeface="Arial Unicode MS"/>
              </a:rPr>
              <a:t>eventual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viaje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spc="70" dirty="0">
                <a:latin typeface="Arial Unicode MS"/>
                <a:cs typeface="Arial Unicode MS"/>
              </a:rPr>
              <a:t>no</a:t>
            </a:r>
            <a:r>
              <a:rPr sz="1400" spc="14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planificado!</a:t>
            </a:r>
            <a:endParaRPr sz="14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400"/>
              </a:spcBef>
              <a:buSzPct val="117647"/>
              <a:buChar char="-"/>
              <a:tabLst>
                <a:tab pos="354965" algn="l"/>
                <a:tab pos="356235" algn="l"/>
              </a:tabLst>
            </a:pPr>
            <a:r>
              <a:rPr sz="1700" dirty="0">
                <a:latin typeface="Arial Unicode MS"/>
                <a:cs typeface="Arial Unicode MS"/>
              </a:rPr>
              <a:t>Cuando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se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desarrolla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una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falla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resistiva,</a:t>
            </a:r>
            <a:r>
              <a:rPr sz="1700" b="1" spc="-10" dirty="0">
                <a:latin typeface="Trebuchet MS"/>
                <a:cs typeface="Trebuchet MS"/>
              </a:rPr>
              <a:t>V</a:t>
            </a:r>
            <a:r>
              <a:rPr sz="1150" b="1" spc="-10" dirty="0">
                <a:latin typeface="Trebuchet MS"/>
                <a:cs typeface="Trebuchet MS"/>
              </a:rPr>
              <a:t>F</a:t>
            </a:r>
            <a:r>
              <a:rPr sz="1700" b="1" spc="-10" dirty="0">
                <a:latin typeface="Trebuchet MS"/>
                <a:cs typeface="Trebuchet MS"/>
              </a:rPr>
              <a:t>baja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43788" y="2923285"/>
            <a:ext cx="109982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55" dirty="0">
                <a:latin typeface="Arial Unicode MS"/>
                <a:cs typeface="Arial Unicode MS"/>
              </a:rPr>
              <a:t>PROTECCION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3788" y="3108952"/>
            <a:ext cx="4273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20" dirty="0">
                <a:latin typeface="Arial Unicode MS"/>
                <a:cs typeface="Arial Unicode MS"/>
              </a:rPr>
              <a:t>RELÉ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16102" y="3330702"/>
            <a:ext cx="1045210" cy="276860"/>
          </a:xfrm>
          <a:prstGeom prst="rect">
            <a:avLst/>
          </a:prstGeom>
          <a:solidFill>
            <a:srgbClr val="E6E6E6"/>
          </a:solidFill>
        </p:spPr>
        <p:txBody>
          <a:bodyPr vert="horz" wrap="square" lIns="0" tIns="0" rIns="0" bIns="0" rtlCol="0">
            <a:spAutoFit/>
          </a:bodyPr>
          <a:lstStyle/>
          <a:p>
            <a:pPr marL="40005">
              <a:lnSpc>
                <a:spcPts val="1525"/>
              </a:lnSpc>
            </a:pPr>
            <a:r>
              <a:rPr sz="1300" dirty="0">
                <a:latin typeface="Arial Unicode MS"/>
                <a:cs typeface="Arial Unicode MS"/>
              </a:rPr>
              <a:t>(M-</a:t>
            </a:r>
            <a:r>
              <a:rPr sz="1300" spc="-10" dirty="0">
                <a:latin typeface="Arial Unicode MS"/>
                <a:cs typeface="Arial Unicode MS"/>
              </a:rPr>
              <a:t>3425A)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05433" y="3759708"/>
            <a:ext cx="1271270" cy="429895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1100"/>
              </a:spcBef>
            </a:pPr>
            <a:r>
              <a:rPr sz="1000" spc="-10" dirty="0">
                <a:latin typeface="Arial Unicode MS"/>
                <a:cs typeface="Arial Unicode MS"/>
              </a:rPr>
              <a:t>PROCESADOR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577083" y="2700527"/>
            <a:ext cx="4321810" cy="1729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650">
              <a:latin typeface="Times New Roman"/>
              <a:cs typeface="Times New Roman"/>
            </a:endParaRPr>
          </a:p>
          <a:p>
            <a:pPr marL="2945765">
              <a:lnSpc>
                <a:spcPct val="100000"/>
              </a:lnSpc>
            </a:pPr>
            <a:r>
              <a:rPr sz="500" b="1" dirty="0">
                <a:solidFill>
                  <a:srgbClr val="FF0000"/>
                </a:solidFill>
                <a:latin typeface="Trebuchet MS"/>
                <a:cs typeface="Trebuchet MS"/>
              </a:rPr>
              <a:t>realidad</a:t>
            </a:r>
            <a:r>
              <a:rPr sz="500" b="1" spc="12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500" b="1" spc="-10" dirty="0">
                <a:solidFill>
                  <a:srgbClr val="FF0000"/>
                </a:solidFill>
                <a:latin typeface="Trebuchet MS"/>
                <a:cs typeface="Trebuchet MS"/>
              </a:rPr>
              <a:t>virtual</a:t>
            </a:r>
            <a:endParaRPr sz="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550">
              <a:latin typeface="Trebuchet MS"/>
              <a:cs typeface="Trebuchet MS"/>
            </a:endParaRPr>
          </a:p>
          <a:p>
            <a:pPr marL="359410">
              <a:lnSpc>
                <a:spcPct val="100000"/>
              </a:lnSpc>
              <a:spcBef>
                <a:spcPts val="5"/>
              </a:spcBef>
            </a:pPr>
            <a:r>
              <a:rPr sz="1250" b="1" cap="small" spc="35" dirty="0">
                <a:solidFill>
                  <a:srgbClr val="FF0000"/>
                </a:solidFill>
                <a:latin typeface="Trebuchet MS"/>
                <a:cs typeface="Trebuchet MS"/>
              </a:rPr>
              <a:t>V</a:t>
            </a:r>
            <a:r>
              <a:rPr sz="1250" b="1" cap="small" spc="-70" dirty="0">
                <a:solidFill>
                  <a:srgbClr val="FF0000"/>
                </a:solidFill>
                <a:latin typeface="Trebuchet MS"/>
                <a:cs typeface="Trebuchet MS"/>
              </a:rPr>
              <a:t>fuera</a:t>
            </a:r>
            <a:endParaRPr sz="1250">
              <a:latin typeface="Trebuchet MS"/>
              <a:cs typeface="Trebuchet MS"/>
            </a:endParaRPr>
          </a:p>
          <a:p>
            <a:pPr marL="2989580">
              <a:lnSpc>
                <a:spcPct val="100000"/>
              </a:lnSpc>
              <a:spcBef>
                <a:spcPts val="10"/>
              </a:spcBef>
            </a:pPr>
            <a:r>
              <a:rPr sz="1350" b="1" spc="-20" dirty="0">
                <a:solidFill>
                  <a:srgbClr val="FF0000"/>
                </a:solidFill>
                <a:latin typeface="Trebuchet MS"/>
                <a:cs typeface="Trebuchet MS"/>
              </a:rPr>
              <a:t>v.f.</a:t>
            </a:r>
            <a:endParaRPr sz="1350">
              <a:latin typeface="Trebuchet MS"/>
              <a:cs typeface="Trebuchet MS"/>
            </a:endParaRPr>
          </a:p>
          <a:p>
            <a:pPr marL="1704339">
              <a:lnSpc>
                <a:spcPct val="100000"/>
              </a:lnSpc>
              <a:spcBef>
                <a:spcPts val="1380"/>
              </a:spcBef>
              <a:tabLst>
                <a:tab pos="3197225" algn="l"/>
              </a:tabLst>
            </a:pPr>
            <a:r>
              <a:rPr sz="1050" b="1" spc="50" dirty="0">
                <a:solidFill>
                  <a:srgbClr val="FF0000"/>
                </a:solidFill>
                <a:latin typeface="Trebuchet MS"/>
                <a:cs typeface="Trebuchet MS"/>
              </a:rPr>
              <a:t>Punto</a:t>
            </a:r>
            <a:r>
              <a:rPr sz="1050" b="1" spc="-1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050" b="1" dirty="0">
                <a:solidFill>
                  <a:srgbClr val="FF0000"/>
                </a:solidFill>
                <a:latin typeface="Trebuchet MS"/>
                <a:cs typeface="Trebuchet MS"/>
              </a:rPr>
              <a:t>de</a:t>
            </a:r>
            <a:r>
              <a:rPr sz="1050" b="1" spc="-10" dirty="0">
                <a:solidFill>
                  <a:srgbClr val="FF0000"/>
                </a:solidFill>
                <a:latin typeface="Trebuchet MS"/>
                <a:cs typeface="Trebuchet MS"/>
              </a:rPr>
              <a:t> medición</a:t>
            </a:r>
            <a:r>
              <a:rPr sz="1050" b="1" dirty="0">
                <a:solidFill>
                  <a:srgbClr val="FF0000"/>
                </a:solidFill>
                <a:latin typeface="Trebuchet MS"/>
                <a:cs typeface="Trebuchet MS"/>
              </a:rPr>
              <a:t>	</a:t>
            </a:r>
            <a:r>
              <a:rPr sz="1800" spc="-30" baseline="-4629" dirty="0">
                <a:latin typeface="Arial Unicode MS"/>
                <a:cs typeface="Arial Unicode MS"/>
              </a:rPr>
              <a:t>Hora</a:t>
            </a:r>
            <a:endParaRPr sz="1800" baseline="-4629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71041" y="4626236"/>
            <a:ext cx="961390" cy="30734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750" spc="-50" dirty="0">
                <a:latin typeface="Arial Unicode MS"/>
                <a:cs typeface="Arial Unicode MS"/>
              </a:rPr>
              <a:t>TERRENO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-50" dirty="0">
                <a:latin typeface="Arial Unicode MS"/>
                <a:cs typeface="Arial Unicode MS"/>
              </a:rPr>
              <a:t>DE</a:t>
            </a:r>
            <a:r>
              <a:rPr sz="750" spc="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CAMPO</a:t>
            </a:r>
            <a:endParaRPr sz="7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10" dirty="0">
                <a:latin typeface="Arial Unicode MS"/>
                <a:cs typeface="Arial Unicode MS"/>
              </a:rPr>
              <a:t>DETECCIÓN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545840" y="4582922"/>
            <a:ext cx="1332230" cy="3302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900" dirty="0">
                <a:latin typeface="Arial Unicode MS"/>
                <a:cs typeface="Arial Unicode MS"/>
              </a:rPr>
              <a:t>M-</a:t>
            </a:r>
            <a:r>
              <a:rPr sz="900" spc="-20" dirty="0">
                <a:latin typeface="Arial Unicode MS"/>
                <a:cs typeface="Arial Unicode MS"/>
              </a:rPr>
              <a:t>3921</a:t>
            </a:r>
            <a:endParaRPr sz="9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spc="-70" dirty="0">
                <a:latin typeface="Arial Unicode MS"/>
                <a:cs typeface="Arial Unicode MS"/>
              </a:rPr>
              <a:t>RED</a:t>
            </a:r>
            <a:r>
              <a:rPr sz="900" spc="-10" dirty="0">
                <a:latin typeface="Arial Unicode MS"/>
                <a:cs typeface="Arial Unicode MS"/>
              </a:rPr>
              <a:t> </a:t>
            </a:r>
            <a:r>
              <a:rPr sz="900" spc="-60" dirty="0">
                <a:latin typeface="Arial Unicode MS"/>
                <a:cs typeface="Arial Unicode MS"/>
              </a:rPr>
              <a:t>DE</a:t>
            </a:r>
            <a:r>
              <a:rPr sz="900" dirty="0">
                <a:latin typeface="Arial Unicode MS"/>
                <a:cs typeface="Arial Unicode MS"/>
              </a:rPr>
              <a:t> </a:t>
            </a:r>
            <a:r>
              <a:rPr sz="900" spc="-20" dirty="0">
                <a:latin typeface="Arial Unicode MS"/>
                <a:cs typeface="Arial Unicode MS"/>
              </a:rPr>
              <a:t>ACOPLAMIENTO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461514" y="4822952"/>
            <a:ext cx="37846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cap="small" spc="-75" dirty="0">
                <a:solidFill>
                  <a:srgbClr val="FF0000"/>
                </a:solidFill>
                <a:latin typeface="Arial Unicode MS"/>
                <a:cs typeface="Arial Unicode MS"/>
              </a:rPr>
              <a:t>V</a:t>
            </a:r>
            <a:r>
              <a:rPr sz="1050" cap="small" spc="-150" dirty="0">
                <a:solidFill>
                  <a:srgbClr val="FF0000"/>
                </a:solidFill>
                <a:latin typeface="Arial Unicode MS"/>
                <a:cs typeface="Arial Unicode MS"/>
              </a:rPr>
              <a:t>fuera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790691" y="4670552"/>
            <a:ext cx="156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 Unicode MS"/>
                <a:cs typeface="Arial Unicode MS"/>
              </a:rPr>
              <a:t>+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720338" y="5042915"/>
            <a:ext cx="1377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30" dirty="0">
                <a:latin typeface="Arial Unicode MS"/>
                <a:cs typeface="Arial Unicode MS"/>
              </a:rPr>
              <a:t>C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353559" y="5029453"/>
            <a:ext cx="120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25" dirty="0">
                <a:latin typeface="Arial Unicode MS"/>
                <a:cs typeface="Arial Unicode MS"/>
              </a:rPr>
              <a:t>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641083" y="5107432"/>
            <a:ext cx="431165" cy="328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latin typeface="Arial Unicode MS"/>
                <a:cs typeface="Arial Unicode MS"/>
              </a:rPr>
              <a:t>GEN.</a:t>
            </a:r>
            <a:endParaRPr sz="10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950" spc="-45" dirty="0">
                <a:latin typeface="Arial Unicode MS"/>
                <a:cs typeface="Arial Unicode MS"/>
              </a:rPr>
              <a:t>ROTOR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83411" y="5206761"/>
            <a:ext cx="794385" cy="29464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800" spc="-10" dirty="0">
                <a:latin typeface="Arial Unicode MS"/>
                <a:cs typeface="Arial Unicode MS"/>
              </a:rPr>
              <a:t>OLA</a:t>
            </a:r>
            <a:r>
              <a:rPr sz="800" spc="-3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CUADRADA</a:t>
            </a:r>
            <a:endParaRPr sz="8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850" spc="-10" dirty="0">
                <a:latin typeface="Arial Unicode MS"/>
                <a:cs typeface="Arial Unicode MS"/>
              </a:rPr>
              <a:t>GENERADOR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329688" y="5206745"/>
            <a:ext cx="2292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Arial Unicode MS"/>
                <a:cs typeface="Arial Unicode MS"/>
              </a:rPr>
              <a:t>37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808217" y="5312664"/>
            <a:ext cx="10731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 dirty="0">
                <a:latin typeface="Arial Unicode MS"/>
                <a:cs typeface="Arial Unicode MS"/>
              </a:rPr>
              <a:t>-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922011" y="5495797"/>
            <a:ext cx="120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25" dirty="0">
                <a:latin typeface="Arial Unicode MS"/>
                <a:cs typeface="Arial Unicode MS"/>
              </a:rPr>
              <a:t>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720338" y="5665463"/>
            <a:ext cx="1377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30" dirty="0">
                <a:latin typeface="Arial Unicode MS"/>
                <a:cs typeface="Arial Unicode MS"/>
              </a:rPr>
              <a:t>C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368038" y="5674867"/>
            <a:ext cx="120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25" dirty="0">
                <a:latin typeface="Arial Unicode MS"/>
                <a:cs typeface="Arial Unicode MS"/>
              </a:rPr>
              <a:t>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318257" y="5810250"/>
            <a:ext cx="2292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Arial Unicode MS"/>
                <a:cs typeface="Arial Unicode MS"/>
              </a:rPr>
              <a:t>35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903467" y="5874766"/>
            <a:ext cx="45656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-20" dirty="0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r>
              <a:rPr sz="1000" b="1" spc="-20" dirty="0">
                <a:solidFill>
                  <a:srgbClr val="FF0000"/>
                </a:solidFill>
                <a:latin typeface="Trebuchet MS"/>
                <a:cs typeface="Trebuchet MS"/>
              </a:rPr>
              <a:t>F</a:t>
            </a:r>
            <a:r>
              <a:rPr sz="1900" b="1" spc="-20" dirty="0">
                <a:solidFill>
                  <a:srgbClr val="ED3338"/>
                </a:solidFill>
                <a:latin typeface="Trebuchet MS"/>
                <a:cs typeface="Trebuchet MS"/>
              </a:rPr>
              <a:t>,</a:t>
            </a:r>
            <a:r>
              <a:rPr sz="1350" b="1" spc="-20" dirty="0">
                <a:solidFill>
                  <a:srgbClr val="FF0000"/>
                </a:solidFill>
                <a:latin typeface="Trebuchet MS"/>
                <a:cs typeface="Trebuchet MS"/>
              </a:rPr>
              <a:t>C</a:t>
            </a:r>
            <a:r>
              <a:rPr sz="1000" b="1" spc="-20" dirty="0">
                <a:solidFill>
                  <a:srgbClr val="FF0000"/>
                </a:solidFill>
                <a:latin typeface="Trebuchet MS"/>
                <a:cs typeface="Trebuchet MS"/>
              </a:rPr>
              <a:t>F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930643" y="5910326"/>
            <a:ext cx="721995" cy="282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latin typeface="Arial Unicode MS"/>
                <a:cs typeface="Arial Unicode MS"/>
              </a:rPr>
              <a:t>Eje</a:t>
            </a:r>
            <a:endParaRPr sz="9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750" dirty="0">
                <a:latin typeface="Arial Unicode MS"/>
                <a:cs typeface="Arial Unicode MS"/>
              </a:rPr>
              <a:t>cepillo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tierra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83411" y="6166611"/>
            <a:ext cx="570230" cy="43434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10800"/>
              </a:lnSpc>
              <a:spcBef>
                <a:spcPts val="50"/>
              </a:spcBef>
            </a:pPr>
            <a:r>
              <a:rPr sz="850" spc="-10" dirty="0">
                <a:latin typeface="Arial Unicode MS"/>
                <a:cs typeface="Arial Unicode MS"/>
              </a:rPr>
              <a:t>SEÑAL MEDICIÓN </a:t>
            </a:r>
            <a:r>
              <a:rPr sz="750" spc="-10" dirty="0">
                <a:latin typeface="Arial Unicode MS"/>
                <a:cs typeface="Arial Unicode MS"/>
              </a:rPr>
              <a:t>CIRCUITO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475735" y="6241795"/>
            <a:ext cx="26352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20" dirty="0">
                <a:solidFill>
                  <a:srgbClr val="FF0000"/>
                </a:solidFill>
                <a:latin typeface="Arial Unicode MS"/>
                <a:cs typeface="Arial Unicode MS"/>
              </a:rPr>
              <a:t>v.f.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284729" y="6624828"/>
            <a:ext cx="2292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Arial Unicode MS"/>
                <a:cs typeface="Arial Unicode MS"/>
              </a:rPr>
              <a:t>36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642607" y="6796278"/>
            <a:ext cx="28638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3050" algn="l"/>
              </a:tabLst>
            </a:pPr>
            <a:r>
              <a:rPr sz="8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947664" y="6796278"/>
            <a:ext cx="446405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940"/>
              </a:lnSpc>
              <a:spcBef>
                <a:spcPts val="100"/>
              </a:spcBef>
            </a:pPr>
            <a:r>
              <a:rPr sz="800" spc="-10" dirty="0">
                <a:latin typeface="Arial Unicode MS"/>
                <a:cs typeface="Arial Unicode MS"/>
              </a:rPr>
              <a:t>Máquina</a:t>
            </a:r>
            <a:endParaRPr sz="800">
              <a:latin typeface="Arial Unicode MS"/>
              <a:cs typeface="Arial Unicode MS"/>
            </a:endParaRPr>
          </a:p>
          <a:p>
            <a:pPr marL="12700">
              <a:lnSpc>
                <a:spcPts val="1000"/>
              </a:lnSpc>
            </a:pPr>
            <a:r>
              <a:rPr sz="850" spc="-10" dirty="0">
                <a:latin typeface="Arial Unicode MS"/>
                <a:cs typeface="Arial Unicode MS"/>
              </a:rPr>
              <a:t>Marco</a:t>
            </a:r>
            <a:endParaRPr sz="8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650" spc="-10" dirty="0">
                <a:latin typeface="Arial Unicode MS"/>
                <a:cs typeface="Arial Unicode MS"/>
              </a:rPr>
              <a:t>Terrestre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118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3480" y="1469135"/>
            <a:ext cx="7780020" cy="5694045"/>
            <a:chOff x="1173480" y="1469135"/>
            <a:chExt cx="7780020" cy="56940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3480" y="1469135"/>
              <a:ext cx="7780019" cy="56936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38900" y="5613653"/>
              <a:ext cx="2493010" cy="661035"/>
            </a:xfrm>
            <a:custGeom>
              <a:avLst/>
              <a:gdLst/>
              <a:ahLst/>
              <a:cxnLst/>
              <a:rect l="l" t="t" r="r" b="b"/>
              <a:pathLst>
                <a:path w="2493009" h="661035">
                  <a:moveTo>
                    <a:pt x="2492502" y="634746"/>
                  </a:moveTo>
                  <a:lnTo>
                    <a:pt x="2492502" y="25146"/>
                  </a:lnTo>
                  <a:lnTo>
                    <a:pt x="2490501" y="15430"/>
                  </a:lnTo>
                  <a:lnTo>
                    <a:pt x="2485072" y="7429"/>
                  </a:lnTo>
                  <a:lnTo>
                    <a:pt x="2477071" y="2000"/>
                  </a:lnTo>
                  <a:lnTo>
                    <a:pt x="2467356" y="0"/>
                  </a:lnTo>
                  <a:lnTo>
                    <a:pt x="25908" y="0"/>
                  </a:lnTo>
                  <a:lnTo>
                    <a:pt x="15751" y="2000"/>
                  </a:lnTo>
                  <a:lnTo>
                    <a:pt x="7524" y="7429"/>
                  </a:lnTo>
                  <a:lnTo>
                    <a:pt x="2012" y="15430"/>
                  </a:lnTo>
                  <a:lnTo>
                    <a:pt x="0" y="25146"/>
                  </a:lnTo>
                  <a:lnTo>
                    <a:pt x="0" y="634746"/>
                  </a:lnTo>
                  <a:lnTo>
                    <a:pt x="2012" y="644902"/>
                  </a:lnTo>
                  <a:lnTo>
                    <a:pt x="7524" y="653129"/>
                  </a:lnTo>
                  <a:lnTo>
                    <a:pt x="15751" y="658641"/>
                  </a:lnTo>
                  <a:lnTo>
                    <a:pt x="25908" y="660654"/>
                  </a:lnTo>
                  <a:lnTo>
                    <a:pt x="25908" y="51054"/>
                  </a:lnTo>
                  <a:lnTo>
                    <a:pt x="51053" y="25146"/>
                  </a:lnTo>
                  <a:lnTo>
                    <a:pt x="51054" y="51054"/>
                  </a:lnTo>
                  <a:lnTo>
                    <a:pt x="2442210" y="51054"/>
                  </a:lnTo>
                  <a:lnTo>
                    <a:pt x="2442210" y="25146"/>
                  </a:lnTo>
                  <a:lnTo>
                    <a:pt x="2467356" y="51054"/>
                  </a:lnTo>
                  <a:lnTo>
                    <a:pt x="2467356" y="660654"/>
                  </a:lnTo>
                  <a:lnTo>
                    <a:pt x="2477071" y="658641"/>
                  </a:lnTo>
                  <a:lnTo>
                    <a:pt x="2485072" y="653129"/>
                  </a:lnTo>
                  <a:lnTo>
                    <a:pt x="2490501" y="644902"/>
                  </a:lnTo>
                  <a:lnTo>
                    <a:pt x="2492502" y="634746"/>
                  </a:lnTo>
                  <a:close/>
                </a:path>
                <a:path w="2493009" h="661035">
                  <a:moveTo>
                    <a:pt x="51053" y="51054"/>
                  </a:moveTo>
                  <a:lnTo>
                    <a:pt x="51053" y="25146"/>
                  </a:lnTo>
                  <a:lnTo>
                    <a:pt x="25908" y="51054"/>
                  </a:lnTo>
                  <a:lnTo>
                    <a:pt x="51053" y="51054"/>
                  </a:lnTo>
                  <a:close/>
                </a:path>
                <a:path w="2493009" h="661035">
                  <a:moveTo>
                    <a:pt x="51054" y="609600"/>
                  </a:moveTo>
                  <a:lnTo>
                    <a:pt x="51053" y="51054"/>
                  </a:lnTo>
                  <a:lnTo>
                    <a:pt x="25908" y="51054"/>
                  </a:lnTo>
                  <a:lnTo>
                    <a:pt x="25908" y="609600"/>
                  </a:lnTo>
                  <a:lnTo>
                    <a:pt x="51054" y="609600"/>
                  </a:lnTo>
                  <a:close/>
                </a:path>
                <a:path w="2493009" h="661035">
                  <a:moveTo>
                    <a:pt x="2467356" y="609600"/>
                  </a:moveTo>
                  <a:lnTo>
                    <a:pt x="25908" y="609600"/>
                  </a:lnTo>
                  <a:lnTo>
                    <a:pt x="51054" y="634746"/>
                  </a:lnTo>
                  <a:lnTo>
                    <a:pt x="51053" y="660654"/>
                  </a:lnTo>
                  <a:lnTo>
                    <a:pt x="2442210" y="660654"/>
                  </a:lnTo>
                  <a:lnTo>
                    <a:pt x="2442210" y="634746"/>
                  </a:lnTo>
                  <a:lnTo>
                    <a:pt x="2467356" y="609600"/>
                  </a:lnTo>
                  <a:close/>
                </a:path>
                <a:path w="2493009" h="661035">
                  <a:moveTo>
                    <a:pt x="51053" y="660654"/>
                  </a:moveTo>
                  <a:lnTo>
                    <a:pt x="51054" y="634746"/>
                  </a:lnTo>
                  <a:lnTo>
                    <a:pt x="25908" y="609600"/>
                  </a:lnTo>
                  <a:lnTo>
                    <a:pt x="25907" y="660654"/>
                  </a:lnTo>
                  <a:lnTo>
                    <a:pt x="51053" y="660654"/>
                  </a:lnTo>
                  <a:close/>
                </a:path>
                <a:path w="2493009" h="661035">
                  <a:moveTo>
                    <a:pt x="2467356" y="51054"/>
                  </a:moveTo>
                  <a:lnTo>
                    <a:pt x="2442210" y="25146"/>
                  </a:lnTo>
                  <a:lnTo>
                    <a:pt x="2442210" y="51054"/>
                  </a:lnTo>
                  <a:lnTo>
                    <a:pt x="2467356" y="51054"/>
                  </a:lnTo>
                  <a:close/>
                </a:path>
                <a:path w="2493009" h="661035">
                  <a:moveTo>
                    <a:pt x="2467356" y="609600"/>
                  </a:moveTo>
                  <a:lnTo>
                    <a:pt x="2467356" y="51054"/>
                  </a:lnTo>
                  <a:lnTo>
                    <a:pt x="2442210" y="51054"/>
                  </a:lnTo>
                  <a:lnTo>
                    <a:pt x="2442210" y="609600"/>
                  </a:lnTo>
                  <a:lnTo>
                    <a:pt x="2467356" y="609600"/>
                  </a:lnTo>
                  <a:close/>
                </a:path>
                <a:path w="2493009" h="661035">
                  <a:moveTo>
                    <a:pt x="2467356" y="660654"/>
                  </a:moveTo>
                  <a:lnTo>
                    <a:pt x="2467356" y="609600"/>
                  </a:lnTo>
                  <a:lnTo>
                    <a:pt x="2442210" y="634746"/>
                  </a:lnTo>
                  <a:lnTo>
                    <a:pt x="2442210" y="660654"/>
                  </a:lnTo>
                  <a:lnTo>
                    <a:pt x="2467356" y="66065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117</a:t>
            </a:fld>
            <a:endParaRPr spc="-25" dirty="0"/>
          </a:p>
        </p:txBody>
      </p:sp>
      <p:sp>
        <p:nvSpPr>
          <p:cNvPr id="9" name="object 9"/>
          <p:cNvSpPr txBox="1"/>
          <p:nvPr/>
        </p:nvSpPr>
        <p:spPr>
          <a:xfrm>
            <a:off x="2780029" y="1135380"/>
            <a:ext cx="468947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25" dirty="0">
                <a:solidFill>
                  <a:srgbClr val="EC34F1"/>
                </a:solidFill>
                <a:latin typeface="Arial Unicode MS"/>
                <a:cs typeface="Arial Unicode MS"/>
              </a:rPr>
              <a:t>64F:</a:t>
            </a:r>
            <a:r>
              <a:rPr sz="2300" spc="-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fallas a </a:t>
            </a:r>
            <a:r>
              <a:rPr sz="2300" spc="10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110" dirty="0">
                <a:solidFill>
                  <a:srgbClr val="EC34F1"/>
                </a:solidFill>
                <a:latin typeface="Arial Unicode MS"/>
                <a:cs typeface="Arial Unicode MS"/>
              </a:rPr>
              <a:t>campo/rotor</a:t>
            </a:r>
            <a:endParaRPr sz="2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25979" y="1797557"/>
            <a:ext cx="5739130" cy="5299075"/>
            <a:chOff x="2125979" y="1797557"/>
            <a:chExt cx="5739130" cy="52990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57983" y="1828799"/>
              <a:ext cx="5666994" cy="526770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25980" y="1797557"/>
              <a:ext cx="5739130" cy="3111500"/>
            </a:xfrm>
            <a:custGeom>
              <a:avLst/>
              <a:gdLst/>
              <a:ahLst/>
              <a:cxnLst/>
              <a:rect l="l" t="t" r="r" b="b"/>
              <a:pathLst>
                <a:path w="5739130" h="3111500">
                  <a:moveTo>
                    <a:pt x="5738622" y="1631442"/>
                  </a:moveTo>
                  <a:lnTo>
                    <a:pt x="5736196" y="1619173"/>
                  </a:lnTo>
                  <a:lnTo>
                    <a:pt x="5731002" y="1611414"/>
                  </a:lnTo>
                  <a:lnTo>
                    <a:pt x="5731002" y="31242"/>
                  </a:lnTo>
                  <a:lnTo>
                    <a:pt x="5728462" y="18973"/>
                  </a:lnTo>
                  <a:lnTo>
                    <a:pt x="5721566" y="9055"/>
                  </a:lnTo>
                  <a:lnTo>
                    <a:pt x="5711380" y="2425"/>
                  </a:lnTo>
                  <a:lnTo>
                    <a:pt x="5698998" y="0"/>
                  </a:lnTo>
                  <a:lnTo>
                    <a:pt x="5675376" y="0"/>
                  </a:lnTo>
                  <a:lnTo>
                    <a:pt x="5675376" y="1663446"/>
                  </a:lnTo>
                  <a:lnTo>
                    <a:pt x="5675376" y="3048000"/>
                  </a:lnTo>
                  <a:lnTo>
                    <a:pt x="71628" y="3048000"/>
                  </a:lnTo>
                  <a:lnTo>
                    <a:pt x="71628" y="1663446"/>
                  </a:lnTo>
                  <a:lnTo>
                    <a:pt x="5667756" y="1663446"/>
                  </a:lnTo>
                  <a:lnTo>
                    <a:pt x="5675376" y="1663446"/>
                  </a:lnTo>
                  <a:lnTo>
                    <a:pt x="5675376" y="0"/>
                  </a:lnTo>
                  <a:lnTo>
                    <a:pt x="5667756" y="0"/>
                  </a:lnTo>
                  <a:lnTo>
                    <a:pt x="5667756" y="63246"/>
                  </a:lnTo>
                  <a:lnTo>
                    <a:pt x="5667756" y="1600200"/>
                  </a:lnTo>
                  <a:lnTo>
                    <a:pt x="63246" y="1600200"/>
                  </a:lnTo>
                  <a:lnTo>
                    <a:pt x="63246" y="63246"/>
                  </a:lnTo>
                  <a:lnTo>
                    <a:pt x="5667756" y="63246"/>
                  </a:lnTo>
                  <a:lnTo>
                    <a:pt x="5667756" y="0"/>
                  </a:lnTo>
                  <a:lnTo>
                    <a:pt x="32004" y="0"/>
                  </a:lnTo>
                  <a:lnTo>
                    <a:pt x="19608" y="2425"/>
                  </a:lnTo>
                  <a:lnTo>
                    <a:pt x="9423" y="9055"/>
                  </a:lnTo>
                  <a:lnTo>
                    <a:pt x="2527" y="18973"/>
                  </a:lnTo>
                  <a:lnTo>
                    <a:pt x="0" y="31242"/>
                  </a:lnTo>
                  <a:lnTo>
                    <a:pt x="0" y="1631442"/>
                  </a:lnTo>
                  <a:lnTo>
                    <a:pt x="2527" y="1643837"/>
                  </a:lnTo>
                  <a:lnTo>
                    <a:pt x="7620" y="1651368"/>
                  </a:lnTo>
                  <a:lnTo>
                    <a:pt x="7620" y="3079242"/>
                  </a:lnTo>
                  <a:lnTo>
                    <a:pt x="10147" y="3091637"/>
                  </a:lnTo>
                  <a:lnTo>
                    <a:pt x="17043" y="3101822"/>
                  </a:lnTo>
                  <a:lnTo>
                    <a:pt x="27228" y="3108718"/>
                  </a:lnTo>
                  <a:lnTo>
                    <a:pt x="39624" y="3111246"/>
                  </a:lnTo>
                  <a:lnTo>
                    <a:pt x="71628" y="3111246"/>
                  </a:lnTo>
                  <a:lnTo>
                    <a:pt x="5675376" y="3111246"/>
                  </a:lnTo>
                  <a:lnTo>
                    <a:pt x="5707380" y="3111246"/>
                  </a:lnTo>
                  <a:lnTo>
                    <a:pt x="5719648" y="3108718"/>
                  </a:lnTo>
                  <a:lnTo>
                    <a:pt x="5729567" y="3101822"/>
                  </a:lnTo>
                  <a:lnTo>
                    <a:pt x="5736196" y="3091637"/>
                  </a:lnTo>
                  <a:lnTo>
                    <a:pt x="5738622" y="3079242"/>
                  </a:lnTo>
                  <a:lnTo>
                    <a:pt x="5738622" y="163144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118</a:t>
            </a:fld>
            <a:endParaRPr spc="-25" dirty="0"/>
          </a:p>
        </p:txBody>
      </p:sp>
      <p:sp>
        <p:nvSpPr>
          <p:cNvPr id="9" name="object 9"/>
          <p:cNvSpPr txBox="1"/>
          <p:nvPr/>
        </p:nvSpPr>
        <p:spPr>
          <a:xfrm>
            <a:off x="2747264" y="1251204"/>
            <a:ext cx="468947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25" dirty="0">
                <a:solidFill>
                  <a:srgbClr val="EC34F1"/>
                </a:solidFill>
                <a:latin typeface="Arial Unicode MS"/>
                <a:cs typeface="Arial Unicode MS"/>
              </a:rPr>
              <a:t>64F:</a:t>
            </a:r>
            <a:r>
              <a:rPr sz="2300" spc="-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fallas a </a:t>
            </a:r>
            <a:r>
              <a:rPr sz="2300" spc="10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110" dirty="0">
                <a:solidFill>
                  <a:srgbClr val="EC34F1"/>
                </a:solidFill>
                <a:latin typeface="Arial Unicode MS"/>
                <a:cs typeface="Arial Unicode MS"/>
              </a:rPr>
              <a:t>campo/rotor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51230" y="2515107"/>
            <a:ext cx="88709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100" dirty="0">
                <a:solidFill>
                  <a:srgbClr val="ED3338"/>
                </a:solidFill>
                <a:latin typeface="Trebuchet MS"/>
                <a:cs typeface="Trebuchet MS"/>
              </a:rPr>
              <a:t>ALARMA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0402" y="4016510"/>
            <a:ext cx="59118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-10" dirty="0">
                <a:solidFill>
                  <a:srgbClr val="ED3338"/>
                </a:solidFill>
                <a:latin typeface="Trebuchet MS"/>
                <a:cs typeface="Trebuchet MS"/>
              </a:rPr>
              <a:t>VIAJE</a:t>
            </a:r>
            <a:endParaRPr sz="1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0911" y="2186177"/>
            <a:ext cx="5852921" cy="472592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389876" y="5205984"/>
            <a:ext cx="943610" cy="485775"/>
            <a:chOff x="7389876" y="5205984"/>
            <a:chExt cx="943610" cy="485775"/>
          </a:xfrm>
        </p:grpSpPr>
        <p:sp>
          <p:nvSpPr>
            <p:cNvPr id="4" name="object 4"/>
            <p:cNvSpPr/>
            <p:nvPr/>
          </p:nvSpPr>
          <p:spPr>
            <a:xfrm>
              <a:off x="7404354" y="5219700"/>
              <a:ext cx="914400" cy="457200"/>
            </a:xfrm>
            <a:custGeom>
              <a:avLst/>
              <a:gdLst/>
              <a:ahLst/>
              <a:cxnLst/>
              <a:rect l="l" t="t" r="r" b="b"/>
              <a:pathLst>
                <a:path w="914400" h="457200">
                  <a:moveTo>
                    <a:pt x="914400" y="457200"/>
                  </a:moveTo>
                  <a:lnTo>
                    <a:pt x="914400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914400" y="457200"/>
                  </a:lnTo>
                  <a:close/>
                </a:path>
              </a:pathLst>
            </a:custGeom>
            <a:solidFill>
              <a:srgbClr val="FFFF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389876" y="5205984"/>
              <a:ext cx="943610" cy="485775"/>
            </a:xfrm>
            <a:custGeom>
              <a:avLst/>
              <a:gdLst/>
              <a:ahLst/>
              <a:cxnLst/>
              <a:rect l="l" t="t" r="r" b="b"/>
              <a:pathLst>
                <a:path w="943609" h="485775">
                  <a:moveTo>
                    <a:pt x="943355" y="485394"/>
                  </a:moveTo>
                  <a:lnTo>
                    <a:pt x="943355" y="0"/>
                  </a:lnTo>
                  <a:lnTo>
                    <a:pt x="0" y="0"/>
                  </a:lnTo>
                  <a:lnTo>
                    <a:pt x="0" y="485394"/>
                  </a:lnTo>
                  <a:lnTo>
                    <a:pt x="14477" y="485394"/>
                  </a:lnTo>
                  <a:lnTo>
                    <a:pt x="14477" y="28194"/>
                  </a:lnTo>
                  <a:lnTo>
                    <a:pt x="28955" y="13716"/>
                  </a:lnTo>
                  <a:lnTo>
                    <a:pt x="28955" y="28194"/>
                  </a:lnTo>
                  <a:lnTo>
                    <a:pt x="914400" y="28194"/>
                  </a:lnTo>
                  <a:lnTo>
                    <a:pt x="914400" y="13716"/>
                  </a:lnTo>
                  <a:lnTo>
                    <a:pt x="928877" y="28194"/>
                  </a:lnTo>
                  <a:lnTo>
                    <a:pt x="928877" y="485394"/>
                  </a:lnTo>
                  <a:lnTo>
                    <a:pt x="943355" y="485394"/>
                  </a:lnTo>
                  <a:close/>
                </a:path>
                <a:path w="943609" h="485775">
                  <a:moveTo>
                    <a:pt x="28955" y="28194"/>
                  </a:moveTo>
                  <a:lnTo>
                    <a:pt x="28955" y="13716"/>
                  </a:lnTo>
                  <a:lnTo>
                    <a:pt x="14477" y="28194"/>
                  </a:lnTo>
                  <a:lnTo>
                    <a:pt x="28955" y="28194"/>
                  </a:lnTo>
                  <a:close/>
                </a:path>
                <a:path w="943609" h="485775">
                  <a:moveTo>
                    <a:pt x="28955" y="457200"/>
                  </a:moveTo>
                  <a:lnTo>
                    <a:pt x="28955" y="28194"/>
                  </a:lnTo>
                  <a:lnTo>
                    <a:pt x="14477" y="28194"/>
                  </a:lnTo>
                  <a:lnTo>
                    <a:pt x="14477" y="457200"/>
                  </a:lnTo>
                  <a:lnTo>
                    <a:pt x="28955" y="457200"/>
                  </a:lnTo>
                  <a:close/>
                </a:path>
                <a:path w="943609" h="485775">
                  <a:moveTo>
                    <a:pt x="928877" y="457200"/>
                  </a:moveTo>
                  <a:lnTo>
                    <a:pt x="14477" y="457200"/>
                  </a:lnTo>
                  <a:lnTo>
                    <a:pt x="28955" y="470916"/>
                  </a:lnTo>
                  <a:lnTo>
                    <a:pt x="28955" y="485394"/>
                  </a:lnTo>
                  <a:lnTo>
                    <a:pt x="914400" y="485394"/>
                  </a:lnTo>
                  <a:lnTo>
                    <a:pt x="914400" y="470916"/>
                  </a:lnTo>
                  <a:lnTo>
                    <a:pt x="928877" y="457200"/>
                  </a:lnTo>
                  <a:close/>
                </a:path>
                <a:path w="943609" h="485775">
                  <a:moveTo>
                    <a:pt x="28955" y="485394"/>
                  </a:moveTo>
                  <a:lnTo>
                    <a:pt x="28955" y="470916"/>
                  </a:lnTo>
                  <a:lnTo>
                    <a:pt x="14477" y="457200"/>
                  </a:lnTo>
                  <a:lnTo>
                    <a:pt x="14477" y="485394"/>
                  </a:lnTo>
                  <a:lnTo>
                    <a:pt x="28955" y="485394"/>
                  </a:lnTo>
                  <a:close/>
                </a:path>
                <a:path w="943609" h="485775">
                  <a:moveTo>
                    <a:pt x="928877" y="28194"/>
                  </a:moveTo>
                  <a:lnTo>
                    <a:pt x="914400" y="13716"/>
                  </a:lnTo>
                  <a:lnTo>
                    <a:pt x="914400" y="28194"/>
                  </a:lnTo>
                  <a:lnTo>
                    <a:pt x="928877" y="28194"/>
                  </a:lnTo>
                  <a:close/>
                </a:path>
                <a:path w="943609" h="485775">
                  <a:moveTo>
                    <a:pt x="928877" y="457200"/>
                  </a:moveTo>
                  <a:lnTo>
                    <a:pt x="928877" y="28194"/>
                  </a:lnTo>
                  <a:lnTo>
                    <a:pt x="914400" y="28194"/>
                  </a:lnTo>
                  <a:lnTo>
                    <a:pt x="914400" y="457200"/>
                  </a:lnTo>
                  <a:lnTo>
                    <a:pt x="928877" y="457200"/>
                  </a:lnTo>
                  <a:close/>
                </a:path>
                <a:path w="943609" h="485775">
                  <a:moveTo>
                    <a:pt x="928877" y="485394"/>
                  </a:moveTo>
                  <a:lnTo>
                    <a:pt x="928877" y="457200"/>
                  </a:lnTo>
                  <a:lnTo>
                    <a:pt x="914400" y="470916"/>
                  </a:lnTo>
                  <a:lnTo>
                    <a:pt x="914400" y="485394"/>
                  </a:lnTo>
                  <a:lnTo>
                    <a:pt x="928877" y="4853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869430" y="5285994"/>
            <a:ext cx="459105" cy="86360"/>
          </a:xfrm>
          <a:custGeom>
            <a:avLst/>
            <a:gdLst/>
            <a:ahLst/>
            <a:cxnLst/>
            <a:rect l="l" t="t" r="r" b="b"/>
            <a:pathLst>
              <a:path w="459104" h="86360">
                <a:moveTo>
                  <a:pt x="86106" y="0"/>
                </a:moveTo>
                <a:lnTo>
                  <a:pt x="0" y="41910"/>
                </a:lnTo>
                <a:lnTo>
                  <a:pt x="71628" y="79003"/>
                </a:lnTo>
                <a:lnTo>
                  <a:pt x="71628" y="28956"/>
                </a:lnTo>
                <a:lnTo>
                  <a:pt x="85848" y="29151"/>
                </a:lnTo>
                <a:lnTo>
                  <a:pt x="86106" y="0"/>
                </a:lnTo>
                <a:close/>
              </a:path>
              <a:path w="459104" h="86360">
                <a:moveTo>
                  <a:pt x="85848" y="29151"/>
                </a:moveTo>
                <a:lnTo>
                  <a:pt x="71628" y="28956"/>
                </a:lnTo>
                <a:lnTo>
                  <a:pt x="71628" y="57150"/>
                </a:lnTo>
                <a:lnTo>
                  <a:pt x="85598" y="57342"/>
                </a:lnTo>
                <a:lnTo>
                  <a:pt x="85848" y="29151"/>
                </a:lnTo>
                <a:close/>
              </a:path>
              <a:path w="459104" h="86360">
                <a:moveTo>
                  <a:pt x="85598" y="57342"/>
                </a:moveTo>
                <a:lnTo>
                  <a:pt x="71628" y="57150"/>
                </a:lnTo>
                <a:lnTo>
                  <a:pt x="71628" y="79003"/>
                </a:lnTo>
                <a:lnTo>
                  <a:pt x="85344" y="86106"/>
                </a:lnTo>
                <a:lnTo>
                  <a:pt x="85598" y="57342"/>
                </a:lnTo>
                <a:close/>
              </a:path>
              <a:path w="459104" h="86360">
                <a:moveTo>
                  <a:pt x="458724" y="62484"/>
                </a:moveTo>
                <a:lnTo>
                  <a:pt x="458724" y="34290"/>
                </a:lnTo>
                <a:lnTo>
                  <a:pt x="85848" y="29151"/>
                </a:lnTo>
                <a:lnTo>
                  <a:pt x="85598" y="57342"/>
                </a:lnTo>
                <a:lnTo>
                  <a:pt x="458724" y="62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7059930" y="3884676"/>
            <a:ext cx="1248410" cy="486409"/>
            <a:chOff x="7059930" y="3884676"/>
            <a:chExt cx="1248410" cy="486409"/>
          </a:xfrm>
        </p:grpSpPr>
        <p:sp>
          <p:nvSpPr>
            <p:cNvPr id="8" name="object 8"/>
            <p:cNvSpPr/>
            <p:nvPr/>
          </p:nvSpPr>
          <p:spPr>
            <a:xfrm>
              <a:off x="7074408" y="3899154"/>
              <a:ext cx="1219200" cy="457200"/>
            </a:xfrm>
            <a:custGeom>
              <a:avLst/>
              <a:gdLst/>
              <a:ahLst/>
              <a:cxnLst/>
              <a:rect l="l" t="t" r="r" b="b"/>
              <a:pathLst>
                <a:path w="1219200" h="457200">
                  <a:moveTo>
                    <a:pt x="1219200" y="457200"/>
                  </a:moveTo>
                  <a:lnTo>
                    <a:pt x="1219200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1219200" y="457200"/>
                  </a:lnTo>
                  <a:close/>
                </a:path>
              </a:pathLst>
            </a:custGeom>
            <a:solidFill>
              <a:srgbClr val="FFFF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059930" y="3884676"/>
              <a:ext cx="1248410" cy="486409"/>
            </a:xfrm>
            <a:custGeom>
              <a:avLst/>
              <a:gdLst/>
              <a:ahLst/>
              <a:cxnLst/>
              <a:rect l="l" t="t" r="r" b="b"/>
              <a:pathLst>
                <a:path w="1248409" h="486410">
                  <a:moveTo>
                    <a:pt x="1248155" y="486156"/>
                  </a:moveTo>
                  <a:lnTo>
                    <a:pt x="1248155" y="0"/>
                  </a:lnTo>
                  <a:lnTo>
                    <a:pt x="0" y="0"/>
                  </a:lnTo>
                  <a:lnTo>
                    <a:pt x="0" y="486156"/>
                  </a:lnTo>
                  <a:lnTo>
                    <a:pt x="14477" y="486156"/>
                  </a:lnTo>
                  <a:lnTo>
                    <a:pt x="14477" y="28956"/>
                  </a:lnTo>
                  <a:lnTo>
                    <a:pt x="28955" y="14477"/>
                  </a:lnTo>
                  <a:lnTo>
                    <a:pt x="28955" y="28956"/>
                  </a:lnTo>
                  <a:lnTo>
                    <a:pt x="1219200" y="28956"/>
                  </a:lnTo>
                  <a:lnTo>
                    <a:pt x="1219200" y="14477"/>
                  </a:lnTo>
                  <a:lnTo>
                    <a:pt x="1233677" y="28956"/>
                  </a:lnTo>
                  <a:lnTo>
                    <a:pt x="1233677" y="486156"/>
                  </a:lnTo>
                  <a:lnTo>
                    <a:pt x="1248155" y="486156"/>
                  </a:lnTo>
                  <a:close/>
                </a:path>
                <a:path w="1248409" h="486410">
                  <a:moveTo>
                    <a:pt x="28955" y="28956"/>
                  </a:moveTo>
                  <a:lnTo>
                    <a:pt x="28955" y="14477"/>
                  </a:lnTo>
                  <a:lnTo>
                    <a:pt x="14477" y="28956"/>
                  </a:lnTo>
                  <a:lnTo>
                    <a:pt x="28955" y="28956"/>
                  </a:lnTo>
                  <a:close/>
                </a:path>
                <a:path w="1248409" h="486410">
                  <a:moveTo>
                    <a:pt x="28955" y="457200"/>
                  </a:moveTo>
                  <a:lnTo>
                    <a:pt x="28955" y="28956"/>
                  </a:lnTo>
                  <a:lnTo>
                    <a:pt x="14477" y="28956"/>
                  </a:lnTo>
                  <a:lnTo>
                    <a:pt x="14477" y="457200"/>
                  </a:lnTo>
                  <a:lnTo>
                    <a:pt x="28955" y="457200"/>
                  </a:lnTo>
                  <a:close/>
                </a:path>
                <a:path w="1248409" h="486410">
                  <a:moveTo>
                    <a:pt x="1233677" y="457200"/>
                  </a:moveTo>
                  <a:lnTo>
                    <a:pt x="14477" y="457200"/>
                  </a:lnTo>
                  <a:lnTo>
                    <a:pt x="28955" y="471677"/>
                  </a:lnTo>
                  <a:lnTo>
                    <a:pt x="28955" y="486156"/>
                  </a:lnTo>
                  <a:lnTo>
                    <a:pt x="1219200" y="486156"/>
                  </a:lnTo>
                  <a:lnTo>
                    <a:pt x="1219200" y="471677"/>
                  </a:lnTo>
                  <a:lnTo>
                    <a:pt x="1233677" y="457200"/>
                  </a:lnTo>
                  <a:close/>
                </a:path>
                <a:path w="1248409" h="486410">
                  <a:moveTo>
                    <a:pt x="28955" y="486156"/>
                  </a:moveTo>
                  <a:lnTo>
                    <a:pt x="28955" y="471677"/>
                  </a:lnTo>
                  <a:lnTo>
                    <a:pt x="14477" y="457200"/>
                  </a:lnTo>
                  <a:lnTo>
                    <a:pt x="14477" y="486156"/>
                  </a:lnTo>
                  <a:lnTo>
                    <a:pt x="28955" y="486156"/>
                  </a:lnTo>
                  <a:close/>
                </a:path>
                <a:path w="1248409" h="486410">
                  <a:moveTo>
                    <a:pt x="1233677" y="28956"/>
                  </a:moveTo>
                  <a:lnTo>
                    <a:pt x="1219200" y="14477"/>
                  </a:lnTo>
                  <a:lnTo>
                    <a:pt x="1219200" y="28956"/>
                  </a:lnTo>
                  <a:lnTo>
                    <a:pt x="1233677" y="28956"/>
                  </a:lnTo>
                  <a:close/>
                </a:path>
                <a:path w="1248409" h="486410">
                  <a:moveTo>
                    <a:pt x="1233677" y="457200"/>
                  </a:moveTo>
                  <a:lnTo>
                    <a:pt x="1233677" y="28956"/>
                  </a:lnTo>
                  <a:lnTo>
                    <a:pt x="1219200" y="28956"/>
                  </a:lnTo>
                  <a:lnTo>
                    <a:pt x="1219200" y="457200"/>
                  </a:lnTo>
                  <a:lnTo>
                    <a:pt x="1233677" y="457200"/>
                  </a:lnTo>
                  <a:close/>
                </a:path>
                <a:path w="1248409" h="486410">
                  <a:moveTo>
                    <a:pt x="1233677" y="486156"/>
                  </a:moveTo>
                  <a:lnTo>
                    <a:pt x="1233677" y="457200"/>
                  </a:lnTo>
                  <a:lnTo>
                    <a:pt x="1219200" y="471677"/>
                  </a:lnTo>
                  <a:lnTo>
                    <a:pt x="1219200" y="486156"/>
                  </a:lnTo>
                  <a:lnTo>
                    <a:pt x="1233677" y="4861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610350" y="4006596"/>
            <a:ext cx="400050" cy="659130"/>
          </a:xfrm>
          <a:custGeom>
            <a:avLst/>
            <a:gdLst/>
            <a:ahLst/>
            <a:cxnLst/>
            <a:rect l="l" t="t" r="r" b="b"/>
            <a:pathLst>
              <a:path w="400050" h="659129">
                <a:moveTo>
                  <a:pt x="31599" y="578419"/>
                </a:moveTo>
                <a:lnTo>
                  <a:pt x="6858" y="563879"/>
                </a:lnTo>
                <a:lnTo>
                  <a:pt x="0" y="659129"/>
                </a:lnTo>
                <a:lnTo>
                  <a:pt x="24384" y="643487"/>
                </a:lnTo>
                <a:lnTo>
                  <a:pt x="24384" y="590549"/>
                </a:lnTo>
                <a:lnTo>
                  <a:pt x="31599" y="578419"/>
                </a:lnTo>
                <a:close/>
              </a:path>
              <a:path w="400050" h="659129">
                <a:moveTo>
                  <a:pt x="56049" y="592786"/>
                </a:moveTo>
                <a:lnTo>
                  <a:pt x="31599" y="578419"/>
                </a:lnTo>
                <a:lnTo>
                  <a:pt x="24384" y="590549"/>
                </a:lnTo>
                <a:lnTo>
                  <a:pt x="48768" y="605027"/>
                </a:lnTo>
                <a:lnTo>
                  <a:pt x="56049" y="592786"/>
                </a:lnTo>
                <a:close/>
              </a:path>
              <a:path w="400050" h="659129">
                <a:moveTo>
                  <a:pt x="80772" y="607313"/>
                </a:moveTo>
                <a:lnTo>
                  <a:pt x="56049" y="592786"/>
                </a:lnTo>
                <a:lnTo>
                  <a:pt x="48768" y="605027"/>
                </a:lnTo>
                <a:lnTo>
                  <a:pt x="24384" y="590549"/>
                </a:lnTo>
                <a:lnTo>
                  <a:pt x="24384" y="643487"/>
                </a:lnTo>
                <a:lnTo>
                  <a:pt x="80772" y="607313"/>
                </a:lnTo>
                <a:close/>
              </a:path>
              <a:path w="400050" h="659129">
                <a:moveTo>
                  <a:pt x="400050" y="14477"/>
                </a:moveTo>
                <a:lnTo>
                  <a:pt x="375666" y="0"/>
                </a:lnTo>
                <a:lnTo>
                  <a:pt x="31599" y="578419"/>
                </a:lnTo>
                <a:lnTo>
                  <a:pt x="56049" y="592786"/>
                </a:lnTo>
                <a:lnTo>
                  <a:pt x="400050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119</a:t>
            </a:fld>
            <a:endParaRPr spc="-25" dirty="0"/>
          </a:p>
        </p:txBody>
      </p:sp>
      <p:sp>
        <p:nvSpPr>
          <p:cNvPr id="15" name="object 15"/>
          <p:cNvSpPr txBox="1"/>
          <p:nvPr/>
        </p:nvSpPr>
        <p:spPr>
          <a:xfrm>
            <a:off x="3330194" y="1546352"/>
            <a:ext cx="27603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EC34F1"/>
                </a:solidFill>
                <a:latin typeface="Arial Unicode MS"/>
                <a:cs typeface="Arial Unicode MS"/>
              </a:rPr>
              <a:t>64B:</a:t>
            </a:r>
            <a:r>
              <a:rPr sz="15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500" spc="50" dirty="0">
                <a:solidFill>
                  <a:srgbClr val="EC34F1"/>
                </a:solidFill>
                <a:latin typeface="Arial Unicode MS"/>
                <a:cs typeface="Arial Unicode MS"/>
              </a:rPr>
              <a:t>Levantamiento</a:t>
            </a:r>
            <a:r>
              <a:rPr sz="1500" spc="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500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1500" spc="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500" spc="-10" dirty="0">
                <a:solidFill>
                  <a:srgbClr val="EC34F1"/>
                </a:solidFill>
                <a:latin typeface="Arial Unicode MS"/>
                <a:cs typeface="Arial Unicode MS"/>
              </a:rPr>
              <a:t>cepillo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18002" y="2169064"/>
            <a:ext cx="4517390" cy="141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1855"/>
              </a:lnSpc>
              <a:buSzPct val="145454"/>
              <a:buFont typeface="Arial Unicode MS"/>
              <a:buChar char="-"/>
              <a:tabLst>
                <a:tab pos="354965" algn="l"/>
                <a:tab pos="355600" algn="l"/>
              </a:tabLst>
            </a:pPr>
            <a:r>
              <a:rPr sz="1100" b="1" dirty="0">
                <a:latin typeface="Trebuchet MS"/>
                <a:cs typeface="Trebuchet MS"/>
              </a:rPr>
              <a:t>El</a:t>
            </a:r>
            <a:r>
              <a:rPr sz="1100" b="1" spc="50" dirty="0">
                <a:latin typeface="Trebuchet MS"/>
                <a:cs typeface="Trebuchet MS"/>
              </a:rPr>
              <a:t> despegue</a:t>
            </a:r>
            <a:r>
              <a:rPr sz="1100" b="1" spc="55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del</a:t>
            </a:r>
            <a:r>
              <a:rPr sz="1100" b="1" spc="50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cepillo</a:t>
            </a:r>
            <a:r>
              <a:rPr sz="1100" b="1" spc="55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de</a:t>
            </a:r>
            <a:r>
              <a:rPr sz="1100" b="1" spc="50" dirty="0">
                <a:latin typeface="Trebuchet MS"/>
                <a:cs typeface="Trebuchet MS"/>
              </a:rPr>
              <a:t> conmutación</a:t>
            </a:r>
            <a:r>
              <a:rPr sz="1100" b="1" spc="55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conducirá</a:t>
            </a:r>
            <a:r>
              <a:rPr sz="1100" b="1" spc="50" dirty="0">
                <a:latin typeface="Trebuchet MS"/>
                <a:cs typeface="Trebuchet MS"/>
              </a:rPr>
              <a:t> </a:t>
            </a:r>
            <a:r>
              <a:rPr sz="1100" b="1" spc="-25" dirty="0">
                <a:latin typeface="Trebuchet MS"/>
                <a:cs typeface="Trebuchet MS"/>
              </a:rPr>
              <a:t>a:</a:t>
            </a:r>
            <a:endParaRPr sz="1100">
              <a:latin typeface="Trebuchet MS"/>
              <a:cs typeface="Trebuchet MS"/>
            </a:endParaRPr>
          </a:p>
          <a:p>
            <a:pPr marL="755650" lvl="1" indent="-285750">
              <a:lnSpc>
                <a:spcPct val="100000"/>
              </a:lnSpc>
              <a:spcBef>
                <a:spcPts val="380"/>
              </a:spcBef>
              <a:buFont typeface="Arial Unicode MS"/>
              <a:buChar char="-"/>
              <a:tabLst>
                <a:tab pos="755015" algn="l"/>
                <a:tab pos="755650" algn="l"/>
              </a:tabLst>
            </a:pPr>
            <a:r>
              <a:rPr sz="1600" b="1" spc="35" dirty="0">
                <a:latin typeface="Trebuchet MS"/>
                <a:cs typeface="Trebuchet MS"/>
              </a:rPr>
              <a:t>arco</a:t>
            </a:r>
            <a:endParaRPr sz="1600">
              <a:latin typeface="Trebuchet MS"/>
              <a:cs typeface="Trebuchet MS"/>
            </a:endParaRPr>
          </a:p>
          <a:p>
            <a:pPr marL="755650" lvl="1" indent="-285750">
              <a:lnSpc>
                <a:spcPct val="100000"/>
              </a:lnSpc>
              <a:spcBef>
                <a:spcPts val="385"/>
              </a:spcBef>
              <a:buSzPct val="139130"/>
              <a:buFont typeface="Arial Unicode MS"/>
              <a:buChar char="-"/>
              <a:tabLst>
                <a:tab pos="755015" algn="l"/>
                <a:tab pos="755650" algn="l"/>
              </a:tabLst>
            </a:pPr>
            <a:r>
              <a:rPr sz="1150" b="1" spc="55" dirty="0">
                <a:latin typeface="Trebuchet MS"/>
                <a:cs typeface="Trebuchet MS"/>
              </a:rPr>
              <a:t>Disparo</a:t>
            </a:r>
            <a:r>
              <a:rPr sz="1150" b="1" spc="75" dirty="0">
                <a:latin typeface="Trebuchet MS"/>
                <a:cs typeface="Trebuchet MS"/>
              </a:rPr>
              <a:t> </a:t>
            </a:r>
            <a:r>
              <a:rPr sz="1150" b="1" dirty="0">
                <a:latin typeface="Trebuchet MS"/>
                <a:cs typeface="Trebuchet MS"/>
              </a:rPr>
              <a:t>por</a:t>
            </a:r>
            <a:r>
              <a:rPr sz="1150" b="1" spc="80" dirty="0">
                <a:latin typeface="Trebuchet MS"/>
                <a:cs typeface="Trebuchet MS"/>
              </a:rPr>
              <a:t> </a:t>
            </a:r>
            <a:r>
              <a:rPr sz="1150" b="1" dirty="0">
                <a:latin typeface="Trebuchet MS"/>
                <a:cs typeface="Trebuchet MS"/>
              </a:rPr>
              <a:t>pérdida</a:t>
            </a:r>
            <a:r>
              <a:rPr sz="1150" b="1" spc="80" dirty="0">
                <a:latin typeface="Trebuchet MS"/>
                <a:cs typeface="Trebuchet MS"/>
              </a:rPr>
              <a:t> </a:t>
            </a:r>
            <a:r>
              <a:rPr sz="1150" b="1" dirty="0">
                <a:latin typeface="Trebuchet MS"/>
                <a:cs typeface="Trebuchet MS"/>
              </a:rPr>
              <a:t>de</a:t>
            </a:r>
            <a:r>
              <a:rPr sz="1150" b="1" spc="75" dirty="0">
                <a:latin typeface="Trebuchet MS"/>
                <a:cs typeface="Trebuchet MS"/>
              </a:rPr>
              <a:t> </a:t>
            </a:r>
            <a:r>
              <a:rPr sz="1150" b="1" spc="50" dirty="0">
                <a:latin typeface="Trebuchet MS"/>
                <a:cs typeface="Trebuchet MS"/>
              </a:rPr>
              <a:t>campo</a:t>
            </a:r>
            <a:endParaRPr sz="115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SzPct val="188235"/>
              <a:buFont typeface="Arial Unicode MS"/>
              <a:buChar char="-"/>
              <a:tabLst>
                <a:tab pos="354965" algn="l"/>
                <a:tab pos="355600" algn="l"/>
              </a:tabLst>
            </a:pPr>
            <a:r>
              <a:rPr sz="850" b="1" dirty="0">
                <a:latin typeface="Trebuchet MS"/>
                <a:cs typeface="Trebuchet MS"/>
              </a:rPr>
              <a:t>El</a:t>
            </a:r>
            <a:r>
              <a:rPr sz="850" b="1" spc="85" dirty="0">
                <a:latin typeface="Trebuchet MS"/>
                <a:cs typeface="Trebuchet MS"/>
              </a:rPr>
              <a:t> </a:t>
            </a:r>
            <a:r>
              <a:rPr sz="850" b="1" dirty="0">
                <a:latin typeface="Trebuchet MS"/>
                <a:cs typeface="Trebuchet MS"/>
              </a:rPr>
              <a:t>despegue</a:t>
            </a:r>
            <a:r>
              <a:rPr sz="850" b="1" spc="85" dirty="0">
                <a:latin typeface="Trebuchet MS"/>
                <a:cs typeface="Trebuchet MS"/>
              </a:rPr>
              <a:t> </a:t>
            </a:r>
            <a:r>
              <a:rPr sz="850" b="1" dirty="0">
                <a:latin typeface="Trebuchet MS"/>
                <a:cs typeface="Trebuchet MS"/>
              </a:rPr>
              <a:t>de</a:t>
            </a:r>
            <a:r>
              <a:rPr sz="850" b="1" spc="90" dirty="0">
                <a:latin typeface="Trebuchet MS"/>
                <a:cs typeface="Trebuchet MS"/>
              </a:rPr>
              <a:t> </a:t>
            </a:r>
            <a:r>
              <a:rPr sz="850" b="1" dirty="0">
                <a:latin typeface="Trebuchet MS"/>
                <a:cs typeface="Trebuchet MS"/>
              </a:rPr>
              <a:t>la</a:t>
            </a:r>
            <a:r>
              <a:rPr sz="850" b="1" spc="85" dirty="0">
                <a:latin typeface="Trebuchet MS"/>
                <a:cs typeface="Trebuchet MS"/>
              </a:rPr>
              <a:t> </a:t>
            </a:r>
            <a:r>
              <a:rPr sz="850" b="1" dirty="0">
                <a:latin typeface="Trebuchet MS"/>
                <a:cs typeface="Trebuchet MS"/>
              </a:rPr>
              <a:t>escobilla</a:t>
            </a:r>
            <a:r>
              <a:rPr sz="850" b="1" spc="85" dirty="0">
                <a:latin typeface="Trebuchet MS"/>
                <a:cs typeface="Trebuchet MS"/>
              </a:rPr>
              <a:t> </a:t>
            </a:r>
            <a:r>
              <a:rPr sz="850" b="1" dirty="0">
                <a:latin typeface="Trebuchet MS"/>
                <a:cs typeface="Trebuchet MS"/>
              </a:rPr>
              <a:t>de</a:t>
            </a:r>
            <a:r>
              <a:rPr sz="850" b="1" spc="90" dirty="0">
                <a:latin typeface="Trebuchet MS"/>
                <a:cs typeface="Trebuchet MS"/>
              </a:rPr>
              <a:t> </a:t>
            </a:r>
            <a:r>
              <a:rPr sz="850" b="1" dirty="0">
                <a:latin typeface="Trebuchet MS"/>
                <a:cs typeface="Trebuchet MS"/>
              </a:rPr>
              <a:t>puesta</a:t>
            </a:r>
            <a:r>
              <a:rPr sz="850" b="1" spc="85" dirty="0">
                <a:latin typeface="Trebuchet MS"/>
                <a:cs typeface="Trebuchet MS"/>
              </a:rPr>
              <a:t> </a:t>
            </a:r>
            <a:r>
              <a:rPr sz="850" b="1" spc="55" dirty="0">
                <a:latin typeface="Trebuchet MS"/>
                <a:cs typeface="Trebuchet MS"/>
              </a:rPr>
              <a:t>a</a:t>
            </a:r>
            <a:r>
              <a:rPr sz="850" b="1" spc="85" dirty="0">
                <a:latin typeface="Trebuchet MS"/>
                <a:cs typeface="Trebuchet MS"/>
              </a:rPr>
              <a:t> </a:t>
            </a:r>
            <a:r>
              <a:rPr sz="850" b="1" dirty="0">
                <a:latin typeface="Trebuchet MS"/>
                <a:cs typeface="Trebuchet MS"/>
              </a:rPr>
              <a:t>tierra</a:t>
            </a:r>
            <a:r>
              <a:rPr sz="850" b="1" spc="90" dirty="0">
                <a:latin typeface="Trebuchet MS"/>
                <a:cs typeface="Trebuchet MS"/>
              </a:rPr>
              <a:t> </a:t>
            </a:r>
            <a:r>
              <a:rPr sz="850" b="1" dirty="0">
                <a:latin typeface="Trebuchet MS"/>
                <a:cs typeface="Trebuchet MS"/>
              </a:rPr>
              <a:t>puede</a:t>
            </a:r>
            <a:r>
              <a:rPr sz="850" b="1" spc="85" dirty="0">
                <a:latin typeface="Trebuchet MS"/>
                <a:cs typeface="Trebuchet MS"/>
              </a:rPr>
              <a:t> </a:t>
            </a:r>
            <a:r>
              <a:rPr sz="850" b="1" spc="-10" dirty="0">
                <a:latin typeface="Trebuchet MS"/>
                <a:cs typeface="Trebuchet MS"/>
              </a:rPr>
              <a:t>provocar:</a:t>
            </a:r>
            <a:endParaRPr sz="850">
              <a:latin typeface="Trebuchet MS"/>
              <a:cs typeface="Trebuchet MS"/>
            </a:endParaRPr>
          </a:p>
          <a:p>
            <a:pPr marL="755650" lvl="1" indent="-285750">
              <a:lnSpc>
                <a:spcPct val="100000"/>
              </a:lnSpc>
              <a:spcBef>
                <a:spcPts val="385"/>
              </a:spcBef>
              <a:buSzPct val="168421"/>
              <a:buFont typeface="Arial Unicode MS"/>
              <a:buChar char="-"/>
              <a:tabLst>
                <a:tab pos="755015" algn="l"/>
                <a:tab pos="755650" algn="l"/>
              </a:tabLst>
            </a:pPr>
            <a:r>
              <a:rPr sz="950" b="1" dirty="0">
                <a:latin typeface="Trebuchet MS"/>
                <a:cs typeface="Trebuchet MS"/>
              </a:rPr>
              <a:t>Corrientes</a:t>
            </a:r>
            <a:r>
              <a:rPr sz="950" b="1" spc="160" dirty="0">
                <a:latin typeface="Trebuchet MS"/>
                <a:cs typeface="Trebuchet MS"/>
              </a:rPr>
              <a:t> </a:t>
            </a:r>
            <a:r>
              <a:rPr sz="950" b="1" dirty="0">
                <a:latin typeface="Trebuchet MS"/>
                <a:cs typeface="Trebuchet MS"/>
              </a:rPr>
              <a:t>parásitas</a:t>
            </a:r>
            <a:r>
              <a:rPr sz="950" b="1" spc="165" dirty="0">
                <a:latin typeface="Trebuchet MS"/>
                <a:cs typeface="Trebuchet MS"/>
              </a:rPr>
              <a:t> </a:t>
            </a:r>
            <a:r>
              <a:rPr sz="950" b="1" dirty="0">
                <a:latin typeface="Trebuchet MS"/>
                <a:cs typeface="Trebuchet MS"/>
              </a:rPr>
              <a:t>que</a:t>
            </a:r>
            <a:r>
              <a:rPr sz="950" b="1" spc="160" dirty="0">
                <a:latin typeface="Trebuchet MS"/>
                <a:cs typeface="Trebuchet MS"/>
              </a:rPr>
              <a:t> </a:t>
            </a:r>
            <a:r>
              <a:rPr sz="950" b="1" spc="50" dirty="0">
                <a:latin typeface="Trebuchet MS"/>
                <a:cs typeface="Trebuchet MS"/>
              </a:rPr>
              <a:t>causan</a:t>
            </a:r>
            <a:r>
              <a:rPr sz="950" b="1" spc="165" dirty="0">
                <a:latin typeface="Trebuchet MS"/>
                <a:cs typeface="Trebuchet MS"/>
              </a:rPr>
              <a:t> </a:t>
            </a:r>
            <a:r>
              <a:rPr sz="950" b="1" dirty="0">
                <a:latin typeface="Trebuchet MS"/>
                <a:cs typeface="Trebuchet MS"/>
              </a:rPr>
              <a:t>picaduras</a:t>
            </a:r>
            <a:r>
              <a:rPr sz="950" b="1" spc="160" dirty="0">
                <a:latin typeface="Trebuchet MS"/>
                <a:cs typeface="Trebuchet MS"/>
              </a:rPr>
              <a:t> </a:t>
            </a:r>
            <a:r>
              <a:rPr sz="950" b="1" dirty="0">
                <a:latin typeface="Trebuchet MS"/>
                <a:cs typeface="Trebuchet MS"/>
              </a:rPr>
              <a:t>en</a:t>
            </a:r>
            <a:r>
              <a:rPr sz="950" b="1" spc="160" dirty="0">
                <a:latin typeface="Trebuchet MS"/>
                <a:cs typeface="Trebuchet MS"/>
              </a:rPr>
              <a:t> </a:t>
            </a:r>
            <a:r>
              <a:rPr sz="950" b="1" dirty="0">
                <a:latin typeface="Trebuchet MS"/>
                <a:cs typeface="Trebuchet MS"/>
              </a:rPr>
              <a:t>los</a:t>
            </a:r>
            <a:r>
              <a:rPr sz="950" b="1" spc="165" dirty="0">
                <a:latin typeface="Trebuchet MS"/>
                <a:cs typeface="Trebuchet MS"/>
              </a:rPr>
              <a:t> </a:t>
            </a:r>
            <a:r>
              <a:rPr sz="950" b="1" spc="-10" dirty="0">
                <a:latin typeface="Trebuchet MS"/>
                <a:cs typeface="Trebuchet MS"/>
              </a:rPr>
              <a:t>rodamientos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74407" y="3899153"/>
            <a:ext cx="1219200" cy="45720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R="31115" algn="ctr">
              <a:lnSpc>
                <a:spcPct val="100000"/>
              </a:lnSpc>
              <a:spcBef>
                <a:spcPts val="515"/>
              </a:spcBef>
            </a:pPr>
            <a:r>
              <a:rPr sz="1000" spc="-10" dirty="0">
                <a:latin typeface="Arial Unicode MS"/>
                <a:cs typeface="Arial Unicode MS"/>
              </a:rPr>
              <a:t>Conmutación</a:t>
            </a:r>
            <a:endParaRPr sz="1000">
              <a:latin typeface="Arial Unicode MS"/>
              <a:cs typeface="Arial Unicode MS"/>
            </a:endParaRPr>
          </a:p>
          <a:p>
            <a:pPr marR="12065" algn="ctr">
              <a:lnSpc>
                <a:spcPct val="100000"/>
              </a:lnSpc>
              <a:spcBef>
                <a:spcPts val="390"/>
              </a:spcBef>
            </a:pPr>
            <a:r>
              <a:rPr sz="850" spc="-10" dirty="0">
                <a:latin typeface="Arial Unicode MS"/>
                <a:cs typeface="Arial Unicode MS"/>
              </a:rPr>
              <a:t>Cepillo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04354" y="5219700"/>
            <a:ext cx="914400" cy="45720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700">
              <a:latin typeface="Times New Roman"/>
              <a:cs typeface="Times New Roman"/>
            </a:endParaRPr>
          </a:p>
          <a:p>
            <a:pPr marR="37465" algn="ctr">
              <a:lnSpc>
                <a:spcPct val="100000"/>
              </a:lnSpc>
            </a:pPr>
            <a:r>
              <a:rPr sz="700" dirty="0">
                <a:latin typeface="Arial Unicode MS"/>
                <a:cs typeface="Arial Unicode MS"/>
              </a:rPr>
              <a:t>Toma</a:t>
            </a:r>
            <a:r>
              <a:rPr sz="700" spc="3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30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tierra</a:t>
            </a:r>
            <a:endParaRPr sz="700">
              <a:latin typeface="Arial Unicode MS"/>
              <a:cs typeface="Arial Unicode MS"/>
            </a:endParaRPr>
          </a:p>
          <a:p>
            <a:pPr marR="12065" algn="ctr">
              <a:lnSpc>
                <a:spcPct val="100000"/>
              </a:lnSpc>
              <a:spcBef>
                <a:spcPts val="450"/>
              </a:spcBef>
            </a:pPr>
            <a:r>
              <a:rPr sz="850" spc="-10" dirty="0">
                <a:latin typeface="Arial Unicode MS"/>
                <a:cs typeface="Arial Unicode MS"/>
              </a:rPr>
              <a:t>Cepillo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45730" y="5827776"/>
            <a:ext cx="943610" cy="638810"/>
            <a:chOff x="7745730" y="5827776"/>
            <a:chExt cx="943610" cy="638810"/>
          </a:xfrm>
        </p:grpSpPr>
        <p:sp>
          <p:nvSpPr>
            <p:cNvPr id="3" name="object 3"/>
            <p:cNvSpPr/>
            <p:nvPr/>
          </p:nvSpPr>
          <p:spPr>
            <a:xfrm>
              <a:off x="7760208" y="5842254"/>
              <a:ext cx="914400" cy="609600"/>
            </a:xfrm>
            <a:custGeom>
              <a:avLst/>
              <a:gdLst/>
              <a:ahLst/>
              <a:cxnLst/>
              <a:rect l="l" t="t" r="r" b="b"/>
              <a:pathLst>
                <a:path w="914400" h="609600">
                  <a:moveTo>
                    <a:pt x="914400" y="609600"/>
                  </a:moveTo>
                  <a:lnTo>
                    <a:pt x="914400" y="0"/>
                  </a:lnTo>
                  <a:lnTo>
                    <a:pt x="0" y="0"/>
                  </a:lnTo>
                  <a:lnTo>
                    <a:pt x="0" y="609600"/>
                  </a:lnTo>
                  <a:lnTo>
                    <a:pt x="914400" y="609600"/>
                  </a:lnTo>
                  <a:close/>
                </a:path>
              </a:pathLst>
            </a:custGeom>
            <a:solidFill>
              <a:srgbClr val="FFFF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745730" y="5827776"/>
              <a:ext cx="943610" cy="638810"/>
            </a:xfrm>
            <a:custGeom>
              <a:avLst/>
              <a:gdLst/>
              <a:ahLst/>
              <a:cxnLst/>
              <a:rect l="l" t="t" r="r" b="b"/>
              <a:pathLst>
                <a:path w="943609" h="638810">
                  <a:moveTo>
                    <a:pt x="943355" y="638556"/>
                  </a:moveTo>
                  <a:lnTo>
                    <a:pt x="943355" y="0"/>
                  </a:lnTo>
                  <a:lnTo>
                    <a:pt x="0" y="0"/>
                  </a:lnTo>
                  <a:lnTo>
                    <a:pt x="0" y="638556"/>
                  </a:lnTo>
                  <a:lnTo>
                    <a:pt x="14477" y="638556"/>
                  </a:lnTo>
                  <a:lnTo>
                    <a:pt x="14477" y="28956"/>
                  </a:lnTo>
                  <a:lnTo>
                    <a:pt x="28955" y="14477"/>
                  </a:lnTo>
                  <a:lnTo>
                    <a:pt x="28955" y="28956"/>
                  </a:lnTo>
                  <a:lnTo>
                    <a:pt x="914400" y="28956"/>
                  </a:lnTo>
                  <a:lnTo>
                    <a:pt x="914400" y="14477"/>
                  </a:lnTo>
                  <a:lnTo>
                    <a:pt x="928877" y="28956"/>
                  </a:lnTo>
                  <a:lnTo>
                    <a:pt x="928877" y="638556"/>
                  </a:lnTo>
                  <a:lnTo>
                    <a:pt x="943355" y="638556"/>
                  </a:lnTo>
                  <a:close/>
                </a:path>
                <a:path w="943609" h="638810">
                  <a:moveTo>
                    <a:pt x="28955" y="28956"/>
                  </a:moveTo>
                  <a:lnTo>
                    <a:pt x="28955" y="14477"/>
                  </a:lnTo>
                  <a:lnTo>
                    <a:pt x="14477" y="28956"/>
                  </a:lnTo>
                  <a:lnTo>
                    <a:pt x="28955" y="28956"/>
                  </a:lnTo>
                  <a:close/>
                </a:path>
                <a:path w="943609" h="638810">
                  <a:moveTo>
                    <a:pt x="28955" y="609600"/>
                  </a:moveTo>
                  <a:lnTo>
                    <a:pt x="28955" y="28956"/>
                  </a:lnTo>
                  <a:lnTo>
                    <a:pt x="14477" y="28956"/>
                  </a:lnTo>
                  <a:lnTo>
                    <a:pt x="14477" y="609600"/>
                  </a:lnTo>
                  <a:lnTo>
                    <a:pt x="28955" y="609600"/>
                  </a:lnTo>
                  <a:close/>
                </a:path>
                <a:path w="943609" h="638810">
                  <a:moveTo>
                    <a:pt x="928877" y="609600"/>
                  </a:moveTo>
                  <a:lnTo>
                    <a:pt x="14477" y="609600"/>
                  </a:lnTo>
                  <a:lnTo>
                    <a:pt x="28955" y="624077"/>
                  </a:lnTo>
                  <a:lnTo>
                    <a:pt x="28955" y="638556"/>
                  </a:lnTo>
                  <a:lnTo>
                    <a:pt x="914400" y="638556"/>
                  </a:lnTo>
                  <a:lnTo>
                    <a:pt x="914400" y="624077"/>
                  </a:lnTo>
                  <a:lnTo>
                    <a:pt x="928877" y="609600"/>
                  </a:lnTo>
                  <a:close/>
                </a:path>
                <a:path w="943609" h="638810">
                  <a:moveTo>
                    <a:pt x="28955" y="638556"/>
                  </a:moveTo>
                  <a:lnTo>
                    <a:pt x="28955" y="624077"/>
                  </a:lnTo>
                  <a:lnTo>
                    <a:pt x="14477" y="609600"/>
                  </a:lnTo>
                  <a:lnTo>
                    <a:pt x="14477" y="638556"/>
                  </a:lnTo>
                  <a:lnTo>
                    <a:pt x="28955" y="638556"/>
                  </a:lnTo>
                  <a:close/>
                </a:path>
                <a:path w="943609" h="638810">
                  <a:moveTo>
                    <a:pt x="928877" y="28956"/>
                  </a:moveTo>
                  <a:lnTo>
                    <a:pt x="914400" y="14477"/>
                  </a:lnTo>
                  <a:lnTo>
                    <a:pt x="914400" y="28956"/>
                  </a:lnTo>
                  <a:lnTo>
                    <a:pt x="928877" y="28956"/>
                  </a:lnTo>
                  <a:close/>
                </a:path>
                <a:path w="943609" h="638810">
                  <a:moveTo>
                    <a:pt x="928877" y="609600"/>
                  </a:moveTo>
                  <a:lnTo>
                    <a:pt x="928877" y="28956"/>
                  </a:lnTo>
                  <a:lnTo>
                    <a:pt x="914400" y="28956"/>
                  </a:lnTo>
                  <a:lnTo>
                    <a:pt x="914400" y="609600"/>
                  </a:lnTo>
                  <a:lnTo>
                    <a:pt x="928877" y="609600"/>
                  </a:lnTo>
                  <a:close/>
                </a:path>
                <a:path w="943609" h="638810">
                  <a:moveTo>
                    <a:pt x="928877" y="638556"/>
                  </a:moveTo>
                  <a:lnTo>
                    <a:pt x="928877" y="609600"/>
                  </a:lnTo>
                  <a:lnTo>
                    <a:pt x="914400" y="624077"/>
                  </a:lnTo>
                  <a:lnTo>
                    <a:pt x="914400" y="638556"/>
                  </a:lnTo>
                  <a:lnTo>
                    <a:pt x="928877" y="6385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207008" y="2184654"/>
            <a:ext cx="7558405" cy="4724400"/>
            <a:chOff x="1207008" y="2184654"/>
            <a:chExt cx="7558405" cy="4724400"/>
          </a:xfrm>
        </p:grpSpPr>
        <p:sp>
          <p:nvSpPr>
            <p:cNvPr id="6" name="object 6"/>
            <p:cNvSpPr/>
            <p:nvPr/>
          </p:nvSpPr>
          <p:spPr>
            <a:xfrm>
              <a:off x="7033260" y="5526786"/>
              <a:ext cx="658495" cy="441959"/>
            </a:xfrm>
            <a:custGeom>
              <a:avLst/>
              <a:gdLst/>
              <a:ahLst/>
              <a:cxnLst/>
              <a:rect l="l" t="t" r="r" b="b"/>
              <a:pathLst>
                <a:path w="658495" h="441960">
                  <a:moveTo>
                    <a:pt x="94488" y="11430"/>
                  </a:moveTo>
                  <a:lnTo>
                    <a:pt x="0" y="0"/>
                  </a:lnTo>
                  <a:lnTo>
                    <a:pt x="47244" y="83058"/>
                  </a:lnTo>
                  <a:lnTo>
                    <a:pt x="51816" y="76126"/>
                  </a:lnTo>
                  <a:lnTo>
                    <a:pt x="51816" y="51054"/>
                  </a:lnTo>
                  <a:lnTo>
                    <a:pt x="67056" y="27432"/>
                  </a:lnTo>
                  <a:lnTo>
                    <a:pt x="78815" y="35191"/>
                  </a:lnTo>
                  <a:lnTo>
                    <a:pt x="94488" y="11430"/>
                  </a:lnTo>
                  <a:close/>
                </a:path>
                <a:path w="658495" h="441960">
                  <a:moveTo>
                    <a:pt x="78815" y="35191"/>
                  </a:moveTo>
                  <a:lnTo>
                    <a:pt x="67056" y="27432"/>
                  </a:lnTo>
                  <a:lnTo>
                    <a:pt x="51816" y="51054"/>
                  </a:lnTo>
                  <a:lnTo>
                    <a:pt x="63327" y="58673"/>
                  </a:lnTo>
                  <a:lnTo>
                    <a:pt x="78815" y="35191"/>
                  </a:lnTo>
                  <a:close/>
                </a:path>
                <a:path w="658495" h="441960">
                  <a:moveTo>
                    <a:pt x="63327" y="58673"/>
                  </a:moveTo>
                  <a:lnTo>
                    <a:pt x="51816" y="51054"/>
                  </a:lnTo>
                  <a:lnTo>
                    <a:pt x="51816" y="76126"/>
                  </a:lnTo>
                  <a:lnTo>
                    <a:pt x="63327" y="58673"/>
                  </a:lnTo>
                  <a:close/>
                </a:path>
                <a:path w="658495" h="441960">
                  <a:moveTo>
                    <a:pt x="658368" y="417576"/>
                  </a:moveTo>
                  <a:lnTo>
                    <a:pt x="78815" y="35191"/>
                  </a:lnTo>
                  <a:lnTo>
                    <a:pt x="63327" y="58673"/>
                  </a:lnTo>
                  <a:lnTo>
                    <a:pt x="642366" y="441960"/>
                  </a:lnTo>
                  <a:lnTo>
                    <a:pt x="658368" y="4175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7008" y="2184654"/>
              <a:ext cx="5841491" cy="47244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531608" y="4318254"/>
              <a:ext cx="1219200" cy="457200"/>
            </a:xfrm>
            <a:custGeom>
              <a:avLst/>
              <a:gdLst/>
              <a:ahLst/>
              <a:cxnLst/>
              <a:rect l="l" t="t" r="r" b="b"/>
              <a:pathLst>
                <a:path w="1219200" h="457200">
                  <a:moveTo>
                    <a:pt x="1219200" y="457200"/>
                  </a:moveTo>
                  <a:lnTo>
                    <a:pt x="1219200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1219200" y="457200"/>
                  </a:lnTo>
                  <a:close/>
                </a:path>
              </a:pathLst>
            </a:custGeom>
            <a:solidFill>
              <a:srgbClr val="FFFF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43700" y="4303775"/>
              <a:ext cx="2021839" cy="1173480"/>
            </a:xfrm>
            <a:custGeom>
              <a:avLst/>
              <a:gdLst/>
              <a:ahLst/>
              <a:cxnLst/>
              <a:rect l="l" t="t" r="r" b="b"/>
              <a:pathLst>
                <a:path w="2021840" h="1173479">
                  <a:moveTo>
                    <a:pt x="187452" y="1154430"/>
                  </a:moveTo>
                  <a:lnTo>
                    <a:pt x="35052" y="1154430"/>
                  </a:lnTo>
                  <a:lnTo>
                    <a:pt x="35052" y="1173480"/>
                  </a:lnTo>
                  <a:lnTo>
                    <a:pt x="187452" y="1173480"/>
                  </a:lnTo>
                  <a:lnTo>
                    <a:pt x="187452" y="1154430"/>
                  </a:lnTo>
                  <a:close/>
                </a:path>
                <a:path w="2021840" h="1173479">
                  <a:moveTo>
                    <a:pt x="716280" y="142494"/>
                  </a:moveTo>
                  <a:lnTo>
                    <a:pt x="707136" y="115062"/>
                  </a:lnTo>
                  <a:lnTo>
                    <a:pt x="77597" y="319443"/>
                  </a:lnTo>
                  <a:lnTo>
                    <a:pt x="68580" y="291846"/>
                  </a:lnTo>
                  <a:lnTo>
                    <a:pt x="0" y="358902"/>
                  </a:lnTo>
                  <a:lnTo>
                    <a:pt x="64008" y="368642"/>
                  </a:lnTo>
                  <a:lnTo>
                    <a:pt x="95250" y="373380"/>
                  </a:lnTo>
                  <a:lnTo>
                    <a:pt x="86296" y="346036"/>
                  </a:lnTo>
                  <a:lnTo>
                    <a:pt x="716280" y="142494"/>
                  </a:lnTo>
                  <a:close/>
                </a:path>
                <a:path w="2021840" h="1173479">
                  <a:moveTo>
                    <a:pt x="2021586" y="0"/>
                  </a:moveTo>
                  <a:lnTo>
                    <a:pt x="1992630" y="0"/>
                  </a:lnTo>
                  <a:lnTo>
                    <a:pt x="1992630" y="28956"/>
                  </a:lnTo>
                  <a:lnTo>
                    <a:pt x="1992630" y="457200"/>
                  </a:lnTo>
                  <a:lnTo>
                    <a:pt x="802386" y="457200"/>
                  </a:lnTo>
                  <a:lnTo>
                    <a:pt x="802386" y="28956"/>
                  </a:lnTo>
                  <a:lnTo>
                    <a:pt x="1992630" y="28956"/>
                  </a:lnTo>
                  <a:lnTo>
                    <a:pt x="1992630" y="0"/>
                  </a:lnTo>
                  <a:lnTo>
                    <a:pt x="773430" y="0"/>
                  </a:lnTo>
                  <a:lnTo>
                    <a:pt x="773430" y="486156"/>
                  </a:lnTo>
                  <a:lnTo>
                    <a:pt x="787908" y="486156"/>
                  </a:lnTo>
                  <a:lnTo>
                    <a:pt x="802386" y="486156"/>
                  </a:lnTo>
                  <a:lnTo>
                    <a:pt x="1992630" y="486156"/>
                  </a:lnTo>
                  <a:lnTo>
                    <a:pt x="2007108" y="486156"/>
                  </a:lnTo>
                  <a:lnTo>
                    <a:pt x="2021586" y="486156"/>
                  </a:lnTo>
                  <a:lnTo>
                    <a:pt x="20215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15505" y="5366004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76200"/>
                  </a:moveTo>
                  <a:lnTo>
                    <a:pt x="76200" y="0"/>
                  </a:lnTo>
                  <a:lnTo>
                    <a:pt x="0" y="0"/>
                  </a:lnTo>
                  <a:lnTo>
                    <a:pt x="0" y="76200"/>
                  </a:lnTo>
                  <a:lnTo>
                    <a:pt x="76200" y="76200"/>
                  </a:lnTo>
                  <a:close/>
                </a:path>
              </a:pathLst>
            </a:custGeom>
            <a:solidFill>
              <a:srgbClr val="F7F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120</a:t>
            </a:fld>
            <a:endParaRPr spc="-25" dirty="0"/>
          </a:p>
        </p:txBody>
      </p:sp>
      <p:sp>
        <p:nvSpPr>
          <p:cNvPr id="15" name="object 15"/>
          <p:cNvSpPr txBox="1"/>
          <p:nvPr/>
        </p:nvSpPr>
        <p:spPr>
          <a:xfrm>
            <a:off x="3329432" y="1546352"/>
            <a:ext cx="27603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EC34F1"/>
                </a:solidFill>
                <a:latin typeface="Arial Unicode MS"/>
                <a:cs typeface="Arial Unicode MS"/>
              </a:rPr>
              <a:t>64B:</a:t>
            </a:r>
            <a:r>
              <a:rPr sz="15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500" spc="50" dirty="0">
                <a:solidFill>
                  <a:srgbClr val="EC34F1"/>
                </a:solidFill>
                <a:latin typeface="Arial Unicode MS"/>
                <a:cs typeface="Arial Unicode MS"/>
              </a:rPr>
              <a:t>Levantamiento</a:t>
            </a:r>
            <a:r>
              <a:rPr sz="1500" spc="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500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1500" spc="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500" spc="-10" dirty="0">
                <a:solidFill>
                  <a:srgbClr val="EC34F1"/>
                </a:solidFill>
                <a:latin typeface="Arial Unicode MS"/>
                <a:cs typeface="Arial Unicode MS"/>
              </a:rPr>
              <a:t>cepillo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30194" y="2236723"/>
            <a:ext cx="4995545" cy="650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  <a:tabLst>
                <a:tab pos="354965" algn="l"/>
              </a:tabLst>
            </a:pPr>
            <a:r>
              <a:rPr sz="1600" spc="-50" dirty="0">
                <a:latin typeface="Arial Unicode MS"/>
                <a:cs typeface="Arial Unicode MS"/>
              </a:rPr>
              <a:t>-</a:t>
            </a:r>
            <a:r>
              <a:rPr sz="1600" dirty="0">
                <a:latin typeface="Arial Unicode MS"/>
                <a:cs typeface="Arial Unicode MS"/>
              </a:rPr>
              <a:t>	</a:t>
            </a:r>
            <a:r>
              <a:rPr sz="900" b="1" dirty="0">
                <a:latin typeface="Trebuchet MS"/>
                <a:cs typeface="Trebuchet MS"/>
              </a:rPr>
              <a:t>A</a:t>
            </a:r>
            <a:r>
              <a:rPr sz="900" b="1" spc="100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medida</a:t>
            </a:r>
            <a:r>
              <a:rPr sz="900" b="1" spc="105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que</a:t>
            </a:r>
            <a:r>
              <a:rPr sz="900" b="1" spc="100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se</a:t>
            </a:r>
            <a:r>
              <a:rPr sz="900" b="1" spc="105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levantan</a:t>
            </a:r>
            <a:r>
              <a:rPr sz="900" b="1" spc="100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las</a:t>
            </a:r>
            <a:r>
              <a:rPr sz="900" b="1" spc="105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escobillas,</a:t>
            </a:r>
            <a:r>
              <a:rPr sz="900" b="1" spc="105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la</a:t>
            </a:r>
            <a:r>
              <a:rPr sz="900" b="1" spc="100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pendiente</a:t>
            </a:r>
            <a:r>
              <a:rPr sz="900" b="1" spc="105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de</a:t>
            </a:r>
            <a:r>
              <a:rPr sz="900" b="1" spc="100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la</a:t>
            </a:r>
            <a:r>
              <a:rPr sz="900" b="1" spc="105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señal</a:t>
            </a:r>
            <a:r>
              <a:rPr sz="900" b="1" spc="105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de</a:t>
            </a:r>
            <a:r>
              <a:rPr sz="900" b="1" spc="100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retorno</a:t>
            </a:r>
            <a:r>
              <a:rPr sz="900" b="1" spc="105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de</a:t>
            </a:r>
            <a:r>
              <a:rPr sz="900" b="1" spc="100" dirty="0">
                <a:latin typeface="Trebuchet MS"/>
                <a:cs typeface="Trebuchet MS"/>
              </a:rPr>
              <a:t> </a:t>
            </a:r>
            <a:r>
              <a:rPr sz="900" b="1" spc="-25" dirty="0">
                <a:latin typeface="Trebuchet MS"/>
                <a:cs typeface="Trebuchet MS"/>
              </a:rPr>
              <a:t>la</a:t>
            </a:r>
            <a:endParaRPr sz="900">
              <a:latin typeface="Trebuchet MS"/>
              <a:cs typeface="Trebuchet MS"/>
            </a:endParaRPr>
          </a:p>
          <a:p>
            <a:pPr marL="355600" marR="5080">
              <a:lnSpc>
                <a:spcPts val="1920"/>
              </a:lnSpc>
            </a:pPr>
            <a:r>
              <a:rPr sz="900" b="1" spc="50" dirty="0">
                <a:latin typeface="Trebuchet MS"/>
                <a:cs typeface="Trebuchet MS"/>
              </a:rPr>
              <a:t>onda</a:t>
            </a:r>
            <a:r>
              <a:rPr sz="900" b="1" spc="60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de</a:t>
            </a:r>
            <a:r>
              <a:rPr sz="900" b="1" spc="65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diente</a:t>
            </a:r>
            <a:r>
              <a:rPr sz="900" b="1" spc="65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de</a:t>
            </a:r>
            <a:r>
              <a:rPr sz="900" b="1" spc="65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sierra</a:t>
            </a:r>
            <a:r>
              <a:rPr sz="900" b="1" spc="60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se</a:t>
            </a:r>
            <a:r>
              <a:rPr sz="900" b="1" spc="65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vuelve</a:t>
            </a:r>
            <a:r>
              <a:rPr sz="900" b="1" spc="65" dirty="0">
                <a:latin typeface="Trebuchet MS"/>
                <a:cs typeface="Trebuchet MS"/>
              </a:rPr>
              <a:t> </a:t>
            </a:r>
            <a:r>
              <a:rPr sz="900" b="1" spc="50" dirty="0">
                <a:latin typeface="Trebuchet MS"/>
                <a:cs typeface="Trebuchet MS"/>
              </a:rPr>
              <a:t>menos</a:t>
            </a:r>
            <a:r>
              <a:rPr sz="900" b="1" spc="65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redondeada,</a:t>
            </a:r>
            <a:r>
              <a:rPr sz="900" b="1" spc="60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lo</a:t>
            </a:r>
            <a:r>
              <a:rPr sz="900" b="1" spc="65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que</a:t>
            </a:r>
            <a:r>
              <a:rPr sz="900" b="1" spc="65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se</a:t>
            </a:r>
            <a:r>
              <a:rPr sz="900" b="1" spc="65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detecta</a:t>
            </a:r>
            <a:r>
              <a:rPr sz="900" b="1" spc="60" dirty="0">
                <a:latin typeface="Trebuchet MS"/>
                <a:cs typeface="Trebuchet MS"/>
              </a:rPr>
              <a:t> </a:t>
            </a:r>
            <a:r>
              <a:rPr sz="900" b="1" spc="50" dirty="0">
                <a:latin typeface="Trebuchet MS"/>
                <a:cs typeface="Trebuchet MS"/>
              </a:rPr>
              <a:t>como</a:t>
            </a:r>
            <a:r>
              <a:rPr sz="900" b="1" spc="65" dirty="0">
                <a:latin typeface="Trebuchet MS"/>
                <a:cs typeface="Trebuchet MS"/>
              </a:rPr>
              <a:t> </a:t>
            </a:r>
            <a:r>
              <a:rPr sz="900" b="1" spc="30" dirty="0">
                <a:latin typeface="Trebuchet MS"/>
                <a:cs typeface="Trebuchet MS"/>
              </a:rPr>
              <a:t>un </a:t>
            </a:r>
            <a:r>
              <a:rPr sz="900" b="1" spc="50" dirty="0">
                <a:latin typeface="Trebuchet MS"/>
                <a:cs typeface="Trebuchet MS"/>
              </a:rPr>
              <a:t>aumento</a:t>
            </a:r>
            <a:r>
              <a:rPr sz="900" b="1" spc="-5" dirty="0">
                <a:latin typeface="Trebuchet MS"/>
                <a:cs typeface="Trebuchet MS"/>
              </a:rPr>
              <a:t> </a:t>
            </a:r>
            <a:r>
              <a:rPr sz="900" b="1" dirty="0">
                <a:latin typeface="Trebuchet MS"/>
                <a:cs typeface="Trebuchet MS"/>
              </a:rPr>
              <a:t>en el </a:t>
            </a:r>
            <a:r>
              <a:rPr sz="900" b="1" spc="-10" dirty="0">
                <a:latin typeface="Trebuchet MS"/>
                <a:cs typeface="Trebuchet MS"/>
              </a:rPr>
              <a:t>voltaje.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31607" y="4318253"/>
            <a:ext cx="1219200" cy="45720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R="33020" algn="ctr">
              <a:lnSpc>
                <a:spcPct val="100000"/>
              </a:lnSpc>
              <a:spcBef>
                <a:spcPts val="515"/>
              </a:spcBef>
            </a:pPr>
            <a:r>
              <a:rPr sz="1000" spc="-10" dirty="0">
                <a:latin typeface="Arial Unicode MS"/>
                <a:cs typeface="Arial Unicode MS"/>
              </a:rPr>
              <a:t>Conmutación</a:t>
            </a:r>
            <a:endParaRPr sz="1000">
              <a:latin typeface="Arial Unicode MS"/>
              <a:cs typeface="Arial Unicode MS"/>
            </a:endParaRPr>
          </a:p>
          <a:p>
            <a:pPr marR="13335" algn="ctr">
              <a:lnSpc>
                <a:spcPct val="100000"/>
              </a:lnSpc>
              <a:spcBef>
                <a:spcPts val="390"/>
              </a:spcBef>
            </a:pPr>
            <a:r>
              <a:rPr sz="850" spc="-10" dirty="0">
                <a:latin typeface="Arial Unicode MS"/>
                <a:cs typeface="Arial Unicode MS"/>
              </a:rPr>
              <a:t>Cepillo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60207" y="5842253"/>
            <a:ext cx="914400" cy="60960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700">
              <a:latin typeface="Times New Roman"/>
              <a:cs typeface="Times New Roman"/>
            </a:endParaRPr>
          </a:p>
          <a:p>
            <a:pPr marR="39370" algn="ctr">
              <a:lnSpc>
                <a:spcPct val="100000"/>
              </a:lnSpc>
            </a:pPr>
            <a:r>
              <a:rPr sz="700" dirty="0">
                <a:latin typeface="Arial Unicode MS"/>
                <a:cs typeface="Arial Unicode MS"/>
              </a:rPr>
              <a:t>Toma</a:t>
            </a:r>
            <a:r>
              <a:rPr sz="700" spc="3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30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tierra</a:t>
            </a:r>
            <a:endParaRPr sz="700">
              <a:latin typeface="Arial Unicode MS"/>
              <a:cs typeface="Arial Unicode MS"/>
            </a:endParaRPr>
          </a:p>
          <a:p>
            <a:pPr marR="13335" algn="ctr">
              <a:lnSpc>
                <a:spcPct val="100000"/>
              </a:lnSpc>
              <a:spcBef>
                <a:spcPts val="450"/>
              </a:spcBef>
            </a:pPr>
            <a:r>
              <a:rPr sz="850" spc="-10" dirty="0">
                <a:latin typeface="Arial Unicode MS"/>
                <a:cs typeface="Arial Unicode MS"/>
              </a:rPr>
              <a:t>Cepillo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91767" y="1778507"/>
            <a:ext cx="6856730" cy="5220970"/>
            <a:chOff x="1191767" y="1778507"/>
            <a:chExt cx="6856730" cy="52209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6245" y="3067811"/>
              <a:ext cx="1740408" cy="391744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91767" y="3053333"/>
              <a:ext cx="1769745" cy="3945890"/>
            </a:xfrm>
            <a:custGeom>
              <a:avLst/>
              <a:gdLst/>
              <a:ahLst/>
              <a:cxnLst/>
              <a:rect l="l" t="t" r="r" b="b"/>
              <a:pathLst>
                <a:path w="1769745" h="3945890">
                  <a:moveTo>
                    <a:pt x="1769364" y="3945636"/>
                  </a:moveTo>
                  <a:lnTo>
                    <a:pt x="1769364" y="0"/>
                  </a:lnTo>
                  <a:lnTo>
                    <a:pt x="0" y="0"/>
                  </a:lnTo>
                  <a:lnTo>
                    <a:pt x="0" y="3945636"/>
                  </a:lnTo>
                  <a:lnTo>
                    <a:pt x="14478" y="3945636"/>
                  </a:lnTo>
                  <a:lnTo>
                    <a:pt x="14478" y="28956"/>
                  </a:lnTo>
                  <a:lnTo>
                    <a:pt x="28956" y="14478"/>
                  </a:lnTo>
                  <a:lnTo>
                    <a:pt x="28956" y="28956"/>
                  </a:lnTo>
                  <a:lnTo>
                    <a:pt x="1740408" y="28956"/>
                  </a:lnTo>
                  <a:lnTo>
                    <a:pt x="1740408" y="14478"/>
                  </a:lnTo>
                  <a:lnTo>
                    <a:pt x="1754886" y="28956"/>
                  </a:lnTo>
                  <a:lnTo>
                    <a:pt x="1754886" y="3945636"/>
                  </a:lnTo>
                  <a:lnTo>
                    <a:pt x="1769364" y="3945636"/>
                  </a:lnTo>
                  <a:close/>
                </a:path>
                <a:path w="1769745" h="3945890">
                  <a:moveTo>
                    <a:pt x="28956" y="28956"/>
                  </a:moveTo>
                  <a:lnTo>
                    <a:pt x="28956" y="14478"/>
                  </a:lnTo>
                  <a:lnTo>
                    <a:pt x="14478" y="28956"/>
                  </a:lnTo>
                  <a:lnTo>
                    <a:pt x="28956" y="28956"/>
                  </a:lnTo>
                  <a:close/>
                </a:path>
                <a:path w="1769745" h="3945890">
                  <a:moveTo>
                    <a:pt x="28956" y="3917442"/>
                  </a:moveTo>
                  <a:lnTo>
                    <a:pt x="28956" y="28956"/>
                  </a:lnTo>
                  <a:lnTo>
                    <a:pt x="14478" y="28956"/>
                  </a:lnTo>
                  <a:lnTo>
                    <a:pt x="14478" y="3917442"/>
                  </a:lnTo>
                  <a:lnTo>
                    <a:pt x="28956" y="3917442"/>
                  </a:lnTo>
                  <a:close/>
                </a:path>
                <a:path w="1769745" h="3945890">
                  <a:moveTo>
                    <a:pt x="1754886" y="3917442"/>
                  </a:moveTo>
                  <a:lnTo>
                    <a:pt x="14478" y="3917442"/>
                  </a:lnTo>
                  <a:lnTo>
                    <a:pt x="28956" y="3931920"/>
                  </a:lnTo>
                  <a:lnTo>
                    <a:pt x="28956" y="3945636"/>
                  </a:lnTo>
                  <a:lnTo>
                    <a:pt x="1740408" y="3945636"/>
                  </a:lnTo>
                  <a:lnTo>
                    <a:pt x="1740408" y="3931920"/>
                  </a:lnTo>
                  <a:lnTo>
                    <a:pt x="1754886" y="3917442"/>
                  </a:lnTo>
                  <a:close/>
                </a:path>
                <a:path w="1769745" h="3945890">
                  <a:moveTo>
                    <a:pt x="28956" y="3945636"/>
                  </a:moveTo>
                  <a:lnTo>
                    <a:pt x="28956" y="3931920"/>
                  </a:lnTo>
                  <a:lnTo>
                    <a:pt x="14478" y="3917442"/>
                  </a:lnTo>
                  <a:lnTo>
                    <a:pt x="14478" y="3945636"/>
                  </a:lnTo>
                  <a:lnTo>
                    <a:pt x="28956" y="3945636"/>
                  </a:lnTo>
                  <a:close/>
                </a:path>
                <a:path w="1769745" h="3945890">
                  <a:moveTo>
                    <a:pt x="1754886" y="28956"/>
                  </a:moveTo>
                  <a:lnTo>
                    <a:pt x="1740408" y="14478"/>
                  </a:lnTo>
                  <a:lnTo>
                    <a:pt x="1740408" y="28956"/>
                  </a:lnTo>
                  <a:lnTo>
                    <a:pt x="1754886" y="28956"/>
                  </a:lnTo>
                  <a:close/>
                </a:path>
                <a:path w="1769745" h="3945890">
                  <a:moveTo>
                    <a:pt x="1754886" y="3917442"/>
                  </a:moveTo>
                  <a:lnTo>
                    <a:pt x="1754886" y="28956"/>
                  </a:lnTo>
                  <a:lnTo>
                    <a:pt x="1740408" y="28956"/>
                  </a:lnTo>
                  <a:lnTo>
                    <a:pt x="1740408" y="3917442"/>
                  </a:lnTo>
                  <a:lnTo>
                    <a:pt x="1754886" y="3917442"/>
                  </a:lnTo>
                  <a:close/>
                </a:path>
                <a:path w="1769745" h="3945890">
                  <a:moveTo>
                    <a:pt x="1754886" y="3945636"/>
                  </a:moveTo>
                  <a:lnTo>
                    <a:pt x="1754886" y="3917442"/>
                  </a:lnTo>
                  <a:lnTo>
                    <a:pt x="1740408" y="3931920"/>
                  </a:lnTo>
                  <a:lnTo>
                    <a:pt x="1740408" y="3945636"/>
                  </a:lnTo>
                  <a:lnTo>
                    <a:pt x="1754886" y="39456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66849" y="3928109"/>
              <a:ext cx="1221105" cy="389890"/>
            </a:xfrm>
            <a:custGeom>
              <a:avLst/>
              <a:gdLst/>
              <a:ahLst/>
              <a:cxnLst/>
              <a:rect l="l" t="t" r="r" b="b"/>
              <a:pathLst>
                <a:path w="1221105" h="389889">
                  <a:moveTo>
                    <a:pt x="1220724" y="389382"/>
                  </a:moveTo>
                  <a:lnTo>
                    <a:pt x="1220724" y="0"/>
                  </a:lnTo>
                  <a:lnTo>
                    <a:pt x="0" y="0"/>
                  </a:lnTo>
                  <a:lnTo>
                    <a:pt x="0" y="389382"/>
                  </a:lnTo>
                  <a:lnTo>
                    <a:pt x="1220724" y="3893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62277" y="3923537"/>
              <a:ext cx="1229995" cy="398780"/>
            </a:xfrm>
            <a:custGeom>
              <a:avLst/>
              <a:gdLst/>
              <a:ahLst/>
              <a:cxnLst/>
              <a:rect l="l" t="t" r="r" b="b"/>
              <a:pathLst>
                <a:path w="1229995" h="398779">
                  <a:moveTo>
                    <a:pt x="1229868" y="398525"/>
                  </a:moveTo>
                  <a:lnTo>
                    <a:pt x="1229868" y="0"/>
                  </a:lnTo>
                  <a:lnTo>
                    <a:pt x="0" y="0"/>
                  </a:lnTo>
                  <a:lnTo>
                    <a:pt x="0" y="398525"/>
                  </a:lnTo>
                  <a:lnTo>
                    <a:pt x="4571" y="398525"/>
                  </a:lnTo>
                  <a:lnTo>
                    <a:pt x="4571" y="9906"/>
                  </a:lnTo>
                  <a:lnTo>
                    <a:pt x="9906" y="4572"/>
                  </a:lnTo>
                  <a:lnTo>
                    <a:pt x="9906" y="9906"/>
                  </a:lnTo>
                  <a:lnTo>
                    <a:pt x="1219962" y="9906"/>
                  </a:lnTo>
                  <a:lnTo>
                    <a:pt x="1219962" y="4572"/>
                  </a:lnTo>
                  <a:lnTo>
                    <a:pt x="1225296" y="9906"/>
                  </a:lnTo>
                  <a:lnTo>
                    <a:pt x="1225296" y="398525"/>
                  </a:lnTo>
                  <a:lnTo>
                    <a:pt x="1229868" y="398525"/>
                  </a:lnTo>
                  <a:close/>
                </a:path>
                <a:path w="1229995" h="398779">
                  <a:moveTo>
                    <a:pt x="9906" y="9906"/>
                  </a:moveTo>
                  <a:lnTo>
                    <a:pt x="9906" y="4572"/>
                  </a:lnTo>
                  <a:lnTo>
                    <a:pt x="4571" y="9906"/>
                  </a:lnTo>
                  <a:lnTo>
                    <a:pt x="9906" y="9906"/>
                  </a:lnTo>
                  <a:close/>
                </a:path>
                <a:path w="1229995" h="398779">
                  <a:moveTo>
                    <a:pt x="9906" y="388620"/>
                  </a:moveTo>
                  <a:lnTo>
                    <a:pt x="9906" y="9906"/>
                  </a:lnTo>
                  <a:lnTo>
                    <a:pt x="4571" y="9906"/>
                  </a:lnTo>
                  <a:lnTo>
                    <a:pt x="4571" y="388620"/>
                  </a:lnTo>
                  <a:lnTo>
                    <a:pt x="9906" y="388620"/>
                  </a:lnTo>
                  <a:close/>
                </a:path>
                <a:path w="1229995" h="398779">
                  <a:moveTo>
                    <a:pt x="1225296" y="388620"/>
                  </a:moveTo>
                  <a:lnTo>
                    <a:pt x="4571" y="388620"/>
                  </a:lnTo>
                  <a:lnTo>
                    <a:pt x="9906" y="393953"/>
                  </a:lnTo>
                  <a:lnTo>
                    <a:pt x="9905" y="398525"/>
                  </a:lnTo>
                  <a:lnTo>
                    <a:pt x="1219962" y="398525"/>
                  </a:lnTo>
                  <a:lnTo>
                    <a:pt x="1219962" y="393953"/>
                  </a:lnTo>
                  <a:lnTo>
                    <a:pt x="1225296" y="388620"/>
                  </a:lnTo>
                  <a:close/>
                </a:path>
                <a:path w="1229995" h="398779">
                  <a:moveTo>
                    <a:pt x="9905" y="398525"/>
                  </a:moveTo>
                  <a:lnTo>
                    <a:pt x="9906" y="393953"/>
                  </a:lnTo>
                  <a:lnTo>
                    <a:pt x="4571" y="388620"/>
                  </a:lnTo>
                  <a:lnTo>
                    <a:pt x="4571" y="398525"/>
                  </a:lnTo>
                  <a:lnTo>
                    <a:pt x="9905" y="398525"/>
                  </a:lnTo>
                  <a:close/>
                </a:path>
                <a:path w="1229995" h="398779">
                  <a:moveTo>
                    <a:pt x="1225296" y="9906"/>
                  </a:moveTo>
                  <a:lnTo>
                    <a:pt x="1219962" y="4572"/>
                  </a:lnTo>
                  <a:lnTo>
                    <a:pt x="1219962" y="9906"/>
                  </a:lnTo>
                  <a:lnTo>
                    <a:pt x="1225296" y="9906"/>
                  </a:lnTo>
                  <a:close/>
                </a:path>
                <a:path w="1229995" h="398779">
                  <a:moveTo>
                    <a:pt x="1225296" y="388620"/>
                  </a:moveTo>
                  <a:lnTo>
                    <a:pt x="1225296" y="9906"/>
                  </a:lnTo>
                  <a:lnTo>
                    <a:pt x="1219962" y="9906"/>
                  </a:lnTo>
                  <a:lnTo>
                    <a:pt x="1219962" y="388620"/>
                  </a:lnTo>
                  <a:lnTo>
                    <a:pt x="1225296" y="388620"/>
                  </a:lnTo>
                  <a:close/>
                </a:path>
                <a:path w="1229995" h="398779">
                  <a:moveTo>
                    <a:pt x="1225296" y="398525"/>
                  </a:moveTo>
                  <a:lnTo>
                    <a:pt x="1225296" y="388620"/>
                  </a:lnTo>
                  <a:lnTo>
                    <a:pt x="1219962" y="393953"/>
                  </a:lnTo>
                  <a:lnTo>
                    <a:pt x="1219962" y="398525"/>
                  </a:lnTo>
                  <a:lnTo>
                    <a:pt x="1225296" y="398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67027" y="4564379"/>
              <a:ext cx="1395730" cy="2304415"/>
            </a:xfrm>
            <a:custGeom>
              <a:avLst/>
              <a:gdLst/>
              <a:ahLst/>
              <a:cxnLst/>
              <a:rect l="l" t="t" r="r" b="b"/>
              <a:pathLst>
                <a:path w="1395730" h="2304415">
                  <a:moveTo>
                    <a:pt x="1395222" y="2304287"/>
                  </a:moveTo>
                  <a:lnTo>
                    <a:pt x="1395222" y="0"/>
                  </a:lnTo>
                  <a:lnTo>
                    <a:pt x="0" y="0"/>
                  </a:lnTo>
                  <a:lnTo>
                    <a:pt x="0" y="2304287"/>
                  </a:lnTo>
                  <a:lnTo>
                    <a:pt x="1395222" y="23042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57122" y="4554473"/>
              <a:ext cx="1415415" cy="2323465"/>
            </a:xfrm>
            <a:custGeom>
              <a:avLst/>
              <a:gdLst/>
              <a:ahLst/>
              <a:cxnLst/>
              <a:rect l="l" t="t" r="r" b="b"/>
              <a:pathLst>
                <a:path w="1415414" h="2323465">
                  <a:moveTo>
                    <a:pt x="1336548" y="626364"/>
                  </a:moveTo>
                  <a:lnTo>
                    <a:pt x="1323594" y="626364"/>
                  </a:lnTo>
                  <a:lnTo>
                    <a:pt x="1323594" y="639318"/>
                  </a:lnTo>
                  <a:lnTo>
                    <a:pt x="1323594" y="992886"/>
                  </a:lnTo>
                  <a:lnTo>
                    <a:pt x="116586" y="992886"/>
                  </a:lnTo>
                  <a:lnTo>
                    <a:pt x="116586" y="639318"/>
                  </a:lnTo>
                  <a:lnTo>
                    <a:pt x="1323594" y="639318"/>
                  </a:lnTo>
                  <a:lnTo>
                    <a:pt x="1323594" y="626364"/>
                  </a:lnTo>
                  <a:lnTo>
                    <a:pt x="103632" y="626364"/>
                  </a:lnTo>
                  <a:lnTo>
                    <a:pt x="103632" y="1005840"/>
                  </a:lnTo>
                  <a:lnTo>
                    <a:pt x="109728" y="1005840"/>
                  </a:lnTo>
                  <a:lnTo>
                    <a:pt x="116586" y="1005840"/>
                  </a:lnTo>
                  <a:lnTo>
                    <a:pt x="717042" y="1005840"/>
                  </a:lnTo>
                  <a:lnTo>
                    <a:pt x="681990" y="1075944"/>
                  </a:lnTo>
                  <a:lnTo>
                    <a:pt x="715518" y="1075944"/>
                  </a:lnTo>
                  <a:lnTo>
                    <a:pt x="715518" y="1453896"/>
                  </a:lnTo>
                  <a:lnTo>
                    <a:pt x="681990" y="1453896"/>
                  </a:lnTo>
                  <a:lnTo>
                    <a:pt x="715518" y="1520964"/>
                  </a:lnTo>
                  <a:lnTo>
                    <a:pt x="717029" y="1524000"/>
                  </a:lnTo>
                  <a:lnTo>
                    <a:pt x="103632" y="1524000"/>
                  </a:lnTo>
                  <a:lnTo>
                    <a:pt x="103632" y="1978152"/>
                  </a:lnTo>
                  <a:lnTo>
                    <a:pt x="1336548" y="1978152"/>
                  </a:lnTo>
                  <a:lnTo>
                    <a:pt x="1336548" y="1524000"/>
                  </a:lnTo>
                  <a:lnTo>
                    <a:pt x="1323594" y="1524000"/>
                  </a:lnTo>
                  <a:lnTo>
                    <a:pt x="1323594" y="1536192"/>
                  </a:lnTo>
                  <a:lnTo>
                    <a:pt x="1323594" y="1965198"/>
                  </a:lnTo>
                  <a:lnTo>
                    <a:pt x="116586" y="1965198"/>
                  </a:lnTo>
                  <a:lnTo>
                    <a:pt x="116586" y="1536192"/>
                  </a:lnTo>
                  <a:lnTo>
                    <a:pt x="1323594" y="1536192"/>
                  </a:lnTo>
                  <a:lnTo>
                    <a:pt x="1323594" y="1524000"/>
                  </a:lnTo>
                  <a:lnTo>
                    <a:pt x="723138" y="1524000"/>
                  </a:lnTo>
                  <a:lnTo>
                    <a:pt x="724662" y="1520964"/>
                  </a:lnTo>
                  <a:lnTo>
                    <a:pt x="758190" y="1453896"/>
                  </a:lnTo>
                  <a:lnTo>
                    <a:pt x="724662" y="1453896"/>
                  </a:lnTo>
                  <a:lnTo>
                    <a:pt x="724662" y="1075944"/>
                  </a:lnTo>
                  <a:lnTo>
                    <a:pt x="758190" y="1075944"/>
                  </a:lnTo>
                  <a:lnTo>
                    <a:pt x="723138" y="1005840"/>
                  </a:lnTo>
                  <a:lnTo>
                    <a:pt x="1323594" y="1005840"/>
                  </a:lnTo>
                  <a:lnTo>
                    <a:pt x="1330452" y="1005840"/>
                  </a:lnTo>
                  <a:lnTo>
                    <a:pt x="1336548" y="1005840"/>
                  </a:lnTo>
                  <a:lnTo>
                    <a:pt x="1336548" y="626364"/>
                  </a:lnTo>
                  <a:close/>
                </a:path>
                <a:path w="1415414" h="2323465">
                  <a:moveTo>
                    <a:pt x="1415034" y="0"/>
                  </a:moveTo>
                  <a:lnTo>
                    <a:pt x="1395984" y="0"/>
                  </a:lnTo>
                  <a:lnTo>
                    <a:pt x="1395984" y="19050"/>
                  </a:lnTo>
                  <a:lnTo>
                    <a:pt x="1395984" y="2304288"/>
                  </a:lnTo>
                  <a:lnTo>
                    <a:pt x="19050" y="2304288"/>
                  </a:lnTo>
                  <a:lnTo>
                    <a:pt x="19050" y="19050"/>
                  </a:lnTo>
                  <a:lnTo>
                    <a:pt x="1395984" y="19050"/>
                  </a:lnTo>
                  <a:lnTo>
                    <a:pt x="1395984" y="0"/>
                  </a:lnTo>
                  <a:lnTo>
                    <a:pt x="0" y="0"/>
                  </a:lnTo>
                  <a:lnTo>
                    <a:pt x="0" y="2323338"/>
                  </a:lnTo>
                  <a:lnTo>
                    <a:pt x="9906" y="2323338"/>
                  </a:lnTo>
                  <a:lnTo>
                    <a:pt x="19050" y="2323338"/>
                  </a:lnTo>
                  <a:lnTo>
                    <a:pt x="1395984" y="2323338"/>
                  </a:lnTo>
                  <a:lnTo>
                    <a:pt x="1405128" y="2323338"/>
                  </a:lnTo>
                  <a:lnTo>
                    <a:pt x="1415034" y="2323338"/>
                  </a:lnTo>
                  <a:lnTo>
                    <a:pt x="14150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04921" y="5244845"/>
              <a:ext cx="340995" cy="207645"/>
            </a:xfrm>
            <a:custGeom>
              <a:avLst/>
              <a:gdLst/>
              <a:ahLst/>
              <a:cxnLst/>
              <a:rect l="l" t="t" r="r" b="b"/>
              <a:pathLst>
                <a:path w="340994" h="207645">
                  <a:moveTo>
                    <a:pt x="340614" y="103631"/>
                  </a:moveTo>
                  <a:lnTo>
                    <a:pt x="307793" y="42464"/>
                  </a:lnTo>
                  <a:lnTo>
                    <a:pt x="270991" y="20019"/>
                  </a:lnTo>
                  <a:lnTo>
                    <a:pt x="224351" y="5291"/>
                  </a:lnTo>
                  <a:lnTo>
                    <a:pt x="170688" y="0"/>
                  </a:lnTo>
                  <a:lnTo>
                    <a:pt x="116653" y="5291"/>
                  </a:lnTo>
                  <a:lnTo>
                    <a:pt x="69787" y="20019"/>
                  </a:lnTo>
                  <a:lnTo>
                    <a:pt x="32869" y="42464"/>
                  </a:lnTo>
                  <a:lnTo>
                    <a:pt x="8680" y="70908"/>
                  </a:lnTo>
                  <a:lnTo>
                    <a:pt x="0" y="103631"/>
                  </a:lnTo>
                  <a:lnTo>
                    <a:pt x="8680" y="136355"/>
                  </a:lnTo>
                  <a:lnTo>
                    <a:pt x="32869" y="164799"/>
                  </a:lnTo>
                  <a:lnTo>
                    <a:pt x="69787" y="187244"/>
                  </a:lnTo>
                  <a:lnTo>
                    <a:pt x="116653" y="201972"/>
                  </a:lnTo>
                  <a:lnTo>
                    <a:pt x="170688" y="207263"/>
                  </a:lnTo>
                  <a:lnTo>
                    <a:pt x="224351" y="201972"/>
                  </a:lnTo>
                  <a:lnTo>
                    <a:pt x="270991" y="187244"/>
                  </a:lnTo>
                  <a:lnTo>
                    <a:pt x="307793" y="164799"/>
                  </a:lnTo>
                  <a:lnTo>
                    <a:pt x="331939" y="136355"/>
                  </a:lnTo>
                  <a:lnTo>
                    <a:pt x="340614" y="1036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186940" y="5236260"/>
              <a:ext cx="1785620" cy="1398270"/>
            </a:xfrm>
            <a:custGeom>
              <a:avLst/>
              <a:gdLst/>
              <a:ahLst/>
              <a:cxnLst/>
              <a:rect l="l" t="t" r="r" b="b"/>
              <a:pathLst>
                <a:path w="1785620" h="1398270">
                  <a:moveTo>
                    <a:pt x="19050" y="1289519"/>
                  </a:moveTo>
                  <a:lnTo>
                    <a:pt x="0" y="1289519"/>
                  </a:lnTo>
                  <a:lnTo>
                    <a:pt x="0" y="1365719"/>
                  </a:lnTo>
                  <a:lnTo>
                    <a:pt x="19050" y="1365719"/>
                  </a:lnTo>
                  <a:lnTo>
                    <a:pt x="19050" y="1289519"/>
                  </a:lnTo>
                  <a:close/>
                </a:path>
                <a:path w="1785620" h="1398270">
                  <a:moveTo>
                    <a:pt x="19050" y="792683"/>
                  </a:moveTo>
                  <a:lnTo>
                    <a:pt x="0" y="792683"/>
                  </a:lnTo>
                  <a:lnTo>
                    <a:pt x="0" y="868883"/>
                  </a:lnTo>
                  <a:lnTo>
                    <a:pt x="19050" y="868883"/>
                  </a:lnTo>
                  <a:lnTo>
                    <a:pt x="19050" y="792683"/>
                  </a:lnTo>
                  <a:close/>
                </a:path>
                <a:path w="1785620" h="1398270">
                  <a:moveTo>
                    <a:pt x="28194" y="668477"/>
                  </a:moveTo>
                  <a:lnTo>
                    <a:pt x="0" y="668477"/>
                  </a:lnTo>
                  <a:lnTo>
                    <a:pt x="0" y="735533"/>
                  </a:lnTo>
                  <a:lnTo>
                    <a:pt x="9906" y="735533"/>
                  </a:lnTo>
                  <a:lnTo>
                    <a:pt x="19050" y="735533"/>
                  </a:lnTo>
                  <a:lnTo>
                    <a:pt x="19050" y="687527"/>
                  </a:lnTo>
                  <a:lnTo>
                    <a:pt x="28194" y="687527"/>
                  </a:lnTo>
                  <a:lnTo>
                    <a:pt x="28194" y="668477"/>
                  </a:lnTo>
                  <a:close/>
                </a:path>
                <a:path w="1785620" h="1398270">
                  <a:moveTo>
                    <a:pt x="120396" y="1378661"/>
                  </a:moveTo>
                  <a:lnTo>
                    <a:pt x="44196" y="1378661"/>
                  </a:lnTo>
                  <a:lnTo>
                    <a:pt x="44196" y="1397711"/>
                  </a:lnTo>
                  <a:lnTo>
                    <a:pt x="120396" y="1397711"/>
                  </a:lnTo>
                  <a:lnTo>
                    <a:pt x="120396" y="1378661"/>
                  </a:lnTo>
                  <a:close/>
                </a:path>
                <a:path w="1785620" h="1398270">
                  <a:moveTo>
                    <a:pt x="161544" y="668477"/>
                  </a:moveTo>
                  <a:lnTo>
                    <a:pt x="85344" y="668477"/>
                  </a:lnTo>
                  <a:lnTo>
                    <a:pt x="85344" y="687527"/>
                  </a:lnTo>
                  <a:lnTo>
                    <a:pt x="161544" y="687527"/>
                  </a:lnTo>
                  <a:lnTo>
                    <a:pt x="161544" y="668477"/>
                  </a:lnTo>
                  <a:close/>
                </a:path>
                <a:path w="1785620" h="1398270">
                  <a:moveTo>
                    <a:pt x="253746" y="1378661"/>
                  </a:moveTo>
                  <a:lnTo>
                    <a:pt x="177546" y="1378661"/>
                  </a:lnTo>
                  <a:lnTo>
                    <a:pt x="177546" y="1397711"/>
                  </a:lnTo>
                  <a:lnTo>
                    <a:pt x="253746" y="1397711"/>
                  </a:lnTo>
                  <a:lnTo>
                    <a:pt x="253746" y="1378661"/>
                  </a:lnTo>
                  <a:close/>
                </a:path>
                <a:path w="1785620" h="1398270">
                  <a:moveTo>
                    <a:pt x="294894" y="668477"/>
                  </a:moveTo>
                  <a:lnTo>
                    <a:pt x="218694" y="668477"/>
                  </a:lnTo>
                  <a:lnTo>
                    <a:pt x="218694" y="687527"/>
                  </a:lnTo>
                  <a:lnTo>
                    <a:pt x="294894" y="687527"/>
                  </a:lnTo>
                  <a:lnTo>
                    <a:pt x="294894" y="668477"/>
                  </a:lnTo>
                  <a:close/>
                </a:path>
                <a:path w="1785620" h="1398270">
                  <a:moveTo>
                    <a:pt x="387096" y="1378661"/>
                  </a:moveTo>
                  <a:lnTo>
                    <a:pt x="310896" y="1378661"/>
                  </a:lnTo>
                  <a:lnTo>
                    <a:pt x="310896" y="1397711"/>
                  </a:lnTo>
                  <a:lnTo>
                    <a:pt x="387096" y="1397711"/>
                  </a:lnTo>
                  <a:lnTo>
                    <a:pt x="387096" y="1378661"/>
                  </a:lnTo>
                  <a:close/>
                </a:path>
                <a:path w="1785620" h="1398270">
                  <a:moveTo>
                    <a:pt x="428244" y="668477"/>
                  </a:moveTo>
                  <a:lnTo>
                    <a:pt x="352044" y="668477"/>
                  </a:lnTo>
                  <a:lnTo>
                    <a:pt x="352044" y="687527"/>
                  </a:lnTo>
                  <a:lnTo>
                    <a:pt x="428244" y="687527"/>
                  </a:lnTo>
                  <a:lnTo>
                    <a:pt x="428244" y="668477"/>
                  </a:lnTo>
                  <a:close/>
                </a:path>
                <a:path w="1785620" h="1398270">
                  <a:moveTo>
                    <a:pt x="520446" y="1378661"/>
                  </a:moveTo>
                  <a:lnTo>
                    <a:pt x="444246" y="1378661"/>
                  </a:lnTo>
                  <a:lnTo>
                    <a:pt x="444246" y="1397711"/>
                  </a:lnTo>
                  <a:lnTo>
                    <a:pt x="520446" y="1397711"/>
                  </a:lnTo>
                  <a:lnTo>
                    <a:pt x="520446" y="1378661"/>
                  </a:lnTo>
                  <a:close/>
                </a:path>
                <a:path w="1785620" h="1398270">
                  <a:moveTo>
                    <a:pt x="561594" y="668477"/>
                  </a:moveTo>
                  <a:lnTo>
                    <a:pt x="485394" y="668477"/>
                  </a:lnTo>
                  <a:lnTo>
                    <a:pt x="485394" y="687527"/>
                  </a:lnTo>
                  <a:lnTo>
                    <a:pt x="561594" y="687527"/>
                  </a:lnTo>
                  <a:lnTo>
                    <a:pt x="561594" y="668477"/>
                  </a:lnTo>
                  <a:close/>
                </a:path>
                <a:path w="1785620" h="1398270">
                  <a:moveTo>
                    <a:pt x="653796" y="1378661"/>
                  </a:moveTo>
                  <a:lnTo>
                    <a:pt x="577596" y="1378661"/>
                  </a:lnTo>
                  <a:lnTo>
                    <a:pt x="577596" y="1397711"/>
                  </a:lnTo>
                  <a:lnTo>
                    <a:pt x="653796" y="1397711"/>
                  </a:lnTo>
                  <a:lnTo>
                    <a:pt x="653796" y="1378661"/>
                  </a:lnTo>
                  <a:close/>
                </a:path>
                <a:path w="1785620" h="1398270">
                  <a:moveTo>
                    <a:pt x="694944" y="668477"/>
                  </a:moveTo>
                  <a:lnTo>
                    <a:pt x="618744" y="668477"/>
                  </a:lnTo>
                  <a:lnTo>
                    <a:pt x="618744" y="687527"/>
                  </a:lnTo>
                  <a:lnTo>
                    <a:pt x="694944" y="687527"/>
                  </a:lnTo>
                  <a:lnTo>
                    <a:pt x="694944" y="668477"/>
                  </a:lnTo>
                  <a:close/>
                </a:path>
                <a:path w="1785620" h="1398270">
                  <a:moveTo>
                    <a:pt x="1785366" y="118313"/>
                  </a:moveTo>
                  <a:lnTo>
                    <a:pt x="1709166" y="79451"/>
                  </a:lnTo>
                  <a:lnTo>
                    <a:pt x="1708873" y="108305"/>
                  </a:lnTo>
                  <a:lnTo>
                    <a:pt x="967740" y="102311"/>
                  </a:lnTo>
                  <a:lnTo>
                    <a:pt x="967638" y="104622"/>
                  </a:lnTo>
                  <a:lnTo>
                    <a:pt x="966978" y="99263"/>
                  </a:lnTo>
                  <a:lnTo>
                    <a:pt x="952474" y="65963"/>
                  </a:lnTo>
                  <a:lnTo>
                    <a:pt x="948690" y="62014"/>
                  </a:lnTo>
                  <a:lnTo>
                    <a:pt x="948690" y="107645"/>
                  </a:lnTo>
                  <a:lnTo>
                    <a:pt x="948690" y="116789"/>
                  </a:lnTo>
                  <a:lnTo>
                    <a:pt x="911707" y="172478"/>
                  </a:lnTo>
                  <a:lnTo>
                    <a:pt x="878001" y="190296"/>
                  </a:lnTo>
                  <a:lnTo>
                    <a:pt x="838009" y="201383"/>
                  </a:lnTo>
                  <a:lnTo>
                    <a:pt x="794664" y="205740"/>
                  </a:lnTo>
                  <a:lnTo>
                    <a:pt x="750874" y="203301"/>
                  </a:lnTo>
                  <a:lnTo>
                    <a:pt x="709536" y="194056"/>
                  </a:lnTo>
                  <a:lnTo>
                    <a:pt x="673582" y="177977"/>
                  </a:lnTo>
                  <a:lnTo>
                    <a:pt x="629412" y="125171"/>
                  </a:lnTo>
                  <a:lnTo>
                    <a:pt x="627888" y="116027"/>
                  </a:lnTo>
                  <a:lnTo>
                    <a:pt x="627888" y="106883"/>
                  </a:lnTo>
                  <a:lnTo>
                    <a:pt x="643978" y="71450"/>
                  </a:lnTo>
                  <a:lnTo>
                    <a:pt x="706945" y="30937"/>
                  </a:lnTo>
                  <a:lnTo>
                    <a:pt x="748512" y="21196"/>
                  </a:lnTo>
                  <a:lnTo>
                    <a:pt x="792784" y="18427"/>
                  </a:lnTo>
                  <a:lnTo>
                    <a:pt x="836726" y="22580"/>
                  </a:lnTo>
                  <a:lnTo>
                    <a:pt x="877316" y="33616"/>
                  </a:lnTo>
                  <a:lnTo>
                    <a:pt x="911517" y="51511"/>
                  </a:lnTo>
                  <a:lnTo>
                    <a:pt x="936320" y="76200"/>
                  </a:lnTo>
                  <a:lnTo>
                    <a:pt x="948690" y="107645"/>
                  </a:lnTo>
                  <a:lnTo>
                    <a:pt x="948690" y="62014"/>
                  </a:lnTo>
                  <a:lnTo>
                    <a:pt x="927036" y="39408"/>
                  </a:lnTo>
                  <a:lnTo>
                    <a:pt x="893127" y="19570"/>
                  </a:lnTo>
                  <a:lnTo>
                    <a:pt x="853173" y="6438"/>
                  </a:lnTo>
                  <a:lnTo>
                    <a:pt x="809625" y="0"/>
                  </a:lnTo>
                  <a:lnTo>
                    <a:pt x="764921" y="228"/>
                  </a:lnTo>
                  <a:lnTo>
                    <a:pt x="721512" y="7112"/>
                  </a:lnTo>
                  <a:lnTo>
                    <a:pt x="681824" y="20624"/>
                  </a:lnTo>
                  <a:lnTo>
                    <a:pt x="648322" y="40754"/>
                  </a:lnTo>
                  <a:lnTo>
                    <a:pt x="609600" y="100787"/>
                  </a:lnTo>
                  <a:lnTo>
                    <a:pt x="608838" y="106121"/>
                  </a:lnTo>
                  <a:lnTo>
                    <a:pt x="608838" y="118313"/>
                  </a:lnTo>
                  <a:lnTo>
                    <a:pt x="626275" y="160959"/>
                  </a:lnTo>
                  <a:lnTo>
                    <a:pt x="682599" y="203974"/>
                  </a:lnTo>
                  <a:lnTo>
                    <a:pt x="719747" y="216623"/>
                  </a:lnTo>
                  <a:lnTo>
                    <a:pt x="760222" y="223443"/>
                  </a:lnTo>
                  <a:lnTo>
                    <a:pt x="802005" y="224459"/>
                  </a:lnTo>
                  <a:lnTo>
                    <a:pt x="843076" y="219722"/>
                  </a:lnTo>
                  <a:lnTo>
                    <a:pt x="881456" y="209296"/>
                  </a:lnTo>
                  <a:lnTo>
                    <a:pt x="942060" y="171500"/>
                  </a:lnTo>
                  <a:lnTo>
                    <a:pt x="967295" y="113411"/>
                  </a:lnTo>
                  <a:lnTo>
                    <a:pt x="966978" y="121361"/>
                  </a:lnTo>
                  <a:lnTo>
                    <a:pt x="1708683" y="127355"/>
                  </a:lnTo>
                  <a:lnTo>
                    <a:pt x="1708404" y="155651"/>
                  </a:lnTo>
                  <a:lnTo>
                    <a:pt x="1722120" y="149009"/>
                  </a:lnTo>
                  <a:lnTo>
                    <a:pt x="1785366" y="1183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77895" y="6144767"/>
              <a:ext cx="844550" cy="241300"/>
            </a:xfrm>
            <a:custGeom>
              <a:avLst/>
              <a:gdLst/>
              <a:ahLst/>
              <a:cxnLst/>
              <a:rect l="l" t="t" r="r" b="b"/>
              <a:pathLst>
                <a:path w="844550" h="241300">
                  <a:moveTo>
                    <a:pt x="844296" y="120395"/>
                  </a:moveTo>
                  <a:lnTo>
                    <a:pt x="822777" y="82417"/>
                  </a:lnTo>
                  <a:lnTo>
                    <a:pt x="762853" y="49377"/>
                  </a:lnTo>
                  <a:lnTo>
                    <a:pt x="720661" y="35337"/>
                  </a:lnTo>
                  <a:lnTo>
                    <a:pt x="671474" y="23286"/>
                  </a:lnTo>
                  <a:lnTo>
                    <a:pt x="616160" y="13475"/>
                  </a:lnTo>
                  <a:lnTo>
                    <a:pt x="555589" y="6156"/>
                  </a:lnTo>
                  <a:lnTo>
                    <a:pt x="490628" y="1581"/>
                  </a:lnTo>
                  <a:lnTo>
                    <a:pt x="422148" y="0"/>
                  </a:lnTo>
                  <a:lnTo>
                    <a:pt x="353667" y="1581"/>
                  </a:lnTo>
                  <a:lnTo>
                    <a:pt x="288706" y="6156"/>
                  </a:lnTo>
                  <a:lnTo>
                    <a:pt x="228135" y="13475"/>
                  </a:lnTo>
                  <a:lnTo>
                    <a:pt x="172821" y="23286"/>
                  </a:lnTo>
                  <a:lnTo>
                    <a:pt x="123634" y="35337"/>
                  </a:lnTo>
                  <a:lnTo>
                    <a:pt x="81442" y="49377"/>
                  </a:lnTo>
                  <a:lnTo>
                    <a:pt x="21518" y="82417"/>
                  </a:lnTo>
                  <a:lnTo>
                    <a:pt x="0" y="120395"/>
                  </a:lnTo>
                  <a:lnTo>
                    <a:pt x="5524" y="140061"/>
                  </a:lnTo>
                  <a:lnTo>
                    <a:pt x="47114" y="175973"/>
                  </a:lnTo>
                  <a:lnTo>
                    <a:pt x="123634" y="205739"/>
                  </a:lnTo>
                  <a:lnTo>
                    <a:pt x="172821" y="217724"/>
                  </a:lnTo>
                  <a:lnTo>
                    <a:pt x="228135" y="227460"/>
                  </a:lnTo>
                  <a:lnTo>
                    <a:pt x="288706" y="234708"/>
                  </a:lnTo>
                  <a:lnTo>
                    <a:pt x="353667" y="239231"/>
                  </a:lnTo>
                  <a:lnTo>
                    <a:pt x="422148" y="240791"/>
                  </a:lnTo>
                  <a:lnTo>
                    <a:pt x="490628" y="239231"/>
                  </a:lnTo>
                  <a:lnTo>
                    <a:pt x="555589" y="234708"/>
                  </a:lnTo>
                  <a:lnTo>
                    <a:pt x="616160" y="227460"/>
                  </a:lnTo>
                  <a:lnTo>
                    <a:pt x="671474" y="217724"/>
                  </a:lnTo>
                  <a:lnTo>
                    <a:pt x="720661" y="205739"/>
                  </a:lnTo>
                  <a:lnTo>
                    <a:pt x="762853" y="191743"/>
                  </a:lnTo>
                  <a:lnTo>
                    <a:pt x="822777" y="158666"/>
                  </a:lnTo>
                  <a:lnTo>
                    <a:pt x="844296" y="120395"/>
                  </a:lnTo>
                  <a:close/>
                </a:path>
              </a:pathLst>
            </a:custGeom>
            <a:solidFill>
              <a:srgbClr val="E5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72562" y="6140195"/>
              <a:ext cx="854710" cy="250825"/>
            </a:xfrm>
            <a:custGeom>
              <a:avLst/>
              <a:gdLst/>
              <a:ahLst/>
              <a:cxnLst/>
              <a:rect l="l" t="t" r="r" b="b"/>
              <a:pathLst>
                <a:path w="854710" h="250825">
                  <a:moveTo>
                    <a:pt x="854202" y="124968"/>
                  </a:moveTo>
                  <a:lnTo>
                    <a:pt x="853440" y="118872"/>
                  </a:lnTo>
                  <a:lnTo>
                    <a:pt x="853440" y="118110"/>
                  </a:lnTo>
                  <a:lnTo>
                    <a:pt x="851916" y="112014"/>
                  </a:lnTo>
                  <a:lnTo>
                    <a:pt x="851916" y="111252"/>
                  </a:lnTo>
                  <a:lnTo>
                    <a:pt x="851154" y="111252"/>
                  </a:lnTo>
                  <a:lnTo>
                    <a:pt x="848868" y="105156"/>
                  </a:lnTo>
                  <a:lnTo>
                    <a:pt x="848868" y="104394"/>
                  </a:lnTo>
                  <a:lnTo>
                    <a:pt x="844296" y="99809"/>
                  </a:lnTo>
                  <a:lnTo>
                    <a:pt x="844296" y="120396"/>
                  </a:lnTo>
                  <a:lnTo>
                    <a:pt x="844296" y="130302"/>
                  </a:lnTo>
                  <a:lnTo>
                    <a:pt x="842772" y="136398"/>
                  </a:lnTo>
                  <a:lnTo>
                    <a:pt x="842772" y="135636"/>
                  </a:lnTo>
                  <a:lnTo>
                    <a:pt x="839724" y="141732"/>
                  </a:lnTo>
                  <a:lnTo>
                    <a:pt x="840486" y="140970"/>
                  </a:lnTo>
                  <a:lnTo>
                    <a:pt x="836676" y="147066"/>
                  </a:lnTo>
                  <a:lnTo>
                    <a:pt x="784034" y="184061"/>
                  </a:lnTo>
                  <a:lnTo>
                    <a:pt x="746340" y="199110"/>
                  </a:lnTo>
                  <a:lnTo>
                    <a:pt x="702449" y="211836"/>
                  </a:lnTo>
                  <a:lnTo>
                    <a:pt x="653402" y="222250"/>
                  </a:lnTo>
                  <a:lnTo>
                    <a:pt x="600214" y="230352"/>
                  </a:lnTo>
                  <a:lnTo>
                    <a:pt x="543953" y="236143"/>
                  </a:lnTo>
                  <a:lnTo>
                    <a:pt x="485622" y="239610"/>
                  </a:lnTo>
                  <a:lnTo>
                    <a:pt x="426288" y="240766"/>
                  </a:lnTo>
                  <a:lnTo>
                    <a:pt x="366966" y="239598"/>
                  </a:lnTo>
                  <a:lnTo>
                    <a:pt x="308698" y="236093"/>
                  </a:lnTo>
                  <a:lnTo>
                    <a:pt x="252526" y="230263"/>
                  </a:lnTo>
                  <a:lnTo>
                    <a:pt x="199491" y="222110"/>
                  </a:lnTo>
                  <a:lnTo>
                    <a:pt x="150622" y="211620"/>
                  </a:lnTo>
                  <a:lnTo>
                    <a:pt x="106946" y="198805"/>
                  </a:lnTo>
                  <a:lnTo>
                    <a:pt x="69519" y="183642"/>
                  </a:lnTo>
                  <a:lnTo>
                    <a:pt x="17526" y="146304"/>
                  </a:lnTo>
                  <a:lnTo>
                    <a:pt x="13716" y="140970"/>
                  </a:lnTo>
                  <a:lnTo>
                    <a:pt x="14478" y="141732"/>
                  </a:lnTo>
                  <a:lnTo>
                    <a:pt x="11430" y="135636"/>
                  </a:lnTo>
                  <a:lnTo>
                    <a:pt x="11430" y="136398"/>
                  </a:lnTo>
                  <a:lnTo>
                    <a:pt x="9906" y="130302"/>
                  </a:lnTo>
                  <a:lnTo>
                    <a:pt x="10668" y="131064"/>
                  </a:lnTo>
                  <a:lnTo>
                    <a:pt x="9944" y="125349"/>
                  </a:lnTo>
                  <a:lnTo>
                    <a:pt x="10668" y="119634"/>
                  </a:lnTo>
                  <a:lnTo>
                    <a:pt x="9906" y="120396"/>
                  </a:lnTo>
                  <a:lnTo>
                    <a:pt x="11430" y="114300"/>
                  </a:lnTo>
                  <a:lnTo>
                    <a:pt x="11430" y="115062"/>
                  </a:lnTo>
                  <a:lnTo>
                    <a:pt x="13716" y="110490"/>
                  </a:lnTo>
                  <a:lnTo>
                    <a:pt x="14478" y="108966"/>
                  </a:lnTo>
                  <a:lnTo>
                    <a:pt x="13716" y="109728"/>
                  </a:lnTo>
                  <a:lnTo>
                    <a:pt x="17526" y="103632"/>
                  </a:lnTo>
                  <a:lnTo>
                    <a:pt x="70167" y="66662"/>
                  </a:lnTo>
                  <a:lnTo>
                    <a:pt x="107873" y="51625"/>
                  </a:lnTo>
                  <a:lnTo>
                    <a:pt x="151790" y="38900"/>
                  </a:lnTo>
                  <a:lnTo>
                    <a:pt x="200863" y="28473"/>
                  </a:lnTo>
                  <a:lnTo>
                    <a:pt x="254076" y="20370"/>
                  </a:lnTo>
                  <a:lnTo>
                    <a:pt x="310375" y="14579"/>
                  </a:lnTo>
                  <a:lnTo>
                    <a:pt x="368731" y="11099"/>
                  </a:lnTo>
                  <a:lnTo>
                    <a:pt x="428091" y="9944"/>
                  </a:lnTo>
                  <a:lnTo>
                    <a:pt x="487438" y="11112"/>
                  </a:lnTo>
                  <a:lnTo>
                    <a:pt x="545719" y="14605"/>
                  </a:lnTo>
                  <a:lnTo>
                    <a:pt x="601891" y="20421"/>
                  </a:lnTo>
                  <a:lnTo>
                    <a:pt x="654926" y="28575"/>
                  </a:lnTo>
                  <a:lnTo>
                    <a:pt x="703783" y="39065"/>
                  </a:lnTo>
                  <a:lnTo>
                    <a:pt x="747420" y="51892"/>
                  </a:lnTo>
                  <a:lnTo>
                    <a:pt x="784809" y="67056"/>
                  </a:lnTo>
                  <a:lnTo>
                    <a:pt x="836676" y="104394"/>
                  </a:lnTo>
                  <a:lnTo>
                    <a:pt x="840486" y="109728"/>
                  </a:lnTo>
                  <a:lnTo>
                    <a:pt x="840486" y="108966"/>
                  </a:lnTo>
                  <a:lnTo>
                    <a:pt x="842772" y="115062"/>
                  </a:lnTo>
                  <a:lnTo>
                    <a:pt x="842772" y="114300"/>
                  </a:lnTo>
                  <a:lnTo>
                    <a:pt x="844296" y="120396"/>
                  </a:lnTo>
                  <a:lnTo>
                    <a:pt x="844296" y="99809"/>
                  </a:lnTo>
                  <a:lnTo>
                    <a:pt x="821055" y="76466"/>
                  </a:lnTo>
                  <a:lnTo>
                    <a:pt x="779703" y="53809"/>
                  </a:lnTo>
                  <a:lnTo>
                    <a:pt x="728776" y="35941"/>
                  </a:lnTo>
                  <a:lnTo>
                    <a:pt x="672211" y="22352"/>
                  </a:lnTo>
                  <a:lnTo>
                    <a:pt x="614159" y="12560"/>
                  </a:lnTo>
                  <a:lnTo>
                    <a:pt x="558444" y="6019"/>
                  </a:lnTo>
                  <a:lnTo>
                    <a:pt x="509117" y="2260"/>
                  </a:lnTo>
                  <a:lnTo>
                    <a:pt x="470154" y="762"/>
                  </a:lnTo>
                  <a:lnTo>
                    <a:pt x="448818" y="0"/>
                  </a:lnTo>
                  <a:lnTo>
                    <a:pt x="426288" y="25"/>
                  </a:lnTo>
                  <a:lnTo>
                    <a:pt x="343166" y="2476"/>
                  </a:lnTo>
                  <a:lnTo>
                    <a:pt x="292163" y="6489"/>
                  </a:lnTo>
                  <a:lnTo>
                    <a:pt x="238480" y="12827"/>
                  </a:lnTo>
                  <a:lnTo>
                    <a:pt x="184543" y="21856"/>
                  </a:lnTo>
                  <a:lnTo>
                    <a:pt x="132753" y="33959"/>
                  </a:lnTo>
                  <a:lnTo>
                    <a:pt x="85534" y="49466"/>
                  </a:lnTo>
                  <a:lnTo>
                    <a:pt x="45300" y="68770"/>
                  </a:lnTo>
                  <a:lnTo>
                    <a:pt x="14478" y="92202"/>
                  </a:lnTo>
                  <a:lnTo>
                    <a:pt x="6096" y="104394"/>
                  </a:lnTo>
                  <a:lnTo>
                    <a:pt x="5334" y="104394"/>
                  </a:lnTo>
                  <a:lnTo>
                    <a:pt x="5334" y="105156"/>
                  </a:lnTo>
                  <a:lnTo>
                    <a:pt x="3048" y="111252"/>
                  </a:lnTo>
                  <a:lnTo>
                    <a:pt x="2286" y="111252"/>
                  </a:lnTo>
                  <a:lnTo>
                    <a:pt x="2286" y="112014"/>
                  </a:lnTo>
                  <a:lnTo>
                    <a:pt x="762" y="118110"/>
                  </a:lnTo>
                  <a:lnTo>
                    <a:pt x="762" y="118872"/>
                  </a:lnTo>
                  <a:lnTo>
                    <a:pt x="0" y="124968"/>
                  </a:lnTo>
                  <a:lnTo>
                    <a:pt x="0" y="125730"/>
                  </a:lnTo>
                  <a:lnTo>
                    <a:pt x="762" y="131826"/>
                  </a:lnTo>
                  <a:lnTo>
                    <a:pt x="762" y="132588"/>
                  </a:lnTo>
                  <a:lnTo>
                    <a:pt x="2286" y="138684"/>
                  </a:lnTo>
                  <a:lnTo>
                    <a:pt x="3048" y="139446"/>
                  </a:lnTo>
                  <a:lnTo>
                    <a:pt x="5334" y="145542"/>
                  </a:lnTo>
                  <a:lnTo>
                    <a:pt x="5334" y="146304"/>
                  </a:lnTo>
                  <a:lnTo>
                    <a:pt x="6096" y="146304"/>
                  </a:lnTo>
                  <a:lnTo>
                    <a:pt x="9906" y="152400"/>
                  </a:lnTo>
                  <a:lnTo>
                    <a:pt x="45707" y="182041"/>
                  </a:lnTo>
                  <a:lnTo>
                    <a:pt x="85737" y="201333"/>
                  </a:lnTo>
                  <a:lnTo>
                    <a:pt x="132880" y="216776"/>
                  </a:lnTo>
                  <a:lnTo>
                    <a:pt x="184670" y="228752"/>
                  </a:lnTo>
                  <a:lnTo>
                    <a:pt x="238658" y="237667"/>
                  </a:lnTo>
                  <a:lnTo>
                    <a:pt x="292379" y="243928"/>
                  </a:lnTo>
                  <a:lnTo>
                    <a:pt x="343395" y="247916"/>
                  </a:lnTo>
                  <a:lnTo>
                    <a:pt x="389242" y="250050"/>
                  </a:lnTo>
                  <a:lnTo>
                    <a:pt x="426288" y="250685"/>
                  </a:lnTo>
                  <a:lnTo>
                    <a:pt x="428091" y="250685"/>
                  </a:lnTo>
                  <a:lnTo>
                    <a:pt x="448818" y="249936"/>
                  </a:lnTo>
                  <a:lnTo>
                    <a:pt x="470154" y="249936"/>
                  </a:lnTo>
                  <a:lnTo>
                    <a:pt x="509651" y="248119"/>
                  </a:lnTo>
                  <a:lnTo>
                    <a:pt x="559041" y="244284"/>
                  </a:lnTo>
                  <a:lnTo>
                    <a:pt x="614502" y="237832"/>
                  </a:lnTo>
                  <a:lnTo>
                    <a:pt x="672261" y="228193"/>
                  </a:lnTo>
                  <a:lnTo>
                    <a:pt x="728319" y="214820"/>
                  </a:lnTo>
                  <a:lnTo>
                    <a:pt x="779018" y="197091"/>
                  </a:lnTo>
                  <a:lnTo>
                    <a:pt x="820470" y="174447"/>
                  </a:lnTo>
                  <a:lnTo>
                    <a:pt x="844296" y="150837"/>
                  </a:lnTo>
                  <a:lnTo>
                    <a:pt x="848868" y="146304"/>
                  </a:lnTo>
                  <a:lnTo>
                    <a:pt x="848868" y="145542"/>
                  </a:lnTo>
                  <a:lnTo>
                    <a:pt x="851154" y="139446"/>
                  </a:lnTo>
                  <a:lnTo>
                    <a:pt x="851916" y="139446"/>
                  </a:lnTo>
                  <a:lnTo>
                    <a:pt x="851916" y="138684"/>
                  </a:lnTo>
                  <a:lnTo>
                    <a:pt x="853440" y="132588"/>
                  </a:lnTo>
                  <a:lnTo>
                    <a:pt x="853440" y="131826"/>
                  </a:lnTo>
                  <a:lnTo>
                    <a:pt x="854202" y="125730"/>
                  </a:lnTo>
                  <a:lnTo>
                    <a:pt x="854202" y="1249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18866" y="6192011"/>
              <a:ext cx="197485" cy="120014"/>
            </a:xfrm>
            <a:custGeom>
              <a:avLst/>
              <a:gdLst/>
              <a:ahLst/>
              <a:cxnLst/>
              <a:rect l="l" t="t" r="r" b="b"/>
              <a:pathLst>
                <a:path w="197485" h="120014">
                  <a:moveTo>
                    <a:pt x="197358" y="0"/>
                  </a:moveTo>
                  <a:lnTo>
                    <a:pt x="193548" y="762"/>
                  </a:lnTo>
                  <a:lnTo>
                    <a:pt x="186690" y="762"/>
                  </a:lnTo>
                  <a:lnTo>
                    <a:pt x="180594" y="1524"/>
                  </a:lnTo>
                  <a:lnTo>
                    <a:pt x="166116" y="1524"/>
                  </a:lnTo>
                  <a:lnTo>
                    <a:pt x="160782" y="2286"/>
                  </a:lnTo>
                  <a:lnTo>
                    <a:pt x="154686" y="2286"/>
                  </a:lnTo>
                  <a:lnTo>
                    <a:pt x="151638" y="3048"/>
                  </a:lnTo>
                  <a:lnTo>
                    <a:pt x="140970" y="4572"/>
                  </a:lnTo>
                  <a:lnTo>
                    <a:pt x="137160" y="4572"/>
                  </a:lnTo>
                  <a:lnTo>
                    <a:pt x="128016" y="6858"/>
                  </a:lnTo>
                  <a:lnTo>
                    <a:pt x="90677" y="17526"/>
                  </a:lnTo>
                  <a:lnTo>
                    <a:pt x="56388" y="41910"/>
                  </a:lnTo>
                  <a:lnTo>
                    <a:pt x="30480" y="75914"/>
                  </a:lnTo>
                  <a:lnTo>
                    <a:pt x="0" y="119634"/>
                  </a:lnTo>
                  <a:lnTo>
                    <a:pt x="197358" y="0"/>
                  </a:lnTo>
                  <a:close/>
                </a:path>
              </a:pathLst>
            </a:custGeom>
            <a:solidFill>
              <a:srgbClr val="E5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13532" y="6185928"/>
              <a:ext cx="203835" cy="129539"/>
            </a:xfrm>
            <a:custGeom>
              <a:avLst/>
              <a:gdLst/>
              <a:ahLst/>
              <a:cxnLst/>
              <a:rect l="l" t="t" r="r" b="b"/>
              <a:pathLst>
                <a:path w="203835" h="129539">
                  <a:moveTo>
                    <a:pt x="203454" y="12954"/>
                  </a:moveTo>
                  <a:lnTo>
                    <a:pt x="202692" y="0"/>
                  </a:lnTo>
                  <a:lnTo>
                    <a:pt x="143713" y="4660"/>
                  </a:lnTo>
                  <a:lnTo>
                    <a:pt x="102908" y="13385"/>
                  </a:lnTo>
                  <a:lnTo>
                    <a:pt x="71450" y="30911"/>
                  </a:lnTo>
                  <a:lnTo>
                    <a:pt x="42113" y="61963"/>
                  </a:lnTo>
                  <a:lnTo>
                    <a:pt x="7620" y="111252"/>
                  </a:lnTo>
                  <a:lnTo>
                    <a:pt x="0" y="122682"/>
                  </a:lnTo>
                  <a:lnTo>
                    <a:pt x="10668" y="129540"/>
                  </a:lnTo>
                  <a:lnTo>
                    <a:pt x="18288" y="118110"/>
                  </a:lnTo>
                  <a:lnTo>
                    <a:pt x="51028" y="71107"/>
                  </a:lnTo>
                  <a:lnTo>
                    <a:pt x="78486" y="41592"/>
                  </a:lnTo>
                  <a:lnTo>
                    <a:pt x="107861" y="25069"/>
                  </a:lnTo>
                  <a:lnTo>
                    <a:pt x="146354" y="17018"/>
                  </a:lnTo>
                  <a:lnTo>
                    <a:pt x="201168" y="12954"/>
                  </a:lnTo>
                  <a:lnTo>
                    <a:pt x="203454" y="129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54907" y="6192011"/>
              <a:ext cx="199390" cy="120014"/>
            </a:xfrm>
            <a:custGeom>
              <a:avLst/>
              <a:gdLst/>
              <a:ahLst/>
              <a:cxnLst/>
              <a:rect l="l" t="t" r="r" b="b"/>
              <a:pathLst>
                <a:path w="199389" h="120014">
                  <a:moveTo>
                    <a:pt x="198882" y="0"/>
                  </a:moveTo>
                  <a:lnTo>
                    <a:pt x="195834" y="762"/>
                  </a:lnTo>
                  <a:lnTo>
                    <a:pt x="188214" y="762"/>
                  </a:lnTo>
                  <a:lnTo>
                    <a:pt x="182118" y="1524"/>
                  </a:lnTo>
                  <a:lnTo>
                    <a:pt x="167640" y="1524"/>
                  </a:lnTo>
                  <a:lnTo>
                    <a:pt x="161544" y="2286"/>
                  </a:lnTo>
                  <a:lnTo>
                    <a:pt x="156210" y="2286"/>
                  </a:lnTo>
                  <a:lnTo>
                    <a:pt x="153162" y="3048"/>
                  </a:lnTo>
                  <a:lnTo>
                    <a:pt x="141732" y="4572"/>
                  </a:lnTo>
                  <a:lnTo>
                    <a:pt x="137922" y="4572"/>
                  </a:lnTo>
                  <a:lnTo>
                    <a:pt x="128778" y="6858"/>
                  </a:lnTo>
                  <a:lnTo>
                    <a:pt x="83736" y="21228"/>
                  </a:lnTo>
                  <a:lnTo>
                    <a:pt x="45434" y="57161"/>
                  </a:lnTo>
                  <a:lnTo>
                    <a:pt x="15906" y="97095"/>
                  </a:lnTo>
                  <a:lnTo>
                    <a:pt x="0" y="119634"/>
                  </a:lnTo>
                  <a:lnTo>
                    <a:pt x="198882" y="0"/>
                  </a:lnTo>
                  <a:close/>
                </a:path>
              </a:pathLst>
            </a:custGeom>
            <a:solidFill>
              <a:srgbClr val="E5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54096" y="5100065"/>
              <a:ext cx="675640" cy="1220470"/>
            </a:xfrm>
            <a:custGeom>
              <a:avLst/>
              <a:gdLst/>
              <a:ahLst/>
              <a:cxnLst/>
              <a:rect l="l" t="t" r="r" b="b"/>
              <a:pathLst>
                <a:path w="675639" h="1220470">
                  <a:moveTo>
                    <a:pt x="66294" y="1205484"/>
                  </a:moveTo>
                  <a:lnTo>
                    <a:pt x="0" y="1205484"/>
                  </a:lnTo>
                  <a:lnTo>
                    <a:pt x="0" y="1218438"/>
                  </a:lnTo>
                  <a:lnTo>
                    <a:pt x="66294" y="1218438"/>
                  </a:lnTo>
                  <a:lnTo>
                    <a:pt x="66294" y="1205484"/>
                  </a:lnTo>
                  <a:close/>
                </a:path>
                <a:path w="675639" h="1220470">
                  <a:moveTo>
                    <a:pt x="150876" y="0"/>
                  </a:moveTo>
                  <a:lnTo>
                    <a:pt x="141732" y="0"/>
                  </a:lnTo>
                  <a:lnTo>
                    <a:pt x="141732" y="140208"/>
                  </a:lnTo>
                  <a:lnTo>
                    <a:pt x="150876" y="140208"/>
                  </a:lnTo>
                  <a:lnTo>
                    <a:pt x="150876" y="0"/>
                  </a:lnTo>
                  <a:close/>
                </a:path>
                <a:path w="675639" h="1220470">
                  <a:moveTo>
                    <a:pt x="675132" y="1207008"/>
                  </a:moveTo>
                  <a:lnTo>
                    <a:pt x="603504" y="1207008"/>
                  </a:lnTo>
                  <a:lnTo>
                    <a:pt x="603504" y="1094994"/>
                  </a:lnTo>
                  <a:lnTo>
                    <a:pt x="600227" y="1094994"/>
                  </a:lnTo>
                  <a:lnTo>
                    <a:pt x="599694" y="1085862"/>
                  </a:lnTo>
                  <a:lnTo>
                    <a:pt x="540346" y="1090574"/>
                  </a:lnTo>
                  <a:lnTo>
                    <a:pt x="499364" y="1099172"/>
                  </a:lnTo>
                  <a:lnTo>
                    <a:pt x="467855" y="1116545"/>
                  </a:lnTo>
                  <a:lnTo>
                    <a:pt x="438467" y="1147559"/>
                  </a:lnTo>
                  <a:lnTo>
                    <a:pt x="403860" y="1197114"/>
                  </a:lnTo>
                  <a:lnTo>
                    <a:pt x="398272" y="1205484"/>
                  </a:lnTo>
                  <a:lnTo>
                    <a:pt x="268986" y="1205484"/>
                  </a:lnTo>
                  <a:lnTo>
                    <a:pt x="268986" y="1094232"/>
                  </a:lnTo>
                  <a:lnTo>
                    <a:pt x="256032" y="1094232"/>
                  </a:lnTo>
                  <a:lnTo>
                    <a:pt x="256032" y="1213104"/>
                  </a:lnTo>
                  <a:lnTo>
                    <a:pt x="260604" y="1213104"/>
                  </a:lnTo>
                  <a:lnTo>
                    <a:pt x="260604" y="1218438"/>
                  </a:lnTo>
                  <a:lnTo>
                    <a:pt x="405384" y="1218438"/>
                  </a:lnTo>
                  <a:lnTo>
                    <a:pt x="405384" y="1214882"/>
                  </a:lnTo>
                  <a:lnTo>
                    <a:pt x="406146" y="1215402"/>
                  </a:lnTo>
                  <a:lnTo>
                    <a:pt x="414528" y="1203972"/>
                  </a:lnTo>
                  <a:lnTo>
                    <a:pt x="447573" y="1156627"/>
                  </a:lnTo>
                  <a:lnTo>
                    <a:pt x="475208" y="1127099"/>
                  </a:lnTo>
                  <a:lnTo>
                    <a:pt x="504761" y="1110716"/>
                  </a:lnTo>
                  <a:lnTo>
                    <a:pt x="543560" y="1102829"/>
                  </a:lnTo>
                  <a:lnTo>
                    <a:pt x="591312" y="1099464"/>
                  </a:lnTo>
                  <a:lnTo>
                    <a:pt x="591312" y="1214628"/>
                  </a:lnTo>
                  <a:lnTo>
                    <a:pt x="594360" y="1214628"/>
                  </a:lnTo>
                  <a:lnTo>
                    <a:pt x="594360" y="1219962"/>
                  </a:lnTo>
                  <a:lnTo>
                    <a:pt x="675132" y="1219962"/>
                  </a:lnTo>
                  <a:lnTo>
                    <a:pt x="675132" y="12070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76194" y="5172074"/>
              <a:ext cx="772160" cy="0"/>
            </a:xfrm>
            <a:custGeom>
              <a:avLst/>
              <a:gdLst/>
              <a:ahLst/>
              <a:cxnLst/>
              <a:rect l="l" t="t" r="r" b="b"/>
              <a:pathLst>
                <a:path w="772160">
                  <a:moveTo>
                    <a:pt x="0" y="0"/>
                  </a:moveTo>
                  <a:lnTo>
                    <a:pt x="771905" y="0"/>
                  </a:lnTo>
                </a:path>
              </a:pathLst>
            </a:custGeom>
            <a:ln w="990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36392" y="5097017"/>
              <a:ext cx="594360" cy="147955"/>
            </a:xfrm>
            <a:custGeom>
              <a:avLst/>
              <a:gdLst/>
              <a:ahLst/>
              <a:cxnLst/>
              <a:rect l="l" t="t" r="r" b="b"/>
              <a:pathLst>
                <a:path w="594360" h="147954">
                  <a:moveTo>
                    <a:pt x="65532" y="137922"/>
                  </a:moveTo>
                  <a:lnTo>
                    <a:pt x="0" y="137922"/>
                  </a:lnTo>
                  <a:lnTo>
                    <a:pt x="0" y="147828"/>
                  </a:lnTo>
                  <a:lnTo>
                    <a:pt x="65532" y="147828"/>
                  </a:lnTo>
                  <a:lnTo>
                    <a:pt x="65532" y="137922"/>
                  </a:lnTo>
                  <a:close/>
                </a:path>
                <a:path w="594360" h="147954">
                  <a:moveTo>
                    <a:pt x="594360" y="137922"/>
                  </a:moveTo>
                  <a:lnTo>
                    <a:pt x="535622" y="137922"/>
                  </a:lnTo>
                  <a:lnTo>
                    <a:pt x="534162" y="2286"/>
                  </a:lnTo>
                  <a:lnTo>
                    <a:pt x="528828" y="2705"/>
                  </a:lnTo>
                  <a:lnTo>
                    <a:pt x="528828" y="0"/>
                  </a:lnTo>
                  <a:lnTo>
                    <a:pt x="374142" y="0"/>
                  </a:lnTo>
                  <a:lnTo>
                    <a:pt x="374142" y="2667"/>
                  </a:lnTo>
                  <a:lnTo>
                    <a:pt x="369570" y="3048"/>
                  </a:lnTo>
                  <a:lnTo>
                    <a:pt x="371030" y="137922"/>
                  </a:lnTo>
                  <a:lnTo>
                    <a:pt x="230886" y="137922"/>
                  </a:lnTo>
                  <a:lnTo>
                    <a:pt x="230886" y="3048"/>
                  </a:lnTo>
                  <a:lnTo>
                    <a:pt x="226314" y="3048"/>
                  </a:lnTo>
                  <a:lnTo>
                    <a:pt x="226314" y="0"/>
                  </a:lnTo>
                  <a:lnTo>
                    <a:pt x="70866" y="0"/>
                  </a:lnTo>
                  <a:lnTo>
                    <a:pt x="70866" y="9906"/>
                  </a:lnTo>
                  <a:lnTo>
                    <a:pt x="221742" y="9906"/>
                  </a:lnTo>
                  <a:lnTo>
                    <a:pt x="221742" y="137922"/>
                  </a:lnTo>
                  <a:lnTo>
                    <a:pt x="218694" y="137922"/>
                  </a:lnTo>
                  <a:lnTo>
                    <a:pt x="218694" y="147828"/>
                  </a:lnTo>
                  <a:lnTo>
                    <a:pt x="374142" y="147828"/>
                  </a:lnTo>
                  <a:lnTo>
                    <a:pt x="374142" y="143256"/>
                  </a:lnTo>
                  <a:lnTo>
                    <a:pt x="380238" y="143256"/>
                  </a:lnTo>
                  <a:lnTo>
                    <a:pt x="378790" y="9906"/>
                  </a:lnTo>
                  <a:lnTo>
                    <a:pt x="524319" y="9906"/>
                  </a:lnTo>
                  <a:lnTo>
                    <a:pt x="525780" y="143256"/>
                  </a:lnTo>
                  <a:lnTo>
                    <a:pt x="531114" y="143256"/>
                  </a:lnTo>
                  <a:lnTo>
                    <a:pt x="531114" y="147828"/>
                  </a:lnTo>
                  <a:lnTo>
                    <a:pt x="594360" y="147828"/>
                  </a:lnTo>
                  <a:lnTo>
                    <a:pt x="594360" y="1379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64685" y="1783079"/>
              <a:ext cx="4072890" cy="2665095"/>
            </a:xfrm>
            <a:custGeom>
              <a:avLst/>
              <a:gdLst/>
              <a:ahLst/>
              <a:cxnLst/>
              <a:rect l="l" t="t" r="r" b="b"/>
              <a:pathLst>
                <a:path w="4072890" h="2665095">
                  <a:moveTo>
                    <a:pt x="4072890" y="2664714"/>
                  </a:moveTo>
                  <a:lnTo>
                    <a:pt x="4072890" y="0"/>
                  </a:lnTo>
                  <a:lnTo>
                    <a:pt x="0" y="0"/>
                  </a:lnTo>
                  <a:lnTo>
                    <a:pt x="0" y="2664714"/>
                  </a:lnTo>
                  <a:lnTo>
                    <a:pt x="4072890" y="2664714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66210" y="1778507"/>
              <a:ext cx="4082415" cy="2673985"/>
            </a:xfrm>
            <a:custGeom>
              <a:avLst/>
              <a:gdLst/>
              <a:ahLst/>
              <a:cxnLst/>
              <a:rect l="l" t="t" r="r" b="b"/>
              <a:pathLst>
                <a:path w="4082415" h="2673985">
                  <a:moveTo>
                    <a:pt x="9144" y="2564892"/>
                  </a:moveTo>
                  <a:lnTo>
                    <a:pt x="0" y="2564892"/>
                  </a:lnTo>
                  <a:lnTo>
                    <a:pt x="0" y="2602992"/>
                  </a:lnTo>
                  <a:lnTo>
                    <a:pt x="9144" y="2602992"/>
                  </a:lnTo>
                  <a:lnTo>
                    <a:pt x="9144" y="2564892"/>
                  </a:lnTo>
                  <a:close/>
                </a:path>
                <a:path w="4082415" h="2673985">
                  <a:moveTo>
                    <a:pt x="9144" y="2497836"/>
                  </a:moveTo>
                  <a:lnTo>
                    <a:pt x="0" y="2497836"/>
                  </a:lnTo>
                  <a:lnTo>
                    <a:pt x="0" y="2535936"/>
                  </a:lnTo>
                  <a:lnTo>
                    <a:pt x="9144" y="2535936"/>
                  </a:lnTo>
                  <a:lnTo>
                    <a:pt x="9144" y="2497836"/>
                  </a:lnTo>
                  <a:close/>
                </a:path>
                <a:path w="4082415" h="2673985">
                  <a:moveTo>
                    <a:pt x="9144" y="2431542"/>
                  </a:moveTo>
                  <a:lnTo>
                    <a:pt x="0" y="2431542"/>
                  </a:lnTo>
                  <a:lnTo>
                    <a:pt x="0" y="2469642"/>
                  </a:lnTo>
                  <a:lnTo>
                    <a:pt x="9144" y="2469642"/>
                  </a:lnTo>
                  <a:lnTo>
                    <a:pt x="9144" y="2431542"/>
                  </a:lnTo>
                  <a:close/>
                </a:path>
                <a:path w="4082415" h="2673985">
                  <a:moveTo>
                    <a:pt x="9144" y="2364486"/>
                  </a:moveTo>
                  <a:lnTo>
                    <a:pt x="0" y="2364486"/>
                  </a:lnTo>
                  <a:lnTo>
                    <a:pt x="0" y="2402586"/>
                  </a:lnTo>
                  <a:lnTo>
                    <a:pt x="9144" y="2402586"/>
                  </a:lnTo>
                  <a:lnTo>
                    <a:pt x="9144" y="2364486"/>
                  </a:lnTo>
                  <a:close/>
                </a:path>
                <a:path w="4082415" h="2673985">
                  <a:moveTo>
                    <a:pt x="9144" y="2298192"/>
                  </a:moveTo>
                  <a:lnTo>
                    <a:pt x="0" y="2298192"/>
                  </a:lnTo>
                  <a:lnTo>
                    <a:pt x="0" y="2336292"/>
                  </a:lnTo>
                  <a:lnTo>
                    <a:pt x="9144" y="2336292"/>
                  </a:lnTo>
                  <a:lnTo>
                    <a:pt x="9144" y="2298192"/>
                  </a:lnTo>
                  <a:close/>
                </a:path>
                <a:path w="4082415" h="2673985">
                  <a:moveTo>
                    <a:pt x="9144" y="2231136"/>
                  </a:moveTo>
                  <a:lnTo>
                    <a:pt x="0" y="2231136"/>
                  </a:lnTo>
                  <a:lnTo>
                    <a:pt x="0" y="2269236"/>
                  </a:lnTo>
                  <a:lnTo>
                    <a:pt x="9144" y="2269236"/>
                  </a:lnTo>
                  <a:lnTo>
                    <a:pt x="9144" y="2231136"/>
                  </a:lnTo>
                  <a:close/>
                </a:path>
                <a:path w="4082415" h="2673985">
                  <a:moveTo>
                    <a:pt x="9144" y="2164842"/>
                  </a:moveTo>
                  <a:lnTo>
                    <a:pt x="0" y="2164842"/>
                  </a:lnTo>
                  <a:lnTo>
                    <a:pt x="0" y="2202942"/>
                  </a:lnTo>
                  <a:lnTo>
                    <a:pt x="9144" y="2202942"/>
                  </a:lnTo>
                  <a:lnTo>
                    <a:pt x="9144" y="2164842"/>
                  </a:lnTo>
                  <a:close/>
                </a:path>
                <a:path w="4082415" h="2673985">
                  <a:moveTo>
                    <a:pt x="9144" y="2097786"/>
                  </a:moveTo>
                  <a:lnTo>
                    <a:pt x="0" y="2097786"/>
                  </a:lnTo>
                  <a:lnTo>
                    <a:pt x="0" y="2135886"/>
                  </a:lnTo>
                  <a:lnTo>
                    <a:pt x="9144" y="2135886"/>
                  </a:lnTo>
                  <a:lnTo>
                    <a:pt x="9144" y="2097786"/>
                  </a:lnTo>
                  <a:close/>
                </a:path>
                <a:path w="4082415" h="2673985">
                  <a:moveTo>
                    <a:pt x="9144" y="2031492"/>
                  </a:moveTo>
                  <a:lnTo>
                    <a:pt x="0" y="2031492"/>
                  </a:lnTo>
                  <a:lnTo>
                    <a:pt x="0" y="2069592"/>
                  </a:lnTo>
                  <a:lnTo>
                    <a:pt x="9144" y="2069592"/>
                  </a:lnTo>
                  <a:lnTo>
                    <a:pt x="9144" y="2031492"/>
                  </a:lnTo>
                  <a:close/>
                </a:path>
                <a:path w="4082415" h="2673985">
                  <a:moveTo>
                    <a:pt x="9144" y="1964436"/>
                  </a:moveTo>
                  <a:lnTo>
                    <a:pt x="0" y="1964436"/>
                  </a:lnTo>
                  <a:lnTo>
                    <a:pt x="0" y="2002536"/>
                  </a:lnTo>
                  <a:lnTo>
                    <a:pt x="9144" y="2002536"/>
                  </a:lnTo>
                  <a:lnTo>
                    <a:pt x="9144" y="1964436"/>
                  </a:lnTo>
                  <a:close/>
                </a:path>
                <a:path w="4082415" h="2673985">
                  <a:moveTo>
                    <a:pt x="9144" y="1898142"/>
                  </a:moveTo>
                  <a:lnTo>
                    <a:pt x="0" y="1898142"/>
                  </a:lnTo>
                  <a:lnTo>
                    <a:pt x="0" y="1936242"/>
                  </a:lnTo>
                  <a:lnTo>
                    <a:pt x="9144" y="1936242"/>
                  </a:lnTo>
                  <a:lnTo>
                    <a:pt x="9144" y="1898142"/>
                  </a:lnTo>
                  <a:close/>
                </a:path>
                <a:path w="4082415" h="2673985">
                  <a:moveTo>
                    <a:pt x="9144" y="1831086"/>
                  </a:moveTo>
                  <a:lnTo>
                    <a:pt x="0" y="1831086"/>
                  </a:lnTo>
                  <a:lnTo>
                    <a:pt x="0" y="1869186"/>
                  </a:lnTo>
                  <a:lnTo>
                    <a:pt x="9144" y="1869186"/>
                  </a:lnTo>
                  <a:lnTo>
                    <a:pt x="9144" y="1831086"/>
                  </a:lnTo>
                  <a:close/>
                </a:path>
                <a:path w="4082415" h="2673985">
                  <a:moveTo>
                    <a:pt x="9144" y="1764792"/>
                  </a:moveTo>
                  <a:lnTo>
                    <a:pt x="0" y="1764792"/>
                  </a:lnTo>
                  <a:lnTo>
                    <a:pt x="0" y="1802892"/>
                  </a:lnTo>
                  <a:lnTo>
                    <a:pt x="9144" y="1802892"/>
                  </a:lnTo>
                  <a:lnTo>
                    <a:pt x="9144" y="1764792"/>
                  </a:lnTo>
                  <a:close/>
                </a:path>
                <a:path w="4082415" h="2673985">
                  <a:moveTo>
                    <a:pt x="9144" y="1697736"/>
                  </a:moveTo>
                  <a:lnTo>
                    <a:pt x="0" y="1697736"/>
                  </a:lnTo>
                  <a:lnTo>
                    <a:pt x="0" y="1735836"/>
                  </a:lnTo>
                  <a:lnTo>
                    <a:pt x="9144" y="1735836"/>
                  </a:lnTo>
                  <a:lnTo>
                    <a:pt x="9144" y="1697736"/>
                  </a:lnTo>
                  <a:close/>
                </a:path>
                <a:path w="4082415" h="2673985">
                  <a:moveTo>
                    <a:pt x="9144" y="1631442"/>
                  </a:moveTo>
                  <a:lnTo>
                    <a:pt x="0" y="1631442"/>
                  </a:lnTo>
                  <a:lnTo>
                    <a:pt x="0" y="1669542"/>
                  </a:lnTo>
                  <a:lnTo>
                    <a:pt x="9144" y="1669542"/>
                  </a:lnTo>
                  <a:lnTo>
                    <a:pt x="9144" y="1631442"/>
                  </a:lnTo>
                  <a:close/>
                </a:path>
                <a:path w="4082415" h="2673985">
                  <a:moveTo>
                    <a:pt x="9144" y="1564386"/>
                  </a:moveTo>
                  <a:lnTo>
                    <a:pt x="0" y="1564386"/>
                  </a:lnTo>
                  <a:lnTo>
                    <a:pt x="0" y="1602486"/>
                  </a:lnTo>
                  <a:lnTo>
                    <a:pt x="9144" y="1602486"/>
                  </a:lnTo>
                  <a:lnTo>
                    <a:pt x="9144" y="1564386"/>
                  </a:lnTo>
                  <a:close/>
                </a:path>
                <a:path w="4082415" h="2673985">
                  <a:moveTo>
                    <a:pt x="9144" y="1498092"/>
                  </a:moveTo>
                  <a:lnTo>
                    <a:pt x="0" y="1498092"/>
                  </a:lnTo>
                  <a:lnTo>
                    <a:pt x="0" y="1536192"/>
                  </a:lnTo>
                  <a:lnTo>
                    <a:pt x="9144" y="1536192"/>
                  </a:lnTo>
                  <a:lnTo>
                    <a:pt x="9144" y="1498092"/>
                  </a:lnTo>
                  <a:close/>
                </a:path>
                <a:path w="4082415" h="2673985">
                  <a:moveTo>
                    <a:pt x="9144" y="1431036"/>
                  </a:moveTo>
                  <a:lnTo>
                    <a:pt x="0" y="1431036"/>
                  </a:lnTo>
                  <a:lnTo>
                    <a:pt x="0" y="1469136"/>
                  </a:lnTo>
                  <a:lnTo>
                    <a:pt x="9144" y="1469136"/>
                  </a:lnTo>
                  <a:lnTo>
                    <a:pt x="9144" y="1431036"/>
                  </a:lnTo>
                  <a:close/>
                </a:path>
                <a:path w="4082415" h="2673985">
                  <a:moveTo>
                    <a:pt x="9144" y="1364742"/>
                  </a:moveTo>
                  <a:lnTo>
                    <a:pt x="0" y="1364742"/>
                  </a:lnTo>
                  <a:lnTo>
                    <a:pt x="0" y="1402842"/>
                  </a:lnTo>
                  <a:lnTo>
                    <a:pt x="9144" y="1402842"/>
                  </a:lnTo>
                  <a:lnTo>
                    <a:pt x="9144" y="1364742"/>
                  </a:lnTo>
                  <a:close/>
                </a:path>
                <a:path w="4082415" h="2673985">
                  <a:moveTo>
                    <a:pt x="9144" y="1297686"/>
                  </a:moveTo>
                  <a:lnTo>
                    <a:pt x="0" y="1297686"/>
                  </a:lnTo>
                  <a:lnTo>
                    <a:pt x="0" y="1335786"/>
                  </a:lnTo>
                  <a:lnTo>
                    <a:pt x="9144" y="1335786"/>
                  </a:lnTo>
                  <a:lnTo>
                    <a:pt x="9144" y="1297686"/>
                  </a:lnTo>
                  <a:close/>
                </a:path>
                <a:path w="4082415" h="2673985">
                  <a:moveTo>
                    <a:pt x="9144" y="1231392"/>
                  </a:moveTo>
                  <a:lnTo>
                    <a:pt x="0" y="1231392"/>
                  </a:lnTo>
                  <a:lnTo>
                    <a:pt x="0" y="1269492"/>
                  </a:lnTo>
                  <a:lnTo>
                    <a:pt x="9144" y="1269492"/>
                  </a:lnTo>
                  <a:lnTo>
                    <a:pt x="9144" y="1231392"/>
                  </a:lnTo>
                  <a:close/>
                </a:path>
                <a:path w="4082415" h="2673985">
                  <a:moveTo>
                    <a:pt x="9144" y="1164336"/>
                  </a:moveTo>
                  <a:lnTo>
                    <a:pt x="0" y="1164336"/>
                  </a:lnTo>
                  <a:lnTo>
                    <a:pt x="0" y="1202436"/>
                  </a:lnTo>
                  <a:lnTo>
                    <a:pt x="9144" y="1202436"/>
                  </a:lnTo>
                  <a:lnTo>
                    <a:pt x="9144" y="1164336"/>
                  </a:lnTo>
                  <a:close/>
                </a:path>
                <a:path w="4082415" h="2673985">
                  <a:moveTo>
                    <a:pt x="9144" y="1098042"/>
                  </a:moveTo>
                  <a:lnTo>
                    <a:pt x="0" y="1098042"/>
                  </a:lnTo>
                  <a:lnTo>
                    <a:pt x="0" y="1136142"/>
                  </a:lnTo>
                  <a:lnTo>
                    <a:pt x="9144" y="1136142"/>
                  </a:lnTo>
                  <a:lnTo>
                    <a:pt x="9144" y="1098042"/>
                  </a:lnTo>
                  <a:close/>
                </a:path>
                <a:path w="4082415" h="2673985">
                  <a:moveTo>
                    <a:pt x="9144" y="1030986"/>
                  </a:moveTo>
                  <a:lnTo>
                    <a:pt x="0" y="1030986"/>
                  </a:lnTo>
                  <a:lnTo>
                    <a:pt x="0" y="1069086"/>
                  </a:lnTo>
                  <a:lnTo>
                    <a:pt x="9144" y="1069086"/>
                  </a:lnTo>
                  <a:lnTo>
                    <a:pt x="9144" y="1030986"/>
                  </a:lnTo>
                  <a:close/>
                </a:path>
                <a:path w="4082415" h="2673985">
                  <a:moveTo>
                    <a:pt x="9144" y="964692"/>
                  </a:moveTo>
                  <a:lnTo>
                    <a:pt x="0" y="964692"/>
                  </a:lnTo>
                  <a:lnTo>
                    <a:pt x="0" y="1002792"/>
                  </a:lnTo>
                  <a:lnTo>
                    <a:pt x="9144" y="1002792"/>
                  </a:lnTo>
                  <a:lnTo>
                    <a:pt x="9144" y="964692"/>
                  </a:lnTo>
                  <a:close/>
                </a:path>
                <a:path w="4082415" h="2673985">
                  <a:moveTo>
                    <a:pt x="9144" y="897636"/>
                  </a:moveTo>
                  <a:lnTo>
                    <a:pt x="0" y="897636"/>
                  </a:lnTo>
                  <a:lnTo>
                    <a:pt x="0" y="935736"/>
                  </a:lnTo>
                  <a:lnTo>
                    <a:pt x="9144" y="935736"/>
                  </a:lnTo>
                  <a:lnTo>
                    <a:pt x="9144" y="897636"/>
                  </a:lnTo>
                  <a:close/>
                </a:path>
                <a:path w="4082415" h="2673985">
                  <a:moveTo>
                    <a:pt x="9144" y="831342"/>
                  </a:moveTo>
                  <a:lnTo>
                    <a:pt x="0" y="831342"/>
                  </a:lnTo>
                  <a:lnTo>
                    <a:pt x="0" y="869442"/>
                  </a:lnTo>
                  <a:lnTo>
                    <a:pt x="9144" y="869442"/>
                  </a:lnTo>
                  <a:lnTo>
                    <a:pt x="9144" y="831342"/>
                  </a:lnTo>
                  <a:close/>
                </a:path>
                <a:path w="4082415" h="2673985">
                  <a:moveTo>
                    <a:pt x="9144" y="764286"/>
                  </a:moveTo>
                  <a:lnTo>
                    <a:pt x="0" y="764286"/>
                  </a:lnTo>
                  <a:lnTo>
                    <a:pt x="0" y="802386"/>
                  </a:lnTo>
                  <a:lnTo>
                    <a:pt x="9144" y="802386"/>
                  </a:lnTo>
                  <a:lnTo>
                    <a:pt x="9144" y="764286"/>
                  </a:lnTo>
                  <a:close/>
                </a:path>
                <a:path w="4082415" h="2673985">
                  <a:moveTo>
                    <a:pt x="9144" y="697992"/>
                  </a:moveTo>
                  <a:lnTo>
                    <a:pt x="0" y="697992"/>
                  </a:lnTo>
                  <a:lnTo>
                    <a:pt x="0" y="736092"/>
                  </a:lnTo>
                  <a:lnTo>
                    <a:pt x="9144" y="736092"/>
                  </a:lnTo>
                  <a:lnTo>
                    <a:pt x="9144" y="697992"/>
                  </a:lnTo>
                  <a:close/>
                </a:path>
                <a:path w="4082415" h="2673985">
                  <a:moveTo>
                    <a:pt x="9144" y="630936"/>
                  </a:moveTo>
                  <a:lnTo>
                    <a:pt x="0" y="630936"/>
                  </a:lnTo>
                  <a:lnTo>
                    <a:pt x="0" y="669036"/>
                  </a:lnTo>
                  <a:lnTo>
                    <a:pt x="9144" y="669036"/>
                  </a:lnTo>
                  <a:lnTo>
                    <a:pt x="9144" y="630936"/>
                  </a:lnTo>
                  <a:close/>
                </a:path>
                <a:path w="4082415" h="2673985">
                  <a:moveTo>
                    <a:pt x="9144" y="564642"/>
                  </a:moveTo>
                  <a:lnTo>
                    <a:pt x="0" y="564642"/>
                  </a:lnTo>
                  <a:lnTo>
                    <a:pt x="0" y="602742"/>
                  </a:lnTo>
                  <a:lnTo>
                    <a:pt x="9144" y="602742"/>
                  </a:lnTo>
                  <a:lnTo>
                    <a:pt x="9144" y="564642"/>
                  </a:lnTo>
                  <a:close/>
                </a:path>
                <a:path w="4082415" h="2673985">
                  <a:moveTo>
                    <a:pt x="9144" y="497586"/>
                  </a:moveTo>
                  <a:lnTo>
                    <a:pt x="0" y="497586"/>
                  </a:lnTo>
                  <a:lnTo>
                    <a:pt x="0" y="535686"/>
                  </a:lnTo>
                  <a:lnTo>
                    <a:pt x="9144" y="535686"/>
                  </a:lnTo>
                  <a:lnTo>
                    <a:pt x="9144" y="497586"/>
                  </a:lnTo>
                  <a:close/>
                </a:path>
                <a:path w="4082415" h="2673985">
                  <a:moveTo>
                    <a:pt x="9144" y="431292"/>
                  </a:moveTo>
                  <a:lnTo>
                    <a:pt x="0" y="431292"/>
                  </a:lnTo>
                  <a:lnTo>
                    <a:pt x="0" y="469392"/>
                  </a:lnTo>
                  <a:lnTo>
                    <a:pt x="9144" y="469392"/>
                  </a:lnTo>
                  <a:lnTo>
                    <a:pt x="9144" y="431292"/>
                  </a:lnTo>
                  <a:close/>
                </a:path>
                <a:path w="4082415" h="2673985">
                  <a:moveTo>
                    <a:pt x="9144" y="364236"/>
                  </a:moveTo>
                  <a:lnTo>
                    <a:pt x="0" y="364236"/>
                  </a:lnTo>
                  <a:lnTo>
                    <a:pt x="0" y="402336"/>
                  </a:lnTo>
                  <a:lnTo>
                    <a:pt x="9144" y="402336"/>
                  </a:lnTo>
                  <a:lnTo>
                    <a:pt x="9144" y="364236"/>
                  </a:lnTo>
                  <a:close/>
                </a:path>
                <a:path w="4082415" h="2673985">
                  <a:moveTo>
                    <a:pt x="9144" y="297942"/>
                  </a:moveTo>
                  <a:lnTo>
                    <a:pt x="0" y="297942"/>
                  </a:lnTo>
                  <a:lnTo>
                    <a:pt x="0" y="336042"/>
                  </a:lnTo>
                  <a:lnTo>
                    <a:pt x="9144" y="336042"/>
                  </a:lnTo>
                  <a:lnTo>
                    <a:pt x="9144" y="297942"/>
                  </a:lnTo>
                  <a:close/>
                </a:path>
                <a:path w="4082415" h="2673985">
                  <a:moveTo>
                    <a:pt x="9144" y="230886"/>
                  </a:moveTo>
                  <a:lnTo>
                    <a:pt x="0" y="230886"/>
                  </a:lnTo>
                  <a:lnTo>
                    <a:pt x="0" y="268986"/>
                  </a:lnTo>
                  <a:lnTo>
                    <a:pt x="9144" y="268986"/>
                  </a:lnTo>
                  <a:lnTo>
                    <a:pt x="9144" y="230886"/>
                  </a:lnTo>
                  <a:close/>
                </a:path>
                <a:path w="4082415" h="2673985">
                  <a:moveTo>
                    <a:pt x="9144" y="164592"/>
                  </a:moveTo>
                  <a:lnTo>
                    <a:pt x="0" y="164592"/>
                  </a:lnTo>
                  <a:lnTo>
                    <a:pt x="0" y="202692"/>
                  </a:lnTo>
                  <a:lnTo>
                    <a:pt x="9144" y="202692"/>
                  </a:lnTo>
                  <a:lnTo>
                    <a:pt x="9144" y="164592"/>
                  </a:lnTo>
                  <a:close/>
                </a:path>
                <a:path w="4082415" h="2673985">
                  <a:moveTo>
                    <a:pt x="9144" y="97536"/>
                  </a:moveTo>
                  <a:lnTo>
                    <a:pt x="0" y="97536"/>
                  </a:lnTo>
                  <a:lnTo>
                    <a:pt x="0" y="135636"/>
                  </a:lnTo>
                  <a:lnTo>
                    <a:pt x="9144" y="135636"/>
                  </a:lnTo>
                  <a:lnTo>
                    <a:pt x="9144" y="97536"/>
                  </a:lnTo>
                  <a:close/>
                </a:path>
                <a:path w="4082415" h="2673985">
                  <a:moveTo>
                    <a:pt x="9144" y="31242"/>
                  </a:moveTo>
                  <a:lnTo>
                    <a:pt x="0" y="31242"/>
                  </a:lnTo>
                  <a:lnTo>
                    <a:pt x="0" y="69342"/>
                  </a:lnTo>
                  <a:lnTo>
                    <a:pt x="9144" y="69342"/>
                  </a:lnTo>
                  <a:lnTo>
                    <a:pt x="9144" y="31242"/>
                  </a:lnTo>
                  <a:close/>
                </a:path>
                <a:path w="4082415" h="2673985">
                  <a:moveTo>
                    <a:pt x="10668" y="2664714"/>
                  </a:moveTo>
                  <a:lnTo>
                    <a:pt x="9144" y="2664714"/>
                  </a:lnTo>
                  <a:lnTo>
                    <a:pt x="9144" y="2631186"/>
                  </a:lnTo>
                  <a:lnTo>
                    <a:pt x="0" y="2631186"/>
                  </a:lnTo>
                  <a:lnTo>
                    <a:pt x="0" y="2669286"/>
                  </a:lnTo>
                  <a:lnTo>
                    <a:pt x="4559" y="2669286"/>
                  </a:lnTo>
                  <a:lnTo>
                    <a:pt x="4559" y="2673858"/>
                  </a:lnTo>
                  <a:lnTo>
                    <a:pt x="9144" y="2673858"/>
                  </a:lnTo>
                  <a:lnTo>
                    <a:pt x="10668" y="2673858"/>
                  </a:lnTo>
                  <a:lnTo>
                    <a:pt x="10668" y="2664714"/>
                  </a:lnTo>
                  <a:close/>
                </a:path>
                <a:path w="4082415" h="2673985">
                  <a:moveTo>
                    <a:pt x="44958" y="0"/>
                  </a:moveTo>
                  <a:lnTo>
                    <a:pt x="6858" y="0"/>
                  </a:lnTo>
                  <a:lnTo>
                    <a:pt x="6858" y="9906"/>
                  </a:lnTo>
                  <a:lnTo>
                    <a:pt x="44958" y="9906"/>
                  </a:lnTo>
                  <a:lnTo>
                    <a:pt x="44958" y="0"/>
                  </a:lnTo>
                  <a:close/>
                </a:path>
                <a:path w="4082415" h="2673985">
                  <a:moveTo>
                    <a:pt x="77724" y="2664714"/>
                  </a:moveTo>
                  <a:lnTo>
                    <a:pt x="39624" y="2664714"/>
                  </a:lnTo>
                  <a:lnTo>
                    <a:pt x="39624" y="2673858"/>
                  </a:lnTo>
                  <a:lnTo>
                    <a:pt x="77724" y="2673858"/>
                  </a:lnTo>
                  <a:lnTo>
                    <a:pt x="77724" y="2664714"/>
                  </a:lnTo>
                  <a:close/>
                </a:path>
                <a:path w="4082415" h="2673985">
                  <a:moveTo>
                    <a:pt x="112014" y="0"/>
                  </a:moveTo>
                  <a:lnTo>
                    <a:pt x="73914" y="0"/>
                  </a:lnTo>
                  <a:lnTo>
                    <a:pt x="73914" y="9906"/>
                  </a:lnTo>
                  <a:lnTo>
                    <a:pt x="112014" y="9906"/>
                  </a:lnTo>
                  <a:lnTo>
                    <a:pt x="112014" y="0"/>
                  </a:lnTo>
                  <a:close/>
                </a:path>
                <a:path w="4082415" h="2673985">
                  <a:moveTo>
                    <a:pt x="144018" y="2664714"/>
                  </a:moveTo>
                  <a:lnTo>
                    <a:pt x="105918" y="2664714"/>
                  </a:lnTo>
                  <a:lnTo>
                    <a:pt x="105918" y="2673858"/>
                  </a:lnTo>
                  <a:lnTo>
                    <a:pt x="144018" y="2673858"/>
                  </a:lnTo>
                  <a:lnTo>
                    <a:pt x="144018" y="2664714"/>
                  </a:lnTo>
                  <a:close/>
                </a:path>
                <a:path w="4082415" h="2673985">
                  <a:moveTo>
                    <a:pt x="178308" y="0"/>
                  </a:moveTo>
                  <a:lnTo>
                    <a:pt x="140208" y="0"/>
                  </a:lnTo>
                  <a:lnTo>
                    <a:pt x="140208" y="9906"/>
                  </a:lnTo>
                  <a:lnTo>
                    <a:pt x="178308" y="9906"/>
                  </a:lnTo>
                  <a:lnTo>
                    <a:pt x="178308" y="0"/>
                  </a:lnTo>
                  <a:close/>
                </a:path>
                <a:path w="4082415" h="2673985">
                  <a:moveTo>
                    <a:pt x="211074" y="2664714"/>
                  </a:moveTo>
                  <a:lnTo>
                    <a:pt x="172974" y="2664714"/>
                  </a:lnTo>
                  <a:lnTo>
                    <a:pt x="172974" y="2673858"/>
                  </a:lnTo>
                  <a:lnTo>
                    <a:pt x="211074" y="2673858"/>
                  </a:lnTo>
                  <a:lnTo>
                    <a:pt x="211074" y="2664714"/>
                  </a:lnTo>
                  <a:close/>
                </a:path>
                <a:path w="4082415" h="2673985">
                  <a:moveTo>
                    <a:pt x="245364" y="0"/>
                  </a:moveTo>
                  <a:lnTo>
                    <a:pt x="207264" y="0"/>
                  </a:lnTo>
                  <a:lnTo>
                    <a:pt x="207264" y="9906"/>
                  </a:lnTo>
                  <a:lnTo>
                    <a:pt x="245364" y="9906"/>
                  </a:lnTo>
                  <a:lnTo>
                    <a:pt x="245364" y="0"/>
                  </a:lnTo>
                  <a:close/>
                </a:path>
                <a:path w="4082415" h="2673985">
                  <a:moveTo>
                    <a:pt x="277368" y="2664714"/>
                  </a:moveTo>
                  <a:lnTo>
                    <a:pt x="239268" y="2664714"/>
                  </a:lnTo>
                  <a:lnTo>
                    <a:pt x="239268" y="2673858"/>
                  </a:lnTo>
                  <a:lnTo>
                    <a:pt x="277368" y="2673858"/>
                  </a:lnTo>
                  <a:lnTo>
                    <a:pt x="277368" y="2664714"/>
                  </a:lnTo>
                  <a:close/>
                </a:path>
                <a:path w="4082415" h="2673985">
                  <a:moveTo>
                    <a:pt x="311658" y="0"/>
                  </a:moveTo>
                  <a:lnTo>
                    <a:pt x="273558" y="0"/>
                  </a:lnTo>
                  <a:lnTo>
                    <a:pt x="273558" y="9906"/>
                  </a:lnTo>
                  <a:lnTo>
                    <a:pt x="311658" y="9906"/>
                  </a:lnTo>
                  <a:lnTo>
                    <a:pt x="311658" y="0"/>
                  </a:lnTo>
                  <a:close/>
                </a:path>
                <a:path w="4082415" h="2673985">
                  <a:moveTo>
                    <a:pt x="344424" y="2664714"/>
                  </a:moveTo>
                  <a:lnTo>
                    <a:pt x="306324" y="2664714"/>
                  </a:lnTo>
                  <a:lnTo>
                    <a:pt x="306324" y="2673858"/>
                  </a:lnTo>
                  <a:lnTo>
                    <a:pt x="344424" y="2673858"/>
                  </a:lnTo>
                  <a:lnTo>
                    <a:pt x="344424" y="2664714"/>
                  </a:lnTo>
                  <a:close/>
                </a:path>
                <a:path w="4082415" h="2673985">
                  <a:moveTo>
                    <a:pt x="378714" y="0"/>
                  </a:moveTo>
                  <a:lnTo>
                    <a:pt x="340614" y="0"/>
                  </a:lnTo>
                  <a:lnTo>
                    <a:pt x="340614" y="9906"/>
                  </a:lnTo>
                  <a:lnTo>
                    <a:pt x="378714" y="9906"/>
                  </a:lnTo>
                  <a:lnTo>
                    <a:pt x="378714" y="0"/>
                  </a:lnTo>
                  <a:close/>
                </a:path>
                <a:path w="4082415" h="2673985">
                  <a:moveTo>
                    <a:pt x="410718" y="2664714"/>
                  </a:moveTo>
                  <a:lnTo>
                    <a:pt x="372618" y="2664714"/>
                  </a:lnTo>
                  <a:lnTo>
                    <a:pt x="372618" y="2673858"/>
                  </a:lnTo>
                  <a:lnTo>
                    <a:pt x="410718" y="2673858"/>
                  </a:lnTo>
                  <a:lnTo>
                    <a:pt x="410718" y="2664714"/>
                  </a:lnTo>
                  <a:close/>
                </a:path>
                <a:path w="4082415" h="2673985">
                  <a:moveTo>
                    <a:pt x="445008" y="0"/>
                  </a:moveTo>
                  <a:lnTo>
                    <a:pt x="406908" y="0"/>
                  </a:lnTo>
                  <a:lnTo>
                    <a:pt x="406908" y="9906"/>
                  </a:lnTo>
                  <a:lnTo>
                    <a:pt x="445008" y="9906"/>
                  </a:lnTo>
                  <a:lnTo>
                    <a:pt x="445008" y="0"/>
                  </a:lnTo>
                  <a:close/>
                </a:path>
                <a:path w="4082415" h="2673985">
                  <a:moveTo>
                    <a:pt x="477774" y="2664714"/>
                  </a:moveTo>
                  <a:lnTo>
                    <a:pt x="439674" y="2664714"/>
                  </a:lnTo>
                  <a:lnTo>
                    <a:pt x="439674" y="2673858"/>
                  </a:lnTo>
                  <a:lnTo>
                    <a:pt x="477774" y="2673858"/>
                  </a:lnTo>
                  <a:lnTo>
                    <a:pt x="477774" y="2664714"/>
                  </a:lnTo>
                  <a:close/>
                </a:path>
                <a:path w="4082415" h="2673985">
                  <a:moveTo>
                    <a:pt x="512064" y="0"/>
                  </a:moveTo>
                  <a:lnTo>
                    <a:pt x="473964" y="0"/>
                  </a:lnTo>
                  <a:lnTo>
                    <a:pt x="473964" y="9906"/>
                  </a:lnTo>
                  <a:lnTo>
                    <a:pt x="512064" y="9906"/>
                  </a:lnTo>
                  <a:lnTo>
                    <a:pt x="512064" y="0"/>
                  </a:lnTo>
                  <a:close/>
                </a:path>
                <a:path w="4082415" h="2673985">
                  <a:moveTo>
                    <a:pt x="544068" y="2664714"/>
                  </a:moveTo>
                  <a:lnTo>
                    <a:pt x="505968" y="2664714"/>
                  </a:lnTo>
                  <a:lnTo>
                    <a:pt x="505968" y="2673858"/>
                  </a:lnTo>
                  <a:lnTo>
                    <a:pt x="544068" y="2673858"/>
                  </a:lnTo>
                  <a:lnTo>
                    <a:pt x="544068" y="2664714"/>
                  </a:lnTo>
                  <a:close/>
                </a:path>
                <a:path w="4082415" h="2673985">
                  <a:moveTo>
                    <a:pt x="578358" y="0"/>
                  </a:moveTo>
                  <a:lnTo>
                    <a:pt x="540258" y="0"/>
                  </a:lnTo>
                  <a:lnTo>
                    <a:pt x="540258" y="9906"/>
                  </a:lnTo>
                  <a:lnTo>
                    <a:pt x="578358" y="9906"/>
                  </a:lnTo>
                  <a:lnTo>
                    <a:pt x="578358" y="0"/>
                  </a:lnTo>
                  <a:close/>
                </a:path>
                <a:path w="4082415" h="2673985">
                  <a:moveTo>
                    <a:pt x="611124" y="2664714"/>
                  </a:moveTo>
                  <a:lnTo>
                    <a:pt x="573024" y="2664714"/>
                  </a:lnTo>
                  <a:lnTo>
                    <a:pt x="573024" y="2673858"/>
                  </a:lnTo>
                  <a:lnTo>
                    <a:pt x="611124" y="2673858"/>
                  </a:lnTo>
                  <a:lnTo>
                    <a:pt x="611124" y="2664714"/>
                  </a:lnTo>
                  <a:close/>
                </a:path>
                <a:path w="4082415" h="2673985">
                  <a:moveTo>
                    <a:pt x="645414" y="0"/>
                  </a:moveTo>
                  <a:lnTo>
                    <a:pt x="607314" y="0"/>
                  </a:lnTo>
                  <a:lnTo>
                    <a:pt x="607314" y="9906"/>
                  </a:lnTo>
                  <a:lnTo>
                    <a:pt x="645414" y="9906"/>
                  </a:lnTo>
                  <a:lnTo>
                    <a:pt x="645414" y="0"/>
                  </a:lnTo>
                  <a:close/>
                </a:path>
                <a:path w="4082415" h="2673985">
                  <a:moveTo>
                    <a:pt x="677418" y="2664714"/>
                  </a:moveTo>
                  <a:lnTo>
                    <a:pt x="639318" y="2664714"/>
                  </a:lnTo>
                  <a:lnTo>
                    <a:pt x="639318" y="2673858"/>
                  </a:lnTo>
                  <a:lnTo>
                    <a:pt x="677418" y="2673858"/>
                  </a:lnTo>
                  <a:lnTo>
                    <a:pt x="677418" y="2664714"/>
                  </a:lnTo>
                  <a:close/>
                </a:path>
                <a:path w="4082415" h="2673985">
                  <a:moveTo>
                    <a:pt x="711708" y="0"/>
                  </a:moveTo>
                  <a:lnTo>
                    <a:pt x="673608" y="0"/>
                  </a:lnTo>
                  <a:lnTo>
                    <a:pt x="673608" y="9906"/>
                  </a:lnTo>
                  <a:lnTo>
                    <a:pt x="711708" y="9906"/>
                  </a:lnTo>
                  <a:lnTo>
                    <a:pt x="711708" y="0"/>
                  </a:lnTo>
                  <a:close/>
                </a:path>
                <a:path w="4082415" h="2673985">
                  <a:moveTo>
                    <a:pt x="744474" y="2664714"/>
                  </a:moveTo>
                  <a:lnTo>
                    <a:pt x="706374" y="2664714"/>
                  </a:lnTo>
                  <a:lnTo>
                    <a:pt x="706374" y="2673858"/>
                  </a:lnTo>
                  <a:lnTo>
                    <a:pt x="744474" y="2673858"/>
                  </a:lnTo>
                  <a:lnTo>
                    <a:pt x="744474" y="2664714"/>
                  </a:lnTo>
                  <a:close/>
                </a:path>
                <a:path w="4082415" h="2673985">
                  <a:moveTo>
                    <a:pt x="778764" y="0"/>
                  </a:moveTo>
                  <a:lnTo>
                    <a:pt x="740664" y="0"/>
                  </a:lnTo>
                  <a:lnTo>
                    <a:pt x="740664" y="9906"/>
                  </a:lnTo>
                  <a:lnTo>
                    <a:pt x="778764" y="9906"/>
                  </a:lnTo>
                  <a:lnTo>
                    <a:pt x="778764" y="0"/>
                  </a:lnTo>
                  <a:close/>
                </a:path>
                <a:path w="4082415" h="2673985">
                  <a:moveTo>
                    <a:pt x="810768" y="2664714"/>
                  </a:moveTo>
                  <a:lnTo>
                    <a:pt x="772668" y="2664714"/>
                  </a:lnTo>
                  <a:lnTo>
                    <a:pt x="772668" y="2673858"/>
                  </a:lnTo>
                  <a:lnTo>
                    <a:pt x="810768" y="2673858"/>
                  </a:lnTo>
                  <a:lnTo>
                    <a:pt x="810768" y="2664714"/>
                  </a:lnTo>
                  <a:close/>
                </a:path>
                <a:path w="4082415" h="2673985">
                  <a:moveTo>
                    <a:pt x="845058" y="0"/>
                  </a:moveTo>
                  <a:lnTo>
                    <a:pt x="806958" y="0"/>
                  </a:lnTo>
                  <a:lnTo>
                    <a:pt x="806958" y="9906"/>
                  </a:lnTo>
                  <a:lnTo>
                    <a:pt x="845058" y="9906"/>
                  </a:lnTo>
                  <a:lnTo>
                    <a:pt x="845058" y="0"/>
                  </a:lnTo>
                  <a:close/>
                </a:path>
                <a:path w="4082415" h="2673985">
                  <a:moveTo>
                    <a:pt x="877824" y="2664714"/>
                  </a:moveTo>
                  <a:lnTo>
                    <a:pt x="839724" y="2664714"/>
                  </a:lnTo>
                  <a:lnTo>
                    <a:pt x="839724" y="2673858"/>
                  </a:lnTo>
                  <a:lnTo>
                    <a:pt x="877824" y="2673858"/>
                  </a:lnTo>
                  <a:lnTo>
                    <a:pt x="877824" y="2664714"/>
                  </a:lnTo>
                  <a:close/>
                </a:path>
                <a:path w="4082415" h="2673985">
                  <a:moveTo>
                    <a:pt x="912114" y="0"/>
                  </a:moveTo>
                  <a:lnTo>
                    <a:pt x="874014" y="0"/>
                  </a:lnTo>
                  <a:lnTo>
                    <a:pt x="874014" y="9906"/>
                  </a:lnTo>
                  <a:lnTo>
                    <a:pt x="912114" y="9906"/>
                  </a:lnTo>
                  <a:lnTo>
                    <a:pt x="912114" y="0"/>
                  </a:lnTo>
                  <a:close/>
                </a:path>
                <a:path w="4082415" h="2673985">
                  <a:moveTo>
                    <a:pt x="944118" y="2664714"/>
                  </a:moveTo>
                  <a:lnTo>
                    <a:pt x="906018" y="2664714"/>
                  </a:lnTo>
                  <a:lnTo>
                    <a:pt x="906018" y="2673858"/>
                  </a:lnTo>
                  <a:lnTo>
                    <a:pt x="944118" y="2673858"/>
                  </a:lnTo>
                  <a:lnTo>
                    <a:pt x="944118" y="2664714"/>
                  </a:lnTo>
                  <a:close/>
                </a:path>
                <a:path w="4082415" h="2673985">
                  <a:moveTo>
                    <a:pt x="978408" y="0"/>
                  </a:moveTo>
                  <a:lnTo>
                    <a:pt x="940308" y="0"/>
                  </a:lnTo>
                  <a:lnTo>
                    <a:pt x="940308" y="9906"/>
                  </a:lnTo>
                  <a:lnTo>
                    <a:pt x="978408" y="9906"/>
                  </a:lnTo>
                  <a:lnTo>
                    <a:pt x="978408" y="0"/>
                  </a:lnTo>
                  <a:close/>
                </a:path>
                <a:path w="4082415" h="2673985">
                  <a:moveTo>
                    <a:pt x="1011174" y="2664714"/>
                  </a:moveTo>
                  <a:lnTo>
                    <a:pt x="973074" y="2664714"/>
                  </a:lnTo>
                  <a:lnTo>
                    <a:pt x="973074" y="2673858"/>
                  </a:lnTo>
                  <a:lnTo>
                    <a:pt x="1011174" y="2673858"/>
                  </a:lnTo>
                  <a:lnTo>
                    <a:pt x="1011174" y="2664714"/>
                  </a:lnTo>
                  <a:close/>
                </a:path>
                <a:path w="4082415" h="2673985">
                  <a:moveTo>
                    <a:pt x="1045464" y="0"/>
                  </a:moveTo>
                  <a:lnTo>
                    <a:pt x="1007364" y="0"/>
                  </a:lnTo>
                  <a:lnTo>
                    <a:pt x="1007364" y="9906"/>
                  </a:lnTo>
                  <a:lnTo>
                    <a:pt x="1045464" y="9906"/>
                  </a:lnTo>
                  <a:lnTo>
                    <a:pt x="1045464" y="0"/>
                  </a:lnTo>
                  <a:close/>
                </a:path>
                <a:path w="4082415" h="2673985">
                  <a:moveTo>
                    <a:pt x="1077468" y="2664714"/>
                  </a:moveTo>
                  <a:lnTo>
                    <a:pt x="1039368" y="2664714"/>
                  </a:lnTo>
                  <a:lnTo>
                    <a:pt x="1039368" y="2673858"/>
                  </a:lnTo>
                  <a:lnTo>
                    <a:pt x="1077468" y="2673858"/>
                  </a:lnTo>
                  <a:lnTo>
                    <a:pt x="1077468" y="2664714"/>
                  </a:lnTo>
                  <a:close/>
                </a:path>
                <a:path w="4082415" h="2673985">
                  <a:moveTo>
                    <a:pt x="1111758" y="0"/>
                  </a:moveTo>
                  <a:lnTo>
                    <a:pt x="1073658" y="0"/>
                  </a:lnTo>
                  <a:lnTo>
                    <a:pt x="1073658" y="9906"/>
                  </a:lnTo>
                  <a:lnTo>
                    <a:pt x="1111758" y="9906"/>
                  </a:lnTo>
                  <a:lnTo>
                    <a:pt x="1111758" y="0"/>
                  </a:lnTo>
                  <a:close/>
                </a:path>
                <a:path w="4082415" h="2673985">
                  <a:moveTo>
                    <a:pt x="1144524" y="2664714"/>
                  </a:moveTo>
                  <a:lnTo>
                    <a:pt x="1106424" y="2664714"/>
                  </a:lnTo>
                  <a:lnTo>
                    <a:pt x="1106424" y="2673858"/>
                  </a:lnTo>
                  <a:lnTo>
                    <a:pt x="1144524" y="2673858"/>
                  </a:lnTo>
                  <a:lnTo>
                    <a:pt x="1144524" y="2664714"/>
                  </a:lnTo>
                  <a:close/>
                </a:path>
                <a:path w="4082415" h="2673985">
                  <a:moveTo>
                    <a:pt x="1178814" y="0"/>
                  </a:moveTo>
                  <a:lnTo>
                    <a:pt x="1140714" y="0"/>
                  </a:lnTo>
                  <a:lnTo>
                    <a:pt x="1140714" y="9906"/>
                  </a:lnTo>
                  <a:lnTo>
                    <a:pt x="1178814" y="9906"/>
                  </a:lnTo>
                  <a:lnTo>
                    <a:pt x="1178814" y="0"/>
                  </a:lnTo>
                  <a:close/>
                </a:path>
                <a:path w="4082415" h="2673985">
                  <a:moveTo>
                    <a:pt x="1210818" y="2664714"/>
                  </a:moveTo>
                  <a:lnTo>
                    <a:pt x="1172718" y="2664714"/>
                  </a:lnTo>
                  <a:lnTo>
                    <a:pt x="1172718" y="2673858"/>
                  </a:lnTo>
                  <a:lnTo>
                    <a:pt x="1210818" y="2673858"/>
                  </a:lnTo>
                  <a:lnTo>
                    <a:pt x="1210818" y="2664714"/>
                  </a:lnTo>
                  <a:close/>
                </a:path>
                <a:path w="4082415" h="2673985">
                  <a:moveTo>
                    <a:pt x="1245108" y="0"/>
                  </a:moveTo>
                  <a:lnTo>
                    <a:pt x="1207008" y="0"/>
                  </a:lnTo>
                  <a:lnTo>
                    <a:pt x="1207008" y="9906"/>
                  </a:lnTo>
                  <a:lnTo>
                    <a:pt x="1245108" y="9906"/>
                  </a:lnTo>
                  <a:lnTo>
                    <a:pt x="1245108" y="0"/>
                  </a:lnTo>
                  <a:close/>
                </a:path>
                <a:path w="4082415" h="2673985">
                  <a:moveTo>
                    <a:pt x="1277874" y="2664714"/>
                  </a:moveTo>
                  <a:lnTo>
                    <a:pt x="1239774" y="2664714"/>
                  </a:lnTo>
                  <a:lnTo>
                    <a:pt x="1239774" y="2673858"/>
                  </a:lnTo>
                  <a:lnTo>
                    <a:pt x="1277874" y="2673858"/>
                  </a:lnTo>
                  <a:lnTo>
                    <a:pt x="1277874" y="2664714"/>
                  </a:lnTo>
                  <a:close/>
                </a:path>
                <a:path w="4082415" h="2673985">
                  <a:moveTo>
                    <a:pt x="1312164" y="0"/>
                  </a:moveTo>
                  <a:lnTo>
                    <a:pt x="1274064" y="0"/>
                  </a:lnTo>
                  <a:lnTo>
                    <a:pt x="1274064" y="9906"/>
                  </a:lnTo>
                  <a:lnTo>
                    <a:pt x="1312164" y="9906"/>
                  </a:lnTo>
                  <a:lnTo>
                    <a:pt x="1312164" y="0"/>
                  </a:lnTo>
                  <a:close/>
                </a:path>
                <a:path w="4082415" h="2673985">
                  <a:moveTo>
                    <a:pt x="1344168" y="2664714"/>
                  </a:moveTo>
                  <a:lnTo>
                    <a:pt x="1306068" y="2664714"/>
                  </a:lnTo>
                  <a:lnTo>
                    <a:pt x="1306068" y="2673858"/>
                  </a:lnTo>
                  <a:lnTo>
                    <a:pt x="1344168" y="2673858"/>
                  </a:lnTo>
                  <a:lnTo>
                    <a:pt x="1344168" y="2664714"/>
                  </a:lnTo>
                  <a:close/>
                </a:path>
                <a:path w="4082415" h="2673985">
                  <a:moveTo>
                    <a:pt x="1378458" y="0"/>
                  </a:moveTo>
                  <a:lnTo>
                    <a:pt x="1340358" y="0"/>
                  </a:lnTo>
                  <a:lnTo>
                    <a:pt x="1340358" y="9906"/>
                  </a:lnTo>
                  <a:lnTo>
                    <a:pt x="1378458" y="9906"/>
                  </a:lnTo>
                  <a:lnTo>
                    <a:pt x="1378458" y="0"/>
                  </a:lnTo>
                  <a:close/>
                </a:path>
                <a:path w="4082415" h="2673985">
                  <a:moveTo>
                    <a:pt x="1411224" y="2664714"/>
                  </a:moveTo>
                  <a:lnTo>
                    <a:pt x="1373124" y="2664714"/>
                  </a:lnTo>
                  <a:lnTo>
                    <a:pt x="1373124" y="2673858"/>
                  </a:lnTo>
                  <a:lnTo>
                    <a:pt x="1411224" y="2673858"/>
                  </a:lnTo>
                  <a:lnTo>
                    <a:pt x="1411224" y="2664714"/>
                  </a:lnTo>
                  <a:close/>
                </a:path>
                <a:path w="4082415" h="2673985">
                  <a:moveTo>
                    <a:pt x="1445514" y="0"/>
                  </a:moveTo>
                  <a:lnTo>
                    <a:pt x="1407414" y="0"/>
                  </a:lnTo>
                  <a:lnTo>
                    <a:pt x="1407414" y="9906"/>
                  </a:lnTo>
                  <a:lnTo>
                    <a:pt x="1445514" y="9906"/>
                  </a:lnTo>
                  <a:lnTo>
                    <a:pt x="1445514" y="0"/>
                  </a:lnTo>
                  <a:close/>
                </a:path>
                <a:path w="4082415" h="2673985">
                  <a:moveTo>
                    <a:pt x="1477518" y="2664714"/>
                  </a:moveTo>
                  <a:lnTo>
                    <a:pt x="1439418" y="2664714"/>
                  </a:lnTo>
                  <a:lnTo>
                    <a:pt x="1439418" y="2673858"/>
                  </a:lnTo>
                  <a:lnTo>
                    <a:pt x="1477518" y="2673858"/>
                  </a:lnTo>
                  <a:lnTo>
                    <a:pt x="1477518" y="2664714"/>
                  </a:lnTo>
                  <a:close/>
                </a:path>
                <a:path w="4082415" h="2673985">
                  <a:moveTo>
                    <a:pt x="1511808" y="0"/>
                  </a:moveTo>
                  <a:lnTo>
                    <a:pt x="1473708" y="0"/>
                  </a:lnTo>
                  <a:lnTo>
                    <a:pt x="1473708" y="9906"/>
                  </a:lnTo>
                  <a:lnTo>
                    <a:pt x="1511808" y="9906"/>
                  </a:lnTo>
                  <a:lnTo>
                    <a:pt x="1511808" y="0"/>
                  </a:lnTo>
                  <a:close/>
                </a:path>
                <a:path w="4082415" h="2673985">
                  <a:moveTo>
                    <a:pt x="1544574" y="2664714"/>
                  </a:moveTo>
                  <a:lnTo>
                    <a:pt x="1506474" y="2664714"/>
                  </a:lnTo>
                  <a:lnTo>
                    <a:pt x="1506474" y="2673858"/>
                  </a:lnTo>
                  <a:lnTo>
                    <a:pt x="1544574" y="2673858"/>
                  </a:lnTo>
                  <a:lnTo>
                    <a:pt x="1544574" y="2664714"/>
                  </a:lnTo>
                  <a:close/>
                </a:path>
                <a:path w="4082415" h="2673985">
                  <a:moveTo>
                    <a:pt x="1578864" y="0"/>
                  </a:moveTo>
                  <a:lnTo>
                    <a:pt x="1540764" y="0"/>
                  </a:lnTo>
                  <a:lnTo>
                    <a:pt x="1540764" y="9906"/>
                  </a:lnTo>
                  <a:lnTo>
                    <a:pt x="1578864" y="9906"/>
                  </a:lnTo>
                  <a:lnTo>
                    <a:pt x="1578864" y="0"/>
                  </a:lnTo>
                  <a:close/>
                </a:path>
                <a:path w="4082415" h="2673985">
                  <a:moveTo>
                    <a:pt x="1610868" y="2664714"/>
                  </a:moveTo>
                  <a:lnTo>
                    <a:pt x="1572768" y="2664714"/>
                  </a:lnTo>
                  <a:lnTo>
                    <a:pt x="1572768" y="2673858"/>
                  </a:lnTo>
                  <a:lnTo>
                    <a:pt x="1610868" y="2673858"/>
                  </a:lnTo>
                  <a:lnTo>
                    <a:pt x="1610868" y="2664714"/>
                  </a:lnTo>
                  <a:close/>
                </a:path>
                <a:path w="4082415" h="2673985">
                  <a:moveTo>
                    <a:pt x="1645158" y="0"/>
                  </a:moveTo>
                  <a:lnTo>
                    <a:pt x="1607058" y="0"/>
                  </a:lnTo>
                  <a:lnTo>
                    <a:pt x="1607058" y="9906"/>
                  </a:lnTo>
                  <a:lnTo>
                    <a:pt x="1645158" y="9906"/>
                  </a:lnTo>
                  <a:lnTo>
                    <a:pt x="1645158" y="0"/>
                  </a:lnTo>
                  <a:close/>
                </a:path>
                <a:path w="4082415" h="2673985">
                  <a:moveTo>
                    <a:pt x="1677924" y="2664714"/>
                  </a:moveTo>
                  <a:lnTo>
                    <a:pt x="1639824" y="2664714"/>
                  </a:lnTo>
                  <a:lnTo>
                    <a:pt x="1639824" y="2673858"/>
                  </a:lnTo>
                  <a:lnTo>
                    <a:pt x="1677924" y="2673858"/>
                  </a:lnTo>
                  <a:lnTo>
                    <a:pt x="1677924" y="2664714"/>
                  </a:lnTo>
                  <a:close/>
                </a:path>
                <a:path w="4082415" h="2673985">
                  <a:moveTo>
                    <a:pt x="1712214" y="0"/>
                  </a:moveTo>
                  <a:lnTo>
                    <a:pt x="1674114" y="0"/>
                  </a:lnTo>
                  <a:lnTo>
                    <a:pt x="1674114" y="9906"/>
                  </a:lnTo>
                  <a:lnTo>
                    <a:pt x="1712214" y="9906"/>
                  </a:lnTo>
                  <a:lnTo>
                    <a:pt x="1712214" y="0"/>
                  </a:lnTo>
                  <a:close/>
                </a:path>
                <a:path w="4082415" h="2673985">
                  <a:moveTo>
                    <a:pt x="1744218" y="2664714"/>
                  </a:moveTo>
                  <a:lnTo>
                    <a:pt x="1706118" y="2664714"/>
                  </a:lnTo>
                  <a:lnTo>
                    <a:pt x="1706118" y="2673858"/>
                  </a:lnTo>
                  <a:lnTo>
                    <a:pt x="1744218" y="2673858"/>
                  </a:lnTo>
                  <a:lnTo>
                    <a:pt x="1744218" y="2664714"/>
                  </a:lnTo>
                  <a:close/>
                </a:path>
                <a:path w="4082415" h="2673985">
                  <a:moveTo>
                    <a:pt x="1778508" y="0"/>
                  </a:moveTo>
                  <a:lnTo>
                    <a:pt x="1740408" y="0"/>
                  </a:lnTo>
                  <a:lnTo>
                    <a:pt x="1740408" y="9906"/>
                  </a:lnTo>
                  <a:lnTo>
                    <a:pt x="1778508" y="9906"/>
                  </a:lnTo>
                  <a:lnTo>
                    <a:pt x="1778508" y="0"/>
                  </a:lnTo>
                  <a:close/>
                </a:path>
                <a:path w="4082415" h="2673985">
                  <a:moveTo>
                    <a:pt x="1811274" y="2664714"/>
                  </a:moveTo>
                  <a:lnTo>
                    <a:pt x="1773174" y="2664714"/>
                  </a:lnTo>
                  <a:lnTo>
                    <a:pt x="1773174" y="2673858"/>
                  </a:lnTo>
                  <a:lnTo>
                    <a:pt x="1811274" y="2673858"/>
                  </a:lnTo>
                  <a:lnTo>
                    <a:pt x="1811274" y="2664714"/>
                  </a:lnTo>
                  <a:close/>
                </a:path>
                <a:path w="4082415" h="2673985">
                  <a:moveTo>
                    <a:pt x="1845564" y="0"/>
                  </a:moveTo>
                  <a:lnTo>
                    <a:pt x="1807464" y="0"/>
                  </a:lnTo>
                  <a:lnTo>
                    <a:pt x="1807464" y="9906"/>
                  </a:lnTo>
                  <a:lnTo>
                    <a:pt x="1845564" y="9906"/>
                  </a:lnTo>
                  <a:lnTo>
                    <a:pt x="1845564" y="0"/>
                  </a:lnTo>
                  <a:close/>
                </a:path>
                <a:path w="4082415" h="2673985">
                  <a:moveTo>
                    <a:pt x="1877568" y="2664714"/>
                  </a:moveTo>
                  <a:lnTo>
                    <a:pt x="1839468" y="2664714"/>
                  </a:lnTo>
                  <a:lnTo>
                    <a:pt x="1839468" y="2673858"/>
                  </a:lnTo>
                  <a:lnTo>
                    <a:pt x="1877568" y="2673858"/>
                  </a:lnTo>
                  <a:lnTo>
                    <a:pt x="1877568" y="2664714"/>
                  </a:lnTo>
                  <a:close/>
                </a:path>
                <a:path w="4082415" h="2673985">
                  <a:moveTo>
                    <a:pt x="1911858" y="0"/>
                  </a:moveTo>
                  <a:lnTo>
                    <a:pt x="1873758" y="0"/>
                  </a:lnTo>
                  <a:lnTo>
                    <a:pt x="1873758" y="9906"/>
                  </a:lnTo>
                  <a:lnTo>
                    <a:pt x="1911858" y="9906"/>
                  </a:lnTo>
                  <a:lnTo>
                    <a:pt x="1911858" y="0"/>
                  </a:lnTo>
                  <a:close/>
                </a:path>
                <a:path w="4082415" h="2673985">
                  <a:moveTo>
                    <a:pt x="1944624" y="2664714"/>
                  </a:moveTo>
                  <a:lnTo>
                    <a:pt x="1906524" y="2664714"/>
                  </a:lnTo>
                  <a:lnTo>
                    <a:pt x="1906524" y="2673858"/>
                  </a:lnTo>
                  <a:lnTo>
                    <a:pt x="1944624" y="2673858"/>
                  </a:lnTo>
                  <a:lnTo>
                    <a:pt x="1944624" y="2664714"/>
                  </a:lnTo>
                  <a:close/>
                </a:path>
                <a:path w="4082415" h="2673985">
                  <a:moveTo>
                    <a:pt x="1978914" y="0"/>
                  </a:moveTo>
                  <a:lnTo>
                    <a:pt x="1940814" y="0"/>
                  </a:lnTo>
                  <a:lnTo>
                    <a:pt x="1940814" y="9906"/>
                  </a:lnTo>
                  <a:lnTo>
                    <a:pt x="1978914" y="9906"/>
                  </a:lnTo>
                  <a:lnTo>
                    <a:pt x="1978914" y="0"/>
                  </a:lnTo>
                  <a:close/>
                </a:path>
                <a:path w="4082415" h="2673985">
                  <a:moveTo>
                    <a:pt x="2010918" y="2664714"/>
                  </a:moveTo>
                  <a:lnTo>
                    <a:pt x="1972818" y="2664714"/>
                  </a:lnTo>
                  <a:lnTo>
                    <a:pt x="1972818" y="2673858"/>
                  </a:lnTo>
                  <a:lnTo>
                    <a:pt x="2010918" y="2673858"/>
                  </a:lnTo>
                  <a:lnTo>
                    <a:pt x="2010918" y="2664714"/>
                  </a:lnTo>
                  <a:close/>
                </a:path>
                <a:path w="4082415" h="2673985">
                  <a:moveTo>
                    <a:pt x="2045208" y="0"/>
                  </a:moveTo>
                  <a:lnTo>
                    <a:pt x="2007108" y="0"/>
                  </a:lnTo>
                  <a:lnTo>
                    <a:pt x="2007108" y="9906"/>
                  </a:lnTo>
                  <a:lnTo>
                    <a:pt x="2045208" y="9906"/>
                  </a:lnTo>
                  <a:lnTo>
                    <a:pt x="2045208" y="0"/>
                  </a:lnTo>
                  <a:close/>
                </a:path>
                <a:path w="4082415" h="2673985">
                  <a:moveTo>
                    <a:pt x="2077974" y="2664714"/>
                  </a:moveTo>
                  <a:lnTo>
                    <a:pt x="2039874" y="2664714"/>
                  </a:lnTo>
                  <a:lnTo>
                    <a:pt x="2039874" y="2673858"/>
                  </a:lnTo>
                  <a:lnTo>
                    <a:pt x="2077974" y="2673858"/>
                  </a:lnTo>
                  <a:lnTo>
                    <a:pt x="2077974" y="2664714"/>
                  </a:lnTo>
                  <a:close/>
                </a:path>
                <a:path w="4082415" h="2673985">
                  <a:moveTo>
                    <a:pt x="2112264" y="0"/>
                  </a:moveTo>
                  <a:lnTo>
                    <a:pt x="2074164" y="0"/>
                  </a:lnTo>
                  <a:lnTo>
                    <a:pt x="2074164" y="9906"/>
                  </a:lnTo>
                  <a:lnTo>
                    <a:pt x="2112264" y="9906"/>
                  </a:lnTo>
                  <a:lnTo>
                    <a:pt x="2112264" y="0"/>
                  </a:lnTo>
                  <a:close/>
                </a:path>
                <a:path w="4082415" h="2673985">
                  <a:moveTo>
                    <a:pt x="2144268" y="2664714"/>
                  </a:moveTo>
                  <a:lnTo>
                    <a:pt x="2106168" y="2664714"/>
                  </a:lnTo>
                  <a:lnTo>
                    <a:pt x="2106168" y="2673858"/>
                  </a:lnTo>
                  <a:lnTo>
                    <a:pt x="2144268" y="2673858"/>
                  </a:lnTo>
                  <a:lnTo>
                    <a:pt x="2144268" y="2664714"/>
                  </a:lnTo>
                  <a:close/>
                </a:path>
                <a:path w="4082415" h="2673985">
                  <a:moveTo>
                    <a:pt x="2178558" y="0"/>
                  </a:moveTo>
                  <a:lnTo>
                    <a:pt x="2140458" y="0"/>
                  </a:lnTo>
                  <a:lnTo>
                    <a:pt x="2140458" y="9906"/>
                  </a:lnTo>
                  <a:lnTo>
                    <a:pt x="2178558" y="9906"/>
                  </a:lnTo>
                  <a:lnTo>
                    <a:pt x="2178558" y="0"/>
                  </a:lnTo>
                  <a:close/>
                </a:path>
                <a:path w="4082415" h="2673985">
                  <a:moveTo>
                    <a:pt x="2211324" y="2664714"/>
                  </a:moveTo>
                  <a:lnTo>
                    <a:pt x="2173224" y="2664714"/>
                  </a:lnTo>
                  <a:lnTo>
                    <a:pt x="2173224" y="2673858"/>
                  </a:lnTo>
                  <a:lnTo>
                    <a:pt x="2211324" y="2673858"/>
                  </a:lnTo>
                  <a:lnTo>
                    <a:pt x="2211324" y="2664714"/>
                  </a:lnTo>
                  <a:close/>
                </a:path>
                <a:path w="4082415" h="2673985">
                  <a:moveTo>
                    <a:pt x="2245614" y="0"/>
                  </a:moveTo>
                  <a:lnTo>
                    <a:pt x="2207514" y="0"/>
                  </a:lnTo>
                  <a:lnTo>
                    <a:pt x="2207514" y="9906"/>
                  </a:lnTo>
                  <a:lnTo>
                    <a:pt x="2245614" y="9906"/>
                  </a:lnTo>
                  <a:lnTo>
                    <a:pt x="2245614" y="0"/>
                  </a:lnTo>
                  <a:close/>
                </a:path>
                <a:path w="4082415" h="2673985">
                  <a:moveTo>
                    <a:pt x="2277618" y="2664714"/>
                  </a:moveTo>
                  <a:lnTo>
                    <a:pt x="2239518" y="2664714"/>
                  </a:lnTo>
                  <a:lnTo>
                    <a:pt x="2239518" y="2673858"/>
                  </a:lnTo>
                  <a:lnTo>
                    <a:pt x="2277618" y="2673858"/>
                  </a:lnTo>
                  <a:lnTo>
                    <a:pt x="2277618" y="2664714"/>
                  </a:lnTo>
                  <a:close/>
                </a:path>
                <a:path w="4082415" h="2673985">
                  <a:moveTo>
                    <a:pt x="2311908" y="0"/>
                  </a:moveTo>
                  <a:lnTo>
                    <a:pt x="2273808" y="0"/>
                  </a:lnTo>
                  <a:lnTo>
                    <a:pt x="2273808" y="9906"/>
                  </a:lnTo>
                  <a:lnTo>
                    <a:pt x="2311908" y="9906"/>
                  </a:lnTo>
                  <a:lnTo>
                    <a:pt x="2311908" y="0"/>
                  </a:lnTo>
                  <a:close/>
                </a:path>
                <a:path w="4082415" h="2673985">
                  <a:moveTo>
                    <a:pt x="2344674" y="2664714"/>
                  </a:moveTo>
                  <a:lnTo>
                    <a:pt x="2306574" y="2664714"/>
                  </a:lnTo>
                  <a:lnTo>
                    <a:pt x="2306574" y="2673858"/>
                  </a:lnTo>
                  <a:lnTo>
                    <a:pt x="2344674" y="2673858"/>
                  </a:lnTo>
                  <a:lnTo>
                    <a:pt x="2344674" y="2664714"/>
                  </a:lnTo>
                  <a:close/>
                </a:path>
                <a:path w="4082415" h="2673985">
                  <a:moveTo>
                    <a:pt x="2378964" y="0"/>
                  </a:moveTo>
                  <a:lnTo>
                    <a:pt x="2340864" y="0"/>
                  </a:lnTo>
                  <a:lnTo>
                    <a:pt x="2340864" y="9906"/>
                  </a:lnTo>
                  <a:lnTo>
                    <a:pt x="2378964" y="9906"/>
                  </a:lnTo>
                  <a:lnTo>
                    <a:pt x="2378964" y="0"/>
                  </a:lnTo>
                  <a:close/>
                </a:path>
                <a:path w="4082415" h="2673985">
                  <a:moveTo>
                    <a:pt x="2410968" y="2664714"/>
                  </a:moveTo>
                  <a:lnTo>
                    <a:pt x="2372868" y="2664714"/>
                  </a:lnTo>
                  <a:lnTo>
                    <a:pt x="2372868" y="2673858"/>
                  </a:lnTo>
                  <a:lnTo>
                    <a:pt x="2410968" y="2673858"/>
                  </a:lnTo>
                  <a:lnTo>
                    <a:pt x="2410968" y="2664714"/>
                  </a:lnTo>
                  <a:close/>
                </a:path>
                <a:path w="4082415" h="2673985">
                  <a:moveTo>
                    <a:pt x="2445258" y="0"/>
                  </a:moveTo>
                  <a:lnTo>
                    <a:pt x="2407158" y="0"/>
                  </a:lnTo>
                  <a:lnTo>
                    <a:pt x="2407158" y="9906"/>
                  </a:lnTo>
                  <a:lnTo>
                    <a:pt x="2445258" y="9906"/>
                  </a:lnTo>
                  <a:lnTo>
                    <a:pt x="2445258" y="0"/>
                  </a:lnTo>
                  <a:close/>
                </a:path>
                <a:path w="4082415" h="2673985">
                  <a:moveTo>
                    <a:pt x="2478024" y="2664714"/>
                  </a:moveTo>
                  <a:lnTo>
                    <a:pt x="2439924" y="2664714"/>
                  </a:lnTo>
                  <a:lnTo>
                    <a:pt x="2439924" y="2673858"/>
                  </a:lnTo>
                  <a:lnTo>
                    <a:pt x="2478024" y="2673858"/>
                  </a:lnTo>
                  <a:lnTo>
                    <a:pt x="2478024" y="2664714"/>
                  </a:lnTo>
                  <a:close/>
                </a:path>
                <a:path w="4082415" h="2673985">
                  <a:moveTo>
                    <a:pt x="2512314" y="0"/>
                  </a:moveTo>
                  <a:lnTo>
                    <a:pt x="2474214" y="0"/>
                  </a:lnTo>
                  <a:lnTo>
                    <a:pt x="2474214" y="9906"/>
                  </a:lnTo>
                  <a:lnTo>
                    <a:pt x="2512314" y="9906"/>
                  </a:lnTo>
                  <a:lnTo>
                    <a:pt x="2512314" y="0"/>
                  </a:lnTo>
                  <a:close/>
                </a:path>
                <a:path w="4082415" h="2673985">
                  <a:moveTo>
                    <a:pt x="2544318" y="2664714"/>
                  </a:moveTo>
                  <a:lnTo>
                    <a:pt x="2506218" y="2664714"/>
                  </a:lnTo>
                  <a:lnTo>
                    <a:pt x="2506218" y="2673858"/>
                  </a:lnTo>
                  <a:lnTo>
                    <a:pt x="2544318" y="2673858"/>
                  </a:lnTo>
                  <a:lnTo>
                    <a:pt x="2544318" y="2664714"/>
                  </a:lnTo>
                  <a:close/>
                </a:path>
                <a:path w="4082415" h="2673985">
                  <a:moveTo>
                    <a:pt x="2578608" y="0"/>
                  </a:moveTo>
                  <a:lnTo>
                    <a:pt x="2540508" y="0"/>
                  </a:lnTo>
                  <a:lnTo>
                    <a:pt x="2540508" y="9906"/>
                  </a:lnTo>
                  <a:lnTo>
                    <a:pt x="2578608" y="9906"/>
                  </a:lnTo>
                  <a:lnTo>
                    <a:pt x="2578608" y="0"/>
                  </a:lnTo>
                  <a:close/>
                </a:path>
                <a:path w="4082415" h="2673985">
                  <a:moveTo>
                    <a:pt x="2611361" y="2664714"/>
                  </a:moveTo>
                  <a:lnTo>
                    <a:pt x="2573261" y="2664714"/>
                  </a:lnTo>
                  <a:lnTo>
                    <a:pt x="2573261" y="2673858"/>
                  </a:lnTo>
                  <a:lnTo>
                    <a:pt x="2611361" y="2673858"/>
                  </a:lnTo>
                  <a:lnTo>
                    <a:pt x="2611361" y="2664714"/>
                  </a:lnTo>
                  <a:close/>
                </a:path>
                <a:path w="4082415" h="2673985">
                  <a:moveTo>
                    <a:pt x="2645664" y="0"/>
                  </a:moveTo>
                  <a:lnTo>
                    <a:pt x="2607564" y="0"/>
                  </a:lnTo>
                  <a:lnTo>
                    <a:pt x="2607564" y="9906"/>
                  </a:lnTo>
                  <a:lnTo>
                    <a:pt x="2645664" y="9906"/>
                  </a:lnTo>
                  <a:lnTo>
                    <a:pt x="2645664" y="0"/>
                  </a:lnTo>
                  <a:close/>
                </a:path>
                <a:path w="4082415" h="2673985">
                  <a:moveTo>
                    <a:pt x="2677668" y="2664714"/>
                  </a:moveTo>
                  <a:lnTo>
                    <a:pt x="2639568" y="2664714"/>
                  </a:lnTo>
                  <a:lnTo>
                    <a:pt x="2639568" y="2673858"/>
                  </a:lnTo>
                  <a:lnTo>
                    <a:pt x="2677668" y="2673858"/>
                  </a:lnTo>
                  <a:lnTo>
                    <a:pt x="2677668" y="2664714"/>
                  </a:lnTo>
                  <a:close/>
                </a:path>
                <a:path w="4082415" h="2673985">
                  <a:moveTo>
                    <a:pt x="2711958" y="0"/>
                  </a:moveTo>
                  <a:lnTo>
                    <a:pt x="2673858" y="0"/>
                  </a:lnTo>
                  <a:lnTo>
                    <a:pt x="2673858" y="9906"/>
                  </a:lnTo>
                  <a:lnTo>
                    <a:pt x="2711958" y="9906"/>
                  </a:lnTo>
                  <a:lnTo>
                    <a:pt x="2711958" y="0"/>
                  </a:lnTo>
                  <a:close/>
                </a:path>
                <a:path w="4082415" h="2673985">
                  <a:moveTo>
                    <a:pt x="2744724" y="2664714"/>
                  </a:moveTo>
                  <a:lnTo>
                    <a:pt x="2706624" y="2664714"/>
                  </a:lnTo>
                  <a:lnTo>
                    <a:pt x="2706624" y="2673858"/>
                  </a:lnTo>
                  <a:lnTo>
                    <a:pt x="2744724" y="2673858"/>
                  </a:lnTo>
                  <a:lnTo>
                    <a:pt x="2744724" y="2664714"/>
                  </a:lnTo>
                  <a:close/>
                </a:path>
                <a:path w="4082415" h="2673985">
                  <a:moveTo>
                    <a:pt x="2779014" y="0"/>
                  </a:moveTo>
                  <a:lnTo>
                    <a:pt x="2740914" y="0"/>
                  </a:lnTo>
                  <a:lnTo>
                    <a:pt x="2740914" y="9906"/>
                  </a:lnTo>
                  <a:lnTo>
                    <a:pt x="2779014" y="9906"/>
                  </a:lnTo>
                  <a:lnTo>
                    <a:pt x="2779014" y="0"/>
                  </a:lnTo>
                  <a:close/>
                </a:path>
                <a:path w="4082415" h="2673985">
                  <a:moveTo>
                    <a:pt x="2811018" y="2664714"/>
                  </a:moveTo>
                  <a:lnTo>
                    <a:pt x="2772918" y="2664714"/>
                  </a:lnTo>
                  <a:lnTo>
                    <a:pt x="2772918" y="2673858"/>
                  </a:lnTo>
                  <a:lnTo>
                    <a:pt x="2811018" y="2673858"/>
                  </a:lnTo>
                  <a:lnTo>
                    <a:pt x="2811018" y="2664714"/>
                  </a:lnTo>
                  <a:close/>
                </a:path>
                <a:path w="4082415" h="2673985">
                  <a:moveTo>
                    <a:pt x="2845308" y="0"/>
                  </a:moveTo>
                  <a:lnTo>
                    <a:pt x="2807208" y="0"/>
                  </a:lnTo>
                  <a:lnTo>
                    <a:pt x="2807208" y="9906"/>
                  </a:lnTo>
                  <a:lnTo>
                    <a:pt x="2845308" y="9906"/>
                  </a:lnTo>
                  <a:lnTo>
                    <a:pt x="2845308" y="0"/>
                  </a:lnTo>
                  <a:close/>
                </a:path>
                <a:path w="4082415" h="2673985">
                  <a:moveTo>
                    <a:pt x="2878074" y="2664714"/>
                  </a:moveTo>
                  <a:lnTo>
                    <a:pt x="2839974" y="2664714"/>
                  </a:lnTo>
                  <a:lnTo>
                    <a:pt x="2839974" y="2673858"/>
                  </a:lnTo>
                  <a:lnTo>
                    <a:pt x="2878074" y="2673858"/>
                  </a:lnTo>
                  <a:lnTo>
                    <a:pt x="2878074" y="2664714"/>
                  </a:lnTo>
                  <a:close/>
                </a:path>
                <a:path w="4082415" h="2673985">
                  <a:moveTo>
                    <a:pt x="2912364" y="0"/>
                  </a:moveTo>
                  <a:lnTo>
                    <a:pt x="2874264" y="0"/>
                  </a:lnTo>
                  <a:lnTo>
                    <a:pt x="2874264" y="9906"/>
                  </a:lnTo>
                  <a:lnTo>
                    <a:pt x="2912364" y="9906"/>
                  </a:lnTo>
                  <a:lnTo>
                    <a:pt x="2912364" y="0"/>
                  </a:lnTo>
                  <a:close/>
                </a:path>
                <a:path w="4082415" h="2673985">
                  <a:moveTo>
                    <a:pt x="2944368" y="2664714"/>
                  </a:moveTo>
                  <a:lnTo>
                    <a:pt x="2906255" y="2664714"/>
                  </a:lnTo>
                  <a:lnTo>
                    <a:pt x="2906255" y="2673858"/>
                  </a:lnTo>
                  <a:lnTo>
                    <a:pt x="2944368" y="2673858"/>
                  </a:lnTo>
                  <a:lnTo>
                    <a:pt x="2944368" y="2664714"/>
                  </a:lnTo>
                  <a:close/>
                </a:path>
                <a:path w="4082415" h="2673985">
                  <a:moveTo>
                    <a:pt x="2978658" y="0"/>
                  </a:moveTo>
                  <a:lnTo>
                    <a:pt x="2940558" y="0"/>
                  </a:lnTo>
                  <a:lnTo>
                    <a:pt x="2940558" y="9906"/>
                  </a:lnTo>
                  <a:lnTo>
                    <a:pt x="2978658" y="9906"/>
                  </a:lnTo>
                  <a:lnTo>
                    <a:pt x="2978658" y="0"/>
                  </a:lnTo>
                  <a:close/>
                </a:path>
                <a:path w="4082415" h="2673985">
                  <a:moveTo>
                    <a:pt x="3011424" y="2664714"/>
                  </a:moveTo>
                  <a:lnTo>
                    <a:pt x="2973324" y="2664714"/>
                  </a:lnTo>
                  <a:lnTo>
                    <a:pt x="2973324" y="2673858"/>
                  </a:lnTo>
                  <a:lnTo>
                    <a:pt x="3011424" y="2673858"/>
                  </a:lnTo>
                  <a:lnTo>
                    <a:pt x="3011424" y="2664714"/>
                  </a:lnTo>
                  <a:close/>
                </a:path>
                <a:path w="4082415" h="2673985">
                  <a:moveTo>
                    <a:pt x="3045714" y="0"/>
                  </a:moveTo>
                  <a:lnTo>
                    <a:pt x="3007614" y="0"/>
                  </a:lnTo>
                  <a:lnTo>
                    <a:pt x="3007614" y="9906"/>
                  </a:lnTo>
                  <a:lnTo>
                    <a:pt x="3045714" y="9906"/>
                  </a:lnTo>
                  <a:lnTo>
                    <a:pt x="3045714" y="0"/>
                  </a:lnTo>
                  <a:close/>
                </a:path>
                <a:path w="4082415" h="2673985">
                  <a:moveTo>
                    <a:pt x="3077718" y="2664714"/>
                  </a:moveTo>
                  <a:lnTo>
                    <a:pt x="3039618" y="2664714"/>
                  </a:lnTo>
                  <a:lnTo>
                    <a:pt x="3039618" y="2673858"/>
                  </a:lnTo>
                  <a:lnTo>
                    <a:pt x="3077718" y="2673858"/>
                  </a:lnTo>
                  <a:lnTo>
                    <a:pt x="3077718" y="2664714"/>
                  </a:lnTo>
                  <a:close/>
                </a:path>
                <a:path w="4082415" h="2673985">
                  <a:moveTo>
                    <a:pt x="3112008" y="0"/>
                  </a:moveTo>
                  <a:lnTo>
                    <a:pt x="3073908" y="0"/>
                  </a:lnTo>
                  <a:lnTo>
                    <a:pt x="3073908" y="9906"/>
                  </a:lnTo>
                  <a:lnTo>
                    <a:pt x="3112008" y="9906"/>
                  </a:lnTo>
                  <a:lnTo>
                    <a:pt x="3112008" y="0"/>
                  </a:lnTo>
                  <a:close/>
                </a:path>
                <a:path w="4082415" h="2673985">
                  <a:moveTo>
                    <a:pt x="3144774" y="2664714"/>
                  </a:moveTo>
                  <a:lnTo>
                    <a:pt x="3106674" y="2664714"/>
                  </a:lnTo>
                  <a:lnTo>
                    <a:pt x="3106674" y="2673858"/>
                  </a:lnTo>
                  <a:lnTo>
                    <a:pt x="3144774" y="2673858"/>
                  </a:lnTo>
                  <a:lnTo>
                    <a:pt x="3144774" y="2664714"/>
                  </a:lnTo>
                  <a:close/>
                </a:path>
                <a:path w="4082415" h="2673985">
                  <a:moveTo>
                    <a:pt x="3179064" y="0"/>
                  </a:moveTo>
                  <a:lnTo>
                    <a:pt x="3140964" y="0"/>
                  </a:lnTo>
                  <a:lnTo>
                    <a:pt x="3140964" y="9906"/>
                  </a:lnTo>
                  <a:lnTo>
                    <a:pt x="3179064" y="9906"/>
                  </a:lnTo>
                  <a:lnTo>
                    <a:pt x="3179064" y="0"/>
                  </a:lnTo>
                  <a:close/>
                </a:path>
                <a:path w="4082415" h="2673985">
                  <a:moveTo>
                    <a:pt x="3211068" y="2664714"/>
                  </a:moveTo>
                  <a:lnTo>
                    <a:pt x="3172968" y="2664714"/>
                  </a:lnTo>
                  <a:lnTo>
                    <a:pt x="3172968" y="2673858"/>
                  </a:lnTo>
                  <a:lnTo>
                    <a:pt x="3211068" y="2673858"/>
                  </a:lnTo>
                  <a:lnTo>
                    <a:pt x="3211068" y="2664714"/>
                  </a:lnTo>
                  <a:close/>
                </a:path>
                <a:path w="4082415" h="2673985">
                  <a:moveTo>
                    <a:pt x="3245358" y="0"/>
                  </a:moveTo>
                  <a:lnTo>
                    <a:pt x="3207258" y="0"/>
                  </a:lnTo>
                  <a:lnTo>
                    <a:pt x="3207258" y="9906"/>
                  </a:lnTo>
                  <a:lnTo>
                    <a:pt x="3245358" y="9906"/>
                  </a:lnTo>
                  <a:lnTo>
                    <a:pt x="3245358" y="0"/>
                  </a:lnTo>
                  <a:close/>
                </a:path>
                <a:path w="4082415" h="2673985">
                  <a:moveTo>
                    <a:pt x="3278124" y="2664714"/>
                  </a:moveTo>
                  <a:lnTo>
                    <a:pt x="3240024" y="2664714"/>
                  </a:lnTo>
                  <a:lnTo>
                    <a:pt x="3240024" y="2673858"/>
                  </a:lnTo>
                  <a:lnTo>
                    <a:pt x="3278124" y="2673858"/>
                  </a:lnTo>
                  <a:lnTo>
                    <a:pt x="3278124" y="2664714"/>
                  </a:lnTo>
                  <a:close/>
                </a:path>
                <a:path w="4082415" h="2673985">
                  <a:moveTo>
                    <a:pt x="3312414" y="0"/>
                  </a:moveTo>
                  <a:lnTo>
                    <a:pt x="3274314" y="0"/>
                  </a:lnTo>
                  <a:lnTo>
                    <a:pt x="3274314" y="9906"/>
                  </a:lnTo>
                  <a:lnTo>
                    <a:pt x="3312414" y="9906"/>
                  </a:lnTo>
                  <a:lnTo>
                    <a:pt x="3312414" y="0"/>
                  </a:lnTo>
                  <a:close/>
                </a:path>
                <a:path w="4082415" h="2673985">
                  <a:moveTo>
                    <a:pt x="3344418" y="2664714"/>
                  </a:moveTo>
                  <a:lnTo>
                    <a:pt x="3306318" y="2664714"/>
                  </a:lnTo>
                  <a:lnTo>
                    <a:pt x="3306318" y="2673858"/>
                  </a:lnTo>
                  <a:lnTo>
                    <a:pt x="3344418" y="2673858"/>
                  </a:lnTo>
                  <a:lnTo>
                    <a:pt x="3344418" y="2664714"/>
                  </a:lnTo>
                  <a:close/>
                </a:path>
                <a:path w="4082415" h="2673985">
                  <a:moveTo>
                    <a:pt x="3378708" y="0"/>
                  </a:moveTo>
                  <a:lnTo>
                    <a:pt x="3340608" y="0"/>
                  </a:lnTo>
                  <a:lnTo>
                    <a:pt x="3340608" y="9906"/>
                  </a:lnTo>
                  <a:lnTo>
                    <a:pt x="3378708" y="9906"/>
                  </a:lnTo>
                  <a:lnTo>
                    <a:pt x="3378708" y="0"/>
                  </a:lnTo>
                  <a:close/>
                </a:path>
                <a:path w="4082415" h="2673985">
                  <a:moveTo>
                    <a:pt x="3411474" y="2664714"/>
                  </a:moveTo>
                  <a:lnTo>
                    <a:pt x="3373374" y="2664714"/>
                  </a:lnTo>
                  <a:lnTo>
                    <a:pt x="3373374" y="2673858"/>
                  </a:lnTo>
                  <a:lnTo>
                    <a:pt x="3411474" y="2673858"/>
                  </a:lnTo>
                  <a:lnTo>
                    <a:pt x="3411474" y="2664714"/>
                  </a:lnTo>
                  <a:close/>
                </a:path>
                <a:path w="4082415" h="2673985">
                  <a:moveTo>
                    <a:pt x="3445764" y="0"/>
                  </a:moveTo>
                  <a:lnTo>
                    <a:pt x="3407664" y="0"/>
                  </a:lnTo>
                  <a:lnTo>
                    <a:pt x="3407664" y="9906"/>
                  </a:lnTo>
                  <a:lnTo>
                    <a:pt x="3445764" y="9906"/>
                  </a:lnTo>
                  <a:lnTo>
                    <a:pt x="3445764" y="0"/>
                  </a:lnTo>
                  <a:close/>
                </a:path>
                <a:path w="4082415" h="2673985">
                  <a:moveTo>
                    <a:pt x="3477768" y="2664714"/>
                  </a:moveTo>
                  <a:lnTo>
                    <a:pt x="3439668" y="2664714"/>
                  </a:lnTo>
                  <a:lnTo>
                    <a:pt x="3439668" y="2673858"/>
                  </a:lnTo>
                  <a:lnTo>
                    <a:pt x="3477768" y="2673858"/>
                  </a:lnTo>
                  <a:lnTo>
                    <a:pt x="3477768" y="2664714"/>
                  </a:lnTo>
                  <a:close/>
                </a:path>
                <a:path w="4082415" h="2673985">
                  <a:moveTo>
                    <a:pt x="3512058" y="0"/>
                  </a:moveTo>
                  <a:lnTo>
                    <a:pt x="3473958" y="0"/>
                  </a:lnTo>
                  <a:lnTo>
                    <a:pt x="3473958" y="9906"/>
                  </a:lnTo>
                  <a:lnTo>
                    <a:pt x="3512058" y="9906"/>
                  </a:lnTo>
                  <a:lnTo>
                    <a:pt x="3512058" y="0"/>
                  </a:lnTo>
                  <a:close/>
                </a:path>
                <a:path w="4082415" h="2673985">
                  <a:moveTo>
                    <a:pt x="3544824" y="2664714"/>
                  </a:moveTo>
                  <a:lnTo>
                    <a:pt x="3506724" y="2664714"/>
                  </a:lnTo>
                  <a:lnTo>
                    <a:pt x="3506724" y="2673858"/>
                  </a:lnTo>
                  <a:lnTo>
                    <a:pt x="3544824" y="2673858"/>
                  </a:lnTo>
                  <a:lnTo>
                    <a:pt x="3544824" y="2664714"/>
                  </a:lnTo>
                  <a:close/>
                </a:path>
                <a:path w="4082415" h="2673985">
                  <a:moveTo>
                    <a:pt x="3579114" y="0"/>
                  </a:moveTo>
                  <a:lnTo>
                    <a:pt x="3541014" y="0"/>
                  </a:lnTo>
                  <a:lnTo>
                    <a:pt x="3541014" y="9906"/>
                  </a:lnTo>
                  <a:lnTo>
                    <a:pt x="3579114" y="9906"/>
                  </a:lnTo>
                  <a:lnTo>
                    <a:pt x="3579114" y="0"/>
                  </a:lnTo>
                  <a:close/>
                </a:path>
                <a:path w="4082415" h="2673985">
                  <a:moveTo>
                    <a:pt x="3611118" y="2664714"/>
                  </a:moveTo>
                  <a:lnTo>
                    <a:pt x="3573018" y="2664714"/>
                  </a:lnTo>
                  <a:lnTo>
                    <a:pt x="3573018" y="2673858"/>
                  </a:lnTo>
                  <a:lnTo>
                    <a:pt x="3611118" y="2673858"/>
                  </a:lnTo>
                  <a:lnTo>
                    <a:pt x="3611118" y="2664714"/>
                  </a:lnTo>
                  <a:close/>
                </a:path>
                <a:path w="4082415" h="2673985">
                  <a:moveTo>
                    <a:pt x="3635502" y="1498092"/>
                  </a:moveTo>
                  <a:lnTo>
                    <a:pt x="3559302" y="1472946"/>
                  </a:lnTo>
                  <a:lnTo>
                    <a:pt x="3559302" y="1488948"/>
                  </a:lnTo>
                  <a:lnTo>
                    <a:pt x="1376934" y="1488948"/>
                  </a:lnTo>
                  <a:lnTo>
                    <a:pt x="1376934" y="767803"/>
                  </a:lnTo>
                  <a:lnTo>
                    <a:pt x="1851355" y="760679"/>
                  </a:lnTo>
                  <a:lnTo>
                    <a:pt x="1851660" y="780288"/>
                  </a:lnTo>
                  <a:lnTo>
                    <a:pt x="1864614" y="773531"/>
                  </a:lnTo>
                  <a:lnTo>
                    <a:pt x="1902714" y="753618"/>
                  </a:lnTo>
                  <a:lnTo>
                    <a:pt x="1850898" y="729234"/>
                  </a:lnTo>
                  <a:lnTo>
                    <a:pt x="1851177" y="748474"/>
                  </a:lnTo>
                  <a:lnTo>
                    <a:pt x="1376934" y="755599"/>
                  </a:lnTo>
                  <a:lnTo>
                    <a:pt x="1376934" y="566928"/>
                  </a:lnTo>
                  <a:lnTo>
                    <a:pt x="1392936" y="566928"/>
                  </a:lnTo>
                  <a:lnTo>
                    <a:pt x="1367790" y="490728"/>
                  </a:lnTo>
                  <a:lnTo>
                    <a:pt x="1341882" y="566928"/>
                  </a:lnTo>
                  <a:lnTo>
                    <a:pt x="1357884" y="566928"/>
                  </a:lnTo>
                  <a:lnTo>
                    <a:pt x="1357884" y="755891"/>
                  </a:lnTo>
                  <a:lnTo>
                    <a:pt x="1255014" y="757428"/>
                  </a:lnTo>
                  <a:lnTo>
                    <a:pt x="1255776" y="769620"/>
                  </a:lnTo>
                  <a:lnTo>
                    <a:pt x="1357884" y="768096"/>
                  </a:lnTo>
                  <a:lnTo>
                    <a:pt x="1357884" y="1499616"/>
                  </a:lnTo>
                  <a:lnTo>
                    <a:pt x="1367790" y="1499616"/>
                  </a:lnTo>
                  <a:lnTo>
                    <a:pt x="1367790" y="1507998"/>
                  </a:lnTo>
                  <a:lnTo>
                    <a:pt x="3559302" y="1507998"/>
                  </a:lnTo>
                  <a:lnTo>
                    <a:pt x="3559302" y="1523238"/>
                  </a:lnTo>
                  <a:lnTo>
                    <a:pt x="3571494" y="1519224"/>
                  </a:lnTo>
                  <a:lnTo>
                    <a:pt x="3635502" y="1498092"/>
                  </a:lnTo>
                  <a:close/>
                </a:path>
                <a:path w="4082415" h="2673985">
                  <a:moveTo>
                    <a:pt x="3645408" y="0"/>
                  </a:moveTo>
                  <a:lnTo>
                    <a:pt x="3607308" y="0"/>
                  </a:lnTo>
                  <a:lnTo>
                    <a:pt x="3607308" y="9906"/>
                  </a:lnTo>
                  <a:lnTo>
                    <a:pt x="3645408" y="9906"/>
                  </a:lnTo>
                  <a:lnTo>
                    <a:pt x="3645408" y="0"/>
                  </a:lnTo>
                  <a:close/>
                </a:path>
                <a:path w="4082415" h="2673985">
                  <a:moveTo>
                    <a:pt x="3678174" y="2664714"/>
                  </a:moveTo>
                  <a:lnTo>
                    <a:pt x="3640074" y="2664714"/>
                  </a:lnTo>
                  <a:lnTo>
                    <a:pt x="3640074" y="2673858"/>
                  </a:lnTo>
                  <a:lnTo>
                    <a:pt x="3678174" y="2673858"/>
                  </a:lnTo>
                  <a:lnTo>
                    <a:pt x="3678174" y="2664714"/>
                  </a:lnTo>
                  <a:close/>
                </a:path>
                <a:path w="4082415" h="2673985">
                  <a:moveTo>
                    <a:pt x="3712464" y="0"/>
                  </a:moveTo>
                  <a:lnTo>
                    <a:pt x="3674364" y="0"/>
                  </a:lnTo>
                  <a:lnTo>
                    <a:pt x="3674364" y="9906"/>
                  </a:lnTo>
                  <a:lnTo>
                    <a:pt x="3712464" y="9906"/>
                  </a:lnTo>
                  <a:lnTo>
                    <a:pt x="3712464" y="0"/>
                  </a:lnTo>
                  <a:close/>
                </a:path>
                <a:path w="4082415" h="2673985">
                  <a:moveTo>
                    <a:pt x="3744468" y="2664714"/>
                  </a:moveTo>
                  <a:lnTo>
                    <a:pt x="3706368" y="2664714"/>
                  </a:lnTo>
                  <a:lnTo>
                    <a:pt x="3706368" y="2673858"/>
                  </a:lnTo>
                  <a:lnTo>
                    <a:pt x="3744468" y="2673858"/>
                  </a:lnTo>
                  <a:lnTo>
                    <a:pt x="3744468" y="2664714"/>
                  </a:lnTo>
                  <a:close/>
                </a:path>
                <a:path w="4082415" h="2673985">
                  <a:moveTo>
                    <a:pt x="3778758" y="0"/>
                  </a:moveTo>
                  <a:lnTo>
                    <a:pt x="3740658" y="0"/>
                  </a:lnTo>
                  <a:lnTo>
                    <a:pt x="3740658" y="9906"/>
                  </a:lnTo>
                  <a:lnTo>
                    <a:pt x="3778758" y="9906"/>
                  </a:lnTo>
                  <a:lnTo>
                    <a:pt x="3778758" y="0"/>
                  </a:lnTo>
                  <a:close/>
                </a:path>
                <a:path w="4082415" h="2673985">
                  <a:moveTo>
                    <a:pt x="3811524" y="2664714"/>
                  </a:moveTo>
                  <a:lnTo>
                    <a:pt x="3773424" y="2664714"/>
                  </a:lnTo>
                  <a:lnTo>
                    <a:pt x="3773424" y="2673858"/>
                  </a:lnTo>
                  <a:lnTo>
                    <a:pt x="3811524" y="2673858"/>
                  </a:lnTo>
                  <a:lnTo>
                    <a:pt x="3811524" y="2664714"/>
                  </a:lnTo>
                  <a:close/>
                </a:path>
                <a:path w="4082415" h="2673985">
                  <a:moveTo>
                    <a:pt x="3845814" y="0"/>
                  </a:moveTo>
                  <a:lnTo>
                    <a:pt x="3807714" y="0"/>
                  </a:lnTo>
                  <a:lnTo>
                    <a:pt x="3807714" y="9906"/>
                  </a:lnTo>
                  <a:lnTo>
                    <a:pt x="3845814" y="9906"/>
                  </a:lnTo>
                  <a:lnTo>
                    <a:pt x="3845814" y="0"/>
                  </a:lnTo>
                  <a:close/>
                </a:path>
                <a:path w="4082415" h="2673985">
                  <a:moveTo>
                    <a:pt x="3877818" y="2664714"/>
                  </a:moveTo>
                  <a:lnTo>
                    <a:pt x="3839718" y="2664714"/>
                  </a:lnTo>
                  <a:lnTo>
                    <a:pt x="3839718" y="2673858"/>
                  </a:lnTo>
                  <a:lnTo>
                    <a:pt x="3877818" y="2673858"/>
                  </a:lnTo>
                  <a:lnTo>
                    <a:pt x="3877818" y="2664714"/>
                  </a:lnTo>
                  <a:close/>
                </a:path>
                <a:path w="4082415" h="2673985">
                  <a:moveTo>
                    <a:pt x="3912108" y="0"/>
                  </a:moveTo>
                  <a:lnTo>
                    <a:pt x="3874008" y="0"/>
                  </a:lnTo>
                  <a:lnTo>
                    <a:pt x="3874008" y="9906"/>
                  </a:lnTo>
                  <a:lnTo>
                    <a:pt x="3912108" y="9906"/>
                  </a:lnTo>
                  <a:lnTo>
                    <a:pt x="3912108" y="0"/>
                  </a:lnTo>
                  <a:close/>
                </a:path>
                <a:path w="4082415" h="2673985">
                  <a:moveTo>
                    <a:pt x="3944874" y="2664714"/>
                  </a:moveTo>
                  <a:lnTo>
                    <a:pt x="3906774" y="2664714"/>
                  </a:lnTo>
                  <a:lnTo>
                    <a:pt x="3906774" y="2673858"/>
                  </a:lnTo>
                  <a:lnTo>
                    <a:pt x="3944874" y="2673858"/>
                  </a:lnTo>
                  <a:lnTo>
                    <a:pt x="3944874" y="2664714"/>
                  </a:lnTo>
                  <a:close/>
                </a:path>
                <a:path w="4082415" h="2673985">
                  <a:moveTo>
                    <a:pt x="3979164" y="0"/>
                  </a:moveTo>
                  <a:lnTo>
                    <a:pt x="3941064" y="0"/>
                  </a:lnTo>
                  <a:lnTo>
                    <a:pt x="3941064" y="9906"/>
                  </a:lnTo>
                  <a:lnTo>
                    <a:pt x="3979164" y="9906"/>
                  </a:lnTo>
                  <a:lnTo>
                    <a:pt x="3979164" y="0"/>
                  </a:lnTo>
                  <a:close/>
                </a:path>
                <a:path w="4082415" h="2673985">
                  <a:moveTo>
                    <a:pt x="4011168" y="2664714"/>
                  </a:moveTo>
                  <a:lnTo>
                    <a:pt x="3973068" y="2664714"/>
                  </a:lnTo>
                  <a:lnTo>
                    <a:pt x="3973068" y="2673858"/>
                  </a:lnTo>
                  <a:lnTo>
                    <a:pt x="4011168" y="2673858"/>
                  </a:lnTo>
                  <a:lnTo>
                    <a:pt x="4011168" y="2664714"/>
                  </a:lnTo>
                  <a:close/>
                </a:path>
                <a:path w="4082415" h="2673985">
                  <a:moveTo>
                    <a:pt x="4045458" y="0"/>
                  </a:moveTo>
                  <a:lnTo>
                    <a:pt x="4007358" y="0"/>
                  </a:lnTo>
                  <a:lnTo>
                    <a:pt x="4007358" y="9906"/>
                  </a:lnTo>
                  <a:lnTo>
                    <a:pt x="4045458" y="9906"/>
                  </a:lnTo>
                  <a:lnTo>
                    <a:pt x="4045458" y="0"/>
                  </a:lnTo>
                  <a:close/>
                </a:path>
                <a:path w="4082415" h="2673985">
                  <a:moveTo>
                    <a:pt x="4082034" y="2668524"/>
                  </a:moveTo>
                  <a:lnTo>
                    <a:pt x="4073017" y="2668536"/>
                  </a:lnTo>
                  <a:lnTo>
                    <a:pt x="4072128" y="2668524"/>
                  </a:lnTo>
                  <a:lnTo>
                    <a:pt x="4073017" y="2668524"/>
                  </a:lnTo>
                  <a:lnTo>
                    <a:pt x="4077462" y="2664714"/>
                  </a:lnTo>
                  <a:lnTo>
                    <a:pt x="4040124" y="2664714"/>
                  </a:lnTo>
                  <a:lnTo>
                    <a:pt x="4040124" y="2673858"/>
                  </a:lnTo>
                  <a:lnTo>
                    <a:pt x="4072128" y="2673858"/>
                  </a:lnTo>
                  <a:lnTo>
                    <a:pt x="4082034" y="2673858"/>
                  </a:lnTo>
                  <a:lnTo>
                    <a:pt x="4082034" y="2668524"/>
                  </a:lnTo>
                  <a:close/>
                </a:path>
                <a:path w="4082415" h="2673985">
                  <a:moveTo>
                    <a:pt x="4082034" y="2602230"/>
                  </a:moveTo>
                  <a:lnTo>
                    <a:pt x="4072128" y="2602230"/>
                  </a:lnTo>
                  <a:lnTo>
                    <a:pt x="4072128" y="2640330"/>
                  </a:lnTo>
                  <a:lnTo>
                    <a:pt x="4082034" y="2640330"/>
                  </a:lnTo>
                  <a:lnTo>
                    <a:pt x="4082034" y="2602230"/>
                  </a:lnTo>
                  <a:close/>
                </a:path>
                <a:path w="4082415" h="2673985">
                  <a:moveTo>
                    <a:pt x="4082034" y="2535174"/>
                  </a:moveTo>
                  <a:lnTo>
                    <a:pt x="4072128" y="2535174"/>
                  </a:lnTo>
                  <a:lnTo>
                    <a:pt x="4072128" y="2573274"/>
                  </a:lnTo>
                  <a:lnTo>
                    <a:pt x="4082034" y="2573274"/>
                  </a:lnTo>
                  <a:lnTo>
                    <a:pt x="4082034" y="2535174"/>
                  </a:lnTo>
                  <a:close/>
                </a:path>
                <a:path w="4082415" h="2673985">
                  <a:moveTo>
                    <a:pt x="4082034" y="2468880"/>
                  </a:moveTo>
                  <a:lnTo>
                    <a:pt x="4072128" y="2468880"/>
                  </a:lnTo>
                  <a:lnTo>
                    <a:pt x="4072128" y="2506980"/>
                  </a:lnTo>
                  <a:lnTo>
                    <a:pt x="4082034" y="2506980"/>
                  </a:lnTo>
                  <a:lnTo>
                    <a:pt x="4082034" y="2468880"/>
                  </a:lnTo>
                  <a:close/>
                </a:path>
                <a:path w="4082415" h="2673985">
                  <a:moveTo>
                    <a:pt x="4082034" y="2401824"/>
                  </a:moveTo>
                  <a:lnTo>
                    <a:pt x="4072128" y="2401824"/>
                  </a:lnTo>
                  <a:lnTo>
                    <a:pt x="4072128" y="2439924"/>
                  </a:lnTo>
                  <a:lnTo>
                    <a:pt x="4082034" y="2439924"/>
                  </a:lnTo>
                  <a:lnTo>
                    <a:pt x="4082034" y="2401824"/>
                  </a:lnTo>
                  <a:close/>
                </a:path>
                <a:path w="4082415" h="2673985">
                  <a:moveTo>
                    <a:pt x="4082034" y="2335530"/>
                  </a:moveTo>
                  <a:lnTo>
                    <a:pt x="4072128" y="2335530"/>
                  </a:lnTo>
                  <a:lnTo>
                    <a:pt x="4072128" y="2373630"/>
                  </a:lnTo>
                  <a:lnTo>
                    <a:pt x="4082034" y="2373630"/>
                  </a:lnTo>
                  <a:lnTo>
                    <a:pt x="4082034" y="2335530"/>
                  </a:lnTo>
                  <a:close/>
                </a:path>
                <a:path w="4082415" h="2673985">
                  <a:moveTo>
                    <a:pt x="4082034" y="2268474"/>
                  </a:moveTo>
                  <a:lnTo>
                    <a:pt x="4072128" y="2268474"/>
                  </a:lnTo>
                  <a:lnTo>
                    <a:pt x="4072128" y="2306574"/>
                  </a:lnTo>
                  <a:lnTo>
                    <a:pt x="4082034" y="2306574"/>
                  </a:lnTo>
                  <a:lnTo>
                    <a:pt x="4082034" y="2268474"/>
                  </a:lnTo>
                  <a:close/>
                </a:path>
                <a:path w="4082415" h="2673985">
                  <a:moveTo>
                    <a:pt x="4082034" y="2202180"/>
                  </a:moveTo>
                  <a:lnTo>
                    <a:pt x="4072128" y="2202180"/>
                  </a:lnTo>
                  <a:lnTo>
                    <a:pt x="4072128" y="2240280"/>
                  </a:lnTo>
                  <a:lnTo>
                    <a:pt x="4082034" y="2240280"/>
                  </a:lnTo>
                  <a:lnTo>
                    <a:pt x="4082034" y="2202180"/>
                  </a:lnTo>
                  <a:close/>
                </a:path>
                <a:path w="4082415" h="2673985">
                  <a:moveTo>
                    <a:pt x="4082034" y="2135124"/>
                  </a:moveTo>
                  <a:lnTo>
                    <a:pt x="4072128" y="2135124"/>
                  </a:lnTo>
                  <a:lnTo>
                    <a:pt x="4072128" y="2173224"/>
                  </a:lnTo>
                  <a:lnTo>
                    <a:pt x="4082034" y="2173224"/>
                  </a:lnTo>
                  <a:lnTo>
                    <a:pt x="4082034" y="2135124"/>
                  </a:lnTo>
                  <a:close/>
                </a:path>
                <a:path w="4082415" h="2673985">
                  <a:moveTo>
                    <a:pt x="4082034" y="2068830"/>
                  </a:moveTo>
                  <a:lnTo>
                    <a:pt x="4072128" y="2068830"/>
                  </a:lnTo>
                  <a:lnTo>
                    <a:pt x="4072128" y="2106930"/>
                  </a:lnTo>
                  <a:lnTo>
                    <a:pt x="4082034" y="2106930"/>
                  </a:lnTo>
                  <a:lnTo>
                    <a:pt x="4082034" y="2068830"/>
                  </a:lnTo>
                  <a:close/>
                </a:path>
                <a:path w="4082415" h="2673985">
                  <a:moveTo>
                    <a:pt x="4082034" y="2001774"/>
                  </a:moveTo>
                  <a:lnTo>
                    <a:pt x="4072128" y="2001774"/>
                  </a:lnTo>
                  <a:lnTo>
                    <a:pt x="4072128" y="2039874"/>
                  </a:lnTo>
                  <a:lnTo>
                    <a:pt x="4082034" y="2039874"/>
                  </a:lnTo>
                  <a:lnTo>
                    <a:pt x="4082034" y="2001774"/>
                  </a:lnTo>
                  <a:close/>
                </a:path>
                <a:path w="4082415" h="2673985">
                  <a:moveTo>
                    <a:pt x="4082034" y="1935480"/>
                  </a:moveTo>
                  <a:lnTo>
                    <a:pt x="4072128" y="1935480"/>
                  </a:lnTo>
                  <a:lnTo>
                    <a:pt x="4072128" y="1973580"/>
                  </a:lnTo>
                  <a:lnTo>
                    <a:pt x="4082034" y="1973580"/>
                  </a:lnTo>
                  <a:lnTo>
                    <a:pt x="4082034" y="1935480"/>
                  </a:lnTo>
                  <a:close/>
                </a:path>
                <a:path w="4082415" h="2673985">
                  <a:moveTo>
                    <a:pt x="4082034" y="1868424"/>
                  </a:moveTo>
                  <a:lnTo>
                    <a:pt x="4072128" y="1868424"/>
                  </a:lnTo>
                  <a:lnTo>
                    <a:pt x="4072128" y="1906524"/>
                  </a:lnTo>
                  <a:lnTo>
                    <a:pt x="4082034" y="1906524"/>
                  </a:lnTo>
                  <a:lnTo>
                    <a:pt x="4082034" y="1868424"/>
                  </a:lnTo>
                  <a:close/>
                </a:path>
                <a:path w="4082415" h="2673985">
                  <a:moveTo>
                    <a:pt x="4082034" y="1802130"/>
                  </a:moveTo>
                  <a:lnTo>
                    <a:pt x="4072128" y="1802130"/>
                  </a:lnTo>
                  <a:lnTo>
                    <a:pt x="4072128" y="1840230"/>
                  </a:lnTo>
                  <a:lnTo>
                    <a:pt x="4082034" y="1840230"/>
                  </a:lnTo>
                  <a:lnTo>
                    <a:pt x="4082034" y="1802130"/>
                  </a:lnTo>
                  <a:close/>
                </a:path>
                <a:path w="4082415" h="2673985">
                  <a:moveTo>
                    <a:pt x="4082034" y="1735074"/>
                  </a:moveTo>
                  <a:lnTo>
                    <a:pt x="4072128" y="1735074"/>
                  </a:lnTo>
                  <a:lnTo>
                    <a:pt x="4072128" y="1773174"/>
                  </a:lnTo>
                  <a:lnTo>
                    <a:pt x="4082034" y="1773174"/>
                  </a:lnTo>
                  <a:lnTo>
                    <a:pt x="4082034" y="1735074"/>
                  </a:lnTo>
                  <a:close/>
                </a:path>
                <a:path w="4082415" h="2673985">
                  <a:moveTo>
                    <a:pt x="4082034" y="1668780"/>
                  </a:moveTo>
                  <a:lnTo>
                    <a:pt x="4072128" y="1668780"/>
                  </a:lnTo>
                  <a:lnTo>
                    <a:pt x="4072128" y="1706880"/>
                  </a:lnTo>
                  <a:lnTo>
                    <a:pt x="4082034" y="1706880"/>
                  </a:lnTo>
                  <a:lnTo>
                    <a:pt x="4082034" y="1668780"/>
                  </a:lnTo>
                  <a:close/>
                </a:path>
                <a:path w="4082415" h="2673985">
                  <a:moveTo>
                    <a:pt x="4082034" y="1601724"/>
                  </a:moveTo>
                  <a:lnTo>
                    <a:pt x="4072128" y="1601724"/>
                  </a:lnTo>
                  <a:lnTo>
                    <a:pt x="4072128" y="1639824"/>
                  </a:lnTo>
                  <a:lnTo>
                    <a:pt x="4082034" y="1639824"/>
                  </a:lnTo>
                  <a:lnTo>
                    <a:pt x="4082034" y="1601724"/>
                  </a:lnTo>
                  <a:close/>
                </a:path>
                <a:path w="4082415" h="2673985">
                  <a:moveTo>
                    <a:pt x="4082034" y="1535430"/>
                  </a:moveTo>
                  <a:lnTo>
                    <a:pt x="4072128" y="1535430"/>
                  </a:lnTo>
                  <a:lnTo>
                    <a:pt x="4072128" y="1573530"/>
                  </a:lnTo>
                  <a:lnTo>
                    <a:pt x="4082034" y="1573530"/>
                  </a:lnTo>
                  <a:lnTo>
                    <a:pt x="4082034" y="1535430"/>
                  </a:lnTo>
                  <a:close/>
                </a:path>
                <a:path w="4082415" h="2673985">
                  <a:moveTo>
                    <a:pt x="4082034" y="1468374"/>
                  </a:moveTo>
                  <a:lnTo>
                    <a:pt x="4072128" y="1468374"/>
                  </a:lnTo>
                  <a:lnTo>
                    <a:pt x="4072128" y="1506474"/>
                  </a:lnTo>
                  <a:lnTo>
                    <a:pt x="4082034" y="1506474"/>
                  </a:lnTo>
                  <a:lnTo>
                    <a:pt x="4082034" y="1468374"/>
                  </a:lnTo>
                  <a:close/>
                </a:path>
                <a:path w="4082415" h="2673985">
                  <a:moveTo>
                    <a:pt x="4082034" y="1402080"/>
                  </a:moveTo>
                  <a:lnTo>
                    <a:pt x="4072128" y="1402080"/>
                  </a:lnTo>
                  <a:lnTo>
                    <a:pt x="4072128" y="1440180"/>
                  </a:lnTo>
                  <a:lnTo>
                    <a:pt x="4082034" y="1440180"/>
                  </a:lnTo>
                  <a:lnTo>
                    <a:pt x="4082034" y="1402080"/>
                  </a:lnTo>
                  <a:close/>
                </a:path>
                <a:path w="4082415" h="2673985">
                  <a:moveTo>
                    <a:pt x="4082034" y="1335024"/>
                  </a:moveTo>
                  <a:lnTo>
                    <a:pt x="4072128" y="1335024"/>
                  </a:lnTo>
                  <a:lnTo>
                    <a:pt x="4072128" y="1373124"/>
                  </a:lnTo>
                  <a:lnTo>
                    <a:pt x="4082034" y="1373124"/>
                  </a:lnTo>
                  <a:lnTo>
                    <a:pt x="4082034" y="1335024"/>
                  </a:lnTo>
                  <a:close/>
                </a:path>
                <a:path w="4082415" h="2673985">
                  <a:moveTo>
                    <a:pt x="4082034" y="1268730"/>
                  </a:moveTo>
                  <a:lnTo>
                    <a:pt x="4072128" y="1268730"/>
                  </a:lnTo>
                  <a:lnTo>
                    <a:pt x="4072128" y="1306830"/>
                  </a:lnTo>
                  <a:lnTo>
                    <a:pt x="4082034" y="1306830"/>
                  </a:lnTo>
                  <a:lnTo>
                    <a:pt x="4082034" y="1268730"/>
                  </a:lnTo>
                  <a:close/>
                </a:path>
                <a:path w="4082415" h="2673985">
                  <a:moveTo>
                    <a:pt x="4082034" y="1201674"/>
                  </a:moveTo>
                  <a:lnTo>
                    <a:pt x="4072128" y="1201674"/>
                  </a:lnTo>
                  <a:lnTo>
                    <a:pt x="4072128" y="1239774"/>
                  </a:lnTo>
                  <a:lnTo>
                    <a:pt x="4082034" y="1239774"/>
                  </a:lnTo>
                  <a:lnTo>
                    <a:pt x="4082034" y="1201674"/>
                  </a:lnTo>
                  <a:close/>
                </a:path>
                <a:path w="4082415" h="2673985">
                  <a:moveTo>
                    <a:pt x="4082034" y="1135380"/>
                  </a:moveTo>
                  <a:lnTo>
                    <a:pt x="4072128" y="1135380"/>
                  </a:lnTo>
                  <a:lnTo>
                    <a:pt x="4072128" y="1173480"/>
                  </a:lnTo>
                  <a:lnTo>
                    <a:pt x="4082034" y="1173480"/>
                  </a:lnTo>
                  <a:lnTo>
                    <a:pt x="4082034" y="1135380"/>
                  </a:lnTo>
                  <a:close/>
                </a:path>
                <a:path w="4082415" h="2673985">
                  <a:moveTo>
                    <a:pt x="4082034" y="1068324"/>
                  </a:moveTo>
                  <a:lnTo>
                    <a:pt x="4072128" y="1068324"/>
                  </a:lnTo>
                  <a:lnTo>
                    <a:pt x="4072128" y="1106424"/>
                  </a:lnTo>
                  <a:lnTo>
                    <a:pt x="4082034" y="1106424"/>
                  </a:lnTo>
                  <a:lnTo>
                    <a:pt x="4082034" y="1068324"/>
                  </a:lnTo>
                  <a:close/>
                </a:path>
                <a:path w="4082415" h="2673985">
                  <a:moveTo>
                    <a:pt x="4082034" y="1002030"/>
                  </a:moveTo>
                  <a:lnTo>
                    <a:pt x="4072128" y="1002030"/>
                  </a:lnTo>
                  <a:lnTo>
                    <a:pt x="4072128" y="1040130"/>
                  </a:lnTo>
                  <a:lnTo>
                    <a:pt x="4082034" y="1040130"/>
                  </a:lnTo>
                  <a:lnTo>
                    <a:pt x="4082034" y="1002030"/>
                  </a:lnTo>
                  <a:close/>
                </a:path>
                <a:path w="4082415" h="2673985">
                  <a:moveTo>
                    <a:pt x="4082034" y="934974"/>
                  </a:moveTo>
                  <a:lnTo>
                    <a:pt x="4072128" y="934974"/>
                  </a:lnTo>
                  <a:lnTo>
                    <a:pt x="4072128" y="973074"/>
                  </a:lnTo>
                  <a:lnTo>
                    <a:pt x="4082034" y="973074"/>
                  </a:lnTo>
                  <a:lnTo>
                    <a:pt x="4082034" y="934974"/>
                  </a:lnTo>
                  <a:close/>
                </a:path>
                <a:path w="4082415" h="2673985">
                  <a:moveTo>
                    <a:pt x="4082034" y="868680"/>
                  </a:moveTo>
                  <a:lnTo>
                    <a:pt x="4072128" y="868680"/>
                  </a:lnTo>
                  <a:lnTo>
                    <a:pt x="4072128" y="906780"/>
                  </a:lnTo>
                  <a:lnTo>
                    <a:pt x="4082034" y="906780"/>
                  </a:lnTo>
                  <a:lnTo>
                    <a:pt x="4082034" y="868680"/>
                  </a:lnTo>
                  <a:close/>
                </a:path>
                <a:path w="4082415" h="2673985">
                  <a:moveTo>
                    <a:pt x="4082034" y="801624"/>
                  </a:moveTo>
                  <a:lnTo>
                    <a:pt x="4072128" y="801624"/>
                  </a:lnTo>
                  <a:lnTo>
                    <a:pt x="4072128" y="839724"/>
                  </a:lnTo>
                  <a:lnTo>
                    <a:pt x="4082034" y="839724"/>
                  </a:lnTo>
                  <a:lnTo>
                    <a:pt x="4082034" y="801624"/>
                  </a:lnTo>
                  <a:close/>
                </a:path>
                <a:path w="4082415" h="2673985">
                  <a:moveTo>
                    <a:pt x="4082034" y="735330"/>
                  </a:moveTo>
                  <a:lnTo>
                    <a:pt x="4072128" y="735330"/>
                  </a:lnTo>
                  <a:lnTo>
                    <a:pt x="4072128" y="773430"/>
                  </a:lnTo>
                  <a:lnTo>
                    <a:pt x="4082034" y="773430"/>
                  </a:lnTo>
                  <a:lnTo>
                    <a:pt x="4082034" y="735330"/>
                  </a:lnTo>
                  <a:close/>
                </a:path>
                <a:path w="4082415" h="2673985">
                  <a:moveTo>
                    <a:pt x="4082034" y="668274"/>
                  </a:moveTo>
                  <a:lnTo>
                    <a:pt x="4072128" y="668274"/>
                  </a:lnTo>
                  <a:lnTo>
                    <a:pt x="4072128" y="706374"/>
                  </a:lnTo>
                  <a:lnTo>
                    <a:pt x="4082034" y="706374"/>
                  </a:lnTo>
                  <a:lnTo>
                    <a:pt x="4082034" y="668274"/>
                  </a:lnTo>
                  <a:close/>
                </a:path>
                <a:path w="4082415" h="2673985">
                  <a:moveTo>
                    <a:pt x="4082034" y="601980"/>
                  </a:moveTo>
                  <a:lnTo>
                    <a:pt x="4072128" y="601980"/>
                  </a:lnTo>
                  <a:lnTo>
                    <a:pt x="4072128" y="640080"/>
                  </a:lnTo>
                  <a:lnTo>
                    <a:pt x="4082034" y="640080"/>
                  </a:lnTo>
                  <a:lnTo>
                    <a:pt x="4082034" y="601980"/>
                  </a:lnTo>
                  <a:close/>
                </a:path>
                <a:path w="4082415" h="2673985">
                  <a:moveTo>
                    <a:pt x="4082034" y="534924"/>
                  </a:moveTo>
                  <a:lnTo>
                    <a:pt x="4072128" y="534924"/>
                  </a:lnTo>
                  <a:lnTo>
                    <a:pt x="4072128" y="573024"/>
                  </a:lnTo>
                  <a:lnTo>
                    <a:pt x="4082034" y="573024"/>
                  </a:lnTo>
                  <a:lnTo>
                    <a:pt x="4082034" y="534924"/>
                  </a:lnTo>
                  <a:close/>
                </a:path>
                <a:path w="4082415" h="2673985">
                  <a:moveTo>
                    <a:pt x="4082034" y="468630"/>
                  </a:moveTo>
                  <a:lnTo>
                    <a:pt x="4072128" y="468630"/>
                  </a:lnTo>
                  <a:lnTo>
                    <a:pt x="4072128" y="506730"/>
                  </a:lnTo>
                  <a:lnTo>
                    <a:pt x="4082034" y="506730"/>
                  </a:lnTo>
                  <a:lnTo>
                    <a:pt x="4082034" y="468630"/>
                  </a:lnTo>
                  <a:close/>
                </a:path>
                <a:path w="4082415" h="2673985">
                  <a:moveTo>
                    <a:pt x="4082034" y="401574"/>
                  </a:moveTo>
                  <a:lnTo>
                    <a:pt x="4072128" y="401574"/>
                  </a:lnTo>
                  <a:lnTo>
                    <a:pt x="4072128" y="439674"/>
                  </a:lnTo>
                  <a:lnTo>
                    <a:pt x="4082034" y="439674"/>
                  </a:lnTo>
                  <a:lnTo>
                    <a:pt x="4082034" y="401574"/>
                  </a:lnTo>
                  <a:close/>
                </a:path>
                <a:path w="4082415" h="2673985">
                  <a:moveTo>
                    <a:pt x="4082034" y="335280"/>
                  </a:moveTo>
                  <a:lnTo>
                    <a:pt x="4072128" y="335280"/>
                  </a:lnTo>
                  <a:lnTo>
                    <a:pt x="4072128" y="373380"/>
                  </a:lnTo>
                  <a:lnTo>
                    <a:pt x="4082034" y="373380"/>
                  </a:lnTo>
                  <a:lnTo>
                    <a:pt x="4082034" y="335280"/>
                  </a:lnTo>
                  <a:close/>
                </a:path>
                <a:path w="4082415" h="2673985">
                  <a:moveTo>
                    <a:pt x="4082034" y="268224"/>
                  </a:moveTo>
                  <a:lnTo>
                    <a:pt x="4072128" y="268224"/>
                  </a:lnTo>
                  <a:lnTo>
                    <a:pt x="4072128" y="306324"/>
                  </a:lnTo>
                  <a:lnTo>
                    <a:pt x="4082034" y="306324"/>
                  </a:lnTo>
                  <a:lnTo>
                    <a:pt x="4082034" y="268224"/>
                  </a:lnTo>
                  <a:close/>
                </a:path>
                <a:path w="4082415" h="2673985">
                  <a:moveTo>
                    <a:pt x="4082034" y="201930"/>
                  </a:moveTo>
                  <a:lnTo>
                    <a:pt x="4072128" y="201930"/>
                  </a:lnTo>
                  <a:lnTo>
                    <a:pt x="4072128" y="240030"/>
                  </a:lnTo>
                  <a:lnTo>
                    <a:pt x="4082034" y="240030"/>
                  </a:lnTo>
                  <a:lnTo>
                    <a:pt x="4082034" y="201930"/>
                  </a:lnTo>
                  <a:close/>
                </a:path>
                <a:path w="4082415" h="2673985">
                  <a:moveTo>
                    <a:pt x="4082034" y="134874"/>
                  </a:moveTo>
                  <a:lnTo>
                    <a:pt x="4072128" y="134874"/>
                  </a:lnTo>
                  <a:lnTo>
                    <a:pt x="4072128" y="172974"/>
                  </a:lnTo>
                  <a:lnTo>
                    <a:pt x="4082034" y="172974"/>
                  </a:lnTo>
                  <a:lnTo>
                    <a:pt x="4082034" y="134874"/>
                  </a:lnTo>
                  <a:close/>
                </a:path>
                <a:path w="4082415" h="2673985">
                  <a:moveTo>
                    <a:pt x="4082034" y="68580"/>
                  </a:moveTo>
                  <a:lnTo>
                    <a:pt x="4072128" y="68580"/>
                  </a:lnTo>
                  <a:lnTo>
                    <a:pt x="4072128" y="106680"/>
                  </a:lnTo>
                  <a:lnTo>
                    <a:pt x="4082034" y="106680"/>
                  </a:lnTo>
                  <a:lnTo>
                    <a:pt x="4082034" y="68580"/>
                  </a:lnTo>
                  <a:close/>
                </a:path>
                <a:path w="4082415" h="2673985">
                  <a:moveTo>
                    <a:pt x="4082034" y="0"/>
                  </a:moveTo>
                  <a:lnTo>
                    <a:pt x="4074414" y="0"/>
                  </a:lnTo>
                  <a:lnTo>
                    <a:pt x="4074414" y="6858"/>
                  </a:lnTo>
                  <a:lnTo>
                    <a:pt x="4072128" y="4572"/>
                  </a:lnTo>
                  <a:lnTo>
                    <a:pt x="4072128" y="39624"/>
                  </a:lnTo>
                  <a:lnTo>
                    <a:pt x="4074414" y="39624"/>
                  </a:lnTo>
                  <a:lnTo>
                    <a:pt x="4077462" y="39624"/>
                  </a:lnTo>
                  <a:lnTo>
                    <a:pt x="4082034" y="39624"/>
                  </a:lnTo>
                  <a:lnTo>
                    <a:pt x="40820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59779" y="2534411"/>
              <a:ext cx="29209" cy="772160"/>
            </a:xfrm>
            <a:custGeom>
              <a:avLst/>
              <a:gdLst/>
              <a:ahLst/>
              <a:cxnLst/>
              <a:rect l="l" t="t" r="r" b="b"/>
              <a:pathLst>
                <a:path w="29210" h="772160">
                  <a:moveTo>
                    <a:pt x="28956" y="22097"/>
                  </a:moveTo>
                  <a:lnTo>
                    <a:pt x="28956" y="6095"/>
                  </a:lnTo>
                  <a:lnTo>
                    <a:pt x="22860" y="0"/>
                  </a:lnTo>
                  <a:lnTo>
                    <a:pt x="6858" y="0"/>
                  </a:lnTo>
                  <a:lnTo>
                    <a:pt x="762" y="6095"/>
                  </a:lnTo>
                  <a:lnTo>
                    <a:pt x="762" y="22097"/>
                  </a:lnTo>
                  <a:lnTo>
                    <a:pt x="6858" y="28193"/>
                  </a:lnTo>
                  <a:lnTo>
                    <a:pt x="22860" y="28193"/>
                  </a:lnTo>
                  <a:lnTo>
                    <a:pt x="28956" y="22097"/>
                  </a:lnTo>
                  <a:close/>
                </a:path>
                <a:path w="29210" h="772160">
                  <a:moveTo>
                    <a:pt x="28956" y="79247"/>
                  </a:moveTo>
                  <a:lnTo>
                    <a:pt x="28956" y="63245"/>
                  </a:lnTo>
                  <a:lnTo>
                    <a:pt x="22860" y="57149"/>
                  </a:lnTo>
                  <a:lnTo>
                    <a:pt x="6858" y="57149"/>
                  </a:lnTo>
                  <a:lnTo>
                    <a:pt x="0" y="63245"/>
                  </a:lnTo>
                  <a:lnTo>
                    <a:pt x="0" y="79247"/>
                  </a:lnTo>
                  <a:lnTo>
                    <a:pt x="6858" y="85343"/>
                  </a:lnTo>
                  <a:lnTo>
                    <a:pt x="22860" y="85343"/>
                  </a:lnTo>
                  <a:lnTo>
                    <a:pt x="28956" y="79247"/>
                  </a:lnTo>
                  <a:close/>
                </a:path>
                <a:path w="29210" h="772160">
                  <a:moveTo>
                    <a:pt x="28956" y="136397"/>
                  </a:moveTo>
                  <a:lnTo>
                    <a:pt x="28956" y="120395"/>
                  </a:lnTo>
                  <a:lnTo>
                    <a:pt x="22860" y="114299"/>
                  </a:lnTo>
                  <a:lnTo>
                    <a:pt x="6858" y="114299"/>
                  </a:lnTo>
                  <a:lnTo>
                    <a:pt x="0" y="120395"/>
                  </a:lnTo>
                  <a:lnTo>
                    <a:pt x="0" y="136397"/>
                  </a:lnTo>
                  <a:lnTo>
                    <a:pt x="6858" y="142493"/>
                  </a:lnTo>
                  <a:lnTo>
                    <a:pt x="22860" y="142493"/>
                  </a:lnTo>
                  <a:lnTo>
                    <a:pt x="28956" y="136397"/>
                  </a:lnTo>
                  <a:close/>
                </a:path>
                <a:path w="29210" h="772160">
                  <a:moveTo>
                    <a:pt x="28956" y="193547"/>
                  </a:moveTo>
                  <a:lnTo>
                    <a:pt x="28956" y="177545"/>
                  </a:lnTo>
                  <a:lnTo>
                    <a:pt x="22860" y="171449"/>
                  </a:lnTo>
                  <a:lnTo>
                    <a:pt x="6858" y="171449"/>
                  </a:lnTo>
                  <a:lnTo>
                    <a:pt x="0" y="177545"/>
                  </a:lnTo>
                  <a:lnTo>
                    <a:pt x="0" y="193547"/>
                  </a:lnTo>
                  <a:lnTo>
                    <a:pt x="6858" y="199643"/>
                  </a:lnTo>
                  <a:lnTo>
                    <a:pt x="22860" y="199643"/>
                  </a:lnTo>
                  <a:lnTo>
                    <a:pt x="28956" y="193547"/>
                  </a:lnTo>
                  <a:close/>
                </a:path>
                <a:path w="29210" h="772160">
                  <a:moveTo>
                    <a:pt x="28956" y="250697"/>
                  </a:moveTo>
                  <a:lnTo>
                    <a:pt x="28956" y="234695"/>
                  </a:lnTo>
                  <a:lnTo>
                    <a:pt x="22860" y="228599"/>
                  </a:lnTo>
                  <a:lnTo>
                    <a:pt x="6858" y="228599"/>
                  </a:lnTo>
                  <a:lnTo>
                    <a:pt x="0" y="234695"/>
                  </a:lnTo>
                  <a:lnTo>
                    <a:pt x="0" y="250697"/>
                  </a:lnTo>
                  <a:lnTo>
                    <a:pt x="6858" y="256793"/>
                  </a:lnTo>
                  <a:lnTo>
                    <a:pt x="22860" y="256793"/>
                  </a:lnTo>
                  <a:lnTo>
                    <a:pt x="28956" y="250697"/>
                  </a:lnTo>
                  <a:close/>
                </a:path>
                <a:path w="29210" h="772160">
                  <a:moveTo>
                    <a:pt x="28956" y="307847"/>
                  </a:moveTo>
                  <a:lnTo>
                    <a:pt x="28956" y="291845"/>
                  </a:lnTo>
                  <a:lnTo>
                    <a:pt x="22860" y="285749"/>
                  </a:lnTo>
                  <a:lnTo>
                    <a:pt x="6858" y="285749"/>
                  </a:lnTo>
                  <a:lnTo>
                    <a:pt x="0" y="291845"/>
                  </a:lnTo>
                  <a:lnTo>
                    <a:pt x="0" y="307847"/>
                  </a:lnTo>
                  <a:lnTo>
                    <a:pt x="6858" y="313943"/>
                  </a:lnTo>
                  <a:lnTo>
                    <a:pt x="22860" y="313943"/>
                  </a:lnTo>
                  <a:lnTo>
                    <a:pt x="28956" y="307847"/>
                  </a:lnTo>
                  <a:close/>
                </a:path>
                <a:path w="29210" h="772160">
                  <a:moveTo>
                    <a:pt x="28956" y="364997"/>
                  </a:moveTo>
                  <a:lnTo>
                    <a:pt x="28956" y="348995"/>
                  </a:lnTo>
                  <a:lnTo>
                    <a:pt x="22860" y="342899"/>
                  </a:lnTo>
                  <a:lnTo>
                    <a:pt x="6858" y="342899"/>
                  </a:lnTo>
                  <a:lnTo>
                    <a:pt x="0" y="348995"/>
                  </a:lnTo>
                  <a:lnTo>
                    <a:pt x="0" y="364997"/>
                  </a:lnTo>
                  <a:lnTo>
                    <a:pt x="6858" y="371093"/>
                  </a:lnTo>
                  <a:lnTo>
                    <a:pt x="22860" y="371093"/>
                  </a:lnTo>
                  <a:lnTo>
                    <a:pt x="28956" y="364997"/>
                  </a:lnTo>
                  <a:close/>
                </a:path>
                <a:path w="29210" h="772160">
                  <a:moveTo>
                    <a:pt x="28956" y="422147"/>
                  </a:moveTo>
                  <a:lnTo>
                    <a:pt x="28956" y="406145"/>
                  </a:lnTo>
                  <a:lnTo>
                    <a:pt x="22860" y="400049"/>
                  </a:lnTo>
                  <a:lnTo>
                    <a:pt x="6858" y="400049"/>
                  </a:lnTo>
                  <a:lnTo>
                    <a:pt x="0" y="406145"/>
                  </a:lnTo>
                  <a:lnTo>
                    <a:pt x="0" y="422147"/>
                  </a:lnTo>
                  <a:lnTo>
                    <a:pt x="6858" y="428243"/>
                  </a:lnTo>
                  <a:lnTo>
                    <a:pt x="22860" y="428243"/>
                  </a:lnTo>
                  <a:lnTo>
                    <a:pt x="28956" y="422147"/>
                  </a:lnTo>
                  <a:close/>
                </a:path>
                <a:path w="29210" h="772160">
                  <a:moveTo>
                    <a:pt x="28956" y="479297"/>
                  </a:moveTo>
                  <a:lnTo>
                    <a:pt x="28956" y="463295"/>
                  </a:lnTo>
                  <a:lnTo>
                    <a:pt x="22860" y="457199"/>
                  </a:lnTo>
                  <a:lnTo>
                    <a:pt x="6858" y="457199"/>
                  </a:lnTo>
                  <a:lnTo>
                    <a:pt x="0" y="463295"/>
                  </a:lnTo>
                  <a:lnTo>
                    <a:pt x="0" y="479297"/>
                  </a:lnTo>
                  <a:lnTo>
                    <a:pt x="6858" y="485393"/>
                  </a:lnTo>
                  <a:lnTo>
                    <a:pt x="22860" y="485393"/>
                  </a:lnTo>
                  <a:lnTo>
                    <a:pt x="28956" y="479297"/>
                  </a:lnTo>
                  <a:close/>
                </a:path>
                <a:path w="29210" h="772160">
                  <a:moveTo>
                    <a:pt x="28956" y="536447"/>
                  </a:moveTo>
                  <a:lnTo>
                    <a:pt x="28956" y="520445"/>
                  </a:lnTo>
                  <a:lnTo>
                    <a:pt x="22860" y="514349"/>
                  </a:lnTo>
                  <a:lnTo>
                    <a:pt x="6858" y="514349"/>
                  </a:lnTo>
                  <a:lnTo>
                    <a:pt x="0" y="520445"/>
                  </a:lnTo>
                  <a:lnTo>
                    <a:pt x="0" y="536447"/>
                  </a:lnTo>
                  <a:lnTo>
                    <a:pt x="6858" y="542543"/>
                  </a:lnTo>
                  <a:lnTo>
                    <a:pt x="22860" y="542543"/>
                  </a:lnTo>
                  <a:lnTo>
                    <a:pt x="28956" y="536447"/>
                  </a:lnTo>
                  <a:close/>
                </a:path>
                <a:path w="29210" h="772160">
                  <a:moveTo>
                    <a:pt x="28956" y="593597"/>
                  </a:moveTo>
                  <a:lnTo>
                    <a:pt x="28956" y="577595"/>
                  </a:lnTo>
                  <a:lnTo>
                    <a:pt x="22860" y="571499"/>
                  </a:lnTo>
                  <a:lnTo>
                    <a:pt x="6858" y="571499"/>
                  </a:lnTo>
                  <a:lnTo>
                    <a:pt x="0" y="577595"/>
                  </a:lnTo>
                  <a:lnTo>
                    <a:pt x="0" y="593597"/>
                  </a:lnTo>
                  <a:lnTo>
                    <a:pt x="6858" y="599693"/>
                  </a:lnTo>
                  <a:lnTo>
                    <a:pt x="22860" y="599693"/>
                  </a:lnTo>
                  <a:lnTo>
                    <a:pt x="28956" y="593597"/>
                  </a:lnTo>
                  <a:close/>
                </a:path>
                <a:path w="29210" h="772160">
                  <a:moveTo>
                    <a:pt x="28956" y="650747"/>
                  </a:moveTo>
                  <a:lnTo>
                    <a:pt x="28956" y="634745"/>
                  </a:lnTo>
                  <a:lnTo>
                    <a:pt x="22860" y="628649"/>
                  </a:lnTo>
                  <a:lnTo>
                    <a:pt x="6858" y="628649"/>
                  </a:lnTo>
                  <a:lnTo>
                    <a:pt x="0" y="634745"/>
                  </a:lnTo>
                  <a:lnTo>
                    <a:pt x="0" y="650747"/>
                  </a:lnTo>
                  <a:lnTo>
                    <a:pt x="6858" y="657605"/>
                  </a:lnTo>
                  <a:lnTo>
                    <a:pt x="22860" y="657605"/>
                  </a:lnTo>
                  <a:lnTo>
                    <a:pt x="28956" y="650747"/>
                  </a:lnTo>
                  <a:close/>
                </a:path>
                <a:path w="29210" h="772160">
                  <a:moveTo>
                    <a:pt x="28956" y="707897"/>
                  </a:moveTo>
                  <a:lnTo>
                    <a:pt x="28956" y="691895"/>
                  </a:lnTo>
                  <a:lnTo>
                    <a:pt x="22860" y="685799"/>
                  </a:lnTo>
                  <a:lnTo>
                    <a:pt x="6858" y="685799"/>
                  </a:lnTo>
                  <a:lnTo>
                    <a:pt x="0" y="691895"/>
                  </a:lnTo>
                  <a:lnTo>
                    <a:pt x="0" y="707897"/>
                  </a:lnTo>
                  <a:lnTo>
                    <a:pt x="6858" y="714755"/>
                  </a:lnTo>
                  <a:lnTo>
                    <a:pt x="22860" y="714755"/>
                  </a:lnTo>
                  <a:lnTo>
                    <a:pt x="28956" y="707897"/>
                  </a:lnTo>
                  <a:close/>
                </a:path>
                <a:path w="29210" h="772160">
                  <a:moveTo>
                    <a:pt x="28956" y="765047"/>
                  </a:moveTo>
                  <a:lnTo>
                    <a:pt x="28956" y="749045"/>
                  </a:lnTo>
                  <a:lnTo>
                    <a:pt x="22860" y="742949"/>
                  </a:lnTo>
                  <a:lnTo>
                    <a:pt x="6858" y="742949"/>
                  </a:lnTo>
                  <a:lnTo>
                    <a:pt x="0" y="749045"/>
                  </a:lnTo>
                  <a:lnTo>
                    <a:pt x="0" y="765047"/>
                  </a:lnTo>
                  <a:lnTo>
                    <a:pt x="6858" y="771905"/>
                  </a:lnTo>
                  <a:lnTo>
                    <a:pt x="22860" y="771905"/>
                  </a:lnTo>
                  <a:lnTo>
                    <a:pt x="28956" y="76504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670810" y="2422397"/>
              <a:ext cx="4425950" cy="2932430"/>
            </a:xfrm>
            <a:custGeom>
              <a:avLst/>
              <a:gdLst/>
              <a:ahLst/>
              <a:cxnLst/>
              <a:rect l="l" t="t" r="r" b="b"/>
              <a:pathLst>
                <a:path w="4425950" h="2932429">
                  <a:moveTo>
                    <a:pt x="9144" y="2924556"/>
                  </a:moveTo>
                  <a:lnTo>
                    <a:pt x="7620" y="2923032"/>
                  </a:lnTo>
                  <a:lnTo>
                    <a:pt x="2286" y="2923032"/>
                  </a:lnTo>
                  <a:lnTo>
                    <a:pt x="0" y="2924556"/>
                  </a:lnTo>
                  <a:lnTo>
                    <a:pt x="0" y="2929890"/>
                  </a:lnTo>
                  <a:lnTo>
                    <a:pt x="2286" y="2932176"/>
                  </a:lnTo>
                  <a:lnTo>
                    <a:pt x="7620" y="2932176"/>
                  </a:lnTo>
                  <a:lnTo>
                    <a:pt x="9144" y="2929890"/>
                  </a:lnTo>
                  <a:lnTo>
                    <a:pt x="9144" y="2924556"/>
                  </a:lnTo>
                  <a:close/>
                </a:path>
                <a:path w="4425950" h="2932429">
                  <a:moveTo>
                    <a:pt x="28194" y="2924556"/>
                  </a:moveTo>
                  <a:lnTo>
                    <a:pt x="26670" y="2923032"/>
                  </a:lnTo>
                  <a:lnTo>
                    <a:pt x="21336" y="2923032"/>
                  </a:lnTo>
                  <a:lnTo>
                    <a:pt x="19050" y="2924556"/>
                  </a:lnTo>
                  <a:lnTo>
                    <a:pt x="19050" y="2929890"/>
                  </a:lnTo>
                  <a:lnTo>
                    <a:pt x="21336" y="2932176"/>
                  </a:lnTo>
                  <a:lnTo>
                    <a:pt x="26670" y="2932176"/>
                  </a:lnTo>
                  <a:lnTo>
                    <a:pt x="28194" y="2929890"/>
                  </a:lnTo>
                  <a:lnTo>
                    <a:pt x="28194" y="2924556"/>
                  </a:lnTo>
                  <a:close/>
                </a:path>
                <a:path w="4425950" h="2932429">
                  <a:moveTo>
                    <a:pt x="47244" y="2924556"/>
                  </a:moveTo>
                  <a:lnTo>
                    <a:pt x="45720" y="2923032"/>
                  </a:lnTo>
                  <a:lnTo>
                    <a:pt x="40386" y="2923032"/>
                  </a:lnTo>
                  <a:lnTo>
                    <a:pt x="38100" y="2924556"/>
                  </a:lnTo>
                  <a:lnTo>
                    <a:pt x="38100" y="2929890"/>
                  </a:lnTo>
                  <a:lnTo>
                    <a:pt x="40386" y="2932176"/>
                  </a:lnTo>
                  <a:lnTo>
                    <a:pt x="45720" y="2932176"/>
                  </a:lnTo>
                  <a:lnTo>
                    <a:pt x="47244" y="2929890"/>
                  </a:lnTo>
                  <a:lnTo>
                    <a:pt x="47244" y="2924556"/>
                  </a:lnTo>
                  <a:close/>
                </a:path>
                <a:path w="4425950" h="2932429">
                  <a:moveTo>
                    <a:pt x="66294" y="2924556"/>
                  </a:moveTo>
                  <a:lnTo>
                    <a:pt x="64770" y="2923032"/>
                  </a:lnTo>
                  <a:lnTo>
                    <a:pt x="59436" y="2923032"/>
                  </a:lnTo>
                  <a:lnTo>
                    <a:pt x="57150" y="2924556"/>
                  </a:lnTo>
                  <a:lnTo>
                    <a:pt x="57150" y="2929890"/>
                  </a:lnTo>
                  <a:lnTo>
                    <a:pt x="59436" y="2932176"/>
                  </a:lnTo>
                  <a:lnTo>
                    <a:pt x="64770" y="2932176"/>
                  </a:lnTo>
                  <a:lnTo>
                    <a:pt x="66294" y="2929890"/>
                  </a:lnTo>
                  <a:lnTo>
                    <a:pt x="66294" y="2924556"/>
                  </a:lnTo>
                  <a:close/>
                </a:path>
                <a:path w="4425950" h="2932429">
                  <a:moveTo>
                    <a:pt x="85344" y="2924556"/>
                  </a:moveTo>
                  <a:lnTo>
                    <a:pt x="83820" y="2923032"/>
                  </a:lnTo>
                  <a:lnTo>
                    <a:pt x="78486" y="2923032"/>
                  </a:lnTo>
                  <a:lnTo>
                    <a:pt x="76200" y="2924556"/>
                  </a:lnTo>
                  <a:lnTo>
                    <a:pt x="76200" y="2929890"/>
                  </a:lnTo>
                  <a:lnTo>
                    <a:pt x="78486" y="2932176"/>
                  </a:lnTo>
                  <a:lnTo>
                    <a:pt x="83820" y="2932176"/>
                  </a:lnTo>
                  <a:lnTo>
                    <a:pt x="85344" y="2929890"/>
                  </a:lnTo>
                  <a:lnTo>
                    <a:pt x="85344" y="2924556"/>
                  </a:lnTo>
                  <a:close/>
                </a:path>
                <a:path w="4425950" h="2932429">
                  <a:moveTo>
                    <a:pt x="104394" y="2924556"/>
                  </a:moveTo>
                  <a:lnTo>
                    <a:pt x="102870" y="2923032"/>
                  </a:lnTo>
                  <a:lnTo>
                    <a:pt x="97536" y="2923032"/>
                  </a:lnTo>
                  <a:lnTo>
                    <a:pt x="95250" y="2924556"/>
                  </a:lnTo>
                  <a:lnTo>
                    <a:pt x="95250" y="2929890"/>
                  </a:lnTo>
                  <a:lnTo>
                    <a:pt x="97536" y="2932176"/>
                  </a:lnTo>
                  <a:lnTo>
                    <a:pt x="102870" y="2932176"/>
                  </a:lnTo>
                  <a:lnTo>
                    <a:pt x="104394" y="2929890"/>
                  </a:lnTo>
                  <a:lnTo>
                    <a:pt x="104394" y="2924556"/>
                  </a:lnTo>
                  <a:close/>
                </a:path>
                <a:path w="4425950" h="2932429">
                  <a:moveTo>
                    <a:pt x="123444" y="2924556"/>
                  </a:moveTo>
                  <a:lnTo>
                    <a:pt x="121920" y="2923032"/>
                  </a:lnTo>
                  <a:lnTo>
                    <a:pt x="116586" y="2923032"/>
                  </a:lnTo>
                  <a:lnTo>
                    <a:pt x="114300" y="2924556"/>
                  </a:lnTo>
                  <a:lnTo>
                    <a:pt x="114300" y="2929890"/>
                  </a:lnTo>
                  <a:lnTo>
                    <a:pt x="116586" y="2932176"/>
                  </a:lnTo>
                  <a:lnTo>
                    <a:pt x="121920" y="2932176"/>
                  </a:lnTo>
                  <a:lnTo>
                    <a:pt x="123444" y="2929890"/>
                  </a:lnTo>
                  <a:lnTo>
                    <a:pt x="123444" y="2924556"/>
                  </a:lnTo>
                  <a:close/>
                </a:path>
                <a:path w="4425950" h="2932429">
                  <a:moveTo>
                    <a:pt x="2786634" y="653796"/>
                  </a:moveTo>
                  <a:lnTo>
                    <a:pt x="2769870" y="644652"/>
                  </a:lnTo>
                  <a:lnTo>
                    <a:pt x="2761488" y="661416"/>
                  </a:lnTo>
                  <a:lnTo>
                    <a:pt x="2778252" y="670560"/>
                  </a:lnTo>
                  <a:lnTo>
                    <a:pt x="2786634" y="653796"/>
                  </a:lnTo>
                  <a:close/>
                </a:path>
                <a:path w="4425950" h="2932429">
                  <a:moveTo>
                    <a:pt x="2823210" y="586740"/>
                  </a:moveTo>
                  <a:lnTo>
                    <a:pt x="2806446" y="577596"/>
                  </a:lnTo>
                  <a:lnTo>
                    <a:pt x="2797302" y="594360"/>
                  </a:lnTo>
                  <a:lnTo>
                    <a:pt x="2814066" y="603504"/>
                  </a:lnTo>
                  <a:lnTo>
                    <a:pt x="2823210" y="586740"/>
                  </a:lnTo>
                  <a:close/>
                </a:path>
                <a:path w="4425950" h="2932429">
                  <a:moveTo>
                    <a:pt x="2867406" y="577596"/>
                  </a:moveTo>
                  <a:lnTo>
                    <a:pt x="2852166" y="566166"/>
                  </a:lnTo>
                  <a:lnTo>
                    <a:pt x="2846832" y="573024"/>
                  </a:lnTo>
                  <a:lnTo>
                    <a:pt x="2833878" y="590550"/>
                  </a:lnTo>
                  <a:lnTo>
                    <a:pt x="2820924" y="608838"/>
                  </a:lnTo>
                  <a:lnTo>
                    <a:pt x="2807970" y="627888"/>
                  </a:lnTo>
                  <a:lnTo>
                    <a:pt x="2807208" y="629412"/>
                  </a:lnTo>
                  <a:lnTo>
                    <a:pt x="2823210" y="640080"/>
                  </a:lnTo>
                  <a:lnTo>
                    <a:pt x="2823972" y="638556"/>
                  </a:lnTo>
                  <a:lnTo>
                    <a:pt x="2849880" y="601980"/>
                  </a:lnTo>
                  <a:lnTo>
                    <a:pt x="2862834" y="584454"/>
                  </a:lnTo>
                  <a:lnTo>
                    <a:pt x="2867406" y="577596"/>
                  </a:lnTo>
                  <a:close/>
                </a:path>
                <a:path w="4425950" h="2932429">
                  <a:moveTo>
                    <a:pt x="2926842" y="405384"/>
                  </a:moveTo>
                  <a:lnTo>
                    <a:pt x="2887802" y="430999"/>
                  </a:lnTo>
                  <a:lnTo>
                    <a:pt x="2855036" y="488403"/>
                  </a:lnTo>
                  <a:lnTo>
                    <a:pt x="2833878" y="527304"/>
                  </a:lnTo>
                  <a:lnTo>
                    <a:pt x="2850642" y="536448"/>
                  </a:lnTo>
                  <a:lnTo>
                    <a:pt x="2855976" y="526542"/>
                  </a:lnTo>
                  <a:lnTo>
                    <a:pt x="2887357" y="468998"/>
                  </a:lnTo>
                  <a:lnTo>
                    <a:pt x="2903829" y="440448"/>
                  </a:lnTo>
                  <a:lnTo>
                    <a:pt x="2921508" y="413766"/>
                  </a:lnTo>
                  <a:lnTo>
                    <a:pt x="2926842" y="405384"/>
                  </a:lnTo>
                  <a:close/>
                </a:path>
                <a:path w="4425950" h="2932429">
                  <a:moveTo>
                    <a:pt x="2949702" y="474726"/>
                  </a:moveTo>
                  <a:lnTo>
                    <a:pt x="2935986" y="461772"/>
                  </a:lnTo>
                  <a:lnTo>
                    <a:pt x="2933700" y="464058"/>
                  </a:lnTo>
                  <a:lnTo>
                    <a:pt x="2921508" y="477774"/>
                  </a:lnTo>
                  <a:lnTo>
                    <a:pt x="2910078" y="492252"/>
                  </a:lnTo>
                  <a:lnTo>
                    <a:pt x="2897886" y="507492"/>
                  </a:lnTo>
                  <a:lnTo>
                    <a:pt x="2886456" y="521208"/>
                  </a:lnTo>
                  <a:lnTo>
                    <a:pt x="2901696" y="532638"/>
                  </a:lnTo>
                  <a:lnTo>
                    <a:pt x="2912364" y="518922"/>
                  </a:lnTo>
                  <a:lnTo>
                    <a:pt x="2948178" y="476250"/>
                  </a:lnTo>
                  <a:lnTo>
                    <a:pt x="2949702" y="474726"/>
                  </a:lnTo>
                  <a:close/>
                </a:path>
                <a:path w="4425950" h="2932429">
                  <a:moveTo>
                    <a:pt x="3016758" y="284226"/>
                  </a:moveTo>
                  <a:lnTo>
                    <a:pt x="3002280" y="272034"/>
                  </a:lnTo>
                  <a:lnTo>
                    <a:pt x="2990088" y="286512"/>
                  </a:lnTo>
                  <a:lnTo>
                    <a:pt x="3005328" y="298704"/>
                  </a:lnTo>
                  <a:lnTo>
                    <a:pt x="3016758" y="284226"/>
                  </a:lnTo>
                  <a:close/>
                </a:path>
                <a:path w="4425950" h="2932429">
                  <a:moveTo>
                    <a:pt x="3041904" y="379476"/>
                  </a:moveTo>
                  <a:lnTo>
                    <a:pt x="3028950" y="365760"/>
                  </a:lnTo>
                  <a:lnTo>
                    <a:pt x="3018282" y="375666"/>
                  </a:lnTo>
                  <a:lnTo>
                    <a:pt x="2993898" y="400050"/>
                  </a:lnTo>
                  <a:lnTo>
                    <a:pt x="2974848" y="419862"/>
                  </a:lnTo>
                  <a:lnTo>
                    <a:pt x="2988564" y="432816"/>
                  </a:lnTo>
                  <a:lnTo>
                    <a:pt x="3007614" y="413766"/>
                  </a:lnTo>
                  <a:lnTo>
                    <a:pt x="3031236" y="389382"/>
                  </a:lnTo>
                  <a:lnTo>
                    <a:pt x="3041904" y="379476"/>
                  </a:lnTo>
                  <a:close/>
                </a:path>
                <a:path w="4425950" h="2932429">
                  <a:moveTo>
                    <a:pt x="3167634" y="142494"/>
                  </a:moveTo>
                  <a:lnTo>
                    <a:pt x="3156966" y="127254"/>
                  </a:lnTo>
                  <a:lnTo>
                    <a:pt x="3147822" y="133350"/>
                  </a:lnTo>
                  <a:lnTo>
                    <a:pt x="3121507" y="154330"/>
                  </a:lnTo>
                  <a:lnTo>
                    <a:pt x="3096552" y="175679"/>
                  </a:lnTo>
                  <a:lnTo>
                    <a:pt x="3072269" y="197789"/>
                  </a:lnTo>
                  <a:lnTo>
                    <a:pt x="3048000" y="220980"/>
                  </a:lnTo>
                  <a:lnTo>
                    <a:pt x="3040380" y="228600"/>
                  </a:lnTo>
                  <a:lnTo>
                    <a:pt x="3054096" y="241554"/>
                  </a:lnTo>
                  <a:lnTo>
                    <a:pt x="3061716" y="233934"/>
                  </a:lnTo>
                  <a:lnTo>
                    <a:pt x="3084995" y="211759"/>
                  </a:lnTo>
                  <a:lnTo>
                    <a:pt x="3109252" y="189852"/>
                  </a:lnTo>
                  <a:lnTo>
                    <a:pt x="3134118" y="168656"/>
                  </a:lnTo>
                  <a:lnTo>
                    <a:pt x="3159252" y="148590"/>
                  </a:lnTo>
                  <a:lnTo>
                    <a:pt x="3167634" y="142494"/>
                  </a:lnTo>
                  <a:close/>
                </a:path>
                <a:path w="4425950" h="2932429">
                  <a:moveTo>
                    <a:pt x="3233166" y="108204"/>
                  </a:moveTo>
                  <a:lnTo>
                    <a:pt x="3225546" y="90678"/>
                  </a:lnTo>
                  <a:lnTo>
                    <a:pt x="3216402" y="94488"/>
                  </a:lnTo>
                  <a:lnTo>
                    <a:pt x="3208020" y="98298"/>
                  </a:lnTo>
                  <a:lnTo>
                    <a:pt x="3215640" y="115062"/>
                  </a:lnTo>
                  <a:lnTo>
                    <a:pt x="3224022" y="111252"/>
                  </a:lnTo>
                  <a:lnTo>
                    <a:pt x="3233166" y="108204"/>
                  </a:lnTo>
                  <a:close/>
                </a:path>
                <a:path w="4425950" h="2932429">
                  <a:moveTo>
                    <a:pt x="3241548" y="204978"/>
                  </a:moveTo>
                  <a:lnTo>
                    <a:pt x="3230880" y="188976"/>
                  </a:lnTo>
                  <a:lnTo>
                    <a:pt x="3224022" y="194310"/>
                  </a:lnTo>
                  <a:lnTo>
                    <a:pt x="3208782" y="204978"/>
                  </a:lnTo>
                  <a:lnTo>
                    <a:pt x="3194304" y="217170"/>
                  </a:lnTo>
                  <a:lnTo>
                    <a:pt x="3179826" y="228600"/>
                  </a:lnTo>
                  <a:lnTo>
                    <a:pt x="3169920" y="236982"/>
                  </a:lnTo>
                  <a:lnTo>
                    <a:pt x="3182874" y="251460"/>
                  </a:lnTo>
                  <a:lnTo>
                    <a:pt x="3192018" y="243078"/>
                  </a:lnTo>
                  <a:lnTo>
                    <a:pt x="3220974" y="220218"/>
                  </a:lnTo>
                  <a:lnTo>
                    <a:pt x="3235452" y="209550"/>
                  </a:lnTo>
                  <a:lnTo>
                    <a:pt x="3241548" y="204978"/>
                  </a:lnTo>
                  <a:close/>
                </a:path>
                <a:path w="4425950" h="2932429">
                  <a:moveTo>
                    <a:pt x="3304032" y="89916"/>
                  </a:moveTo>
                  <a:lnTo>
                    <a:pt x="3301746" y="70866"/>
                  </a:lnTo>
                  <a:lnTo>
                    <a:pt x="3299460" y="71628"/>
                  </a:lnTo>
                  <a:lnTo>
                    <a:pt x="3284982" y="73914"/>
                  </a:lnTo>
                  <a:lnTo>
                    <a:pt x="3282696" y="74676"/>
                  </a:lnTo>
                  <a:lnTo>
                    <a:pt x="3286506" y="92964"/>
                  </a:lnTo>
                  <a:lnTo>
                    <a:pt x="3288792" y="92202"/>
                  </a:lnTo>
                  <a:lnTo>
                    <a:pt x="3301746" y="90043"/>
                  </a:lnTo>
                  <a:lnTo>
                    <a:pt x="3304032" y="89916"/>
                  </a:lnTo>
                  <a:close/>
                </a:path>
                <a:path w="4425950" h="2932429">
                  <a:moveTo>
                    <a:pt x="3358134" y="145542"/>
                  </a:moveTo>
                  <a:lnTo>
                    <a:pt x="3352038" y="128016"/>
                  </a:lnTo>
                  <a:lnTo>
                    <a:pt x="3341370" y="131064"/>
                  </a:lnTo>
                  <a:lnTo>
                    <a:pt x="3304794" y="146304"/>
                  </a:lnTo>
                  <a:lnTo>
                    <a:pt x="3280410" y="158496"/>
                  </a:lnTo>
                  <a:lnTo>
                    <a:pt x="3289554" y="175260"/>
                  </a:lnTo>
                  <a:lnTo>
                    <a:pt x="3297174" y="171450"/>
                  </a:lnTo>
                  <a:lnTo>
                    <a:pt x="3313176" y="163068"/>
                  </a:lnTo>
                  <a:lnTo>
                    <a:pt x="3348228" y="149352"/>
                  </a:lnTo>
                  <a:lnTo>
                    <a:pt x="3358134" y="145542"/>
                  </a:lnTo>
                  <a:close/>
                </a:path>
                <a:path w="4425950" h="2932429">
                  <a:moveTo>
                    <a:pt x="3486150" y="115062"/>
                  </a:moveTo>
                  <a:lnTo>
                    <a:pt x="3482340" y="96012"/>
                  </a:lnTo>
                  <a:lnTo>
                    <a:pt x="3480816" y="96012"/>
                  </a:lnTo>
                  <a:lnTo>
                    <a:pt x="3461004" y="99822"/>
                  </a:lnTo>
                  <a:lnTo>
                    <a:pt x="3419856" y="108966"/>
                  </a:lnTo>
                  <a:lnTo>
                    <a:pt x="3407664" y="112014"/>
                  </a:lnTo>
                  <a:lnTo>
                    <a:pt x="3412236" y="130302"/>
                  </a:lnTo>
                  <a:lnTo>
                    <a:pt x="3424428" y="127254"/>
                  </a:lnTo>
                  <a:lnTo>
                    <a:pt x="3444240" y="122682"/>
                  </a:lnTo>
                  <a:lnTo>
                    <a:pt x="3464814" y="118872"/>
                  </a:lnTo>
                  <a:lnTo>
                    <a:pt x="3484626" y="115062"/>
                  </a:lnTo>
                  <a:lnTo>
                    <a:pt x="3486150" y="115062"/>
                  </a:lnTo>
                  <a:close/>
                </a:path>
                <a:path w="4425950" h="2932429">
                  <a:moveTo>
                    <a:pt x="3512820" y="79248"/>
                  </a:moveTo>
                  <a:lnTo>
                    <a:pt x="3512058" y="60198"/>
                  </a:lnTo>
                  <a:lnTo>
                    <a:pt x="3502914" y="60960"/>
                  </a:lnTo>
                  <a:lnTo>
                    <a:pt x="3471126" y="62077"/>
                  </a:lnTo>
                  <a:lnTo>
                    <a:pt x="3439287" y="62928"/>
                  </a:lnTo>
                  <a:lnTo>
                    <a:pt x="3407448" y="63754"/>
                  </a:lnTo>
                  <a:lnTo>
                    <a:pt x="3375660" y="64770"/>
                  </a:lnTo>
                  <a:lnTo>
                    <a:pt x="3359658" y="65532"/>
                  </a:lnTo>
                  <a:lnTo>
                    <a:pt x="3360420" y="84582"/>
                  </a:lnTo>
                  <a:lnTo>
                    <a:pt x="3361182" y="84582"/>
                  </a:lnTo>
                  <a:lnTo>
                    <a:pt x="3396742" y="83121"/>
                  </a:lnTo>
                  <a:lnTo>
                    <a:pt x="3432416" y="82143"/>
                  </a:lnTo>
                  <a:lnTo>
                    <a:pt x="3468090" y="81241"/>
                  </a:lnTo>
                  <a:lnTo>
                    <a:pt x="3503676" y="80010"/>
                  </a:lnTo>
                  <a:lnTo>
                    <a:pt x="3512820" y="79248"/>
                  </a:lnTo>
                  <a:close/>
                </a:path>
                <a:path w="4425950" h="2932429">
                  <a:moveTo>
                    <a:pt x="3588258" y="57912"/>
                  </a:moveTo>
                  <a:lnTo>
                    <a:pt x="3571494" y="58674"/>
                  </a:lnTo>
                  <a:lnTo>
                    <a:pt x="3569208" y="58674"/>
                  </a:lnTo>
                  <a:lnTo>
                    <a:pt x="3569970" y="77724"/>
                  </a:lnTo>
                  <a:lnTo>
                    <a:pt x="3571494" y="77724"/>
                  </a:lnTo>
                  <a:lnTo>
                    <a:pt x="3588258" y="76962"/>
                  </a:lnTo>
                  <a:lnTo>
                    <a:pt x="3588258" y="57912"/>
                  </a:lnTo>
                  <a:close/>
                </a:path>
                <a:path w="4425950" h="2932429">
                  <a:moveTo>
                    <a:pt x="3617214" y="93726"/>
                  </a:moveTo>
                  <a:lnTo>
                    <a:pt x="3614166" y="75438"/>
                  </a:lnTo>
                  <a:lnTo>
                    <a:pt x="3597402" y="77724"/>
                  </a:lnTo>
                  <a:lnTo>
                    <a:pt x="3579114" y="80772"/>
                  </a:lnTo>
                  <a:lnTo>
                    <a:pt x="3560064" y="83820"/>
                  </a:lnTo>
                  <a:lnTo>
                    <a:pt x="3541014" y="86106"/>
                  </a:lnTo>
                  <a:lnTo>
                    <a:pt x="3539490" y="86868"/>
                  </a:lnTo>
                  <a:lnTo>
                    <a:pt x="3541776" y="105918"/>
                  </a:lnTo>
                  <a:lnTo>
                    <a:pt x="3544062" y="105156"/>
                  </a:lnTo>
                  <a:lnTo>
                    <a:pt x="3563112" y="102108"/>
                  </a:lnTo>
                  <a:lnTo>
                    <a:pt x="3582162" y="99822"/>
                  </a:lnTo>
                  <a:lnTo>
                    <a:pt x="3617214" y="93726"/>
                  </a:lnTo>
                  <a:close/>
                </a:path>
                <a:path w="4425950" h="2932429">
                  <a:moveTo>
                    <a:pt x="3664458" y="56388"/>
                  </a:moveTo>
                  <a:lnTo>
                    <a:pt x="3649980" y="57150"/>
                  </a:lnTo>
                  <a:lnTo>
                    <a:pt x="3645408" y="57150"/>
                  </a:lnTo>
                  <a:lnTo>
                    <a:pt x="3645408" y="76200"/>
                  </a:lnTo>
                  <a:lnTo>
                    <a:pt x="3649980" y="76200"/>
                  </a:lnTo>
                  <a:lnTo>
                    <a:pt x="3664458" y="75438"/>
                  </a:lnTo>
                  <a:lnTo>
                    <a:pt x="3664458" y="56388"/>
                  </a:lnTo>
                  <a:close/>
                </a:path>
                <a:path w="4425950" h="2932429">
                  <a:moveTo>
                    <a:pt x="3882390" y="75438"/>
                  </a:moveTo>
                  <a:lnTo>
                    <a:pt x="3881628" y="56388"/>
                  </a:lnTo>
                  <a:lnTo>
                    <a:pt x="3877818" y="56388"/>
                  </a:lnTo>
                  <a:lnTo>
                    <a:pt x="3874008" y="56591"/>
                  </a:lnTo>
                  <a:lnTo>
                    <a:pt x="3874008" y="54864"/>
                  </a:lnTo>
                  <a:lnTo>
                    <a:pt x="3873246" y="54864"/>
                  </a:lnTo>
                  <a:lnTo>
                    <a:pt x="3838206" y="55753"/>
                  </a:lnTo>
                  <a:lnTo>
                    <a:pt x="3767391" y="55537"/>
                  </a:lnTo>
                  <a:lnTo>
                    <a:pt x="3732276" y="56388"/>
                  </a:lnTo>
                  <a:lnTo>
                    <a:pt x="3721608" y="56388"/>
                  </a:lnTo>
                  <a:lnTo>
                    <a:pt x="3721608" y="63271"/>
                  </a:lnTo>
                  <a:lnTo>
                    <a:pt x="3707892" y="64008"/>
                  </a:lnTo>
                  <a:lnTo>
                    <a:pt x="3693414" y="65532"/>
                  </a:lnTo>
                  <a:lnTo>
                    <a:pt x="3678174" y="67056"/>
                  </a:lnTo>
                  <a:lnTo>
                    <a:pt x="3671316" y="67818"/>
                  </a:lnTo>
                  <a:lnTo>
                    <a:pt x="3673602" y="86868"/>
                  </a:lnTo>
                  <a:lnTo>
                    <a:pt x="3680460" y="86106"/>
                  </a:lnTo>
                  <a:lnTo>
                    <a:pt x="3709416" y="83058"/>
                  </a:lnTo>
                  <a:lnTo>
                    <a:pt x="3736848" y="81534"/>
                  </a:lnTo>
                  <a:lnTo>
                    <a:pt x="3749040" y="80772"/>
                  </a:lnTo>
                  <a:lnTo>
                    <a:pt x="3748798" y="75044"/>
                  </a:lnTo>
                  <a:lnTo>
                    <a:pt x="3767404" y="74599"/>
                  </a:lnTo>
                  <a:lnTo>
                    <a:pt x="3806037" y="74714"/>
                  </a:lnTo>
                  <a:lnTo>
                    <a:pt x="3806190" y="78486"/>
                  </a:lnTo>
                  <a:lnTo>
                    <a:pt x="3819144" y="77774"/>
                  </a:lnTo>
                  <a:lnTo>
                    <a:pt x="3834384" y="77724"/>
                  </a:lnTo>
                  <a:lnTo>
                    <a:pt x="3849624" y="76962"/>
                  </a:lnTo>
                  <a:lnTo>
                    <a:pt x="3877818" y="75488"/>
                  </a:lnTo>
                  <a:lnTo>
                    <a:pt x="3882390" y="75438"/>
                  </a:lnTo>
                  <a:close/>
                </a:path>
                <a:path w="4425950" h="2932429">
                  <a:moveTo>
                    <a:pt x="4026408" y="54864"/>
                  </a:moveTo>
                  <a:lnTo>
                    <a:pt x="4014978" y="54864"/>
                  </a:lnTo>
                  <a:lnTo>
                    <a:pt x="4014978" y="52578"/>
                  </a:lnTo>
                  <a:lnTo>
                    <a:pt x="4010406" y="52578"/>
                  </a:lnTo>
                  <a:lnTo>
                    <a:pt x="3995166" y="53340"/>
                  </a:lnTo>
                  <a:lnTo>
                    <a:pt x="3964686" y="53340"/>
                  </a:lnTo>
                  <a:lnTo>
                    <a:pt x="3938778" y="54102"/>
                  </a:lnTo>
                  <a:lnTo>
                    <a:pt x="3938778" y="54864"/>
                  </a:lnTo>
                  <a:lnTo>
                    <a:pt x="3931158" y="54864"/>
                  </a:lnTo>
                  <a:lnTo>
                    <a:pt x="3931158" y="73914"/>
                  </a:lnTo>
                  <a:lnTo>
                    <a:pt x="3950208" y="73914"/>
                  </a:lnTo>
                  <a:lnTo>
                    <a:pt x="3950208" y="72834"/>
                  </a:lnTo>
                  <a:lnTo>
                    <a:pt x="3964686" y="72415"/>
                  </a:lnTo>
                  <a:lnTo>
                    <a:pt x="3995166" y="72390"/>
                  </a:lnTo>
                  <a:lnTo>
                    <a:pt x="4007358" y="71780"/>
                  </a:lnTo>
                  <a:lnTo>
                    <a:pt x="4007358" y="73914"/>
                  </a:lnTo>
                  <a:lnTo>
                    <a:pt x="4026408" y="73914"/>
                  </a:lnTo>
                  <a:lnTo>
                    <a:pt x="4026408" y="54864"/>
                  </a:lnTo>
                  <a:close/>
                </a:path>
                <a:path w="4425950" h="2932429">
                  <a:moveTo>
                    <a:pt x="4425696" y="81534"/>
                  </a:moveTo>
                  <a:lnTo>
                    <a:pt x="4424934" y="62484"/>
                  </a:lnTo>
                  <a:lnTo>
                    <a:pt x="4418076" y="62484"/>
                  </a:lnTo>
                  <a:lnTo>
                    <a:pt x="4418076" y="0"/>
                  </a:lnTo>
                  <a:lnTo>
                    <a:pt x="4408932" y="0"/>
                  </a:lnTo>
                  <a:lnTo>
                    <a:pt x="4408932" y="51816"/>
                  </a:lnTo>
                  <a:lnTo>
                    <a:pt x="4338828" y="51816"/>
                  </a:lnTo>
                  <a:lnTo>
                    <a:pt x="4338828" y="65874"/>
                  </a:lnTo>
                  <a:lnTo>
                    <a:pt x="4312158" y="66725"/>
                  </a:lnTo>
                  <a:lnTo>
                    <a:pt x="4312158" y="54864"/>
                  </a:lnTo>
                  <a:lnTo>
                    <a:pt x="4293108" y="54864"/>
                  </a:lnTo>
                  <a:lnTo>
                    <a:pt x="4293108" y="67310"/>
                  </a:lnTo>
                  <a:lnTo>
                    <a:pt x="4281678" y="67627"/>
                  </a:lnTo>
                  <a:lnTo>
                    <a:pt x="4281678" y="51816"/>
                  </a:lnTo>
                  <a:lnTo>
                    <a:pt x="4205478" y="51816"/>
                  </a:lnTo>
                  <a:lnTo>
                    <a:pt x="4205478" y="54864"/>
                  </a:lnTo>
                  <a:lnTo>
                    <a:pt x="4148328" y="54864"/>
                  </a:lnTo>
                  <a:lnTo>
                    <a:pt x="4148328" y="51816"/>
                  </a:lnTo>
                  <a:lnTo>
                    <a:pt x="4072128" y="51816"/>
                  </a:lnTo>
                  <a:lnTo>
                    <a:pt x="4072128" y="70866"/>
                  </a:lnTo>
                  <a:lnTo>
                    <a:pt x="4083558" y="70866"/>
                  </a:lnTo>
                  <a:lnTo>
                    <a:pt x="4083558" y="73914"/>
                  </a:lnTo>
                  <a:lnTo>
                    <a:pt x="4104030" y="73914"/>
                  </a:lnTo>
                  <a:lnTo>
                    <a:pt x="4097324" y="74244"/>
                  </a:lnTo>
                  <a:lnTo>
                    <a:pt x="4046982" y="77724"/>
                  </a:lnTo>
                  <a:lnTo>
                    <a:pt x="4018026" y="80772"/>
                  </a:lnTo>
                  <a:lnTo>
                    <a:pt x="3911447" y="90030"/>
                  </a:lnTo>
                  <a:lnTo>
                    <a:pt x="3860025" y="95313"/>
                  </a:lnTo>
                  <a:lnTo>
                    <a:pt x="3807891" y="102108"/>
                  </a:lnTo>
                  <a:lnTo>
                    <a:pt x="3734562" y="114300"/>
                  </a:lnTo>
                  <a:lnTo>
                    <a:pt x="3713988" y="118110"/>
                  </a:lnTo>
                  <a:lnTo>
                    <a:pt x="3693414" y="121158"/>
                  </a:lnTo>
                  <a:lnTo>
                    <a:pt x="3649980" y="128778"/>
                  </a:lnTo>
                  <a:lnTo>
                    <a:pt x="3600843" y="138493"/>
                  </a:lnTo>
                  <a:lnTo>
                    <a:pt x="3555301" y="149237"/>
                  </a:lnTo>
                  <a:lnTo>
                    <a:pt x="3511296" y="161531"/>
                  </a:lnTo>
                  <a:lnTo>
                    <a:pt x="3466820" y="175882"/>
                  </a:lnTo>
                  <a:lnTo>
                    <a:pt x="3403092" y="198882"/>
                  </a:lnTo>
                  <a:lnTo>
                    <a:pt x="3385566" y="204978"/>
                  </a:lnTo>
                  <a:lnTo>
                    <a:pt x="3320618" y="233413"/>
                  </a:lnTo>
                  <a:lnTo>
                    <a:pt x="3259836" y="268986"/>
                  </a:lnTo>
                  <a:lnTo>
                    <a:pt x="3249930" y="275844"/>
                  </a:lnTo>
                  <a:lnTo>
                    <a:pt x="3239262" y="282702"/>
                  </a:lnTo>
                  <a:lnTo>
                    <a:pt x="3190557" y="320738"/>
                  </a:lnTo>
                  <a:lnTo>
                    <a:pt x="3170174" y="337667"/>
                  </a:lnTo>
                  <a:lnTo>
                    <a:pt x="3123438" y="313944"/>
                  </a:lnTo>
                  <a:lnTo>
                    <a:pt x="3123438" y="332994"/>
                  </a:lnTo>
                  <a:lnTo>
                    <a:pt x="3092450" y="332994"/>
                  </a:lnTo>
                  <a:lnTo>
                    <a:pt x="3109722" y="317754"/>
                  </a:lnTo>
                  <a:lnTo>
                    <a:pt x="3137154" y="292608"/>
                  </a:lnTo>
                  <a:lnTo>
                    <a:pt x="3140202" y="289560"/>
                  </a:lnTo>
                  <a:lnTo>
                    <a:pt x="3127248" y="275082"/>
                  </a:lnTo>
                  <a:lnTo>
                    <a:pt x="3124200" y="278130"/>
                  </a:lnTo>
                  <a:lnTo>
                    <a:pt x="3096768" y="303276"/>
                  </a:lnTo>
                  <a:lnTo>
                    <a:pt x="3071622" y="326898"/>
                  </a:lnTo>
                  <a:lnTo>
                    <a:pt x="3077032" y="332994"/>
                  </a:lnTo>
                  <a:lnTo>
                    <a:pt x="2956052" y="332994"/>
                  </a:lnTo>
                  <a:lnTo>
                    <a:pt x="2955036" y="332232"/>
                  </a:lnTo>
                  <a:lnTo>
                    <a:pt x="2954655" y="332994"/>
                  </a:lnTo>
                  <a:lnTo>
                    <a:pt x="2509266" y="332994"/>
                  </a:lnTo>
                  <a:lnTo>
                    <a:pt x="2509266" y="345948"/>
                  </a:lnTo>
                  <a:lnTo>
                    <a:pt x="2945460" y="345948"/>
                  </a:lnTo>
                  <a:lnTo>
                    <a:pt x="2944368" y="347472"/>
                  </a:lnTo>
                  <a:lnTo>
                    <a:pt x="2959608" y="358902"/>
                  </a:lnTo>
                  <a:lnTo>
                    <a:pt x="2968955" y="345948"/>
                  </a:lnTo>
                  <a:lnTo>
                    <a:pt x="3123438" y="345948"/>
                  </a:lnTo>
                  <a:lnTo>
                    <a:pt x="3123438" y="364998"/>
                  </a:lnTo>
                  <a:lnTo>
                    <a:pt x="3136392" y="358622"/>
                  </a:lnTo>
                  <a:lnTo>
                    <a:pt x="3157385" y="348284"/>
                  </a:lnTo>
                  <a:lnTo>
                    <a:pt x="3153054" y="351878"/>
                  </a:lnTo>
                  <a:lnTo>
                    <a:pt x="3116059" y="384289"/>
                  </a:lnTo>
                  <a:lnTo>
                    <a:pt x="3079559" y="417766"/>
                  </a:lnTo>
                  <a:lnTo>
                    <a:pt x="3043529" y="452107"/>
                  </a:lnTo>
                  <a:lnTo>
                    <a:pt x="3007944" y="487108"/>
                  </a:lnTo>
                  <a:lnTo>
                    <a:pt x="2972790" y="522566"/>
                  </a:lnTo>
                  <a:lnTo>
                    <a:pt x="2938030" y="558279"/>
                  </a:lnTo>
                  <a:lnTo>
                    <a:pt x="2802636" y="699516"/>
                  </a:lnTo>
                  <a:lnTo>
                    <a:pt x="2768346" y="736092"/>
                  </a:lnTo>
                  <a:lnTo>
                    <a:pt x="2734056" y="773430"/>
                  </a:lnTo>
                  <a:lnTo>
                    <a:pt x="2713659" y="795401"/>
                  </a:lnTo>
                  <a:lnTo>
                    <a:pt x="2712123" y="794499"/>
                  </a:lnTo>
                  <a:lnTo>
                    <a:pt x="2738805" y="743699"/>
                  </a:lnTo>
                  <a:lnTo>
                    <a:pt x="2750820" y="751332"/>
                  </a:lnTo>
                  <a:lnTo>
                    <a:pt x="2759202" y="737616"/>
                  </a:lnTo>
                  <a:lnTo>
                    <a:pt x="2772156" y="717042"/>
                  </a:lnTo>
                  <a:lnTo>
                    <a:pt x="2785110" y="697230"/>
                  </a:lnTo>
                  <a:lnTo>
                    <a:pt x="2791968" y="687324"/>
                  </a:lnTo>
                  <a:lnTo>
                    <a:pt x="2775966" y="676656"/>
                  </a:lnTo>
                  <a:lnTo>
                    <a:pt x="2769108" y="686562"/>
                  </a:lnTo>
                  <a:lnTo>
                    <a:pt x="2748356" y="719518"/>
                  </a:lnTo>
                  <a:lnTo>
                    <a:pt x="2734056" y="711708"/>
                  </a:lnTo>
                  <a:lnTo>
                    <a:pt x="2663190" y="846582"/>
                  </a:lnTo>
                  <a:lnTo>
                    <a:pt x="2665133" y="847648"/>
                  </a:lnTo>
                  <a:lnTo>
                    <a:pt x="2664714" y="848106"/>
                  </a:lnTo>
                  <a:lnTo>
                    <a:pt x="2666581" y="849871"/>
                  </a:lnTo>
                  <a:lnTo>
                    <a:pt x="2663952" y="854202"/>
                  </a:lnTo>
                  <a:lnTo>
                    <a:pt x="2679954" y="864108"/>
                  </a:lnTo>
                  <a:lnTo>
                    <a:pt x="2688844" y="849845"/>
                  </a:lnTo>
                  <a:lnTo>
                    <a:pt x="2747772" y="786384"/>
                  </a:lnTo>
                  <a:lnTo>
                    <a:pt x="2782062" y="749046"/>
                  </a:lnTo>
                  <a:lnTo>
                    <a:pt x="2816352" y="712470"/>
                  </a:lnTo>
                  <a:lnTo>
                    <a:pt x="2950908" y="572223"/>
                  </a:lnTo>
                  <a:lnTo>
                    <a:pt x="2985541" y="536663"/>
                  </a:lnTo>
                  <a:lnTo>
                    <a:pt x="3020593" y="501319"/>
                  </a:lnTo>
                  <a:lnTo>
                    <a:pt x="3056064" y="466432"/>
                  </a:lnTo>
                  <a:lnTo>
                    <a:pt x="3091967" y="432206"/>
                  </a:lnTo>
                  <a:lnTo>
                    <a:pt x="3128302" y="398868"/>
                  </a:lnTo>
                  <a:lnTo>
                    <a:pt x="3165094" y="366636"/>
                  </a:lnTo>
                  <a:lnTo>
                    <a:pt x="3202330" y="335711"/>
                  </a:lnTo>
                  <a:lnTo>
                    <a:pt x="3240024" y="306324"/>
                  </a:lnTo>
                  <a:lnTo>
                    <a:pt x="3250692" y="298704"/>
                  </a:lnTo>
                  <a:lnTo>
                    <a:pt x="3260598" y="291084"/>
                  </a:lnTo>
                  <a:lnTo>
                    <a:pt x="3303574" y="264299"/>
                  </a:lnTo>
                  <a:lnTo>
                    <a:pt x="3337572" y="246316"/>
                  </a:lnTo>
                  <a:lnTo>
                    <a:pt x="3372688" y="230530"/>
                  </a:lnTo>
                  <a:lnTo>
                    <a:pt x="3409188" y="216408"/>
                  </a:lnTo>
                  <a:lnTo>
                    <a:pt x="3496589" y="185940"/>
                  </a:lnTo>
                  <a:lnTo>
                    <a:pt x="3547503" y="170713"/>
                  </a:lnTo>
                  <a:lnTo>
                    <a:pt x="3599167" y="158153"/>
                  </a:lnTo>
                  <a:lnTo>
                    <a:pt x="3653790" y="147828"/>
                  </a:lnTo>
                  <a:lnTo>
                    <a:pt x="3717798" y="136398"/>
                  </a:lnTo>
                  <a:lnTo>
                    <a:pt x="3756660" y="130302"/>
                  </a:lnTo>
                  <a:lnTo>
                    <a:pt x="3810889" y="120802"/>
                  </a:lnTo>
                  <a:lnTo>
                    <a:pt x="3863009" y="114109"/>
                  </a:lnTo>
                  <a:lnTo>
                    <a:pt x="3914394" y="109054"/>
                  </a:lnTo>
                  <a:lnTo>
                    <a:pt x="3966362" y="104432"/>
                  </a:lnTo>
                  <a:lnTo>
                    <a:pt x="4034790" y="97536"/>
                  </a:lnTo>
                  <a:lnTo>
                    <a:pt x="4049268" y="96774"/>
                  </a:lnTo>
                  <a:lnTo>
                    <a:pt x="4099344" y="93256"/>
                  </a:lnTo>
                  <a:lnTo>
                    <a:pt x="4149941" y="90741"/>
                  </a:lnTo>
                  <a:lnTo>
                    <a:pt x="4200868" y="88912"/>
                  </a:lnTo>
                  <a:lnTo>
                    <a:pt x="4353865" y="84480"/>
                  </a:lnTo>
                  <a:lnTo>
                    <a:pt x="4404360" y="82296"/>
                  </a:lnTo>
                  <a:lnTo>
                    <a:pt x="4408932" y="81838"/>
                  </a:lnTo>
                  <a:lnTo>
                    <a:pt x="4408932" y="858774"/>
                  </a:lnTo>
                  <a:lnTo>
                    <a:pt x="4418076" y="858774"/>
                  </a:lnTo>
                  <a:lnTo>
                    <a:pt x="4418076" y="81534"/>
                  </a:lnTo>
                  <a:lnTo>
                    <a:pt x="4425696" y="815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762250" y="6525767"/>
              <a:ext cx="340995" cy="207645"/>
            </a:xfrm>
            <a:custGeom>
              <a:avLst/>
              <a:gdLst/>
              <a:ahLst/>
              <a:cxnLst/>
              <a:rect l="l" t="t" r="r" b="b"/>
              <a:pathLst>
                <a:path w="340994" h="207645">
                  <a:moveTo>
                    <a:pt x="340614" y="103631"/>
                  </a:moveTo>
                  <a:lnTo>
                    <a:pt x="307793" y="42464"/>
                  </a:lnTo>
                  <a:lnTo>
                    <a:pt x="270991" y="20019"/>
                  </a:lnTo>
                  <a:lnTo>
                    <a:pt x="224351" y="5291"/>
                  </a:lnTo>
                  <a:lnTo>
                    <a:pt x="170688" y="0"/>
                  </a:lnTo>
                  <a:lnTo>
                    <a:pt x="116653" y="5291"/>
                  </a:lnTo>
                  <a:lnTo>
                    <a:pt x="69787" y="20019"/>
                  </a:lnTo>
                  <a:lnTo>
                    <a:pt x="32869" y="42464"/>
                  </a:lnTo>
                  <a:lnTo>
                    <a:pt x="8680" y="70908"/>
                  </a:lnTo>
                  <a:lnTo>
                    <a:pt x="0" y="103631"/>
                  </a:lnTo>
                  <a:lnTo>
                    <a:pt x="8680" y="136355"/>
                  </a:lnTo>
                  <a:lnTo>
                    <a:pt x="32869" y="164799"/>
                  </a:lnTo>
                  <a:lnTo>
                    <a:pt x="69787" y="187244"/>
                  </a:lnTo>
                  <a:lnTo>
                    <a:pt x="116653" y="201972"/>
                  </a:lnTo>
                  <a:lnTo>
                    <a:pt x="170688" y="207263"/>
                  </a:lnTo>
                  <a:lnTo>
                    <a:pt x="224351" y="201972"/>
                  </a:lnTo>
                  <a:lnTo>
                    <a:pt x="270991" y="187244"/>
                  </a:lnTo>
                  <a:lnTo>
                    <a:pt x="307793" y="164799"/>
                  </a:lnTo>
                  <a:lnTo>
                    <a:pt x="331939" y="136355"/>
                  </a:lnTo>
                  <a:lnTo>
                    <a:pt x="340614" y="1036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753105" y="6517571"/>
              <a:ext cx="359410" cy="224790"/>
            </a:xfrm>
            <a:custGeom>
              <a:avLst/>
              <a:gdLst/>
              <a:ahLst/>
              <a:cxnLst/>
              <a:rect l="l" t="t" r="r" b="b"/>
              <a:pathLst>
                <a:path w="359410" h="224790">
                  <a:moveTo>
                    <a:pt x="358902" y="111828"/>
                  </a:moveTo>
                  <a:lnTo>
                    <a:pt x="358902" y="105732"/>
                  </a:lnTo>
                  <a:lnTo>
                    <a:pt x="358140" y="99636"/>
                  </a:lnTo>
                  <a:lnTo>
                    <a:pt x="318435" y="39806"/>
                  </a:lnTo>
                  <a:lnTo>
                    <a:pt x="284631" y="19877"/>
                  </a:lnTo>
                  <a:lnTo>
                    <a:pt x="244771" y="6607"/>
                  </a:lnTo>
                  <a:lnTo>
                    <a:pt x="201291" y="0"/>
                  </a:lnTo>
                  <a:lnTo>
                    <a:pt x="156627" y="57"/>
                  </a:lnTo>
                  <a:lnTo>
                    <a:pt x="113213" y="6781"/>
                  </a:lnTo>
                  <a:lnTo>
                    <a:pt x="73484" y="20175"/>
                  </a:lnTo>
                  <a:lnTo>
                    <a:pt x="39876" y="40241"/>
                  </a:lnTo>
                  <a:lnTo>
                    <a:pt x="761" y="100398"/>
                  </a:lnTo>
                  <a:lnTo>
                    <a:pt x="0" y="106494"/>
                  </a:lnTo>
                  <a:lnTo>
                    <a:pt x="0" y="118686"/>
                  </a:lnTo>
                  <a:lnTo>
                    <a:pt x="762" y="124782"/>
                  </a:lnTo>
                  <a:lnTo>
                    <a:pt x="2286" y="130878"/>
                  </a:lnTo>
                  <a:lnTo>
                    <a:pt x="16939" y="160707"/>
                  </a:lnTo>
                  <a:lnTo>
                    <a:pt x="19050" y="162829"/>
                  </a:lnTo>
                  <a:lnTo>
                    <a:pt x="19050" y="107256"/>
                  </a:lnTo>
                  <a:lnTo>
                    <a:pt x="19812" y="102684"/>
                  </a:lnTo>
                  <a:lnTo>
                    <a:pt x="62108" y="47625"/>
                  </a:lnTo>
                  <a:lnTo>
                    <a:pt x="98058" y="30855"/>
                  </a:lnTo>
                  <a:lnTo>
                    <a:pt x="139788" y="21168"/>
                  </a:lnTo>
                  <a:lnTo>
                    <a:pt x="184232" y="18497"/>
                  </a:lnTo>
                  <a:lnTo>
                    <a:pt x="228324" y="22775"/>
                  </a:lnTo>
                  <a:lnTo>
                    <a:pt x="268998" y="33933"/>
                  </a:lnTo>
                  <a:lnTo>
                    <a:pt x="303188" y="51904"/>
                  </a:lnTo>
                  <a:lnTo>
                    <a:pt x="327828" y="76622"/>
                  </a:lnTo>
                  <a:lnTo>
                    <a:pt x="339852" y="108018"/>
                  </a:lnTo>
                  <a:lnTo>
                    <a:pt x="339852" y="160949"/>
                  </a:lnTo>
                  <a:lnTo>
                    <a:pt x="350677" y="145114"/>
                  </a:lnTo>
                  <a:lnTo>
                    <a:pt x="358902" y="111828"/>
                  </a:lnTo>
                  <a:close/>
                </a:path>
                <a:path w="359410" h="224790">
                  <a:moveTo>
                    <a:pt x="339852" y="160949"/>
                  </a:moveTo>
                  <a:lnTo>
                    <a:pt x="339852" y="117162"/>
                  </a:lnTo>
                  <a:lnTo>
                    <a:pt x="326540" y="148722"/>
                  </a:lnTo>
                  <a:lnTo>
                    <a:pt x="301388" y="173333"/>
                  </a:lnTo>
                  <a:lnTo>
                    <a:pt x="267284" y="191034"/>
                  </a:lnTo>
                  <a:lnTo>
                    <a:pt x="227116" y="201864"/>
                  </a:lnTo>
                  <a:lnTo>
                    <a:pt x="183775" y="205864"/>
                  </a:lnTo>
                  <a:lnTo>
                    <a:pt x="140148" y="203072"/>
                  </a:lnTo>
                  <a:lnTo>
                    <a:pt x="99126" y="193528"/>
                  </a:lnTo>
                  <a:lnTo>
                    <a:pt x="63597" y="177272"/>
                  </a:lnTo>
                  <a:lnTo>
                    <a:pt x="20574" y="124782"/>
                  </a:lnTo>
                  <a:lnTo>
                    <a:pt x="19050" y="116400"/>
                  </a:lnTo>
                  <a:lnTo>
                    <a:pt x="19050" y="162829"/>
                  </a:lnTo>
                  <a:lnTo>
                    <a:pt x="72410" y="203368"/>
                  </a:lnTo>
                  <a:lnTo>
                    <a:pt x="109239" y="216168"/>
                  </a:lnTo>
                  <a:lnTo>
                    <a:pt x="149472" y="223262"/>
                  </a:lnTo>
                  <a:lnTo>
                    <a:pt x="191114" y="224633"/>
                  </a:lnTo>
                  <a:lnTo>
                    <a:pt x="232171" y="220266"/>
                  </a:lnTo>
                  <a:lnTo>
                    <a:pt x="270651" y="210146"/>
                  </a:lnTo>
                  <a:lnTo>
                    <a:pt x="304557" y="194257"/>
                  </a:lnTo>
                  <a:lnTo>
                    <a:pt x="331897" y="172585"/>
                  </a:lnTo>
                  <a:lnTo>
                    <a:pt x="339852" y="1609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793491" y="5789675"/>
              <a:ext cx="340360" cy="207645"/>
            </a:xfrm>
            <a:custGeom>
              <a:avLst/>
              <a:gdLst/>
              <a:ahLst/>
              <a:cxnLst/>
              <a:rect l="l" t="t" r="r" b="b"/>
              <a:pathLst>
                <a:path w="340360" h="207645">
                  <a:moveTo>
                    <a:pt x="339852" y="103632"/>
                  </a:moveTo>
                  <a:lnTo>
                    <a:pt x="307031" y="42464"/>
                  </a:lnTo>
                  <a:lnTo>
                    <a:pt x="270229" y="20019"/>
                  </a:lnTo>
                  <a:lnTo>
                    <a:pt x="223589" y="5291"/>
                  </a:lnTo>
                  <a:lnTo>
                    <a:pt x="169926" y="0"/>
                  </a:lnTo>
                  <a:lnTo>
                    <a:pt x="116262" y="5291"/>
                  </a:lnTo>
                  <a:lnTo>
                    <a:pt x="69622" y="20019"/>
                  </a:lnTo>
                  <a:lnTo>
                    <a:pt x="32820" y="42464"/>
                  </a:lnTo>
                  <a:lnTo>
                    <a:pt x="8674" y="70908"/>
                  </a:lnTo>
                  <a:lnTo>
                    <a:pt x="0" y="103632"/>
                  </a:lnTo>
                  <a:lnTo>
                    <a:pt x="8674" y="136355"/>
                  </a:lnTo>
                  <a:lnTo>
                    <a:pt x="32820" y="164799"/>
                  </a:lnTo>
                  <a:lnTo>
                    <a:pt x="69622" y="187244"/>
                  </a:lnTo>
                  <a:lnTo>
                    <a:pt x="116262" y="201972"/>
                  </a:lnTo>
                  <a:lnTo>
                    <a:pt x="169926" y="207264"/>
                  </a:lnTo>
                  <a:lnTo>
                    <a:pt x="223589" y="201972"/>
                  </a:lnTo>
                  <a:lnTo>
                    <a:pt x="270229" y="187244"/>
                  </a:lnTo>
                  <a:lnTo>
                    <a:pt x="307031" y="164799"/>
                  </a:lnTo>
                  <a:lnTo>
                    <a:pt x="331177" y="136355"/>
                  </a:lnTo>
                  <a:lnTo>
                    <a:pt x="339852" y="1036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783586" y="5781357"/>
              <a:ext cx="1179830" cy="864235"/>
            </a:xfrm>
            <a:custGeom>
              <a:avLst/>
              <a:gdLst/>
              <a:ahLst/>
              <a:cxnLst/>
              <a:rect l="l" t="t" r="r" b="b"/>
              <a:pathLst>
                <a:path w="1179829" h="864234">
                  <a:moveTo>
                    <a:pt x="359664" y="105867"/>
                  </a:moveTo>
                  <a:lnTo>
                    <a:pt x="358902" y="99771"/>
                  </a:lnTo>
                  <a:lnTo>
                    <a:pt x="344220" y="66217"/>
                  </a:lnTo>
                  <a:lnTo>
                    <a:pt x="340614" y="62458"/>
                  </a:lnTo>
                  <a:lnTo>
                    <a:pt x="340614" y="108153"/>
                  </a:lnTo>
                  <a:lnTo>
                    <a:pt x="340614" y="117297"/>
                  </a:lnTo>
                  <a:lnTo>
                    <a:pt x="302679" y="172720"/>
                  </a:lnTo>
                  <a:lnTo>
                    <a:pt x="268846" y="190449"/>
                  </a:lnTo>
                  <a:lnTo>
                    <a:pt x="228904" y="201498"/>
                  </a:lnTo>
                  <a:lnTo>
                    <a:pt x="185699" y="205790"/>
                  </a:lnTo>
                  <a:lnTo>
                    <a:pt x="142087" y="203314"/>
                  </a:lnTo>
                  <a:lnTo>
                    <a:pt x="100914" y="194030"/>
                  </a:lnTo>
                  <a:lnTo>
                    <a:pt x="65036" y="177888"/>
                  </a:lnTo>
                  <a:lnTo>
                    <a:pt x="20574" y="124917"/>
                  </a:lnTo>
                  <a:lnTo>
                    <a:pt x="19812" y="120345"/>
                  </a:lnTo>
                  <a:lnTo>
                    <a:pt x="19812" y="116535"/>
                  </a:lnTo>
                  <a:lnTo>
                    <a:pt x="19050" y="111963"/>
                  </a:lnTo>
                  <a:lnTo>
                    <a:pt x="19812" y="107391"/>
                  </a:lnTo>
                  <a:lnTo>
                    <a:pt x="19812" y="102819"/>
                  </a:lnTo>
                  <a:lnTo>
                    <a:pt x="35255" y="71704"/>
                  </a:lnTo>
                  <a:lnTo>
                    <a:pt x="62445" y="47739"/>
                  </a:lnTo>
                  <a:lnTo>
                    <a:pt x="98361" y="30886"/>
                  </a:lnTo>
                  <a:lnTo>
                    <a:pt x="139979" y="21107"/>
                  </a:lnTo>
                  <a:lnTo>
                    <a:pt x="184289" y="18338"/>
                  </a:lnTo>
                  <a:lnTo>
                    <a:pt x="228269" y="22542"/>
                  </a:lnTo>
                  <a:lnTo>
                    <a:pt x="268909" y="33667"/>
                  </a:lnTo>
                  <a:lnTo>
                    <a:pt x="303199" y="51676"/>
                  </a:lnTo>
                  <a:lnTo>
                    <a:pt x="328091" y="76517"/>
                  </a:lnTo>
                  <a:lnTo>
                    <a:pt x="340614" y="108153"/>
                  </a:lnTo>
                  <a:lnTo>
                    <a:pt x="340614" y="62458"/>
                  </a:lnTo>
                  <a:lnTo>
                    <a:pt x="318592" y="39497"/>
                  </a:lnTo>
                  <a:lnTo>
                    <a:pt x="284467" y="19583"/>
                  </a:lnTo>
                  <a:lnTo>
                    <a:pt x="244322" y="6426"/>
                  </a:lnTo>
                  <a:lnTo>
                    <a:pt x="200621" y="0"/>
                  </a:lnTo>
                  <a:lnTo>
                    <a:pt x="155816" y="254"/>
                  </a:lnTo>
                  <a:lnTo>
                    <a:pt x="112382" y="7150"/>
                  </a:lnTo>
                  <a:lnTo>
                    <a:pt x="72771" y="20675"/>
                  </a:lnTo>
                  <a:lnTo>
                    <a:pt x="39446" y="40767"/>
                  </a:lnTo>
                  <a:lnTo>
                    <a:pt x="1524" y="100533"/>
                  </a:lnTo>
                  <a:lnTo>
                    <a:pt x="0" y="112725"/>
                  </a:lnTo>
                  <a:lnTo>
                    <a:pt x="1524" y="124917"/>
                  </a:lnTo>
                  <a:lnTo>
                    <a:pt x="2286" y="130251"/>
                  </a:lnTo>
                  <a:lnTo>
                    <a:pt x="17856" y="160921"/>
                  </a:lnTo>
                  <a:lnTo>
                    <a:pt x="19050" y="162102"/>
                  </a:lnTo>
                  <a:lnTo>
                    <a:pt x="42557" y="185534"/>
                  </a:lnTo>
                  <a:lnTo>
                    <a:pt x="74422" y="204139"/>
                  </a:lnTo>
                  <a:lnTo>
                    <a:pt x="111480" y="216814"/>
                  </a:lnTo>
                  <a:lnTo>
                    <a:pt x="151777" y="223596"/>
                  </a:lnTo>
                  <a:lnTo>
                    <a:pt x="193357" y="224586"/>
                  </a:lnTo>
                  <a:lnTo>
                    <a:pt x="234238" y="219811"/>
                  </a:lnTo>
                  <a:lnTo>
                    <a:pt x="272465" y="209359"/>
                  </a:lnTo>
                  <a:lnTo>
                    <a:pt x="333133" y="171640"/>
                  </a:lnTo>
                  <a:lnTo>
                    <a:pt x="359664" y="111963"/>
                  </a:lnTo>
                  <a:lnTo>
                    <a:pt x="359664" y="105867"/>
                  </a:lnTo>
                  <a:close/>
                </a:path>
                <a:path w="1179829" h="864234">
                  <a:moveTo>
                    <a:pt x="1175004" y="844994"/>
                  </a:moveTo>
                  <a:lnTo>
                    <a:pt x="328422" y="838898"/>
                  </a:lnTo>
                  <a:lnTo>
                    <a:pt x="327660" y="857948"/>
                  </a:lnTo>
                  <a:lnTo>
                    <a:pt x="1175004" y="864044"/>
                  </a:lnTo>
                  <a:lnTo>
                    <a:pt x="1175004" y="844994"/>
                  </a:lnTo>
                  <a:close/>
                </a:path>
                <a:path w="1179829" h="864234">
                  <a:moveTo>
                    <a:pt x="1179576" y="123380"/>
                  </a:moveTo>
                  <a:lnTo>
                    <a:pt x="438150" y="117398"/>
                  </a:lnTo>
                  <a:lnTo>
                    <a:pt x="438150" y="89090"/>
                  </a:lnTo>
                  <a:lnTo>
                    <a:pt x="361950" y="126428"/>
                  </a:lnTo>
                  <a:lnTo>
                    <a:pt x="425196" y="158686"/>
                  </a:lnTo>
                  <a:lnTo>
                    <a:pt x="438150" y="165290"/>
                  </a:lnTo>
                  <a:lnTo>
                    <a:pt x="438150" y="136448"/>
                  </a:lnTo>
                  <a:lnTo>
                    <a:pt x="1179576" y="142430"/>
                  </a:lnTo>
                  <a:lnTo>
                    <a:pt x="1179576" y="1233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956303" y="4671059"/>
              <a:ext cx="2198370" cy="2167255"/>
            </a:xfrm>
            <a:custGeom>
              <a:avLst/>
              <a:gdLst/>
              <a:ahLst/>
              <a:cxnLst/>
              <a:rect l="l" t="t" r="r" b="b"/>
              <a:pathLst>
                <a:path w="2198370" h="2167254">
                  <a:moveTo>
                    <a:pt x="2198370" y="2167128"/>
                  </a:moveTo>
                  <a:lnTo>
                    <a:pt x="2198370" y="0"/>
                  </a:lnTo>
                  <a:lnTo>
                    <a:pt x="0" y="0"/>
                  </a:lnTo>
                  <a:lnTo>
                    <a:pt x="0" y="2167128"/>
                  </a:lnTo>
                  <a:lnTo>
                    <a:pt x="2198370" y="2167128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950970" y="4666487"/>
              <a:ext cx="3369310" cy="2176780"/>
            </a:xfrm>
            <a:custGeom>
              <a:avLst/>
              <a:gdLst/>
              <a:ahLst/>
              <a:cxnLst/>
              <a:rect l="l" t="t" r="r" b="b"/>
              <a:pathLst>
                <a:path w="3369309" h="2176779">
                  <a:moveTo>
                    <a:pt x="159258" y="1959864"/>
                  </a:moveTo>
                  <a:lnTo>
                    <a:pt x="83058" y="1959864"/>
                  </a:lnTo>
                  <a:lnTo>
                    <a:pt x="83058" y="1978914"/>
                  </a:lnTo>
                  <a:lnTo>
                    <a:pt x="159258" y="1978914"/>
                  </a:lnTo>
                  <a:lnTo>
                    <a:pt x="159258" y="1959864"/>
                  </a:lnTo>
                  <a:close/>
                </a:path>
                <a:path w="3369309" h="2176779">
                  <a:moveTo>
                    <a:pt x="292608" y="1959864"/>
                  </a:moveTo>
                  <a:lnTo>
                    <a:pt x="216408" y="1959864"/>
                  </a:lnTo>
                  <a:lnTo>
                    <a:pt x="216408" y="1978914"/>
                  </a:lnTo>
                  <a:lnTo>
                    <a:pt x="292608" y="1978914"/>
                  </a:lnTo>
                  <a:lnTo>
                    <a:pt x="292608" y="1959864"/>
                  </a:lnTo>
                  <a:close/>
                </a:path>
                <a:path w="3369309" h="2176779">
                  <a:moveTo>
                    <a:pt x="425958" y="1959864"/>
                  </a:moveTo>
                  <a:lnTo>
                    <a:pt x="349758" y="1959864"/>
                  </a:lnTo>
                  <a:lnTo>
                    <a:pt x="349758" y="1978914"/>
                  </a:lnTo>
                  <a:lnTo>
                    <a:pt x="425958" y="1978914"/>
                  </a:lnTo>
                  <a:lnTo>
                    <a:pt x="425958" y="1959864"/>
                  </a:lnTo>
                  <a:close/>
                </a:path>
                <a:path w="3369309" h="2176779">
                  <a:moveTo>
                    <a:pt x="559308" y="1959864"/>
                  </a:moveTo>
                  <a:lnTo>
                    <a:pt x="483108" y="1959864"/>
                  </a:lnTo>
                  <a:lnTo>
                    <a:pt x="483108" y="1978914"/>
                  </a:lnTo>
                  <a:lnTo>
                    <a:pt x="559308" y="1978914"/>
                  </a:lnTo>
                  <a:lnTo>
                    <a:pt x="559308" y="1959864"/>
                  </a:lnTo>
                  <a:close/>
                </a:path>
                <a:path w="3369309" h="2176779">
                  <a:moveTo>
                    <a:pt x="692658" y="1959864"/>
                  </a:moveTo>
                  <a:lnTo>
                    <a:pt x="616458" y="1959864"/>
                  </a:lnTo>
                  <a:lnTo>
                    <a:pt x="616458" y="1978914"/>
                  </a:lnTo>
                  <a:lnTo>
                    <a:pt x="692658" y="1978914"/>
                  </a:lnTo>
                  <a:lnTo>
                    <a:pt x="692658" y="1959864"/>
                  </a:lnTo>
                  <a:close/>
                </a:path>
                <a:path w="3369309" h="2176779">
                  <a:moveTo>
                    <a:pt x="826008" y="1959864"/>
                  </a:moveTo>
                  <a:lnTo>
                    <a:pt x="749808" y="1959864"/>
                  </a:lnTo>
                  <a:lnTo>
                    <a:pt x="749808" y="1978914"/>
                  </a:lnTo>
                  <a:lnTo>
                    <a:pt x="826008" y="1978914"/>
                  </a:lnTo>
                  <a:lnTo>
                    <a:pt x="826008" y="1959864"/>
                  </a:lnTo>
                  <a:close/>
                </a:path>
                <a:path w="3369309" h="2176779">
                  <a:moveTo>
                    <a:pt x="959358" y="1959864"/>
                  </a:moveTo>
                  <a:lnTo>
                    <a:pt x="883158" y="1959864"/>
                  </a:lnTo>
                  <a:lnTo>
                    <a:pt x="883158" y="1978914"/>
                  </a:lnTo>
                  <a:lnTo>
                    <a:pt x="959358" y="1978914"/>
                  </a:lnTo>
                  <a:lnTo>
                    <a:pt x="959358" y="1959864"/>
                  </a:lnTo>
                  <a:close/>
                </a:path>
                <a:path w="3369309" h="2176779">
                  <a:moveTo>
                    <a:pt x="1092708" y="1959864"/>
                  </a:moveTo>
                  <a:lnTo>
                    <a:pt x="1016508" y="1959864"/>
                  </a:lnTo>
                  <a:lnTo>
                    <a:pt x="1016508" y="1978914"/>
                  </a:lnTo>
                  <a:lnTo>
                    <a:pt x="1092708" y="1978914"/>
                  </a:lnTo>
                  <a:lnTo>
                    <a:pt x="1092708" y="1959864"/>
                  </a:lnTo>
                  <a:close/>
                </a:path>
                <a:path w="3369309" h="2176779">
                  <a:moveTo>
                    <a:pt x="1226058" y="1959864"/>
                  </a:moveTo>
                  <a:lnTo>
                    <a:pt x="1149858" y="1959864"/>
                  </a:lnTo>
                  <a:lnTo>
                    <a:pt x="1149858" y="1978914"/>
                  </a:lnTo>
                  <a:lnTo>
                    <a:pt x="1226058" y="1978914"/>
                  </a:lnTo>
                  <a:lnTo>
                    <a:pt x="1226058" y="1959864"/>
                  </a:lnTo>
                  <a:close/>
                </a:path>
                <a:path w="3369309" h="2176779">
                  <a:moveTo>
                    <a:pt x="1359408" y="1959864"/>
                  </a:moveTo>
                  <a:lnTo>
                    <a:pt x="1283208" y="1959864"/>
                  </a:lnTo>
                  <a:lnTo>
                    <a:pt x="1283208" y="1978914"/>
                  </a:lnTo>
                  <a:lnTo>
                    <a:pt x="1359408" y="1978914"/>
                  </a:lnTo>
                  <a:lnTo>
                    <a:pt x="1359408" y="1959864"/>
                  </a:lnTo>
                  <a:close/>
                </a:path>
                <a:path w="3369309" h="2176779">
                  <a:moveTo>
                    <a:pt x="1492758" y="1959864"/>
                  </a:moveTo>
                  <a:lnTo>
                    <a:pt x="1416558" y="1959864"/>
                  </a:lnTo>
                  <a:lnTo>
                    <a:pt x="1416558" y="1978914"/>
                  </a:lnTo>
                  <a:lnTo>
                    <a:pt x="1492758" y="1978914"/>
                  </a:lnTo>
                  <a:lnTo>
                    <a:pt x="1492758" y="1959864"/>
                  </a:lnTo>
                  <a:close/>
                </a:path>
                <a:path w="3369309" h="2176779">
                  <a:moveTo>
                    <a:pt x="1626108" y="1959864"/>
                  </a:moveTo>
                  <a:lnTo>
                    <a:pt x="1549908" y="1959864"/>
                  </a:lnTo>
                  <a:lnTo>
                    <a:pt x="1549908" y="1978914"/>
                  </a:lnTo>
                  <a:lnTo>
                    <a:pt x="1626108" y="1978914"/>
                  </a:lnTo>
                  <a:lnTo>
                    <a:pt x="1626108" y="1959864"/>
                  </a:lnTo>
                  <a:close/>
                </a:path>
                <a:path w="3369309" h="2176779">
                  <a:moveTo>
                    <a:pt x="1759458" y="1959864"/>
                  </a:moveTo>
                  <a:lnTo>
                    <a:pt x="1683258" y="1959864"/>
                  </a:lnTo>
                  <a:lnTo>
                    <a:pt x="1683258" y="1978914"/>
                  </a:lnTo>
                  <a:lnTo>
                    <a:pt x="1759458" y="1978914"/>
                  </a:lnTo>
                  <a:lnTo>
                    <a:pt x="1759458" y="1959864"/>
                  </a:lnTo>
                  <a:close/>
                </a:path>
                <a:path w="3369309" h="2176779">
                  <a:moveTo>
                    <a:pt x="2208276" y="0"/>
                  </a:moveTo>
                  <a:lnTo>
                    <a:pt x="2198370" y="0"/>
                  </a:lnTo>
                  <a:lnTo>
                    <a:pt x="2198370" y="9144"/>
                  </a:lnTo>
                  <a:lnTo>
                    <a:pt x="2198370" y="2167128"/>
                  </a:lnTo>
                  <a:lnTo>
                    <a:pt x="9906" y="2167128"/>
                  </a:lnTo>
                  <a:lnTo>
                    <a:pt x="9906" y="9144"/>
                  </a:lnTo>
                  <a:lnTo>
                    <a:pt x="2198370" y="9144"/>
                  </a:lnTo>
                  <a:lnTo>
                    <a:pt x="2198370" y="0"/>
                  </a:lnTo>
                  <a:lnTo>
                    <a:pt x="0" y="0"/>
                  </a:lnTo>
                  <a:lnTo>
                    <a:pt x="0" y="2176272"/>
                  </a:lnTo>
                  <a:lnTo>
                    <a:pt x="5334" y="2176272"/>
                  </a:lnTo>
                  <a:lnTo>
                    <a:pt x="9906" y="2176272"/>
                  </a:lnTo>
                  <a:lnTo>
                    <a:pt x="2198370" y="2176272"/>
                  </a:lnTo>
                  <a:lnTo>
                    <a:pt x="2203704" y="2176272"/>
                  </a:lnTo>
                  <a:lnTo>
                    <a:pt x="2208276" y="2176272"/>
                  </a:lnTo>
                  <a:lnTo>
                    <a:pt x="2208276" y="0"/>
                  </a:lnTo>
                  <a:close/>
                </a:path>
                <a:path w="3369309" h="2176779">
                  <a:moveTo>
                    <a:pt x="3292589" y="2154174"/>
                  </a:moveTo>
                  <a:lnTo>
                    <a:pt x="3174492" y="2154174"/>
                  </a:lnTo>
                  <a:lnTo>
                    <a:pt x="3174492" y="2167128"/>
                  </a:lnTo>
                  <a:lnTo>
                    <a:pt x="3292589" y="2167128"/>
                  </a:lnTo>
                  <a:lnTo>
                    <a:pt x="3292589" y="2154174"/>
                  </a:lnTo>
                  <a:close/>
                </a:path>
                <a:path w="3369309" h="2176779">
                  <a:moveTo>
                    <a:pt x="3368802" y="2063496"/>
                  </a:moveTo>
                  <a:lnTo>
                    <a:pt x="3084576" y="2063496"/>
                  </a:lnTo>
                  <a:lnTo>
                    <a:pt x="3084576" y="2076450"/>
                  </a:lnTo>
                  <a:lnTo>
                    <a:pt x="3368802" y="2076450"/>
                  </a:lnTo>
                  <a:lnTo>
                    <a:pt x="3368802" y="2063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0113" y="4812791"/>
              <a:ext cx="3731514" cy="191414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955542" y="6361937"/>
              <a:ext cx="2021839" cy="315595"/>
            </a:xfrm>
            <a:custGeom>
              <a:avLst/>
              <a:gdLst/>
              <a:ahLst/>
              <a:cxnLst/>
              <a:rect l="l" t="t" r="r" b="b"/>
              <a:pathLst>
                <a:path w="2021839" h="315595">
                  <a:moveTo>
                    <a:pt x="99060" y="161544"/>
                  </a:moveTo>
                  <a:lnTo>
                    <a:pt x="65532" y="161544"/>
                  </a:lnTo>
                  <a:lnTo>
                    <a:pt x="65532" y="0"/>
                  </a:lnTo>
                  <a:lnTo>
                    <a:pt x="56388" y="0"/>
                  </a:lnTo>
                  <a:lnTo>
                    <a:pt x="56388" y="161544"/>
                  </a:lnTo>
                  <a:lnTo>
                    <a:pt x="22860" y="161544"/>
                  </a:lnTo>
                  <a:lnTo>
                    <a:pt x="56388" y="228600"/>
                  </a:lnTo>
                  <a:lnTo>
                    <a:pt x="60655" y="237159"/>
                  </a:lnTo>
                  <a:lnTo>
                    <a:pt x="59436" y="236232"/>
                  </a:lnTo>
                  <a:lnTo>
                    <a:pt x="48006" y="231660"/>
                  </a:lnTo>
                  <a:lnTo>
                    <a:pt x="44196" y="230898"/>
                  </a:lnTo>
                  <a:lnTo>
                    <a:pt x="39624" y="230898"/>
                  </a:lnTo>
                  <a:lnTo>
                    <a:pt x="35814" y="231660"/>
                  </a:lnTo>
                  <a:lnTo>
                    <a:pt x="32004" y="231660"/>
                  </a:lnTo>
                  <a:lnTo>
                    <a:pt x="1562" y="261340"/>
                  </a:lnTo>
                  <a:lnTo>
                    <a:pt x="0" y="268998"/>
                  </a:lnTo>
                  <a:lnTo>
                    <a:pt x="0" y="278142"/>
                  </a:lnTo>
                  <a:lnTo>
                    <a:pt x="762" y="281952"/>
                  </a:lnTo>
                  <a:lnTo>
                    <a:pt x="2286" y="285762"/>
                  </a:lnTo>
                  <a:lnTo>
                    <a:pt x="3048" y="289572"/>
                  </a:lnTo>
                  <a:lnTo>
                    <a:pt x="5334" y="293382"/>
                  </a:lnTo>
                  <a:lnTo>
                    <a:pt x="6858" y="296430"/>
                  </a:lnTo>
                  <a:lnTo>
                    <a:pt x="6858" y="297192"/>
                  </a:lnTo>
                  <a:lnTo>
                    <a:pt x="9029" y="299720"/>
                  </a:lnTo>
                  <a:lnTo>
                    <a:pt x="11430" y="302526"/>
                  </a:lnTo>
                  <a:lnTo>
                    <a:pt x="11430" y="303288"/>
                  </a:lnTo>
                  <a:lnTo>
                    <a:pt x="12192" y="303288"/>
                  </a:lnTo>
                  <a:lnTo>
                    <a:pt x="14478" y="305244"/>
                  </a:lnTo>
                  <a:lnTo>
                    <a:pt x="17526" y="307860"/>
                  </a:lnTo>
                  <a:lnTo>
                    <a:pt x="17526" y="308622"/>
                  </a:lnTo>
                  <a:lnTo>
                    <a:pt x="18288" y="308927"/>
                  </a:lnTo>
                  <a:lnTo>
                    <a:pt x="19050" y="309232"/>
                  </a:lnTo>
                  <a:lnTo>
                    <a:pt x="21336" y="310146"/>
                  </a:lnTo>
                  <a:lnTo>
                    <a:pt x="23622" y="311200"/>
                  </a:lnTo>
                  <a:lnTo>
                    <a:pt x="31242" y="314756"/>
                  </a:lnTo>
                  <a:lnTo>
                    <a:pt x="42392" y="315506"/>
                  </a:lnTo>
                  <a:lnTo>
                    <a:pt x="53479" y="313004"/>
                  </a:lnTo>
                  <a:lnTo>
                    <a:pt x="63246" y="307860"/>
                  </a:lnTo>
                  <a:lnTo>
                    <a:pt x="68580" y="303288"/>
                  </a:lnTo>
                  <a:lnTo>
                    <a:pt x="69342" y="302526"/>
                  </a:lnTo>
                  <a:lnTo>
                    <a:pt x="70904" y="300431"/>
                  </a:lnTo>
                  <a:lnTo>
                    <a:pt x="73914" y="296430"/>
                  </a:lnTo>
                  <a:lnTo>
                    <a:pt x="78549" y="284937"/>
                  </a:lnTo>
                  <a:lnTo>
                    <a:pt x="80086" y="272643"/>
                  </a:lnTo>
                  <a:lnTo>
                    <a:pt x="78346" y="260438"/>
                  </a:lnTo>
                  <a:lnTo>
                    <a:pt x="73152" y="249186"/>
                  </a:lnTo>
                  <a:lnTo>
                    <a:pt x="69342" y="243852"/>
                  </a:lnTo>
                  <a:lnTo>
                    <a:pt x="68580" y="243852"/>
                  </a:lnTo>
                  <a:lnTo>
                    <a:pt x="68580" y="243090"/>
                  </a:lnTo>
                  <a:lnTo>
                    <a:pt x="63246" y="238518"/>
                  </a:lnTo>
                  <a:lnTo>
                    <a:pt x="62484" y="238518"/>
                  </a:lnTo>
                  <a:lnTo>
                    <a:pt x="61087" y="237477"/>
                  </a:lnTo>
                  <a:lnTo>
                    <a:pt x="65532" y="228600"/>
                  </a:lnTo>
                  <a:lnTo>
                    <a:pt x="99060" y="161544"/>
                  </a:lnTo>
                  <a:close/>
                </a:path>
                <a:path w="2021839" h="315595">
                  <a:moveTo>
                    <a:pt x="1888236" y="264414"/>
                  </a:moveTo>
                  <a:lnTo>
                    <a:pt x="1812036" y="264414"/>
                  </a:lnTo>
                  <a:lnTo>
                    <a:pt x="1812036" y="283464"/>
                  </a:lnTo>
                  <a:lnTo>
                    <a:pt x="1888236" y="283464"/>
                  </a:lnTo>
                  <a:lnTo>
                    <a:pt x="1888236" y="264414"/>
                  </a:lnTo>
                  <a:close/>
                </a:path>
                <a:path w="2021839" h="315595">
                  <a:moveTo>
                    <a:pt x="2021586" y="264414"/>
                  </a:moveTo>
                  <a:lnTo>
                    <a:pt x="1945386" y="264414"/>
                  </a:lnTo>
                  <a:lnTo>
                    <a:pt x="1945386" y="283464"/>
                  </a:lnTo>
                  <a:lnTo>
                    <a:pt x="2021586" y="283464"/>
                  </a:lnTo>
                  <a:lnTo>
                    <a:pt x="2021586" y="2644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75532" y="4572000"/>
              <a:ext cx="533400" cy="152400"/>
            </a:xfrm>
            <a:custGeom>
              <a:avLst/>
              <a:gdLst/>
              <a:ahLst/>
              <a:cxnLst/>
              <a:rect l="l" t="t" r="r" b="b"/>
              <a:pathLst>
                <a:path w="533400" h="152400">
                  <a:moveTo>
                    <a:pt x="533400" y="152400"/>
                  </a:moveTo>
                  <a:lnTo>
                    <a:pt x="533400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533400" y="152400"/>
                  </a:lnTo>
                  <a:close/>
                </a:path>
              </a:pathLst>
            </a:custGeom>
            <a:solidFill>
              <a:srgbClr val="F2F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36" name="object 36"/>
          <p:cNvSpPr txBox="1"/>
          <p:nvPr/>
        </p:nvSpPr>
        <p:spPr>
          <a:xfrm>
            <a:off x="3073400" y="1202690"/>
            <a:ext cx="41370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70" dirty="0">
                <a:solidFill>
                  <a:srgbClr val="EC34F1"/>
                </a:solidFill>
                <a:latin typeface="Arial Unicode MS"/>
                <a:cs typeface="Arial Unicode MS"/>
              </a:rPr>
              <a:t>Medición</a:t>
            </a:r>
            <a:r>
              <a:rPr sz="2100" spc="55" dirty="0">
                <a:solidFill>
                  <a:srgbClr val="EC34F1"/>
                </a:solidFill>
                <a:latin typeface="Arial Unicode MS"/>
                <a:cs typeface="Arial Unicode MS"/>
              </a:rPr>
              <a:t> de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elevación</a:t>
            </a:r>
            <a:r>
              <a:rPr sz="2100" spc="5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100" spc="6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45" dirty="0">
                <a:solidFill>
                  <a:srgbClr val="EC34F1"/>
                </a:solidFill>
                <a:latin typeface="Arial Unicode MS"/>
                <a:cs typeface="Arial Unicode MS"/>
              </a:rPr>
              <a:t>cepillo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97355" y="1679363"/>
            <a:ext cx="2146300" cy="70739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355600" marR="5080" indent="-343535">
              <a:lnSpc>
                <a:spcPct val="120800"/>
              </a:lnSpc>
              <a:spcBef>
                <a:spcPts val="265"/>
              </a:spcBef>
              <a:tabLst>
                <a:tab pos="354965" algn="l"/>
              </a:tabLst>
            </a:pPr>
            <a:r>
              <a:rPr sz="2000" spc="-50" dirty="0"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	</a:t>
            </a:r>
            <a:r>
              <a:rPr sz="1500" dirty="0">
                <a:latin typeface="Arial Unicode MS"/>
                <a:cs typeface="Arial Unicode MS"/>
              </a:rPr>
              <a:t>Cuando</a:t>
            </a:r>
            <a:r>
              <a:rPr sz="1500" spc="1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16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cepillo</a:t>
            </a:r>
            <a:r>
              <a:rPr sz="1500" spc="160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se </a:t>
            </a:r>
            <a:r>
              <a:rPr sz="1500" dirty="0">
                <a:latin typeface="Arial Unicode MS"/>
                <a:cs typeface="Arial Unicode MS"/>
              </a:rPr>
              <a:t>levanta,</a:t>
            </a:r>
            <a:r>
              <a:rPr sz="1500" spc="229" dirty="0">
                <a:latin typeface="Arial Unicode MS"/>
                <a:cs typeface="Arial Unicode MS"/>
              </a:rPr>
              <a:t> </a:t>
            </a:r>
            <a:r>
              <a:rPr sz="1500" b="1" spc="-10" dirty="0">
                <a:latin typeface="Trebuchet MS"/>
                <a:cs typeface="Trebuchet MS"/>
              </a:rPr>
              <a:t>V</a:t>
            </a:r>
            <a:r>
              <a:rPr sz="1050" b="1" spc="-10" dirty="0">
                <a:latin typeface="Trebuchet MS"/>
                <a:cs typeface="Trebuchet MS"/>
              </a:rPr>
              <a:t>F</a:t>
            </a:r>
            <a:r>
              <a:rPr sz="1500" b="1" spc="-10" dirty="0">
                <a:latin typeface="Trebuchet MS"/>
                <a:cs typeface="Trebuchet MS"/>
              </a:rPr>
              <a:t>Sube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045964" y="1980945"/>
            <a:ext cx="92456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b="1" dirty="0">
                <a:solidFill>
                  <a:srgbClr val="FF0000"/>
                </a:solidFill>
                <a:latin typeface="Trebuchet MS"/>
                <a:cs typeface="Trebuchet MS"/>
              </a:rPr>
              <a:t>Despegue</a:t>
            </a:r>
            <a:r>
              <a:rPr sz="700" b="1" spc="15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700" b="1" dirty="0">
                <a:solidFill>
                  <a:srgbClr val="FF0000"/>
                </a:solidFill>
                <a:latin typeface="Trebuchet MS"/>
                <a:cs typeface="Trebuchet MS"/>
              </a:rPr>
              <a:t>del</a:t>
            </a:r>
            <a:r>
              <a:rPr sz="700" b="1" spc="15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700" b="1" spc="-10" dirty="0">
                <a:solidFill>
                  <a:srgbClr val="FF0000"/>
                </a:solidFill>
                <a:latin typeface="Trebuchet MS"/>
                <a:cs typeface="Trebuchet MS"/>
              </a:rPr>
              <a:t>cepillo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11952" y="2170683"/>
            <a:ext cx="56642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150" b="1" spc="-10" dirty="0">
                <a:latin typeface="Trebuchet MS"/>
                <a:cs typeface="Trebuchet MS"/>
              </a:rPr>
              <a:t>V</a:t>
            </a:r>
            <a:r>
              <a:rPr sz="900" b="1" spc="-10" dirty="0">
                <a:latin typeface="Trebuchet MS"/>
                <a:cs typeface="Trebuchet MS"/>
              </a:rPr>
              <a:t>F</a:t>
            </a:r>
            <a:r>
              <a:rPr sz="1150" b="1" spc="-10" dirty="0">
                <a:latin typeface="Trebuchet MS"/>
                <a:cs typeface="Trebuchet MS"/>
              </a:rPr>
              <a:t>Señal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581905" y="2088388"/>
            <a:ext cx="989330" cy="745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3550">
              <a:lnSpc>
                <a:spcPct val="100000"/>
              </a:lnSpc>
              <a:spcBef>
                <a:spcPts val="100"/>
              </a:spcBef>
            </a:pPr>
            <a:r>
              <a:rPr sz="1150" b="1" spc="-10" dirty="0">
                <a:solidFill>
                  <a:srgbClr val="FF0000"/>
                </a:solidFill>
                <a:latin typeface="Trebuchet MS"/>
                <a:cs typeface="Trebuchet MS"/>
              </a:rPr>
              <a:t>Voltaje</a:t>
            </a:r>
            <a:endParaRPr sz="1150">
              <a:latin typeface="Trebuchet MS"/>
              <a:cs typeface="Trebuchet MS"/>
            </a:endParaRPr>
          </a:p>
          <a:p>
            <a:pPr marL="81915">
              <a:lnSpc>
                <a:spcPct val="100000"/>
              </a:lnSpc>
              <a:spcBef>
                <a:spcPts val="1195"/>
              </a:spcBef>
            </a:pPr>
            <a:r>
              <a:rPr sz="1050" cap="small" spc="-75" dirty="0">
                <a:latin typeface="Arial Unicode MS"/>
                <a:cs typeface="Arial Unicode MS"/>
              </a:rPr>
              <a:t>V</a:t>
            </a:r>
            <a:r>
              <a:rPr sz="1050" cap="small" spc="-120" dirty="0">
                <a:latin typeface="Arial Unicode MS"/>
                <a:cs typeface="Arial Unicode MS"/>
              </a:rPr>
              <a:t>alarma</a:t>
            </a:r>
            <a:endParaRPr sz="10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r>
              <a:rPr sz="1150" cap="small" spc="-80" dirty="0">
                <a:latin typeface="Arial Unicode MS"/>
                <a:cs typeface="Arial Unicode MS"/>
              </a:rPr>
              <a:t>V</a:t>
            </a:r>
            <a:r>
              <a:rPr sz="1150" cap="small" spc="-114" dirty="0">
                <a:latin typeface="Arial Unicode MS"/>
                <a:cs typeface="Arial Unicode MS"/>
              </a:rPr>
              <a:t>normal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512824" y="3174746"/>
            <a:ext cx="109982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55" dirty="0">
                <a:latin typeface="Arial Unicode MS"/>
                <a:cs typeface="Arial Unicode MS"/>
              </a:rPr>
              <a:t>PROTECCION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65860" y="3396234"/>
            <a:ext cx="838200" cy="228600"/>
          </a:xfrm>
          <a:prstGeom prst="rect">
            <a:avLst/>
          </a:prstGeom>
          <a:solidFill>
            <a:srgbClr val="E6E6E6"/>
          </a:solidFill>
        </p:spPr>
        <p:txBody>
          <a:bodyPr vert="horz" wrap="square" lIns="0" tIns="0" rIns="0" bIns="0" rtlCol="0">
            <a:spAutoFit/>
          </a:bodyPr>
          <a:lstStyle/>
          <a:p>
            <a:pPr marL="359410">
              <a:lnSpc>
                <a:spcPts val="1500"/>
              </a:lnSpc>
            </a:pPr>
            <a:r>
              <a:rPr sz="1400" spc="-20" dirty="0">
                <a:latin typeface="Arial Unicode MS"/>
                <a:cs typeface="Arial Unicode MS"/>
              </a:rPr>
              <a:t>RELÉ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512824" y="3565128"/>
            <a:ext cx="81089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latin typeface="Arial Unicode MS"/>
                <a:cs typeface="Arial Unicode MS"/>
              </a:rPr>
              <a:t>(M-</a:t>
            </a:r>
            <a:r>
              <a:rPr sz="1300" spc="-10" dirty="0">
                <a:latin typeface="Arial Unicode MS"/>
                <a:cs typeface="Arial Unicode MS"/>
              </a:rPr>
              <a:t>3425A)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904994" y="3565397"/>
            <a:ext cx="48768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50" spc="-10" dirty="0">
                <a:latin typeface="Arial Unicode MS"/>
                <a:cs typeface="Arial Unicode MS"/>
              </a:rPr>
              <a:t>V</a:t>
            </a:r>
            <a:r>
              <a:rPr sz="600" b="1" spc="-10" dirty="0">
                <a:latin typeface="Trebuchet MS"/>
                <a:cs typeface="Trebuchet MS"/>
              </a:rPr>
              <a:t>NORMAL</a:t>
            </a:r>
            <a:r>
              <a:rPr sz="850" spc="-10" dirty="0">
                <a:latin typeface="Arial Unicode MS"/>
                <a:cs typeface="Arial Unicode MS"/>
              </a:rPr>
              <a:t>=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904995" y="3915917"/>
            <a:ext cx="46990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50" spc="-10" dirty="0">
                <a:latin typeface="Arial Unicode MS"/>
                <a:cs typeface="Arial Unicode MS"/>
              </a:rPr>
              <a:t>V</a:t>
            </a:r>
            <a:r>
              <a:rPr sz="600" b="1" spc="-10" dirty="0">
                <a:latin typeface="Trebuchet MS"/>
                <a:cs typeface="Trebuchet MS"/>
              </a:rPr>
              <a:t>ALARMA</a:t>
            </a:r>
            <a:r>
              <a:rPr sz="850" spc="-10" dirty="0">
                <a:latin typeface="Arial Unicode MS"/>
                <a:cs typeface="Arial Unicode MS"/>
              </a:rPr>
              <a:t>=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427471" y="3292347"/>
            <a:ext cx="2054860" cy="1030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1721485" algn="l"/>
              </a:tabLst>
            </a:pPr>
            <a:r>
              <a:rPr sz="850" dirty="0">
                <a:solidFill>
                  <a:srgbClr val="FF0000"/>
                </a:solidFill>
                <a:latin typeface="Arial Unicode MS"/>
                <a:cs typeface="Arial Unicode MS"/>
              </a:rPr>
              <a:t>Punto</a:t>
            </a:r>
            <a:r>
              <a:rPr sz="850" spc="8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FF0000"/>
                </a:solidFill>
                <a:latin typeface="Arial Unicode MS"/>
                <a:cs typeface="Arial Unicode MS"/>
              </a:rPr>
              <a:t>de</a:t>
            </a:r>
            <a:r>
              <a:rPr sz="850" spc="8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FF0000"/>
                </a:solidFill>
                <a:latin typeface="Arial Unicode MS"/>
                <a:cs typeface="Arial Unicode MS"/>
              </a:rPr>
              <a:t>medición</a:t>
            </a:r>
            <a:r>
              <a:rPr sz="850" dirty="0">
                <a:solidFill>
                  <a:srgbClr val="FF0000"/>
                </a:solidFill>
                <a:latin typeface="Arial Unicode MS"/>
                <a:cs typeface="Arial Unicode MS"/>
              </a:rPr>
              <a:t>	</a:t>
            </a:r>
            <a:r>
              <a:rPr sz="1500" spc="-30" baseline="-8333" dirty="0">
                <a:latin typeface="Arial Unicode MS"/>
                <a:cs typeface="Arial Unicode MS"/>
              </a:rPr>
              <a:t>Hora</a:t>
            </a:r>
            <a:endParaRPr sz="1500" baseline="-8333">
              <a:latin typeface="Arial Unicode MS"/>
              <a:cs typeface="Arial Unicode MS"/>
            </a:endParaRPr>
          </a:p>
          <a:p>
            <a:pPr marL="137795">
              <a:lnSpc>
                <a:spcPct val="100000"/>
              </a:lnSpc>
              <a:spcBef>
                <a:spcPts val="805"/>
              </a:spcBef>
            </a:pPr>
            <a:r>
              <a:rPr sz="850" dirty="0">
                <a:latin typeface="Arial Unicode MS"/>
                <a:cs typeface="Arial Unicode MS"/>
              </a:rPr>
              <a:t>Voltaje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normal</a:t>
            </a:r>
            <a:r>
              <a:rPr sz="850" spc="160" dirty="0">
                <a:latin typeface="Arial Unicode MS"/>
                <a:cs typeface="Arial Unicode MS"/>
              </a:rPr>
              <a:t> </a:t>
            </a:r>
            <a:r>
              <a:rPr sz="850" spc="-20" dirty="0">
                <a:latin typeface="Arial Unicode MS"/>
                <a:cs typeface="Arial Unicode MS"/>
              </a:rPr>
              <a:t>para</a:t>
            </a:r>
            <a:endParaRPr sz="850">
              <a:latin typeface="Arial Unicode MS"/>
              <a:cs typeface="Arial Unicode MS"/>
            </a:endParaRPr>
          </a:p>
          <a:p>
            <a:pPr marL="140970">
              <a:lnSpc>
                <a:spcPct val="100000"/>
              </a:lnSpc>
              <a:spcBef>
                <a:spcPts val="204"/>
              </a:spcBef>
            </a:pPr>
            <a:r>
              <a:rPr sz="700" dirty="0">
                <a:latin typeface="Arial Unicode MS"/>
                <a:cs typeface="Arial Unicode MS"/>
              </a:rPr>
              <a:t>Cepillo</a:t>
            </a:r>
            <a:r>
              <a:rPr sz="700" spc="8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contacto</a:t>
            </a:r>
            <a:r>
              <a:rPr sz="700" spc="85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saludable</a:t>
            </a:r>
            <a:endParaRPr sz="700">
              <a:latin typeface="Arial Unicode MS"/>
              <a:cs typeface="Arial Unicode MS"/>
            </a:endParaRPr>
          </a:p>
          <a:p>
            <a:pPr marL="175895" marR="362585" indent="1270">
              <a:lnSpc>
                <a:spcPct val="128600"/>
              </a:lnSpc>
              <a:spcBef>
                <a:spcPts val="600"/>
              </a:spcBef>
            </a:pPr>
            <a:r>
              <a:rPr sz="700" dirty="0">
                <a:latin typeface="Arial Unicode MS"/>
                <a:cs typeface="Arial Unicode MS"/>
              </a:rPr>
              <a:t>Voltaje</a:t>
            </a:r>
            <a:r>
              <a:rPr sz="700" spc="8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alarma</a:t>
            </a:r>
            <a:r>
              <a:rPr sz="700" spc="8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cuando</a:t>
            </a:r>
            <a:r>
              <a:rPr sz="700" spc="90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aumenta</a:t>
            </a:r>
            <a:r>
              <a:rPr sz="700" spc="4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</a:t>
            </a:r>
            <a:r>
              <a:rPr sz="700" spc="7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resistencia</a:t>
            </a:r>
            <a:r>
              <a:rPr sz="700" spc="8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del</a:t>
            </a:r>
            <a:r>
              <a:rPr sz="700" spc="8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cepillo</a:t>
            </a:r>
            <a:r>
              <a:rPr sz="700" spc="8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debido</a:t>
            </a:r>
            <a:r>
              <a:rPr sz="700" spc="8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80" dirty="0">
                <a:latin typeface="Arial Unicode MS"/>
                <a:cs typeface="Arial Unicode MS"/>
              </a:rPr>
              <a:t> </a:t>
            </a:r>
            <a:r>
              <a:rPr sz="700" spc="-25" dirty="0">
                <a:latin typeface="Arial Unicode MS"/>
                <a:cs typeface="Arial Unicode MS"/>
              </a:rPr>
              <a:t>un</a:t>
            </a:r>
            <a:r>
              <a:rPr sz="700" spc="2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mal</a:t>
            </a:r>
            <a:r>
              <a:rPr sz="700" spc="75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contacto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466850" y="3928109"/>
            <a:ext cx="1221105" cy="389890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935"/>
              </a:spcBef>
            </a:pPr>
            <a:r>
              <a:rPr sz="1000" spc="-10" dirty="0">
                <a:latin typeface="Arial Unicode MS"/>
                <a:cs typeface="Arial Unicode MS"/>
              </a:rPr>
              <a:t>PROCESADOR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633982" y="4716914"/>
            <a:ext cx="961390" cy="30734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750" spc="-50" dirty="0">
                <a:latin typeface="Arial Unicode MS"/>
                <a:cs typeface="Arial Unicode MS"/>
              </a:rPr>
              <a:t>TERRENO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-50" dirty="0">
                <a:latin typeface="Arial Unicode MS"/>
                <a:cs typeface="Arial Unicode MS"/>
              </a:rPr>
              <a:t>DE</a:t>
            </a:r>
            <a:r>
              <a:rPr sz="750" spc="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CAMPO</a:t>
            </a:r>
            <a:endParaRPr sz="7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10" dirty="0">
                <a:latin typeface="Arial Unicode MS"/>
                <a:cs typeface="Arial Unicode MS"/>
              </a:rPr>
              <a:t>DETECCIÓN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083050" y="4675124"/>
            <a:ext cx="1332230" cy="3302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900" dirty="0">
                <a:latin typeface="Arial Unicode MS"/>
                <a:cs typeface="Arial Unicode MS"/>
              </a:rPr>
              <a:t>M-</a:t>
            </a:r>
            <a:r>
              <a:rPr sz="900" spc="-20" dirty="0">
                <a:latin typeface="Arial Unicode MS"/>
                <a:cs typeface="Arial Unicode MS"/>
              </a:rPr>
              <a:t>3921</a:t>
            </a:r>
            <a:endParaRPr sz="9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spc="-70" dirty="0">
                <a:latin typeface="Arial Unicode MS"/>
                <a:cs typeface="Arial Unicode MS"/>
              </a:rPr>
              <a:t>RED</a:t>
            </a:r>
            <a:r>
              <a:rPr sz="900" spc="-10" dirty="0">
                <a:latin typeface="Arial Unicode MS"/>
                <a:cs typeface="Arial Unicode MS"/>
              </a:rPr>
              <a:t> </a:t>
            </a:r>
            <a:r>
              <a:rPr sz="900" spc="-60" dirty="0">
                <a:latin typeface="Arial Unicode MS"/>
                <a:cs typeface="Arial Unicode MS"/>
              </a:rPr>
              <a:t>DE</a:t>
            </a:r>
            <a:r>
              <a:rPr sz="900" dirty="0">
                <a:latin typeface="Arial Unicode MS"/>
                <a:cs typeface="Arial Unicode MS"/>
              </a:rPr>
              <a:t> </a:t>
            </a:r>
            <a:r>
              <a:rPr sz="900" spc="-20" dirty="0">
                <a:latin typeface="Arial Unicode MS"/>
                <a:cs typeface="Arial Unicode MS"/>
              </a:rPr>
              <a:t>ACOPLAMIENTO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060445" y="4899914"/>
            <a:ext cx="37846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cap="small" spc="-75" dirty="0">
                <a:solidFill>
                  <a:srgbClr val="FF0000"/>
                </a:solidFill>
                <a:latin typeface="Arial Unicode MS"/>
                <a:cs typeface="Arial Unicode MS"/>
              </a:rPr>
              <a:t>V</a:t>
            </a:r>
            <a:r>
              <a:rPr sz="1050" cap="small" spc="-150" dirty="0">
                <a:solidFill>
                  <a:srgbClr val="FF0000"/>
                </a:solidFill>
                <a:latin typeface="Arial Unicode MS"/>
                <a:cs typeface="Arial Unicode MS"/>
              </a:rPr>
              <a:t>fuera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244844" y="4753609"/>
            <a:ext cx="156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 Unicode MS"/>
                <a:cs typeface="Arial Unicode MS"/>
              </a:rPr>
              <a:t>+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258309" y="5090921"/>
            <a:ext cx="1377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30" dirty="0">
                <a:latin typeface="Arial Unicode MS"/>
                <a:cs typeface="Arial Unicode MS"/>
              </a:rPr>
              <a:t>C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867148" y="5078222"/>
            <a:ext cx="120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25" dirty="0">
                <a:latin typeface="Arial Unicode MS"/>
                <a:cs typeface="Arial Unicode MS"/>
              </a:rPr>
              <a:t>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060945" y="5130291"/>
            <a:ext cx="431165" cy="328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latin typeface="Arial Unicode MS"/>
                <a:cs typeface="Arial Unicode MS"/>
              </a:rPr>
              <a:t>GEN.</a:t>
            </a:r>
            <a:endParaRPr sz="10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950" spc="-45" dirty="0">
                <a:latin typeface="Arial Unicode MS"/>
                <a:cs typeface="Arial Unicode MS"/>
              </a:rPr>
              <a:t>ROTOR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545589" y="5222000"/>
            <a:ext cx="794385" cy="29464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800" spc="-10" dirty="0">
                <a:latin typeface="Arial Unicode MS"/>
                <a:cs typeface="Arial Unicode MS"/>
              </a:rPr>
              <a:t>OLA</a:t>
            </a:r>
            <a:r>
              <a:rPr sz="800" spc="-3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CUADRADA</a:t>
            </a:r>
            <a:endParaRPr sz="8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850" spc="-10" dirty="0">
                <a:latin typeface="Arial Unicode MS"/>
                <a:cs typeface="Arial Unicode MS"/>
              </a:rPr>
              <a:t>GENERADOR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933192" y="5223509"/>
            <a:ext cx="2292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Arial Unicode MS"/>
                <a:cs typeface="Arial Unicode MS"/>
              </a:rPr>
              <a:t>37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411978" y="5498845"/>
            <a:ext cx="120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25" dirty="0">
                <a:latin typeface="Arial Unicode MS"/>
                <a:cs typeface="Arial Unicode MS"/>
              </a:rPr>
              <a:t>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262370" y="5334000"/>
            <a:ext cx="10731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 dirty="0">
                <a:latin typeface="Arial Unicode MS"/>
                <a:cs typeface="Arial Unicode MS"/>
              </a:rPr>
              <a:t>-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258309" y="5653281"/>
            <a:ext cx="1377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30" dirty="0">
                <a:latin typeface="Arial Unicode MS"/>
                <a:cs typeface="Arial Unicode MS"/>
              </a:rPr>
              <a:t>C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880102" y="5661914"/>
            <a:ext cx="120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25" dirty="0">
                <a:latin typeface="Arial Unicode MS"/>
                <a:cs typeface="Arial Unicode MS"/>
              </a:rPr>
              <a:t>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921761" y="5769102"/>
            <a:ext cx="2292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Arial Unicode MS"/>
                <a:cs typeface="Arial Unicode MS"/>
              </a:rPr>
              <a:t>35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352285" y="5942838"/>
            <a:ext cx="3619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35" dirty="0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r>
              <a:rPr sz="1050" b="1" spc="-35" dirty="0">
                <a:solidFill>
                  <a:srgbClr val="FF0000"/>
                </a:solidFill>
                <a:latin typeface="Trebuchet MS"/>
                <a:cs typeface="Trebuchet MS"/>
              </a:rPr>
              <a:t>F</a:t>
            </a:r>
            <a:r>
              <a:rPr sz="2000" b="1" spc="-35" dirty="0">
                <a:solidFill>
                  <a:srgbClr val="ED3338"/>
                </a:solidFill>
                <a:latin typeface="Trebuchet MS"/>
                <a:cs typeface="Trebuchet MS"/>
              </a:rPr>
              <a:t>,</a:t>
            </a:r>
            <a:r>
              <a:rPr sz="1050" b="1" spc="-35" dirty="0">
                <a:solidFill>
                  <a:srgbClr val="FF0000"/>
                </a:solidFill>
                <a:latin typeface="Trebuchet MS"/>
                <a:cs typeface="Trebuchet MS"/>
              </a:rPr>
              <a:t>F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652512" y="5903976"/>
            <a:ext cx="1390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35" dirty="0">
                <a:solidFill>
                  <a:srgbClr val="FF0000"/>
                </a:solidFill>
                <a:latin typeface="Trebuchet MS"/>
                <a:cs typeface="Trebuchet MS"/>
              </a:rPr>
              <a:t>C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343647" y="5872988"/>
            <a:ext cx="721995" cy="282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latin typeface="Arial Unicode MS"/>
                <a:cs typeface="Arial Unicode MS"/>
              </a:rPr>
              <a:t>Eje</a:t>
            </a:r>
            <a:endParaRPr sz="9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750" dirty="0">
                <a:latin typeface="Arial Unicode MS"/>
                <a:cs typeface="Arial Unicode MS"/>
              </a:rPr>
              <a:t>cepillo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de</a:t>
            </a:r>
            <a:r>
              <a:rPr sz="750" spc="80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tierra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545589" y="6082030"/>
            <a:ext cx="570230" cy="43434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10800"/>
              </a:lnSpc>
              <a:spcBef>
                <a:spcPts val="50"/>
              </a:spcBef>
            </a:pPr>
            <a:r>
              <a:rPr sz="850" spc="-10" dirty="0">
                <a:latin typeface="Arial Unicode MS"/>
                <a:cs typeface="Arial Unicode MS"/>
              </a:rPr>
              <a:t>SEÑAL MEDICIÓN </a:t>
            </a:r>
            <a:r>
              <a:rPr sz="750" spc="-10" dirty="0">
                <a:latin typeface="Arial Unicode MS"/>
                <a:cs typeface="Arial Unicode MS"/>
              </a:rPr>
              <a:t>CIRCUITO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024376" y="6183883"/>
            <a:ext cx="26352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20" dirty="0">
                <a:solidFill>
                  <a:srgbClr val="FF0000"/>
                </a:solidFill>
                <a:latin typeface="Arial Unicode MS"/>
                <a:cs typeface="Arial Unicode MS"/>
              </a:rPr>
              <a:t>v.f.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890520" y="6505193"/>
            <a:ext cx="2292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Arial Unicode MS"/>
                <a:cs typeface="Arial Unicode MS"/>
              </a:rPr>
              <a:t>36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057897" y="6674356"/>
            <a:ext cx="2603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7015" algn="l"/>
              </a:tabLst>
            </a:pPr>
            <a:r>
              <a:rPr sz="8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398005" y="6674356"/>
            <a:ext cx="446405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940"/>
              </a:lnSpc>
              <a:spcBef>
                <a:spcPts val="100"/>
              </a:spcBef>
            </a:pPr>
            <a:r>
              <a:rPr sz="800" spc="-10" dirty="0">
                <a:latin typeface="Arial Unicode MS"/>
                <a:cs typeface="Arial Unicode MS"/>
              </a:rPr>
              <a:t>Máquina</a:t>
            </a:r>
            <a:endParaRPr sz="800">
              <a:latin typeface="Arial Unicode MS"/>
              <a:cs typeface="Arial Unicode MS"/>
            </a:endParaRPr>
          </a:p>
          <a:p>
            <a:pPr marL="12700">
              <a:lnSpc>
                <a:spcPts val="1000"/>
              </a:lnSpc>
            </a:pPr>
            <a:r>
              <a:rPr sz="850" spc="-10" dirty="0">
                <a:latin typeface="Arial Unicode MS"/>
                <a:cs typeface="Arial Unicode MS"/>
              </a:rPr>
              <a:t>Marco</a:t>
            </a:r>
            <a:endParaRPr sz="8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650" spc="-10" dirty="0">
                <a:latin typeface="Arial Unicode MS"/>
                <a:cs typeface="Arial Unicode MS"/>
              </a:rPr>
              <a:t>Terrestre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123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3480" y="1469135"/>
            <a:ext cx="7780020" cy="5694045"/>
            <a:chOff x="1173480" y="1469135"/>
            <a:chExt cx="7780020" cy="56940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3480" y="1469135"/>
              <a:ext cx="7780019" cy="56936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38900" y="5613653"/>
              <a:ext cx="2493010" cy="661035"/>
            </a:xfrm>
            <a:custGeom>
              <a:avLst/>
              <a:gdLst/>
              <a:ahLst/>
              <a:cxnLst/>
              <a:rect l="l" t="t" r="r" b="b"/>
              <a:pathLst>
                <a:path w="2493009" h="661035">
                  <a:moveTo>
                    <a:pt x="2492502" y="634746"/>
                  </a:moveTo>
                  <a:lnTo>
                    <a:pt x="2492502" y="25146"/>
                  </a:lnTo>
                  <a:lnTo>
                    <a:pt x="2490501" y="15430"/>
                  </a:lnTo>
                  <a:lnTo>
                    <a:pt x="2485072" y="7429"/>
                  </a:lnTo>
                  <a:lnTo>
                    <a:pt x="2477071" y="2000"/>
                  </a:lnTo>
                  <a:lnTo>
                    <a:pt x="2467356" y="0"/>
                  </a:lnTo>
                  <a:lnTo>
                    <a:pt x="25908" y="0"/>
                  </a:lnTo>
                  <a:lnTo>
                    <a:pt x="15751" y="2000"/>
                  </a:lnTo>
                  <a:lnTo>
                    <a:pt x="7524" y="7429"/>
                  </a:lnTo>
                  <a:lnTo>
                    <a:pt x="2012" y="15430"/>
                  </a:lnTo>
                  <a:lnTo>
                    <a:pt x="0" y="25146"/>
                  </a:lnTo>
                  <a:lnTo>
                    <a:pt x="0" y="634746"/>
                  </a:lnTo>
                  <a:lnTo>
                    <a:pt x="2012" y="644902"/>
                  </a:lnTo>
                  <a:lnTo>
                    <a:pt x="7524" y="653129"/>
                  </a:lnTo>
                  <a:lnTo>
                    <a:pt x="15751" y="658641"/>
                  </a:lnTo>
                  <a:lnTo>
                    <a:pt x="25908" y="660654"/>
                  </a:lnTo>
                  <a:lnTo>
                    <a:pt x="25908" y="51054"/>
                  </a:lnTo>
                  <a:lnTo>
                    <a:pt x="51053" y="25146"/>
                  </a:lnTo>
                  <a:lnTo>
                    <a:pt x="51054" y="51054"/>
                  </a:lnTo>
                  <a:lnTo>
                    <a:pt x="2442210" y="51054"/>
                  </a:lnTo>
                  <a:lnTo>
                    <a:pt x="2442210" y="25146"/>
                  </a:lnTo>
                  <a:lnTo>
                    <a:pt x="2467356" y="51054"/>
                  </a:lnTo>
                  <a:lnTo>
                    <a:pt x="2467356" y="660654"/>
                  </a:lnTo>
                  <a:lnTo>
                    <a:pt x="2477071" y="658641"/>
                  </a:lnTo>
                  <a:lnTo>
                    <a:pt x="2485072" y="653129"/>
                  </a:lnTo>
                  <a:lnTo>
                    <a:pt x="2490501" y="644902"/>
                  </a:lnTo>
                  <a:lnTo>
                    <a:pt x="2492502" y="634746"/>
                  </a:lnTo>
                  <a:close/>
                </a:path>
                <a:path w="2493009" h="661035">
                  <a:moveTo>
                    <a:pt x="51053" y="51054"/>
                  </a:moveTo>
                  <a:lnTo>
                    <a:pt x="51053" y="25146"/>
                  </a:lnTo>
                  <a:lnTo>
                    <a:pt x="25908" y="51054"/>
                  </a:lnTo>
                  <a:lnTo>
                    <a:pt x="51053" y="51054"/>
                  </a:lnTo>
                  <a:close/>
                </a:path>
                <a:path w="2493009" h="661035">
                  <a:moveTo>
                    <a:pt x="51054" y="609600"/>
                  </a:moveTo>
                  <a:lnTo>
                    <a:pt x="51053" y="51054"/>
                  </a:lnTo>
                  <a:lnTo>
                    <a:pt x="25908" y="51054"/>
                  </a:lnTo>
                  <a:lnTo>
                    <a:pt x="25908" y="609600"/>
                  </a:lnTo>
                  <a:lnTo>
                    <a:pt x="51054" y="609600"/>
                  </a:lnTo>
                  <a:close/>
                </a:path>
                <a:path w="2493009" h="661035">
                  <a:moveTo>
                    <a:pt x="2467356" y="609600"/>
                  </a:moveTo>
                  <a:lnTo>
                    <a:pt x="25908" y="609600"/>
                  </a:lnTo>
                  <a:lnTo>
                    <a:pt x="51054" y="634746"/>
                  </a:lnTo>
                  <a:lnTo>
                    <a:pt x="51053" y="660654"/>
                  </a:lnTo>
                  <a:lnTo>
                    <a:pt x="2442210" y="660654"/>
                  </a:lnTo>
                  <a:lnTo>
                    <a:pt x="2442210" y="634746"/>
                  </a:lnTo>
                  <a:lnTo>
                    <a:pt x="2467356" y="609600"/>
                  </a:lnTo>
                  <a:close/>
                </a:path>
                <a:path w="2493009" h="661035">
                  <a:moveTo>
                    <a:pt x="51053" y="660654"/>
                  </a:moveTo>
                  <a:lnTo>
                    <a:pt x="51054" y="634746"/>
                  </a:lnTo>
                  <a:lnTo>
                    <a:pt x="25908" y="609600"/>
                  </a:lnTo>
                  <a:lnTo>
                    <a:pt x="25907" y="660654"/>
                  </a:lnTo>
                  <a:lnTo>
                    <a:pt x="51053" y="660654"/>
                  </a:lnTo>
                  <a:close/>
                </a:path>
                <a:path w="2493009" h="661035">
                  <a:moveTo>
                    <a:pt x="2467356" y="51054"/>
                  </a:moveTo>
                  <a:lnTo>
                    <a:pt x="2442210" y="25146"/>
                  </a:lnTo>
                  <a:lnTo>
                    <a:pt x="2442210" y="51054"/>
                  </a:lnTo>
                  <a:lnTo>
                    <a:pt x="2467356" y="51054"/>
                  </a:lnTo>
                  <a:close/>
                </a:path>
                <a:path w="2493009" h="661035">
                  <a:moveTo>
                    <a:pt x="2467356" y="609600"/>
                  </a:moveTo>
                  <a:lnTo>
                    <a:pt x="2467356" y="51054"/>
                  </a:lnTo>
                  <a:lnTo>
                    <a:pt x="2442210" y="51054"/>
                  </a:lnTo>
                  <a:lnTo>
                    <a:pt x="2442210" y="609600"/>
                  </a:lnTo>
                  <a:lnTo>
                    <a:pt x="2467356" y="609600"/>
                  </a:lnTo>
                  <a:close/>
                </a:path>
                <a:path w="2493009" h="661035">
                  <a:moveTo>
                    <a:pt x="2467356" y="660654"/>
                  </a:moveTo>
                  <a:lnTo>
                    <a:pt x="2467356" y="609600"/>
                  </a:lnTo>
                  <a:lnTo>
                    <a:pt x="2442210" y="634746"/>
                  </a:lnTo>
                  <a:lnTo>
                    <a:pt x="2442210" y="660654"/>
                  </a:lnTo>
                  <a:lnTo>
                    <a:pt x="2467356" y="66065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122</a:t>
            </a:fld>
            <a:endParaRPr spc="-25" dirty="0"/>
          </a:p>
        </p:txBody>
      </p:sp>
      <p:sp>
        <p:nvSpPr>
          <p:cNvPr id="9" name="object 9"/>
          <p:cNvSpPr txBox="1"/>
          <p:nvPr/>
        </p:nvSpPr>
        <p:spPr>
          <a:xfrm>
            <a:off x="2751835" y="1107947"/>
            <a:ext cx="468947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25" dirty="0">
                <a:solidFill>
                  <a:srgbClr val="EC34F1"/>
                </a:solidFill>
                <a:latin typeface="Arial Unicode MS"/>
                <a:cs typeface="Arial Unicode MS"/>
              </a:rPr>
              <a:t>64F:</a:t>
            </a:r>
            <a:r>
              <a:rPr sz="2300" spc="-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fallas a </a:t>
            </a:r>
            <a:r>
              <a:rPr sz="2300" spc="10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110" dirty="0">
                <a:solidFill>
                  <a:srgbClr val="EC34F1"/>
                </a:solidFill>
                <a:latin typeface="Arial Unicode MS"/>
                <a:cs typeface="Arial Unicode MS"/>
              </a:rPr>
              <a:t>campo/rotor</a:t>
            </a:r>
            <a:endParaRPr sz="2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57983" y="1828800"/>
            <a:ext cx="5751830" cy="5267960"/>
            <a:chOff x="2157983" y="1828800"/>
            <a:chExt cx="5751830" cy="52679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57983" y="1828800"/>
              <a:ext cx="5666994" cy="526770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78557" y="4834889"/>
              <a:ext cx="5731510" cy="1511300"/>
            </a:xfrm>
            <a:custGeom>
              <a:avLst/>
              <a:gdLst/>
              <a:ahLst/>
              <a:cxnLst/>
              <a:rect l="l" t="t" r="r" b="b"/>
              <a:pathLst>
                <a:path w="5731509" h="1511300">
                  <a:moveTo>
                    <a:pt x="5731002" y="1479804"/>
                  </a:moveTo>
                  <a:lnTo>
                    <a:pt x="5731002" y="32004"/>
                  </a:lnTo>
                  <a:lnTo>
                    <a:pt x="5728465" y="19609"/>
                  </a:lnTo>
                  <a:lnTo>
                    <a:pt x="5721572" y="9429"/>
                  </a:lnTo>
                  <a:lnTo>
                    <a:pt x="5711392" y="2536"/>
                  </a:lnTo>
                  <a:lnTo>
                    <a:pt x="5698998" y="0"/>
                  </a:lnTo>
                  <a:lnTo>
                    <a:pt x="31242" y="0"/>
                  </a:lnTo>
                  <a:lnTo>
                    <a:pt x="18966" y="2536"/>
                  </a:lnTo>
                  <a:lnTo>
                    <a:pt x="9048" y="9429"/>
                  </a:lnTo>
                  <a:lnTo>
                    <a:pt x="2416" y="19609"/>
                  </a:lnTo>
                  <a:lnTo>
                    <a:pt x="0" y="32004"/>
                  </a:lnTo>
                  <a:lnTo>
                    <a:pt x="0" y="1479804"/>
                  </a:lnTo>
                  <a:lnTo>
                    <a:pt x="2416" y="1492079"/>
                  </a:lnTo>
                  <a:lnTo>
                    <a:pt x="9048" y="1501997"/>
                  </a:lnTo>
                  <a:lnTo>
                    <a:pt x="18966" y="1508629"/>
                  </a:lnTo>
                  <a:lnTo>
                    <a:pt x="31242" y="1511046"/>
                  </a:lnTo>
                  <a:lnTo>
                    <a:pt x="31242" y="63246"/>
                  </a:lnTo>
                  <a:lnTo>
                    <a:pt x="63246" y="32004"/>
                  </a:lnTo>
                  <a:lnTo>
                    <a:pt x="63245" y="63246"/>
                  </a:lnTo>
                  <a:lnTo>
                    <a:pt x="5666994" y="63246"/>
                  </a:lnTo>
                  <a:lnTo>
                    <a:pt x="5666994" y="32004"/>
                  </a:lnTo>
                  <a:lnTo>
                    <a:pt x="5698998" y="63246"/>
                  </a:lnTo>
                  <a:lnTo>
                    <a:pt x="5698998" y="1511046"/>
                  </a:lnTo>
                  <a:lnTo>
                    <a:pt x="5711392" y="1508629"/>
                  </a:lnTo>
                  <a:lnTo>
                    <a:pt x="5721572" y="1501997"/>
                  </a:lnTo>
                  <a:lnTo>
                    <a:pt x="5728465" y="1492079"/>
                  </a:lnTo>
                  <a:lnTo>
                    <a:pt x="5731002" y="1479804"/>
                  </a:lnTo>
                  <a:close/>
                </a:path>
                <a:path w="5731509" h="1511300">
                  <a:moveTo>
                    <a:pt x="63246" y="63246"/>
                  </a:moveTo>
                  <a:lnTo>
                    <a:pt x="63246" y="32004"/>
                  </a:lnTo>
                  <a:lnTo>
                    <a:pt x="31242" y="63246"/>
                  </a:lnTo>
                  <a:lnTo>
                    <a:pt x="63246" y="63246"/>
                  </a:lnTo>
                  <a:close/>
                </a:path>
                <a:path w="5731509" h="1511300">
                  <a:moveTo>
                    <a:pt x="63246" y="1447800"/>
                  </a:moveTo>
                  <a:lnTo>
                    <a:pt x="63246" y="63246"/>
                  </a:lnTo>
                  <a:lnTo>
                    <a:pt x="31242" y="63246"/>
                  </a:lnTo>
                  <a:lnTo>
                    <a:pt x="31242" y="1447800"/>
                  </a:lnTo>
                  <a:lnTo>
                    <a:pt x="63246" y="1447800"/>
                  </a:lnTo>
                  <a:close/>
                </a:path>
                <a:path w="5731509" h="1511300">
                  <a:moveTo>
                    <a:pt x="5698998" y="1447800"/>
                  </a:moveTo>
                  <a:lnTo>
                    <a:pt x="31242" y="1447800"/>
                  </a:lnTo>
                  <a:lnTo>
                    <a:pt x="63246" y="1479804"/>
                  </a:lnTo>
                  <a:lnTo>
                    <a:pt x="63246" y="1511046"/>
                  </a:lnTo>
                  <a:lnTo>
                    <a:pt x="5666994" y="1511046"/>
                  </a:lnTo>
                  <a:lnTo>
                    <a:pt x="5666994" y="1479804"/>
                  </a:lnTo>
                  <a:lnTo>
                    <a:pt x="5698998" y="1447800"/>
                  </a:lnTo>
                  <a:close/>
                </a:path>
                <a:path w="5731509" h="1511300">
                  <a:moveTo>
                    <a:pt x="63246" y="1511046"/>
                  </a:moveTo>
                  <a:lnTo>
                    <a:pt x="63246" y="1479804"/>
                  </a:lnTo>
                  <a:lnTo>
                    <a:pt x="31242" y="1447800"/>
                  </a:lnTo>
                  <a:lnTo>
                    <a:pt x="31241" y="1511046"/>
                  </a:lnTo>
                  <a:lnTo>
                    <a:pt x="63246" y="1511046"/>
                  </a:lnTo>
                  <a:close/>
                </a:path>
                <a:path w="5731509" h="1511300">
                  <a:moveTo>
                    <a:pt x="5698998" y="63246"/>
                  </a:moveTo>
                  <a:lnTo>
                    <a:pt x="5666994" y="32004"/>
                  </a:lnTo>
                  <a:lnTo>
                    <a:pt x="5666994" y="63246"/>
                  </a:lnTo>
                  <a:lnTo>
                    <a:pt x="5698998" y="63246"/>
                  </a:lnTo>
                  <a:close/>
                </a:path>
                <a:path w="5731509" h="1511300">
                  <a:moveTo>
                    <a:pt x="5698998" y="1447800"/>
                  </a:moveTo>
                  <a:lnTo>
                    <a:pt x="5698998" y="63246"/>
                  </a:lnTo>
                  <a:lnTo>
                    <a:pt x="5666994" y="63246"/>
                  </a:lnTo>
                  <a:lnTo>
                    <a:pt x="5666994" y="1447800"/>
                  </a:lnTo>
                  <a:lnTo>
                    <a:pt x="5698998" y="1447800"/>
                  </a:lnTo>
                  <a:close/>
                </a:path>
                <a:path w="5731509" h="1511300">
                  <a:moveTo>
                    <a:pt x="5698998" y="1511046"/>
                  </a:moveTo>
                  <a:lnTo>
                    <a:pt x="5698998" y="1447800"/>
                  </a:lnTo>
                  <a:lnTo>
                    <a:pt x="5666994" y="1479804"/>
                  </a:lnTo>
                  <a:lnTo>
                    <a:pt x="5666994" y="1511046"/>
                  </a:lnTo>
                  <a:lnTo>
                    <a:pt x="5698998" y="151104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123</a:t>
            </a:fld>
            <a:endParaRPr spc="-25" dirty="0"/>
          </a:p>
        </p:txBody>
      </p:sp>
      <p:sp>
        <p:nvSpPr>
          <p:cNvPr id="9" name="object 9"/>
          <p:cNvSpPr txBox="1"/>
          <p:nvPr/>
        </p:nvSpPr>
        <p:spPr>
          <a:xfrm>
            <a:off x="3527552" y="1313180"/>
            <a:ext cx="27603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EC34F1"/>
                </a:solidFill>
                <a:latin typeface="Arial Unicode MS"/>
                <a:cs typeface="Arial Unicode MS"/>
              </a:rPr>
              <a:t>64B:</a:t>
            </a:r>
            <a:r>
              <a:rPr sz="15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500" spc="50" dirty="0">
                <a:solidFill>
                  <a:srgbClr val="EC34F1"/>
                </a:solidFill>
                <a:latin typeface="Arial Unicode MS"/>
                <a:cs typeface="Arial Unicode MS"/>
              </a:rPr>
              <a:t>Levantamiento</a:t>
            </a:r>
            <a:r>
              <a:rPr sz="1500" spc="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500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1500" spc="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500" spc="-10" dirty="0">
                <a:solidFill>
                  <a:srgbClr val="EC34F1"/>
                </a:solidFill>
                <a:latin typeface="Arial Unicode MS"/>
                <a:cs typeface="Arial Unicode MS"/>
              </a:rPr>
              <a:t>cepillo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5425" y="5467095"/>
            <a:ext cx="88709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100" dirty="0">
                <a:solidFill>
                  <a:srgbClr val="ED3338"/>
                </a:solidFill>
                <a:latin typeface="Trebuchet MS"/>
                <a:cs typeface="Trebuchet MS"/>
              </a:rPr>
              <a:t>ALARMA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15534" y="2253233"/>
            <a:ext cx="1323975" cy="706120"/>
          </a:xfrm>
          <a:custGeom>
            <a:avLst/>
            <a:gdLst/>
            <a:ahLst/>
            <a:cxnLst/>
            <a:rect l="l" t="t" r="r" b="b"/>
            <a:pathLst>
              <a:path w="1323975" h="706119">
                <a:moveTo>
                  <a:pt x="0" y="0"/>
                </a:moveTo>
                <a:lnTo>
                  <a:pt x="0" y="705612"/>
                </a:lnTo>
                <a:lnTo>
                  <a:pt x="1323594" y="705611"/>
                </a:lnTo>
                <a:lnTo>
                  <a:pt x="1323594" y="0"/>
                </a:lnTo>
                <a:lnTo>
                  <a:pt x="0" y="0"/>
                </a:lnTo>
                <a:close/>
              </a:path>
            </a:pathLst>
          </a:custGeom>
          <a:ln w="38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33438" y="5604509"/>
            <a:ext cx="494030" cy="494030"/>
          </a:xfrm>
          <a:custGeom>
            <a:avLst/>
            <a:gdLst/>
            <a:ahLst/>
            <a:cxnLst/>
            <a:rect l="l" t="t" r="r" b="b"/>
            <a:pathLst>
              <a:path w="494029" h="494029">
                <a:moveTo>
                  <a:pt x="0" y="246887"/>
                </a:moveTo>
                <a:lnTo>
                  <a:pt x="6095" y="197357"/>
                </a:lnTo>
                <a:lnTo>
                  <a:pt x="20573" y="147065"/>
                </a:lnTo>
                <a:lnTo>
                  <a:pt x="47243" y="102869"/>
                </a:lnTo>
                <a:lnTo>
                  <a:pt x="82296" y="64769"/>
                </a:lnTo>
                <a:lnTo>
                  <a:pt x="123443" y="32003"/>
                </a:lnTo>
                <a:lnTo>
                  <a:pt x="170687" y="11429"/>
                </a:lnTo>
                <a:lnTo>
                  <a:pt x="220218" y="0"/>
                </a:lnTo>
                <a:lnTo>
                  <a:pt x="273558" y="0"/>
                </a:lnTo>
                <a:lnTo>
                  <a:pt x="323088" y="11429"/>
                </a:lnTo>
                <a:lnTo>
                  <a:pt x="370332" y="32003"/>
                </a:lnTo>
                <a:lnTo>
                  <a:pt x="411480" y="64769"/>
                </a:lnTo>
                <a:lnTo>
                  <a:pt x="446531" y="102869"/>
                </a:lnTo>
                <a:lnTo>
                  <a:pt x="473202" y="147065"/>
                </a:lnTo>
                <a:lnTo>
                  <a:pt x="488442" y="197357"/>
                </a:lnTo>
                <a:lnTo>
                  <a:pt x="493776" y="246887"/>
                </a:lnTo>
                <a:lnTo>
                  <a:pt x="488442" y="297179"/>
                </a:lnTo>
                <a:lnTo>
                  <a:pt x="473202" y="346709"/>
                </a:lnTo>
                <a:lnTo>
                  <a:pt x="446531" y="390905"/>
                </a:lnTo>
                <a:lnTo>
                  <a:pt x="411480" y="429005"/>
                </a:lnTo>
                <a:lnTo>
                  <a:pt x="370332" y="461772"/>
                </a:lnTo>
                <a:lnTo>
                  <a:pt x="323088" y="482345"/>
                </a:lnTo>
                <a:lnTo>
                  <a:pt x="273558" y="493775"/>
                </a:lnTo>
                <a:lnTo>
                  <a:pt x="220218" y="493775"/>
                </a:lnTo>
                <a:lnTo>
                  <a:pt x="170688" y="482345"/>
                </a:lnTo>
                <a:lnTo>
                  <a:pt x="123444" y="461772"/>
                </a:lnTo>
                <a:lnTo>
                  <a:pt x="82296" y="429006"/>
                </a:lnTo>
                <a:lnTo>
                  <a:pt x="47244" y="390905"/>
                </a:lnTo>
                <a:lnTo>
                  <a:pt x="20574" y="346709"/>
                </a:lnTo>
                <a:lnTo>
                  <a:pt x="6096" y="297180"/>
                </a:lnTo>
                <a:lnTo>
                  <a:pt x="0" y="246887"/>
                </a:lnTo>
                <a:close/>
              </a:path>
            </a:pathLst>
          </a:custGeom>
          <a:ln w="38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97929" y="6354317"/>
            <a:ext cx="1765300" cy="661670"/>
          </a:xfrm>
          <a:custGeom>
            <a:avLst/>
            <a:gdLst/>
            <a:ahLst/>
            <a:cxnLst/>
            <a:rect l="l" t="t" r="r" b="b"/>
            <a:pathLst>
              <a:path w="1765300" h="661670">
                <a:moveTo>
                  <a:pt x="0" y="0"/>
                </a:moveTo>
                <a:lnTo>
                  <a:pt x="0" y="661416"/>
                </a:lnTo>
                <a:lnTo>
                  <a:pt x="1764792" y="661416"/>
                </a:lnTo>
                <a:lnTo>
                  <a:pt x="1764792" y="0"/>
                </a:lnTo>
                <a:lnTo>
                  <a:pt x="0" y="0"/>
                </a:lnTo>
                <a:close/>
              </a:path>
            </a:pathLst>
          </a:custGeom>
          <a:ln w="38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77711" y="2958845"/>
            <a:ext cx="882650" cy="502920"/>
          </a:xfrm>
          <a:custGeom>
            <a:avLst/>
            <a:gdLst/>
            <a:ahLst/>
            <a:cxnLst/>
            <a:rect l="l" t="t" r="r" b="b"/>
            <a:pathLst>
              <a:path w="882650" h="502920">
                <a:moveTo>
                  <a:pt x="0" y="0"/>
                </a:moveTo>
                <a:lnTo>
                  <a:pt x="0" y="252984"/>
                </a:lnTo>
                <a:lnTo>
                  <a:pt x="882396" y="252983"/>
                </a:lnTo>
                <a:lnTo>
                  <a:pt x="882396" y="502919"/>
                </a:lnTo>
              </a:path>
            </a:pathLst>
          </a:custGeom>
          <a:ln w="264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400543" y="2958845"/>
            <a:ext cx="882650" cy="502920"/>
          </a:xfrm>
          <a:custGeom>
            <a:avLst/>
            <a:gdLst/>
            <a:ahLst/>
            <a:cxnLst/>
            <a:rect l="l" t="t" r="r" b="b"/>
            <a:pathLst>
              <a:path w="882650" h="502920">
                <a:moveTo>
                  <a:pt x="882396" y="0"/>
                </a:moveTo>
                <a:lnTo>
                  <a:pt x="882396" y="252984"/>
                </a:lnTo>
                <a:lnTo>
                  <a:pt x="0" y="252984"/>
                </a:lnTo>
                <a:lnTo>
                  <a:pt x="0" y="502920"/>
                </a:lnTo>
              </a:path>
            </a:pathLst>
          </a:custGeom>
          <a:ln w="264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80326" y="3893820"/>
            <a:ext cx="0" cy="652780"/>
          </a:xfrm>
          <a:custGeom>
            <a:avLst/>
            <a:gdLst/>
            <a:ahLst/>
            <a:cxnLst/>
            <a:rect l="l" t="t" r="r" b="b"/>
            <a:pathLst>
              <a:path h="652779">
                <a:moveTo>
                  <a:pt x="0" y="0"/>
                </a:moveTo>
                <a:lnTo>
                  <a:pt x="0" y="652272"/>
                </a:lnTo>
              </a:path>
            </a:pathLst>
          </a:custGeom>
          <a:ln w="264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39128" y="4987290"/>
            <a:ext cx="247015" cy="873760"/>
          </a:xfrm>
          <a:custGeom>
            <a:avLst/>
            <a:gdLst/>
            <a:ahLst/>
            <a:cxnLst/>
            <a:rect l="l" t="t" r="r" b="b"/>
            <a:pathLst>
              <a:path w="247015" h="873760">
                <a:moveTo>
                  <a:pt x="246888" y="0"/>
                </a:moveTo>
                <a:lnTo>
                  <a:pt x="246888" y="220218"/>
                </a:lnTo>
                <a:lnTo>
                  <a:pt x="0" y="220218"/>
                </a:lnTo>
                <a:lnTo>
                  <a:pt x="0" y="873252"/>
                </a:lnTo>
                <a:lnTo>
                  <a:pt x="194310" y="873252"/>
                </a:lnTo>
              </a:path>
            </a:pathLst>
          </a:custGeom>
          <a:ln w="264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7378934" y="4974063"/>
            <a:ext cx="255904" cy="911860"/>
            <a:chOff x="7378934" y="4974063"/>
            <a:chExt cx="255904" cy="911860"/>
          </a:xfrm>
        </p:grpSpPr>
        <p:sp>
          <p:nvSpPr>
            <p:cNvPr id="10" name="object 10"/>
            <p:cNvSpPr/>
            <p:nvPr/>
          </p:nvSpPr>
          <p:spPr>
            <a:xfrm>
              <a:off x="7392161" y="4987290"/>
              <a:ext cx="229870" cy="864235"/>
            </a:xfrm>
            <a:custGeom>
              <a:avLst/>
              <a:gdLst/>
              <a:ahLst/>
              <a:cxnLst/>
              <a:rect l="l" t="t" r="r" b="b"/>
              <a:pathLst>
                <a:path w="229870" h="864235">
                  <a:moveTo>
                    <a:pt x="0" y="0"/>
                  </a:moveTo>
                  <a:lnTo>
                    <a:pt x="0" y="220218"/>
                  </a:lnTo>
                  <a:lnTo>
                    <a:pt x="229361" y="220218"/>
                  </a:lnTo>
                  <a:lnTo>
                    <a:pt x="229362" y="864108"/>
                  </a:lnTo>
                  <a:lnTo>
                    <a:pt x="35052" y="864108"/>
                  </a:lnTo>
                </a:path>
              </a:pathLst>
            </a:custGeom>
            <a:ln w="264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436357" y="5822442"/>
              <a:ext cx="62230" cy="62230"/>
            </a:xfrm>
            <a:custGeom>
              <a:avLst/>
              <a:gdLst/>
              <a:ahLst/>
              <a:cxnLst/>
              <a:rect l="l" t="t" r="r" b="b"/>
              <a:pathLst>
                <a:path w="62229" h="62229">
                  <a:moveTo>
                    <a:pt x="0" y="0"/>
                  </a:moveTo>
                  <a:lnTo>
                    <a:pt x="0" y="61722"/>
                  </a:lnTo>
                  <a:lnTo>
                    <a:pt x="61722" y="61722"/>
                  </a:lnTo>
                  <a:lnTo>
                    <a:pt x="617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436357" y="5822442"/>
              <a:ext cx="62230" cy="62230"/>
            </a:xfrm>
            <a:custGeom>
              <a:avLst/>
              <a:gdLst/>
              <a:ahLst/>
              <a:cxnLst/>
              <a:rect l="l" t="t" r="r" b="b"/>
              <a:pathLst>
                <a:path w="62229" h="62229">
                  <a:moveTo>
                    <a:pt x="0" y="0"/>
                  </a:moveTo>
                  <a:lnTo>
                    <a:pt x="0" y="61722"/>
                  </a:lnTo>
                  <a:lnTo>
                    <a:pt x="61722" y="61722"/>
                  </a:lnTo>
                  <a:lnTo>
                    <a:pt x="61722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6861105" y="5829356"/>
            <a:ext cx="64769" cy="64769"/>
            <a:chOff x="6861105" y="5829356"/>
            <a:chExt cx="64769" cy="64769"/>
          </a:xfrm>
        </p:grpSpPr>
        <p:sp>
          <p:nvSpPr>
            <p:cNvPr id="14" name="object 14"/>
            <p:cNvSpPr/>
            <p:nvPr/>
          </p:nvSpPr>
          <p:spPr>
            <a:xfrm>
              <a:off x="6862572" y="5830823"/>
              <a:ext cx="62230" cy="62230"/>
            </a:xfrm>
            <a:custGeom>
              <a:avLst/>
              <a:gdLst/>
              <a:ahLst/>
              <a:cxnLst/>
              <a:rect l="l" t="t" r="r" b="b"/>
              <a:pathLst>
                <a:path w="62229" h="62229">
                  <a:moveTo>
                    <a:pt x="0" y="0"/>
                  </a:moveTo>
                  <a:lnTo>
                    <a:pt x="0" y="61722"/>
                  </a:lnTo>
                  <a:lnTo>
                    <a:pt x="61722" y="61722"/>
                  </a:lnTo>
                  <a:lnTo>
                    <a:pt x="617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862572" y="5830823"/>
              <a:ext cx="62230" cy="62230"/>
            </a:xfrm>
            <a:custGeom>
              <a:avLst/>
              <a:gdLst/>
              <a:ahLst/>
              <a:cxnLst/>
              <a:rect l="l" t="t" r="r" b="b"/>
              <a:pathLst>
                <a:path w="62229" h="62229">
                  <a:moveTo>
                    <a:pt x="0" y="0"/>
                  </a:moveTo>
                  <a:lnTo>
                    <a:pt x="0" y="61722"/>
                  </a:lnTo>
                  <a:lnTo>
                    <a:pt x="61722" y="61722"/>
                  </a:lnTo>
                  <a:lnTo>
                    <a:pt x="61722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7468361" y="5851397"/>
            <a:ext cx="683260" cy="835660"/>
          </a:xfrm>
          <a:custGeom>
            <a:avLst/>
            <a:gdLst/>
            <a:ahLst/>
            <a:cxnLst/>
            <a:rect l="l" t="t" r="r" b="b"/>
            <a:pathLst>
              <a:path w="683259" h="835659">
                <a:moveTo>
                  <a:pt x="0" y="0"/>
                </a:moveTo>
                <a:lnTo>
                  <a:pt x="682752" y="0"/>
                </a:lnTo>
                <a:lnTo>
                  <a:pt x="682752" y="835152"/>
                </a:lnTo>
                <a:lnTo>
                  <a:pt x="594360" y="835152"/>
                </a:lnTo>
              </a:path>
            </a:pathLst>
          </a:custGeom>
          <a:ln w="264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09538" y="5860541"/>
            <a:ext cx="685800" cy="826135"/>
          </a:xfrm>
          <a:custGeom>
            <a:avLst/>
            <a:gdLst/>
            <a:ahLst/>
            <a:cxnLst/>
            <a:rect l="l" t="t" r="r" b="b"/>
            <a:pathLst>
              <a:path w="685800" h="826134">
                <a:moveTo>
                  <a:pt x="685800" y="0"/>
                </a:moveTo>
                <a:lnTo>
                  <a:pt x="0" y="0"/>
                </a:lnTo>
                <a:lnTo>
                  <a:pt x="0" y="826008"/>
                </a:lnTo>
                <a:lnTo>
                  <a:pt x="88392" y="826008"/>
                </a:lnTo>
              </a:path>
            </a:pathLst>
          </a:custGeom>
          <a:ln w="264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7665719" y="4737353"/>
            <a:ext cx="273685" cy="62230"/>
            <a:chOff x="7665719" y="4737353"/>
            <a:chExt cx="273685" cy="62230"/>
          </a:xfrm>
        </p:grpSpPr>
        <p:sp>
          <p:nvSpPr>
            <p:cNvPr id="19" name="object 19"/>
            <p:cNvSpPr/>
            <p:nvPr/>
          </p:nvSpPr>
          <p:spPr>
            <a:xfrm>
              <a:off x="7751063" y="4767071"/>
              <a:ext cx="188595" cy="0"/>
            </a:xfrm>
            <a:custGeom>
              <a:avLst/>
              <a:gdLst/>
              <a:ahLst/>
              <a:cxnLst/>
              <a:rect l="l" t="t" r="r" b="b"/>
              <a:pathLst>
                <a:path w="188595">
                  <a:moveTo>
                    <a:pt x="188214" y="0"/>
                  </a:moveTo>
                  <a:lnTo>
                    <a:pt x="0" y="0"/>
                  </a:lnTo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665719" y="4737353"/>
              <a:ext cx="93980" cy="62230"/>
            </a:xfrm>
            <a:custGeom>
              <a:avLst/>
              <a:gdLst/>
              <a:ahLst/>
              <a:cxnLst/>
              <a:rect l="l" t="t" r="r" b="b"/>
              <a:pathLst>
                <a:path w="93979" h="62229">
                  <a:moveTo>
                    <a:pt x="93725" y="61722"/>
                  </a:moveTo>
                  <a:lnTo>
                    <a:pt x="93725" y="0"/>
                  </a:lnTo>
                  <a:lnTo>
                    <a:pt x="0" y="29718"/>
                  </a:lnTo>
                  <a:lnTo>
                    <a:pt x="93725" y="617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7792211" y="3156204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60">
                <a:moveTo>
                  <a:pt x="111251" y="0"/>
                </a:moveTo>
                <a:lnTo>
                  <a:pt x="0" y="111252"/>
                </a:lnTo>
              </a:path>
            </a:pathLst>
          </a:custGeom>
          <a:ln w="146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465570" y="3156204"/>
            <a:ext cx="112395" cy="111760"/>
          </a:xfrm>
          <a:custGeom>
            <a:avLst/>
            <a:gdLst/>
            <a:ahLst/>
            <a:cxnLst/>
            <a:rect l="l" t="t" r="r" b="b"/>
            <a:pathLst>
              <a:path w="112395" h="111760">
                <a:moveTo>
                  <a:pt x="112013" y="0"/>
                </a:moveTo>
                <a:lnTo>
                  <a:pt x="0" y="111252"/>
                </a:lnTo>
              </a:path>
            </a:pathLst>
          </a:custGeom>
          <a:ln w="146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121652" y="4158234"/>
            <a:ext cx="111760" cy="112395"/>
          </a:xfrm>
          <a:custGeom>
            <a:avLst/>
            <a:gdLst/>
            <a:ahLst/>
            <a:cxnLst/>
            <a:rect l="l" t="t" r="r" b="b"/>
            <a:pathLst>
              <a:path w="111759" h="112395">
                <a:moveTo>
                  <a:pt x="111251" y="0"/>
                </a:moveTo>
                <a:lnTo>
                  <a:pt x="0" y="112014"/>
                </a:lnTo>
              </a:path>
            </a:pathLst>
          </a:custGeom>
          <a:ln w="146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6954011" y="6611384"/>
            <a:ext cx="452755" cy="355600"/>
            <a:chOff x="6954011" y="6611384"/>
            <a:chExt cx="452755" cy="355600"/>
          </a:xfrm>
        </p:grpSpPr>
        <p:sp>
          <p:nvSpPr>
            <p:cNvPr id="25" name="object 25"/>
            <p:cNvSpPr/>
            <p:nvPr/>
          </p:nvSpPr>
          <p:spPr>
            <a:xfrm>
              <a:off x="6954011" y="6789419"/>
              <a:ext cx="452755" cy="0"/>
            </a:xfrm>
            <a:custGeom>
              <a:avLst/>
              <a:gdLst/>
              <a:ahLst/>
              <a:cxnLst/>
              <a:rect l="l" t="t" r="r" b="b"/>
              <a:pathLst>
                <a:path w="452754">
                  <a:moveTo>
                    <a:pt x="0" y="0"/>
                  </a:moveTo>
                  <a:lnTo>
                    <a:pt x="452628" y="0"/>
                  </a:lnTo>
                </a:path>
              </a:pathLst>
            </a:custGeom>
            <a:ln w="14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009637" y="6618731"/>
              <a:ext cx="341630" cy="340995"/>
            </a:xfrm>
            <a:custGeom>
              <a:avLst/>
              <a:gdLst/>
              <a:ahLst/>
              <a:cxnLst/>
              <a:rect l="l" t="t" r="r" b="b"/>
              <a:pathLst>
                <a:path w="341629" h="340995">
                  <a:moveTo>
                    <a:pt x="341376" y="170687"/>
                  </a:moveTo>
                  <a:lnTo>
                    <a:pt x="335280" y="126491"/>
                  </a:lnTo>
                  <a:lnTo>
                    <a:pt x="317754" y="85343"/>
                  </a:lnTo>
                  <a:lnTo>
                    <a:pt x="291084" y="50291"/>
                  </a:lnTo>
                  <a:lnTo>
                    <a:pt x="256032" y="23621"/>
                  </a:lnTo>
                  <a:lnTo>
                    <a:pt x="214884" y="6095"/>
                  </a:lnTo>
                  <a:lnTo>
                    <a:pt x="170688" y="0"/>
                  </a:lnTo>
                  <a:lnTo>
                    <a:pt x="126492" y="6095"/>
                  </a:lnTo>
                  <a:lnTo>
                    <a:pt x="85343" y="23621"/>
                  </a:lnTo>
                  <a:lnTo>
                    <a:pt x="50291" y="50291"/>
                  </a:lnTo>
                  <a:lnTo>
                    <a:pt x="23621" y="85343"/>
                  </a:lnTo>
                  <a:lnTo>
                    <a:pt x="6095" y="126491"/>
                  </a:lnTo>
                  <a:lnTo>
                    <a:pt x="0" y="170687"/>
                  </a:lnTo>
                  <a:lnTo>
                    <a:pt x="6096" y="214883"/>
                  </a:lnTo>
                  <a:lnTo>
                    <a:pt x="23622" y="256031"/>
                  </a:lnTo>
                  <a:lnTo>
                    <a:pt x="50292" y="291083"/>
                  </a:lnTo>
                  <a:lnTo>
                    <a:pt x="85344" y="317753"/>
                  </a:lnTo>
                  <a:lnTo>
                    <a:pt x="126492" y="335279"/>
                  </a:lnTo>
                  <a:lnTo>
                    <a:pt x="170688" y="340613"/>
                  </a:lnTo>
                  <a:lnTo>
                    <a:pt x="214884" y="335279"/>
                  </a:lnTo>
                  <a:lnTo>
                    <a:pt x="256032" y="317753"/>
                  </a:lnTo>
                  <a:lnTo>
                    <a:pt x="291084" y="291083"/>
                  </a:lnTo>
                  <a:lnTo>
                    <a:pt x="317754" y="256031"/>
                  </a:lnTo>
                  <a:lnTo>
                    <a:pt x="335280" y="214883"/>
                  </a:lnTo>
                  <a:lnTo>
                    <a:pt x="341376" y="1706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009637" y="6618731"/>
              <a:ext cx="341630" cy="340995"/>
            </a:xfrm>
            <a:custGeom>
              <a:avLst/>
              <a:gdLst/>
              <a:ahLst/>
              <a:cxnLst/>
              <a:rect l="l" t="t" r="r" b="b"/>
              <a:pathLst>
                <a:path w="341629" h="340995">
                  <a:moveTo>
                    <a:pt x="0" y="170687"/>
                  </a:moveTo>
                  <a:lnTo>
                    <a:pt x="6095" y="126491"/>
                  </a:lnTo>
                  <a:lnTo>
                    <a:pt x="23621" y="85343"/>
                  </a:lnTo>
                  <a:lnTo>
                    <a:pt x="50291" y="50291"/>
                  </a:lnTo>
                  <a:lnTo>
                    <a:pt x="85343" y="23621"/>
                  </a:lnTo>
                  <a:lnTo>
                    <a:pt x="126492" y="6095"/>
                  </a:lnTo>
                  <a:lnTo>
                    <a:pt x="170688" y="0"/>
                  </a:lnTo>
                  <a:lnTo>
                    <a:pt x="214884" y="6095"/>
                  </a:lnTo>
                  <a:lnTo>
                    <a:pt x="256032" y="23621"/>
                  </a:lnTo>
                  <a:lnTo>
                    <a:pt x="291084" y="50291"/>
                  </a:lnTo>
                  <a:lnTo>
                    <a:pt x="317754" y="85343"/>
                  </a:lnTo>
                  <a:lnTo>
                    <a:pt x="335280" y="126491"/>
                  </a:lnTo>
                  <a:lnTo>
                    <a:pt x="341376" y="170687"/>
                  </a:lnTo>
                  <a:lnTo>
                    <a:pt x="335280" y="214883"/>
                  </a:lnTo>
                  <a:lnTo>
                    <a:pt x="317754" y="256031"/>
                  </a:lnTo>
                  <a:lnTo>
                    <a:pt x="291084" y="291083"/>
                  </a:lnTo>
                  <a:lnTo>
                    <a:pt x="256032" y="317753"/>
                  </a:lnTo>
                  <a:lnTo>
                    <a:pt x="214884" y="335279"/>
                  </a:lnTo>
                  <a:lnTo>
                    <a:pt x="170688" y="340613"/>
                  </a:lnTo>
                  <a:lnTo>
                    <a:pt x="126492" y="335279"/>
                  </a:lnTo>
                  <a:lnTo>
                    <a:pt x="85344" y="317753"/>
                  </a:lnTo>
                  <a:lnTo>
                    <a:pt x="50292" y="291083"/>
                  </a:lnTo>
                  <a:lnTo>
                    <a:pt x="23622" y="256031"/>
                  </a:lnTo>
                  <a:lnTo>
                    <a:pt x="6096" y="214883"/>
                  </a:lnTo>
                  <a:lnTo>
                    <a:pt x="0" y="170687"/>
                  </a:lnTo>
                  <a:close/>
                </a:path>
                <a:path w="341629" h="340995">
                  <a:moveTo>
                    <a:pt x="0" y="170687"/>
                  </a:moveTo>
                  <a:lnTo>
                    <a:pt x="341376" y="170687"/>
                  </a:lnTo>
                </a:path>
              </a:pathLst>
            </a:custGeom>
            <a:ln w="14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3261" y="6752354"/>
              <a:ext cx="74129" cy="70319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7354061" y="5115471"/>
            <a:ext cx="581025" cy="680720"/>
            <a:chOff x="7354061" y="5115471"/>
            <a:chExt cx="581025" cy="680720"/>
          </a:xfrm>
        </p:grpSpPr>
        <p:sp>
          <p:nvSpPr>
            <p:cNvPr id="30" name="object 30"/>
            <p:cNvSpPr/>
            <p:nvPr/>
          </p:nvSpPr>
          <p:spPr>
            <a:xfrm>
              <a:off x="7524749" y="5384291"/>
              <a:ext cx="397510" cy="344170"/>
            </a:xfrm>
            <a:custGeom>
              <a:avLst/>
              <a:gdLst/>
              <a:ahLst/>
              <a:cxnLst/>
              <a:rect l="l" t="t" r="r" b="b"/>
              <a:pathLst>
                <a:path w="397509" h="344170">
                  <a:moveTo>
                    <a:pt x="0" y="343662"/>
                  </a:moveTo>
                  <a:lnTo>
                    <a:pt x="270510" y="0"/>
                  </a:lnTo>
                  <a:lnTo>
                    <a:pt x="397002" y="0"/>
                  </a:lnTo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71409" y="5701283"/>
              <a:ext cx="82550" cy="94615"/>
            </a:xfrm>
            <a:custGeom>
              <a:avLst/>
              <a:gdLst/>
              <a:ahLst/>
              <a:cxnLst/>
              <a:rect l="l" t="t" r="r" b="b"/>
              <a:pathLst>
                <a:path w="82550" h="94614">
                  <a:moveTo>
                    <a:pt x="82296" y="38862"/>
                  </a:moveTo>
                  <a:lnTo>
                    <a:pt x="32766" y="0"/>
                  </a:lnTo>
                  <a:lnTo>
                    <a:pt x="0" y="94488"/>
                  </a:lnTo>
                  <a:lnTo>
                    <a:pt x="82296" y="388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09687" y="5119877"/>
              <a:ext cx="520700" cy="447040"/>
            </a:xfrm>
            <a:custGeom>
              <a:avLst/>
              <a:gdLst/>
              <a:ahLst/>
              <a:cxnLst/>
              <a:rect l="l" t="t" r="r" b="b"/>
              <a:pathLst>
                <a:path w="520700" h="447039">
                  <a:moveTo>
                    <a:pt x="0" y="446531"/>
                  </a:moveTo>
                  <a:lnTo>
                    <a:pt x="393953" y="0"/>
                  </a:lnTo>
                  <a:lnTo>
                    <a:pt x="520445" y="0"/>
                  </a:lnTo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354061" y="5539740"/>
              <a:ext cx="82550" cy="91440"/>
            </a:xfrm>
            <a:custGeom>
              <a:avLst/>
              <a:gdLst/>
              <a:ahLst/>
              <a:cxnLst/>
              <a:rect l="l" t="t" r="r" b="b"/>
              <a:pathLst>
                <a:path w="82550" h="91439">
                  <a:moveTo>
                    <a:pt x="82296" y="41148"/>
                  </a:moveTo>
                  <a:lnTo>
                    <a:pt x="35052" y="0"/>
                  </a:lnTo>
                  <a:lnTo>
                    <a:pt x="0" y="91440"/>
                  </a:lnTo>
                  <a:lnTo>
                    <a:pt x="82296" y="411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7656576" y="3661409"/>
            <a:ext cx="273685" cy="62230"/>
            <a:chOff x="7656576" y="3661409"/>
            <a:chExt cx="273685" cy="62230"/>
          </a:xfrm>
        </p:grpSpPr>
        <p:sp>
          <p:nvSpPr>
            <p:cNvPr id="35" name="object 35"/>
            <p:cNvSpPr/>
            <p:nvPr/>
          </p:nvSpPr>
          <p:spPr>
            <a:xfrm>
              <a:off x="7741920" y="3691127"/>
              <a:ext cx="188595" cy="0"/>
            </a:xfrm>
            <a:custGeom>
              <a:avLst/>
              <a:gdLst/>
              <a:ahLst/>
              <a:cxnLst/>
              <a:rect l="l" t="t" r="r" b="b"/>
              <a:pathLst>
                <a:path w="188595">
                  <a:moveTo>
                    <a:pt x="188214" y="0"/>
                  </a:moveTo>
                  <a:lnTo>
                    <a:pt x="0" y="0"/>
                  </a:lnTo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656576" y="3661409"/>
              <a:ext cx="94615" cy="62230"/>
            </a:xfrm>
            <a:custGeom>
              <a:avLst/>
              <a:gdLst/>
              <a:ahLst/>
              <a:cxnLst/>
              <a:rect l="l" t="t" r="r" b="b"/>
              <a:pathLst>
                <a:path w="94615" h="62229">
                  <a:moveTo>
                    <a:pt x="94488" y="61722"/>
                  </a:moveTo>
                  <a:lnTo>
                    <a:pt x="94488" y="0"/>
                  </a:lnTo>
                  <a:lnTo>
                    <a:pt x="0" y="29718"/>
                  </a:lnTo>
                  <a:lnTo>
                    <a:pt x="94488" y="617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5361597" y="4397667"/>
            <a:ext cx="3837940" cy="2654935"/>
            <a:chOff x="5361597" y="4397667"/>
            <a:chExt cx="3837940" cy="2654935"/>
          </a:xfrm>
        </p:grpSpPr>
        <p:sp>
          <p:nvSpPr>
            <p:cNvPr id="38" name="object 38"/>
            <p:cNvSpPr/>
            <p:nvPr/>
          </p:nvSpPr>
          <p:spPr>
            <a:xfrm>
              <a:off x="5366004" y="7047738"/>
              <a:ext cx="3740785" cy="0"/>
            </a:xfrm>
            <a:custGeom>
              <a:avLst/>
              <a:gdLst/>
              <a:ahLst/>
              <a:cxnLst/>
              <a:rect l="l" t="t" r="r" b="b"/>
              <a:pathLst>
                <a:path w="3740784">
                  <a:moveTo>
                    <a:pt x="0" y="0"/>
                  </a:moveTo>
                  <a:lnTo>
                    <a:pt x="3740657" y="0"/>
                  </a:lnTo>
                </a:path>
              </a:pathLst>
            </a:custGeom>
            <a:ln w="881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150858" y="7021068"/>
              <a:ext cx="44450" cy="26670"/>
            </a:xfrm>
            <a:custGeom>
              <a:avLst/>
              <a:gdLst/>
              <a:ahLst/>
              <a:cxnLst/>
              <a:rect l="l" t="t" r="r" b="b"/>
              <a:pathLst>
                <a:path w="44450" h="26670">
                  <a:moveTo>
                    <a:pt x="0" y="26670"/>
                  </a:moveTo>
                  <a:lnTo>
                    <a:pt x="44196" y="26670"/>
                  </a:lnTo>
                  <a:lnTo>
                    <a:pt x="44196" y="0"/>
                  </a:lnTo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195053" y="4499610"/>
              <a:ext cx="0" cy="2478405"/>
            </a:xfrm>
            <a:custGeom>
              <a:avLst/>
              <a:gdLst/>
              <a:ahLst/>
              <a:cxnLst/>
              <a:rect l="l" t="t" r="r" b="b"/>
              <a:pathLst>
                <a:path h="2478404">
                  <a:moveTo>
                    <a:pt x="0" y="0"/>
                  </a:moveTo>
                  <a:lnTo>
                    <a:pt x="0" y="2478024"/>
                  </a:lnTo>
                </a:path>
              </a:pathLst>
            </a:custGeom>
            <a:ln w="881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9177528" y="4402074"/>
              <a:ext cx="17780" cy="53340"/>
            </a:xfrm>
            <a:custGeom>
              <a:avLst/>
              <a:gdLst/>
              <a:ahLst/>
              <a:cxnLst/>
              <a:rect l="l" t="t" r="r" b="b"/>
              <a:pathLst>
                <a:path w="17779" h="53339">
                  <a:moveTo>
                    <a:pt x="17525" y="53339"/>
                  </a:moveTo>
                  <a:lnTo>
                    <a:pt x="17525" y="0"/>
                  </a:lnTo>
                  <a:lnTo>
                    <a:pt x="0" y="0"/>
                  </a:lnTo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392674" y="4402074"/>
              <a:ext cx="3740785" cy="0"/>
            </a:xfrm>
            <a:custGeom>
              <a:avLst/>
              <a:gdLst/>
              <a:ahLst/>
              <a:cxnLst/>
              <a:rect l="l" t="t" r="r" b="b"/>
              <a:pathLst>
                <a:path w="3740784">
                  <a:moveTo>
                    <a:pt x="0" y="0"/>
                  </a:moveTo>
                  <a:lnTo>
                    <a:pt x="3740657" y="0"/>
                  </a:lnTo>
                </a:path>
              </a:pathLst>
            </a:custGeom>
            <a:ln w="881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366004" y="4419600"/>
              <a:ext cx="0" cy="2593340"/>
            </a:xfrm>
            <a:custGeom>
              <a:avLst/>
              <a:gdLst/>
              <a:ahLst/>
              <a:cxnLst/>
              <a:rect l="l" t="t" r="r" b="b"/>
              <a:pathLst>
                <a:path h="2593340">
                  <a:moveTo>
                    <a:pt x="0" y="0"/>
                  </a:moveTo>
                  <a:lnTo>
                    <a:pt x="0" y="2593086"/>
                  </a:lnTo>
                </a:path>
              </a:pathLst>
            </a:custGeom>
            <a:ln w="881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5352453" y="2193201"/>
            <a:ext cx="3837940" cy="1878964"/>
            <a:chOff x="5352453" y="2193201"/>
            <a:chExt cx="3837940" cy="1878964"/>
          </a:xfrm>
        </p:grpSpPr>
        <p:sp>
          <p:nvSpPr>
            <p:cNvPr id="45" name="object 45"/>
            <p:cNvSpPr/>
            <p:nvPr/>
          </p:nvSpPr>
          <p:spPr>
            <a:xfrm>
              <a:off x="5356860" y="4067555"/>
              <a:ext cx="3740785" cy="0"/>
            </a:xfrm>
            <a:custGeom>
              <a:avLst/>
              <a:gdLst/>
              <a:ahLst/>
              <a:cxnLst/>
              <a:rect l="l" t="t" r="r" b="b"/>
              <a:pathLst>
                <a:path w="3740784">
                  <a:moveTo>
                    <a:pt x="0" y="0"/>
                  </a:moveTo>
                  <a:lnTo>
                    <a:pt x="3740657" y="0"/>
                  </a:lnTo>
                </a:path>
              </a:pathLst>
            </a:custGeom>
            <a:ln w="881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9141714" y="4040885"/>
              <a:ext cx="44450" cy="26670"/>
            </a:xfrm>
            <a:custGeom>
              <a:avLst/>
              <a:gdLst/>
              <a:ahLst/>
              <a:cxnLst/>
              <a:rect l="l" t="t" r="r" b="b"/>
              <a:pathLst>
                <a:path w="44450" h="26670">
                  <a:moveTo>
                    <a:pt x="0" y="26670"/>
                  </a:moveTo>
                  <a:lnTo>
                    <a:pt x="44196" y="26670"/>
                  </a:lnTo>
                  <a:lnTo>
                    <a:pt x="44196" y="0"/>
                  </a:lnTo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9185909" y="2206751"/>
              <a:ext cx="0" cy="1790064"/>
            </a:xfrm>
            <a:custGeom>
              <a:avLst/>
              <a:gdLst/>
              <a:ahLst/>
              <a:cxnLst/>
              <a:rect l="l" t="t" r="r" b="b"/>
              <a:pathLst>
                <a:path h="1790064">
                  <a:moveTo>
                    <a:pt x="0" y="0"/>
                  </a:moveTo>
                  <a:lnTo>
                    <a:pt x="0" y="1789938"/>
                  </a:lnTo>
                </a:path>
              </a:pathLst>
            </a:custGeom>
            <a:ln w="881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10200" y="2197607"/>
              <a:ext cx="3740785" cy="0"/>
            </a:xfrm>
            <a:custGeom>
              <a:avLst/>
              <a:gdLst/>
              <a:ahLst/>
              <a:cxnLst/>
              <a:rect l="l" t="t" r="r" b="b"/>
              <a:pathLst>
                <a:path w="3740784">
                  <a:moveTo>
                    <a:pt x="0" y="0"/>
                  </a:moveTo>
                  <a:lnTo>
                    <a:pt x="3740657" y="0"/>
                  </a:lnTo>
                </a:path>
              </a:pathLst>
            </a:custGeom>
            <a:ln w="881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356860" y="2197607"/>
              <a:ext cx="9525" cy="62230"/>
            </a:xfrm>
            <a:custGeom>
              <a:avLst/>
              <a:gdLst/>
              <a:ahLst/>
              <a:cxnLst/>
              <a:rect l="l" t="t" r="r" b="b"/>
              <a:pathLst>
                <a:path w="9525" h="62230">
                  <a:moveTo>
                    <a:pt x="9144" y="0"/>
                  </a:moveTo>
                  <a:lnTo>
                    <a:pt x="0" y="0"/>
                  </a:lnTo>
                  <a:lnTo>
                    <a:pt x="0" y="61722"/>
                  </a:lnTo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356860" y="2303525"/>
              <a:ext cx="0" cy="1764030"/>
            </a:xfrm>
            <a:custGeom>
              <a:avLst/>
              <a:gdLst/>
              <a:ahLst/>
              <a:cxnLst/>
              <a:rect l="l" t="t" r="r" b="b"/>
              <a:pathLst>
                <a:path h="1764029">
                  <a:moveTo>
                    <a:pt x="0" y="0"/>
                  </a:moveTo>
                  <a:lnTo>
                    <a:pt x="0" y="1764030"/>
                  </a:lnTo>
                </a:path>
              </a:pathLst>
            </a:custGeom>
            <a:ln w="881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5" name="object 7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124</a:t>
            </a:fld>
            <a:endParaRPr spc="-25" dirty="0"/>
          </a:p>
        </p:txBody>
      </p:sp>
      <p:sp>
        <p:nvSpPr>
          <p:cNvPr id="55" name="object 55"/>
          <p:cNvSpPr txBox="1"/>
          <p:nvPr/>
        </p:nvSpPr>
        <p:spPr>
          <a:xfrm>
            <a:off x="3203701" y="1247902"/>
            <a:ext cx="39236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solidFill>
                  <a:srgbClr val="EC34F1"/>
                </a:solidFill>
                <a:latin typeface="Arial Unicode MS"/>
                <a:cs typeface="Arial Unicode MS"/>
              </a:rPr>
              <a:t>Fallas</a:t>
            </a:r>
            <a:r>
              <a:rPr sz="2200" spc="-5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2200" spc="-5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100" dirty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sz="2200" spc="-5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200" spc="-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105" dirty="0">
                <a:solidFill>
                  <a:srgbClr val="EC34F1"/>
                </a:solidFill>
                <a:latin typeface="Arial Unicode MS"/>
                <a:cs typeface="Arial Unicode MS"/>
              </a:rPr>
              <a:t>campo/rotor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69696" y="2118867"/>
            <a:ext cx="3049270" cy="1574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2800" spc="-50" dirty="0">
                <a:latin typeface="Arial Unicode MS"/>
                <a:cs typeface="Arial Unicode MS"/>
              </a:rPr>
              <a:t>-</a:t>
            </a:r>
            <a:r>
              <a:rPr sz="2800" dirty="0">
                <a:latin typeface="Arial Unicode MS"/>
                <a:cs typeface="Arial Unicode MS"/>
              </a:rPr>
              <a:t>	</a:t>
            </a:r>
            <a:r>
              <a:rPr sz="2600" spc="-10" dirty="0">
                <a:latin typeface="Arial Unicode MS"/>
                <a:cs typeface="Arial Unicode MS"/>
              </a:rPr>
              <a:t>64F/B</a:t>
            </a:r>
            <a:endParaRPr sz="2600">
              <a:latin typeface="Arial Unicode MS"/>
              <a:cs typeface="Arial Unicode MS"/>
            </a:endParaRPr>
          </a:p>
          <a:p>
            <a:pPr marL="755015" marR="5080" indent="-285750">
              <a:lnSpc>
                <a:spcPct val="109600"/>
              </a:lnSpc>
              <a:spcBef>
                <a:spcPts val="1580"/>
              </a:spcBef>
            </a:pPr>
            <a:r>
              <a:rPr sz="1900" dirty="0">
                <a:latin typeface="Arial Unicode MS"/>
                <a:cs typeface="Arial Unicode MS"/>
              </a:rPr>
              <a:t>-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-140" dirty="0">
                <a:latin typeface="Arial Unicode MS"/>
                <a:cs typeface="Arial Unicode MS"/>
              </a:rPr>
              <a:t>Es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posible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aplicar</a:t>
            </a:r>
            <a:r>
              <a:rPr sz="1900" spc="50" dirty="0">
                <a:latin typeface="Arial Unicode MS"/>
                <a:cs typeface="Arial Unicode MS"/>
              </a:rPr>
              <a:t> </a:t>
            </a:r>
            <a:r>
              <a:rPr sz="1900" spc="25" dirty="0">
                <a:latin typeface="Arial Unicode MS"/>
                <a:cs typeface="Arial Unicode MS"/>
              </a:rPr>
              <a:t>dos </a:t>
            </a:r>
            <a:r>
              <a:rPr sz="1900" dirty="0">
                <a:latin typeface="Arial Unicode MS"/>
                <a:cs typeface="Arial Unicode MS"/>
              </a:rPr>
              <a:t>sistemas</a:t>
            </a:r>
            <a:r>
              <a:rPr sz="1900" spc="12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y</a:t>
            </a:r>
            <a:r>
              <a:rPr sz="1900" spc="125" dirty="0">
                <a:latin typeface="Arial Unicode MS"/>
                <a:cs typeface="Arial Unicode MS"/>
              </a:rPr>
              <a:t> </a:t>
            </a:r>
            <a:r>
              <a:rPr sz="1900" spc="75" dirty="0">
                <a:latin typeface="Arial Unicode MS"/>
                <a:cs typeface="Arial Unicode MS"/>
              </a:rPr>
              <a:t>tener </a:t>
            </a:r>
            <a:r>
              <a:rPr sz="1700" spc="45" dirty="0">
                <a:latin typeface="Arial Unicode MS"/>
                <a:cs typeface="Arial Unicode MS"/>
              </a:rPr>
              <a:t>redundancia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383872" y="2347326"/>
            <a:ext cx="1336675" cy="46545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320040">
              <a:lnSpc>
                <a:spcPct val="100000"/>
              </a:lnSpc>
              <a:spcBef>
                <a:spcPts val="395"/>
              </a:spcBef>
            </a:pPr>
            <a:r>
              <a:rPr sz="1600" spc="-10" dirty="0">
                <a:latin typeface="Arial Unicode MS"/>
                <a:cs typeface="Arial Unicode MS"/>
              </a:rPr>
              <a:t>Relé</a:t>
            </a:r>
            <a:r>
              <a:rPr sz="1600" spc="-90" dirty="0">
                <a:latin typeface="Arial Unicode MS"/>
                <a:cs typeface="Arial Unicode MS"/>
              </a:rPr>
              <a:t> </a:t>
            </a:r>
            <a:r>
              <a:rPr sz="1600" spc="-50" dirty="0">
                <a:latin typeface="Arial Unicode MS"/>
                <a:cs typeface="Arial Unicode MS"/>
              </a:rPr>
              <a:t>1</a:t>
            </a:r>
            <a:endParaRPr sz="1600">
              <a:latin typeface="Arial Unicode MS"/>
              <a:cs typeface="Arial Unicode MS"/>
            </a:endParaRPr>
          </a:p>
          <a:p>
            <a:pPr marL="446405">
              <a:lnSpc>
                <a:spcPct val="100000"/>
              </a:lnSpc>
              <a:spcBef>
                <a:spcPts val="165"/>
              </a:spcBef>
            </a:pPr>
            <a:r>
              <a:rPr sz="900" dirty="0">
                <a:latin typeface="Arial Unicode MS"/>
                <a:cs typeface="Arial Unicode MS"/>
              </a:rPr>
              <a:t>(M-</a:t>
            </a:r>
            <a:r>
              <a:rPr sz="900" spc="-10" dirty="0">
                <a:latin typeface="Arial Unicode MS"/>
                <a:cs typeface="Arial Unicode MS"/>
              </a:rPr>
              <a:t>3425)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621523" y="2253233"/>
            <a:ext cx="1323975" cy="706120"/>
          </a:xfrm>
          <a:prstGeom prst="rect">
            <a:avLst/>
          </a:prstGeom>
          <a:ln w="38201">
            <a:solidFill>
              <a:srgbClr val="000000"/>
            </a:solidFill>
          </a:ln>
        </p:spPr>
        <p:txBody>
          <a:bodyPr vert="horz" wrap="square" lIns="0" tIns="128905" rIns="0" bIns="0" rtlCol="0">
            <a:spAutoFit/>
          </a:bodyPr>
          <a:lstStyle/>
          <a:p>
            <a:pPr marL="287655">
              <a:lnSpc>
                <a:spcPct val="100000"/>
              </a:lnSpc>
              <a:spcBef>
                <a:spcPts val="1015"/>
              </a:spcBef>
            </a:pPr>
            <a:r>
              <a:rPr sz="1600" spc="-10" dirty="0">
                <a:latin typeface="Arial Unicode MS"/>
                <a:cs typeface="Arial Unicode MS"/>
              </a:rPr>
              <a:t>Relé</a:t>
            </a:r>
            <a:r>
              <a:rPr sz="1600" spc="-90" dirty="0">
                <a:latin typeface="Arial Unicode MS"/>
                <a:cs typeface="Arial Unicode MS"/>
              </a:rPr>
              <a:t> </a:t>
            </a:r>
            <a:r>
              <a:rPr sz="1600" spc="-50" dirty="0">
                <a:latin typeface="Arial Unicode MS"/>
                <a:cs typeface="Arial Unicode MS"/>
              </a:rPr>
              <a:t>2</a:t>
            </a:r>
            <a:endParaRPr sz="1600">
              <a:latin typeface="Arial Unicode MS"/>
              <a:cs typeface="Arial Unicode MS"/>
            </a:endParaRPr>
          </a:p>
          <a:p>
            <a:pPr marL="361315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Arial Unicode MS"/>
                <a:cs typeface="Arial Unicode MS"/>
              </a:rPr>
              <a:t>(M-</a:t>
            </a:r>
            <a:r>
              <a:rPr sz="1100" spc="-10" dirty="0">
                <a:latin typeface="Arial Unicode MS"/>
                <a:cs typeface="Arial Unicode MS"/>
              </a:rPr>
              <a:t>3425)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417817" y="3255517"/>
            <a:ext cx="908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latin typeface="Arial Unicode MS"/>
                <a:cs typeface="Arial Unicode MS"/>
              </a:rPr>
              <a:t>3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749768" y="3255517"/>
            <a:ext cx="908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latin typeface="Arial Unicode MS"/>
                <a:cs typeface="Arial Unicode MS"/>
              </a:rPr>
              <a:t>3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739128" y="3461765"/>
            <a:ext cx="882650" cy="440690"/>
          </a:xfrm>
          <a:prstGeom prst="rect">
            <a:avLst/>
          </a:prstGeom>
          <a:ln w="38201">
            <a:solidFill>
              <a:srgbClr val="000000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191135">
              <a:lnSpc>
                <a:spcPct val="100000"/>
              </a:lnSpc>
              <a:spcBef>
                <a:spcPts val="390"/>
              </a:spcBef>
            </a:pPr>
            <a:r>
              <a:rPr sz="950" spc="-10" dirty="0">
                <a:latin typeface="Arial Unicode MS"/>
                <a:cs typeface="Arial Unicode MS"/>
              </a:rPr>
              <a:t>Cambiar</a:t>
            </a:r>
            <a:endParaRPr sz="950">
              <a:latin typeface="Arial Unicode MS"/>
              <a:cs typeface="Arial Unicode MS"/>
            </a:endParaRPr>
          </a:p>
          <a:p>
            <a:pPr marL="158750">
              <a:lnSpc>
                <a:spcPct val="100000"/>
              </a:lnSpc>
              <a:spcBef>
                <a:spcPts val="280"/>
              </a:spcBef>
            </a:pPr>
            <a:r>
              <a:rPr sz="1150" spc="-10" dirty="0">
                <a:latin typeface="Arial Unicode MS"/>
                <a:cs typeface="Arial Unicode MS"/>
              </a:rPr>
              <a:t>Sistema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967726" y="3630876"/>
            <a:ext cx="74993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i="1" dirty="0">
                <a:latin typeface="Trebuchet MS"/>
                <a:cs typeface="Trebuchet MS"/>
              </a:rPr>
              <a:t>Asamblea</a:t>
            </a:r>
            <a:r>
              <a:rPr sz="600" i="1" spc="75" dirty="0">
                <a:latin typeface="Trebuchet MS"/>
                <a:cs typeface="Trebuchet MS"/>
              </a:rPr>
              <a:t> </a:t>
            </a:r>
            <a:r>
              <a:rPr sz="600" i="1" dirty="0">
                <a:latin typeface="Trebuchet MS"/>
                <a:cs typeface="Trebuchet MS"/>
              </a:rPr>
              <a:t>de</a:t>
            </a:r>
            <a:r>
              <a:rPr sz="600" i="1" spc="75" dirty="0">
                <a:latin typeface="Trebuchet MS"/>
                <a:cs typeface="Trebuchet MS"/>
              </a:rPr>
              <a:t> </a:t>
            </a:r>
            <a:r>
              <a:rPr sz="600" i="1" spc="-10" dirty="0">
                <a:latin typeface="Trebuchet MS"/>
                <a:cs typeface="Trebuchet MS"/>
              </a:rPr>
              <a:t>campo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526278" y="3897271"/>
            <a:ext cx="610870" cy="1371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00" i="1" dirty="0">
                <a:latin typeface="Trebuchet MS"/>
                <a:cs typeface="Trebuchet MS"/>
              </a:rPr>
              <a:t>Panel</a:t>
            </a:r>
            <a:r>
              <a:rPr sz="700" i="1" spc="40" dirty="0">
                <a:latin typeface="Trebuchet MS"/>
                <a:cs typeface="Trebuchet MS"/>
              </a:rPr>
              <a:t> </a:t>
            </a:r>
            <a:r>
              <a:rPr sz="700" i="1" dirty="0">
                <a:latin typeface="Trebuchet MS"/>
                <a:cs typeface="Trebuchet MS"/>
              </a:rPr>
              <a:t>de</a:t>
            </a:r>
            <a:r>
              <a:rPr sz="700" i="1" spc="40" dirty="0">
                <a:latin typeface="Trebuchet MS"/>
                <a:cs typeface="Trebuchet MS"/>
              </a:rPr>
              <a:t> </a:t>
            </a:r>
            <a:r>
              <a:rPr sz="700" i="1" spc="-10" dirty="0">
                <a:latin typeface="Trebuchet MS"/>
                <a:cs typeface="Trebuchet MS"/>
              </a:rPr>
              <a:t>relés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326896" y="4031476"/>
            <a:ext cx="3322954" cy="12395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97815" marR="5080" indent="-285750">
              <a:lnSpc>
                <a:spcPct val="119800"/>
              </a:lnSpc>
              <a:spcBef>
                <a:spcPts val="200"/>
              </a:spcBef>
            </a:pPr>
            <a:r>
              <a:rPr sz="1600" dirty="0">
                <a:latin typeface="Arial Unicode MS"/>
                <a:cs typeface="Arial Unicode MS"/>
              </a:rPr>
              <a:t>-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-50" dirty="0">
                <a:latin typeface="Arial Unicode MS"/>
                <a:cs typeface="Arial Unicode MS"/>
              </a:rPr>
              <a:t>El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sistema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90" dirty="0">
                <a:latin typeface="Arial Unicode MS"/>
                <a:cs typeface="Arial Unicode MS"/>
              </a:rPr>
              <a:t>interruptor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se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inicia </a:t>
            </a:r>
            <a:r>
              <a:rPr sz="1600" spc="90" dirty="0">
                <a:latin typeface="Arial Unicode MS"/>
                <a:cs typeface="Arial Unicode MS"/>
              </a:rPr>
              <a:t>por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medios </a:t>
            </a:r>
            <a:r>
              <a:rPr sz="1600" dirty="0">
                <a:latin typeface="Arial Unicode MS"/>
                <a:cs typeface="Arial Unicode MS"/>
              </a:rPr>
              <a:t>manuales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o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por </a:t>
            </a:r>
            <a:r>
              <a:rPr sz="1800" spc="80" dirty="0">
                <a:latin typeface="Arial Unicode MS"/>
                <a:cs typeface="Arial Unicode MS"/>
              </a:rPr>
              <a:t>autocontrol</a:t>
            </a:r>
            <a:r>
              <a:rPr sz="1800" spc="-30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del</a:t>
            </a:r>
            <a:r>
              <a:rPr sz="1800" spc="-30" dirty="0">
                <a:latin typeface="Arial Unicode MS"/>
                <a:cs typeface="Arial Unicode MS"/>
              </a:rPr>
              <a:t> </a:t>
            </a:r>
            <a:r>
              <a:rPr sz="1800" spc="30" dirty="0">
                <a:latin typeface="Arial Unicode MS"/>
                <a:cs typeface="Arial Unicode MS"/>
              </a:rPr>
              <a:t>relé</a:t>
            </a:r>
            <a:endParaRPr sz="1800">
              <a:latin typeface="Arial Unicode MS"/>
              <a:cs typeface="Arial Unicode MS"/>
            </a:endParaRPr>
          </a:p>
          <a:p>
            <a:pPr marL="297815">
              <a:lnSpc>
                <a:spcPct val="100000"/>
              </a:lnSpc>
              <a:spcBef>
                <a:spcPts val="640"/>
              </a:spcBef>
            </a:pPr>
            <a:r>
              <a:rPr sz="1400" dirty="0">
                <a:latin typeface="Arial Unicode MS"/>
                <a:cs typeface="Arial Unicode MS"/>
              </a:rPr>
              <a:t>contactos</a:t>
            </a:r>
            <a:r>
              <a:rPr sz="1400" spc="1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9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diagnóstico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246873" y="4134103"/>
            <a:ext cx="908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latin typeface="Arial Unicode MS"/>
                <a:cs typeface="Arial Unicode MS"/>
              </a:rPr>
              <a:t>3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473700" y="4470295"/>
            <a:ext cx="768350" cy="1371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00" i="1" dirty="0">
                <a:latin typeface="Trebuchet MS"/>
                <a:cs typeface="Trebuchet MS"/>
              </a:rPr>
              <a:t>Sistema</a:t>
            </a:r>
            <a:r>
              <a:rPr sz="700" i="1" spc="90" dirty="0">
                <a:latin typeface="Trebuchet MS"/>
                <a:cs typeface="Trebuchet MS"/>
              </a:rPr>
              <a:t> </a:t>
            </a:r>
            <a:r>
              <a:rPr sz="700" i="1" spc="-10" dirty="0">
                <a:latin typeface="Trebuchet MS"/>
                <a:cs typeface="Trebuchet MS"/>
              </a:rPr>
              <a:t>excitador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739128" y="4546091"/>
            <a:ext cx="882650" cy="441325"/>
          </a:xfrm>
          <a:prstGeom prst="rect">
            <a:avLst/>
          </a:prstGeom>
          <a:ln w="38201">
            <a:solidFill>
              <a:srgbClr val="000000"/>
            </a:solidFill>
          </a:ln>
        </p:spPr>
        <p:txBody>
          <a:bodyPr vert="horz" wrap="square" lIns="0" tIns="68580" rIns="0" bIns="0" rtlCol="0">
            <a:spAutoFit/>
          </a:bodyPr>
          <a:lstStyle/>
          <a:p>
            <a:pPr marR="2540" algn="ctr">
              <a:lnSpc>
                <a:spcPct val="100000"/>
              </a:lnSpc>
              <a:spcBef>
                <a:spcPts val="540"/>
              </a:spcBef>
            </a:pPr>
            <a:r>
              <a:rPr sz="800" spc="-10" dirty="0">
                <a:latin typeface="Arial Unicode MS"/>
                <a:cs typeface="Arial Unicode MS"/>
              </a:rPr>
              <a:t>Acoplamiento</a:t>
            </a:r>
            <a:endParaRPr sz="800">
              <a:latin typeface="Arial Unicode MS"/>
              <a:cs typeface="Arial Unicode MS"/>
            </a:endParaRPr>
          </a:p>
          <a:p>
            <a:pPr marL="1270" algn="ctr">
              <a:lnSpc>
                <a:spcPct val="100000"/>
              </a:lnSpc>
              <a:spcBef>
                <a:spcPts val="760"/>
              </a:spcBef>
            </a:pPr>
            <a:r>
              <a:rPr sz="700" spc="-10" dirty="0">
                <a:latin typeface="Arial Unicode MS"/>
                <a:cs typeface="Arial Unicode MS"/>
              </a:rPr>
              <a:t>Unidad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976107" y="4680302"/>
            <a:ext cx="382905" cy="1530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i="1" dirty="0">
                <a:latin typeface="Trebuchet MS"/>
                <a:cs typeface="Trebuchet MS"/>
              </a:rPr>
              <a:t>M-</a:t>
            </a:r>
            <a:r>
              <a:rPr sz="800" i="1" spc="-20" dirty="0">
                <a:latin typeface="Trebuchet MS"/>
                <a:cs typeface="Trebuchet MS"/>
              </a:rPr>
              <a:t>3921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967726" y="5033108"/>
            <a:ext cx="290195" cy="1530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i="1" spc="-10" dirty="0">
                <a:latin typeface="Trebuchet MS"/>
                <a:cs typeface="Trebuchet MS"/>
              </a:rPr>
              <a:t>Rotor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958581" y="5290892"/>
            <a:ext cx="624840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i="1" dirty="0">
                <a:latin typeface="Trebuchet MS"/>
                <a:cs typeface="Trebuchet MS"/>
              </a:rPr>
              <a:t>Cepillo</a:t>
            </a:r>
            <a:r>
              <a:rPr sz="850" i="1" spc="-40" dirty="0">
                <a:latin typeface="Trebuchet MS"/>
                <a:cs typeface="Trebuchet MS"/>
              </a:rPr>
              <a:t> </a:t>
            </a:r>
            <a:r>
              <a:rPr sz="850" i="1" spc="-35" dirty="0">
                <a:latin typeface="Trebuchet MS"/>
                <a:cs typeface="Trebuchet MS"/>
              </a:rPr>
              <a:t>(típ.)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367526" y="5529071"/>
            <a:ext cx="1930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30" dirty="0">
                <a:latin typeface="Arial Unicode MS"/>
                <a:cs typeface="Arial Unicode MS"/>
              </a:rPr>
              <a:t>+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088378" y="5690615"/>
            <a:ext cx="16002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75" dirty="0">
                <a:latin typeface="Arial Unicode MS"/>
                <a:cs typeface="Arial Unicode MS"/>
              </a:rPr>
              <a:t>R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790946" y="5529071"/>
            <a:ext cx="120014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30" dirty="0">
                <a:latin typeface="Arial Unicode MS"/>
                <a:cs typeface="Arial Unicode MS"/>
              </a:rPr>
              <a:t>-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317030" y="6423406"/>
            <a:ext cx="17272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635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latin typeface="Arial Unicode MS"/>
                <a:cs typeface="Arial Unicode MS"/>
              </a:rPr>
              <a:t>Sistema</a:t>
            </a:r>
            <a:r>
              <a:rPr sz="1300" spc="65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excitador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433820" y="510793"/>
            <a:ext cx="32200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0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0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5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993139" y="1233678"/>
            <a:ext cx="8169909" cy="5414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94310" algn="ctr">
              <a:lnSpc>
                <a:spcPct val="100000"/>
              </a:lnSpc>
              <a:spcBef>
                <a:spcPts val="100"/>
              </a:spcBef>
            </a:pPr>
            <a:r>
              <a:rPr sz="2300" spc="-10" dirty="0">
                <a:solidFill>
                  <a:srgbClr val="EC34F1"/>
                </a:solidFill>
                <a:latin typeface="Arial Unicode MS"/>
                <a:cs typeface="Arial Unicode MS"/>
              </a:rPr>
              <a:t>Fallas</a:t>
            </a:r>
            <a:r>
              <a:rPr sz="23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3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fase</a:t>
            </a:r>
            <a:r>
              <a:rPr sz="23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0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3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80" dirty="0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endParaRPr sz="23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830"/>
              </a:spcBef>
              <a:buSzPct val="120000"/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Arial Unicode MS"/>
                <a:cs typeface="Arial Unicode MS"/>
              </a:rPr>
              <a:t>87G</a:t>
            </a:r>
            <a:r>
              <a:rPr sz="2000" spc="-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– </a:t>
            </a:r>
            <a:r>
              <a:rPr sz="2000" spc="50" dirty="0">
                <a:latin typeface="Arial Unicode MS"/>
                <a:cs typeface="Arial Unicode MS"/>
              </a:rPr>
              <a:t>Diferencial</a:t>
            </a:r>
            <a:r>
              <a:rPr sz="200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</a:t>
            </a:r>
            <a:r>
              <a:rPr sz="2000" dirty="0">
                <a:latin typeface="Arial Unicode MS"/>
                <a:cs typeface="Arial Unicode MS"/>
              </a:rPr>
              <a:t> fase </a:t>
            </a:r>
            <a:r>
              <a:rPr sz="2000" spc="85" dirty="0">
                <a:latin typeface="Arial Unicode MS"/>
                <a:cs typeface="Arial Unicode MS"/>
              </a:rPr>
              <a:t>(primario</a:t>
            </a:r>
            <a:r>
              <a:rPr sz="2000" dirty="0">
                <a:latin typeface="Arial Unicode MS"/>
                <a:cs typeface="Arial Unicode MS"/>
              </a:rPr>
              <a:t> </a:t>
            </a:r>
            <a:r>
              <a:rPr sz="2000" spc="70" dirty="0">
                <a:latin typeface="Arial Unicode MS"/>
                <a:cs typeface="Arial Unicode MS"/>
              </a:rPr>
              <a:t>para</a:t>
            </a:r>
            <a:r>
              <a:rPr sz="2000" dirty="0">
                <a:latin typeface="Arial Unicode MS"/>
                <a:cs typeface="Arial Unicode MS"/>
              </a:rPr>
              <a:t> fallas </a:t>
            </a:r>
            <a:r>
              <a:rPr sz="2000" spc="65" dirty="0">
                <a:latin typeface="Arial Unicode MS"/>
                <a:cs typeface="Arial Unicode MS"/>
              </a:rPr>
              <a:t>en</a:t>
            </a:r>
            <a:r>
              <a:rPr sz="2000" spc="-5" dirty="0">
                <a:latin typeface="Arial Unicode MS"/>
                <a:cs typeface="Arial Unicode MS"/>
              </a:rPr>
              <a:t> </a:t>
            </a:r>
            <a:r>
              <a:rPr sz="2000" spc="-20" dirty="0">
                <a:latin typeface="Arial Unicode MS"/>
                <a:cs typeface="Arial Unicode MS"/>
              </a:rPr>
              <a:t>zona)</a:t>
            </a:r>
            <a:endParaRPr sz="2000">
              <a:latin typeface="Arial Unicode MS"/>
              <a:cs typeface="Arial Unicode MS"/>
            </a:endParaRPr>
          </a:p>
          <a:p>
            <a:pPr marL="622935" lvl="1" indent="-153670">
              <a:lnSpc>
                <a:spcPct val="100000"/>
              </a:lnSpc>
              <a:spcBef>
                <a:spcPts val="1430"/>
              </a:spcBef>
              <a:buChar char="•"/>
              <a:tabLst>
                <a:tab pos="623570" algn="l"/>
              </a:tabLst>
            </a:pPr>
            <a:r>
              <a:rPr sz="1900" dirty="0">
                <a:latin typeface="Arial Unicode MS"/>
                <a:cs typeface="Arial Unicode MS"/>
              </a:rPr>
              <a:t>Lo </a:t>
            </a:r>
            <a:r>
              <a:rPr sz="1900" spc="70" dirty="0">
                <a:latin typeface="Arial Unicode MS"/>
                <a:cs typeface="Arial Unicode MS"/>
              </a:rPr>
              <a:t>que</a:t>
            </a:r>
            <a:r>
              <a:rPr sz="1900" dirty="0">
                <a:latin typeface="Arial Unicode MS"/>
                <a:cs typeface="Arial Unicode MS"/>
              </a:rPr>
              <a:t> </a:t>
            </a:r>
            <a:r>
              <a:rPr sz="1900" spc="85" dirty="0">
                <a:latin typeface="Arial Unicode MS"/>
                <a:cs typeface="Arial Unicode MS"/>
              </a:rPr>
              <a:t>entra</a:t>
            </a:r>
            <a:r>
              <a:rPr sz="1900" spc="5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en</a:t>
            </a:r>
            <a:r>
              <a:rPr sz="1900" dirty="0">
                <a:latin typeface="Arial Unicode MS"/>
                <a:cs typeface="Arial Unicode MS"/>
              </a:rPr>
              <a:t> la zona</a:t>
            </a:r>
            <a:r>
              <a:rPr sz="1900" spc="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debe</a:t>
            </a:r>
            <a:r>
              <a:rPr sz="1900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salir</a:t>
            </a:r>
            <a:endParaRPr sz="19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Font typeface="Arial Unicode MS"/>
              <a:buChar char="•"/>
            </a:pPr>
            <a:endParaRPr sz="1700">
              <a:latin typeface="Arial Unicode MS"/>
              <a:cs typeface="Arial Unicode MS"/>
            </a:endParaRPr>
          </a:p>
          <a:p>
            <a:pPr marL="622935" lvl="1" indent="-153670">
              <a:lnSpc>
                <a:spcPct val="100000"/>
              </a:lnSpc>
              <a:buChar char="•"/>
              <a:tabLst>
                <a:tab pos="623570" algn="l"/>
              </a:tabLst>
            </a:pPr>
            <a:r>
              <a:rPr sz="1900" dirty="0">
                <a:latin typeface="Arial Unicode MS"/>
                <a:cs typeface="Arial Unicode MS"/>
              </a:rPr>
              <a:t>Desafíos</a:t>
            </a:r>
            <a:r>
              <a:rPr sz="1900" spc="3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al</a:t>
            </a:r>
            <a:r>
              <a:rPr sz="1900" spc="4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diferencial</a:t>
            </a:r>
            <a:endParaRPr sz="1900">
              <a:latin typeface="Arial Unicode MS"/>
              <a:cs typeface="Arial Unicode MS"/>
            </a:endParaRPr>
          </a:p>
          <a:p>
            <a:pPr marL="1031875" lvl="2" indent="-105410">
              <a:lnSpc>
                <a:spcPct val="100000"/>
              </a:lnSpc>
              <a:spcBef>
                <a:spcPts val="745"/>
              </a:spcBef>
              <a:buChar char="•"/>
              <a:tabLst>
                <a:tab pos="1032510" algn="l"/>
              </a:tabLst>
            </a:pPr>
            <a:r>
              <a:rPr sz="1300" dirty="0">
                <a:latin typeface="Arial Unicode MS"/>
                <a:cs typeface="Arial Unicode MS"/>
              </a:rPr>
              <a:t>Problemas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7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replicación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75" dirty="0">
                <a:latin typeface="Arial Unicode MS"/>
                <a:cs typeface="Arial Unicode MS"/>
              </a:rPr>
              <a:t> </a:t>
            </a:r>
            <a:r>
              <a:rPr sz="1300" spc="-70" dirty="0">
                <a:latin typeface="Arial Unicode MS"/>
                <a:cs typeface="Arial Unicode MS"/>
              </a:rPr>
              <a:t>CT: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spc="60" dirty="0">
                <a:latin typeface="Arial Unicode MS"/>
                <a:cs typeface="Arial Unicode MS"/>
              </a:rPr>
              <a:t>flujo</a:t>
            </a:r>
            <a:r>
              <a:rPr sz="1300" spc="75" dirty="0">
                <a:latin typeface="Arial Unicode MS"/>
                <a:cs typeface="Arial Unicode MS"/>
              </a:rPr>
              <a:t> </a:t>
            </a:r>
            <a:r>
              <a:rPr sz="1300" spc="55" dirty="0">
                <a:latin typeface="Arial Unicode MS"/>
                <a:cs typeface="Arial Unicode MS"/>
              </a:rPr>
              <a:t>remanente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que</a:t>
            </a:r>
            <a:r>
              <a:rPr sz="1300" spc="7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causa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saturación</a:t>
            </a:r>
            <a:endParaRPr sz="1300">
              <a:latin typeface="Arial Unicode MS"/>
              <a:cs typeface="Arial Unicode MS"/>
            </a:endParaRPr>
          </a:p>
          <a:p>
            <a:pPr marL="927100" marR="525780" lvl="2">
              <a:lnSpc>
                <a:spcPct val="140900"/>
              </a:lnSpc>
              <a:spcBef>
                <a:spcPts val="400"/>
              </a:spcBef>
              <a:buChar char="•"/>
              <a:tabLst>
                <a:tab pos="1020444" algn="l"/>
              </a:tabLst>
            </a:pPr>
            <a:r>
              <a:rPr sz="1150" dirty="0">
                <a:latin typeface="Arial Unicode MS"/>
                <a:cs typeface="Arial Unicode MS"/>
              </a:rPr>
              <a:t>Desensibilización</a:t>
            </a:r>
            <a:r>
              <a:rPr sz="1150" spc="13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de</a:t>
            </a:r>
            <a:r>
              <a:rPr sz="1150" spc="13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compensación</a:t>
            </a:r>
            <a:r>
              <a:rPr sz="1150" spc="13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de</a:t>
            </a:r>
            <a:r>
              <a:rPr sz="1150" spc="135" dirty="0">
                <a:latin typeface="Arial Unicode MS"/>
                <a:cs typeface="Arial Unicode MS"/>
              </a:rPr>
              <a:t> </a:t>
            </a:r>
            <a:r>
              <a:rPr sz="1150" spc="-114" dirty="0">
                <a:latin typeface="Arial Unicode MS"/>
                <a:cs typeface="Arial Unicode MS"/>
              </a:rPr>
              <a:t>CC</a:t>
            </a:r>
            <a:r>
              <a:rPr sz="1150" spc="13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para</a:t>
            </a:r>
            <a:r>
              <a:rPr sz="1150" spc="13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energizar</a:t>
            </a:r>
            <a:r>
              <a:rPr sz="1150" spc="135" dirty="0">
                <a:latin typeface="Arial Unicode MS"/>
                <a:cs typeface="Arial Unicode MS"/>
              </a:rPr>
              <a:t> </a:t>
            </a:r>
            <a:r>
              <a:rPr sz="1150" spc="50" dirty="0">
                <a:latin typeface="Arial Unicode MS"/>
                <a:cs typeface="Arial Unicode MS"/>
              </a:rPr>
              <a:t>transformadores</a:t>
            </a:r>
            <a:r>
              <a:rPr sz="1150" spc="13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y</a:t>
            </a:r>
            <a:r>
              <a:rPr sz="1150" spc="13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captación</a:t>
            </a:r>
            <a:r>
              <a:rPr sz="1150" spc="13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de</a:t>
            </a:r>
            <a:r>
              <a:rPr sz="1150" spc="130" dirty="0">
                <a:latin typeface="Arial Unicode MS"/>
                <a:cs typeface="Arial Unicode MS"/>
              </a:rPr>
              <a:t> </a:t>
            </a:r>
            <a:r>
              <a:rPr sz="1150" spc="-10" dirty="0">
                <a:latin typeface="Arial Unicode MS"/>
                <a:cs typeface="Arial Unicode MS"/>
              </a:rPr>
              <a:t>cargas grandes</a:t>
            </a:r>
            <a:endParaRPr sz="1150">
              <a:latin typeface="Arial Unicode MS"/>
              <a:cs typeface="Arial Unicode MS"/>
            </a:endParaRPr>
          </a:p>
          <a:p>
            <a:pPr marL="1155700" marR="5080" lvl="2" indent="-228600">
              <a:lnSpc>
                <a:spcPct val="129600"/>
              </a:lnSpc>
              <a:spcBef>
                <a:spcPts val="455"/>
              </a:spcBef>
              <a:buChar char="•"/>
              <a:tabLst>
                <a:tab pos="1028065" algn="l"/>
              </a:tabLst>
            </a:pPr>
            <a:r>
              <a:rPr sz="1250" dirty="0">
                <a:latin typeface="Arial Unicode MS"/>
                <a:cs typeface="Arial Unicode MS"/>
              </a:rPr>
              <a:t>Debe</a:t>
            </a:r>
            <a:r>
              <a:rPr sz="1250" spc="45" dirty="0">
                <a:latin typeface="Arial Unicode MS"/>
                <a:cs typeface="Arial Unicode MS"/>
              </a:rPr>
              <a:t> </a:t>
            </a:r>
            <a:r>
              <a:rPr sz="1250" spc="50" dirty="0">
                <a:latin typeface="Arial Unicode MS"/>
                <a:cs typeface="Arial Unicode MS"/>
              </a:rPr>
              <a:t>funcionar</a:t>
            </a:r>
            <a:r>
              <a:rPr sz="1250" spc="45" dirty="0">
                <a:latin typeface="Arial Unicode MS"/>
                <a:cs typeface="Arial Unicode MS"/>
              </a:rPr>
              <a:t> correctamente</a:t>
            </a:r>
            <a:r>
              <a:rPr sz="1250" spc="5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</a:t>
            </a:r>
            <a:r>
              <a:rPr sz="1250" spc="4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10</a:t>
            </a:r>
            <a:r>
              <a:rPr sz="1250" spc="4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Hz</a:t>
            </a:r>
            <a:r>
              <a:rPr sz="1250" spc="5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a</a:t>
            </a:r>
            <a:r>
              <a:rPr sz="1250" spc="4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80</a:t>
            </a:r>
            <a:r>
              <a:rPr sz="1250" spc="4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Hz</a:t>
            </a:r>
            <a:r>
              <a:rPr sz="1250" spc="5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para</a:t>
            </a:r>
            <a:r>
              <a:rPr sz="1250" spc="4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que</a:t>
            </a:r>
            <a:r>
              <a:rPr sz="1250" spc="4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funcione</a:t>
            </a:r>
            <a:r>
              <a:rPr sz="1250" spc="50" dirty="0">
                <a:latin typeface="Arial Unicode MS"/>
                <a:cs typeface="Arial Unicode MS"/>
              </a:rPr>
              <a:t> </a:t>
            </a:r>
            <a:r>
              <a:rPr sz="1250" spc="45" dirty="0">
                <a:latin typeface="Arial Unicode MS"/>
                <a:cs typeface="Arial Unicode MS"/>
              </a:rPr>
              <a:t>correctamente </a:t>
            </a:r>
            <a:r>
              <a:rPr sz="1250" dirty="0">
                <a:latin typeface="Arial Unicode MS"/>
                <a:cs typeface="Arial Unicode MS"/>
              </a:rPr>
              <a:t>a</a:t>
            </a:r>
            <a:r>
              <a:rPr sz="1250" spc="45" dirty="0">
                <a:latin typeface="Arial Unicode MS"/>
                <a:cs typeface="Arial Unicode MS"/>
              </a:rPr>
              <a:t> </a:t>
            </a:r>
            <a:r>
              <a:rPr sz="1250" spc="-10" dirty="0">
                <a:latin typeface="Arial Unicode MS"/>
                <a:cs typeface="Arial Unicode MS"/>
              </a:rPr>
              <a:t>frecuencias </a:t>
            </a:r>
            <a:r>
              <a:rPr sz="1250" spc="50" dirty="0">
                <a:latin typeface="Arial Unicode MS"/>
                <a:cs typeface="Arial Unicode MS"/>
              </a:rPr>
              <a:t>fuera</a:t>
            </a:r>
            <a:r>
              <a:rPr sz="1250" spc="4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</a:t>
            </a:r>
            <a:r>
              <a:rPr sz="1250" spc="4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la</a:t>
            </a:r>
            <a:r>
              <a:rPr sz="1250" spc="45" dirty="0">
                <a:latin typeface="Arial Unicode MS"/>
                <a:cs typeface="Arial Unicode MS"/>
              </a:rPr>
              <a:t> </a:t>
            </a:r>
            <a:r>
              <a:rPr sz="1250" spc="60" dirty="0">
                <a:latin typeface="Arial Unicode MS"/>
                <a:cs typeface="Arial Unicode MS"/>
              </a:rPr>
              <a:t>nominal</a:t>
            </a:r>
            <a:r>
              <a:rPr sz="1250" spc="45" dirty="0">
                <a:latin typeface="Arial Unicode MS"/>
                <a:cs typeface="Arial Unicode MS"/>
              </a:rPr>
              <a:t> </a:t>
            </a:r>
            <a:r>
              <a:rPr sz="1250" spc="50" dirty="0">
                <a:latin typeface="Arial Unicode MS"/>
                <a:cs typeface="Arial Unicode MS"/>
              </a:rPr>
              <a:t>debido</a:t>
            </a:r>
            <a:r>
              <a:rPr sz="1250" spc="4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a</a:t>
            </a:r>
            <a:r>
              <a:rPr sz="1250" spc="4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fallas</a:t>
            </a:r>
            <a:r>
              <a:rPr sz="1250" spc="4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internas</a:t>
            </a:r>
            <a:r>
              <a:rPr sz="1250" spc="45" dirty="0">
                <a:latin typeface="Arial Unicode MS"/>
                <a:cs typeface="Arial Unicode MS"/>
              </a:rPr>
              <a:t> </a:t>
            </a:r>
            <a:r>
              <a:rPr sz="1250" spc="60" dirty="0">
                <a:latin typeface="Arial Unicode MS"/>
                <a:cs typeface="Arial Unicode MS"/>
              </a:rPr>
              <a:t>durante</a:t>
            </a:r>
            <a:r>
              <a:rPr sz="1250" spc="4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el</a:t>
            </a:r>
            <a:r>
              <a:rPr sz="1250" spc="45" dirty="0">
                <a:latin typeface="Arial Unicode MS"/>
                <a:cs typeface="Arial Unicode MS"/>
              </a:rPr>
              <a:t> </a:t>
            </a:r>
            <a:r>
              <a:rPr sz="1250" spc="40" dirty="0">
                <a:latin typeface="Arial Unicode MS"/>
                <a:cs typeface="Arial Unicode MS"/>
              </a:rPr>
              <a:t>arranque</a:t>
            </a:r>
            <a:endParaRPr sz="1250">
              <a:latin typeface="Arial Unicode MS"/>
              <a:cs typeface="Arial Unicode MS"/>
            </a:endParaRPr>
          </a:p>
          <a:p>
            <a:pPr marL="1031875" lvl="2" indent="-105410">
              <a:lnSpc>
                <a:spcPct val="100000"/>
              </a:lnSpc>
              <a:spcBef>
                <a:spcPts val="825"/>
              </a:spcBef>
              <a:buChar char="•"/>
              <a:tabLst>
                <a:tab pos="1032510" algn="l"/>
              </a:tabLst>
            </a:pPr>
            <a:r>
              <a:rPr sz="1300" dirty="0">
                <a:latin typeface="Arial Unicode MS"/>
                <a:cs typeface="Arial Unicode MS"/>
              </a:rPr>
              <a:t>Puede</a:t>
            </a:r>
            <a:r>
              <a:rPr sz="1300" spc="140" dirty="0">
                <a:latin typeface="Arial Unicode MS"/>
                <a:cs typeface="Arial Unicode MS"/>
              </a:rPr>
              <a:t> </a:t>
            </a:r>
            <a:r>
              <a:rPr sz="1300" spc="60" dirty="0">
                <a:latin typeface="Arial Unicode MS"/>
                <a:cs typeface="Arial Unicode MS"/>
              </a:rPr>
              <a:t>requerir</a:t>
            </a:r>
            <a:r>
              <a:rPr sz="1300" spc="14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varios</a:t>
            </a:r>
            <a:r>
              <a:rPr sz="1300" spc="14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elementos</a:t>
            </a:r>
            <a:r>
              <a:rPr sz="1300" spc="14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para</a:t>
            </a:r>
            <a:r>
              <a:rPr sz="1300" spc="14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el</a:t>
            </a:r>
            <a:r>
              <a:rPr sz="1300" spc="14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inicio</a:t>
            </a:r>
            <a:r>
              <a:rPr sz="1300" spc="14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estático</a:t>
            </a:r>
            <a:r>
              <a:rPr sz="1300" spc="14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140" dirty="0">
                <a:latin typeface="Arial Unicode MS"/>
                <a:cs typeface="Arial Unicode MS"/>
              </a:rPr>
              <a:t> </a:t>
            </a:r>
            <a:r>
              <a:rPr sz="1300" spc="-25" dirty="0">
                <a:latin typeface="Arial Unicode MS"/>
                <a:cs typeface="Arial Unicode MS"/>
              </a:rPr>
              <a:t>CGT</a:t>
            </a:r>
            <a:endParaRPr sz="1300">
              <a:latin typeface="Arial Unicode MS"/>
              <a:cs typeface="Arial Unicode MS"/>
            </a:endParaRPr>
          </a:p>
          <a:p>
            <a:pPr marL="622935" lvl="1" indent="-153670">
              <a:lnSpc>
                <a:spcPct val="100000"/>
              </a:lnSpc>
              <a:spcBef>
                <a:spcPts val="1405"/>
              </a:spcBef>
              <a:buChar char="•"/>
              <a:tabLst>
                <a:tab pos="623570" algn="l"/>
              </a:tabLst>
            </a:pPr>
            <a:r>
              <a:rPr sz="1900" spc="-10" dirty="0">
                <a:latin typeface="Arial Unicode MS"/>
                <a:cs typeface="Arial Unicode MS"/>
              </a:rPr>
              <a:t>Tácticas:</a:t>
            </a:r>
            <a:endParaRPr sz="1900">
              <a:latin typeface="Arial Unicode MS"/>
              <a:cs typeface="Arial Unicode MS"/>
            </a:endParaRPr>
          </a:p>
          <a:p>
            <a:pPr marL="1040130" lvl="2" indent="-113664">
              <a:lnSpc>
                <a:spcPct val="100000"/>
              </a:lnSpc>
              <a:spcBef>
                <a:spcPts val="645"/>
              </a:spcBef>
              <a:buChar char="•"/>
              <a:tabLst>
                <a:tab pos="1040765" algn="l"/>
              </a:tabLst>
            </a:pPr>
            <a:r>
              <a:rPr sz="1400" dirty="0">
                <a:latin typeface="Arial Unicode MS"/>
                <a:cs typeface="Arial Unicode MS"/>
              </a:rPr>
              <a:t>Usar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pendiente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porcentual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variable</a:t>
            </a:r>
            <a:endParaRPr sz="1400">
              <a:latin typeface="Arial Unicode MS"/>
              <a:cs typeface="Arial Unicode MS"/>
            </a:endParaRPr>
          </a:p>
          <a:p>
            <a:pPr marL="1040130" lvl="2" indent="-113664">
              <a:lnSpc>
                <a:spcPct val="100000"/>
              </a:lnSpc>
              <a:spcBef>
                <a:spcPts val="695"/>
              </a:spcBef>
              <a:buChar char="•"/>
              <a:tabLst>
                <a:tab pos="1040765" algn="l"/>
              </a:tabLst>
            </a:pPr>
            <a:r>
              <a:rPr sz="1400" spc="50" dirty="0">
                <a:latin typeface="Arial Unicode MS"/>
                <a:cs typeface="Arial Unicode MS"/>
              </a:rPr>
              <a:t>Operar</a:t>
            </a:r>
            <a:r>
              <a:rPr sz="1400" spc="1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en</a:t>
            </a:r>
            <a:r>
              <a:rPr sz="1400" spc="10" dirty="0">
                <a:latin typeface="Arial Unicode MS"/>
                <a:cs typeface="Arial Unicode MS"/>
              </a:rPr>
              <a:t> </a:t>
            </a:r>
            <a:r>
              <a:rPr sz="1400" spc="85" dirty="0">
                <a:latin typeface="Arial Unicode MS"/>
                <a:cs typeface="Arial Unicode MS"/>
              </a:rPr>
              <a:t>un</a:t>
            </a:r>
            <a:r>
              <a:rPr sz="1400" spc="10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amplio</a:t>
            </a:r>
            <a:r>
              <a:rPr sz="1400" spc="10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rango</a:t>
            </a:r>
            <a:r>
              <a:rPr sz="1400" spc="1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frecuencia</a:t>
            </a:r>
            <a:endParaRPr sz="1400">
              <a:latin typeface="Arial Unicode MS"/>
              <a:cs typeface="Arial Unicode MS"/>
            </a:endParaRPr>
          </a:p>
          <a:p>
            <a:pPr marL="1155700" marR="706755" lvl="2" indent="-229235">
              <a:lnSpc>
                <a:spcPct val="147300"/>
              </a:lnSpc>
              <a:spcBef>
                <a:spcPts val="370"/>
              </a:spcBef>
              <a:buChar char="•"/>
              <a:tabLst>
                <a:tab pos="1016000" algn="l"/>
              </a:tabLst>
            </a:pPr>
            <a:r>
              <a:rPr sz="1100" dirty="0">
                <a:latin typeface="Arial Unicode MS"/>
                <a:cs typeface="Arial Unicode MS"/>
              </a:rPr>
              <a:t>Usos</a:t>
            </a:r>
            <a:r>
              <a:rPr sz="1100" spc="12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I</a:t>
            </a:r>
            <a:r>
              <a:rPr sz="750" dirty="0">
                <a:latin typeface="Arial Unicode MS"/>
                <a:cs typeface="Arial Unicode MS"/>
              </a:rPr>
              <a:t>RMS</a:t>
            </a:r>
            <a:r>
              <a:rPr sz="1100" dirty="0">
                <a:latin typeface="Arial Unicode MS"/>
                <a:cs typeface="Arial Unicode MS"/>
              </a:rPr>
              <a:t>/I</a:t>
            </a:r>
            <a:r>
              <a:rPr sz="750" dirty="0">
                <a:latin typeface="Arial Unicode MS"/>
                <a:cs typeface="Arial Unicode MS"/>
              </a:rPr>
              <a:t>FONDO</a:t>
            </a:r>
            <a:r>
              <a:rPr sz="1100" dirty="0">
                <a:latin typeface="Arial Unicode MS"/>
                <a:cs typeface="Arial Unicode MS"/>
              </a:rPr>
              <a:t>para</a:t>
            </a:r>
            <a:r>
              <a:rPr sz="1100" spc="12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desensibilizar</a:t>
            </a:r>
            <a:r>
              <a:rPr sz="1100" spc="12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de</a:t>
            </a:r>
            <a:r>
              <a:rPr sz="1100" spc="125" dirty="0">
                <a:latin typeface="Arial Unicode MS"/>
                <a:cs typeface="Arial Unicode MS"/>
              </a:rPr>
              <a:t> </a:t>
            </a:r>
            <a:r>
              <a:rPr sz="1100" spc="60" dirty="0">
                <a:latin typeface="Arial Unicode MS"/>
                <a:cs typeface="Arial Unicode MS"/>
              </a:rPr>
              <a:t>forma</a:t>
            </a:r>
            <a:r>
              <a:rPr sz="1100" spc="12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adaptativa</a:t>
            </a:r>
            <a:r>
              <a:rPr sz="1100" spc="12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el</a:t>
            </a:r>
            <a:r>
              <a:rPr sz="1100" spc="12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elemento</a:t>
            </a:r>
            <a:r>
              <a:rPr sz="1100" spc="12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cuando</a:t>
            </a:r>
            <a:r>
              <a:rPr sz="1100" spc="12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se</a:t>
            </a:r>
            <a:r>
              <a:rPr sz="1100" spc="12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ve</a:t>
            </a:r>
            <a:r>
              <a:rPr sz="1100" spc="12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desafiado</a:t>
            </a:r>
            <a:r>
              <a:rPr sz="1100" spc="125" dirty="0">
                <a:latin typeface="Arial Unicode MS"/>
                <a:cs typeface="Arial Unicode MS"/>
              </a:rPr>
              <a:t> </a:t>
            </a:r>
            <a:r>
              <a:rPr sz="1100" spc="60" dirty="0">
                <a:latin typeface="Arial Unicode MS"/>
                <a:cs typeface="Arial Unicode MS"/>
              </a:rPr>
              <a:t>por</a:t>
            </a:r>
            <a:r>
              <a:rPr sz="1100" spc="125" dirty="0">
                <a:latin typeface="Arial Unicode MS"/>
                <a:cs typeface="Arial Unicode MS"/>
              </a:rPr>
              <a:t> </a:t>
            </a:r>
            <a:r>
              <a:rPr sz="1100" spc="-25" dirty="0">
                <a:latin typeface="Arial Unicode MS"/>
                <a:cs typeface="Arial Unicode MS"/>
              </a:rPr>
              <a:t>la </a:t>
            </a:r>
            <a:r>
              <a:rPr sz="1100" dirty="0">
                <a:latin typeface="Arial Unicode MS"/>
                <a:cs typeface="Arial Unicode MS"/>
              </a:rPr>
              <a:t>compensación</a:t>
            </a:r>
            <a:r>
              <a:rPr sz="1100" spc="9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de</a:t>
            </a:r>
            <a:r>
              <a:rPr sz="1100" spc="90" dirty="0">
                <a:latin typeface="Arial Unicode MS"/>
                <a:cs typeface="Arial Unicode MS"/>
              </a:rPr>
              <a:t> </a:t>
            </a:r>
            <a:r>
              <a:rPr sz="1100" spc="-110" dirty="0">
                <a:latin typeface="Arial Unicode MS"/>
                <a:cs typeface="Arial Unicode MS"/>
              </a:rPr>
              <a:t>CC</a:t>
            </a:r>
            <a:r>
              <a:rPr sz="1100" spc="90" dirty="0">
                <a:latin typeface="Arial Unicode MS"/>
                <a:cs typeface="Arial Unicode MS"/>
              </a:rPr>
              <a:t> </a:t>
            </a:r>
            <a:r>
              <a:rPr sz="1100" spc="60" dirty="0">
                <a:latin typeface="Arial Unicode MS"/>
                <a:cs typeface="Arial Unicode MS"/>
              </a:rPr>
              <a:t>por</a:t>
            </a:r>
            <a:r>
              <a:rPr sz="1100" spc="90" dirty="0">
                <a:latin typeface="Arial Unicode MS"/>
                <a:cs typeface="Arial Unicode MS"/>
              </a:rPr>
              <a:t> </a:t>
            </a:r>
            <a:r>
              <a:rPr sz="1100" spc="-10" dirty="0">
                <a:latin typeface="Arial Unicode MS"/>
                <a:cs typeface="Arial Unicode MS"/>
              </a:rPr>
              <a:t>seguridad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21939" y="6664197"/>
            <a:ext cx="51530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0665" algn="l"/>
              </a:tabLst>
            </a:pPr>
            <a:r>
              <a:rPr sz="1600" spc="-50" dirty="0">
                <a:latin typeface="Arial Unicode MS"/>
                <a:cs typeface="Arial Unicode MS"/>
              </a:rPr>
              <a:t>-</a:t>
            </a:r>
            <a:r>
              <a:rPr sz="1600" dirty="0">
                <a:latin typeface="Arial Unicode MS"/>
                <a:cs typeface="Arial Unicode MS"/>
              </a:rPr>
              <a:t>	</a:t>
            </a:r>
            <a:r>
              <a:rPr sz="1050" dirty="0">
                <a:latin typeface="Arial Unicode MS"/>
                <a:cs typeface="Arial Unicode MS"/>
              </a:rPr>
              <a:t>La</a:t>
            </a:r>
            <a:r>
              <a:rPr sz="1050" spc="8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compensación</a:t>
            </a:r>
            <a:r>
              <a:rPr sz="1050" spc="8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de</a:t>
            </a:r>
            <a:r>
              <a:rPr sz="1050" spc="85" dirty="0">
                <a:latin typeface="Arial Unicode MS"/>
                <a:cs typeface="Arial Unicode MS"/>
              </a:rPr>
              <a:t> </a:t>
            </a:r>
            <a:r>
              <a:rPr sz="1050" spc="-105" dirty="0">
                <a:latin typeface="Arial Unicode MS"/>
                <a:cs typeface="Arial Unicode MS"/>
              </a:rPr>
              <a:t>CC</a:t>
            </a:r>
            <a:r>
              <a:rPr sz="1050" spc="8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puede</a:t>
            </a:r>
            <a:r>
              <a:rPr sz="1050" spc="85" dirty="0">
                <a:latin typeface="Arial Unicode MS"/>
                <a:cs typeface="Arial Unicode MS"/>
              </a:rPr>
              <a:t> </a:t>
            </a:r>
            <a:r>
              <a:rPr sz="1050" spc="50" dirty="0">
                <a:latin typeface="Arial Unicode MS"/>
                <a:cs typeface="Arial Unicode MS"/>
              </a:rPr>
              <a:t>ocurrir</a:t>
            </a:r>
            <a:r>
              <a:rPr sz="1050" spc="85" dirty="0">
                <a:latin typeface="Arial Unicode MS"/>
                <a:cs typeface="Arial Unicode MS"/>
              </a:rPr>
              <a:t> </a:t>
            </a:r>
            <a:r>
              <a:rPr sz="1050" spc="60" dirty="0">
                <a:latin typeface="Arial Unicode MS"/>
                <a:cs typeface="Arial Unicode MS"/>
              </a:rPr>
              <a:t>por</a:t>
            </a:r>
            <a:r>
              <a:rPr sz="1050" spc="8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fallas</a:t>
            </a:r>
            <a:r>
              <a:rPr sz="1050" spc="8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de</a:t>
            </a:r>
            <a:r>
              <a:rPr sz="1050" spc="8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arranque</a:t>
            </a:r>
            <a:r>
              <a:rPr sz="1050" spc="8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y</a:t>
            </a:r>
            <a:r>
              <a:rPr sz="1050" spc="8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cierre</a:t>
            </a:r>
            <a:r>
              <a:rPr sz="1050" spc="8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en</a:t>
            </a:r>
            <a:r>
              <a:rPr sz="1050" spc="85" dirty="0">
                <a:latin typeface="Arial Unicode MS"/>
                <a:cs typeface="Arial Unicode MS"/>
              </a:rPr>
              <a:t> </a:t>
            </a:r>
            <a:r>
              <a:rPr sz="1050" spc="40" dirty="0">
                <a:latin typeface="Arial Unicode MS"/>
                <a:cs typeface="Arial Unicode MS"/>
              </a:rPr>
              <a:t>negro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127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33474" y="3887723"/>
            <a:ext cx="3695700" cy="2202180"/>
            <a:chOff x="1233474" y="3887723"/>
            <a:chExt cx="3695700" cy="2202180"/>
          </a:xfrm>
        </p:grpSpPr>
        <p:sp>
          <p:nvSpPr>
            <p:cNvPr id="3" name="object 3"/>
            <p:cNvSpPr/>
            <p:nvPr/>
          </p:nvSpPr>
          <p:spPr>
            <a:xfrm>
              <a:off x="1246632" y="4993385"/>
              <a:ext cx="3682365" cy="0"/>
            </a:xfrm>
            <a:custGeom>
              <a:avLst/>
              <a:gdLst/>
              <a:ahLst/>
              <a:cxnLst/>
              <a:rect l="l" t="t" r="r" b="b"/>
              <a:pathLst>
                <a:path w="3682365">
                  <a:moveTo>
                    <a:pt x="0" y="0"/>
                  </a:moveTo>
                  <a:lnTo>
                    <a:pt x="3681984" y="0"/>
                  </a:lnTo>
                </a:path>
              </a:pathLst>
            </a:custGeom>
            <a:ln w="26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3474" y="3999534"/>
              <a:ext cx="3534562" cy="19892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46632" y="3887723"/>
              <a:ext cx="0" cy="2202180"/>
            </a:xfrm>
            <a:custGeom>
              <a:avLst/>
              <a:gdLst/>
              <a:ahLst/>
              <a:cxnLst/>
              <a:rect l="l" t="t" r="r" b="b"/>
              <a:pathLst>
                <a:path h="2202179">
                  <a:moveTo>
                    <a:pt x="0" y="0"/>
                  </a:moveTo>
                  <a:lnTo>
                    <a:pt x="0" y="2202180"/>
                  </a:lnTo>
                </a:path>
              </a:pathLst>
            </a:custGeom>
            <a:ln w="26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164336" y="2694228"/>
            <a:ext cx="3472179" cy="331470"/>
            <a:chOff x="1164336" y="2694228"/>
            <a:chExt cx="3472179" cy="331470"/>
          </a:xfrm>
        </p:grpSpPr>
        <p:sp>
          <p:nvSpPr>
            <p:cNvPr id="7" name="object 7"/>
            <p:cNvSpPr/>
            <p:nvPr/>
          </p:nvSpPr>
          <p:spPr>
            <a:xfrm>
              <a:off x="1164336" y="2855975"/>
              <a:ext cx="3472179" cy="0"/>
            </a:xfrm>
            <a:custGeom>
              <a:avLst/>
              <a:gdLst/>
              <a:ahLst/>
              <a:cxnLst/>
              <a:rect l="l" t="t" r="r" b="b"/>
              <a:pathLst>
                <a:path w="3472179">
                  <a:moveTo>
                    <a:pt x="0" y="0"/>
                  </a:moveTo>
                  <a:lnTo>
                    <a:pt x="3471672" y="0"/>
                  </a:lnTo>
                </a:path>
              </a:pathLst>
            </a:custGeom>
            <a:ln w="26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91640" y="2707385"/>
              <a:ext cx="548640" cy="304800"/>
            </a:xfrm>
            <a:custGeom>
              <a:avLst/>
              <a:gdLst/>
              <a:ahLst/>
              <a:cxnLst/>
              <a:rect l="l" t="t" r="r" b="b"/>
              <a:pathLst>
                <a:path w="548639" h="304800">
                  <a:moveTo>
                    <a:pt x="548639" y="304800"/>
                  </a:moveTo>
                  <a:lnTo>
                    <a:pt x="545840" y="243353"/>
                  </a:lnTo>
                  <a:lnTo>
                    <a:pt x="537817" y="186130"/>
                  </a:lnTo>
                  <a:lnTo>
                    <a:pt x="525132" y="134354"/>
                  </a:lnTo>
                  <a:lnTo>
                    <a:pt x="508349" y="89249"/>
                  </a:lnTo>
                  <a:lnTo>
                    <a:pt x="488029" y="52037"/>
                  </a:lnTo>
                  <a:lnTo>
                    <a:pt x="439032" y="6189"/>
                  </a:lnTo>
                  <a:lnTo>
                    <a:pt x="411479" y="0"/>
                  </a:lnTo>
                  <a:lnTo>
                    <a:pt x="383708" y="6189"/>
                  </a:lnTo>
                  <a:lnTo>
                    <a:pt x="334595" y="52037"/>
                  </a:lnTo>
                  <a:lnTo>
                    <a:pt x="314324" y="89249"/>
                  </a:lnTo>
                  <a:lnTo>
                    <a:pt x="297626" y="134354"/>
                  </a:lnTo>
                  <a:lnTo>
                    <a:pt x="285035" y="186130"/>
                  </a:lnTo>
                  <a:lnTo>
                    <a:pt x="277088" y="243353"/>
                  </a:lnTo>
                  <a:lnTo>
                    <a:pt x="274319" y="304800"/>
                  </a:lnTo>
                  <a:lnTo>
                    <a:pt x="271520" y="243353"/>
                  </a:lnTo>
                  <a:lnTo>
                    <a:pt x="263497" y="186130"/>
                  </a:lnTo>
                  <a:lnTo>
                    <a:pt x="250812" y="134354"/>
                  </a:lnTo>
                  <a:lnTo>
                    <a:pt x="234029" y="89249"/>
                  </a:lnTo>
                  <a:lnTo>
                    <a:pt x="213709" y="52037"/>
                  </a:lnTo>
                  <a:lnTo>
                    <a:pt x="164712" y="6189"/>
                  </a:lnTo>
                  <a:lnTo>
                    <a:pt x="137159" y="0"/>
                  </a:lnTo>
                  <a:lnTo>
                    <a:pt x="109607" y="6189"/>
                  </a:lnTo>
                  <a:lnTo>
                    <a:pt x="60610" y="52037"/>
                  </a:lnTo>
                  <a:lnTo>
                    <a:pt x="40290" y="89249"/>
                  </a:lnTo>
                  <a:lnTo>
                    <a:pt x="23507" y="134354"/>
                  </a:lnTo>
                  <a:lnTo>
                    <a:pt x="10822" y="186130"/>
                  </a:lnTo>
                  <a:lnTo>
                    <a:pt x="2799" y="243353"/>
                  </a:lnTo>
                  <a:lnTo>
                    <a:pt x="0" y="304800"/>
                  </a:lnTo>
                </a:path>
              </a:pathLst>
            </a:custGeom>
            <a:ln w="2631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04843" y="2707385"/>
              <a:ext cx="548005" cy="304800"/>
            </a:xfrm>
            <a:custGeom>
              <a:avLst/>
              <a:gdLst/>
              <a:ahLst/>
              <a:cxnLst/>
              <a:rect l="l" t="t" r="r" b="b"/>
              <a:pathLst>
                <a:path w="548004" h="304800">
                  <a:moveTo>
                    <a:pt x="547877" y="304800"/>
                  </a:moveTo>
                  <a:lnTo>
                    <a:pt x="545109" y="243353"/>
                  </a:lnTo>
                  <a:lnTo>
                    <a:pt x="537162" y="186130"/>
                  </a:lnTo>
                  <a:lnTo>
                    <a:pt x="524571" y="134354"/>
                  </a:lnTo>
                  <a:lnTo>
                    <a:pt x="507872" y="89249"/>
                  </a:lnTo>
                  <a:lnTo>
                    <a:pt x="487602" y="52037"/>
                  </a:lnTo>
                  <a:lnTo>
                    <a:pt x="438489" y="6189"/>
                  </a:lnTo>
                  <a:lnTo>
                    <a:pt x="410717" y="0"/>
                  </a:lnTo>
                  <a:lnTo>
                    <a:pt x="383198" y="6189"/>
                  </a:lnTo>
                  <a:lnTo>
                    <a:pt x="334409" y="52037"/>
                  </a:lnTo>
                  <a:lnTo>
                    <a:pt x="314229" y="89249"/>
                  </a:lnTo>
                  <a:lnTo>
                    <a:pt x="297586" y="134354"/>
                  </a:lnTo>
                  <a:lnTo>
                    <a:pt x="285023" y="186130"/>
                  </a:lnTo>
                  <a:lnTo>
                    <a:pt x="277086" y="243353"/>
                  </a:lnTo>
                  <a:lnTo>
                    <a:pt x="274319" y="304800"/>
                  </a:lnTo>
                  <a:lnTo>
                    <a:pt x="271520" y="243353"/>
                  </a:lnTo>
                  <a:lnTo>
                    <a:pt x="263497" y="186130"/>
                  </a:lnTo>
                  <a:lnTo>
                    <a:pt x="250812" y="134354"/>
                  </a:lnTo>
                  <a:lnTo>
                    <a:pt x="234029" y="89249"/>
                  </a:lnTo>
                  <a:lnTo>
                    <a:pt x="213709" y="52037"/>
                  </a:lnTo>
                  <a:lnTo>
                    <a:pt x="164712" y="6189"/>
                  </a:lnTo>
                  <a:lnTo>
                    <a:pt x="137159" y="0"/>
                  </a:lnTo>
                  <a:lnTo>
                    <a:pt x="109388" y="6189"/>
                  </a:lnTo>
                  <a:lnTo>
                    <a:pt x="60275" y="52037"/>
                  </a:lnTo>
                  <a:lnTo>
                    <a:pt x="40004" y="89249"/>
                  </a:lnTo>
                  <a:lnTo>
                    <a:pt x="23306" y="134354"/>
                  </a:lnTo>
                  <a:lnTo>
                    <a:pt x="10715" y="186130"/>
                  </a:lnTo>
                  <a:lnTo>
                    <a:pt x="2768" y="243353"/>
                  </a:lnTo>
                  <a:lnTo>
                    <a:pt x="0" y="304800"/>
                  </a:lnTo>
                </a:path>
              </a:pathLst>
            </a:custGeom>
            <a:ln w="263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657350" y="2371344"/>
            <a:ext cx="2823210" cy="165100"/>
            <a:chOff x="1657350" y="2371344"/>
            <a:chExt cx="2823210" cy="165100"/>
          </a:xfrm>
        </p:grpSpPr>
        <p:sp>
          <p:nvSpPr>
            <p:cNvPr id="11" name="object 11"/>
            <p:cNvSpPr/>
            <p:nvPr/>
          </p:nvSpPr>
          <p:spPr>
            <a:xfrm>
              <a:off x="1657350" y="2453640"/>
              <a:ext cx="2604135" cy="0"/>
            </a:xfrm>
            <a:custGeom>
              <a:avLst/>
              <a:gdLst/>
              <a:ahLst/>
              <a:cxnLst/>
              <a:rect l="l" t="t" r="r" b="b"/>
              <a:pathLst>
                <a:path w="2604135">
                  <a:moveTo>
                    <a:pt x="0" y="0"/>
                  </a:moveTo>
                  <a:lnTo>
                    <a:pt x="2603754" y="0"/>
                  </a:lnTo>
                </a:path>
              </a:pathLst>
            </a:custGeom>
            <a:ln w="49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42816" y="2371344"/>
              <a:ext cx="238125" cy="165100"/>
            </a:xfrm>
            <a:custGeom>
              <a:avLst/>
              <a:gdLst/>
              <a:ahLst/>
              <a:cxnLst/>
              <a:rect l="l" t="t" r="r" b="b"/>
              <a:pathLst>
                <a:path w="238125" h="165100">
                  <a:moveTo>
                    <a:pt x="237744" y="82296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237744" y="822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21543" y="2604579"/>
            <a:ext cx="118745" cy="11950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81213" y="2590863"/>
            <a:ext cx="119506" cy="119507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1680768" y="2988360"/>
            <a:ext cx="2593975" cy="570230"/>
            <a:chOff x="1680768" y="2988360"/>
            <a:chExt cx="2593975" cy="570230"/>
          </a:xfrm>
        </p:grpSpPr>
        <p:sp>
          <p:nvSpPr>
            <p:cNvPr id="16" name="object 16"/>
            <p:cNvSpPr/>
            <p:nvPr/>
          </p:nvSpPr>
          <p:spPr>
            <a:xfrm>
              <a:off x="2708147" y="3051810"/>
              <a:ext cx="494030" cy="493395"/>
            </a:xfrm>
            <a:custGeom>
              <a:avLst/>
              <a:gdLst/>
              <a:ahLst/>
              <a:cxnLst/>
              <a:rect l="l" t="t" r="r" b="b"/>
              <a:pathLst>
                <a:path w="494030" h="493395">
                  <a:moveTo>
                    <a:pt x="493776" y="246887"/>
                  </a:moveTo>
                  <a:lnTo>
                    <a:pt x="488761" y="197118"/>
                  </a:lnTo>
                  <a:lnTo>
                    <a:pt x="474380" y="150768"/>
                  </a:lnTo>
                  <a:lnTo>
                    <a:pt x="451623" y="108830"/>
                  </a:lnTo>
                  <a:lnTo>
                    <a:pt x="421481" y="72294"/>
                  </a:lnTo>
                  <a:lnTo>
                    <a:pt x="384945" y="42152"/>
                  </a:lnTo>
                  <a:lnTo>
                    <a:pt x="343007" y="19395"/>
                  </a:lnTo>
                  <a:lnTo>
                    <a:pt x="296657" y="5014"/>
                  </a:lnTo>
                  <a:lnTo>
                    <a:pt x="246888" y="0"/>
                  </a:lnTo>
                  <a:lnTo>
                    <a:pt x="197118" y="5014"/>
                  </a:lnTo>
                  <a:lnTo>
                    <a:pt x="150768" y="19395"/>
                  </a:lnTo>
                  <a:lnTo>
                    <a:pt x="108830" y="42152"/>
                  </a:lnTo>
                  <a:lnTo>
                    <a:pt x="72294" y="72294"/>
                  </a:lnTo>
                  <a:lnTo>
                    <a:pt x="42152" y="108830"/>
                  </a:lnTo>
                  <a:lnTo>
                    <a:pt x="19395" y="150768"/>
                  </a:lnTo>
                  <a:lnTo>
                    <a:pt x="5014" y="197118"/>
                  </a:lnTo>
                  <a:lnTo>
                    <a:pt x="0" y="246887"/>
                  </a:lnTo>
                  <a:lnTo>
                    <a:pt x="5014" y="296406"/>
                  </a:lnTo>
                  <a:lnTo>
                    <a:pt x="19395" y="342566"/>
                  </a:lnTo>
                  <a:lnTo>
                    <a:pt x="42152" y="384369"/>
                  </a:lnTo>
                  <a:lnTo>
                    <a:pt x="72294" y="420814"/>
                  </a:lnTo>
                  <a:lnTo>
                    <a:pt x="108830" y="450901"/>
                  </a:lnTo>
                  <a:lnTo>
                    <a:pt x="150768" y="473630"/>
                  </a:lnTo>
                  <a:lnTo>
                    <a:pt x="197118" y="488001"/>
                  </a:lnTo>
                  <a:lnTo>
                    <a:pt x="246888" y="493013"/>
                  </a:lnTo>
                  <a:lnTo>
                    <a:pt x="296657" y="488001"/>
                  </a:lnTo>
                  <a:lnTo>
                    <a:pt x="343007" y="473630"/>
                  </a:lnTo>
                  <a:lnTo>
                    <a:pt x="384945" y="450901"/>
                  </a:lnTo>
                  <a:lnTo>
                    <a:pt x="421481" y="420814"/>
                  </a:lnTo>
                  <a:lnTo>
                    <a:pt x="451623" y="384369"/>
                  </a:lnTo>
                  <a:lnTo>
                    <a:pt x="474380" y="342566"/>
                  </a:lnTo>
                  <a:lnTo>
                    <a:pt x="488761" y="296406"/>
                  </a:lnTo>
                  <a:lnTo>
                    <a:pt x="493776" y="24688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708147" y="3051810"/>
              <a:ext cx="494030" cy="493395"/>
            </a:xfrm>
            <a:custGeom>
              <a:avLst/>
              <a:gdLst/>
              <a:ahLst/>
              <a:cxnLst/>
              <a:rect l="l" t="t" r="r" b="b"/>
              <a:pathLst>
                <a:path w="494030" h="493395">
                  <a:moveTo>
                    <a:pt x="0" y="246887"/>
                  </a:moveTo>
                  <a:lnTo>
                    <a:pt x="5014" y="197118"/>
                  </a:lnTo>
                  <a:lnTo>
                    <a:pt x="19395" y="150768"/>
                  </a:lnTo>
                  <a:lnTo>
                    <a:pt x="42152" y="108830"/>
                  </a:lnTo>
                  <a:lnTo>
                    <a:pt x="72294" y="72294"/>
                  </a:lnTo>
                  <a:lnTo>
                    <a:pt x="108830" y="42152"/>
                  </a:lnTo>
                  <a:lnTo>
                    <a:pt x="150768" y="19395"/>
                  </a:lnTo>
                  <a:lnTo>
                    <a:pt x="197118" y="5014"/>
                  </a:lnTo>
                  <a:lnTo>
                    <a:pt x="246888" y="0"/>
                  </a:lnTo>
                  <a:lnTo>
                    <a:pt x="296657" y="5014"/>
                  </a:lnTo>
                  <a:lnTo>
                    <a:pt x="343007" y="19395"/>
                  </a:lnTo>
                  <a:lnTo>
                    <a:pt x="384945" y="42152"/>
                  </a:lnTo>
                  <a:lnTo>
                    <a:pt x="421481" y="72294"/>
                  </a:lnTo>
                  <a:lnTo>
                    <a:pt x="451623" y="108830"/>
                  </a:lnTo>
                  <a:lnTo>
                    <a:pt x="474380" y="150768"/>
                  </a:lnTo>
                  <a:lnTo>
                    <a:pt x="488761" y="197118"/>
                  </a:lnTo>
                  <a:lnTo>
                    <a:pt x="493776" y="246887"/>
                  </a:lnTo>
                  <a:lnTo>
                    <a:pt x="488761" y="296406"/>
                  </a:lnTo>
                  <a:lnTo>
                    <a:pt x="474380" y="342566"/>
                  </a:lnTo>
                  <a:lnTo>
                    <a:pt x="451623" y="384369"/>
                  </a:lnTo>
                  <a:lnTo>
                    <a:pt x="421481" y="420814"/>
                  </a:lnTo>
                  <a:lnTo>
                    <a:pt x="384945" y="450901"/>
                  </a:lnTo>
                  <a:lnTo>
                    <a:pt x="343007" y="473630"/>
                  </a:lnTo>
                  <a:lnTo>
                    <a:pt x="296657" y="488001"/>
                  </a:lnTo>
                  <a:lnTo>
                    <a:pt x="246888" y="493013"/>
                  </a:lnTo>
                  <a:lnTo>
                    <a:pt x="197118" y="488001"/>
                  </a:lnTo>
                  <a:lnTo>
                    <a:pt x="150768" y="473630"/>
                  </a:lnTo>
                  <a:lnTo>
                    <a:pt x="108830" y="450901"/>
                  </a:lnTo>
                  <a:lnTo>
                    <a:pt x="72294" y="420814"/>
                  </a:lnTo>
                  <a:lnTo>
                    <a:pt x="42152" y="384369"/>
                  </a:lnTo>
                  <a:lnTo>
                    <a:pt x="19395" y="342566"/>
                  </a:lnTo>
                  <a:lnTo>
                    <a:pt x="5014" y="296406"/>
                  </a:lnTo>
                  <a:lnTo>
                    <a:pt x="0" y="246887"/>
                  </a:lnTo>
                  <a:close/>
                </a:path>
              </a:pathLst>
            </a:custGeom>
            <a:ln w="26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93925" y="3001518"/>
              <a:ext cx="1014730" cy="292735"/>
            </a:xfrm>
            <a:custGeom>
              <a:avLst/>
              <a:gdLst/>
              <a:ahLst/>
              <a:cxnLst/>
              <a:rect l="l" t="t" r="r" b="b"/>
              <a:pathLst>
                <a:path w="1014730" h="292735">
                  <a:moveTo>
                    <a:pt x="0" y="0"/>
                  </a:moveTo>
                  <a:lnTo>
                    <a:pt x="0" y="292608"/>
                  </a:lnTo>
                  <a:lnTo>
                    <a:pt x="1014222" y="292607"/>
                  </a:lnTo>
                </a:path>
              </a:pathLst>
            </a:custGeom>
            <a:ln w="2631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01923" y="3001518"/>
              <a:ext cx="1059180" cy="292735"/>
            </a:xfrm>
            <a:custGeom>
              <a:avLst/>
              <a:gdLst/>
              <a:ahLst/>
              <a:cxnLst/>
              <a:rect l="l" t="t" r="r" b="b"/>
              <a:pathLst>
                <a:path w="1059179" h="292735">
                  <a:moveTo>
                    <a:pt x="1059180" y="0"/>
                  </a:moveTo>
                  <a:lnTo>
                    <a:pt x="1059180" y="292608"/>
                  </a:lnTo>
                  <a:lnTo>
                    <a:pt x="0" y="292608"/>
                  </a:lnTo>
                </a:path>
              </a:pathLst>
            </a:custGeom>
            <a:ln w="263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5430773" y="2279904"/>
            <a:ext cx="3736975" cy="3655060"/>
            <a:chOff x="5430773" y="2279904"/>
            <a:chExt cx="3736975" cy="3655060"/>
          </a:xfrm>
        </p:grpSpPr>
        <p:sp>
          <p:nvSpPr>
            <p:cNvPr id="21" name="object 21"/>
            <p:cNvSpPr/>
            <p:nvPr/>
          </p:nvSpPr>
          <p:spPr>
            <a:xfrm>
              <a:off x="5494781" y="2444496"/>
              <a:ext cx="3508375" cy="3426460"/>
            </a:xfrm>
            <a:custGeom>
              <a:avLst/>
              <a:gdLst/>
              <a:ahLst/>
              <a:cxnLst/>
              <a:rect l="l" t="t" r="r" b="b"/>
              <a:pathLst>
                <a:path w="3508375" h="3426460">
                  <a:moveTo>
                    <a:pt x="0" y="0"/>
                  </a:moveTo>
                  <a:lnTo>
                    <a:pt x="0" y="3425952"/>
                  </a:lnTo>
                  <a:lnTo>
                    <a:pt x="3508248" y="3425952"/>
                  </a:lnTo>
                </a:path>
              </a:pathLst>
            </a:custGeom>
            <a:ln w="26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430774" y="2279903"/>
              <a:ext cx="3736975" cy="3655060"/>
            </a:xfrm>
            <a:custGeom>
              <a:avLst/>
              <a:gdLst/>
              <a:ahLst/>
              <a:cxnLst/>
              <a:rect l="l" t="t" r="r" b="b"/>
              <a:pathLst>
                <a:path w="3736975" h="3655060">
                  <a:moveTo>
                    <a:pt x="118872" y="173736"/>
                  </a:moveTo>
                  <a:lnTo>
                    <a:pt x="64008" y="0"/>
                  </a:lnTo>
                  <a:lnTo>
                    <a:pt x="0" y="173736"/>
                  </a:lnTo>
                  <a:lnTo>
                    <a:pt x="118872" y="173736"/>
                  </a:lnTo>
                  <a:close/>
                </a:path>
                <a:path w="3736975" h="3655060">
                  <a:moveTo>
                    <a:pt x="3736848" y="3590544"/>
                  </a:moveTo>
                  <a:lnTo>
                    <a:pt x="3563112" y="3536442"/>
                  </a:lnTo>
                  <a:lnTo>
                    <a:pt x="3563112" y="3654552"/>
                  </a:lnTo>
                  <a:lnTo>
                    <a:pt x="3736848" y="35905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2606103" y="3824478"/>
            <a:ext cx="423545" cy="2742565"/>
            <a:chOff x="2606103" y="3824478"/>
            <a:chExt cx="423545" cy="2742565"/>
          </a:xfrm>
        </p:grpSpPr>
        <p:sp>
          <p:nvSpPr>
            <p:cNvPr id="24" name="object 24"/>
            <p:cNvSpPr/>
            <p:nvPr/>
          </p:nvSpPr>
          <p:spPr>
            <a:xfrm>
              <a:off x="2817876" y="3824478"/>
              <a:ext cx="0" cy="2384425"/>
            </a:xfrm>
            <a:custGeom>
              <a:avLst/>
              <a:gdLst/>
              <a:ahLst/>
              <a:cxnLst/>
              <a:rect l="l" t="t" r="r" b="b"/>
              <a:pathLst>
                <a:path h="2384425">
                  <a:moveTo>
                    <a:pt x="0" y="0"/>
                  </a:moveTo>
                  <a:lnTo>
                    <a:pt x="0" y="2384298"/>
                  </a:lnTo>
                </a:path>
              </a:pathLst>
            </a:custGeom>
            <a:ln w="26314">
              <a:solidFill>
                <a:srgbClr val="FF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07564" y="6208776"/>
              <a:ext cx="421005" cy="356870"/>
            </a:xfrm>
            <a:custGeom>
              <a:avLst/>
              <a:gdLst/>
              <a:ahLst/>
              <a:cxnLst/>
              <a:rect l="l" t="t" r="r" b="b"/>
              <a:pathLst>
                <a:path w="421005" h="356870">
                  <a:moveTo>
                    <a:pt x="420624" y="356615"/>
                  </a:moveTo>
                  <a:lnTo>
                    <a:pt x="210312" y="0"/>
                  </a:lnTo>
                  <a:lnTo>
                    <a:pt x="0" y="356615"/>
                  </a:lnTo>
                  <a:lnTo>
                    <a:pt x="420624" y="35661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607564" y="6208776"/>
              <a:ext cx="421005" cy="356870"/>
            </a:xfrm>
            <a:custGeom>
              <a:avLst/>
              <a:gdLst/>
              <a:ahLst/>
              <a:cxnLst/>
              <a:rect l="l" t="t" r="r" b="b"/>
              <a:pathLst>
                <a:path w="421005" h="356870">
                  <a:moveTo>
                    <a:pt x="420624" y="356615"/>
                  </a:moveTo>
                  <a:lnTo>
                    <a:pt x="210312" y="0"/>
                  </a:lnTo>
                  <a:lnTo>
                    <a:pt x="0" y="356615"/>
                  </a:lnTo>
                  <a:lnTo>
                    <a:pt x="420624" y="356615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1911921" y="3824478"/>
            <a:ext cx="414655" cy="2742565"/>
            <a:chOff x="1911921" y="3824478"/>
            <a:chExt cx="414655" cy="2742565"/>
          </a:xfrm>
        </p:grpSpPr>
        <p:sp>
          <p:nvSpPr>
            <p:cNvPr id="28" name="object 28"/>
            <p:cNvSpPr/>
            <p:nvPr/>
          </p:nvSpPr>
          <p:spPr>
            <a:xfrm>
              <a:off x="2123693" y="3824478"/>
              <a:ext cx="0" cy="2384425"/>
            </a:xfrm>
            <a:custGeom>
              <a:avLst/>
              <a:gdLst/>
              <a:ahLst/>
              <a:cxnLst/>
              <a:rect l="l" t="t" r="r" b="b"/>
              <a:pathLst>
                <a:path h="2384425">
                  <a:moveTo>
                    <a:pt x="0" y="0"/>
                  </a:moveTo>
                  <a:lnTo>
                    <a:pt x="0" y="2384298"/>
                  </a:lnTo>
                </a:path>
              </a:pathLst>
            </a:custGeom>
            <a:ln w="26314">
              <a:solidFill>
                <a:srgbClr val="FF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913381" y="6208776"/>
              <a:ext cx="411480" cy="356870"/>
            </a:xfrm>
            <a:custGeom>
              <a:avLst/>
              <a:gdLst/>
              <a:ahLst/>
              <a:cxnLst/>
              <a:rect l="l" t="t" r="r" b="b"/>
              <a:pathLst>
                <a:path w="411480" h="356870">
                  <a:moveTo>
                    <a:pt x="411480" y="356615"/>
                  </a:moveTo>
                  <a:lnTo>
                    <a:pt x="210312" y="0"/>
                  </a:lnTo>
                  <a:lnTo>
                    <a:pt x="0" y="356615"/>
                  </a:lnTo>
                  <a:lnTo>
                    <a:pt x="411480" y="35661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913381" y="6208776"/>
              <a:ext cx="411480" cy="356870"/>
            </a:xfrm>
            <a:custGeom>
              <a:avLst/>
              <a:gdLst/>
              <a:ahLst/>
              <a:cxnLst/>
              <a:rect l="l" t="t" r="r" b="b"/>
              <a:pathLst>
                <a:path w="411480" h="356870">
                  <a:moveTo>
                    <a:pt x="411480" y="356615"/>
                  </a:moveTo>
                  <a:lnTo>
                    <a:pt x="210312" y="0"/>
                  </a:lnTo>
                  <a:lnTo>
                    <a:pt x="0" y="356615"/>
                  </a:lnTo>
                  <a:lnTo>
                    <a:pt x="411480" y="356615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5622797" y="2590800"/>
            <a:ext cx="1078230" cy="383540"/>
            <a:chOff x="5622797" y="2590800"/>
            <a:chExt cx="1078230" cy="383540"/>
          </a:xfrm>
        </p:grpSpPr>
        <p:sp>
          <p:nvSpPr>
            <p:cNvPr id="32" name="object 32"/>
            <p:cNvSpPr/>
            <p:nvPr/>
          </p:nvSpPr>
          <p:spPr>
            <a:xfrm>
              <a:off x="5622797" y="2590800"/>
              <a:ext cx="1078230" cy="383540"/>
            </a:xfrm>
            <a:custGeom>
              <a:avLst/>
              <a:gdLst/>
              <a:ahLst/>
              <a:cxnLst/>
              <a:rect l="l" t="t" r="r" b="b"/>
              <a:pathLst>
                <a:path w="1078229" h="383539">
                  <a:moveTo>
                    <a:pt x="1078229" y="383285"/>
                  </a:moveTo>
                  <a:lnTo>
                    <a:pt x="1078229" y="0"/>
                  </a:lnTo>
                  <a:lnTo>
                    <a:pt x="0" y="0"/>
                  </a:lnTo>
                  <a:lnTo>
                    <a:pt x="0" y="383285"/>
                  </a:lnTo>
                  <a:lnTo>
                    <a:pt x="1078229" y="38328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006083" y="2663952"/>
              <a:ext cx="165100" cy="0"/>
            </a:xfrm>
            <a:custGeom>
              <a:avLst/>
              <a:gdLst/>
              <a:ahLst/>
              <a:cxnLst/>
              <a:rect l="l" t="t" r="r" b="b"/>
              <a:pathLst>
                <a:path w="165100">
                  <a:moveTo>
                    <a:pt x="164591" y="0"/>
                  </a:moveTo>
                  <a:lnTo>
                    <a:pt x="0" y="0"/>
                  </a:lnTo>
                </a:path>
              </a:pathLst>
            </a:custGeom>
            <a:ln w="1851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161531" y="2627376"/>
              <a:ext cx="119380" cy="82550"/>
            </a:xfrm>
            <a:custGeom>
              <a:avLst/>
              <a:gdLst/>
              <a:ahLst/>
              <a:cxnLst/>
              <a:rect l="l" t="t" r="r" b="b"/>
              <a:pathLst>
                <a:path w="119379" h="82550">
                  <a:moveTo>
                    <a:pt x="118872" y="36576"/>
                  </a:moveTo>
                  <a:lnTo>
                    <a:pt x="0" y="0"/>
                  </a:lnTo>
                  <a:lnTo>
                    <a:pt x="0" y="82296"/>
                  </a:lnTo>
                  <a:lnTo>
                    <a:pt x="118872" y="3657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390131" y="2663952"/>
              <a:ext cx="165100" cy="0"/>
            </a:xfrm>
            <a:custGeom>
              <a:avLst/>
              <a:gdLst/>
              <a:ahLst/>
              <a:cxnLst/>
              <a:rect l="l" t="t" r="r" b="b"/>
              <a:pathLst>
                <a:path w="165100">
                  <a:moveTo>
                    <a:pt x="164591" y="0"/>
                  </a:moveTo>
                  <a:lnTo>
                    <a:pt x="0" y="0"/>
                  </a:lnTo>
                </a:path>
              </a:pathLst>
            </a:custGeom>
            <a:ln w="1851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545579" y="2627376"/>
              <a:ext cx="119380" cy="82550"/>
            </a:xfrm>
            <a:custGeom>
              <a:avLst/>
              <a:gdLst/>
              <a:ahLst/>
              <a:cxnLst/>
              <a:rect l="l" t="t" r="r" b="b"/>
              <a:pathLst>
                <a:path w="119379" h="82550">
                  <a:moveTo>
                    <a:pt x="118872" y="36576"/>
                  </a:moveTo>
                  <a:lnTo>
                    <a:pt x="0" y="0"/>
                  </a:lnTo>
                  <a:lnTo>
                    <a:pt x="0" y="82296"/>
                  </a:lnTo>
                  <a:lnTo>
                    <a:pt x="118872" y="3657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7841043" y="5604573"/>
            <a:ext cx="423545" cy="358775"/>
            <a:chOff x="7841043" y="5604573"/>
            <a:chExt cx="423545" cy="358775"/>
          </a:xfrm>
        </p:grpSpPr>
        <p:sp>
          <p:nvSpPr>
            <p:cNvPr id="38" name="object 38"/>
            <p:cNvSpPr/>
            <p:nvPr/>
          </p:nvSpPr>
          <p:spPr>
            <a:xfrm>
              <a:off x="7842504" y="5606033"/>
              <a:ext cx="421005" cy="356235"/>
            </a:xfrm>
            <a:custGeom>
              <a:avLst/>
              <a:gdLst/>
              <a:ahLst/>
              <a:cxnLst/>
              <a:rect l="l" t="t" r="r" b="b"/>
              <a:pathLst>
                <a:path w="421004" h="356235">
                  <a:moveTo>
                    <a:pt x="420624" y="355853"/>
                  </a:moveTo>
                  <a:lnTo>
                    <a:pt x="210312" y="0"/>
                  </a:lnTo>
                  <a:lnTo>
                    <a:pt x="0" y="355853"/>
                  </a:lnTo>
                  <a:lnTo>
                    <a:pt x="420624" y="3558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842504" y="5606033"/>
              <a:ext cx="421005" cy="356235"/>
            </a:xfrm>
            <a:custGeom>
              <a:avLst/>
              <a:gdLst/>
              <a:ahLst/>
              <a:cxnLst/>
              <a:rect l="l" t="t" r="r" b="b"/>
              <a:pathLst>
                <a:path w="421004" h="356235">
                  <a:moveTo>
                    <a:pt x="420624" y="355853"/>
                  </a:moveTo>
                  <a:lnTo>
                    <a:pt x="210312" y="0"/>
                  </a:lnTo>
                  <a:lnTo>
                    <a:pt x="0" y="355853"/>
                  </a:lnTo>
                  <a:lnTo>
                    <a:pt x="420624" y="355853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5714238" y="5798058"/>
            <a:ext cx="2192655" cy="118110"/>
            <a:chOff x="5714238" y="5798058"/>
            <a:chExt cx="2192655" cy="118110"/>
          </a:xfrm>
        </p:grpSpPr>
        <p:sp>
          <p:nvSpPr>
            <p:cNvPr id="41" name="object 41"/>
            <p:cNvSpPr/>
            <p:nvPr/>
          </p:nvSpPr>
          <p:spPr>
            <a:xfrm>
              <a:off x="5869686" y="5852160"/>
              <a:ext cx="1881505" cy="9525"/>
            </a:xfrm>
            <a:custGeom>
              <a:avLst/>
              <a:gdLst/>
              <a:ahLst/>
              <a:cxnLst/>
              <a:rect l="l" t="t" r="r" b="b"/>
              <a:pathLst>
                <a:path w="1881504" h="9525">
                  <a:moveTo>
                    <a:pt x="0" y="9144"/>
                  </a:moveTo>
                  <a:lnTo>
                    <a:pt x="1881377" y="0"/>
                  </a:lnTo>
                </a:path>
              </a:pathLst>
            </a:custGeom>
            <a:ln w="2631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714238" y="5798058"/>
              <a:ext cx="2192655" cy="118110"/>
            </a:xfrm>
            <a:custGeom>
              <a:avLst/>
              <a:gdLst/>
              <a:ahLst/>
              <a:cxnLst/>
              <a:rect l="l" t="t" r="r" b="b"/>
              <a:pathLst>
                <a:path w="2192654" h="118110">
                  <a:moveTo>
                    <a:pt x="164592" y="9144"/>
                  </a:moveTo>
                  <a:lnTo>
                    <a:pt x="0" y="63246"/>
                  </a:lnTo>
                  <a:lnTo>
                    <a:pt x="164592" y="118110"/>
                  </a:lnTo>
                  <a:lnTo>
                    <a:pt x="164592" y="9144"/>
                  </a:lnTo>
                  <a:close/>
                </a:path>
                <a:path w="2192654" h="118110">
                  <a:moveTo>
                    <a:pt x="2192274" y="54102"/>
                  </a:moveTo>
                  <a:lnTo>
                    <a:pt x="2019300" y="0"/>
                  </a:lnTo>
                  <a:lnTo>
                    <a:pt x="2019300" y="108966"/>
                  </a:lnTo>
                  <a:lnTo>
                    <a:pt x="2192274" y="54102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4488243" y="2854515"/>
            <a:ext cx="222885" cy="669925"/>
            <a:chOff x="4488243" y="2854515"/>
            <a:chExt cx="222885" cy="669925"/>
          </a:xfrm>
        </p:grpSpPr>
        <p:sp>
          <p:nvSpPr>
            <p:cNvPr id="44" name="object 44"/>
            <p:cNvSpPr/>
            <p:nvPr/>
          </p:nvSpPr>
          <p:spPr>
            <a:xfrm>
              <a:off x="4489703" y="2855975"/>
              <a:ext cx="219710" cy="666750"/>
            </a:xfrm>
            <a:custGeom>
              <a:avLst/>
              <a:gdLst/>
              <a:ahLst/>
              <a:cxnLst/>
              <a:rect l="l" t="t" r="r" b="b"/>
              <a:pathLst>
                <a:path w="219710" h="666750">
                  <a:moveTo>
                    <a:pt x="219456" y="666750"/>
                  </a:moveTo>
                  <a:lnTo>
                    <a:pt x="82296" y="346710"/>
                  </a:lnTo>
                  <a:lnTo>
                    <a:pt x="173736" y="355854"/>
                  </a:lnTo>
                  <a:lnTo>
                    <a:pt x="0" y="0"/>
                  </a:lnTo>
                  <a:lnTo>
                    <a:pt x="137160" y="328422"/>
                  </a:lnTo>
                  <a:lnTo>
                    <a:pt x="45720" y="319278"/>
                  </a:lnTo>
                  <a:lnTo>
                    <a:pt x="219456" y="6667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489703" y="2855975"/>
              <a:ext cx="219710" cy="666750"/>
            </a:xfrm>
            <a:custGeom>
              <a:avLst/>
              <a:gdLst/>
              <a:ahLst/>
              <a:cxnLst/>
              <a:rect l="l" t="t" r="r" b="b"/>
              <a:pathLst>
                <a:path w="219710" h="666750">
                  <a:moveTo>
                    <a:pt x="0" y="0"/>
                  </a:moveTo>
                  <a:lnTo>
                    <a:pt x="173736" y="355854"/>
                  </a:lnTo>
                  <a:lnTo>
                    <a:pt x="82296" y="346710"/>
                  </a:lnTo>
                  <a:lnTo>
                    <a:pt x="219456" y="666750"/>
                  </a:lnTo>
                  <a:lnTo>
                    <a:pt x="45720" y="319278"/>
                  </a:lnTo>
                  <a:lnTo>
                    <a:pt x="137160" y="32842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5301297" y="3778040"/>
            <a:ext cx="2908300" cy="2249805"/>
            <a:chOff x="5301297" y="3778040"/>
            <a:chExt cx="2908300" cy="2249805"/>
          </a:xfrm>
        </p:grpSpPr>
        <p:sp>
          <p:nvSpPr>
            <p:cNvPr id="47" name="object 47"/>
            <p:cNvSpPr/>
            <p:nvPr/>
          </p:nvSpPr>
          <p:spPr>
            <a:xfrm>
              <a:off x="5302757" y="5670041"/>
              <a:ext cx="411480" cy="356235"/>
            </a:xfrm>
            <a:custGeom>
              <a:avLst/>
              <a:gdLst/>
              <a:ahLst/>
              <a:cxnLst/>
              <a:rect l="l" t="t" r="r" b="b"/>
              <a:pathLst>
                <a:path w="411479" h="356235">
                  <a:moveTo>
                    <a:pt x="411479" y="355853"/>
                  </a:moveTo>
                  <a:lnTo>
                    <a:pt x="201167" y="0"/>
                  </a:lnTo>
                  <a:lnTo>
                    <a:pt x="0" y="355853"/>
                  </a:lnTo>
                  <a:lnTo>
                    <a:pt x="411479" y="3558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302757" y="5670041"/>
              <a:ext cx="411480" cy="356235"/>
            </a:xfrm>
            <a:custGeom>
              <a:avLst/>
              <a:gdLst/>
              <a:ahLst/>
              <a:cxnLst/>
              <a:rect l="l" t="t" r="r" b="b"/>
              <a:pathLst>
                <a:path w="411479" h="356235">
                  <a:moveTo>
                    <a:pt x="411479" y="355853"/>
                  </a:moveTo>
                  <a:lnTo>
                    <a:pt x="201167" y="0"/>
                  </a:lnTo>
                  <a:lnTo>
                    <a:pt x="0" y="355853"/>
                  </a:lnTo>
                  <a:lnTo>
                    <a:pt x="411479" y="355853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494781" y="5532881"/>
              <a:ext cx="593725" cy="146685"/>
            </a:xfrm>
            <a:custGeom>
              <a:avLst/>
              <a:gdLst/>
              <a:ahLst/>
              <a:cxnLst/>
              <a:rect l="l" t="t" r="r" b="b"/>
              <a:pathLst>
                <a:path w="593725" h="146685">
                  <a:moveTo>
                    <a:pt x="593598" y="0"/>
                  </a:moveTo>
                  <a:lnTo>
                    <a:pt x="0" y="146304"/>
                  </a:lnTo>
                </a:path>
              </a:pathLst>
            </a:custGeom>
            <a:ln w="38011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097523" y="3797045"/>
              <a:ext cx="2092960" cy="1727200"/>
            </a:xfrm>
            <a:custGeom>
              <a:avLst/>
              <a:gdLst/>
              <a:ahLst/>
              <a:cxnLst/>
              <a:rect l="l" t="t" r="r" b="b"/>
              <a:pathLst>
                <a:path w="2092959" h="1727200">
                  <a:moveTo>
                    <a:pt x="2092452" y="0"/>
                  </a:moveTo>
                  <a:lnTo>
                    <a:pt x="0" y="1726692"/>
                  </a:lnTo>
                </a:path>
              </a:pathLst>
            </a:custGeom>
            <a:ln w="38011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2" name="object 7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126</a:t>
            </a:fld>
            <a:endParaRPr spc="-25" dirty="0"/>
          </a:p>
        </p:txBody>
      </p:sp>
      <p:sp>
        <p:nvSpPr>
          <p:cNvPr id="55" name="object 55"/>
          <p:cNvSpPr txBox="1"/>
          <p:nvPr/>
        </p:nvSpPr>
        <p:spPr>
          <a:xfrm>
            <a:off x="3542029" y="1314704"/>
            <a:ext cx="553021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21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través</a:t>
            </a:r>
            <a:r>
              <a:rPr sz="21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1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sz="21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75" dirty="0">
                <a:solidFill>
                  <a:srgbClr val="EC34F1"/>
                </a:solidFill>
                <a:latin typeface="Arial Unicode MS"/>
                <a:cs typeface="Arial Unicode MS"/>
              </a:rPr>
              <a:t>corriente:</a:t>
            </a:r>
            <a:r>
              <a:rPr sz="21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0" dirty="0">
                <a:solidFill>
                  <a:srgbClr val="EC34F1"/>
                </a:solidFill>
                <a:latin typeface="Arial Unicode MS"/>
                <a:cs typeface="Arial Unicode MS"/>
              </a:rPr>
              <a:t>replicación</a:t>
            </a:r>
            <a:r>
              <a:rPr sz="21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EC34F1"/>
                </a:solidFill>
                <a:latin typeface="Arial Unicode MS"/>
                <a:cs typeface="Arial Unicode MS"/>
              </a:rPr>
              <a:t>perfecta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655823" y="2173478"/>
            <a:ext cx="52959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latin typeface="Arial Unicode MS"/>
                <a:cs typeface="Arial Unicode MS"/>
              </a:rPr>
              <a:t>4</a:t>
            </a:r>
            <a:r>
              <a:rPr sz="1050" spc="-10" dirty="0">
                <a:latin typeface="Arial Unicode MS"/>
                <a:cs typeface="Arial Unicode MS"/>
              </a:rPr>
              <a:t> piezas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581910" y="2731488"/>
            <a:ext cx="681355" cy="1130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50" i="1" dirty="0">
                <a:latin typeface="Trebuchet MS"/>
                <a:cs typeface="Trebuchet MS"/>
              </a:rPr>
              <a:t>Autobús</a:t>
            </a:r>
            <a:r>
              <a:rPr sz="550" i="1" spc="50" dirty="0">
                <a:latin typeface="Trebuchet MS"/>
                <a:cs typeface="Trebuchet MS"/>
              </a:rPr>
              <a:t> </a:t>
            </a:r>
            <a:r>
              <a:rPr sz="550" i="1" dirty="0">
                <a:latin typeface="Trebuchet MS"/>
                <a:cs typeface="Trebuchet MS"/>
              </a:rPr>
              <a:t>de</a:t>
            </a:r>
            <a:r>
              <a:rPr sz="550" i="1" spc="50" dirty="0">
                <a:latin typeface="Trebuchet MS"/>
                <a:cs typeface="Trebuchet MS"/>
              </a:rPr>
              <a:t> </a:t>
            </a:r>
            <a:r>
              <a:rPr sz="550" i="1" dirty="0">
                <a:latin typeface="Trebuchet MS"/>
                <a:cs typeface="Trebuchet MS"/>
              </a:rPr>
              <a:t>2</a:t>
            </a:r>
            <a:r>
              <a:rPr sz="550" i="1" spc="50" dirty="0">
                <a:latin typeface="Trebuchet MS"/>
                <a:cs typeface="Trebuchet MS"/>
              </a:rPr>
              <a:t> </a:t>
            </a:r>
            <a:r>
              <a:rPr sz="550" i="1" spc="-10" dirty="0">
                <a:latin typeface="Trebuchet MS"/>
                <a:cs typeface="Trebuchet MS"/>
              </a:rPr>
              <a:t>nodos</a:t>
            </a:r>
            <a:endParaRPr sz="550">
              <a:latin typeface="Trebuchet MS"/>
              <a:cs typeface="Trebuchet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622797" y="2590800"/>
            <a:ext cx="1078230" cy="383540"/>
          </a:xfrm>
          <a:prstGeom prst="rect">
            <a:avLst/>
          </a:prstGeom>
        </p:spPr>
        <p:txBody>
          <a:bodyPr vert="horz" wrap="square" lIns="0" tIns="144780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1140"/>
              </a:spcBef>
            </a:pPr>
            <a:r>
              <a:rPr sz="1150" b="1" spc="55" dirty="0">
                <a:solidFill>
                  <a:srgbClr val="FF0000"/>
                </a:solidFill>
                <a:latin typeface="Trebuchet MS"/>
                <a:cs typeface="Trebuchet MS"/>
              </a:rPr>
              <a:t>I</a:t>
            </a:r>
            <a:r>
              <a:rPr sz="750" b="1" spc="55" dirty="0">
                <a:solidFill>
                  <a:srgbClr val="FF0000"/>
                </a:solidFill>
                <a:latin typeface="Trebuchet MS"/>
                <a:cs typeface="Trebuchet MS"/>
              </a:rPr>
              <a:t>D</a:t>
            </a:r>
            <a:r>
              <a:rPr sz="1150" b="1" spc="55" dirty="0">
                <a:solidFill>
                  <a:srgbClr val="FF0000"/>
                </a:solidFill>
                <a:latin typeface="Trebuchet MS"/>
                <a:cs typeface="Trebuchet MS"/>
              </a:rPr>
              <a:t>=</a:t>
            </a:r>
            <a:r>
              <a:rPr sz="1150" b="1" spc="-1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0000"/>
                </a:solidFill>
                <a:latin typeface="Trebuchet MS"/>
                <a:cs typeface="Trebuchet MS"/>
              </a:rPr>
              <a:t>yo</a:t>
            </a:r>
            <a:r>
              <a:rPr sz="750" b="1" dirty="0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sz="1150" b="1" dirty="0">
                <a:solidFill>
                  <a:srgbClr val="FF0000"/>
                </a:solidFill>
                <a:latin typeface="Trebuchet MS"/>
                <a:cs typeface="Trebuchet MS"/>
              </a:rPr>
              <a:t>+</a:t>
            </a:r>
            <a:r>
              <a:rPr sz="1150" b="1" spc="-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150" b="1" spc="-25" dirty="0">
                <a:solidFill>
                  <a:srgbClr val="FF0000"/>
                </a:solidFill>
                <a:latin typeface="Trebuchet MS"/>
                <a:cs typeface="Trebuchet MS"/>
              </a:rPr>
              <a:t>yo</a:t>
            </a:r>
            <a:r>
              <a:rPr sz="750" b="1" spc="-25" dirty="0">
                <a:solidFill>
                  <a:srgbClr val="FF0000"/>
                </a:solidFill>
                <a:latin typeface="Trebuchet MS"/>
                <a:cs typeface="Trebuchet MS"/>
              </a:rPr>
              <a:t>2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793745" y="3080765"/>
            <a:ext cx="36004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25" dirty="0">
                <a:latin typeface="Trebuchet MS"/>
                <a:cs typeface="Trebuchet MS"/>
              </a:rPr>
              <a:t>87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973833" y="3598417"/>
            <a:ext cx="3321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 Unicode MS"/>
                <a:cs typeface="Arial Unicode MS"/>
              </a:rPr>
              <a:t>(0,0)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644569" y="3598417"/>
            <a:ext cx="381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Arial Unicode MS"/>
                <a:cs typeface="Arial Unicode MS"/>
              </a:rPr>
              <a:t>(4,-</a:t>
            </a:r>
            <a:r>
              <a:rPr sz="1200" spc="-25" dirty="0">
                <a:latin typeface="Arial Unicode MS"/>
                <a:cs typeface="Arial Unicode MS"/>
              </a:rPr>
              <a:t>4)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534404" y="3636009"/>
            <a:ext cx="408305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10" dirty="0">
                <a:solidFill>
                  <a:srgbClr val="FF0000"/>
                </a:solidFill>
                <a:latin typeface="Trebuchet MS"/>
                <a:cs typeface="Trebuchet MS"/>
              </a:rPr>
              <a:t>VIAJE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083557" y="2386578"/>
            <a:ext cx="360045" cy="300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25" dirty="0">
                <a:latin typeface="Arial Unicode MS"/>
                <a:cs typeface="Arial Unicode MS"/>
              </a:rPr>
              <a:t>10</a:t>
            </a:r>
            <a:endParaRPr sz="2300">
              <a:latin typeface="Arial Unicode MS"/>
              <a:cs typeface="Arial Unicode MS"/>
            </a:endParaRPr>
          </a:p>
          <a:p>
            <a:pPr marL="140970">
              <a:lnSpc>
                <a:spcPct val="100000"/>
              </a:lnSpc>
              <a:spcBef>
                <a:spcPts val="2420"/>
              </a:spcBef>
            </a:pPr>
            <a:r>
              <a:rPr sz="2300" spc="35" dirty="0">
                <a:latin typeface="Arial Unicode MS"/>
                <a:cs typeface="Arial Unicode MS"/>
              </a:rPr>
              <a:t>8</a:t>
            </a:r>
            <a:endParaRPr sz="2300">
              <a:latin typeface="Arial Unicode MS"/>
              <a:cs typeface="Arial Unicode MS"/>
            </a:endParaRPr>
          </a:p>
          <a:p>
            <a:pPr marL="140970">
              <a:lnSpc>
                <a:spcPct val="100000"/>
              </a:lnSpc>
              <a:spcBef>
                <a:spcPts val="2420"/>
              </a:spcBef>
            </a:pPr>
            <a:r>
              <a:rPr sz="2300" spc="35" dirty="0">
                <a:latin typeface="Arial Unicode MS"/>
                <a:cs typeface="Arial Unicode MS"/>
              </a:rPr>
              <a:t>6</a:t>
            </a:r>
            <a:endParaRPr sz="2300">
              <a:latin typeface="Arial Unicode MS"/>
              <a:cs typeface="Arial Unicode MS"/>
            </a:endParaRPr>
          </a:p>
          <a:p>
            <a:pPr marL="140970">
              <a:lnSpc>
                <a:spcPct val="100000"/>
              </a:lnSpc>
              <a:spcBef>
                <a:spcPts val="2130"/>
              </a:spcBef>
            </a:pPr>
            <a:r>
              <a:rPr sz="2300" spc="35" dirty="0">
                <a:latin typeface="Arial Unicode MS"/>
                <a:cs typeface="Arial Unicode MS"/>
              </a:rPr>
              <a:t>4</a:t>
            </a:r>
            <a:endParaRPr sz="2300">
              <a:latin typeface="Arial Unicode MS"/>
              <a:cs typeface="Arial Unicode MS"/>
            </a:endParaRPr>
          </a:p>
          <a:p>
            <a:pPr marL="168910">
              <a:lnSpc>
                <a:spcPct val="100000"/>
              </a:lnSpc>
              <a:spcBef>
                <a:spcPts val="2715"/>
              </a:spcBef>
            </a:pPr>
            <a:r>
              <a:rPr sz="2300" spc="35" dirty="0">
                <a:latin typeface="Arial Unicode MS"/>
                <a:cs typeface="Arial Unicode MS"/>
              </a:rPr>
              <a:t>2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71205" y="3702556"/>
            <a:ext cx="435609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latin typeface="Arial Unicode MS"/>
                <a:cs typeface="Arial Unicode MS"/>
              </a:rPr>
              <a:t>+</a:t>
            </a:r>
            <a:r>
              <a:rPr sz="2300" spc="-90" dirty="0">
                <a:latin typeface="Arial Unicode MS"/>
                <a:cs typeface="Arial Unicode MS"/>
              </a:rPr>
              <a:t> </a:t>
            </a:r>
            <a:r>
              <a:rPr sz="2300" spc="-50" dirty="0">
                <a:latin typeface="Arial Unicode MS"/>
                <a:cs typeface="Arial Unicode MS"/>
              </a:rPr>
              <a:t>4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027165" y="4740406"/>
            <a:ext cx="88582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spc="50" dirty="0">
                <a:solidFill>
                  <a:srgbClr val="FF0000"/>
                </a:solidFill>
                <a:latin typeface="Trebuchet MS"/>
                <a:cs typeface="Trebuchet MS"/>
              </a:rPr>
              <a:t>CONTENER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212334" y="5710682"/>
            <a:ext cx="3712210" cy="523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98830" algn="r">
              <a:lnSpc>
                <a:spcPts val="1390"/>
              </a:lnSpc>
              <a:spcBef>
                <a:spcPts val="100"/>
              </a:spcBef>
            </a:pPr>
            <a:r>
              <a:rPr sz="1350" b="1" spc="100" dirty="0">
                <a:solidFill>
                  <a:srgbClr val="FF00FF"/>
                </a:solidFill>
                <a:latin typeface="Trebuchet MS"/>
                <a:cs typeface="Trebuchet MS"/>
              </a:rPr>
              <a:t>B</a:t>
            </a:r>
            <a:endParaRPr sz="1350">
              <a:latin typeface="Trebuchet MS"/>
              <a:cs typeface="Trebuchet MS"/>
            </a:endParaRPr>
          </a:p>
          <a:p>
            <a:pPr marL="12700">
              <a:lnSpc>
                <a:spcPts val="2530"/>
              </a:lnSpc>
              <a:tabLst>
                <a:tab pos="807085" algn="l"/>
                <a:tab pos="1492250" algn="l"/>
                <a:tab pos="2122170" algn="l"/>
                <a:tab pos="2780665" algn="l"/>
                <a:tab pos="3364865" algn="l"/>
              </a:tabLst>
            </a:pPr>
            <a:r>
              <a:rPr sz="2300" spc="-25" dirty="0">
                <a:latin typeface="Arial Unicode MS"/>
                <a:cs typeface="Arial Unicode MS"/>
              </a:rPr>
              <a:t>0</a:t>
            </a:r>
            <a:r>
              <a:rPr sz="1350" b="1" spc="-25" dirty="0">
                <a:solidFill>
                  <a:srgbClr val="FF00FF"/>
                </a:solidFill>
                <a:latin typeface="Trebuchet MS"/>
                <a:cs typeface="Trebuchet MS"/>
              </a:rPr>
              <a:t>A</a:t>
            </a:r>
            <a:r>
              <a:rPr sz="1350" b="1" dirty="0">
                <a:solidFill>
                  <a:srgbClr val="FF00FF"/>
                </a:solidFill>
                <a:latin typeface="Trebuchet MS"/>
                <a:cs typeface="Trebuchet MS"/>
              </a:rPr>
              <a:t>	</a:t>
            </a:r>
            <a:r>
              <a:rPr sz="2300" spc="-50" dirty="0">
                <a:latin typeface="Arial Unicode MS"/>
                <a:cs typeface="Arial Unicode MS"/>
              </a:rPr>
              <a:t>2</a:t>
            </a:r>
            <a:r>
              <a:rPr sz="2300" dirty="0">
                <a:latin typeface="Arial Unicode MS"/>
                <a:cs typeface="Arial Unicode MS"/>
              </a:rPr>
              <a:t>	</a:t>
            </a:r>
            <a:r>
              <a:rPr sz="2300" spc="-50" dirty="0">
                <a:latin typeface="Arial Unicode MS"/>
                <a:cs typeface="Arial Unicode MS"/>
              </a:rPr>
              <a:t>4</a:t>
            </a:r>
            <a:r>
              <a:rPr sz="2300" dirty="0">
                <a:latin typeface="Arial Unicode MS"/>
                <a:cs typeface="Arial Unicode MS"/>
              </a:rPr>
              <a:t>	</a:t>
            </a:r>
            <a:r>
              <a:rPr sz="2300" spc="-50" dirty="0">
                <a:latin typeface="Arial Unicode MS"/>
                <a:cs typeface="Arial Unicode MS"/>
              </a:rPr>
              <a:t>6</a:t>
            </a:r>
            <a:r>
              <a:rPr sz="2300" dirty="0">
                <a:latin typeface="Arial Unicode MS"/>
                <a:cs typeface="Arial Unicode MS"/>
              </a:rPr>
              <a:t>	</a:t>
            </a:r>
            <a:r>
              <a:rPr sz="2300" spc="-50" dirty="0">
                <a:latin typeface="Arial Unicode MS"/>
                <a:cs typeface="Arial Unicode MS"/>
              </a:rPr>
              <a:t>8</a:t>
            </a:r>
            <a:r>
              <a:rPr sz="2300" dirty="0">
                <a:latin typeface="Arial Unicode MS"/>
                <a:cs typeface="Arial Unicode MS"/>
              </a:rPr>
              <a:t>	</a:t>
            </a:r>
            <a:r>
              <a:rPr sz="2300" spc="-25" dirty="0">
                <a:latin typeface="Arial Unicode MS"/>
                <a:cs typeface="Arial Unicode MS"/>
              </a:rPr>
              <a:t>10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971803" y="4799076"/>
            <a:ext cx="1930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5" dirty="0">
                <a:latin typeface="Arial Unicode MS"/>
                <a:cs typeface="Arial Unicode MS"/>
              </a:rPr>
              <a:t>0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58080" y="5827007"/>
            <a:ext cx="36258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latin typeface="Arial Unicode MS"/>
                <a:cs typeface="Arial Unicode MS"/>
              </a:rPr>
              <a:t>-</a:t>
            </a:r>
            <a:r>
              <a:rPr sz="2300" spc="-80" dirty="0">
                <a:latin typeface="Arial Unicode MS"/>
                <a:cs typeface="Arial Unicode MS"/>
              </a:rPr>
              <a:t> </a:t>
            </a:r>
            <a:r>
              <a:rPr sz="2300" spc="-50" dirty="0">
                <a:latin typeface="Arial Unicode MS"/>
                <a:cs typeface="Arial Unicode MS"/>
              </a:rPr>
              <a:t>4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055367" y="6313422"/>
            <a:ext cx="14414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75" dirty="0">
                <a:solidFill>
                  <a:srgbClr val="FF00FF"/>
                </a:solidFill>
                <a:latin typeface="Trebuchet MS"/>
                <a:cs typeface="Trebuchet MS"/>
              </a:rPr>
              <a:t>A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758694" y="6313422"/>
            <a:ext cx="14097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100" dirty="0">
                <a:solidFill>
                  <a:srgbClr val="FF00FF"/>
                </a:solidFill>
                <a:latin typeface="Trebuchet MS"/>
                <a:cs typeface="Trebuchet MS"/>
              </a:rPr>
              <a:t>B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637019" y="6327647"/>
            <a:ext cx="1489075" cy="2108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3810">
              <a:lnSpc>
                <a:spcPts val="1435"/>
              </a:lnSpc>
            </a:pPr>
            <a:r>
              <a:rPr sz="1300" b="1" spc="50" dirty="0">
                <a:solidFill>
                  <a:srgbClr val="FF0000"/>
                </a:solidFill>
                <a:latin typeface="Trebuchet MS"/>
                <a:cs typeface="Trebuchet MS"/>
              </a:rPr>
              <a:t>I</a:t>
            </a:r>
            <a:r>
              <a:rPr sz="800" b="1" spc="50" dirty="0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r>
              <a:rPr sz="1300" b="1" spc="50" dirty="0">
                <a:solidFill>
                  <a:srgbClr val="FF0000"/>
                </a:solidFill>
                <a:latin typeface="Trebuchet MS"/>
                <a:cs typeface="Trebuchet MS"/>
              </a:rPr>
              <a:t>=</a:t>
            </a:r>
            <a:r>
              <a:rPr sz="1300" b="1" spc="-6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300" b="1" dirty="0">
                <a:solidFill>
                  <a:srgbClr val="FF0000"/>
                </a:solidFill>
                <a:latin typeface="Trebuchet MS"/>
                <a:cs typeface="Trebuchet MS"/>
              </a:rPr>
              <a:t>|yo</a:t>
            </a:r>
            <a:r>
              <a:rPr sz="800" b="1" dirty="0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sz="1300" b="1" dirty="0">
                <a:solidFill>
                  <a:srgbClr val="FF0000"/>
                </a:solidFill>
                <a:latin typeface="Trebuchet MS"/>
                <a:cs typeface="Trebuchet MS"/>
              </a:rPr>
              <a:t>|</a:t>
            </a:r>
            <a:r>
              <a:rPr sz="1300" b="1" spc="-5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300" b="1" dirty="0">
                <a:solidFill>
                  <a:srgbClr val="FF0000"/>
                </a:solidFill>
                <a:latin typeface="Trebuchet MS"/>
                <a:cs typeface="Trebuchet MS"/>
              </a:rPr>
              <a:t>+</a:t>
            </a:r>
            <a:r>
              <a:rPr sz="1300" b="1" spc="-6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300" b="1" spc="-20" dirty="0">
                <a:solidFill>
                  <a:srgbClr val="FF0000"/>
                </a:solidFill>
                <a:latin typeface="Trebuchet MS"/>
                <a:cs typeface="Trebuchet MS"/>
              </a:rPr>
              <a:t>|yo</a:t>
            </a:r>
            <a:r>
              <a:rPr sz="800" b="1" spc="-20" dirty="0">
                <a:solidFill>
                  <a:srgbClr val="FF0000"/>
                </a:solidFill>
                <a:latin typeface="Trebuchet MS"/>
                <a:cs typeface="Trebuchet MS"/>
              </a:rPr>
              <a:t>2</a:t>
            </a:r>
            <a:r>
              <a:rPr sz="1300" b="1" spc="-20" dirty="0">
                <a:solidFill>
                  <a:srgbClr val="FF0000"/>
                </a:solidFill>
                <a:latin typeface="Trebuchet MS"/>
                <a:cs typeface="Trebuchet MS"/>
              </a:rPr>
              <a:t>|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3965" y="3992879"/>
            <a:ext cx="3536950" cy="2108835"/>
            <a:chOff x="1403965" y="3992879"/>
            <a:chExt cx="3536950" cy="2108835"/>
          </a:xfrm>
        </p:grpSpPr>
        <p:sp>
          <p:nvSpPr>
            <p:cNvPr id="3" name="object 3"/>
            <p:cNvSpPr/>
            <p:nvPr/>
          </p:nvSpPr>
          <p:spPr>
            <a:xfrm>
              <a:off x="1416558" y="5051297"/>
              <a:ext cx="3524250" cy="0"/>
            </a:xfrm>
            <a:custGeom>
              <a:avLst/>
              <a:gdLst/>
              <a:ahLst/>
              <a:cxnLst/>
              <a:rect l="l" t="t" r="r" b="b"/>
              <a:pathLst>
                <a:path w="3524250">
                  <a:moveTo>
                    <a:pt x="0" y="0"/>
                  </a:moveTo>
                  <a:lnTo>
                    <a:pt x="3524250" y="0"/>
                  </a:lnTo>
                </a:path>
              </a:pathLst>
            </a:custGeom>
            <a:ln w="251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03965" y="4099159"/>
              <a:ext cx="3383318" cy="189741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16558" y="3992879"/>
              <a:ext cx="0" cy="2108835"/>
            </a:xfrm>
            <a:custGeom>
              <a:avLst/>
              <a:gdLst/>
              <a:ahLst/>
              <a:cxnLst/>
              <a:rect l="l" t="t" r="r" b="b"/>
              <a:pathLst>
                <a:path h="2108835">
                  <a:moveTo>
                    <a:pt x="0" y="0"/>
                  </a:moveTo>
                  <a:lnTo>
                    <a:pt x="0" y="2108454"/>
                  </a:lnTo>
                </a:path>
              </a:pathLst>
            </a:custGeom>
            <a:ln w="251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422391" y="2452877"/>
            <a:ext cx="3576954" cy="3500120"/>
            <a:chOff x="5422391" y="2452877"/>
            <a:chExt cx="3576954" cy="3500120"/>
          </a:xfrm>
        </p:grpSpPr>
        <p:sp>
          <p:nvSpPr>
            <p:cNvPr id="7" name="object 7"/>
            <p:cNvSpPr/>
            <p:nvPr/>
          </p:nvSpPr>
          <p:spPr>
            <a:xfrm>
              <a:off x="5483351" y="2610611"/>
              <a:ext cx="3359150" cy="3280410"/>
            </a:xfrm>
            <a:custGeom>
              <a:avLst/>
              <a:gdLst/>
              <a:ahLst/>
              <a:cxnLst/>
              <a:rect l="l" t="t" r="r" b="b"/>
              <a:pathLst>
                <a:path w="3359150" h="3280410">
                  <a:moveTo>
                    <a:pt x="0" y="0"/>
                  </a:moveTo>
                  <a:lnTo>
                    <a:pt x="0" y="3280410"/>
                  </a:lnTo>
                  <a:lnTo>
                    <a:pt x="3358896" y="3280410"/>
                  </a:lnTo>
                </a:path>
              </a:pathLst>
            </a:custGeom>
            <a:ln w="251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22392" y="2452877"/>
              <a:ext cx="3576954" cy="3500120"/>
            </a:xfrm>
            <a:custGeom>
              <a:avLst/>
              <a:gdLst/>
              <a:ahLst/>
              <a:cxnLst/>
              <a:rect l="l" t="t" r="r" b="b"/>
              <a:pathLst>
                <a:path w="3576954" h="3500120">
                  <a:moveTo>
                    <a:pt x="113538" y="166116"/>
                  </a:moveTo>
                  <a:lnTo>
                    <a:pt x="60960" y="0"/>
                  </a:lnTo>
                  <a:lnTo>
                    <a:pt x="0" y="166116"/>
                  </a:lnTo>
                  <a:lnTo>
                    <a:pt x="113538" y="166116"/>
                  </a:lnTo>
                  <a:close/>
                </a:path>
                <a:path w="3576954" h="3500120">
                  <a:moveTo>
                    <a:pt x="3576828" y="3438144"/>
                  </a:moveTo>
                  <a:lnTo>
                    <a:pt x="3410712" y="3385566"/>
                  </a:lnTo>
                  <a:lnTo>
                    <a:pt x="3410712" y="3499866"/>
                  </a:lnTo>
                  <a:lnTo>
                    <a:pt x="3576828" y="34381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940814" y="3931158"/>
            <a:ext cx="0" cy="1522730"/>
          </a:xfrm>
          <a:custGeom>
            <a:avLst/>
            <a:gdLst/>
            <a:ahLst/>
            <a:cxnLst/>
            <a:rect l="l" t="t" r="r" b="b"/>
            <a:pathLst>
              <a:path h="1522729">
                <a:moveTo>
                  <a:pt x="0" y="0"/>
                </a:moveTo>
                <a:lnTo>
                  <a:pt x="0" y="1522476"/>
                </a:lnTo>
              </a:path>
            </a:pathLst>
          </a:custGeom>
          <a:ln w="25184">
            <a:solidFill>
              <a:srgbClr val="FF00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2027047" y="4157598"/>
            <a:ext cx="396875" cy="353060"/>
            <a:chOff x="2027047" y="4157598"/>
            <a:chExt cx="396875" cy="353060"/>
          </a:xfrm>
        </p:grpSpPr>
        <p:sp>
          <p:nvSpPr>
            <p:cNvPr id="11" name="object 11"/>
            <p:cNvSpPr/>
            <p:nvPr/>
          </p:nvSpPr>
          <p:spPr>
            <a:xfrm>
              <a:off x="2028444" y="4158995"/>
              <a:ext cx="394335" cy="349885"/>
            </a:xfrm>
            <a:custGeom>
              <a:avLst/>
              <a:gdLst/>
              <a:ahLst/>
              <a:cxnLst/>
              <a:rect l="l" t="t" r="r" b="b"/>
              <a:pathLst>
                <a:path w="394335" h="349885">
                  <a:moveTo>
                    <a:pt x="393954" y="349758"/>
                  </a:moveTo>
                  <a:lnTo>
                    <a:pt x="201168" y="0"/>
                  </a:lnTo>
                  <a:lnTo>
                    <a:pt x="0" y="349758"/>
                  </a:lnTo>
                  <a:lnTo>
                    <a:pt x="393954" y="34975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028444" y="4158995"/>
              <a:ext cx="394335" cy="349885"/>
            </a:xfrm>
            <a:custGeom>
              <a:avLst/>
              <a:gdLst/>
              <a:ahLst/>
              <a:cxnLst/>
              <a:rect l="l" t="t" r="r" b="b"/>
              <a:pathLst>
                <a:path w="394335" h="349885">
                  <a:moveTo>
                    <a:pt x="393954" y="349758"/>
                  </a:moveTo>
                  <a:lnTo>
                    <a:pt x="201168" y="0"/>
                  </a:lnTo>
                  <a:lnTo>
                    <a:pt x="0" y="349758"/>
                  </a:lnTo>
                  <a:lnTo>
                    <a:pt x="393954" y="349758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633854" y="4526279"/>
            <a:ext cx="405130" cy="2205990"/>
            <a:chOff x="1633854" y="4526279"/>
            <a:chExt cx="405130" cy="2205990"/>
          </a:xfrm>
        </p:grpSpPr>
        <p:sp>
          <p:nvSpPr>
            <p:cNvPr id="14" name="object 14"/>
            <p:cNvSpPr/>
            <p:nvPr/>
          </p:nvSpPr>
          <p:spPr>
            <a:xfrm>
              <a:off x="1836419" y="4526279"/>
              <a:ext cx="0" cy="1864360"/>
            </a:xfrm>
            <a:custGeom>
              <a:avLst/>
              <a:gdLst/>
              <a:ahLst/>
              <a:cxnLst/>
              <a:rect l="l" t="t" r="r" b="b"/>
              <a:pathLst>
                <a:path h="1864360">
                  <a:moveTo>
                    <a:pt x="0" y="0"/>
                  </a:moveTo>
                  <a:lnTo>
                    <a:pt x="0" y="1863852"/>
                  </a:lnTo>
                </a:path>
              </a:pathLst>
            </a:custGeom>
            <a:ln w="25184">
              <a:solidFill>
                <a:srgbClr val="FF00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35251" y="6390131"/>
              <a:ext cx="402590" cy="340995"/>
            </a:xfrm>
            <a:custGeom>
              <a:avLst/>
              <a:gdLst/>
              <a:ahLst/>
              <a:cxnLst/>
              <a:rect l="l" t="t" r="r" b="b"/>
              <a:pathLst>
                <a:path w="402589" h="340995">
                  <a:moveTo>
                    <a:pt x="402336" y="340613"/>
                  </a:moveTo>
                  <a:lnTo>
                    <a:pt x="201168" y="0"/>
                  </a:lnTo>
                  <a:lnTo>
                    <a:pt x="0" y="340613"/>
                  </a:lnTo>
                  <a:lnTo>
                    <a:pt x="402336" y="34061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35251" y="6390131"/>
              <a:ext cx="402590" cy="340995"/>
            </a:xfrm>
            <a:custGeom>
              <a:avLst/>
              <a:gdLst/>
              <a:ahLst/>
              <a:cxnLst/>
              <a:rect l="l" t="t" r="r" b="b"/>
              <a:pathLst>
                <a:path w="402589" h="340995">
                  <a:moveTo>
                    <a:pt x="402336" y="340613"/>
                  </a:moveTo>
                  <a:lnTo>
                    <a:pt x="201168" y="0"/>
                  </a:lnTo>
                  <a:lnTo>
                    <a:pt x="0" y="340613"/>
                  </a:lnTo>
                  <a:lnTo>
                    <a:pt x="402336" y="340613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5298313" y="5697601"/>
            <a:ext cx="396875" cy="343535"/>
            <a:chOff x="5298313" y="5697601"/>
            <a:chExt cx="396875" cy="343535"/>
          </a:xfrm>
        </p:grpSpPr>
        <p:sp>
          <p:nvSpPr>
            <p:cNvPr id="18" name="object 18"/>
            <p:cNvSpPr/>
            <p:nvPr/>
          </p:nvSpPr>
          <p:spPr>
            <a:xfrm>
              <a:off x="5299710" y="5698998"/>
              <a:ext cx="394335" cy="340995"/>
            </a:xfrm>
            <a:custGeom>
              <a:avLst/>
              <a:gdLst/>
              <a:ahLst/>
              <a:cxnLst/>
              <a:rect l="l" t="t" r="r" b="b"/>
              <a:pathLst>
                <a:path w="394335" h="340995">
                  <a:moveTo>
                    <a:pt x="393953" y="340613"/>
                  </a:moveTo>
                  <a:lnTo>
                    <a:pt x="192785" y="0"/>
                  </a:lnTo>
                  <a:lnTo>
                    <a:pt x="0" y="340613"/>
                  </a:lnTo>
                  <a:lnTo>
                    <a:pt x="393953" y="34061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99710" y="5698998"/>
              <a:ext cx="394335" cy="340995"/>
            </a:xfrm>
            <a:custGeom>
              <a:avLst/>
              <a:gdLst/>
              <a:ahLst/>
              <a:cxnLst/>
              <a:rect l="l" t="t" r="r" b="b"/>
              <a:pathLst>
                <a:path w="394335" h="340995">
                  <a:moveTo>
                    <a:pt x="393953" y="340613"/>
                  </a:moveTo>
                  <a:lnTo>
                    <a:pt x="192785" y="0"/>
                  </a:lnTo>
                  <a:lnTo>
                    <a:pt x="0" y="340613"/>
                  </a:lnTo>
                  <a:lnTo>
                    <a:pt x="393953" y="340613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5614415" y="2628138"/>
            <a:ext cx="1119505" cy="402590"/>
            <a:chOff x="5614415" y="2628138"/>
            <a:chExt cx="1119505" cy="402590"/>
          </a:xfrm>
        </p:grpSpPr>
        <p:sp>
          <p:nvSpPr>
            <p:cNvPr id="21" name="object 21"/>
            <p:cNvSpPr/>
            <p:nvPr/>
          </p:nvSpPr>
          <p:spPr>
            <a:xfrm>
              <a:off x="5614415" y="2628138"/>
              <a:ext cx="1119505" cy="402590"/>
            </a:xfrm>
            <a:custGeom>
              <a:avLst/>
              <a:gdLst/>
              <a:ahLst/>
              <a:cxnLst/>
              <a:rect l="l" t="t" r="r" b="b"/>
              <a:pathLst>
                <a:path w="1119504" h="402589">
                  <a:moveTo>
                    <a:pt x="1119378" y="402336"/>
                  </a:moveTo>
                  <a:lnTo>
                    <a:pt x="1119378" y="0"/>
                  </a:lnTo>
                  <a:lnTo>
                    <a:pt x="0" y="0"/>
                  </a:lnTo>
                  <a:lnTo>
                    <a:pt x="0" y="402336"/>
                  </a:lnTo>
                  <a:lnTo>
                    <a:pt x="1119378" y="402336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008369" y="2715768"/>
              <a:ext cx="166370" cy="0"/>
            </a:xfrm>
            <a:custGeom>
              <a:avLst/>
              <a:gdLst/>
              <a:ahLst/>
              <a:cxnLst/>
              <a:rect l="l" t="t" r="r" b="b"/>
              <a:pathLst>
                <a:path w="166370">
                  <a:moveTo>
                    <a:pt x="166115" y="0"/>
                  </a:moveTo>
                  <a:lnTo>
                    <a:pt x="0" y="0"/>
                  </a:lnTo>
                </a:path>
              </a:pathLst>
            </a:custGeom>
            <a:ln w="1918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165341" y="2671572"/>
              <a:ext cx="132080" cy="78740"/>
            </a:xfrm>
            <a:custGeom>
              <a:avLst/>
              <a:gdLst/>
              <a:ahLst/>
              <a:cxnLst/>
              <a:rect l="l" t="t" r="r" b="b"/>
              <a:pathLst>
                <a:path w="132079" h="78739">
                  <a:moveTo>
                    <a:pt x="131826" y="44196"/>
                  </a:moveTo>
                  <a:lnTo>
                    <a:pt x="0" y="0"/>
                  </a:lnTo>
                  <a:lnTo>
                    <a:pt x="0" y="78486"/>
                  </a:lnTo>
                  <a:lnTo>
                    <a:pt x="131826" y="441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410705" y="2715768"/>
              <a:ext cx="166370" cy="0"/>
            </a:xfrm>
            <a:custGeom>
              <a:avLst/>
              <a:gdLst/>
              <a:ahLst/>
              <a:cxnLst/>
              <a:rect l="l" t="t" r="r" b="b"/>
              <a:pathLst>
                <a:path w="166370">
                  <a:moveTo>
                    <a:pt x="166115" y="0"/>
                  </a:moveTo>
                  <a:lnTo>
                    <a:pt x="0" y="0"/>
                  </a:lnTo>
                </a:path>
              </a:pathLst>
            </a:custGeom>
            <a:ln w="1918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567677" y="2671572"/>
              <a:ext cx="123189" cy="78740"/>
            </a:xfrm>
            <a:custGeom>
              <a:avLst/>
              <a:gdLst/>
              <a:ahLst/>
              <a:cxnLst/>
              <a:rect l="l" t="t" r="r" b="b"/>
              <a:pathLst>
                <a:path w="123190" h="78739">
                  <a:moveTo>
                    <a:pt x="122682" y="44196"/>
                  </a:moveTo>
                  <a:lnTo>
                    <a:pt x="0" y="0"/>
                  </a:lnTo>
                  <a:lnTo>
                    <a:pt x="0" y="78486"/>
                  </a:lnTo>
                  <a:lnTo>
                    <a:pt x="122682" y="441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5614415" y="5383529"/>
            <a:ext cx="970915" cy="579120"/>
            <a:chOff x="5614415" y="5383529"/>
            <a:chExt cx="970915" cy="579120"/>
          </a:xfrm>
        </p:grpSpPr>
        <p:sp>
          <p:nvSpPr>
            <p:cNvPr id="27" name="object 27"/>
            <p:cNvSpPr/>
            <p:nvPr/>
          </p:nvSpPr>
          <p:spPr>
            <a:xfrm>
              <a:off x="5759957" y="5513069"/>
              <a:ext cx="749300" cy="393700"/>
            </a:xfrm>
            <a:custGeom>
              <a:avLst/>
              <a:gdLst/>
              <a:ahLst/>
              <a:cxnLst/>
              <a:rect l="l" t="t" r="r" b="b"/>
              <a:pathLst>
                <a:path w="749300" h="393700">
                  <a:moveTo>
                    <a:pt x="0" y="393191"/>
                  </a:moveTo>
                  <a:lnTo>
                    <a:pt x="49585" y="391365"/>
                  </a:lnTo>
                  <a:lnTo>
                    <a:pt x="98714" y="386932"/>
                  </a:lnTo>
                  <a:lnTo>
                    <a:pt x="147295" y="379941"/>
                  </a:lnTo>
                  <a:lnTo>
                    <a:pt x="195239" y="370438"/>
                  </a:lnTo>
                  <a:lnTo>
                    <a:pt x="242455" y="358470"/>
                  </a:lnTo>
                  <a:lnTo>
                    <a:pt x="288854" y="344085"/>
                  </a:lnTo>
                  <a:lnTo>
                    <a:pt x="334345" y="327329"/>
                  </a:lnTo>
                  <a:lnTo>
                    <a:pt x="378838" y="308249"/>
                  </a:lnTo>
                  <a:lnTo>
                    <a:pt x="422243" y="286892"/>
                  </a:lnTo>
                  <a:lnTo>
                    <a:pt x="464469" y="263307"/>
                  </a:lnTo>
                  <a:lnTo>
                    <a:pt x="505427" y="237538"/>
                  </a:lnTo>
                  <a:lnTo>
                    <a:pt x="545027" y="209634"/>
                  </a:lnTo>
                  <a:lnTo>
                    <a:pt x="583178" y="179642"/>
                  </a:lnTo>
                  <a:lnTo>
                    <a:pt x="619790" y="147608"/>
                  </a:lnTo>
                  <a:lnTo>
                    <a:pt x="654773" y="113580"/>
                  </a:lnTo>
                  <a:lnTo>
                    <a:pt x="688036" y="77604"/>
                  </a:lnTo>
                  <a:lnTo>
                    <a:pt x="719491" y="39729"/>
                  </a:lnTo>
                  <a:lnTo>
                    <a:pt x="749046" y="0"/>
                  </a:lnTo>
                </a:path>
              </a:pathLst>
            </a:custGeom>
            <a:ln w="2518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614416" y="5383529"/>
              <a:ext cx="970915" cy="577850"/>
            </a:xfrm>
            <a:custGeom>
              <a:avLst/>
              <a:gdLst/>
              <a:ahLst/>
              <a:cxnLst/>
              <a:rect l="l" t="t" r="r" b="b"/>
              <a:pathLst>
                <a:path w="970915" h="577850">
                  <a:moveTo>
                    <a:pt x="166116" y="472452"/>
                  </a:moveTo>
                  <a:lnTo>
                    <a:pt x="0" y="507504"/>
                  </a:lnTo>
                  <a:lnTo>
                    <a:pt x="157734" y="577608"/>
                  </a:lnTo>
                  <a:lnTo>
                    <a:pt x="166116" y="472452"/>
                  </a:lnTo>
                  <a:close/>
                </a:path>
                <a:path w="970915" h="577850">
                  <a:moveTo>
                    <a:pt x="970788" y="0"/>
                  </a:moveTo>
                  <a:lnTo>
                    <a:pt x="839724" y="114300"/>
                  </a:lnTo>
                  <a:lnTo>
                    <a:pt x="935736" y="166878"/>
                  </a:lnTo>
                  <a:lnTo>
                    <a:pt x="970788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842253" y="5611367"/>
              <a:ext cx="402590" cy="349885"/>
            </a:xfrm>
            <a:custGeom>
              <a:avLst/>
              <a:gdLst/>
              <a:ahLst/>
              <a:cxnLst/>
              <a:rect l="l" t="t" r="r" b="b"/>
              <a:pathLst>
                <a:path w="402589" h="349885">
                  <a:moveTo>
                    <a:pt x="402336" y="349758"/>
                  </a:moveTo>
                  <a:lnTo>
                    <a:pt x="201168" y="0"/>
                  </a:lnTo>
                  <a:lnTo>
                    <a:pt x="0" y="349758"/>
                  </a:lnTo>
                  <a:lnTo>
                    <a:pt x="402336" y="34975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842253" y="5611367"/>
              <a:ext cx="402590" cy="349885"/>
            </a:xfrm>
            <a:custGeom>
              <a:avLst/>
              <a:gdLst/>
              <a:ahLst/>
              <a:cxnLst/>
              <a:rect l="l" t="t" r="r" b="b"/>
              <a:pathLst>
                <a:path w="402589" h="349885">
                  <a:moveTo>
                    <a:pt x="402336" y="349758"/>
                  </a:moveTo>
                  <a:lnTo>
                    <a:pt x="201168" y="0"/>
                  </a:lnTo>
                  <a:lnTo>
                    <a:pt x="0" y="349758"/>
                  </a:lnTo>
                  <a:lnTo>
                    <a:pt x="402336" y="349758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419967" y="4478635"/>
            <a:ext cx="3386454" cy="1297940"/>
            <a:chOff x="1419967" y="4478635"/>
            <a:chExt cx="3386454" cy="1297940"/>
          </a:xfrm>
        </p:grpSpPr>
        <p:sp>
          <p:nvSpPr>
            <p:cNvPr id="32" name="object 32"/>
            <p:cNvSpPr/>
            <p:nvPr/>
          </p:nvSpPr>
          <p:spPr>
            <a:xfrm>
              <a:off x="1432560" y="5061203"/>
              <a:ext cx="86995" cy="650240"/>
            </a:xfrm>
            <a:custGeom>
              <a:avLst/>
              <a:gdLst/>
              <a:ahLst/>
              <a:cxnLst/>
              <a:rect l="l" t="t" r="r" b="b"/>
              <a:pathLst>
                <a:path w="86994" h="650239">
                  <a:moveTo>
                    <a:pt x="0" y="0"/>
                  </a:moveTo>
                  <a:lnTo>
                    <a:pt x="2137" y="50452"/>
                  </a:lnTo>
                  <a:lnTo>
                    <a:pt x="5031" y="100867"/>
                  </a:lnTo>
                  <a:lnTo>
                    <a:pt x="8684" y="151234"/>
                  </a:lnTo>
                  <a:lnTo>
                    <a:pt x="13093" y="201543"/>
                  </a:lnTo>
                  <a:lnTo>
                    <a:pt x="18260" y="251784"/>
                  </a:lnTo>
                  <a:lnTo>
                    <a:pt x="24185" y="301945"/>
                  </a:lnTo>
                  <a:lnTo>
                    <a:pt x="30867" y="352017"/>
                  </a:lnTo>
                  <a:lnTo>
                    <a:pt x="38307" y="401989"/>
                  </a:lnTo>
                  <a:lnTo>
                    <a:pt x="46504" y="451850"/>
                  </a:lnTo>
                  <a:lnTo>
                    <a:pt x="55459" y="501591"/>
                  </a:lnTo>
                  <a:lnTo>
                    <a:pt x="65171" y="551201"/>
                  </a:lnTo>
                  <a:lnTo>
                    <a:pt x="75640" y="600669"/>
                  </a:lnTo>
                  <a:lnTo>
                    <a:pt x="86868" y="649986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531932" y="4491227"/>
              <a:ext cx="394970" cy="1207135"/>
            </a:xfrm>
            <a:custGeom>
              <a:avLst/>
              <a:gdLst/>
              <a:ahLst/>
              <a:cxnLst/>
              <a:rect l="l" t="t" r="r" b="b"/>
              <a:pathLst>
                <a:path w="394969" h="1207135">
                  <a:moveTo>
                    <a:pt x="308297" y="584453"/>
                  </a:moveTo>
                  <a:lnTo>
                    <a:pt x="269061" y="614015"/>
                  </a:lnTo>
                  <a:lnTo>
                    <a:pt x="232176" y="645911"/>
                  </a:lnTo>
                  <a:lnTo>
                    <a:pt x="197715" y="679996"/>
                  </a:lnTo>
                  <a:lnTo>
                    <a:pt x="165754" y="716125"/>
                  </a:lnTo>
                  <a:lnTo>
                    <a:pt x="136367" y="754154"/>
                  </a:lnTo>
                  <a:lnTo>
                    <a:pt x="109628" y="793936"/>
                  </a:lnTo>
                  <a:lnTo>
                    <a:pt x="85612" y="835329"/>
                  </a:lnTo>
                  <a:lnTo>
                    <a:pt x="64394" y="878185"/>
                  </a:lnTo>
                  <a:lnTo>
                    <a:pt x="46047" y="922361"/>
                  </a:lnTo>
                  <a:lnTo>
                    <a:pt x="30647" y="967711"/>
                  </a:lnTo>
                  <a:lnTo>
                    <a:pt x="18267" y="1014091"/>
                  </a:lnTo>
                  <a:lnTo>
                    <a:pt x="8983" y="1061356"/>
                  </a:lnTo>
                  <a:lnTo>
                    <a:pt x="2869" y="1109360"/>
                  </a:lnTo>
                  <a:lnTo>
                    <a:pt x="0" y="1157959"/>
                  </a:lnTo>
                  <a:lnTo>
                    <a:pt x="449" y="1207008"/>
                  </a:lnTo>
                </a:path>
                <a:path w="394969" h="1207135">
                  <a:moveTo>
                    <a:pt x="308297" y="584453"/>
                  </a:moveTo>
                  <a:lnTo>
                    <a:pt x="310631" y="535148"/>
                  </a:lnTo>
                  <a:lnTo>
                    <a:pt x="313828" y="485916"/>
                  </a:lnTo>
                  <a:lnTo>
                    <a:pt x="317893" y="436768"/>
                  </a:lnTo>
                  <a:lnTo>
                    <a:pt x="322831" y="387716"/>
                  </a:lnTo>
                  <a:lnTo>
                    <a:pt x="328648" y="338770"/>
                  </a:lnTo>
                  <a:lnTo>
                    <a:pt x="335348" y="289940"/>
                  </a:lnTo>
                  <a:lnTo>
                    <a:pt x="342937" y="241238"/>
                  </a:lnTo>
                  <a:lnTo>
                    <a:pt x="351420" y="192673"/>
                  </a:lnTo>
                  <a:lnTo>
                    <a:pt x="360803" y="144256"/>
                  </a:lnTo>
                  <a:lnTo>
                    <a:pt x="371091" y="95997"/>
                  </a:lnTo>
                  <a:lnTo>
                    <a:pt x="382289" y="47908"/>
                  </a:lnTo>
                  <a:lnTo>
                    <a:pt x="394403" y="0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39290" y="4504181"/>
              <a:ext cx="314960" cy="577850"/>
            </a:xfrm>
            <a:custGeom>
              <a:avLst/>
              <a:gdLst/>
              <a:ahLst/>
              <a:cxnLst/>
              <a:rect l="l" t="t" r="r" b="b"/>
              <a:pathLst>
                <a:path w="314960" h="577850">
                  <a:moveTo>
                    <a:pt x="314706" y="577595"/>
                  </a:moveTo>
                  <a:lnTo>
                    <a:pt x="275483" y="547819"/>
                  </a:lnTo>
                  <a:lnTo>
                    <a:pt x="238530" y="515729"/>
                  </a:lnTo>
                  <a:lnTo>
                    <a:pt x="203923" y="481464"/>
                  </a:lnTo>
                  <a:lnTo>
                    <a:pt x="171738" y="445159"/>
                  </a:lnTo>
                  <a:lnTo>
                    <a:pt x="142053" y="406951"/>
                  </a:lnTo>
                  <a:lnTo>
                    <a:pt x="114944" y="366977"/>
                  </a:lnTo>
                  <a:lnTo>
                    <a:pt x="90487" y="325373"/>
                  </a:lnTo>
                  <a:lnTo>
                    <a:pt x="68759" y="282277"/>
                  </a:lnTo>
                  <a:lnTo>
                    <a:pt x="49838" y="237825"/>
                  </a:lnTo>
                  <a:lnTo>
                    <a:pt x="33799" y="192152"/>
                  </a:lnTo>
                  <a:lnTo>
                    <a:pt x="20718" y="145397"/>
                  </a:lnTo>
                  <a:lnTo>
                    <a:pt x="10674" y="97695"/>
                  </a:lnTo>
                  <a:lnTo>
                    <a:pt x="3742" y="49184"/>
                  </a:lnTo>
                  <a:lnTo>
                    <a:pt x="0" y="0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259330" y="5081015"/>
              <a:ext cx="89535" cy="650240"/>
            </a:xfrm>
            <a:custGeom>
              <a:avLst/>
              <a:gdLst/>
              <a:ahLst/>
              <a:cxnLst/>
              <a:rect l="l" t="t" r="r" b="b"/>
              <a:pathLst>
                <a:path w="89535" h="650239">
                  <a:moveTo>
                    <a:pt x="0" y="0"/>
                  </a:moveTo>
                  <a:lnTo>
                    <a:pt x="2313" y="50452"/>
                  </a:lnTo>
                  <a:lnTo>
                    <a:pt x="5383" y="100867"/>
                  </a:lnTo>
                  <a:lnTo>
                    <a:pt x="9211" y="151234"/>
                  </a:lnTo>
                  <a:lnTo>
                    <a:pt x="13797" y="201543"/>
                  </a:lnTo>
                  <a:lnTo>
                    <a:pt x="19140" y="251784"/>
                  </a:lnTo>
                  <a:lnTo>
                    <a:pt x="25240" y="301945"/>
                  </a:lnTo>
                  <a:lnTo>
                    <a:pt x="32098" y="352017"/>
                  </a:lnTo>
                  <a:lnTo>
                    <a:pt x="39714" y="401989"/>
                  </a:lnTo>
                  <a:lnTo>
                    <a:pt x="48087" y="451850"/>
                  </a:lnTo>
                  <a:lnTo>
                    <a:pt x="57217" y="501591"/>
                  </a:lnTo>
                  <a:lnTo>
                    <a:pt x="67105" y="551201"/>
                  </a:lnTo>
                  <a:lnTo>
                    <a:pt x="77751" y="600669"/>
                  </a:lnTo>
                  <a:lnTo>
                    <a:pt x="89154" y="649986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362200" y="4511039"/>
              <a:ext cx="406400" cy="1207135"/>
            </a:xfrm>
            <a:custGeom>
              <a:avLst/>
              <a:gdLst/>
              <a:ahLst/>
              <a:cxnLst/>
              <a:rect l="l" t="t" r="r" b="b"/>
              <a:pathLst>
                <a:path w="406400" h="1207135">
                  <a:moveTo>
                    <a:pt x="317754" y="584454"/>
                  </a:moveTo>
                  <a:lnTo>
                    <a:pt x="277908" y="613731"/>
                  </a:lnTo>
                  <a:lnTo>
                    <a:pt x="240412" y="645383"/>
                  </a:lnTo>
                  <a:lnTo>
                    <a:pt x="205337" y="679265"/>
                  </a:lnTo>
                  <a:lnTo>
                    <a:pt x="172758" y="715231"/>
                  </a:lnTo>
                  <a:lnTo>
                    <a:pt x="142748" y="753138"/>
                  </a:lnTo>
                  <a:lnTo>
                    <a:pt x="115378" y="792839"/>
                  </a:lnTo>
                  <a:lnTo>
                    <a:pt x="90724" y="834191"/>
                  </a:lnTo>
                  <a:lnTo>
                    <a:pt x="68858" y="877047"/>
                  </a:lnTo>
                  <a:lnTo>
                    <a:pt x="49853" y="921264"/>
                  </a:lnTo>
                  <a:lnTo>
                    <a:pt x="33782" y="966695"/>
                  </a:lnTo>
                  <a:lnTo>
                    <a:pt x="20718" y="1013197"/>
                  </a:lnTo>
                  <a:lnTo>
                    <a:pt x="10735" y="1060624"/>
                  </a:lnTo>
                  <a:lnTo>
                    <a:pt x="3905" y="1108832"/>
                  </a:lnTo>
                  <a:lnTo>
                    <a:pt x="302" y="1157674"/>
                  </a:lnTo>
                  <a:lnTo>
                    <a:pt x="0" y="1207008"/>
                  </a:lnTo>
                </a:path>
                <a:path w="406400" h="1207135">
                  <a:moveTo>
                    <a:pt x="317754" y="584454"/>
                  </a:moveTo>
                  <a:lnTo>
                    <a:pt x="320293" y="535148"/>
                  </a:lnTo>
                  <a:lnTo>
                    <a:pt x="323719" y="485916"/>
                  </a:lnTo>
                  <a:lnTo>
                    <a:pt x="328029" y="436768"/>
                  </a:lnTo>
                  <a:lnTo>
                    <a:pt x="333219" y="387716"/>
                  </a:lnTo>
                  <a:lnTo>
                    <a:pt x="339288" y="338770"/>
                  </a:lnTo>
                  <a:lnTo>
                    <a:pt x="346233" y="289941"/>
                  </a:lnTo>
                  <a:lnTo>
                    <a:pt x="354051" y="241238"/>
                  </a:lnTo>
                  <a:lnTo>
                    <a:pt x="362740" y="192673"/>
                  </a:lnTo>
                  <a:lnTo>
                    <a:pt x="372296" y="144256"/>
                  </a:lnTo>
                  <a:lnTo>
                    <a:pt x="382718" y="95997"/>
                  </a:lnTo>
                  <a:lnTo>
                    <a:pt x="394002" y="47908"/>
                  </a:lnTo>
                  <a:lnTo>
                    <a:pt x="406146" y="0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782062" y="4523993"/>
              <a:ext cx="325120" cy="577850"/>
            </a:xfrm>
            <a:custGeom>
              <a:avLst/>
              <a:gdLst/>
              <a:ahLst/>
              <a:cxnLst/>
              <a:rect l="l" t="t" r="r" b="b"/>
              <a:pathLst>
                <a:path w="325119" h="577850">
                  <a:moveTo>
                    <a:pt x="324612" y="577596"/>
                  </a:moveTo>
                  <a:lnTo>
                    <a:pt x="284876" y="547970"/>
                  </a:lnTo>
                  <a:lnTo>
                    <a:pt x="247367" y="516009"/>
                  </a:lnTo>
                  <a:lnTo>
                    <a:pt x="212164" y="481848"/>
                  </a:lnTo>
                  <a:lnTo>
                    <a:pt x="179347" y="445625"/>
                  </a:lnTo>
                  <a:lnTo>
                    <a:pt x="148996" y="407476"/>
                  </a:lnTo>
                  <a:lnTo>
                    <a:pt x="121191" y="367537"/>
                  </a:lnTo>
                  <a:lnTo>
                    <a:pt x="96012" y="325945"/>
                  </a:lnTo>
                  <a:lnTo>
                    <a:pt x="73538" y="282837"/>
                  </a:lnTo>
                  <a:lnTo>
                    <a:pt x="53850" y="238349"/>
                  </a:lnTo>
                  <a:lnTo>
                    <a:pt x="37029" y="192619"/>
                  </a:lnTo>
                  <a:lnTo>
                    <a:pt x="23153" y="145782"/>
                  </a:lnTo>
                  <a:lnTo>
                    <a:pt x="12303" y="97975"/>
                  </a:lnTo>
                  <a:lnTo>
                    <a:pt x="4558" y="49336"/>
                  </a:lnTo>
                  <a:lnTo>
                    <a:pt x="0" y="0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099054" y="5100065"/>
              <a:ext cx="89535" cy="650875"/>
            </a:xfrm>
            <a:custGeom>
              <a:avLst/>
              <a:gdLst/>
              <a:ahLst/>
              <a:cxnLst/>
              <a:rect l="l" t="t" r="r" b="b"/>
              <a:pathLst>
                <a:path w="89535" h="650875">
                  <a:moveTo>
                    <a:pt x="0" y="0"/>
                  </a:moveTo>
                  <a:lnTo>
                    <a:pt x="2313" y="50615"/>
                  </a:lnTo>
                  <a:lnTo>
                    <a:pt x="5383" y="101168"/>
                  </a:lnTo>
                  <a:lnTo>
                    <a:pt x="9211" y="151650"/>
                  </a:lnTo>
                  <a:lnTo>
                    <a:pt x="13797" y="202053"/>
                  </a:lnTo>
                  <a:lnTo>
                    <a:pt x="19140" y="252368"/>
                  </a:lnTo>
                  <a:lnTo>
                    <a:pt x="25240" y="302588"/>
                  </a:lnTo>
                  <a:lnTo>
                    <a:pt x="32098" y="352704"/>
                  </a:lnTo>
                  <a:lnTo>
                    <a:pt x="39714" y="402707"/>
                  </a:lnTo>
                  <a:lnTo>
                    <a:pt x="48087" y="452590"/>
                  </a:lnTo>
                  <a:lnTo>
                    <a:pt x="57217" y="502344"/>
                  </a:lnTo>
                  <a:lnTo>
                    <a:pt x="67105" y="551960"/>
                  </a:lnTo>
                  <a:lnTo>
                    <a:pt x="77751" y="601431"/>
                  </a:lnTo>
                  <a:lnTo>
                    <a:pt x="89154" y="650748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201923" y="4530089"/>
              <a:ext cx="406400" cy="1207770"/>
            </a:xfrm>
            <a:custGeom>
              <a:avLst/>
              <a:gdLst/>
              <a:ahLst/>
              <a:cxnLst/>
              <a:rect l="l" t="t" r="r" b="b"/>
              <a:pathLst>
                <a:path w="406400" h="1207770">
                  <a:moveTo>
                    <a:pt x="317753" y="585215"/>
                  </a:moveTo>
                  <a:lnTo>
                    <a:pt x="277908" y="614483"/>
                  </a:lnTo>
                  <a:lnTo>
                    <a:pt x="240412" y="646110"/>
                  </a:lnTo>
                  <a:lnTo>
                    <a:pt x="205337" y="679953"/>
                  </a:lnTo>
                  <a:lnTo>
                    <a:pt x="172758" y="715874"/>
                  </a:lnTo>
                  <a:lnTo>
                    <a:pt x="142747" y="753730"/>
                  </a:lnTo>
                  <a:lnTo>
                    <a:pt x="115378" y="793382"/>
                  </a:lnTo>
                  <a:lnTo>
                    <a:pt x="90724" y="834687"/>
                  </a:lnTo>
                  <a:lnTo>
                    <a:pt x="68858" y="877506"/>
                  </a:lnTo>
                  <a:lnTo>
                    <a:pt x="49853" y="921696"/>
                  </a:lnTo>
                  <a:lnTo>
                    <a:pt x="33781" y="967119"/>
                  </a:lnTo>
                  <a:lnTo>
                    <a:pt x="20718" y="1013631"/>
                  </a:lnTo>
                  <a:lnTo>
                    <a:pt x="10735" y="1061094"/>
                  </a:lnTo>
                  <a:lnTo>
                    <a:pt x="3905" y="1109365"/>
                  </a:lnTo>
                  <a:lnTo>
                    <a:pt x="302" y="1158304"/>
                  </a:lnTo>
                  <a:lnTo>
                    <a:pt x="0" y="1207770"/>
                  </a:lnTo>
                </a:path>
                <a:path w="406400" h="1207770">
                  <a:moveTo>
                    <a:pt x="317753" y="585215"/>
                  </a:moveTo>
                  <a:lnTo>
                    <a:pt x="320293" y="535895"/>
                  </a:lnTo>
                  <a:lnTo>
                    <a:pt x="323719" y="486621"/>
                  </a:lnTo>
                  <a:lnTo>
                    <a:pt x="328029" y="437411"/>
                  </a:lnTo>
                  <a:lnTo>
                    <a:pt x="333219" y="388281"/>
                  </a:lnTo>
                  <a:lnTo>
                    <a:pt x="339288" y="339246"/>
                  </a:lnTo>
                  <a:lnTo>
                    <a:pt x="346233" y="290321"/>
                  </a:lnTo>
                  <a:lnTo>
                    <a:pt x="354051" y="241524"/>
                  </a:lnTo>
                  <a:lnTo>
                    <a:pt x="362740" y="192870"/>
                  </a:lnTo>
                  <a:lnTo>
                    <a:pt x="372296" y="144375"/>
                  </a:lnTo>
                  <a:lnTo>
                    <a:pt x="382718" y="96054"/>
                  </a:lnTo>
                  <a:lnTo>
                    <a:pt x="394002" y="47923"/>
                  </a:lnTo>
                  <a:lnTo>
                    <a:pt x="406145" y="0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621786" y="4543805"/>
              <a:ext cx="325120" cy="577215"/>
            </a:xfrm>
            <a:custGeom>
              <a:avLst/>
              <a:gdLst/>
              <a:ahLst/>
              <a:cxnLst/>
              <a:rect l="l" t="t" r="r" b="b"/>
              <a:pathLst>
                <a:path w="325120" h="577214">
                  <a:moveTo>
                    <a:pt x="324612" y="576833"/>
                  </a:moveTo>
                  <a:lnTo>
                    <a:pt x="284736" y="547360"/>
                  </a:lnTo>
                  <a:lnTo>
                    <a:pt x="247127" y="515529"/>
                  </a:lnTo>
                  <a:lnTo>
                    <a:pt x="211862" y="481479"/>
                  </a:lnTo>
                  <a:lnTo>
                    <a:pt x="179014" y="445347"/>
                  </a:lnTo>
                  <a:lnTo>
                    <a:pt x="148659" y="407273"/>
                  </a:lnTo>
                  <a:lnTo>
                    <a:pt x="120871" y="367395"/>
                  </a:lnTo>
                  <a:lnTo>
                    <a:pt x="95726" y="325850"/>
                  </a:lnTo>
                  <a:lnTo>
                    <a:pt x="73298" y="282777"/>
                  </a:lnTo>
                  <a:lnTo>
                    <a:pt x="53663" y="238315"/>
                  </a:lnTo>
                  <a:lnTo>
                    <a:pt x="36895" y="192601"/>
                  </a:lnTo>
                  <a:lnTo>
                    <a:pt x="23070" y="145774"/>
                  </a:lnTo>
                  <a:lnTo>
                    <a:pt x="12263" y="97973"/>
                  </a:lnTo>
                  <a:lnTo>
                    <a:pt x="4547" y="49335"/>
                  </a:lnTo>
                  <a:lnTo>
                    <a:pt x="0" y="0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946398" y="5113781"/>
              <a:ext cx="89535" cy="650240"/>
            </a:xfrm>
            <a:custGeom>
              <a:avLst/>
              <a:gdLst/>
              <a:ahLst/>
              <a:cxnLst/>
              <a:rect l="l" t="t" r="r" b="b"/>
              <a:pathLst>
                <a:path w="89535" h="650239">
                  <a:moveTo>
                    <a:pt x="0" y="0"/>
                  </a:moveTo>
                  <a:lnTo>
                    <a:pt x="2325" y="50452"/>
                  </a:lnTo>
                  <a:lnTo>
                    <a:pt x="5429" y="100867"/>
                  </a:lnTo>
                  <a:lnTo>
                    <a:pt x="9305" y="151234"/>
                  </a:lnTo>
                  <a:lnTo>
                    <a:pt x="13946" y="201543"/>
                  </a:lnTo>
                  <a:lnTo>
                    <a:pt x="19348" y="251784"/>
                  </a:lnTo>
                  <a:lnTo>
                    <a:pt x="25502" y="301945"/>
                  </a:lnTo>
                  <a:lnTo>
                    <a:pt x="32404" y="352017"/>
                  </a:lnTo>
                  <a:lnTo>
                    <a:pt x="40047" y="401989"/>
                  </a:lnTo>
                  <a:lnTo>
                    <a:pt x="48424" y="451850"/>
                  </a:lnTo>
                  <a:lnTo>
                    <a:pt x="57529" y="501591"/>
                  </a:lnTo>
                  <a:lnTo>
                    <a:pt x="67357" y="551201"/>
                  </a:lnTo>
                  <a:lnTo>
                    <a:pt x="77900" y="600669"/>
                  </a:lnTo>
                  <a:lnTo>
                    <a:pt x="89154" y="649986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049267" y="4543805"/>
              <a:ext cx="406400" cy="1207135"/>
            </a:xfrm>
            <a:custGeom>
              <a:avLst/>
              <a:gdLst/>
              <a:ahLst/>
              <a:cxnLst/>
              <a:rect l="l" t="t" r="r" b="b"/>
              <a:pathLst>
                <a:path w="406400" h="1207135">
                  <a:moveTo>
                    <a:pt x="317753" y="584454"/>
                  </a:moveTo>
                  <a:lnTo>
                    <a:pt x="277908" y="613731"/>
                  </a:lnTo>
                  <a:lnTo>
                    <a:pt x="240412" y="645383"/>
                  </a:lnTo>
                  <a:lnTo>
                    <a:pt x="205337" y="679265"/>
                  </a:lnTo>
                  <a:lnTo>
                    <a:pt x="172758" y="715231"/>
                  </a:lnTo>
                  <a:lnTo>
                    <a:pt x="142747" y="753138"/>
                  </a:lnTo>
                  <a:lnTo>
                    <a:pt x="115378" y="792839"/>
                  </a:lnTo>
                  <a:lnTo>
                    <a:pt x="90724" y="834191"/>
                  </a:lnTo>
                  <a:lnTo>
                    <a:pt x="68858" y="877047"/>
                  </a:lnTo>
                  <a:lnTo>
                    <a:pt x="49853" y="921264"/>
                  </a:lnTo>
                  <a:lnTo>
                    <a:pt x="33781" y="966695"/>
                  </a:lnTo>
                  <a:lnTo>
                    <a:pt x="20718" y="1013197"/>
                  </a:lnTo>
                  <a:lnTo>
                    <a:pt x="10735" y="1060624"/>
                  </a:lnTo>
                  <a:lnTo>
                    <a:pt x="3905" y="1108832"/>
                  </a:lnTo>
                  <a:lnTo>
                    <a:pt x="302" y="1157674"/>
                  </a:lnTo>
                  <a:lnTo>
                    <a:pt x="0" y="1207008"/>
                  </a:lnTo>
                </a:path>
                <a:path w="406400" h="1207135">
                  <a:moveTo>
                    <a:pt x="317753" y="584454"/>
                  </a:moveTo>
                  <a:lnTo>
                    <a:pt x="320293" y="535148"/>
                  </a:lnTo>
                  <a:lnTo>
                    <a:pt x="323719" y="485916"/>
                  </a:lnTo>
                  <a:lnTo>
                    <a:pt x="328029" y="436768"/>
                  </a:lnTo>
                  <a:lnTo>
                    <a:pt x="333219" y="387716"/>
                  </a:lnTo>
                  <a:lnTo>
                    <a:pt x="339288" y="338770"/>
                  </a:lnTo>
                  <a:lnTo>
                    <a:pt x="346233" y="289941"/>
                  </a:lnTo>
                  <a:lnTo>
                    <a:pt x="354051" y="241238"/>
                  </a:lnTo>
                  <a:lnTo>
                    <a:pt x="362740" y="192673"/>
                  </a:lnTo>
                  <a:lnTo>
                    <a:pt x="372296" y="144256"/>
                  </a:lnTo>
                  <a:lnTo>
                    <a:pt x="382718" y="95997"/>
                  </a:lnTo>
                  <a:lnTo>
                    <a:pt x="394002" y="47908"/>
                  </a:lnTo>
                  <a:lnTo>
                    <a:pt x="406145" y="0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469130" y="4556759"/>
              <a:ext cx="325120" cy="577850"/>
            </a:xfrm>
            <a:custGeom>
              <a:avLst/>
              <a:gdLst/>
              <a:ahLst/>
              <a:cxnLst/>
              <a:rect l="l" t="t" r="r" b="b"/>
              <a:pathLst>
                <a:path w="325120" h="577850">
                  <a:moveTo>
                    <a:pt x="324612" y="577595"/>
                  </a:moveTo>
                  <a:lnTo>
                    <a:pt x="284887" y="547981"/>
                  </a:lnTo>
                  <a:lnTo>
                    <a:pt x="247407" y="516049"/>
                  </a:lnTo>
                  <a:lnTo>
                    <a:pt x="212247" y="481931"/>
                  </a:lnTo>
                  <a:lnTo>
                    <a:pt x="179480" y="445758"/>
                  </a:lnTo>
                  <a:lnTo>
                    <a:pt x="149183" y="407663"/>
                  </a:lnTo>
                  <a:lnTo>
                    <a:pt x="121431" y="367777"/>
                  </a:lnTo>
                  <a:lnTo>
                    <a:pt x="96297" y="326231"/>
                  </a:lnTo>
                  <a:lnTo>
                    <a:pt x="73858" y="283157"/>
                  </a:lnTo>
                  <a:lnTo>
                    <a:pt x="54188" y="238687"/>
                  </a:lnTo>
                  <a:lnTo>
                    <a:pt x="37362" y="192952"/>
                  </a:lnTo>
                  <a:lnTo>
                    <a:pt x="23455" y="146084"/>
                  </a:lnTo>
                  <a:lnTo>
                    <a:pt x="12543" y="98215"/>
                  </a:lnTo>
                  <a:lnTo>
                    <a:pt x="4699" y="49476"/>
                  </a:lnTo>
                  <a:lnTo>
                    <a:pt x="0" y="0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1764919" y="3580003"/>
            <a:ext cx="396240" cy="353060"/>
            <a:chOff x="1764919" y="3580003"/>
            <a:chExt cx="396240" cy="353060"/>
          </a:xfrm>
        </p:grpSpPr>
        <p:sp>
          <p:nvSpPr>
            <p:cNvPr id="45" name="object 45"/>
            <p:cNvSpPr/>
            <p:nvPr/>
          </p:nvSpPr>
          <p:spPr>
            <a:xfrm>
              <a:off x="1766316" y="3581400"/>
              <a:ext cx="393700" cy="349885"/>
            </a:xfrm>
            <a:custGeom>
              <a:avLst/>
              <a:gdLst/>
              <a:ahLst/>
              <a:cxnLst/>
              <a:rect l="l" t="t" r="r" b="b"/>
              <a:pathLst>
                <a:path w="393700" h="349885">
                  <a:moveTo>
                    <a:pt x="393192" y="349758"/>
                  </a:moveTo>
                  <a:lnTo>
                    <a:pt x="201168" y="0"/>
                  </a:lnTo>
                  <a:lnTo>
                    <a:pt x="0" y="349758"/>
                  </a:lnTo>
                  <a:lnTo>
                    <a:pt x="393192" y="34975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766316" y="3581400"/>
              <a:ext cx="393700" cy="349885"/>
            </a:xfrm>
            <a:custGeom>
              <a:avLst/>
              <a:gdLst/>
              <a:ahLst/>
              <a:cxnLst/>
              <a:rect l="l" t="t" r="r" b="b"/>
              <a:pathLst>
                <a:path w="393700" h="349885">
                  <a:moveTo>
                    <a:pt x="393192" y="349758"/>
                  </a:moveTo>
                  <a:lnTo>
                    <a:pt x="201168" y="0"/>
                  </a:lnTo>
                  <a:lnTo>
                    <a:pt x="0" y="349758"/>
                  </a:lnTo>
                  <a:lnTo>
                    <a:pt x="393192" y="349758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/>
          <p:nvPr/>
        </p:nvSpPr>
        <p:spPr>
          <a:xfrm>
            <a:off x="2107692" y="4491228"/>
            <a:ext cx="0" cy="1374140"/>
          </a:xfrm>
          <a:custGeom>
            <a:avLst/>
            <a:gdLst/>
            <a:ahLst/>
            <a:cxnLst/>
            <a:rect l="l" t="t" r="r" b="b"/>
            <a:pathLst>
              <a:path h="1374139">
                <a:moveTo>
                  <a:pt x="0" y="0"/>
                </a:moveTo>
                <a:lnTo>
                  <a:pt x="0" y="1373886"/>
                </a:lnTo>
              </a:path>
            </a:pathLst>
          </a:custGeom>
          <a:ln w="25184">
            <a:solidFill>
              <a:srgbClr val="FF00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object 48"/>
          <p:cNvGrpSpPr/>
          <p:nvPr/>
        </p:nvGrpSpPr>
        <p:grpSpPr>
          <a:xfrm>
            <a:off x="6496939" y="5084953"/>
            <a:ext cx="405130" cy="353060"/>
            <a:chOff x="6496939" y="5084953"/>
            <a:chExt cx="405130" cy="353060"/>
          </a:xfrm>
        </p:grpSpPr>
        <p:sp>
          <p:nvSpPr>
            <p:cNvPr id="49" name="object 49"/>
            <p:cNvSpPr/>
            <p:nvPr/>
          </p:nvSpPr>
          <p:spPr>
            <a:xfrm>
              <a:off x="6498336" y="5086350"/>
              <a:ext cx="402590" cy="349885"/>
            </a:xfrm>
            <a:custGeom>
              <a:avLst/>
              <a:gdLst/>
              <a:ahLst/>
              <a:cxnLst/>
              <a:rect l="l" t="t" r="r" b="b"/>
              <a:pathLst>
                <a:path w="402590" h="349885">
                  <a:moveTo>
                    <a:pt x="402336" y="349757"/>
                  </a:moveTo>
                  <a:lnTo>
                    <a:pt x="201168" y="0"/>
                  </a:lnTo>
                  <a:lnTo>
                    <a:pt x="0" y="349757"/>
                  </a:lnTo>
                  <a:lnTo>
                    <a:pt x="402336" y="3497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498336" y="5086350"/>
              <a:ext cx="402590" cy="349885"/>
            </a:xfrm>
            <a:custGeom>
              <a:avLst/>
              <a:gdLst/>
              <a:ahLst/>
              <a:cxnLst/>
              <a:rect l="l" t="t" r="r" b="b"/>
              <a:pathLst>
                <a:path w="402590" h="349885">
                  <a:moveTo>
                    <a:pt x="402336" y="349757"/>
                  </a:moveTo>
                  <a:lnTo>
                    <a:pt x="201168" y="0"/>
                  </a:lnTo>
                  <a:lnTo>
                    <a:pt x="0" y="349757"/>
                  </a:lnTo>
                  <a:lnTo>
                    <a:pt x="402336" y="349757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1416558" y="2776328"/>
            <a:ext cx="3332479" cy="318135"/>
            <a:chOff x="1416558" y="2776328"/>
            <a:chExt cx="3332479" cy="318135"/>
          </a:xfrm>
        </p:grpSpPr>
        <p:sp>
          <p:nvSpPr>
            <p:cNvPr id="52" name="object 52"/>
            <p:cNvSpPr/>
            <p:nvPr/>
          </p:nvSpPr>
          <p:spPr>
            <a:xfrm>
              <a:off x="1416558" y="2934462"/>
              <a:ext cx="3332479" cy="0"/>
            </a:xfrm>
            <a:custGeom>
              <a:avLst/>
              <a:gdLst/>
              <a:ahLst/>
              <a:cxnLst/>
              <a:rect l="l" t="t" r="r" b="b"/>
              <a:pathLst>
                <a:path w="3332479">
                  <a:moveTo>
                    <a:pt x="0" y="0"/>
                  </a:moveTo>
                  <a:lnTo>
                    <a:pt x="3332226" y="0"/>
                  </a:lnTo>
                </a:path>
              </a:pathLst>
            </a:custGeom>
            <a:ln w="251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927098" y="2788920"/>
              <a:ext cx="525145" cy="292735"/>
            </a:xfrm>
            <a:custGeom>
              <a:avLst/>
              <a:gdLst/>
              <a:ahLst/>
              <a:cxnLst/>
              <a:rect l="l" t="t" r="r" b="b"/>
              <a:pathLst>
                <a:path w="525144" h="292735">
                  <a:moveTo>
                    <a:pt x="525018" y="292608"/>
                  </a:moveTo>
                  <a:lnTo>
                    <a:pt x="521556" y="225534"/>
                  </a:lnTo>
                  <a:lnTo>
                    <a:pt x="511697" y="163952"/>
                  </a:lnTo>
                  <a:lnTo>
                    <a:pt x="496226" y="109621"/>
                  </a:lnTo>
                  <a:lnTo>
                    <a:pt x="475930" y="64301"/>
                  </a:lnTo>
                  <a:lnTo>
                    <a:pt x="451594" y="29751"/>
                  </a:lnTo>
                  <a:lnTo>
                    <a:pt x="393954" y="0"/>
                  </a:lnTo>
                  <a:lnTo>
                    <a:pt x="363900" y="7731"/>
                  </a:lnTo>
                  <a:lnTo>
                    <a:pt x="311977" y="64301"/>
                  </a:lnTo>
                  <a:lnTo>
                    <a:pt x="291681" y="109621"/>
                  </a:lnTo>
                  <a:lnTo>
                    <a:pt x="276210" y="163952"/>
                  </a:lnTo>
                  <a:lnTo>
                    <a:pt x="266351" y="225534"/>
                  </a:lnTo>
                  <a:lnTo>
                    <a:pt x="262890" y="292608"/>
                  </a:lnTo>
                  <a:lnTo>
                    <a:pt x="259428" y="225534"/>
                  </a:lnTo>
                  <a:lnTo>
                    <a:pt x="249569" y="163952"/>
                  </a:lnTo>
                  <a:lnTo>
                    <a:pt x="234098" y="109621"/>
                  </a:lnTo>
                  <a:lnTo>
                    <a:pt x="213802" y="64301"/>
                  </a:lnTo>
                  <a:lnTo>
                    <a:pt x="189466" y="29751"/>
                  </a:lnTo>
                  <a:lnTo>
                    <a:pt x="131826" y="0"/>
                  </a:lnTo>
                  <a:lnTo>
                    <a:pt x="101730" y="7731"/>
                  </a:lnTo>
                  <a:lnTo>
                    <a:pt x="49549" y="64301"/>
                  </a:lnTo>
                  <a:lnTo>
                    <a:pt x="29091" y="109621"/>
                  </a:lnTo>
                  <a:lnTo>
                    <a:pt x="13471" y="163952"/>
                  </a:lnTo>
                  <a:lnTo>
                    <a:pt x="3503" y="225534"/>
                  </a:lnTo>
                  <a:lnTo>
                    <a:pt x="0" y="292608"/>
                  </a:lnTo>
                </a:path>
              </a:pathLst>
            </a:custGeom>
            <a:ln w="251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854958" y="2788920"/>
              <a:ext cx="524510" cy="292735"/>
            </a:xfrm>
            <a:custGeom>
              <a:avLst/>
              <a:gdLst/>
              <a:ahLst/>
              <a:cxnLst/>
              <a:rect l="l" t="t" r="r" b="b"/>
              <a:pathLst>
                <a:path w="524510" h="292735">
                  <a:moveTo>
                    <a:pt x="524256" y="292608"/>
                  </a:moveTo>
                  <a:lnTo>
                    <a:pt x="520794" y="225534"/>
                  </a:lnTo>
                  <a:lnTo>
                    <a:pt x="510935" y="163952"/>
                  </a:lnTo>
                  <a:lnTo>
                    <a:pt x="495464" y="109621"/>
                  </a:lnTo>
                  <a:lnTo>
                    <a:pt x="475168" y="64301"/>
                  </a:lnTo>
                  <a:lnTo>
                    <a:pt x="450832" y="29751"/>
                  </a:lnTo>
                  <a:lnTo>
                    <a:pt x="393192" y="0"/>
                  </a:lnTo>
                  <a:lnTo>
                    <a:pt x="363138" y="7731"/>
                  </a:lnTo>
                  <a:lnTo>
                    <a:pt x="311215" y="64301"/>
                  </a:lnTo>
                  <a:lnTo>
                    <a:pt x="290919" y="109621"/>
                  </a:lnTo>
                  <a:lnTo>
                    <a:pt x="275448" y="163952"/>
                  </a:lnTo>
                  <a:lnTo>
                    <a:pt x="265589" y="225534"/>
                  </a:lnTo>
                  <a:lnTo>
                    <a:pt x="262128" y="292608"/>
                  </a:lnTo>
                  <a:lnTo>
                    <a:pt x="258666" y="225534"/>
                  </a:lnTo>
                  <a:lnTo>
                    <a:pt x="248807" y="163952"/>
                  </a:lnTo>
                  <a:lnTo>
                    <a:pt x="233336" y="109621"/>
                  </a:lnTo>
                  <a:lnTo>
                    <a:pt x="213040" y="64301"/>
                  </a:lnTo>
                  <a:lnTo>
                    <a:pt x="188704" y="29751"/>
                  </a:lnTo>
                  <a:lnTo>
                    <a:pt x="131064" y="0"/>
                  </a:lnTo>
                  <a:lnTo>
                    <a:pt x="101010" y="7731"/>
                  </a:lnTo>
                  <a:lnTo>
                    <a:pt x="49087" y="64301"/>
                  </a:lnTo>
                  <a:lnTo>
                    <a:pt x="28791" y="109621"/>
                  </a:lnTo>
                  <a:lnTo>
                    <a:pt x="13320" y="163952"/>
                  </a:lnTo>
                  <a:lnTo>
                    <a:pt x="3461" y="225534"/>
                  </a:lnTo>
                  <a:lnTo>
                    <a:pt x="0" y="292608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1888998" y="2470404"/>
            <a:ext cx="2711450" cy="158115"/>
            <a:chOff x="1888998" y="2470404"/>
            <a:chExt cx="2711450" cy="158115"/>
          </a:xfrm>
        </p:grpSpPr>
        <p:sp>
          <p:nvSpPr>
            <p:cNvPr id="56" name="object 56"/>
            <p:cNvSpPr/>
            <p:nvPr/>
          </p:nvSpPr>
          <p:spPr>
            <a:xfrm>
              <a:off x="1888998" y="2548890"/>
              <a:ext cx="2493010" cy="0"/>
            </a:xfrm>
            <a:custGeom>
              <a:avLst/>
              <a:gdLst/>
              <a:ahLst/>
              <a:cxnLst/>
              <a:rect l="l" t="t" r="r" b="b"/>
              <a:pathLst>
                <a:path w="2493010">
                  <a:moveTo>
                    <a:pt x="0" y="0"/>
                  </a:moveTo>
                  <a:lnTo>
                    <a:pt x="2492502" y="0"/>
                  </a:lnTo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363974" y="2470404"/>
              <a:ext cx="236220" cy="158115"/>
            </a:xfrm>
            <a:custGeom>
              <a:avLst/>
              <a:gdLst/>
              <a:ahLst/>
              <a:cxnLst/>
              <a:rect l="l" t="t" r="r" b="b"/>
              <a:pathLst>
                <a:path w="236220" h="158114">
                  <a:moveTo>
                    <a:pt x="236220" y="78485"/>
                  </a:moveTo>
                  <a:lnTo>
                    <a:pt x="0" y="0"/>
                  </a:lnTo>
                  <a:lnTo>
                    <a:pt x="0" y="157734"/>
                  </a:lnTo>
                  <a:lnTo>
                    <a:pt x="236220" y="784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8" name="object 5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48860" y="2690748"/>
            <a:ext cx="114046" cy="114808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21307" y="2677795"/>
            <a:ext cx="114808" cy="114046"/>
          </a:xfrm>
          <a:prstGeom prst="rect">
            <a:avLst/>
          </a:prstGeom>
        </p:spPr>
      </p:pic>
      <p:grpSp>
        <p:nvGrpSpPr>
          <p:cNvPr id="60" name="object 60"/>
          <p:cNvGrpSpPr/>
          <p:nvPr/>
        </p:nvGrpSpPr>
        <p:grpSpPr>
          <a:xfrm>
            <a:off x="1919839" y="3052934"/>
            <a:ext cx="2474595" cy="551180"/>
            <a:chOff x="1919839" y="3052934"/>
            <a:chExt cx="2474595" cy="551180"/>
          </a:xfrm>
        </p:grpSpPr>
        <p:sp>
          <p:nvSpPr>
            <p:cNvPr id="61" name="object 61"/>
            <p:cNvSpPr/>
            <p:nvPr/>
          </p:nvSpPr>
          <p:spPr>
            <a:xfrm>
              <a:off x="2900172" y="3118866"/>
              <a:ext cx="473709" cy="472440"/>
            </a:xfrm>
            <a:custGeom>
              <a:avLst/>
              <a:gdLst/>
              <a:ahLst/>
              <a:cxnLst/>
              <a:rect l="l" t="t" r="r" b="b"/>
              <a:pathLst>
                <a:path w="473710" h="472439">
                  <a:moveTo>
                    <a:pt x="473202" y="236220"/>
                  </a:moveTo>
                  <a:lnTo>
                    <a:pt x="468396" y="188658"/>
                  </a:lnTo>
                  <a:lnTo>
                    <a:pt x="454616" y="144339"/>
                  </a:lnTo>
                  <a:lnTo>
                    <a:pt x="432817" y="104216"/>
                  </a:lnTo>
                  <a:lnTo>
                    <a:pt x="403955" y="69246"/>
                  </a:lnTo>
                  <a:lnTo>
                    <a:pt x="368985" y="40384"/>
                  </a:lnTo>
                  <a:lnTo>
                    <a:pt x="328862" y="18585"/>
                  </a:lnTo>
                  <a:lnTo>
                    <a:pt x="284543" y="4805"/>
                  </a:lnTo>
                  <a:lnTo>
                    <a:pt x="236982" y="0"/>
                  </a:lnTo>
                  <a:lnTo>
                    <a:pt x="189169" y="4805"/>
                  </a:lnTo>
                  <a:lnTo>
                    <a:pt x="144660" y="18585"/>
                  </a:lnTo>
                  <a:lnTo>
                    <a:pt x="104402" y="40384"/>
                  </a:lnTo>
                  <a:lnTo>
                    <a:pt x="69342" y="69246"/>
                  </a:lnTo>
                  <a:lnTo>
                    <a:pt x="40424" y="104216"/>
                  </a:lnTo>
                  <a:lnTo>
                    <a:pt x="18597" y="144339"/>
                  </a:lnTo>
                  <a:lnTo>
                    <a:pt x="4807" y="188658"/>
                  </a:lnTo>
                  <a:lnTo>
                    <a:pt x="0" y="236220"/>
                  </a:lnTo>
                  <a:lnTo>
                    <a:pt x="4807" y="283781"/>
                  </a:lnTo>
                  <a:lnTo>
                    <a:pt x="18597" y="328100"/>
                  </a:lnTo>
                  <a:lnTo>
                    <a:pt x="40424" y="368223"/>
                  </a:lnTo>
                  <a:lnTo>
                    <a:pt x="69342" y="403193"/>
                  </a:lnTo>
                  <a:lnTo>
                    <a:pt x="104402" y="432055"/>
                  </a:lnTo>
                  <a:lnTo>
                    <a:pt x="144660" y="453854"/>
                  </a:lnTo>
                  <a:lnTo>
                    <a:pt x="189169" y="467634"/>
                  </a:lnTo>
                  <a:lnTo>
                    <a:pt x="236982" y="472440"/>
                  </a:lnTo>
                  <a:lnTo>
                    <a:pt x="284543" y="467634"/>
                  </a:lnTo>
                  <a:lnTo>
                    <a:pt x="328862" y="453854"/>
                  </a:lnTo>
                  <a:lnTo>
                    <a:pt x="368985" y="432055"/>
                  </a:lnTo>
                  <a:lnTo>
                    <a:pt x="403955" y="403193"/>
                  </a:lnTo>
                  <a:lnTo>
                    <a:pt x="432817" y="368223"/>
                  </a:lnTo>
                  <a:lnTo>
                    <a:pt x="454616" y="328100"/>
                  </a:lnTo>
                  <a:lnTo>
                    <a:pt x="468396" y="283781"/>
                  </a:lnTo>
                  <a:lnTo>
                    <a:pt x="473202" y="2362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900172" y="3118866"/>
              <a:ext cx="473709" cy="472440"/>
            </a:xfrm>
            <a:custGeom>
              <a:avLst/>
              <a:gdLst/>
              <a:ahLst/>
              <a:cxnLst/>
              <a:rect l="l" t="t" r="r" b="b"/>
              <a:pathLst>
                <a:path w="473710" h="472439">
                  <a:moveTo>
                    <a:pt x="0" y="236220"/>
                  </a:moveTo>
                  <a:lnTo>
                    <a:pt x="4807" y="188658"/>
                  </a:lnTo>
                  <a:lnTo>
                    <a:pt x="18597" y="144339"/>
                  </a:lnTo>
                  <a:lnTo>
                    <a:pt x="40424" y="104216"/>
                  </a:lnTo>
                  <a:lnTo>
                    <a:pt x="69342" y="69246"/>
                  </a:lnTo>
                  <a:lnTo>
                    <a:pt x="104402" y="40384"/>
                  </a:lnTo>
                  <a:lnTo>
                    <a:pt x="144660" y="18585"/>
                  </a:lnTo>
                  <a:lnTo>
                    <a:pt x="189169" y="4805"/>
                  </a:lnTo>
                  <a:lnTo>
                    <a:pt x="236982" y="0"/>
                  </a:lnTo>
                  <a:lnTo>
                    <a:pt x="284543" y="4805"/>
                  </a:lnTo>
                  <a:lnTo>
                    <a:pt x="328862" y="18585"/>
                  </a:lnTo>
                  <a:lnTo>
                    <a:pt x="368985" y="40384"/>
                  </a:lnTo>
                  <a:lnTo>
                    <a:pt x="403955" y="69246"/>
                  </a:lnTo>
                  <a:lnTo>
                    <a:pt x="432817" y="104216"/>
                  </a:lnTo>
                  <a:lnTo>
                    <a:pt x="454616" y="144339"/>
                  </a:lnTo>
                  <a:lnTo>
                    <a:pt x="468396" y="188658"/>
                  </a:lnTo>
                  <a:lnTo>
                    <a:pt x="473202" y="236220"/>
                  </a:lnTo>
                  <a:lnTo>
                    <a:pt x="468396" y="283781"/>
                  </a:lnTo>
                  <a:lnTo>
                    <a:pt x="454616" y="328100"/>
                  </a:lnTo>
                  <a:lnTo>
                    <a:pt x="432817" y="368223"/>
                  </a:lnTo>
                  <a:lnTo>
                    <a:pt x="403955" y="403193"/>
                  </a:lnTo>
                  <a:lnTo>
                    <a:pt x="368985" y="432055"/>
                  </a:lnTo>
                  <a:lnTo>
                    <a:pt x="328862" y="453854"/>
                  </a:lnTo>
                  <a:lnTo>
                    <a:pt x="284543" y="467634"/>
                  </a:lnTo>
                  <a:lnTo>
                    <a:pt x="236982" y="472440"/>
                  </a:lnTo>
                  <a:lnTo>
                    <a:pt x="189169" y="467634"/>
                  </a:lnTo>
                  <a:lnTo>
                    <a:pt x="144660" y="453854"/>
                  </a:lnTo>
                  <a:lnTo>
                    <a:pt x="104402" y="432055"/>
                  </a:lnTo>
                  <a:lnTo>
                    <a:pt x="69342" y="403193"/>
                  </a:lnTo>
                  <a:lnTo>
                    <a:pt x="40424" y="368223"/>
                  </a:lnTo>
                  <a:lnTo>
                    <a:pt x="18597" y="328100"/>
                  </a:lnTo>
                  <a:lnTo>
                    <a:pt x="4807" y="283781"/>
                  </a:lnTo>
                  <a:lnTo>
                    <a:pt x="0" y="236220"/>
                  </a:lnTo>
                  <a:close/>
                </a:path>
              </a:pathLst>
            </a:custGeom>
            <a:ln w="251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932432" y="3065526"/>
              <a:ext cx="970915" cy="288925"/>
            </a:xfrm>
            <a:custGeom>
              <a:avLst/>
              <a:gdLst/>
              <a:ahLst/>
              <a:cxnLst/>
              <a:rect l="l" t="t" r="r" b="b"/>
              <a:pathLst>
                <a:path w="970914" h="288925">
                  <a:moveTo>
                    <a:pt x="0" y="0"/>
                  </a:moveTo>
                  <a:lnTo>
                    <a:pt x="0" y="288798"/>
                  </a:lnTo>
                  <a:lnTo>
                    <a:pt x="970788" y="288797"/>
                  </a:lnTo>
                </a:path>
              </a:pathLst>
            </a:custGeom>
            <a:ln w="251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375660" y="3065526"/>
              <a:ext cx="1005840" cy="288925"/>
            </a:xfrm>
            <a:custGeom>
              <a:avLst/>
              <a:gdLst/>
              <a:ahLst/>
              <a:cxnLst/>
              <a:rect l="l" t="t" r="r" b="b"/>
              <a:pathLst>
                <a:path w="1005839" h="288925">
                  <a:moveTo>
                    <a:pt x="1005839" y="0"/>
                  </a:moveTo>
                  <a:lnTo>
                    <a:pt x="1005839" y="288798"/>
                  </a:lnTo>
                  <a:lnTo>
                    <a:pt x="0" y="288798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4598796" y="2933064"/>
            <a:ext cx="221615" cy="632460"/>
            <a:chOff x="4598796" y="2933064"/>
            <a:chExt cx="221615" cy="632460"/>
          </a:xfrm>
        </p:grpSpPr>
        <p:sp>
          <p:nvSpPr>
            <p:cNvPr id="66" name="object 66"/>
            <p:cNvSpPr/>
            <p:nvPr/>
          </p:nvSpPr>
          <p:spPr>
            <a:xfrm>
              <a:off x="4600193" y="2934461"/>
              <a:ext cx="219075" cy="629920"/>
            </a:xfrm>
            <a:custGeom>
              <a:avLst/>
              <a:gdLst/>
              <a:ahLst/>
              <a:cxnLst/>
              <a:rect l="l" t="t" r="r" b="b"/>
              <a:pathLst>
                <a:path w="219075" h="629920">
                  <a:moveTo>
                    <a:pt x="218694" y="629412"/>
                  </a:moveTo>
                  <a:lnTo>
                    <a:pt x="87630" y="323088"/>
                  </a:lnTo>
                  <a:lnTo>
                    <a:pt x="174498" y="332232"/>
                  </a:lnTo>
                  <a:lnTo>
                    <a:pt x="0" y="0"/>
                  </a:lnTo>
                  <a:lnTo>
                    <a:pt x="131064" y="305562"/>
                  </a:lnTo>
                  <a:lnTo>
                    <a:pt x="52578" y="297180"/>
                  </a:lnTo>
                  <a:lnTo>
                    <a:pt x="218694" y="62941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600193" y="2934461"/>
              <a:ext cx="219075" cy="629920"/>
            </a:xfrm>
            <a:custGeom>
              <a:avLst/>
              <a:gdLst/>
              <a:ahLst/>
              <a:cxnLst/>
              <a:rect l="l" t="t" r="r" b="b"/>
              <a:pathLst>
                <a:path w="219075" h="629920">
                  <a:moveTo>
                    <a:pt x="0" y="0"/>
                  </a:moveTo>
                  <a:lnTo>
                    <a:pt x="174498" y="332232"/>
                  </a:lnTo>
                  <a:lnTo>
                    <a:pt x="87630" y="323088"/>
                  </a:lnTo>
                  <a:lnTo>
                    <a:pt x="218694" y="629412"/>
                  </a:lnTo>
                  <a:lnTo>
                    <a:pt x="52578" y="297180"/>
                  </a:lnTo>
                  <a:lnTo>
                    <a:pt x="131064" y="30556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5517737" y="4018121"/>
            <a:ext cx="2608580" cy="1838960"/>
            <a:chOff x="5517737" y="4018121"/>
            <a:chExt cx="2608580" cy="1838960"/>
          </a:xfrm>
        </p:grpSpPr>
        <p:sp>
          <p:nvSpPr>
            <p:cNvPr id="69" name="object 69"/>
            <p:cNvSpPr/>
            <p:nvPr/>
          </p:nvSpPr>
          <p:spPr>
            <a:xfrm>
              <a:off x="5535929" y="5689854"/>
              <a:ext cx="577850" cy="148590"/>
            </a:xfrm>
            <a:custGeom>
              <a:avLst/>
              <a:gdLst/>
              <a:ahLst/>
              <a:cxnLst/>
              <a:rect l="l" t="t" r="r" b="b"/>
              <a:pathLst>
                <a:path w="577850" h="148589">
                  <a:moveTo>
                    <a:pt x="577596" y="0"/>
                  </a:moveTo>
                  <a:lnTo>
                    <a:pt x="0" y="148590"/>
                  </a:lnTo>
                </a:path>
              </a:pathLst>
            </a:custGeom>
            <a:ln w="36385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104381" y="4036314"/>
              <a:ext cx="2003425" cy="1663064"/>
            </a:xfrm>
            <a:custGeom>
              <a:avLst/>
              <a:gdLst/>
              <a:ahLst/>
              <a:cxnLst/>
              <a:rect l="l" t="t" r="r" b="b"/>
              <a:pathLst>
                <a:path w="2003425" h="1663064">
                  <a:moveTo>
                    <a:pt x="2003298" y="0"/>
                  </a:moveTo>
                  <a:lnTo>
                    <a:pt x="0" y="1662683"/>
                  </a:lnTo>
                </a:path>
              </a:pathLst>
            </a:custGeom>
            <a:ln w="36385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93" name="object 9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127</a:t>
            </a:fld>
            <a:endParaRPr spc="-25" dirty="0"/>
          </a:p>
        </p:txBody>
      </p:sp>
      <p:sp>
        <p:nvSpPr>
          <p:cNvPr id="75" name="object 75"/>
          <p:cNvSpPr txBox="1"/>
          <p:nvPr/>
        </p:nvSpPr>
        <p:spPr>
          <a:xfrm>
            <a:off x="3032251" y="1371854"/>
            <a:ext cx="58483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21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través</a:t>
            </a:r>
            <a:r>
              <a:rPr sz="21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1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sz="21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75" dirty="0">
                <a:solidFill>
                  <a:srgbClr val="EC34F1"/>
                </a:solidFill>
                <a:latin typeface="Arial Unicode MS"/>
                <a:cs typeface="Arial Unicode MS"/>
              </a:rPr>
              <a:t>corriente:</a:t>
            </a:r>
            <a:r>
              <a:rPr sz="21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0" dirty="0">
                <a:solidFill>
                  <a:srgbClr val="EC34F1"/>
                </a:solidFill>
                <a:latin typeface="Arial Unicode MS"/>
                <a:cs typeface="Arial Unicode MS"/>
              </a:rPr>
              <a:t>replicación</a:t>
            </a:r>
            <a:r>
              <a:rPr sz="2100" spc="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75" dirty="0">
                <a:solidFill>
                  <a:srgbClr val="EC34F1"/>
                </a:solidFill>
                <a:latin typeface="Arial Unicode MS"/>
                <a:cs typeface="Arial Unicode MS"/>
              </a:rPr>
              <a:t>imperfecta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850133" y="2278126"/>
            <a:ext cx="505459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4</a:t>
            </a:r>
            <a:r>
              <a:rPr sz="1000" spc="-10" dirty="0">
                <a:latin typeface="Arial Unicode MS"/>
                <a:cs typeface="Arial Unicode MS"/>
              </a:rPr>
              <a:t> piezas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778505" y="2815080"/>
            <a:ext cx="621665" cy="1054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00" i="1" dirty="0">
                <a:latin typeface="Trebuchet MS"/>
                <a:cs typeface="Trebuchet MS"/>
              </a:rPr>
              <a:t>Autobús</a:t>
            </a:r>
            <a:r>
              <a:rPr sz="500" i="1" spc="40" dirty="0">
                <a:latin typeface="Trebuchet MS"/>
                <a:cs typeface="Trebuchet MS"/>
              </a:rPr>
              <a:t> </a:t>
            </a:r>
            <a:r>
              <a:rPr sz="500" i="1" dirty="0">
                <a:latin typeface="Trebuchet MS"/>
                <a:cs typeface="Trebuchet MS"/>
              </a:rPr>
              <a:t>de</a:t>
            </a:r>
            <a:r>
              <a:rPr sz="500" i="1" spc="45" dirty="0">
                <a:latin typeface="Trebuchet MS"/>
                <a:cs typeface="Trebuchet MS"/>
              </a:rPr>
              <a:t> </a:t>
            </a:r>
            <a:r>
              <a:rPr sz="500" i="1" dirty="0">
                <a:latin typeface="Trebuchet MS"/>
                <a:cs typeface="Trebuchet MS"/>
              </a:rPr>
              <a:t>2</a:t>
            </a:r>
            <a:r>
              <a:rPr sz="500" i="1" spc="45" dirty="0">
                <a:latin typeface="Trebuchet MS"/>
                <a:cs typeface="Trebuchet MS"/>
              </a:rPr>
              <a:t> </a:t>
            </a:r>
            <a:r>
              <a:rPr sz="500" i="1" spc="-10" dirty="0">
                <a:latin typeface="Trebuchet MS"/>
                <a:cs typeface="Trebuchet MS"/>
              </a:rPr>
              <a:t>nodos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088894" y="2554748"/>
            <a:ext cx="345440" cy="288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latin typeface="Arial Unicode MS"/>
                <a:cs typeface="Arial Unicode MS"/>
              </a:rPr>
              <a:t>10</a:t>
            </a:r>
            <a:endParaRPr sz="2200">
              <a:latin typeface="Arial Unicode MS"/>
              <a:cs typeface="Arial Unicode MS"/>
            </a:endParaRPr>
          </a:p>
          <a:p>
            <a:pPr marL="135890">
              <a:lnSpc>
                <a:spcPct val="100000"/>
              </a:lnSpc>
              <a:spcBef>
                <a:spcPts val="2320"/>
              </a:spcBef>
            </a:pPr>
            <a:r>
              <a:rPr sz="2200" spc="30" dirty="0">
                <a:latin typeface="Arial Unicode MS"/>
                <a:cs typeface="Arial Unicode MS"/>
              </a:rPr>
              <a:t>8</a:t>
            </a:r>
            <a:endParaRPr sz="2200">
              <a:latin typeface="Arial Unicode MS"/>
              <a:cs typeface="Arial Unicode MS"/>
            </a:endParaRPr>
          </a:p>
          <a:p>
            <a:pPr marL="135890">
              <a:lnSpc>
                <a:spcPct val="100000"/>
              </a:lnSpc>
              <a:spcBef>
                <a:spcPts val="2320"/>
              </a:spcBef>
            </a:pPr>
            <a:r>
              <a:rPr sz="2200" spc="30" dirty="0">
                <a:latin typeface="Arial Unicode MS"/>
                <a:cs typeface="Arial Unicode MS"/>
              </a:rPr>
              <a:t>6</a:t>
            </a:r>
            <a:endParaRPr sz="2200">
              <a:latin typeface="Arial Unicode MS"/>
              <a:cs typeface="Arial Unicode MS"/>
            </a:endParaRPr>
          </a:p>
          <a:p>
            <a:pPr marL="135890">
              <a:lnSpc>
                <a:spcPct val="100000"/>
              </a:lnSpc>
              <a:spcBef>
                <a:spcPts val="2039"/>
              </a:spcBef>
            </a:pPr>
            <a:r>
              <a:rPr sz="2200" spc="30" dirty="0">
                <a:latin typeface="Arial Unicode MS"/>
                <a:cs typeface="Arial Unicode MS"/>
              </a:rPr>
              <a:t>4</a:t>
            </a:r>
            <a:endParaRPr sz="2200">
              <a:latin typeface="Arial Unicode MS"/>
              <a:cs typeface="Arial Unicode MS"/>
            </a:endParaRPr>
          </a:p>
          <a:p>
            <a:pPr marL="161925">
              <a:lnSpc>
                <a:spcPct val="100000"/>
              </a:lnSpc>
              <a:spcBef>
                <a:spcPts val="2600"/>
              </a:spcBef>
            </a:pPr>
            <a:r>
              <a:rPr sz="2200" spc="30" dirty="0">
                <a:latin typeface="Arial Unicode MS"/>
                <a:cs typeface="Arial Unicode MS"/>
              </a:rPr>
              <a:t>2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614415" y="2628138"/>
            <a:ext cx="1119505" cy="402590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88265">
              <a:lnSpc>
                <a:spcPct val="100000"/>
              </a:lnSpc>
              <a:spcBef>
                <a:spcPts val="1205"/>
              </a:spcBef>
            </a:pPr>
            <a:r>
              <a:rPr sz="1200" b="1" spc="60" dirty="0">
                <a:solidFill>
                  <a:srgbClr val="FF0000"/>
                </a:solidFill>
                <a:latin typeface="Trebuchet MS"/>
                <a:cs typeface="Trebuchet MS"/>
              </a:rPr>
              <a:t>I</a:t>
            </a:r>
            <a:r>
              <a:rPr sz="800" b="1" spc="60" dirty="0">
                <a:solidFill>
                  <a:srgbClr val="FF0000"/>
                </a:solidFill>
                <a:latin typeface="Trebuchet MS"/>
                <a:cs typeface="Trebuchet MS"/>
              </a:rPr>
              <a:t>D</a:t>
            </a:r>
            <a:r>
              <a:rPr sz="1200" b="1" spc="60" dirty="0">
                <a:solidFill>
                  <a:srgbClr val="FF0000"/>
                </a:solidFill>
                <a:latin typeface="Trebuchet MS"/>
                <a:cs typeface="Trebuchet MS"/>
              </a:rPr>
              <a:t>=</a:t>
            </a:r>
            <a:r>
              <a:rPr sz="1200" b="1" spc="-1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rebuchet MS"/>
                <a:cs typeface="Trebuchet MS"/>
              </a:rPr>
              <a:t>yo</a:t>
            </a:r>
            <a:r>
              <a:rPr sz="800" b="1" dirty="0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sz="1200" b="1" dirty="0">
                <a:solidFill>
                  <a:srgbClr val="FF0000"/>
                </a:solidFill>
                <a:latin typeface="Trebuchet MS"/>
                <a:cs typeface="Trebuchet MS"/>
              </a:rPr>
              <a:t>+</a:t>
            </a:r>
            <a:r>
              <a:rPr sz="1200" b="1" spc="-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b="1" spc="-25" dirty="0">
                <a:solidFill>
                  <a:srgbClr val="FF0000"/>
                </a:solidFill>
                <a:latin typeface="Trebuchet MS"/>
                <a:cs typeface="Trebuchet MS"/>
              </a:rPr>
              <a:t>yo</a:t>
            </a:r>
            <a:r>
              <a:rPr sz="800" b="1" spc="-25" dirty="0">
                <a:solidFill>
                  <a:srgbClr val="FF0000"/>
                </a:solidFill>
                <a:latin typeface="Trebuchet MS"/>
                <a:cs typeface="Trebuchet MS"/>
              </a:rPr>
              <a:t>2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981960" y="3146805"/>
            <a:ext cx="34544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25" dirty="0">
                <a:latin typeface="Trebuchet MS"/>
                <a:cs typeface="Trebuchet MS"/>
              </a:rPr>
              <a:t>87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904492" y="3686302"/>
            <a:ext cx="13652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95" dirty="0">
                <a:solidFill>
                  <a:srgbClr val="FF00FF"/>
                </a:solidFill>
                <a:latin typeface="Trebuchet MS"/>
                <a:cs typeface="Trebuchet MS"/>
              </a:rPr>
              <a:t>B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057147" y="3815064"/>
            <a:ext cx="4178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 Unicode MS"/>
                <a:cs typeface="Arial Unicode MS"/>
              </a:rPr>
              <a:t>+</a:t>
            </a:r>
            <a:r>
              <a:rPr sz="2200" spc="-80" dirty="0">
                <a:latin typeface="Arial Unicode MS"/>
                <a:cs typeface="Arial Unicode MS"/>
              </a:rPr>
              <a:t> </a:t>
            </a:r>
            <a:r>
              <a:rPr sz="2200" spc="-50" dirty="0">
                <a:latin typeface="Arial Unicode MS"/>
                <a:cs typeface="Arial Unicode MS"/>
              </a:rPr>
              <a:t>4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2058411" y="3704082"/>
            <a:ext cx="454659" cy="783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839">
              <a:lnSpc>
                <a:spcPct val="100000"/>
              </a:lnSpc>
              <a:spcBef>
                <a:spcPts val="100"/>
              </a:spcBef>
            </a:pPr>
            <a:r>
              <a:rPr sz="950" b="1" spc="-50" dirty="0">
                <a:latin typeface="Trebuchet MS"/>
                <a:cs typeface="Trebuchet MS"/>
              </a:rPr>
              <a:t>(2,</a:t>
            </a:r>
            <a:r>
              <a:rPr sz="950" b="1" spc="-10" dirty="0">
                <a:latin typeface="Trebuchet MS"/>
                <a:cs typeface="Trebuchet MS"/>
              </a:rPr>
              <a:t> </a:t>
            </a:r>
            <a:r>
              <a:rPr sz="950" b="1" spc="-30" dirty="0">
                <a:latin typeface="Trebuchet MS"/>
                <a:cs typeface="Trebuchet MS"/>
              </a:rPr>
              <a:t>-</a:t>
            </a:r>
            <a:r>
              <a:rPr sz="950" b="1" spc="-25" dirty="0">
                <a:latin typeface="Trebuchet MS"/>
                <a:cs typeface="Trebuchet MS"/>
              </a:rPr>
              <a:t>2)</a:t>
            </a:r>
            <a:endParaRPr sz="950">
              <a:latin typeface="Trebuchet MS"/>
              <a:cs typeface="Trebuchet MS"/>
            </a:endParaRPr>
          </a:p>
          <a:p>
            <a:pPr marR="96520" algn="ctr">
              <a:lnSpc>
                <a:spcPct val="100000"/>
              </a:lnSpc>
              <a:spcBef>
                <a:spcPts val="1135"/>
              </a:spcBef>
            </a:pPr>
            <a:r>
              <a:rPr sz="950" b="1" spc="-50" dirty="0">
                <a:latin typeface="Trebuchet MS"/>
                <a:cs typeface="Trebuchet MS"/>
              </a:rPr>
              <a:t>(1,</a:t>
            </a:r>
            <a:r>
              <a:rPr sz="950" b="1" spc="-10" dirty="0">
                <a:latin typeface="Trebuchet MS"/>
                <a:cs typeface="Trebuchet MS"/>
              </a:rPr>
              <a:t> </a:t>
            </a:r>
            <a:r>
              <a:rPr sz="950" b="1" spc="-30" dirty="0">
                <a:latin typeface="Trebuchet MS"/>
                <a:cs typeface="Trebuchet MS"/>
              </a:rPr>
              <a:t>-</a:t>
            </a:r>
            <a:r>
              <a:rPr sz="950" b="1" spc="-25" dirty="0">
                <a:latin typeface="Trebuchet MS"/>
                <a:cs typeface="Trebuchet MS"/>
              </a:rPr>
              <a:t>3)</a:t>
            </a:r>
            <a:endParaRPr sz="950">
              <a:latin typeface="Trebuchet MS"/>
              <a:cs typeface="Trebuchet MS"/>
            </a:endParaRPr>
          </a:p>
          <a:p>
            <a:pPr marR="93345" algn="ctr">
              <a:lnSpc>
                <a:spcPct val="100000"/>
              </a:lnSpc>
              <a:spcBef>
                <a:spcPts val="990"/>
              </a:spcBef>
            </a:pPr>
            <a:r>
              <a:rPr sz="1300" b="1" spc="30" dirty="0">
                <a:solidFill>
                  <a:srgbClr val="FF00FF"/>
                </a:solidFill>
                <a:latin typeface="Trebuchet MS"/>
                <a:cs typeface="Trebuchet MS"/>
              </a:rPr>
              <a:t>C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418579" y="4242053"/>
            <a:ext cx="3917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solidFill>
                  <a:srgbClr val="FF0000"/>
                </a:solidFill>
                <a:latin typeface="Trebuchet MS"/>
                <a:cs typeface="Trebuchet MS"/>
              </a:rPr>
              <a:t>VIAJE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152397" y="4864353"/>
            <a:ext cx="18542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30" dirty="0">
                <a:latin typeface="Arial Unicode MS"/>
                <a:cs typeface="Arial Unicode MS"/>
              </a:rPr>
              <a:t>0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802369" y="4892299"/>
            <a:ext cx="8515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solidFill>
                  <a:srgbClr val="FF0000"/>
                </a:solidFill>
                <a:latin typeface="Trebuchet MS"/>
                <a:cs typeface="Trebuchet MS"/>
              </a:rPr>
              <a:t>CONTENER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982715" y="5715508"/>
            <a:ext cx="13652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95" dirty="0">
                <a:solidFill>
                  <a:srgbClr val="FF00FF"/>
                </a:solidFill>
                <a:latin typeface="Trebuchet MS"/>
                <a:cs typeface="Trebuchet MS"/>
              </a:rPr>
              <a:t>B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212334" y="5190490"/>
            <a:ext cx="3554095" cy="104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50545" algn="ctr">
              <a:lnSpc>
                <a:spcPct val="100000"/>
              </a:lnSpc>
              <a:spcBef>
                <a:spcPts val="100"/>
              </a:spcBef>
            </a:pPr>
            <a:r>
              <a:rPr sz="1300" b="1" spc="30" dirty="0">
                <a:solidFill>
                  <a:srgbClr val="FF00FF"/>
                </a:solidFill>
                <a:latin typeface="Trebuchet MS"/>
                <a:cs typeface="Trebuchet MS"/>
              </a:rPr>
              <a:t>C</a:t>
            </a:r>
            <a:endParaRPr sz="1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773430" algn="l"/>
                <a:tab pos="1428750" algn="l"/>
                <a:tab pos="2032635" algn="l"/>
                <a:tab pos="2662555" algn="l"/>
                <a:tab pos="3221355" algn="l"/>
              </a:tabLst>
            </a:pPr>
            <a:r>
              <a:rPr sz="2200" spc="-25" dirty="0">
                <a:latin typeface="Arial Unicode MS"/>
                <a:cs typeface="Arial Unicode MS"/>
              </a:rPr>
              <a:t>0</a:t>
            </a:r>
            <a:r>
              <a:rPr sz="1300" b="1" spc="-25" dirty="0">
                <a:solidFill>
                  <a:srgbClr val="FF00FF"/>
                </a:solidFill>
                <a:latin typeface="Trebuchet MS"/>
                <a:cs typeface="Trebuchet MS"/>
              </a:rPr>
              <a:t>A</a:t>
            </a:r>
            <a:r>
              <a:rPr sz="1300" b="1" dirty="0">
                <a:solidFill>
                  <a:srgbClr val="FF00FF"/>
                </a:solidFill>
                <a:latin typeface="Trebuchet MS"/>
                <a:cs typeface="Trebuchet MS"/>
              </a:rPr>
              <a:t>	</a:t>
            </a:r>
            <a:r>
              <a:rPr sz="2200" spc="-50" dirty="0">
                <a:latin typeface="Arial Unicode MS"/>
                <a:cs typeface="Arial Unicode MS"/>
              </a:rPr>
              <a:t>2</a:t>
            </a:r>
            <a:r>
              <a:rPr sz="2200" dirty="0">
                <a:latin typeface="Arial Unicode MS"/>
                <a:cs typeface="Arial Unicode MS"/>
              </a:rPr>
              <a:t>	</a:t>
            </a:r>
            <a:r>
              <a:rPr sz="2200" spc="-50" dirty="0">
                <a:latin typeface="Arial Unicode MS"/>
                <a:cs typeface="Arial Unicode MS"/>
              </a:rPr>
              <a:t>4</a:t>
            </a:r>
            <a:r>
              <a:rPr sz="2200" dirty="0">
                <a:latin typeface="Arial Unicode MS"/>
                <a:cs typeface="Arial Unicode MS"/>
              </a:rPr>
              <a:t>	</a:t>
            </a:r>
            <a:r>
              <a:rPr sz="2200" spc="-50" dirty="0">
                <a:latin typeface="Arial Unicode MS"/>
                <a:cs typeface="Arial Unicode MS"/>
              </a:rPr>
              <a:t>6</a:t>
            </a:r>
            <a:r>
              <a:rPr sz="2200" dirty="0">
                <a:latin typeface="Arial Unicode MS"/>
                <a:cs typeface="Arial Unicode MS"/>
              </a:rPr>
              <a:t>	</a:t>
            </a:r>
            <a:r>
              <a:rPr sz="2200" spc="-50" dirty="0">
                <a:latin typeface="Arial Unicode MS"/>
                <a:cs typeface="Arial Unicode MS"/>
              </a:rPr>
              <a:t>8</a:t>
            </a:r>
            <a:r>
              <a:rPr sz="2200" dirty="0">
                <a:latin typeface="Arial Unicode MS"/>
                <a:cs typeface="Arial Unicode MS"/>
              </a:rPr>
              <a:t>	</a:t>
            </a:r>
            <a:r>
              <a:rPr sz="2200" spc="-25" dirty="0">
                <a:latin typeface="Arial Unicode MS"/>
                <a:cs typeface="Arial Unicode MS"/>
              </a:rPr>
              <a:t>10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140205" y="5848847"/>
            <a:ext cx="3479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 Unicode MS"/>
                <a:cs typeface="Arial Unicode MS"/>
              </a:rPr>
              <a:t>-</a:t>
            </a:r>
            <a:r>
              <a:rPr sz="2200" spc="-70" dirty="0">
                <a:latin typeface="Arial Unicode MS"/>
                <a:cs typeface="Arial Unicode MS"/>
              </a:rPr>
              <a:t> </a:t>
            </a:r>
            <a:r>
              <a:rPr sz="2200" spc="-50" dirty="0">
                <a:latin typeface="Arial Unicode MS"/>
                <a:cs typeface="Arial Unicode MS"/>
              </a:rPr>
              <a:t>4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498335" y="6355079"/>
            <a:ext cx="1424940" cy="2012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2540">
              <a:lnSpc>
                <a:spcPts val="1370"/>
              </a:lnSpc>
            </a:pPr>
            <a:r>
              <a:rPr sz="1250" b="1" spc="50" dirty="0">
                <a:solidFill>
                  <a:srgbClr val="FF0000"/>
                </a:solidFill>
                <a:latin typeface="Trebuchet MS"/>
                <a:cs typeface="Trebuchet MS"/>
              </a:rPr>
              <a:t>I</a:t>
            </a:r>
            <a:r>
              <a:rPr sz="800" b="1" spc="50" dirty="0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r>
              <a:rPr sz="1250" b="1" spc="50" dirty="0">
                <a:solidFill>
                  <a:srgbClr val="FF0000"/>
                </a:solidFill>
                <a:latin typeface="Trebuchet MS"/>
                <a:cs typeface="Trebuchet MS"/>
              </a:rPr>
              <a:t>=</a:t>
            </a:r>
            <a:r>
              <a:rPr sz="1250" b="1" spc="-6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50" b="1" dirty="0">
                <a:solidFill>
                  <a:srgbClr val="FF0000"/>
                </a:solidFill>
                <a:latin typeface="Trebuchet MS"/>
                <a:cs typeface="Trebuchet MS"/>
              </a:rPr>
              <a:t>|yo</a:t>
            </a:r>
            <a:r>
              <a:rPr sz="800" b="1" dirty="0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sz="1250" b="1" dirty="0">
                <a:solidFill>
                  <a:srgbClr val="FF0000"/>
                </a:solidFill>
                <a:latin typeface="Trebuchet MS"/>
                <a:cs typeface="Trebuchet MS"/>
              </a:rPr>
              <a:t>|</a:t>
            </a:r>
            <a:r>
              <a:rPr sz="1250" b="1" spc="-6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50" b="1" dirty="0">
                <a:solidFill>
                  <a:srgbClr val="FF0000"/>
                </a:solidFill>
                <a:latin typeface="Trebuchet MS"/>
                <a:cs typeface="Trebuchet MS"/>
              </a:rPr>
              <a:t>+</a:t>
            </a:r>
            <a:r>
              <a:rPr sz="1250" b="1" spc="-6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50" b="1" spc="-20" dirty="0">
                <a:solidFill>
                  <a:srgbClr val="FF0000"/>
                </a:solidFill>
                <a:latin typeface="Trebuchet MS"/>
                <a:cs typeface="Trebuchet MS"/>
              </a:rPr>
              <a:t>|yo</a:t>
            </a:r>
            <a:r>
              <a:rPr sz="800" b="1" spc="-20" dirty="0">
                <a:solidFill>
                  <a:srgbClr val="FF0000"/>
                </a:solidFill>
                <a:latin typeface="Trebuchet MS"/>
                <a:cs typeface="Trebuchet MS"/>
              </a:rPr>
              <a:t>2</a:t>
            </a:r>
            <a:r>
              <a:rPr sz="1250" b="1" spc="-20" dirty="0">
                <a:solidFill>
                  <a:srgbClr val="FF0000"/>
                </a:solidFill>
                <a:latin typeface="Trebuchet MS"/>
                <a:cs typeface="Trebuchet MS"/>
              </a:rPr>
              <a:t>|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773427" y="6491222"/>
            <a:ext cx="139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70" dirty="0">
                <a:solidFill>
                  <a:srgbClr val="FF00FF"/>
                </a:solidFill>
                <a:latin typeface="Trebuchet MS"/>
                <a:cs typeface="Trebuchet MS"/>
              </a:rPr>
              <a:t>A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2134614" y="6512055"/>
            <a:ext cx="28003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30" dirty="0">
                <a:latin typeface="Trebuchet MS"/>
                <a:cs typeface="Trebuchet MS"/>
              </a:rPr>
              <a:t>(0,0)</a:t>
            </a:r>
            <a:endParaRPr sz="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18126" y="3946397"/>
            <a:ext cx="3616960" cy="2161540"/>
            <a:chOff x="1418126" y="3946397"/>
            <a:chExt cx="3616960" cy="2161540"/>
          </a:xfrm>
        </p:grpSpPr>
        <p:sp>
          <p:nvSpPr>
            <p:cNvPr id="3" name="object 3"/>
            <p:cNvSpPr/>
            <p:nvPr/>
          </p:nvSpPr>
          <p:spPr>
            <a:xfrm>
              <a:off x="1431035" y="5031485"/>
              <a:ext cx="3603625" cy="0"/>
            </a:xfrm>
            <a:custGeom>
              <a:avLst/>
              <a:gdLst/>
              <a:ahLst/>
              <a:cxnLst/>
              <a:rect l="l" t="t" r="r" b="b"/>
              <a:pathLst>
                <a:path w="3603625">
                  <a:moveTo>
                    <a:pt x="0" y="0"/>
                  </a:moveTo>
                  <a:lnTo>
                    <a:pt x="3603498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8126" y="4055408"/>
              <a:ext cx="3504349" cy="195215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66849" y="3946397"/>
              <a:ext cx="0" cy="2161540"/>
            </a:xfrm>
            <a:custGeom>
              <a:avLst/>
              <a:gdLst/>
              <a:ahLst/>
              <a:cxnLst/>
              <a:rect l="l" t="t" r="r" b="b"/>
              <a:pathLst>
                <a:path h="2161540">
                  <a:moveTo>
                    <a:pt x="0" y="0"/>
                  </a:moveTo>
                  <a:lnTo>
                    <a:pt x="0" y="216103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527547" y="2368295"/>
            <a:ext cx="3667125" cy="3587115"/>
            <a:chOff x="5527547" y="2368295"/>
            <a:chExt cx="3667125" cy="3587115"/>
          </a:xfrm>
        </p:grpSpPr>
        <p:sp>
          <p:nvSpPr>
            <p:cNvPr id="7" name="object 7"/>
            <p:cNvSpPr/>
            <p:nvPr/>
          </p:nvSpPr>
          <p:spPr>
            <a:xfrm>
              <a:off x="5590793" y="2529839"/>
              <a:ext cx="3442335" cy="3362960"/>
            </a:xfrm>
            <a:custGeom>
              <a:avLst/>
              <a:gdLst/>
              <a:ahLst/>
              <a:cxnLst/>
              <a:rect l="l" t="t" r="r" b="b"/>
              <a:pathLst>
                <a:path w="3442334" h="3362960">
                  <a:moveTo>
                    <a:pt x="0" y="0"/>
                  </a:moveTo>
                  <a:lnTo>
                    <a:pt x="0" y="3362705"/>
                  </a:lnTo>
                  <a:lnTo>
                    <a:pt x="3441954" y="336270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27548" y="2368295"/>
              <a:ext cx="3667125" cy="3587115"/>
            </a:xfrm>
            <a:custGeom>
              <a:avLst/>
              <a:gdLst/>
              <a:ahLst/>
              <a:cxnLst/>
              <a:rect l="l" t="t" r="r" b="b"/>
              <a:pathLst>
                <a:path w="3667125" h="3587115">
                  <a:moveTo>
                    <a:pt x="116586" y="170688"/>
                  </a:moveTo>
                  <a:lnTo>
                    <a:pt x="63246" y="0"/>
                  </a:lnTo>
                  <a:lnTo>
                    <a:pt x="0" y="170688"/>
                  </a:lnTo>
                  <a:lnTo>
                    <a:pt x="116586" y="170688"/>
                  </a:lnTo>
                  <a:close/>
                </a:path>
                <a:path w="3667125" h="3587115">
                  <a:moveTo>
                    <a:pt x="3666744" y="3524250"/>
                  </a:moveTo>
                  <a:lnTo>
                    <a:pt x="3496818" y="3470148"/>
                  </a:lnTo>
                  <a:lnTo>
                    <a:pt x="3496818" y="3586734"/>
                  </a:lnTo>
                  <a:lnTo>
                    <a:pt x="3666744" y="35242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344000" y="3883914"/>
            <a:ext cx="415290" cy="2870835"/>
            <a:chOff x="2344000" y="3883914"/>
            <a:chExt cx="415290" cy="2870835"/>
          </a:xfrm>
        </p:grpSpPr>
        <p:sp>
          <p:nvSpPr>
            <p:cNvPr id="10" name="object 10"/>
            <p:cNvSpPr/>
            <p:nvPr/>
          </p:nvSpPr>
          <p:spPr>
            <a:xfrm>
              <a:off x="2551938" y="3883914"/>
              <a:ext cx="0" cy="2519680"/>
            </a:xfrm>
            <a:custGeom>
              <a:avLst/>
              <a:gdLst/>
              <a:ahLst/>
              <a:cxnLst/>
              <a:rect l="l" t="t" r="r" b="b"/>
              <a:pathLst>
                <a:path h="2519679">
                  <a:moveTo>
                    <a:pt x="0" y="0"/>
                  </a:moveTo>
                  <a:lnTo>
                    <a:pt x="0" y="2519172"/>
                  </a:lnTo>
                </a:path>
              </a:pathLst>
            </a:custGeom>
            <a:ln w="25819">
              <a:solidFill>
                <a:srgbClr val="FF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45436" y="6403086"/>
              <a:ext cx="412750" cy="349885"/>
            </a:xfrm>
            <a:custGeom>
              <a:avLst/>
              <a:gdLst/>
              <a:ahLst/>
              <a:cxnLst/>
              <a:rect l="l" t="t" r="r" b="b"/>
              <a:pathLst>
                <a:path w="412750" h="349884">
                  <a:moveTo>
                    <a:pt x="412242" y="349757"/>
                  </a:moveTo>
                  <a:lnTo>
                    <a:pt x="206502" y="0"/>
                  </a:lnTo>
                  <a:lnTo>
                    <a:pt x="0" y="349757"/>
                  </a:lnTo>
                  <a:lnTo>
                    <a:pt x="412242" y="3497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45436" y="6403086"/>
              <a:ext cx="412750" cy="349885"/>
            </a:xfrm>
            <a:custGeom>
              <a:avLst/>
              <a:gdLst/>
              <a:ahLst/>
              <a:cxnLst/>
              <a:rect l="l" t="t" r="r" b="b"/>
              <a:pathLst>
                <a:path w="412750" h="349884">
                  <a:moveTo>
                    <a:pt x="412242" y="349757"/>
                  </a:moveTo>
                  <a:lnTo>
                    <a:pt x="206502" y="0"/>
                  </a:lnTo>
                  <a:lnTo>
                    <a:pt x="0" y="349757"/>
                  </a:lnTo>
                  <a:lnTo>
                    <a:pt x="412242" y="349757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671916" y="3883914"/>
            <a:ext cx="406400" cy="2870835"/>
            <a:chOff x="1671916" y="3883914"/>
            <a:chExt cx="406400" cy="2870835"/>
          </a:xfrm>
        </p:grpSpPr>
        <p:sp>
          <p:nvSpPr>
            <p:cNvPr id="14" name="object 14"/>
            <p:cNvSpPr/>
            <p:nvPr/>
          </p:nvSpPr>
          <p:spPr>
            <a:xfrm>
              <a:off x="1897380" y="3883914"/>
              <a:ext cx="0" cy="2519680"/>
            </a:xfrm>
            <a:custGeom>
              <a:avLst/>
              <a:gdLst/>
              <a:ahLst/>
              <a:cxnLst/>
              <a:rect l="l" t="t" r="r" b="b"/>
              <a:pathLst>
                <a:path h="2519679">
                  <a:moveTo>
                    <a:pt x="0" y="0"/>
                  </a:moveTo>
                  <a:lnTo>
                    <a:pt x="0" y="2519172"/>
                  </a:lnTo>
                </a:path>
              </a:pathLst>
            </a:custGeom>
            <a:ln w="25819">
              <a:solidFill>
                <a:srgbClr val="FF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73352" y="6403086"/>
              <a:ext cx="403225" cy="349885"/>
            </a:xfrm>
            <a:custGeom>
              <a:avLst/>
              <a:gdLst/>
              <a:ahLst/>
              <a:cxnLst/>
              <a:rect l="l" t="t" r="r" b="b"/>
              <a:pathLst>
                <a:path w="403225" h="349884">
                  <a:moveTo>
                    <a:pt x="403098" y="349757"/>
                  </a:moveTo>
                  <a:lnTo>
                    <a:pt x="205740" y="0"/>
                  </a:lnTo>
                  <a:lnTo>
                    <a:pt x="0" y="349757"/>
                  </a:lnTo>
                  <a:lnTo>
                    <a:pt x="403098" y="3497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73352" y="6403086"/>
              <a:ext cx="403225" cy="349885"/>
            </a:xfrm>
            <a:custGeom>
              <a:avLst/>
              <a:gdLst/>
              <a:ahLst/>
              <a:cxnLst/>
              <a:rect l="l" t="t" r="r" b="b"/>
              <a:pathLst>
                <a:path w="403225" h="349884">
                  <a:moveTo>
                    <a:pt x="403098" y="349757"/>
                  </a:moveTo>
                  <a:lnTo>
                    <a:pt x="205740" y="0"/>
                  </a:lnTo>
                  <a:lnTo>
                    <a:pt x="0" y="349757"/>
                  </a:lnTo>
                  <a:lnTo>
                    <a:pt x="403098" y="349757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5401144" y="5693752"/>
            <a:ext cx="406400" cy="353060"/>
            <a:chOff x="5401144" y="5693752"/>
            <a:chExt cx="406400" cy="353060"/>
          </a:xfrm>
        </p:grpSpPr>
        <p:sp>
          <p:nvSpPr>
            <p:cNvPr id="18" name="object 18"/>
            <p:cNvSpPr/>
            <p:nvPr/>
          </p:nvSpPr>
          <p:spPr>
            <a:xfrm>
              <a:off x="5402579" y="5695187"/>
              <a:ext cx="403225" cy="349885"/>
            </a:xfrm>
            <a:custGeom>
              <a:avLst/>
              <a:gdLst/>
              <a:ahLst/>
              <a:cxnLst/>
              <a:rect l="l" t="t" r="r" b="b"/>
              <a:pathLst>
                <a:path w="403225" h="349885">
                  <a:moveTo>
                    <a:pt x="403098" y="349757"/>
                  </a:moveTo>
                  <a:lnTo>
                    <a:pt x="197358" y="0"/>
                  </a:lnTo>
                  <a:lnTo>
                    <a:pt x="0" y="349757"/>
                  </a:lnTo>
                  <a:lnTo>
                    <a:pt x="403098" y="3497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02579" y="5695187"/>
              <a:ext cx="403225" cy="349885"/>
            </a:xfrm>
            <a:custGeom>
              <a:avLst/>
              <a:gdLst/>
              <a:ahLst/>
              <a:cxnLst/>
              <a:rect l="l" t="t" r="r" b="b"/>
              <a:pathLst>
                <a:path w="403225" h="349885">
                  <a:moveTo>
                    <a:pt x="403098" y="349757"/>
                  </a:moveTo>
                  <a:lnTo>
                    <a:pt x="197358" y="0"/>
                  </a:lnTo>
                  <a:lnTo>
                    <a:pt x="0" y="349757"/>
                  </a:lnTo>
                  <a:lnTo>
                    <a:pt x="403098" y="349757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5785103" y="2478023"/>
            <a:ext cx="1106170" cy="394970"/>
            <a:chOff x="5785103" y="2478023"/>
            <a:chExt cx="1106170" cy="394970"/>
          </a:xfrm>
        </p:grpSpPr>
        <p:sp>
          <p:nvSpPr>
            <p:cNvPr id="21" name="object 21"/>
            <p:cNvSpPr/>
            <p:nvPr/>
          </p:nvSpPr>
          <p:spPr>
            <a:xfrm>
              <a:off x="5785103" y="2478023"/>
              <a:ext cx="1106170" cy="394970"/>
            </a:xfrm>
            <a:custGeom>
              <a:avLst/>
              <a:gdLst/>
              <a:ahLst/>
              <a:cxnLst/>
              <a:rect l="l" t="t" r="r" b="b"/>
              <a:pathLst>
                <a:path w="1106170" h="394969">
                  <a:moveTo>
                    <a:pt x="1105661" y="394715"/>
                  </a:moveTo>
                  <a:lnTo>
                    <a:pt x="1105661" y="0"/>
                  </a:lnTo>
                  <a:lnTo>
                    <a:pt x="0" y="0"/>
                  </a:lnTo>
                  <a:lnTo>
                    <a:pt x="0" y="394715"/>
                  </a:lnTo>
                  <a:lnTo>
                    <a:pt x="1105661" y="39471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173723" y="2556509"/>
              <a:ext cx="169545" cy="0"/>
            </a:xfrm>
            <a:custGeom>
              <a:avLst/>
              <a:gdLst/>
              <a:ahLst/>
              <a:cxnLst/>
              <a:rect l="l" t="t" r="r" b="b"/>
              <a:pathLst>
                <a:path w="169545">
                  <a:moveTo>
                    <a:pt x="169163" y="0"/>
                  </a:moveTo>
                  <a:lnTo>
                    <a:pt x="0" y="0"/>
                  </a:lnTo>
                </a:path>
              </a:pathLst>
            </a:custGeom>
            <a:ln w="1891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333743" y="2515361"/>
              <a:ext cx="123189" cy="82550"/>
            </a:xfrm>
            <a:custGeom>
              <a:avLst/>
              <a:gdLst/>
              <a:ahLst/>
              <a:cxnLst/>
              <a:rect l="l" t="t" r="r" b="b"/>
              <a:pathLst>
                <a:path w="123189" h="82550">
                  <a:moveTo>
                    <a:pt x="122682" y="41148"/>
                  </a:moveTo>
                  <a:lnTo>
                    <a:pt x="0" y="0"/>
                  </a:lnTo>
                  <a:lnTo>
                    <a:pt x="0" y="82296"/>
                  </a:lnTo>
                  <a:lnTo>
                    <a:pt x="122682" y="4114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568439" y="2556509"/>
              <a:ext cx="170815" cy="0"/>
            </a:xfrm>
            <a:custGeom>
              <a:avLst/>
              <a:gdLst/>
              <a:ahLst/>
              <a:cxnLst/>
              <a:rect l="l" t="t" r="r" b="b"/>
              <a:pathLst>
                <a:path w="170815">
                  <a:moveTo>
                    <a:pt x="170688" y="0"/>
                  </a:moveTo>
                  <a:lnTo>
                    <a:pt x="0" y="0"/>
                  </a:lnTo>
                </a:path>
              </a:pathLst>
            </a:custGeom>
            <a:ln w="1891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728459" y="2515361"/>
              <a:ext cx="123825" cy="82550"/>
            </a:xfrm>
            <a:custGeom>
              <a:avLst/>
              <a:gdLst/>
              <a:ahLst/>
              <a:cxnLst/>
              <a:rect l="l" t="t" r="r" b="b"/>
              <a:pathLst>
                <a:path w="123825" h="82550">
                  <a:moveTo>
                    <a:pt x="123444" y="41148"/>
                  </a:moveTo>
                  <a:lnTo>
                    <a:pt x="0" y="0"/>
                  </a:lnTo>
                  <a:lnTo>
                    <a:pt x="0" y="82296"/>
                  </a:lnTo>
                  <a:lnTo>
                    <a:pt x="123444" y="4114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6763601" y="4393019"/>
            <a:ext cx="406400" cy="353060"/>
            <a:chOff x="6763601" y="4393019"/>
            <a:chExt cx="406400" cy="353060"/>
          </a:xfrm>
        </p:grpSpPr>
        <p:sp>
          <p:nvSpPr>
            <p:cNvPr id="27" name="object 27"/>
            <p:cNvSpPr/>
            <p:nvPr/>
          </p:nvSpPr>
          <p:spPr>
            <a:xfrm>
              <a:off x="6765036" y="4394454"/>
              <a:ext cx="403225" cy="349885"/>
            </a:xfrm>
            <a:custGeom>
              <a:avLst/>
              <a:gdLst/>
              <a:ahLst/>
              <a:cxnLst/>
              <a:rect l="l" t="t" r="r" b="b"/>
              <a:pathLst>
                <a:path w="403225" h="349885">
                  <a:moveTo>
                    <a:pt x="403098" y="349758"/>
                  </a:moveTo>
                  <a:lnTo>
                    <a:pt x="205740" y="0"/>
                  </a:lnTo>
                  <a:lnTo>
                    <a:pt x="0" y="349758"/>
                  </a:lnTo>
                  <a:lnTo>
                    <a:pt x="403098" y="34975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765036" y="4394454"/>
              <a:ext cx="403225" cy="349885"/>
            </a:xfrm>
            <a:custGeom>
              <a:avLst/>
              <a:gdLst/>
              <a:ahLst/>
              <a:cxnLst/>
              <a:rect l="l" t="t" r="r" b="b"/>
              <a:pathLst>
                <a:path w="403225" h="349885">
                  <a:moveTo>
                    <a:pt x="403098" y="349758"/>
                  </a:moveTo>
                  <a:lnTo>
                    <a:pt x="205740" y="0"/>
                  </a:lnTo>
                  <a:lnTo>
                    <a:pt x="0" y="349758"/>
                  </a:lnTo>
                  <a:lnTo>
                    <a:pt x="403098" y="349758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5707379" y="4744211"/>
            <a:ext cx="1057910" cy="1103630"/>
            <a:chOff x="5707379" y="4744211"/>
            <a:chExt cx="1057910" cy="1103630"/>
          </a:xfrm>
        </p:grpSpPr>
        <p:sp>
          <p:nvSpPr>
            <p:cNvPr id="30" name="object 30"/>
            <p:cNvSpPr/>
            <p:nvPr/>
          </p:nvSpPr>
          <p:spPr>
            <a:xfrm>
              <a:off x="5814821" y="4860797"/>
              <a:ext cx="843280" cy="879475"/>
            </a:xfrm>
            <a:custGeom>
              <a:avLst/>
              <a:gdLst/>
              <a:ahLst/>
              <a:cxnLst/>
              <a:rect l="l" t="t" r="r" b="b"/>
              <a:pathLst>
                <a:path w="843279" h="879475">
                  <a:moveTo>
                    <a:pt x="0" y="879348"/>
                  </a:moveTo>
                  <a:lnTo>
                    <a:pt x="842772" y="0"/>
                  </a:lnTo>
                </a:path>
              </a:pathLst>
            </a:custGeom>
            <a:ln w="25819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707380" y="4744211"/>
              <a:ext cx="1057910" cy="1103630"/>
            </a:xfrm>
            <a:custGeom>
              <a:avLst/>
              <a:gdLst/>
              <a:ahLst/>
              <a:cxnLst/>
              <a:rect l="l" t="t" r="r" b="b"/>
              <a:pathLst>
                <a:path w="1057909" h="1103629">
                  <a:moveTo>
                    <a:pt x="160782" y="1022616"/>
                  </a:moveTo>
                  <a:lnTo>
                    <a:pt x="80772" y="941844"/>
                  </a:lnTo>
                  <a:lnTo>
                    <a:pt x="0" y="1103388"/>
                  </a:lnTo>
                  <a:lnTo>
                    <a:pt x="160782" y="1022616"/>
                  </a:lnTo>
                  <a:close/>
                </a:path>
                <a:path w="1057909" h="1103629">
                  <a:moveTo>
                    <a:pt x="1057656" y="0"/>
                  </a:moveTo>
                  <a:lnTo>
                    <a:pt x="896112" y="80772"/>
                  </a:lnTo>
                  <a:lnTo>
                    <a:pt x="976884" y="161544"/>
                  </a:lnTo>
                  <a:lnTo>
                    <a:pt x="1057656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1386077" y="2735624"/>
            <a:ext cx="3415665" cy="325755"/>
            <a:chOff x="1386077" y="2735624"/>
            <a:chExt cx="3415665" cy="325755"/>
          </a:xfrm>
        </p:grpSpPr>
        <p:sp>
          <p:nvSpPr>
            <p:cNvPr id="33" name="object 33"/>
            <p:cNvSpPr/>
            <p:nvPr/>
          </p:nvSpPr>
          <p:spPr>
            <a:xfrm>
              <a:off x="1386077" y="2897124"/>
              <a:ext cx="3415665" cy="0"/>
            </a:xfrm>
            <a:custGeom>
              <a:avLst/>
              <a:gdLst/>
              <a:ahLst/>
              <a:cxnLst/>
              <a:rect l="l" t="t" r="r" b="b"/>
              <a:pathLst>
                <a:path w="3415665">
                  <a:moveTo>
                    <a:pt x="0" y="0"/>
                  </a:moveTo>
                  <a:lnTo>
                    <a:pt x="3415284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08047" y="2748534"/>
              <a:ext cx="538480" cy="299720"/>
            </a:xfrm>
            <a:custGeom>
              <a:avLst/>
              <a:gdLst/>
              <a:ahLst/>
              <a:cxnLst/>
              <a:rect l="l" t="t" r="r" b="b"/>
              <a:pathLst>
                <a:path w="538480" h="299719">
                  <a:moveTo>
                    <a:pt x="537972" y="299465"/>
                  </a:moveTo>
                  <a:lnTo>
                    <a:pt x="535241" y="239123"/>
                  </a:lnTo>
                  <a:lnTo>
                    <a:pt x="527411" y="182915"/>
                  </a:lnTo>
                  <a:lnTo>
                    <a:pt x="515027" y="132047"/>
                  </a:lnTo>
                  <a:lnTo>
                    <a:pt x="498633" y="87725"/>
                  </a:lnTo>
                  <a:lnTo>
                    <a:pt x="478775" y="51153"/>
                  </a:lnTo>
                  <a:lnTo>
                    <a:pt x="430844" y="6085"/>
                  </a:lnTo>
                  <a:lnTo>
                    <a:pt x="403860" y="0"/>
                  </a:lnTo>
                  <a:lnTo>
                    <a:pt x="376624" y="6085"/>
                  </a:lnTo>
                  <a:lnTo>
                    <a:pt x="328368" y="51153"/>
                  </a:lnTo>
                  <a:lnTo>
                    <a:pt x="308419" y="87725"/>
                  </a:lnTo>
                  <a:lnTo>
                    <a:pt x="291971" y="132047"/>
                  </a:lnTo>
                  <a:lnTo>
                    <a:pt x="279558" y="182915"/>
                  </a:lnTo>
                  <a:lnTo>
                    <a:pt x="271718" y="239123"/>
                  </a:lnTo>
                  <a:lnTo>
                    <a:pt x="268986" y="299465"/>
                  </a:lnTo>
                  <a:lnTo>
                    <a:pt x="266255" y="239123"/>
                  </a:lnTo>
                  <a:lnTo>
                    <a:pt x="258425" y="182915"/>
                  </a:lnTo>
                  <a:lnTo>
                    <a:pt x="246041" y="132047"/>
                  </a:lnTo>
                  <a:lnTo>
                    <a:pt x="229647" y="87725"/>
                  </a:lnTo>
                  <a:lnTo>
                    <a:pt x="209789" y="51153"/>
                  </a:lnTo>
                  <a:lnTo>
                    <a:pt x="161858" y="6085"/>
                  </a:lnTo>
                  <a:lnTo>
                    <a:pt x="134874" y="0"/>
                  </a:lnTo>
                  <a:lnTo>
                    <a:pt x="107638" y="6085"/>
                  </a:lnTo>
                  <a:lnTo>
                    <a:pt x="59382" y="51153"/>
                  </a:lnTo>
                  <a:lnTo>
                    <a:pt x="39433" y="87725"/>
                  </a:lnTo>
                  <a:lnTo>
                    <a:pt x="22985" y="132047"/>
                  </a:lnTo>
                  <a:lnTo>
                    <a:pt x="10572" y="182915"/>
                  </a:lnTo>
                  <a:lnTo>
                    <a:pt x="2732" y="239123"/>
                  </a:lnTo>
                  <a:lnTo>
                    <a:pt x="0" y="299465"/>
                  </a:lnTo>
                </a:path>
              </a:pathLst>
            </a:custGeom>
            <a:ln w="2581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883151" y="2748534"/>
              <a:ext cx="538480" cy="299720"/>
            </a:xfrm>
            <a:custGeom>
              <a:avLst/>
              <a:gdLst/>
              <a:ahLst/>
              <a:cxnLst/>
              <a:rect l="l" t="t" r="r" b="b"/>
              <a:pathLst>
                <a:path w="538479" h="299719">
                  <a:moveTo>
                    <a:pt x="537972" y="299465"/>
                  </a:moveTo>
                  <a:lnTo>
                    <a:pt x="535241" y="239123"/>
                  </a:lnTo>
                  <a:lnTo>
                    <a:pt x="527411" y="182915"/>
                  </a:lnTo>
                  <a:lnTo>
                    <a:pt x="515027" y="132047"/>
                  </a:lnTo>
                  <a:lnTo>
                    <a:pt x="498633" y="87725"/>
                  </a:lnTo>
                  <a:lnTo>
                    <a:pt x="478775" y="51153"/>
                  </a:lnTo>
                  <a:lnTo>
                    <a:pt x="430844" y="6085"/>
                  </a:lnTo>
                  <a:lnTo>
                    <a:pt x="403860" y="0"/>
                  </a:lnTo>
                  <a:lnTo>
                    <a:pt x="376624" y="6085"/>
                  </a:lnTo>
                  <a:lnTo>
                    <a:pt x="328368" y="51153"/>
                  </a:lnTo>
                  <a:lnTo>
                    <a:pt x="308419" y="87725"/>
                  </a:lnTo>
                  <a:lnTo>
                    <a:pt x="291971" y="132047"/>
                  </a:lnTo>
                  <a:lnTo>
                    <a:pt x="279558" y="182915"/>
                  </a:lnTo>
                  <a:lnTo>
                    <a:pt x="271718" y="239123"/>
                  </a:lnTo>
                  <a:lnTo>
                    <a:pt x="268986" y="299465"/>
                  </a:lnTo>
                  <a:lnTo>
                    <a:pt x="266255" y="239123"/>
                  </a:lnTo>
                  <a:lnTo>
                    <a:pt x="258425" y="182915"/>
                  </a:lnTo>
                  <a:lnTo>
                    <a:pt x="246041" y="132047"/>
                  </a:lnTo>
                  <a:lnTo>
                    <a:pt x="229647" y="87725"/>
                  </a:lnTo>
                  <a:lnTo>
                    <a:pt x="209789" y="51153"/>
                  </a:lnTo>
                  <a:lnTo>
                    <a:pt x="161858" y="6085"/>
                  </a:lnTo>
                  <a:lnTo>
                    <a:pt x="134874" y="0"/>
                  </a:lnTo>
                  <a:lnTo>
                    <a:pt x="107638" y="6085"/>
                  </a:lnTo>
                  <a:lnTo>
                    <a:pt x="59382" y="51153"/>
                  </a:lnTo>
                  <a:lnTo>
                    <a:pt x="39433" y="87725"/>
                  </a:lnTo>
                  <a:lnTo>
                    <a:pt x="22985" y="132047"/>
                  </a:lnTo>
                  <a:lnTo>
                    <a:pt x="10572" y="182915"/>
                  </a:lnTo>
                  <a:lnTo>
                    <a:pt x="2732" y="239123"/>
                  </a:lnTo>
                  <a:lnTo>
                    <a:pt x="0" y="299465"/>
                  </a:lnTo>
                </a:path>
              </a:pathLst>
            </a:custGeom>
            <a:ln w="258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1869948" y="2422398"/>
            <a:ext cx="780415" cy="161290"/>
            <a:chOff x="1869948" y="2422398"/>
            <a:chExt cx="780415" cy="161290"/>
          </a:xfrm>
        </p:grpSpPr>
        <p:sp>
          <p:nvSpPr>
            <p:cNvPr id="37" name="object 37"/>
            <p:cNvSpPr/>
            <p:nvPr/>
          </p:nvSpPr>
          <p:spPr>
            <a:xfrm>
              <a:off x="1869948" y="2502408"/>
              <a:ext cx="565785" cy="0"/>
            </a:xfrm>
            <a:custGeom>
              <a:avLst/>
              <a:gdLst/>
              <a:ahLst/>
              <a:cxnLst/>
              <a:rect l="l" t="t" r="r" b="b"/>
              <a:pathLst>
                <a:path w="565785">
                  <a:moveTo>
                    <a:pt x="0" y="0"/>
                  </a:moveTo>
                  <a:lnTo>
                    <a:pt x="565404" y="0"/>
                  </a:lnTo>
                </a:path>
              </a:pathLst>
            </a:custGeom>
            <a:ln w="48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417064" y="2422398"/>
              <a:ext cx="233679" cy="161290"/>
            </a:xfrm>
            <a:custGeom>
              <a:avLst/>
              <a:gdLst/>
              <a:ahLst/>
              <a:cxnLst/>
              <a:rect l="l" t="t" r="r" b="b"/>
              <a:pathLst>
                <a:path w="233680" h="161289">
                  <a:moveTo>
                    <a:pt x="233172" y="80009"/>
                  </a:moveTo>
                  <a:lnTo>
                    <a:pt x="0" y="0"/>
                  </a:lnTo>
                  <a:lnTo>
                    <a:pt x="0" y="160782"/>
                  </a:lnTo>
                  <a:lnTo>
                    <a:pt x="233172" y="800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9" name="object 3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89970" y="2648038"/>
            <a:ext cx="117170" cy="117170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99932" y="2634322"/>
            <a:ext cx="117170" cy="117170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1901996" y="3019088"/>
            <a:ext cx="2536190" cy="565150"/>
            <a:chOff x="1901996" y="3019088"/>
            <a:chExt cx="2536190" cy="565150"/>
          </a:xfrm>
        </p:grpSpPr>
        <p:sp>
          <p:nvSpPr>
            <p:cNvPr id="42" name="object 42"/>
            <p:cNvSpPr/>
            <p:nvPr/>
          </p:nvSpPr>
          <p:spPr>
            <a:xfrm>
              <a:off x="2905506" y="3086861"/>
              <a:ext cx="485140" cy="483870"/>
            </a:xfrm>
            <a:custGeom>
              <a:avLst/>
              <a:gdLst/>
              <a:ahLst/>
              <a:cxnLst/>
              <a:rect l="l" t="t" r="r" b="b"/>
              <a:pathLst>
                <a:path w="485139" h="483870">
                  <a:moveTo>
                    <a:pt x="484631" y="241553"/>
                  </a:moveTo>
                  <a:lnTo>
                    <a:pt x="479720" y="192888"/>
                  </a:lnTo>
                  <a:lnTo>
                    <a:pt x="465629" y="147554"/>
                  </a:lnTo>
                  <a:lnTo>
                    <a:pt x="443323" y="106523"/>
                  </a:lnTo>
                  <a:lnTo>
                    <a:pt x="413766" y="70770"/>
                  </a:lnTo>
                  <a:lnTo>
                    <a:pt x="377922" y="41268"/>
                  </a:lnTo>
                  <a:lnTo>
                    <a:pt x="336756" y="18990"/>
                  </a:lnTo>
                  <a:lnTo>
                    <a:pt x="291232" y="4909"/>
                  </a:lnTo>
                  <a:lnTo>
                    <a:pt x="242315" y="0"/>
                  </a:lnTo>
                  <a:lnTo>
                    <a:pt x="193399" y="4909"/>
                  </a:lnTo>
                  <a:lnTo>
                    <a:pt x="147875" y="18990"/>
                  </a:lnTo>
                  <a:lnTo>
                    <a:pt x="106709" y="41268"/>
                  </a:lnTo>
                  <a:lnTo>
                    <a:pt x="70865" y="70770"/>
                  </a:lnTo>
                  <a:lnTo>
                    <a:pt x="41308" y="106523"/>
                  </a:lnTo>
                  <a:lnTo>
                    <a:pt x="19002" y="147554"/>
                  </a:lnTo>
                  <a:lnTo>
                    <a:pt x="4911" y="192888"/>
                  </a:lnTo>
                  <a:lnTo>
                    <a:pt x="0" y="241553"/>
                  </a:lnTo>
                  <a:lnTo>
                    <a:pt x="4911" y="290470"/>
                  </a:lnTo>
                  <a:lnTo>
                    <a:pt x="19002" y="335994"/>
                  </a:lnTo>
                  <a:lnTo>
                    <a:pt x="41308" y="377160"/>
                  </a:lnTo>
                  <a:lnTo>
                    <a:pt x="70866" y="413003"/>
                  </a:lnTo>
                  <a:lnTo>
                    <a:pt x="106709" y="442561"/>
                  </a:lnTo>
                  <a:lnTo>
                    <a:pt x="147875" y="464867"/>
                  </a:lnTo>
                  <a:lnTo>
                    <a:pt x="193399" y="478958"/>
                  </a:lnTo>
                  <a:lnTo>
                    <a:pt x="242315" y="483869"/>
                  </a:lnTo>
                  <a:lnTo>
                    <a:pt x="291232" y="478958"/>
                  </a:lnTo>
                  <a:lnTo>
                    <a:pt x="336756" y="464867"/>
                  </a:lnTo>
                  <a:lnTo>
                    <a:pt x="377922" y="442561"/>
                  </a:lnTo>
                  <a:lnTo>
                    <a:pt x="413766" y="413003"/>
                  </a:lnTo>
                  <a:lnTo>
                    <a:pt x="443323" y="377160"/>
                  </a:lnTo>
                  <a:lnTo>
                    <a:pt x="465629" y="335994"/>
                  </a:lnTo>
                  <a:lnTo>
                    <a:pt x="479720" y="290470"/>
                  </a:lnTo>
                  <a:lnTo>
                    <a:pt x="484631" y="2415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905506" y="3086861"/>
              <a:ext cx="485140" cy="483870"/>
            </a:xfrm>
            <a:custGeom>
              <a:avLst/>
              <a:gdLst/>
              <a:ahLst/>
              <a:cxnLst/>
              <a:rect l="l" t="t" r="r" b="b"/>
              <a:pathLst>
                <a:path w="485139" h="483870">
                  <a:moveTo>
                    <a:pt x="0" y="241553"/>
                  </a:moveTo>
                  <a:lnTo>
                    <a:pt x="4911" y="192888"/>
                  </a:lnTo>
                  <a:lnTo>
                    <a:pt x="19002" y="147554"/>
                  </a:lnTo>
                  <a:lnTo>
                    <a:pt x="41308" y="106523"/>
                  </a:lnTo>
                  <a:lnTo>
                    <a:pt x="70865" y="70770"/>
                  </a:lnTo>
                  <a:lnTo>
                    <a:pt x="106709" y="41268"/>
                  </a:lnTo>
                  <a:lnTo>
                    <a:pt x="147875" y="18990"/>
                  </a:lnTo>
                  <a:lnTo>
                    <a:pt x="193399" y="4909"/>
                  </a:lnTo>
                  <a:lnTo>
                    <a:pt x="242315" y="0"/>
                  </a:lnTo>
                  <a:lnTo>
                    <a:pt x="291232" y="4909"/>
                  </a:lnTo>
                  <a:lnTo>
                    <a:pt x="336756" y="18990"/>
                  </a:lnTo>
                  <a:lnTo>
                    <a:pt x="377922" y="41268"/>
                  </a:lnTo>
                  <a:lnTo>
                    <a:pt x="413766" y="70770"/>
                  </a:lnTo>
                  <a:lnTo>
                    <a:pt x="443323" y="106523"/>
                  </a:lnTo>
                  <a:lnTo>
                    <a:pt x="465629" y="147554"/>
                  </a:lnTo>
                  <a:lnTo>
                    <a:pt x="479720" y="192888"/>
                  </a:lnTo>
                  <a:lnTo>
                    <a:pt x="484631" y="241553"/>
                  </a:lnTo>
                  <a:lnTo>
                    <a:pt x="479720" y="290470"/>
                  </a:lnTo>
                  <a:lnTo>
                    <a:pt x="465629" y="335994"/>
                  </a:lnTo>
                  <a:lnTo>
                    <a:pt x="443323" y="377160"/>
                  </a:lnTo>
                  <a:lnTo>
                    <a:pt x="413766" y="413003"/>
                  </a:lnTo>
                  <a:lnTo>
                    <a:pt x="377922" y="442561"/>
                  </a:lnTo>
                  <a:lnTo>
                    <a:pt x="336756" y="464867"/>
                  </a:lnTo>
                  <a:lnTo>
                    <a:pt x="291232" y="478958"/>
                  </a:lnTo>
                  <a:lnTo>
                    <a:pt x="242315" y="483869"/>
                  </a:lnTo>
                  <a:lnTo>
                    <a:pt x="193399" y="478958"/>
                  </a:lnTo>
                  <a:lnTo>
                    <a:pt x="147875" y="464867"/>
                  </a:lnTo>
                  <a:lnTo>
                    <a:pt x="106709" y="442561"/>
                  </a:lnTo>
                  <a:lnTo>
                    <a:pt x="70866" y="413003"/>
                  </a:lnTo>
                  <a:lnTo>
                    <a:pt x="41308" y="377160"/>
                  </a:lnTo>
                  <a:lnTo>
                    <a:pt x="19002" y="335994"/>
                  </a:lnTo>
                  <a:lnTo>
                    <a:pt x="4911" y="290470"/>
                  </a:lnTo>
                  <a:lnTo>
                    <a:pt x="0" y="241553"/>
                  </a:lnTo>
                  <a:close/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14906" y="3031997"/>
              <a:ext cx="986155" cy="295910"/>
            </a:xfrm>
            <a:custGeom>
              <a:avLst/>
              <a:gdLst/>
              <a:ahLst/>
              <a:cxnLst/>
              <a:rect l="l" t="t" r="r" b="b"/>
              <a:pathLst>
                <a:path w="986155" h="295910">
                  <a:moveTo>
                    <a:pt x="0" y="0"/>
                  </a:moveTo>
                  <a:lnTo>
                    <a:pt x="0" y="295656"/>
                  </a:lnTo>
                  <a:lnTo>
                    <a:pt x="986028" y="295655"/>
                  </a:lnTo>
                </a:path>
              </a:pathLst>
            </a:custGeom>
            <a:ln w="2581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393948" y="3031997"/>
              <a:ext cx="1031240" cy="295910"/>
            </a:xfrm>
            <a:custGeom>
              <a:avLst/>
              <a:gdLst/>
              <a:ahLst/>
              <a:cxnLst/>
              <a:rect l="l" t="t" r="r" b="b"/>
              <a:pathLst>
                <a:path w="1031239" h="295910">
                  <a:moveTo>
                    <a:pt x="1030986" y="0"/>
                  </a:moveTo>
                  <a:lnTo>
                    <a:pt x="1030986" y="295656"/>
                  </a:lnTo>
                  <a:lnTo>
                    <a:pt x="0" y="295656"/>
                  </a:lnTo>
                </a:path>
              </a:pathLst>
            </a:custGeom>
            <a:ln w="258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3087712" y="2250274"/>
            <a:ext cx="227965" cy="648335"/>
            <a:chOff x="3087712" y="2250274"/>
            <a:chExt cx="227965" cy="648335"/>
          </a:xfrm>
        </p:grpSpPr>
        <p:sp>
          <p:nvSpPr>
            <p:cNvPr id="47" name="object 47"/>
            <p:cNvSpPr/>
            <p:nvPr/>
          </p:nvSpPr>
          <p:spPr>
            <a:xfrm>
              <a:off x="3089147" y="2251709"/>
              <a:ext cx="224790" cy="645795"/>
            </a:xfrm>
            <a:custGeom>
              <a:avLst/>
              <a:gdLst/>
              <a:ahLst/>
              <a:cxnLst/>
              <a:rect l="l" t="t" r="r" b="b"/>
              <a:pathLst>
                <a:path w="224789" h="645794">
                  <a:moveTo>
                    <a:pt x="224790" y="645414"/>
                  </a:moveTo>
                  <a:lnTo>
                    <a:pt x="89916" y="331470"/>
                  </a:lnTo>
                  <a:lnTo>
                    <a:pt x="170688" y="340614"/>
                  </a:lnTo>
                  <a:lnTo>
                    <a:pt x="0" y="0"/>
                  </a:lnTo>
                  <a:lnTo>
                    <a:pt x="134874" y="313944"/>
                  </a:lnTo>
                  <a:lnTo>
                    <a:pt x="44958" y="304800"/>
                  </a:lnTo>
                  <a:lnTo>
                    <a:pt x="224790" y="64541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089147" y="2251709"/>
              <a:ext cx="224790" cy="645795"/>
            </a:xfrm>
            <a:custGeom>
              <a:avLst/>
              <a:gdLst/>
              <a:ahLst/>
              <a:cxnLst/>
              <a:rect l="l" t="t" r="r" b="b"/>
              <a:pathLst>
                <a:path w="224789" h="645794">
                  <a:moveTo>
                    <a:pt x="0" y="0"/>
                  </a:moveTo>
                  <a:lnTo>
                    <a:pt x="170688" y="340614"/>
                  </a:lnTo>
                  <a:lnTo>
                    <a:pt x="89916" y="331470"/>
                  </a:lnTo>
                  <a:lnTo>
                    <a:pt x="224790" y="645414"/>
                  </a:lnTo>
                  <a:lnTo>
                    <a:pt x="44958" y="304800"/>
                  </a:lnTo>
                  <a:lnTo>
                    <a:pt x="134874" y="31394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3761994" y="2404110"/>
            <a:ext cx="788670" cy="161925"/>
            <a:chOff x="3761994" y="2404110"/>
            <a:chExt cx="788670" cy="161925"/>
          </a:xfrm>
        </p:grpSpPr>
        <p:sp>
          <p:nvSpPr>
            <p:cNvPr id="50" name="object 50"/>
            <p:cNvSpPr/>
            <p:nvPr/>
          </p:nvSpPr>
          <p:spPr>
            <a:xfrm>
              <a:off x="3976878" y="2484882"/>
              <a:ext cx="574040" cy="0"/>
            </a:xfrm>
            <a:custGeom>
              <a:avLst/>
              <a:gdLst/>
              <a:ahLst/>
              <a:cxnLst/>
              <a:rect l="l" t="t" r="r" b="b"/>
              <a:pathLst>
                <a:path w="574039">
                  <a:moveTo>
                    <a:pt x="573786" y="0"/>
                  </a:moveTo>
                  <a:lnTo>
                    <a:pt x="0" y="0"/>
                  </a:lnTo>
                </a:path>
              </a:pathLst>
            </a:custGeom>
            <a:ln w="48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761994" y="2404110"/>
              <a:ext cx="241935" cy="161925"/>
            </a:xfrm>
            <a:custGeom>
              <a:avLst/>
              <a:gdLst/>
              <a:ahLst/>
              <a:cxnLst/>
              <a:rect l="l" t="t" r="r" b="b"/>
              <a:pathLst>
                <a:path w="241935" h="161925">
                  <a:moveTo>
                    <a:pt x="241553" y="161544"/>
                  </a:moveTo>
                  <a:lnTo>
                    <a:pt x="241553" y="0"/>
                  </a:lnTo>
                  <a:lnTo>
                    <a:pt x="0" y="80772"/>
                  </a:lnTo>
                  <a:lnTo>
                    <a:pt x="241553" y="1615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5581294" y="3829456"/>
            <a:ext cx="2681605" cy="1884680"/>
            <a:chOff x="5581294" y="3829456"/>
            <a:chExt cx="2681605" cy="1884680"/>
          </a:xfrm>
        </p:grpSpPr>
        <p:sp>
          <p:nvSpPr>
            <p:cNvPr id="53" name="object 53"/>
            <p:cNvSpPr/>
            <p:nvPr/>
          </p:nvSpPr>
          <p:spPr>
            <a:xfrm>
              <a:off x="5599937" y="5551170"/>
              <a:ext cx="591820" cy="144145"/>
            </a:xfrm>
            <a:custGeom>
              <a:avLst/>
              <a:gdLst/>
              <a:ahLst/>
              <a:cxnLst/>
              <a:rect l="l" t="t" r="r" b="b"/>
              <a:pathLst>
                <a:path w="591820" h="144145">
                  <a:moveTo>
                    <a:pt x="591312" y="0"/>
                  </a:moveTo>
                  <a:lnTo>
                    <a:pt x="0" y="144018"/>
                  </a:lnTo>
                </a:path>
              </a:pathLst>
            </a:custGeom>
            <a:ln w="37287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200393" y="3848100"/>
              <a:ext cx="2044064" cy="1694814"/>
            </a:xfrm>
            <a:custGeom>
              <a:avLst/>
              <a:gdLst/>
              <a:ahLst/>
              <a:cxnLst/>
              <a:rect l="l" t="t" r="r" b="b"/>
              <a:pathLst>
                <a:path w="2044065" h="1694814">
                  <a:moveTo>
                    <a:pt x="2043683" y="0"/>
                  </a:moveTo>
                  <a:lnTo>
                    <a:pt x="0" y="1694688"/>
                  </a:lnTo>
                </a:path>
              </a:pathLst>
            </a:custGeom>
            <a:ln w="37287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6" name="object 76"/>
          <p:cNvSpPr txBox="1"/>
          <p:nvPr/>
        </p:nvSpPr>
        <p:spPr>
          <a:xfrm>
            <a:off x="1812289" y="6499642"/>
            <a:ext cx="139700" cy="25082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300" b="1" spc="70" dirty="0">
                <a:solidFill>
                  <a:srgbClr val="FF00FF"/>
                </a:solidFill>
                <a:latin typeface="Trebuchet MS"/>
                <a:cs typeface="Trebuchet MS"/>
              </a:rPr>
              <a:t>A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491994" y="6499642"/>
            <a:ext cx="136525" cy="25082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300" b="1" spc="95" dirty="0">
                <a:solidFill>
                  <a:srgbClr val="FF00FF"/>
                </a:solidFill>
                <a:latin typeface="Trebuchet MS"/>
                <a:cs typeface="Trebuchet MS"/>
              </a:rPr>
              <a:t>B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78" name="object 7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128</a:t>
            </a:fld>
            <a:endParaRPr spc="-25" dirty="0"/>
          </a:p>
        </p:txBody>
      </p:sp>
      <p:sp>
        <p:nvSpPr>
          <p:cNvPr id="59" name="object 59"/>
          <p:cNvSpPr txBox="1"/>
          <p:nvPr/>
        </p:nvSpPr>
        <p:spPr>
          <a:xfrm>
            <a:off x="3849878" y="1359154"/>
            <a:ext cx="500951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solidFill>
                  <a:srgbClr val="EC34F1"/>
                </a:solidFill>
                <a:latin typeface="Arial Unicode MS"/>
                <a:cs typeface="Arial Unicode MS"/>
              </a:rPr>
              <a:t>Fallo</a:t>
            </a:r>
            <a:r>
              <a:rPr sz="25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110" dirty="0">
                <a:solidFill>
                  <a:srgbClr val="EC34F1"/>
                </a:solidFill>
                <a:latin typeface="Arial Unicode MS"/>
                <a:cs typeface="Arial Unicode MS"/>
              </a:rPr>
              <a:t>interno:</a:t>
            </a:r>
            <a:r>
              <a:rPr sz="25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65" dirty="0">
                <a:solidFill>
                  <a:srgbClr val="EC34F1"/>
                </a:solidFill>
                <a:latin typeface="Arial Unicode MS"/>
                <a:cs typeface="Arial Unicode MS"/>
              </a:rPr>
              <a:t>replicación</a:t>
            </a:r>
            <a:r>
              <a:rPr sz="25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65" dirty="0">
                <a:solidFill>
                  <a:srgbClr val="EC34F1"/>
                </a:solidFill>
                <a:latin typeface="Arial Unicode MS"/>
                <a:cs typeface="Arial Unicode MS"/>
              </a:rPr>
              <a:t>perfecta</a:t>
            </a:r>
            <a:endParaRPr sz="250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641601" y="2186685"/>
            <a:ext cx="505459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2</a:t>
            </a:r>
            <a:r>
              <a:rPr sz="1000" spc="-10" dirty="0">
                <a:latin typeface="Arial Unicode MS"/>
                <a:cs typeface="Arial Unicode MS"/>
              </a:rPr>
              <a:t> piezas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083811" y="2240788"/>
            <a:ext cx="505459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2</a:t>
            </a:r>
            <a:r>
              <a:rPr sz="1000" spc="-10" dirty="0">
                <a:latin typeface="Arial Unicode MS"/>
                <a:cs typeface="Arial Unicode MS"/>
              </a:rPr>
              <a:t> piezas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785103" y="2478023"/>
            <a:ext cx="1106170" cy="394970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035"/>
              </a:spcBef>
            </a:pPr>
            <a:r>
              <a:rPr sz="1200" b="1" spc="60" dirty="0">
                <a:solidFill>
                  <a:srgbClr val="FF0000"/>
                </a:solidFill>
                <a:latin typeface="Trebuchet MS"/>
                <a:cs typeface="Trebuchet MS"/>
              </a:rPr>
              <a:t>I</a:t>
            </a:r>
            <a:r>
              <a:rPr sz="800" b="1" spc="60" dirty="0">
                <a:solidFill>
                  <a:srgbClr val="FF0000"/>
                </a:solidFill>
                <a:latin typeface="Trebuchet MS"/>
                <a:cs typeface="Trebuchet MS"/>
              </a:rPr>
              <a:t>D</a:t>
            </a:r>
            <a:r>
              <a:rPr sz="1200" b="1" spc="60" dirty="0">
                <a:solidFill>
                  <a:srgbClr val="FF0000"/>
                </a:solidFill>
                <a:latin typeface="Trebuchet MS"/>
                <a:cs typeface="Trebuchet MS"/>
              </a:rPr>
              <a:t>=</a:t>
            </a:r>
            <a:r>
              <a:rPr sz="1200" b="1" spc="-1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0000"/>
                </a:solidFill>
                <a:latin typeface="Trebuchet MS"/>
                <a:cs typeface="Trebuchet MS"/>
              </a:rPr>
              <a:t>yo</a:t>
            </a:r>
            <a:r>
              <a:rPr sz="800" b="1" dirty="0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sz="1200" b="1" dirty="0">
                <a:solidFill>
                  <a:srgbClr val="FF0000"/>
                </a:solidFill>
                <a:latin typeface="Trebuchet MS"/>
                <a:cs typeface="Trebuchet MS"/>
              </a:rPr>
              <a:t>+</a:t>
            </a:r>
            <a:r>
              <a:rPr sz="1200" b="1" spc="-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b="1" spc="-25" dirty="0">
                <a:solidFill>
                  <a:srgbClr val="FF0000"/>
                </a:solidFill>
                <a:latin typeface="Trebuchet MS"/>
                <a:cs typeface="Trebuchet MS"/>
              </a:rPr>
              <a:t>yo</a:t>
            </a:r>
            <a:r>
              <a:rPr sz="800" b="1" spc="-25" dirty="0">
                <a:solidFill>
                  <a:srgbClr val="FF0000"/>
                </a:solidFill>
                <a:latin typeface="Trebuchet MS"/>
                <a:cs typeface="Trebuchet MS"/>
              </a:rPr>
              <a:t>2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794507" y="2957574"/>
            <a:ext cx="621665" cy="1054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00" i="1" dirty="0">
                <a:latin typeface="Trebuchet MS"/>
                <a:cs typeface="Trebuchet MS"/>
              </a:rPr>
              <a:t>Autobús</a:t>
            </a:r>
            <a:r>
              <a:rPr sz="500" i="1" spc="40" dirty="0">
                <a:latin typeface="Trebuchet MS"/>
                <a:cs typeface="Trebuchet MS"/>
              </a:rPr>
              <a:t> </a:t>
            </a:r>
            <a:r>
              <a:rPr sz="500" i="1" dirty="0">
                <a:latin typeface="Trebuchet MS"/>
                <a:cs typeface="Trebuchet MS"/>
              </a:rPr>
              <a:t>de</a:t>
            </a:r>
            <a:r>
              <a:rPr sz="500" i="1" spc="45" dirty="0">
                <a:latin typeface="Trebuchet MS"/>
                <a:cs typeface="Trebuchet MS"/>
              </a:rPr>
              <a:t> </a:t>
            </a:r>
            <a:r>
              <a:rPr sz="500" i="1" dirty="0">
                <a:latin typeface="Trebuchet MS"/>
                <a:cs typeface="Trebuchet MS"/>
              </a:rPr>
              <a:t>2</a:t>
            </a:r>
            <a:r>
              <a:rPr sz="500" i="1" spc="45" dirty="0">
                <a:latin typeface="Trebuchet MS"/>
                <a:cs typeface="Trebuchet MS"/>
              </a:rPr>
              <a:t> </a:t>
            </a:r>
            <a:r>
              <a:rPr sz="500" i="1" spc="-10" dirty="0">
                <a:latin typeface="Trebuchet MS"/>
                <a:cs typeface="Trebuchet MS"/>
              </a:rPr>
              <a:t>nodos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989579" y="3109721"/>
            <a:ext cx="36004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25" dirty="0">
                <a:latin typeface="Trebuchet MS"/>
                <a:cs typeface="Trebuchet MS"/>
              </a:rPr>
              <a:t>87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745236" y="3656843"/>
            <a:ext cx="31115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50" dirty="0">
                <a:latin typeface="Trebuchet MS"/>
                <a:cs typeface="Trebuchet MS"/>
              </a:rPr>
              <a:t>(0,</a:t>
            </a:r>
            <a:r>
              <a:rPr sz="950" b="1" spc="-20" dirty="0">
                <a:latin typeface="Trebuchet MS"/>
                <a:cs typeface="Trebuchet MS"/>
              </a:rPr>
              <a:t> </a:t>
            </a:r>
            <a:r>
              <a:rPr sz="950" b="1" spc="-25" dirty="0">
                <a:latin typeface="Trebuchet MS"/>
                <a:cs typeface="Trebuchet MS"/>
              </a:rPr>
              <a:t>0)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390648" y="3678173"/>
            <a:ext cx="31115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50" dirty="0">
                <a:latin typeface="Trebuchet MS"/>
                <a:cs typeface="Trebuchet MS"/>
              </a:rPr>
              <a:t>(2,</a:t>
            </a:r>
            <a:r>
              <a:rPr sz="950" b="1" spc="-20" dirty="0">
                <a:latin typeface="Trebuchet MS"/>
                <a:cs typeface="Trebuchet MS"/>
              </a:rPr>
              <a:t> </a:t>
            </a:r>
            <a:r>
              <a:rPr sz="950" b="1" spc="-25" dirty="0">
                <a:latin typeface="Trebuchet MS"/>
                <a:cs typeface="Trebuchet MS"/>
              </a:rPr>
              <a:t>2)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054121" y="3758934"/>
            <a:ext cx="435609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latin typeface="Arial Unicode MS"/>
                <a:cs typeface="Arial Unicode MS"/>
              </a:rPr>
              <a:t>+</a:t>
            </a:r>
            <a:r>
              <a:rPr sz="2300" spc="-90" dirty="0">
                <a:latin typeface="Arial Unicode MS"/>
                <a:cs typeface="Arial Unicode MS"/>
              </a:rPr>
              <a:t> </a:t>
            </a:r>
            <a:r>
              <a:rPr sz="2300" spc="-50" dirty="0">
                <a:latin typeface="Arial Unicode MS"/>
                <a:cs typeface="Arial Unicode MS"/>
              </a:rPr>
              <a:t>2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345428" y="3770121"/>
            <a:ext cx="408305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10" dirty="0">
                <a:solidFill>
                  <a:srgbClr val="FF0000"/>
                </a:solidFill>
                <a:latin typeface="Trebuchet MS"/>
                <a:cs typeface="Trebuchet MS"/>
              </a:rPr>
              <a:t>VIAJE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187193" y="2467360"/>
            <a:ext cx="360045" cy="2958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25" dirty="0">
                <a:latin typeface="Arial Unicode MS"/>
                <a:cs typeface="Arial Unicode MS"/>
              </a:rPr>
              <a:t>10</a:t>
            </a:r>
            <a:endParaRPr sz="2300">
              <a:latin typeface="Arial Unicode MS"/>
              <a:cs typeface="Arial Unicode MS"/>
            </a:endParaRPr>
          </a:p>
          <a:p>
            <a:pPr marL="139065">
              <a:lnSpc>
                <a:spcPct val="100000"/>
              </a:lnSpc>
              <a:spcBef>
                <a:spcPts val="2320"/>
              </a:spcBef>
            </a:pPr>
            <a:r>
              <a:rPr sz="2300" spc="35" dirty="0">
                <a:latin typeface="Arial Unicode MS"/>
                <a:cs typeface="Arial Unicode MS"/>
              </a:rPr>
              <a:t>8</a:t>
            </a:r>
            <a:endParaRPr sz="2300">
              <a:latin typeface="Arial Unicode MS"/>
              <a:cs typeface="Arial Unicode MS"/>
            </a:endParaRPr>
          </a:p>
          <a:p>
            <a:pPr marL="139065">
              <a:lnSpc>
                <a:spcPct val="100000"/>
              </a:lnSpc>
              <a:spcBef>
                <a:spcPts val="2330"/>
              </a:spcBef>
            </a:pPr>
            <a:r>
              <a:rPr sz="2300" spc="35" dirty="0">
                <a:latin typeface="Arial Unicode MS"/>
                <a:cs typeface="Arial Unicode MS"/>
              </a:rPr>
              <a:t>6</a:t>
            </a:r>
            <a:endParaRPr sz="2300">
              <a:latin typeface="Arial Unicode MS"/>
              <a:cs typeface="Arial Unicode MS"/>
            </a:endParaRPr>
          </a:p>
          <a:p>
            <a:pPr marL="139065">
              <a:lnSpc>
                <a:spcPct val="100000"/>
              </a:lnSpc>
              <a:spcBef>
                <a:spcPts val="2035"/>
              </a:spcBef>
            </a:pPr>
            <a:r>
              <a:rPr sz="2300" spc="35" dirty="0">
                <a:latin typeface="Arial Unicode MS"/>
                <a:cs typeface="Arial Unicode MS"/>
              </a:rPr>
              <a:t>4</a:t>
            </a:r>
            <a:endParaRPr sz="2300">
              <a:latin typeface="Arial Unicode MS"/>
              <a:cs typeface="Arial Unicode MS"/>
            </a:endParaRPr>
          </a:p>
          <a:p>
            <a:pPr marL="165735">
              <a:lnSpc>
                <a:spcPct val="100000"/>
              </a:lnSpc>
              <a:spcBef>
                <a:spcPts val="2610"/>
              </a:spcBef>
            </a:pPr>
            <a:r>
              <a:rPr sz="2300" spc="35" dirty="0">
                <a:latin typeface="Arial Unicode MS"/>
                <a:cs typeface="Arial Unicode MS"/>
              </a:rPr>
              <a:t>2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907021" y="4500879"/>
            <a:ext cx="13652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95" dirty="0">
                <a:solidFill>
                  <a:srgbClr val="FF00FF"/>
                </a:solidFill>
                <a:latin typeface="Trebuchet MS"/>
                <a:cs typeface="Trebuchet MS"/>
              </a:rPr>
              <a:t>B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7922762" y="4732275"/>
            <a:ext cx="8515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solidFill>
                  <a:srgbClr val="FF0000"/>
                </a:solidFill>
                <a:latin typeface="Trebuchet MS"/>
                <a:cs typeface="Trebuchet MS"/>
              </a:rPr>
              <a:t>CONTENER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313679" y="5874258"/>
            <a:ext cx="364871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91845" algn="l"/>
                <a:tab pos="1464945" algn="l"/>
                <a:tab pos="2082800" algn="l"/>
                <a:tab pos="2727960" algn="l"/>
                <a:tab pos="3301365" algn="l"/>
              </a:tabLst>
            </a:pPr>
            <a:r>
              <a:rPr sz="2300" spc="-25" dirty="0">
                <a:latin typeface="Arial Unicode MS"/>
                <a:cs typeface="Arial Unicode MS"/>
              </a:rPr>
              <a:t>0</a:t>
            </a:r>
            <a:r>
              <a:rPr sz="1300" b="1" spc="-25" dirty="0">
                <a:solidFill>
                  <a:srgbClr val="FF00FF"/>
                </a:solidFill>
                <a:latin typeface="Trebuchet MS"/>
                <a:cs typeface="Trebuchet MS"/>
              </a:rPr>
              <a:t>A</a:t>
            </a:r>
            <a:r>
              <a:rPr sz="1300" b="1" dirty="0">
                <a:solidFill>
                  <a:srgbClr val="FF00FF"/>
                </a:solidFill>
                <a:latin typeface="Trebuchet MS"/>
                <a:cs typeface="Trebuchet MS"/>
              </a:rPr>
              <a:t>	</a:t>
            </a:r>
            <a:r>
              <a:rPr sz="2300" spc="-50" dirty="0">
                <a:latin typeface="Arial Unicode MS"/>
                <a:cs typeface="Arial Unicode MS"/>
              </a:rPr>
              <a:t>2</a:t>
            </a:r>
            <a:r>
              <a:rPr sz="2300" dirty="0">
                <a:latin typeface="Arial Unicode MS"/>
                <a:cs typeface="Arial Unicode MS"/>
              </a:rPr>
              <a:t>	</a:t>
            </a:r>
            <a:r>
              <a:rPr sz="2300" spc="-50" dirty="0">
                <a:latin typeface="Arial Unicode MS"/>
                <a:cs typeface="Arial Unicode MS"/>
              </a:rPr>
              <a:t>4</a:t>
            </a:r>
            <a:r>
              <a:rPr sz="2300" dirty="0">
                <a:latin typeface="Arial Unicode MS"/>
                <a:cs typeface="Arial Unicode MS"/>
              </a:rPr>
              <a:t>	</a:t>
            </a:r>
            <a:r>
              <a:rPr sz="2300" spc="-50" dirty="0">
                <a:latin typeface="Arial Unicode MS"/>
                <a:cs typeface="Arial Unicode MS"/>
              </a:rPr>
              <a:t>6</a:t>
            </a:r>
            <a:r>
              <a:rPr sz="2300" dirty="0">
                <a:latin typeface="Arial Unicode MS"/>
                <a:cs typeface="Arial Unicode MS"/>
              </a:rPr>
              <a:t>	</a:t>
            </a:r>
            <a:r>
              <a:rPr sz="2300" spc="-50" dirty="0">
                <a:latin typeface="Arial Unicode MS"/>
                <a:cs typeface="Arial Unicode MS"/>
              </a:rPr>
              <a:t>8</a:t>
            </a:r>
            <a:r>
              <a:rPr sz="2300" dirty="0">
                <a:latin typeface="Arial Unicode MS"/>
                <a:cs typeface="Arial Unicode MS"/>
              </a:rPr>
              <a:t>	</a:t>
            </a:r>
            <a:r>
              <a:rPr sz="2300" spc="-25" dirty="0">
                <a:latin typeface="Arial Unicode MS"/>
                <a:cs typeface="Arial Unicode MS"/>
              </a:rPr>
              <a:t>10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152397" y="4834890"/>
            <a:ext cx="1930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5" dirty="0">
                <a:latin typeface="Arial Unicode MS"/>
                <a:cs typeface="Arial Unicode MS"/>
              </a:rPr>
              <a:t>0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183653" y="5843767"/>
            <a:ext cx="1930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5" dirty="0">
                <a:latin typeface="Arial Unicode MS"/>
                <a:cs typeface="Arial Unicode MS"/>
              </a:rPr>
              <a:t>2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612635" y="6278117"/>
            <a:ext cx="1461770" cy="2152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2540">
              <a:lnSpc>
                <a:spcPts val="1425"/>
              </a:lnSpc>
            </a:pPr>
            <a:r>
              <a:rPr sz="1250" b="1" spc="50" dirty="0">
                <a:solidFill>
                  <a:srgbClr val="FF0000"/>
                </a:solidFill>
                <a:latin typeface="Trebuchet MS"/>
                <a:cs typeface="Trebuchet MS"/>
              </a:rPr>
              <a:t>I</a:t>
            </a:r>
            <a:r>
              <a:rPr sz="800" b="1" spc="50" dirty="0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r>
              <a:rPr sz="1250" b="1" spc="50" dirty="0">
                <a:solidFill>
                  <a:srgbClr val="FF0000"/>
                </a:solidFill>
                <a:latin typeface="Trebuchet MS"/>
                <a:cs typeface="Trebuchet MS"/>
              </a:rPr>
              <a:t>=</a:t>
            </a:r>
            <a:r>
              <a:rPr sz="1250" b="1" spc="-6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50" b="1" dirty="0">
                <a:solidFill>
                  <a:srgbClr val="FF0000"/>
                </a:solidFill>
                <a:latin typeface="Trebuchet MS"/>
                <a:cs typeface="Trebuchet MS"/>
              </a:rPr>
              <a:t>|yo</a:t>
            </a:r>
            <a:r>
              <a:rPr sz="800" b="1" dirty="0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sz="1250" b="1" dirty="0">
                <a:solidFill>
                  <a:srgbClr val="FF0000"/>
                </a:solidFill>
                <a:latin typeface="Trebuchet MS"/>
                <a:cs typeface="Trebuchet MS"/>
              </a:rPr>
              <a:t>|</a:t>
            </a:r>
            <a:r>
              <a:rPr sz="1250" b="1" spc="-6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50" b="1" dirty="0">
                <a:solidFill>
                  <a:srgbClr val="FF0000"/>
                </a:solidFill>
                <a:latin typeface="Trebuchet MS"/>
                <a:cs typeface="Trebuchet MS"/>
              </a:rPr>
              <a:t>+</a:t>
            </a:r>
            <a:r>
              <a:rPr sz="1250" b="1" spc="-6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50" b="1" spc="-20" dirty="0">
                <a:solidFill>
                  <a:srgbClr val="FF0000"/>
                </a:solidFill>
                <a:latin typeface="Trebuchet MS"/>
                <a:cs typeface="Trebuchet MS"/>
              </a:rPr>
              <a:t>|yo</a:t>
            </a:r>
            <a:r>
              <a:rPr sz="800" b="1" spc="-20" dirty="0">
                <a:solidFill>
                  <a:srgbClr val="FF0000"/>
                </a:solidFill>
                <a:latin typeface="Trebuchet MS"/>
                <a:cs typeface="Trebuchet MS"/>
              </a:rPr>
              <a:t>2</a:t>
            </a:r>
            <a:r>
              <a:rPr sz="1250" b="1" spc="-20" dirty="0">
                <a:solidFill>
                  <a:srgbClr val="FF0000"/>
                </a:solidFill>
                <a:latin typeface="Trebuchet MS"/>
                <a:cs typeface="Trebuchet MS"/>
              </a:rPr>
              <a:t>|</a:t>
            </a:r>
            <a:endParaRPr sz="12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48905" y="3890009"/>
            <a:ext cx="3583304" cy="2141220"/>
            <a:chOff x="1348905" y="3890009"/>
            <a:chExt cx="3583304" cy="2141220"/>
          </a:xfrm>
        </p:grpSpPr>
        <p:sp>
          <p:nvSpPr>
            <p:cNvPr id="3" name="object 3"/>
            <p:cNvSpPr/>
            <p:nvPr/>
          </p:nvSpPr>
          <p:spPr>
            <a:xfrm>
              <a:off x="1404365" y="4313681"/>
              <a:ext cx="87630" cy="660400"/>
            </a:xfrm>
            <a:custGeom>
              <a:avLst/>
              <a:gdLst/>
              <a:ahLst/>
              <a:cxnLst/>
              <a:rect l="l" t="t" r="r" b="b"/>
              <a:pathLst>
                <a:path w="87630" h="660400">
                  <a:moveTo>
                    <a:pt x="0" y="659891"/>
                  </a:moveTo>
                  <a:lnTo>
                    <a:pt x="2150" y="608573"/>
                  </a:lnTo>
                  <a:lnTo>
                    <a:pt x="5080" y="557317"/>
                  </a:lnTo>
                  <a:lnTo>
                    <a:pt x="8787" y="506131"/>
                  </a:lnTo>
                  <a:lnTo>
                    <a:pt x="13265" y="455025"/>
                  </a:lnTo>
                  <a:lnTo>
                    <a:pt x="18512" y="404006"/>
                  </a:lnTo>
                  <a:lnTo>
                    <a:pt x="24522" y="353083"/>
                  </a:lnTo>
                  <a:lnTo>
                    <a:pt x="31292" y="302263"/>
                  </a:lnTo>
                  <a:lnTo>
                    <a:pt x="38817" y="251557"/>
                  </a:lnTo>
                  <a:lnTo>
                    <a:pt x="47094" y="200970"/>
                  </a:lnTo>
                  <a:lnTo>
                    <a:pt x="56118" y="150513"/>
                  </a:lnTo>
                  <a:lnTo>
                    <a:pt x="65884" y="100194"/>
                  </a:lnTo>
                  <a:lnTo>
                    <a:pt x="76390" y="50020"/>
                  </a:lnTo>
                  <a:lnTo>
                    <a:pt x="87629" y="0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04368" y="4326635"/>
              <a:ext cx="398145" cy="1226185"/>
            </a:xfrm>
            <a:custGeom>
              <a:avLst/>
              <a:gdLst/>
              <a:ahLst/>
              <a:cxnLst/>
              <a:rect l="l" t="t" r="r" b="b"/>
              <a:pathLst>
                <a:path w="398144" h="1226185">
                  <a:moveTo>
                    <a:pt x="310715" y="632459"/>
                  </a:moveTo>
                  <a:lnTo>
                    <a:pt x="271042" y="602421"/>
                  </a:lnTo>
                  <a:lnTo>
                    <a:pt x="233761" y="570010"/>
                  </a:lnTo>
                  <a:lnTo>
                    <a:pt x="198945" y="535375"/>
                  </a:lnTo>
                  <a:lnTo>
                    <a:pt x="166669" y="498663"/>
                  </a:lnTo>
                  <a:lnTo>
                    <a:pt x="137007" y="460022"/>
                  </a:lnTo>
                  <a:lnTo>
                    <a:pt x="110035" y="419599"/>
                  </a:lnTo>
                  <a:lnTo>
                    <a:pt x="85826" y="377543"/>
                  </a:lnTo>
                  <a:lnTo>
                    <a:pt x="64455" y="334001"/>
                  </a:lnTo>
                  <a:lnTo>
                    <a:pt x="45996" y="289121"/>
                  </a:lnTo>
                  <a:lnTo>
                    <a:pt x="30525" y="243049"/>
                  </a:lnTo>
                  <a:lnTo>
                    <a:pt x="18115" y="195935"/>
                  </a:lnTo>
                  <a:lnTo>
                    <a:pt x="8841" y="147925"/>
                  </a:lnTo>
                  <a:lnTo>
                    <a:pt x="2778" y="99167"/>
                  </a:lnTo>
                  <a:lnTo>
                    <a:pt x="0" y="49810"/>
                  </a:lnTo>
                  <a:lnTo>
                    <a:pt x="581" y="0"/>
                  </a:lnTo>
                </a:path>
                <a:path w="398144" h="1226185">
                  <a:moveTo>
                    <a:pt x="310715" y="632459"/>
                  </a:moveTo>
                  <a:lnTo>
                    <a:pt x="313064" y="682527"/>
                  </a:lnTo>
                  <a:lnTo>
                    <a:pt x="316303" y="732521"/>
                  </a:lnTo>
                  <a:lnTo>
                    <a:pt x="320430" y="782431"/>
                  </a:lnTo>
                  <a:lnTo>
                    <a:pt x="325447" y="832245"/>
                  </a:lnTo>
                  <a:lnTo>
                    <a:pt x="331352" y="881953"/>
                  </a:lnTo>
                  <a:lnTo>
                    <a:pt x="338147" y="931544"/>
                  </a:lnTo>
                  <a:lnTo>
                    <a:pt x="345830" y="981009"/>
                  </a:lnTo>
                  <a:lnTo>
                    <a:pt x="354403" y="1030336"/>
                  </a:lnTo>
                  <a:lnTo>
                    <a:pt x="363864" y="1079515"/>
                  </a:lnTo>
                  <a:lnTo>
                    <a:pt x="374215" y="1128536"/>
                  </a:lnTo>
                  <a:lnTo>
                    <a:pt x="385454" y="1177387"/>
                  </a:lnTo>
                  <a:lnTo>
                    <a:pt x="397583" y="1226058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14905" y="4952999"/>
              <a:ext cx="318135" cy="586105"/>
            </a:xfrm>
            <a:custGeom>
              <a:avLst/>
              <a:gdLst/>
              <a:ahLst/>
              <a:cxnLst/>
              <a:rect l="l" t="t" r="r" b="b"/>
              <a:pathLst>
                <a:path w="318135" h="586104">
                  <a:moveTo>
                    <a:pt x="317753" y="0"/>
                  </a:moveTo>
                  <a:lnTo>
                    <a:pt x="277923" y="30278"/>
                  </a:lnTo>
                  <a:lnTo>
                    <a:pt x="240449" y="62890"/>
                  </a:lnTo>
                  <a:lnTo>
                    <a:pt x="205401" y="97699"/>
                  </a:lnTo>
                  <a:lnTo>
                    <a:pt x="172849" y="134565"/>
                  </a:lnTo>
                  <a:lnTo>
                    <a:pt x="142863" y="173350"/>
                  </a:lnTo>
                  <a:lnTo>
                    <a:pt x="115512" y="213917"/>
                  </a:lnTo>
                  <a:lnTo>
                    <a:pt x="90868" y="256127"/>
                  </a:lnTo>
                  <a:lnTo>
                    <a:pt x="68999" y="299841"/>
                  </a:lnTo>
                  <a:lnTo>
                    <a:pt x="49977" y="344921"/>
                  </a:lnTo>
                  <a:lnTo>
                    <a:pt x="33870" y="391230"/>
                  </a:lnTo>
                  <a:lnTo>
                    <a:pt x="20748" y="438628"/>
                  </a:lnTo>
                  <a:lnTo>
                    <a:pt x="10683" y="486977"/>
                  </a:lnTo>
                  <a:lnTo>
                    <a:pt x="3743" y="536140"/>
                  </a:lnTo>
                  <a:lnTo>
                    <a:pt x="0" y="585978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37994" y="4293107"/>
              <a:ext cx="90170" cy="661035"/>
            </a:xfrm>
            <a:custGeom>
              <a:avLst/>
              <a:gdLst/>
              <a:ahLst/>
              <a:cxnLst/>
              <a:rect l="l" t="t" r="r" b="b"/>
              <a:pathLst>
                <a:path w="90169" h="661035">
                  <a:moveTo>
                    <a:pt x="0" y="660653"/>
                  </a:moveTo>
                  <a:lnTo>
                    <a:pt x="2313" y="609335"/>
                  </a:lnTo>
                  <a:lnTo>
                    <a:pt x="5386" y="558076"/>
                  </a:lnTo>
                  <a:lnTo>
                    <a:pt x="9220" y="506884"/>
                  </a:lnTo>
                  <a:lnTo>
                    <a:pt x="13819" y="455765"/>
                  </a:lnTo>
                  <a:lnTo>
                    <a:pt x="19183" y="404725"/>
                  </a:lnTo>
                  <a:lnTo>
                    <a:pt x="25315" y="353770"/>
                  </a:lnTo>
                  <a:lnTo>
                    <a:pt x="32217" y="302906"/>
                  </a:lnTo>
                  <a:lnTo>
                    <a:pt x="39891" y="252141"/>
                  </a:lnTo>
                  <a:lnTo>
                    <a:pt x="48340" y="201480"/>
                  </a:lnTo>
                  <a:lnTo>
                    <a:pt x="57564" y="150929"/>
                  </a:lnTo>
                  <a:lnTo>
                    <a:pt x="67567" y="100494"/>
                  </a:lnTo>
                  <a:lnTo>
                    <a:pt x="78350" y="50182"/>
                  </a:lnTo>
                  <a:lnTo>
                    <a:pt x="89915" y="0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41625" y="4306823"/>
              <a:ext cx="409575" cy="1226185"/>
            </a:xfrm>
            <a:custGeom>
              <a:avLst/>
              <a:gdLst/>
              <a:ahLst/>
              <a:cxnLst/>
              <a:rect l="l" t="t" r="r" b="b"/>
              <a:pathLst>
                <a:path w="409575" h="1226185">
                  <a:moveTo>
                    <a:pt x="320039" y="631698"/>
                  </a:moveTo>
                  <a:lnTo>
                    <a:pt x="279757" y="601953"/>
                  </a:lnTo>
                  <a:lnTo>
                    <a:pt x="241864" y="569813"/>
                  </a:lnTo>
                  <a:lnTo>
                    <a:pt x="206434" y="535423"/>
                  </a:lnTo>
                  <a:lnTo>
                    <a:pt x="173540" y="498928"/>
                  </a:lnTo>
                  <a:lnTo>
                    <a:pt x="143255" y="460473"/>
                  </a:lnTo>
                  <a:lnTo>
                    <a:pt x="115653" y="420203"/>
                  </a:lnTo>
                  <a:lnTo>
                    <a:pt x="90806" y="378262"/>
                  </a:lnTo>
                  <a:lnTo>
                    <a:pt x="68787" y="334796"/>
                  </a:lnTo>
                  <a:lnTo>
                    <a:pt x="49670" y="289950"/>
                  </a:lnTo>
                  <a:lnTo>
                    <a:pt x="33527" y="243868"/>
                  </a:lnTo>
                  <a:lnTo>
                    <a:pt x="20433" y="196695"/>
                  </a:lnTo>
                  <a:lnTo>
                    <a:pt x="10460" y="148577"/>
                  </a:lnTo>
                  <a:lnTo>
                    <a:pt x="3681" y="99659"/>
                  </a:lnTo>
                  <a:lnTo>
                    <a:pt x="170" y="50084"/>
                  </a:lnTo>
                  <a:lnTo>
                    <a:pt x="0" y="0"/>
                  </a:lnTo>
                </a:path>
                <a:path w="409575" h="1226185">
                  <a:moveTo>
                    <a:pt x="320039" y="631698"/>
                  </a:moveTo>
                  <a:lnTo>
                    <a:pt x="322579" y="681941"/>
                  </a:lnTo>
                  <a:lnTo>
                    <a:pt x="326008" y="732080"/>
                  </a:lnTo>
                  <a:lnTo>
                    <a:pt x="330326" y="782109"/>
                  </a:lnTo>
                  <a:lnTo>
                    <a:pt x="335533" y="832019"/>
                  </a:lnTo>
                  <a:lnTo>
                    <a:pt x="341629" y="881802"/>
                  </a:lnTo>
                  <a:lnTo>
                    <a:pt x="348614" y="931449"/>
                  </a:lnTo>
                  <a:lnTo>
                    <a:pt x="356488" y="980954"/>
                  </a:lnTo>
                  <a:lnTo>
                    <a:pt x="365251" y="1030308"/>
                  </a:lnTo>
                  <a:lnTo>
                    <a:pt x="374903" y="1079503"/>
                  </a:lnTo>
                  <a:lnTo>
                    <a:pt x="385444" y="1128532"/>
                  </a:lnTo>
                  <a:lnTo>
                    <a:pt x="396874" y="1177386"/>
                  </a:lnTo>
                  <a:lnTo>
                    <a:pt x="409193" y="1226058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64536" y="4933187"/>
              <a:ext cx="327660" cy="586105"/>
            </a:xfrm>
            <a:custGeom>
              <a:avLst/>
              <a:gdLst/>
              <a:ahLst/>
              <a:cxnLst/>
              <a:rect l="l" t="t" r="r" b="b"/>
              <a:pathLst>
                <a:path w="327660" h="586104">
                  <a:moveTo>
                    <a:pt x="327659" y="0"/>
                  </a:moveTo>
                  <a:lnTo>
                    <a:pt x="287317" y="30115"/>
                  </a:lnTo>
                  <a:lnTo>
                    <a:pt x="249287" y="62570"/>
                  </a:lnTo>
                  <a:lnTo>
                    <a:pt x="213643" y="97231"/>
                  </a:lnTo>
                  <a:lnTo>
                    <a:pt x="180458" y="133965"/>
                  </a:lnTo>
                  <a:lnTo>
                    <a:pt x="149806" y="172638"/>
                  </a:lnTo>
                  <a:lnTo>
                    <a:pt x="121760" y="213117"/>
                  </a:lnTo>
                  <a:lnTo>
                    <a:pt x="96392" y="255269"/>
                  </a:lnTo>
                  <a:lnTo>
                    <a:pt x="73778" y="298961"/>
                  </a:lnTo>
                  <a:lnTo>
                    <a:pt x="53989" y="344059"/>
                  </a:lnTo>
                  <a:lnTo>
                    <a:pt x="37100" y="390430"/>
                  </a:lnTo>
                  <a:lnTo>
                    <a:pt x="23183" y="437941"/>
                  </a:lnTo>
                  <a:lnTo>
                    <a:pt x="12311" y="486458"/>
                  </a:lnTo>
                  <a:lnTo>
                    <a:pt x="4559" y="535848"/>
                  </a:lnTo>
                  <a:lnTo>
                    <a:pt x="0" y="585978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83813" y="4273295"/>
              <a:ext cx="90805" cy="661035"/>
            </a:xfrm>
            <a:custGeom>
              <a:avLst/>
              <a:gdLst/>
              <a:ahLst/>
              <a:cxnLst/>
              <a:rect l="l" t="t" r="r" b="b"/>
              <a:pathLst>
                <a:path w="90805" h="661035">
                  <a:moveTo>
                    <a:pt x="0" y="660653"/>
                  </a:moveTo>
                  <a:lnTo>
                    <a:pt x="2326" y="609335"/>
                  </a:lnTo>
                  <a:lnTo>
                    <a:pt x="5434" y="558076"/>
                  </a:lnTo>
                  <a:lnTo>
                    <a:pt x="9324" y="506884"/>
                  </a:lnTo>
                  <a:lnTo>
                    <a:pt x="13991" y="455765"/>
                  </a:lnTo>
                  <a:lnTo>
                    <a:pt x="19434" y="404725"/>
                  </a:lnTo>
                  <a:lnTo>
                    <a:pt x="25652" y="353770"/>
                  </a:lnTo>
                  <a:lnTo>
                    <a:pt x="32642" y="302906"/>
                  </a:lnTo>
                  <a:lnTo>
                    <a:pt x="40402" y="252141"/>
                  </a:lnTo>
                  <a:lnTo>
                    <a:pt x="48929" y="201480"/>
                  </a:lnTo>
                  <a:lnTo>
                    <a:pt x="58223" y="150929"/>
                  </a:lnTo>
                  <a:lnTo>
                    <a:pt x="68280" y="100494"/>
                  </a:lnTo>
                  <a:lnTo>
                    <a:pt x="79099" y="50182"/>
                  </a:lnTo>
                  <a:lnTo>
                    <a:pt x="90677" y="0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87445" y="4287011"/>
              <a:ext cx="410209" cy="1225550"/>
            </a:xfrm>
            <a:custGeom>
              <a:avLst/>
              <a:gdLst/>
              <a:ahLst/>
              <a:cxnLst/>
              <a:rect l="l" t="t" r="r" b="b"/>
              <a:pathLst>
                <a:path w="410210" h="1225550">
                  <a:moveTo>
                    <a:pt x="320039" y="631698"/>
                  </a:moveTo>
                  <a:lnTo>
                    <a:pt x="279757" y="601953"/>
                  </a:lnTo>
                  <a:lnTo>
                    <a:pt x="241864" y="569813"/>
                  </a:lnTo>
                  <a:lnTo>
                    <a:pt x="206434" y="535423"/>
                  </a:lnTo>
                  <a:lnTo>
                    <a:pt x="173540" y="498928"/>
                  </a:lnTo>
                  <a:lnTo>
                    <a:pt x="143255" y="460473"/>
                  </a:lnTo>
                  <a:lnTo>
                    <a:pt x="115653" y="420203"/>
                  </a:lnTo>
                  <a:lnTo>
                    <a:pt x="90806" y="378262"/>
                  </a:lnTo>
                  <a:lnTo>
                    <a:pt x="68787" y="334796"/>
                  </a:lnTo>
                  <a:lnTo>
                    <a:pt x="49670" y="289950"/>
                  </a:lnTo>
                  <a:lnTo>
                    <a:pt x="33527" y="243868"/>
                  </a:lnTo>
                  <a:lnTo>
                    <a:pt x="20433" y="196695"/>
                  </a:lnTo>
                  <a:lnTo>
                    <a:pt x="10460" y="148577"/>
                  </a:lnTo>
                  <a:lnTo>
                    <a:pt x="3681" y="99659"/>
                  </a:lnTo>
                  <a:lnTo>
                    <a:pt x="170" y="50084"/>
                  </a:lnTo>
                  <a:lnTo>
                    <a:pt x="0" y="0"/>
                  </a:lnTo>
                </a:path>
                <a:path w="410210" h="1225550">
                  <a:moveTo>
                    <a:pt x="320039" y="631698"/>
                  </a:moveTo>
                  <a:lnTo>
                    <a:pt x="322594" y="681780"/>
                  </a:lnTo>
                  <a:lnTo>
                    <a:pt x="326065" y="731812"/>
                  </a:lnTo>
                  <a:lnTo>
                    <a:pt x="330446" y="781776"/>
                  </a:lnTo>
                  <a:lnTo>
                    <a:pt x="335731" y="831652"/>
                  </a:lnTo>
                  <a:lnTo>
                    <a:pt x="341916" y="881422"/>
                  </a:lnTo>
                  <a:lnTo>
                    <a:pt x="348995" y="931068"/>
                  </a:lnTo>
                  <a:lnTo>
                    <a:pt x="356964" y="980571"/>
                  </a:lnTo>
                  <a:lnTo>
                    <a:pt x="365816" y="1029913"/>
                  </a:lnTo>
                  <a:lnTo>
                    <a:pt x="375546" y="1079075"/>
                  </a:lnTo>
                  <a:lnTo>
                    <a:pt x="386150" y="1128038"/>
                  </a:lnTo>
                  <a:lnTo>
                    <a:pt x="397622" y="1176785"/>
                  </a:lnTo>
                  <a:lnTo>
                    <a:pt x="409955" y="1225296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611117" y="4913375"/>
              <a:ext cx="327025" cy="586105"/>
            </a:xfrm>
            <a:custGeom>
              <a:avLst/>
              <a:gdLst/>
              <a:ahLst/>
              <a:cxnLst/>
              <a:rect l="l" t="t" r="r" b="b"/>
              <a:pathLst>
                <a:path w="327025" h="586104">
                  <a:moveTo>
                    <a:pt x="326898" y="0"/>
                  </a:moveTo>
                  <a:lnTo>
                    <a:pt x="286696" y="29974"/>
                  </a:lnTo>
                  <a:lnTo>
                    <a:pt x="248767" y="62330"/>
                  </a:lnTo>
                  <a:lnTo>
                    <a:pt x="213191" y="96929"/>
                  </a:lnTo>
                  <a:lnTo>
                    <a:pt x="180047" y="133632"/>
                  </a:lnTo>
                  <a:lnTo>
                    <a:pt x="149416" y="172301"/>
                  </a:lnTo>
                  <a:lnTo>
                    <a:pt x="121377" y="212797"/>
                  </a:lnTo>
                  <a:lnTo>
                    <a:pt x="96012" y="254984"/>
                  </a:lnTo>
                  <a:lnTo>
                    <a:pt x="73398" y="298721"/>
                  </a:lnTo>
                  <a:lnTo>
                    <a:pt x="53617" y="343872"/>
                  </a:lnTo>
                  <a:lnTo>
                    <a:pt x="36749" y="390297"/>
                  </a:lnTo>
                  <a:lnTo>
                    <a:pt x="22873" y="437858"/>
                  </a:lnTo>
                  <a:lnTo>
                    <a:pt x="12069" y="486418"/>
                  </a:lnTo>
                  <a:lnTo>
                    <a:pt x="4418" y="535837"/>
                  </a:lnTo>
                  <a:lnTo>
                    <a:pt x="0" y="585978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38016" y="4260341"/>
              <a:ext cx="90805" cy="661035"/>
            </a:xfrm>
            <a:custGeom>
              <a:avLst/>
              <a:gdLst/>
              <a:ahLst/>
              <a:cxnLst/>
              <a:rect l="l" t="t" r="r" b="b"/>
              <a:pathLst>
                <a:path w="90804" h="661035">
                  <a:moveTo>
                    <a:pt x="0" y="660654"/>
                  </a:moveTo>
                  <a:lnTo>
                    <a:pt x="2326" y="609172"/>
                  </a:lnTo>
                  <a:lnTo>
                    <a:pt x="5434" y="557778"/>
                  </a:lnTo>
                  <a:lnTo>
                    <a:pt x="9324" y="506478"/>
                  </a:lnTo>
                  <a:lnTo>
                    <a:pt x="13991" y="455278"/>
                  </a:lnTo>
                  <a:lnTo>
                    <a:pt x="19434" y="404183"/>
                  </a:lnTo>
                  <a:lnTo>
                    <a:pt x="25652" y="353202"/>
                  </a:lnTo>
                  <a:lnTo>
                    <a:pt x="32642" y="302338"/>
                  </a:lnTo>
                  <a:lnTo>
                    <a:pt x="40402" y="251600"/>
                  </a:lnTo>
                  <a:lnTo>
                    <a:pt x="48929" y="200993"/>
                  </a:lnTo>
                  <a:lnTo>
                    <a:pt x="58223" y="150523"/>
                  </a:lnTo>
                  <a:lnTo>
                    <a:pt x="68280" y="100196"/>
                  </a:lnTo>
                  <a:lnTo>
                    <a:pt x="79099" y="50020"/>
                  </a:lnTo>
                  <a:lnTo>
                    <a:pt x="90677" y="0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042410" y="4273295"/>
              <a:ext cx="409575" cy="1226185"/>
            </a:xfrm>
            <a:custGeom>
              <a:avLst/>
              <a:gdLst/>
              <a:ahLst/>
              <a:cxnLst/>
              <a:rect l="l" t="t" r="r" b="b"/>
              <a:pathLst>
                <a:path w="409575" h="1226185">
                  <a:moveTo>
                    <a:pt x="320039" y="632459"/>
                  </a:moveTo>
                  <a:lnTo>
                    <a:pt x="279748" y="602705"/>
                  </a:lnTo>
                  <a:lnTo>
                    <a:pt x="241829" y="570538"/>
                  </a:lnTo>
                  <a:lnTo>
                    <a:pt x="206361" y="536106"/>
                  </a:lnTo>
                  <a:lnTo>
                    <a:pt x="173421" y="499557"/>
                  </a:lnTo>
                  <a:lnTo>
                    <a:pt x="143086" y="461038"/>
                  </a:lnTo>
                  <a:lnTo>
                    <a:pt x="115433" y="420697"/>
                  </a:lnTo>
                  <a:lnTo>
                    <a:pt x="90540" y="378681"/>
                  </a:lnTo>
                  <a:lnTo>
                    <a:pt x="68483" y="335139"/>
                  </a:lnTo>
                  <a:lnTo>
                    <a:pt x="49341" y="290218"/>
                  </a:lnTo>
                  <a:lnTo>
                    <a:pt x="33189" y="244065"/>
                  </a:lnTo>
                  <a:lnTo>
                    <a:pt x="20105" y="196829"/>
                  </a:lnTo>
                  <a:lnTo>
                    <a:pt x="10168" y="148657"/>
                  </a:lnTo>
                  <a:lnTo>
                    <a:pt x="3453" y="99696"/>
                  </a:lnTo>
                  <a:lnTo>
                    <a:pt x="37" y="50094"/>
                  </a:lnTo>
                  <a:lnTo>
                    <a:pt x="0" y="0"/>
                  </a:lnTo>
                </a:path>
                <a:path w="409575" h="1226185">
                  <a:moveTo>
                    <a:pt x="320039" y="632459"/>
                  </a:moveTo>
                  <a:lnTo>
                    <a:pt x="322419" y="682527"/>
                  </a:lnTo>
                  <a:lnTo>
                    <a:pt x="325744" y="732521"/>
                  </a:lnTo>
                  <a:lnTo>
                    <a:pt x="330005" y="782431"/>
                  </a:lnTo>
                  <a:lnTo>
                    <a:pt x="335195" y="832245"/>
                  </a:lnTo>
                  <a:lnTo>
                    <a:pt x="341305" y="881953"/>
                  </a:lnTo>
                  <a:lnTo>
                    <a:pt x="348329" y="931544"/>
                  </a:lnTo>
                  <a:lnTo>
                    <a:pt x="356257" y="981009"/>
                  </a:lnTo>
                  <a:lnTo>
                    <a:pt x="365082" y="1030336"/>
                  </a:lnTo>
                  <a:lnTo>
                    <a:pt x="374796" y="1079515"/>
                  </a:lnTo>
                  <a:lnTo>
                    <a:pt x="385392" y="1128536"/>
                  </a:lnTo>
                  <a:lnTo>
                    <a:pt x="396860" y="1177387"/>
                  </a:lnTo>
                  <a:lnTo>
                    <a:pt x="409193" y="1226058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65319" y="4899659"/>
              <a:ext cx="327025" cy="586105"/>
            </a:xfrm>
            <a:custGeom>
              <a:avLst/>
              <a:gdLst/>
              <a:ahLst/>
              <a:cxnLst/>
              <a:rect l="l" t="t" r="r" b="b"/>
              <a:pathLst>
                <a:path w="327025" h="586104">
                  <a:moveTo>
                    <a:pt x="326898" y="0"/>
                  </a:moveTo>
                  <a:lnTo>
                    <a:pt x="286696" y="30126"/>
                  </a:lnTo>
                  <a:lnTo>
                    <a:pt x="248767" y="62610"/>
                  </a:lnTo>
                  <a:lnTo>
                    <a:pt x="213191" y="97314"/>
                  </a:lnTo>
                  <a:lnTo>
                    <a:pt x="180047" y="134098"/>
                  </a:lnTo>
                  <a:lnTo>
                    <a:pt x="149416" y="172825"/>
                  </a:lnTo>
                  <a:lnTo>
                    <a:pt x="121377" y="213357"/>
                  </a:lnTo>
                  <a:lnTo>
                    <a:pt x="96012" y="255555"/>
                  </a:lnTo>
                  <a:lnTo>
                    <a:pt x="73398" y="299281"/>
                  </a:lnTo>
                  <a:lnTo>
                    <a:pt x="53617" y="344397"/>
                  </a:lnTo>
                  <a:lnTo>
                    <a:pt x="36749" y="390763"/>
                  </a:lnTo>
                  <a:lnTo>
                    <a:pt x="22873" y="438243"/>
                  </a:lnTo>
                  <a:lnTo>
                    <a:pt x="12069" y="486698"/>
                  </a:lnTo>
                  <a:lnTo>
                    <a:pt x="4418" y="535988"/>
                  </a:lnTo>
                  <a:lnTo>
                    <a:pt x="0" y="585978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61693" y="4965191"/>
              <a:ext cx="3569970" cy="0"/>
            </a:xfrm>
            <a:custGeom>
              <a:avLst/>
              <a:gdLst/>
              <a:ahLst/>
              <a:cxnLst/>
              <a:rect l="l" t="t" r="r" b="b"/>
              <a:pathLst>
                <a:path w="3569970">
                  <a:moveTo>
                    <a:pt x="0" y="0"/>
                  </a:moveTo>
                  <a:lnTo>
                    <a:pt x="3569970" y="0"/>
                  </a:lnTo>
                </a:path>
              </a:pathLst>
            </a:custGeom>
            <a:ln w="255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8905" y="3998378"/>
              <a:ext cx="3436289" cy="192676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396745" y="3890009"/>
              <a:ext cx="0" cy="2141220"/>
            </a:xfrm>
            <a:custGeom>
              <a:avLst/>
              <a:gdLst/>
              <a:ahLst/>
              <a:cxnLst/>
              <a:rect l="l" t="t" r="r" b="b"/>
              <a:pathLst>
                <a:path h="2141220">
                  <a:moveTo>
                    <a:pt x="0" y="0"/>
                  </a:moveTo>
                  <a:lnTo>
                    <a:pt x="0" y="2141220"/>
                  </a:lnTo>
                </a:path>
              </a:pathLst>
            </a:custGeom>
            <a:ln w="255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272539" y="2886455"/>
            <a:ext cx="3375025" cy="0"/>
          </a:xfrm>
          <a:custGeom>
            <a:avLst/>
            <a:gdLst/>
            <a:ahLst/>
            <a:cxnLst/>
            <a:rect l="l" t="t" r="r" b="b"/>
            <a:pathLst>
              <a:path w="3375025">
                <a:moveTo>
                  <a:pt x="0" y="0"/>
                </a:moveTo>
                <a:lnTo>
                  <a:pt x="3374898" y="0"/>
                </a:lnTo>
              </a:path>
            </a:pathLst>
          </a:custGeom>
          <a:ln w="255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121663" y="2326385"/>
            <a:ext cx="1305560" cy="151765"/>
            <a:chOff x="1121663" y="2326385"/>
            <a:chExt cx="1305560" cy="151765"/>
          </a:xfrm>
        </p:grpSpPr>
        <p:sp>
          <p:nvSpPr>
            <p:cNvPr id="20" name="object 20"/>
            <p:cNvSpPr/>
            <p:nvPr/>
          </p:nvSpPr>
          <p:spPr>
            <a:xfrm>
              <a:off x="1121663" y="2406395"/>
              <a:ext cx="1083945" cy="0"/>
            </a:xfrm>
            <a:custGeom>
              <a:avLst/>
              <a:gdLst/>
              <a:ahLst/>
              <a:cxnLst/>
              <a:rect l="l" t="t" r="r" b="b"/>
              <a:pathLst>
                <a:path w="1083945">
                  <a:moveTo>
                    <a:pt x="0" y="0"/>
                  </a:moveTo>
                  <a:lnTo>
                    <a:pt x="1083564" y="0"/>
                  </a:lnTo>
                </a:path>
              </a:pathLst>
            </a:custGeom>
            <a:ln w="483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187702" y="2326385"/>
              <a:ext cx="239395" cy="151765"/>
            </a:xfrm>
            <a:custGeom>
              <a:avLst/>
              <a:gdLst/>
              <a:ahLst/>
              <a:cxnLst/>
              <a:rect l="l" t="t" r="r" b="b"/>
              <a:pathLst>
                <a:path w="239394" h="151764">
                  <a:moveTo>
                    <a:pt x="239268" y="80009"/>
                  </a:moveTo>
                  <a:lnTo>
                    <a:pt x="0" y="0"/>
                  </a:lnTo>
                  <a:lnTo>
                    <a:pt x="0" y="151638"/>
                  </a:lnTo>
                  <a:lnTo>
                    <a:pt x="239268" y="800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5420867" y="2326385"/>
            <a:ext cx="3632835" cy="3554095"/>
            <a:chOff x="5420867" y="2326385"/>
            <a:chExt cx="3632835" cy="3554095"/>
          </a:xfrm>
        </p:grpSpPr>
        <p:sp>
          <p:nvSpPr>
            <p:cNvPr id="23" name="object 23"/>
            <p:cNvSpPr/>
            <p:nvPr/>
          </p:nvSpPr>
          <p:spPr>
            <a:xfrm>
              <a:off x="5482589" y="2486405"/>
              <a:ext cx="3411220" cy="3331845"/>
            </a:xfrm>
            <a:custGeom>
              <a:avLst/>
              <a:gdLst/>
              <a:ahLst/>
              <a:cxnLst/>
              <a:rect l="l" t="t" r="r" b="b"/>
              <a:pathLst>
                <a:path w="3411220" h="3331845">
                  <a:moveTo>
                    <a:pt x="0" y="0"/>
                  </a:moveTo>
                  <a:lnTo>
                    <a:pt x="0" y="3331464"/>
                  </a:lnTo>
                  <a:lnTo>
                    <a:pt x="3410712" y="3331464"/>
                  </a:lnTo>
                </a:path>
              </a:pathLst>
            </a:custGeom>
            <a:ln w="255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20868" y="2326385"/>
              <a:ext cx="3632835" cy="3554095"/>
            </a:xfrm>
            <a:custGeom>
              <a:avLst/>
              <a:gdLst/>
              <a:ahLst/>
              <a:cxnLst/>
              <a:rect l="l" t="t" r="r" b="b"/>
              <a:pathLst>
                <a:path w="3632834" h="3554095">
                  <a:moveTo>
                    <a:pt x="115062" y="169164"/>
                  </a:moveTo>
                  <a:lnTo>
                    <a:pt x="61722" y="0"/>
                  </a:lnTo>
                  <a:lnTo>
                    <a:pt x="0" y="169164"/>
                  </a:lnTo>
                  <a:lnTo>
                    <a:pt x="115062" y="169164"/>
                  </a:lnTo>
                  <a:close/>
                </a:path>
                <a:path w="3632834" h="3554095">
                  <a:moveTo>
                    <a:pt x="3632454" y="3491484"/>
                  </a:moveTo>
                  <a:lnTo>
                    <a:pt x="3464052" y="3438144"/>
                  </a:lnTo>
                  <a:lnTo>
                    <a:pt x="3464052" y="3553968"/>
                  </a:lnTo>
                  <a:lnTo>
                    <a:pt x="3632454" y="34914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2470505" y="3925823"/>
            <a:ext cx="402590" cy="2729230"/>
            <a:chOff x="2470505" y="3925823"/>
            <a:chExt cx="402590" cy="2729230"/>
          </a:xfrm>
        </p:grpSpPr>
        <p:sp>
          <p:nvSpPr>
            <p:cNvPr id="26" name="object 26"/>
            <p:cNvSpPr/>
            <p:nvPr/>
          </p:nvSpPr>
          <p:spPr>
            <a:xfrm>
              <a:off x="2667000" y="3925823"/>
              <a:ext cx="0" cy="2372360"/>
            </a:xfrm>
            <a:custGeom>
              <a:avLst/>
              <a:gdLst/>
              <a:ahLst/>
              <a:cxnLst/>
              <a:rect l="l" t="t" r="r" b="b"/>
              <a:pathLst>
                <a:path h="2372360">
                  <a:moveTo>
                    <a:pt x="0" y="0"/>
                  </a:moveTo>
                  <a:lnTo>
                    <a:pt x="0" y="2372105"/>
                  </a:lnTo>
                </a:path>
              </a:pathLst>
            </a:custGeom>
            <a:ln w="25577">
              <a:solidFill>
                <a:srgbClr val="FF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471927" y="6297929"/>
              <a:ext cx="399415" cy="355600"/>
            </a:xfrm>
            <a:custGeom>
              <a:avLst/>
              <a:gdLst/>
              <a:ahLst/>
              <a:cxnLst/>
              <a:rect l="l" t="t" r="r" b="b"/>
              <a:pathLst>
                <a:path w="399414" h="355600">
                  <a:moveTo>
                    <a:pt x="399288" y="355092"/>
                  </a:moveTo>
                  <a:lnTo>
                    <a:pt x="195072" y="0"/>
                  </a:lnTo>
                  <a:lnTo>
                    <a:pt x="0" y="355092"/>
                  </a:lnTo>
                  <a:lnTo>
                    <a:pt x="399288" y="35509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471927" y="6297929"/>
              <a:ext cx="399415" cy="355600"/>
            </a:xfrm>
            <a:custGeom>
              <a:avLst/>
              <a:gdLst/>
              <a:ahLst/>
              <a:cxnLst/>
              <a:rect l="l" t="t" r="r" b="b"/>
              <a:pathLst>
                <a:path w="399414" h="355600">
                  <a:moveTo>
                    <a:pt x="399288" y="355092"/>
                  </a:moveTo>
                  <a:lnTo>
                    <a:pt x="195072" y="0"/>
                  </a:lnTo>
                  <a:lnTo>
                    <a:pt x="0" y="355092"/>
                  </a:lnTo>
                  <a:lnTo>
                    <a:pt x="399288" y="355092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3109823" y="3908297"/>
            <a:ext cx="411480" cy="2773045"/>
            <a:chOff x="3109823" y="3908297"/>
            <a:chExt cx="411480" cy="2773045"/>
          </a:xfrm>
        </p:grpSpPr>
        <p:sp>
          <p:nvSpPr>
            <p:cNvPr id="30" name="object 30"/>
            <p:cNvSpPr/>
            <p:nvPr/>
          </p:nvSpPr>
          <p:spPr>
            <a:xfrm>
              <a:off x="3315461" y="3908297"/>
              <a:ext cx="0" cy="2425065"/>
            </a:xfrm>
            <a:custGeom>
              <a:avLst/>
              <a:gdLst/>
              <a:ahLst/>
              <a:cxnLst/>
              <a:rect l="l" t="t" r="r" b="b"/>
              <a:pathLst>
                <a:path h="2425065">
                  <a:moveTo>
                    <a:pt x="0" y="0"/>
                  </a:moveTo>
                  <a:lnTo>
                    <a:pt x="0" y="2424684"/>
                  </a:lnTo>
                </a:path>
              </a:pathLst>
            </a:custGeom>
            <a:ln w="25577">
              <a:solidFill>
                <a:srgbClr val="FF00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111245" y="6332981"/>
              <a:ext cx="408940" cy="346710"/>
            </a:xfrm>
            <a:custGeom>
              <a:avLst/>
              <a:gdLst/>
              <a:ahLst/>
              <a:cxnLst/>
              <a:rect l="l" t="t" r="r" b="b"/>
              <a:pathLst>
                <a:path w="408939" h="346709">
                  <a:moveTo>
                    <a:pt x="408431" y="346710"/>
                  </a:moveTo>
                  <a:lnTo>
                    <a:pt x="204215" y="0"/>
                  </a:lnTo>
                  <a:lnTo>
                    <a:pt x="0" y="346710"/>
                  </a:lnTo>
                  <a:lnTo>
                    <a:pt x="408431" y="34671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111245" y="6332981"/>
              <a:ext cx="408940" cy="346710"/>
            </a:xfrm>
            <a:custGeom>
              <a:avLst/>
              <a:gdLst/>
              <a:ahLst/>
              <a:cxnLst/>
              <a:rect l="l" t="t" r="r" b="b"/>
              <a:pathLst>
                <a:path w="408939" h="346709">
                  <a:moveTo>
                    <a:pt x="408431" y="346710"/>
                  </a:moveTo>
                  <a:lnTo>
                    <a:pt x="204215" y="0"/>
                  </a:lnTo>
                  <a:lnTo>
                    <a:pt x="0" y="346710"/>
                  </a:lnTo>
                  <a:lnTo>
                    <a:pt x="408431" y="346710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5675376" y="2435351"/>
            <a:ext cx="1095375" cy="391795"/>
            <a:chOff x="5675376" y="2435351"/>
            <a:chExt cx="1095375" cy="391795"/>
          </a:xfrm>
        </p:grpSpPr>
        <p:sp>
          <p:nvSpPr>
            <p:cNvPr id="34" name="object 34"/>
            <p:cNvSpPr/>
            <p:nvPr/>
          </p:nvSpPr>
          <p:spPr>
            <a:xfrm>
              <a:off x="5675376" y="2435351"/>
              <a:ext cx="1095375" cy="391795"/>
            </a:xfrm>
            <a:custGeom>
              <a:avLst/>
              <a:gdLst/>
              <a:ahLst/>
              <a:cxnLst/>
              <a:rect l="l" t="t" r="r" b="b"/>
              <a:pathLst>
                <a:path w="1095375" h="391794">
                  <a:moveTo>
                    <a:pt x="1094994" y="391667"/>
                  </a:moveTo>
                  <a:lnTo>
                    <a:pt x="1094994" y="0"/>
                  </a:lnTo>
                  <a:lnTo>
                    <a:pt x="0" y="0"/>
                  </a:lnTo>
                  <a:lnTo>
                    <a:pt x="0" y="391667"/>
                  </a:lnTo>
                  <a:lnTo>
                    <a:pt x="1094994" y="39166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060186" y="2513837"/>
              <a:ext cx="167640" cy="0"/>
            </a:xfrm>
            <a:custGeom>
              <a:avLst/>
              <a:gdLst/>
              <a:ahLst/>
              <a:cxnLst/>
              <a:rect l="l" t="t" r="r" b="b"/>
              <a:pathLst>
                <a:path w="167639">
                  <a:moveTo>
                    <a:pt x="167639" y="0"/>
                  </a:moveTo>
                  <a:lnTo>
                    <a:pt x="0" y="0"/>
                  </a:lnTo>
                </a:path>
              </a:pathLst>
            </a:custGeom>
            <a:ln w="187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218682" y="24726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4">
                  <a:moveTo>
                    <a:pt x="121920" y="41148"/>
                  </a:moveTo>
                  <a:lnTo>
                    <a:pt x="0" y="0"/>
                  </a:lnTo>
                  <a:lnTo>
                    <a:pt x="0" y="81534"/>
                  </a:lnTo>
                  <a:lnTo>
                    <a:pt x="121920" y="4114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451092" y="2513837"/>
              <a:ext cx="169545" cy="0"/>
            </a:xfrm>
            <a:custGeom>
              <a:avLst/>
              <a:gdLst/>
              <a:ahLst/>
              <a:cxnLst/>
              <a:rect l="l" t="t" r="r" b="b"/>
              <a:pathLst>
                <a:path w="169545">
                  <a:moveTo>
                    <a:pt x="169163" y="0"/>
                  </a:moveTo>
                  <a:lnTo>
                    <a:pt x="0" y="0"/>
                  </a:lnTo>
                </a:path>
              </a:pathLst>
            </a:custGeom>
            <a:ln w="187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609588" y="24726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4">
                  <a:moveTo>
                    <a:pt x="121920" y="41148"/>
                  </a:moveTo>
                  <a:lnTo>
                    <a:pt x="0" y="0"/>
                  </a:lnTo>
                  <a:lnTo>
                    <a:pt x="0" y="81534"/>
                  </a:lnTo>
                  <a:lnTo>
                    <a:pt x="121920" y="4114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5667857" y="4910429"/>
            <a:ext cx="411480" cy="349885"/>
            <a:chOff x="5667857" y="4910429"/>
            <a:chExt cx="411480" cy="349885"/>
          </a:xfrm>
        </p:grpSpPr>
        <p:sp>
          <p:nvSpPr>
            <p:cNvPr id="40" name="object 40"/>
            <p:cNvSpPr/>
            <p:nvPr/>
          </p:nvSpPr>
          <p:spPr>
            <a:xfrm>
              <a:off x="5669279" y="4911852"/>
              <a:ext cx="408940" cy="346710"/>
            </a:xfrm>
            <a:custGeom>
              <a:avLst/>
              <a:gdLst/>
              <a:ahLst/>
              <a:cxnLst/>
              <a:rect l="l" t="t" r="r" b="b"/>
              <a:pathLst>
                <a:path w="408939" h="346710">
                  <a:moveTo>
                    <a:pt x="408432" y="346710"/>
                  </a:moveTo>
                  <a:lnTo>
                    <a:pt x="204216" y="0"/>
                  </a:lnTo>
                  <a:lnTo>
                    <a:pt x="0" y="346710"/>
                  </a:lnTo>
                  <a:lnTo>
                    <a:pt x="408432" y="34671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669279" y="4911852"/>
              <a:ext cx="408940" cy="346710"/>
            </a:xfrm>
            <a:custGeom>
              <a:avLst/>
              <a:gdLst/>
              <a:ahLst/>
              <a:cxnLst/>
              <a:rect l="l" t="t" r="r" b="b"/>
              <a:pathLst>
                <a:path w="408939" h="346710">
                  <a:moveTo>
                    <a:pt x="408432" y="346710"/>
                  </a:moveTo>
                  <a:lnTo>
                    <a:pt x="204216" y="0"/>
                  </a:lnTo>
                  <a:lnTo>
                    <a:pt x="0" y="346710"/>
                  </a:lnTo>
                  <a:lnTo>
                    <a:pt x="408432" y="346710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3688841" y="2326385"/>
            <a:ext cx="1181100" cy="160020"/>
            <a:chOff x="3688841" y="2326385"/>
            <a:chExt cx="1181100" cy="160020"/>
          </a:xfrm>
        </p:grpSpPr>
        <p:sp>
          <p:nvSpPr>
            <p:cNvPr id="43" name="object 43"/>
            <p:cNvSpPr/>
            <p:nvPr/>
          </p:nvSpPr>
          <p:spPr>
            <a:xfrm>
              <a:off x="3910583" y="2406395"/>
              <a:ext cx="959485" cy="0"/>
            </a:xfrm>
            <a:custGeom>
              <a:avLst/>
              <a:gdLst/>
              <a:ahLst/>
              <a:cxnLst/>
              <a:rect l="l" t="t" r="r" b="b"/>
              <a:pathLst>
                <a:path w="959485">
                  <a:moveTo>
                    <a:pt x="959358" y="0"/>
                  </a:moveTo>
                  <a:lnTo>
                    <a:pt x="0" y="0"/>
                  </a:lnTo>
                </a:path>
              </a:pathLst>
            </a:custGeom>
            <a:ln w="483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688841" y="2326385"/>
              <a:ext cx="239395" cy="160020"/>
            </a:xfrm>
            <a:custGeom>
              <a:avLst/>
              <a:gdLst/>
              <a:ahLst/>
              <a:cxnLst/>
              <a:rect l="l" t="t" r="r" b="b"/>
              <a:pathLst>
                <a:path w="239395" h="160019">
                  <a:moveTo>
                    <a:pt x="239267" y="160020"/>
                  </a:moveTo>
                  <a:lnTo>
                    <a:pt x="239267" y="0"/>
                  </a:lnTo>
                  <a:lnTo>
                    <a:pt x="0" y="80010"/>
                  </a:lnTo>
                  <a:lnTo>
                    <a:pt x="239267" y="160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1760220" y="2722626"/>
            <a:ext cx="532765" cy="297180"/>
          </a:xfrm>
          <a:custGeom>
            <a:avLst/>
            <a:gdLst/>
            <a:ahLst/>
            <a:cxnLst/>
            <a:rect l="l" t="t" r="r" b="b"/>
            <a:pathLst>
              <a:path w="532764" h="297180">
                <a:moveTo>
                  <a:pt x="532638" y="297179"/>
                </a:moveTo>
                <a:lnTo>
                  <a:pt x="529939" y="237373"/>
                </a:lnTo>
                <a:lnTo>
                  <a:pt x="522196" y="181629"/>
                </a:lnTo>
                <a:lnTo>
                  <a:pt x="509934" y="131154"/>
                </a:lnTo>
                <a:lnTo>
                  <a:pt x="493680" y="87153"/>
                </a:lnTo>
                <a:lnTo>
                  <a:pt x="473962" y="50832"/>
                </a:lnTo>
                <a:lnTo>
                  <a:pt x="426239" y="6049"/>
                </a:lnTo>
                <a:lnTo>
                  <a:pt x="399288" y="0"/>
                </a:lnTo>
                <a:lnTo>
                  <a:pt x="372555" y="6049"/>
                </a:lnTo>
                <a:lnTo>
                  <a:pt x="324948" y="50832"/>
                </a:lnTo>
                <a:lnTo>
                  <a:pt x="305180" y="87153"/>
                </a:lnTo>
                <a:lnTo>
                  <a:pt x="288842" y="131154"/>
                </a:lnTo>
                <a:lnTo>
                  <a:pt x="276486" y="181629"/>
                </a:lnTo>
                <a:lnTo>
                  <a:pt x="268667" y="237373"/>
                </a:lnTo>
                <a:lnTo>
                  <a:pt x="265938" y="297179"/>
                </a:lnTo>
                <a:lnTo>
                  <a:pt x="263239" y="237373"/>
                </a:lnTo>
                <a:lnTo>
                  <a:pt x="255496" y="181629"/>
                </a:lnTo>
                <a:lnTo>
                  <a:pt x="243234" y="131154"/>
                </a:lnTo>
                <a:lnTo>
                  <a:pt x="226980" y="87153"/>
                </a:lnTo>
                <a:lnTo>
                  <a:pt x="207262" y="50832"/>
                </a:lnTo>
                <a:lnTo>
                  <a:pt x="159539" y="6049"/>
                </a:lnTo>
                <a:lnTo>
                  <a:pt x="132587" y="0"/>
                </a:lnTo>
                <a:lnTo>
                  <a:pt x="105888" y="6049"/>
                </a:lnTo>
                <a:lnTo>
                  <a:pt x="58489" y="50832"/>
                </a:lnTo>
                <a:lnTo>
                  <a:pt x="38862" y="87153"/>
                </a:lnTo>
                <a:lnTo>
                  <a:pt x="22663" y="131154"/>
                </a:lnTo>
                <a:lnTo>
                  <a:pt x="10429" y="181629"/>
                </a:lnTo>
                <a:lnTo>
                  <a:pt x="2696" y="237373"/>
                </a:lnTo>
                <a:lnTo>
                  <a:pt x="0" y="297179"/>
                </a:lnTo>
              </a:path>
            </a:pathLst>
          </a:custGeom>
          <a:ln w="2557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3704247" y="2623667"/>
            <a:ext cx="631190" cy="408940"/>
            <a:chOff x="3704247" y="2623667"/>
            <a:chExt cx="631190" cy="408940"/>
          </a:xfrm>
        </p:grpSpPr>
        <p:sp>
          <p:nvSpPr>
            <p:cNvPr id="47" name="object 47"/>
            <p:cNvSpPr/>
            <p:nvPr/>
          </p:nvSpPr>
          <p:spPr>
            <a:xfrm>
              <a:off x="3717036" y="2722625"/>
              <a:ext cx="532765" cy="297180"/>
            </a:xfrm>
            <a:custGeom>
              <a:avLst/>
              <a:gdLst/>
              <a:ahLst/>
              <a:cxnLst/>
              <a:rect l="l" t="t" r="r" b="b"/>
              <a:pathLst>
                <a:path w="532764" h="297180">
                  <a:moveTo>
                    <a:pt x="532638" y="297179"/>
                  </a:moveTo>
                  <a:lnTo>
                    <a:pt x="529941" y="237373"/>
                  </a:lnTo>
                  <a:lnTo>
                    <a:pt x="522208" y="181629"/>
                  </a:lnTo>
                  <a:lnTo>
                    <a:pt x="509974" y="131154"/>
                  </a:lnTo>
                  <a:lnTo>
                    <a:pt x="493775" y="87153"/>
                  </a:lnTo>
                  <a:lnTo>
                    <a:pt x="474148" y="50832"/>
                  </a:lnTo>
                  <a:lnTo>
                    <a:pt x="426749" y="6049"/>
                  </a:lnTo>
                  <a:lnTo>
                    <a:pt x="400049" y="0"/>
                  </a:lnTo>
                  <a:lnTo>
                    <a:pt x="373098" y="6049"/>
                  </a:lnTo>
                  <a:lnTo>
                    <a:pt x="325375" y="50832"/>
                  </a:lnTo>
                  <a:lnTo>
                    <a:pt x="305657" y="87153"/>
                  </a:lnTo>
                  <a:lnTo>
                    <a:pt x="289403" y="131154"/>
                  </a:lnTo>
                  <a:lnTo>
                    <a:pt x="277141" y="181629"/>
                  </a:lnTo>
                  <a:lnTo>
                    <a:pt x="269398" y="237373"/>
                  </a:lnTo>
                  <a:lnTo>
                    <a:pt x="266699" y="297179"/>
                  </a:lnTo>
                  <a:lnTo>
                    <a:pt x="263970" y="237373"/>
                  </a:lnTo>
                  <a:lnTo>
                    <a:pt x="256151" y="181629"/>
                  </a:lnTo>
                  <a:lnTo>
                    <a:pt x="243795" y="131154"/>
                  </a:lnTo>
                  <a:lnTo>
                    <a:pt x="227456" y="87153"/>
                  </a:lnTo>
                  <a:lnTo>
                    <a:pt x="207689" y="50832"/>
                  </a:lnTo>
                  <a:lnTo>
                    <a:pt x="160082" y="6049"/>
                  </a:lnTo>
                  <a:lnTo>
                    <a:pt x="133349" y="0"/>
                  </a:lnTo>
                  <a:lnTo>
                    <a:pt x="106398" y="6049"/>
                  </a:lnTo>
                  <a:lnTo>
                    <a:pt x="58675" y="50832"/>
                  </a:lnTo>
                  <a:lnTo>
                    <a:pt x="38957" y="87153"/>
                  </a:lnTo>
                  <a:lnTo>
                    <a:pt x="22703" y="131154"/>
                  </a:lnTo>
                  <a:lnTo>
                    <a:pt x="10441" y="181629"/>
                  </a:lnTo>
                  <a:lnTo>
                    <a:pt x="2698" y="237373"/>
                  </a:lnTo>
                  <a:lnTo>
                    <a:pt x="0" y="297179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19295" y="2623667"/>
              <a:ext cx="115620" cy="115620"/>
            </a:xfrm>
            <a:prstGeom prst="rect">
              <a:avLst/>
            </a:prstGeom>
          </p:spPr>
        </p:pic>
      </p:grpSp>
      <p:pic>
        <p:nvPicPr>
          <p:cNvPr id="49" name="object 4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52117" y="2609951"/>
            <a:ext cx="116382" cy="116382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1748193" y="2997873"/>
            <a:ext cx="2522220" cy="553085"/>
            <a:chOff x="1748193" y="2997873"/>
            <a:chExt cx="2522220" cy="553085"/>
          </a:xfrm>
        </p:grpSpPr>
        <p:sp>
          <p:nvSpPr>
            <p:cNvPr id="51" name="object 51"/>
            <p:cNvSpPr/>
            <p:nvPr/>
          </p:nvSpPr>
          <p:spPr>
            <a:xfrm>
              <a:off x="2747772" y="3057905"/>
              <a:ext cx="481330" cy="480059"/>
            </a:xfrm>
            <a:custGeom>
              <a:avLst/>
              <a:gdLst/>
              <a:ahLst/>
              <a:cxnLst/>
              <a:rect l="l" t="t" r="r" b="b"/>
              <a:pathLst>
                <a:path w="481330" h="480060">
                  <a:moveTo>
                    <a:pt x="480822" y="240029"/>
                  </a:moveTo>
                  <a:lnTo>
                    <a:pt x="475944" y="191648"/>
                  </a:lnTo>
                  <a:lnTo>
                    <a:pt x="461950" y="146589"/>
                  </a:lnTo>
                  <a:lnTo>
                    <a:pt x="439794" y="105816"/>
                  </a:lnTo>
                  <a:lnTo>
                    <a:pt x="410432" y="70294"/>
                  </a:lnTo>
                  <a:lnTo>
                    <a:pt x="374819" y="40987"/>
                  </a:lnTo>
                  <a:lnTo>
                    <a:pt x="333910" y="18859"/>
                  </a:lnTo>
                  <a:lnTo>
                    <a:pt x="288662" y="4875"/>
                  </a:lnTo>
                  <a:lnTo>
                    <a:pt x="240029" y="0"/>
                  </a:lnTo>
                  <a:lnTo>
                    <a:pt x="191648" y="4875"/>
                  </a:lnTo>
                  <a:lnTo>
                    <a:pt x="146589" y="18859"/>
                  </a:lnTo>
                  <a:lnTo>
                    <a:pt x="105816" y="40987"/>
                  </a:lnTo>
                  <a:lnTo>
                    <a:pt x="70294" y="70294"/>
                  </a:lnTo>
                  <a:lnTo>
                    <a:pt x="40987" y="105816"/>
                  </a:lnTo>
                  <a:lnTo>
                    <a:pt x="18859" y="146589"/>
                  </a:lnTo>
                  <a:lnTo>
                    <a:pt x="4875" y="191648"/>
                  </a:lnTo>
                  <a:lnTo>
                    <a:pt x="0" y="240029"/>
                  </a:lnTo>
                  <a:lnTo>
                    <a:pt x="4875" y="288411"/>
                  </a:lnTo>
                  <a:lnTo>
                    <a:pt x="18859" y="333470"/>
                  </a:lnTo>
                  <a:lnTo>
                    <a:pt x="40987" y="374243"/>
                  </a:lnTo>
                  <a:lnTo>
                    <a:pt x="70294" y="409765"/>
                  </a:lnTo>
                  <a:lnTo>
                    <a:pt x="105816" y="439072"/>
                  </a:lnTo>
                  <a:lnTo>
                    <a:pt x="146589" y="461200"/>
                  </a:lnTo>
                  <a:lnTo>
                    <a:pt x="191648" y="475184"/>
                  </a:lnTo>
                  <a:lnTo>
                    <a:pt x="240029" y="480059"/>
                  </a:lnTo>
                  <a:lnTo>
                    <a:pt x="288662" y="475184"/>
                  </a:lnTo>
                  <a:lnTo>
                    <a:pt x="333910" y="461200"/>
                  </a:lnTo>
                  <a:lnTo>
                    <a:pt x="374819" y="439072"/>
                  </a:lnTo>
                  <a:lnTo>
                    <a:pt x="410432" y="409765"/>
                  </a:lnTo>
                  <a:lnTo>
                    <a:pt x="439794" y="374243"/>
                  </a:lnTo>
                  <a:lnTo>
                    <a:pt x="461950" y="333470"/>
                  </a:lnTo>
                  <a:lnTo>
                    <a:pt x="475944" y="288411"/>
                  </a:lnTo>
                  <a:lnTo>
                    <a:pt x="480822" y="24002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747772" y="3057905"/>
              <a:ext cx="481330" cy="480059"/>
            </a:xfrm>
            <a:custGeom>
              <a:avLst/>
              <a:gdLst/>
              <a:ahLst/>
              <a:cxnLst/>
              <a:rect l="l" t="t" r="r" b="b"/>
              <a:pathLst>
                <a:path w="481330" h="480060">
                  <a:moveTo>
                    <a:pt x="0" y="240029"/>
                  </a:moveTo>
                  <a:lnTo>
                    <a:pt x="4875" y="191648"/>
                  </a:lnTo>
                  <a:lnTo>
                    <a:pt x="18859" y="146589"/>
                  </a:lnTo>
                  <a:lnTo>
                    <a:pt x="40987" y="105816"/>
                  </a:lnTo>
                  <a:lnTo>
                    <a:pt x="70294" y="70294"/>
                  </a:lnTo>
                  <a:lnTo>
                    <a:pt x="105816" y="40987"/>
                  </a:lnTo>
                  <a:lnTo>
                    <a:pt x="146589" y="18859"/>
                  </a:lnTo>
                  <a:lnTo>
                    <a:pt x="191648" y="4875"/>
                  </a:lnTo>
                  <a:lnTo>
                    <a:pt x="240029" y="0"/>
                  </a:lnTo>
                  <a:lnTo>
                    <a:pt x="288662" y="4875"/>
                  </a:lnTo>
                  <a:lnTo>
                    <a:pt x="333910" y="18859"/>
                  </a:lnTo>
                  <a:lnTo>
                    <a:pt x="374819" y="40987"/>
                  </a:lnTo>
                  <a:lnTo>
                    <a:pt x="410432" y="70294"/>
                  </a:lnTo>
                  <a:lnTo>
                    <a:pt x="439794" y="105816"/>
                  </a:lnTo>
                  <a:lnTo>
                    <a:pt x="461950" y="146589"/>
                  </a:lnTo>
                  <a:lnTo>
                    <a:pt x="475944" y="191648"/>
                  </a:lnTo>
                  <a:lnTo>
                    <a:pt x="480822" y="240029"/>
                  </a:lnTo>
                  <a:lnTo>
                    <a:pt x="475944" y="288411"/>
                  </a:lnTo>
                  <a:lnTo>
                    <a:pt x="461950" y="333470"/>
                  </a:lnTo>
                  <a:lnTo>
                    <a:pt x="439794" y="374243"/>
                  </a:lnTo>
                  <a:lnTo>
                    <a:pt x="410432" y="409765"/>
                  </a:lnTo>
                  <a:lnTo>
                    <a:pt x="374819" y="439072"/>
                  </a:lnTo>
                  <a:lnTo>
                    <a:pt x="333910" y="461200"/>
                  </a:lnTo>
                  <a:lnTo>
                    <a:pt x="288662" y="475184"/>
                  </a:lnTo>
                  <a:lnTo>
                    <a:pt x="240029" y="480059"/>
                  </a:lnTo>
                  <a:lnTo>
                    <a:pt x="191648" y="475184"/>
                  </a:lnTo>
                  <a:lnTo>
                    <a:pt x="146589" y="461200"/>
                  </a:lnTo>
                  <a:lnTo>
                    <a:pt x="105816" y="439072"/>
                  </a:lnTo>
                  <a:lnTo>
                    <a:pt x="70294" y="409765"/>
                  </a:lnTo>
                  <a:lnTo>
                    <a:pt x="40987" y="374243"/>
                  </a:lnTo>
                  <a:lnTo>
                    <a:pt x="18859" y="333470"/>
                  </a:lnTo>
                  <a:lnTo>
                    <a:pt x="4875" y="288411"/>
                  </a:lnTo>
                  <a:lnTo>
                    <a:pt x="0" y="240029"/>
                  </a:lnTo>
                  <a:close/>
                </a:path>
              </a:pathLst>
            </a:custGeom>
            <a:ln w="255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760981" y="3010661"/>
              <a:ext cx="986155" cy="284480"/>
            </a:xfrm>
            <a:custGeom>
              <a:avLst/>
              <a:gdLst/>
              <a:ahLst/>
              <a:cxnLst/>
              <a:rect l="l" t="t" r="r" b="b"/>
              <a:pathLst>
                <a:path w="986155" h="284479">
                  <a:moveTo>
                    <a:pt x="0" y="0"/>
                  </a:moveTo>
                  <a:lnTo>
                    <a:pt x="0" y="284226"/>
                  </a:lnTo>
                  <a:lnTo>
                    <a:pt x="986028" y="284225"/>
                  </a:lnTo>
                </a:path>
              </a:pathLst>
            </a:custGeom>
            <a:ln w="2557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226308" y="3010661"/>
              <a:ext cx="1031240" cy="284480"/>
            </a:xfrm>
            <a:custGeom>
              <a:avLst/>
              <a:gdLst/>
              <a:ahLst/>
              <a:cxnLst/>
              <a:rect l="l" t="t" r="r" b="b"/>
              <a:pathLst>
                <a:path w="1031239" h="284479">
                  <a:moveTo>
                    <a:pt x="1030986" y="0"/>
                  </a:moveTo>
                  <a:lnTo>
                    <a:pt x="1030986" y="284226"/>
                  </a:lnTo>
                  <a:lnTo>
                    <a:pt x="0" y="284226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2789783" y="2245715"/>
            <a:ext cx="225425" cy="642620"/>
            <a:chOff x="2789783" y="2245715"/>
            <a:chExt cx="225425" cy="642620"/>
          </a:xfrm>
        </p:grpSpPr>
        <p:sp>
          <p:nvSpPr>
            <p:cNvPr id="56" name="object 56"/>
            <p:cNvSpPr/>
            <p:nvPr/>
          </p:nvSpPr>
          <p:spPr>
            <a:xfrm>
              <a:off x="2791205" y="2247138"/>
              <a:ext cx="222885" cy="639445"/>
            </a:xfrm>
            <a:custGeom>
              <a:avLst/>
              <a:gdLst/>
              <a:ahLst/>
              <a:cxnLst/>
              <a:rect l="l" t="t" r="r" b="b"/>
              <a:pathLst>
                <a:path w="222885" h="639444">
                  <a:moveTo>
                    <a:pt x="222504" y="639318"/>
                  </a:moveTo>
                  <a:lnTo>
                    <a:pt x="89154" y="328422"/>
                  </a:lnTo>
                  <a:lnTo>
                    <a:pt x="169164" y="337566"/>
                  </a:lnTo>
                  <a:lnTo>
                    <a:pt x="0" y="0"/>
                  </a:lnTo>
                  <a:lnTo>
                    <a:pt x="133350" y="310896"/>
                  </a:lnTo>
                  <a:lnTo>
                    <a:pt x="44958" y="301752"/>
                  </a:lnTo>
                  <a:lnTo>
                    <a:pt x="222504" y="63931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791205" y="2247138"/>
              <a:ext cx="222885" cy="639445"/>
            </a:xfrm>
            <a:custGeom>
              <a:avLst/>
              <a:gdLst/>
              <a:ahLst/>
              <a:cxnLst/>
              <a:rect l="l" t="t" r="r" b="b"/>
              <a:pathLst>
                <a:path w="222885" h="639444">
                  <a:moveTo>
                    <a:pt x="0" y="0"/>
                  </a:moveTo>
                  <a:lnTo>
                    <a:pt x="169164" y="337566"/>
                  </a:lnTo>
                  <a:lnTo>
                    <a:pt x="89154" y="328422"/>
                  </a:lnTo>
                  <a:lnTo>
                    <a:pt x="222504" y="639318"/>
                  </a:lnTo>
                  <a:lnTo>
                    <a:pt x="44958" y="301752"/>
                  </a:lnTo>
                  <a:lnTo>
                    <a:pt x="133350" y="31089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5294477" y="3783145"/>
            <a:ext cx="2854325" cy="2187575"/>
            <a:chOff x="5294477" y="3783145"/>
            <a:chExt cx="2854325" cy="2187575"/>
          </a:xfrm>
        </p:grpSpPr>
        <p:sp>
          <p:nvSpPr>
            <p:cNvPr id="59" name="object 59"/>
            <p:cNvSpPr/>
            <p:nvPr/>
          </p:nvSpPr>
          <p:spPr>
            <a:xfrm>
              <a:off x="5295900" y="5622798"/>
              <a:ext cx="400050" cy="346075"/>
            </a:xfrm>
            <a:custGeom>
              <a:avLst/>
              <a:gdLst/>
              <a:ahLst/>
              <a:cxnLst/>
              <a:rect l="l" t="t" r="r" b="b"/>
              <a:pathLst>
                <a:path w="400050" h="346075">
                  <a:moveTo>
                    <a:pt x="400050" y="345948"/>
                  </a:moveTo>
                  <a:lnTo>
                    <a:pt x="195834" y="0"/>
                  </a:lnTo>
                  <a:lnTo>
                    <a:pt x="0" y="345948"/>
                  </a:lnTo>
                  <a:lnTo>
                    <a:pt x="400050" y="34594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295900" y="5622798"/>
              <a:ext cx="400050" cy="346075"/>
            </a:xfrm>
            <a:custGeom>
              <a:avLst/>
              <a:gdLst/>
              <a:ahLst/>
              <a:cxnLst/>
              <a:rect l="l" t="t" r="r" b="b"/>
              <a:pathLst>
                <a:path w="400050" h="346075">
                  <a:moveTo>
                    <a:pt x="400050" y="345948"/>
                  </a:moveTo>
                  <a:lnTo>
                    <a:pt x="195834" y="0"/>
                  </a:lnTo>
                  <a:lnTo>
                    <a:pt x="0" y="345948"/>
                  </a:lnTo>
                  <a:lnTo>
                    <a:pt x="400050" y="345948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669279" y="5382767"/>
              <a:ext cx="124460" cy="257810"/>
            </a:xfrm>
            <a:custGeom>
              <a:avLst/>
              <a:gdLst/>
              <a:ahLst/>
              <a:cxnLst/>
              <a:rect l="l" t="t" r="r" b="b"/>
              <a:pathLst>
                <a:path w="124460" h="257810">
                  <a:moveTo>
                    <a:pt x="0" y="257555"/>
                  </a:moveTo>
                  <a:lnTo>
                    <a:pt x="124205" y="0"/>
                  </a:lnTo>
                </a:path>
              </a:pathLst>
            </a:custGeom>
            <a:ln w="2557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598414" y="5240286"/>
              <a:ext cx="266065" cy="533400"/>
            </a:xfrm>
            <a:custGeom>
              <a:avLst/>
              <a:gdLst/>
              <a:ahLst/>
              <a:cxnLst/>
              <a:rect l="l" t="t" r="r" b="b"/>
              <a:pathLst>
                <a:path w="266064" h="533400">
                  <a:moveTo>
                    <a:pt x="124206" y="409181"/>
                  </a:moveTo>
                  <a:lnTo>
                    <a:pt x="26670" y="355841"/>
                  </a:lnTo>
                  <a:lnTo>
                    <a:pt x="0" y="533387"/>
                  </a:lnTo>
                  <a:lnTo>
                    <a:pt x="124206" y="409181"/>
                  </a:lnTo>
                  <a:close/>
                </a:path>
                <a:path w="266064" h="533400">
                  <a:moveTo>
                    <a:pt x="265938" y="0"/>
                  </a:moveTo>
                  <a:lnTo>
                    <a:pt x="141732" y="124206"/>
                  </a:lnTo>
                  <a:lnTo>
                    <a:pt x="239268" y="177546"/>
                  </a:lnTo>
                  <a:lnTo>
                    <a:pt x="265938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500115" y="5489448"/>
              <a:ext cx="586740" cy="151130"/>
            </a:xfrm>
            <a:custGeom>
              <a:avLst/>
              <a:gdLst/>
              <a:ahLst/>
              <a:cxnLst/>
              <a:rect l="l" t="t" r="r" b="b"/>
              <a:pathLst>
                <a:path w="586739" h="151129">
                  <a:moveTo>
                    <a:pt x="586739" y="0"/>
                  </a:moveTo>
                  <a:lnTo>
                    <a:pt x="0" y="150876"/>
                  </a:lnTo>
                </a:path>
              </a:pathLst>
            </a:custGeom>
            <a:ln w="36944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095237" y="3801617"/>
              <a:ext cx="2034539" cy="1687830"/>
            </a:xfrm>
            <a:custGeom>
              <a:avLst/>
              <a:gdLst/>
              <a:ahLst/>
              <a:cxnLst/>
              <a:rect l="l" t="t" r="r" b="b"/>
              <a:pathLst>
                <a:path w="2034540" h="1687829">
                  <a:moveTo>
                    <a:pt x="2034539" y="0"/>
                  </a:moveTo>
                  <a:lnTo>
                    <a:pt x="0" y="1687830"/>
                  </a:lnTo>
                </a:path>
              </a:pathLst>
            </a:custGeom>
            <a:ln w="36944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8" name="object 8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129</a:t>
            </a:fld>
            <a:endParaRPr spc="-25" dirty="0"/>
          </a:p>
        </p:txBody>
      </p:sp>
      <p:sp>
        <p:nvSpPr>
          <p:cNvPr id="69" name="object 69"/>
          <p:cNvSpPr txBox="1"/>
          <p:nvPr/>
        </p:nvSpPr>
        <p:spPr>
          <a:xfrm>
            <a:off x="3622802" y="1187704"/>
            <a:ext cx="538861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solidFill>
                  <a:srgbClr val="EC34F1"/>
                </a:solidFill>
                <a:latin typeface="Arial Unicode MS"/>
                <a:cs typeface="Arial Unicode MS"/>
              </a:rPr>
              <a:t>Fallo</a:t>
            </a:r>
            <a:r>
              <a:rPr sz="25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110" dirty="0">
                <a:solidFill>
                  <a:srgbClr val="EC34F1"/>
                </a:solidFill>
                <a:latin typeface="Arial Unicode MS"/>
                <a:cs typeface="Arial Unicode MS"/>
              </a:rPr>
              <a:t>interno:</a:t>
            </a:r>
            <a:r>
              <a:rPr sz="25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65" dirty="0">
                <a:solidFill>
                  <a:srgbClr val="EC34F1"/>
                </a:solidFill>
                <a:latin typeface="Arial Unicode MS"/>
                <a:cs typeface="Arial Unicode MS"/>
              </a:rPr>
              <a:t>replicación</a:t>
            </a:r>
            <a:r>
              <a:rPr sz="25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95" dirty="0">
                <a:solidFill>
                  <a:srgbClr val="EC34F1"/>
                </a:solidFill>
                <a:latin typeface="Arial Unicode MS"/>
                <a:cs typeface="Arial Unicode MS"/>
              </a:rPr>
              <a:t>imperfecta</a:t>
            </a:r>
            <a:endParaRPr sz="2500">
              <a:latin typeface="Arial Unicode MS"/>
              <a:cs typeface="Arial Unicode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463294" y="2123440"/>
            <a:ext cx="505459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2</a:t>
            </a:r>
            <a:r>
              <a:rPr sz="1000" spc="-10" dirty="0">
                <a:latin typeface="Arial Unicode MS"/>
                <a:cs typeface="Arial Unicode MS"/>
              </a:rPr>
              <a:t> piezas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128008" y="2121154"/>
            <a:ext cx="505459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2</a:t>
            </a:r>
            <a:r>
              <a:rPr sz="1000" spc="-10" dirty="0">
                <a:latin typeface="Arial Unicode MS"/>
                <a:cs typeface="Arial Unicode MS"/>
              </a:rPr>
              <a:t> piezas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675376" y="2435351"/>
            <a:ext cx="1095375" cy="391795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070"/>
              </a:spcBef>
            </a:pPr>
            <a:r>
              <a:rPr sz="1150" b="1" spc="50" dirty="0">
                <a:solidFill>
                  <a:srgbClr val="FF0000"/>
                </a:solidFill>
                <a:latin typeface="Trebuchet MS"/>
                <a:cs typeface="Trebuchet MS"/>
              </a:rPr>
              <a:t>y</a:t>
            </a:r>
            <a:r>
              <a:rPr sz="1150" b="1" spc="-630" dirty="0">
                <a:solidFill>
                  <a:srgbClr val="FF0000"/>
                </a:solidFill>
                <a:latin typeface="Trebuchet MS"/>
                <a:cs typeface="Trebuchet MS"/>
              </a:rPr>
              <a:t>o</a:t>
            </a:r>
            <a:r>
              <a:rPr sz="1200" b="1" spc="150" baseline="-27777" dirty="0">
                <a:solidFill>
                  <a:srgbClr val="FF0000"/>
                </a:solidFill>
                <a:latin typeface="Trebuchet MS"/>
                <a:cs typeface="Trebuchet MS"/>
              </a:rPr>
              <a:t>D</a:t>
            </a:r>
            <a:r>
              <a:rPr sz="1200" b="1" spc="202" baseline="-27777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0000"/>
                </a:solidFill>
                <a:latin typeface="Trebuchet MS"/>
                <a:cs typeface="Trebuchet MS"/>
              </a:rPr>
              <a:t>=</a:t>
            </a:r>
            <a:r>
              <a:rPr sz="1150" b="1" spc="-6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150" b="1" spc="-25" dirty="0">
                <a:solidFill>
                  <a:srgbClr val="FF0000"/>
                </a:solidFill>
                <a:latin typeface="Trebuchet MS"/>
                <a:cs typeface="Trebuchet MS"/>
              </a:rPr>
              <a:t>yo</a:t>
            </a:r>
            <a:r>
              <a:rPr sz="1200" b="1" spc="-37" baseline="-27777" dirty="0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sz="1150" b="1" spc="-25" dirty="0">
                <a:solidFill>
                  <a:srgbClr val="FF0000"/>
                </a:solidFill>
                <a:latin typeface="Trebuchet MS"/>
                <a:cs typeface="Trebuchet MS"/>
              </a:rPr>
              <a:t>+</a:t>
            </a:r>
            <a:r>
              <a:rPr sz="1150" b="1" spc="-6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150" b="1" spc="50" dirty="0">
                <a:solidFill>
                  <a:srgbClr val="FF0000"/>
                </a:solidFill>
                <a:latin typeface="Trebuchet MS"/>
                <a:cs typeface="Trebuchet MS"/>
              </a:rPr>
              <a:t>yo</a:t>
            </a:r>
            <a:r>
              <a:rPr sz="1150" b="1" spc="1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b="1" spc="-75" baseline="-27777" dirty="0">
                <a:solidFill>
                  <a:srgbClr val="FF0000"/>
                </a:solidFill>
                <a:latin typeface="Trebuchet MS"/>
                <a:cs typeface="Trebuchet MS"/>
              </a:rPr>
              <a:t>2</a:t>
            </a:r>
            <a:endParaRPr sz="1200" baseline="-27777">
              <a:latin typeface="Trebuchet MS"/>
              <a:cs typeface="Trebuchet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658872" y="2947668"/>
            <a:ext cx="621665" cy="1054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00" i="1" dirty="0">
                <a:latin typeface="Trebuchet MS"/>
                <a:cs typeface="Trebuchet MS"/>
              </a:rPr>
              <a:t>Autobús</a:t>
            </a:r>
            <a:r>
              <a:rPr sz="500" i="1" spc="40" dirty="0">
                <a:latin typeface="Trebuchet MS"/>
                <a:cs typeface="Trebuchet MS"/>
              </a:rPr>
              <a:t> </a:t>
            </a:r>
            <a:r>
              <a:rPr sz="500" i="1" dirty="0">
                <a:latin typeface="Trebuchet MS"/>
                <a:cs typeface="Trebuchet MS"/>
              </a:rPr>
              <a:t>de</a:t>
            </a:r>
            <a:r>
              <a:rPr sz="500" i="1" spc="45" dirty="0">
                <a:latin typeface="Trebuchet MS"/>
                <a:cs typeface="Trebuchet MS"/>
              </a:rPr>
              <a:t> </a:t>
            </a:r>
            <a:r>
              <a:rPr sz="500" i="1" dirty="0">
                <a:latin typeface="Trebuchet MS"/>
                <a:cs typeface="Trebuchet MS"/>
              </a:rPr>
              <a:t>2</a:t>
            </a:r>
            <a:r>
              <a:rPr sz="500" i="1" spc="45" dirty="0">
                <a:latin typeface="Trebuchet MS"/>
                <a:cs typeface="Trebuchet MS"/>
              </a:rPr>
              <a:t> </a:t>
            </a:r>
            <a:r>
              <a:rPr sz="500" i="1" spc="-10" dirty="0">
                <a:latin typeface="Trebuchet MS"/>
                <a:cs typeface="Trebuchet MS"/>
              </a:rPr>
              <a:t>nodos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2831083" y="3090417"/>
            <a:ext cx="34544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25" dirty="0">
                <a:latin typeface="Trebuchet MS"/>
                <a:cs typeface="Trebuchet MS"/>
              </a:rPr>
              <a:t>87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209029" y="3485896"/>
            <a:ext cx="408305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10" dirty="0">
                <a:solidFill>
                  <a:srgbClr val="FF0000"/>
                </a:solidFill>
                <a:latin typeface="Trebuchet MS"/>
                <a:cs typeface="Trebuchet MS"/>
              </a:rPr>
              <a:t>VIAJE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082787" y="2435125"/>
            <a:ext cx="345440" cy="2919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latin typeface="Arial Unicode MS"/>
                <a:cs typeface="Arial Unicode MS"/>
              </a:rPr>
              <a:t>10</a:t>
            </a:r>
            <a:endParaRPr sz="2200">
              <a:latin typeface="Arial Unicode MS"/>
              <a:cs typeface="Arial Unicode MS"/>
            </a:endParaRPr>
          </a:p>
          <a:p>
            <a:pPr marL="137160">
              <a:lnSpc>
                <a:spcPct val="100000"/>
              </a:lnSpc>
              <a:spcBef>
                <a:spcPts val="2390"/>
              </a:spcBef>
            </a:pPr>
            <a:r>
              <a:rPr sz="2200" spc="30" dirty="0">
                <a:latin typeface="Arial Unicode MS"/>
                <a:cs typeface="Arial Unicode MS"/>
              </a:rPr>
              <a:t>8</a:t>
            </a:r>
            <a:endParaRPr sz="2200">
              <a:latin typeface="Arial Unicode MS"/>
              <a:cs typeface="Arial Unicode MS"/>
            </a:endParaRPr>
          </a:p>
          <a:p>
            <a:pPr marL="137160">
              <a:lnSpc>
                <a:spcPct val="100000"/>
              </a:lnSpc>
              <a:spcBef>
                <a:spcPts val="2395"/>
              </a:spcBef>
            </a:pPr>
            <a:r>
              <a:rPr sz="2200" spc="30" dirty="0">
                <a:latin typeface="Arial Unicode MS"/>
                <a:cs typeface="Arial Unicode MS"/>
              </a:rPr>
              <a:t>6</a:t>
            </a:r>
            <a:endParaRPr sz="2200">
              <a:latin typeface="Arial Unicode MS"/>
              <a:cs typeface="Arial Unicode MS"/>
            </a:endParaRPr>
          </a:p>
          <a:p>
            <a:pPr marL="137160">
              <a:lnSpc>
                <a:spcPct val="100000"/>
              </a:lnSpc>
              <a:spcBef>
                <a:spcPts val="2115"/>
              </a:spcBef>
            </a:pPr>
            <a:r>
              <a:rPr sz="2200" spc="30" dirty="0">
                <a:latin typeface="Arial Unicode MS"/>
                <a:cs typeface="Arial Unicode MS"/>
              </a:rPr>
              <a:t>4</a:t>
            </a:r>
            <a:endParaRPr sz="2200">
              <a:latin typeface="Arial Unicode MS"/>
              <a:cs typeface="Arial Unicode MS"/>
            </a:endParaRPr>
          </a:p>
          <a:p>
            <a:pPr marL="163830">
              <a:lnSpc>
                <a:spcPct val="100000"/>
              </a:lnSpc>
              <a:spcBef>
                <a:spcPts val="2680"/>
              </a:spcBef>
            </a:pPr>
            <a:r>
              <a:rPr sz="2200" spc="30" dirty="0">
                <a:latin typeface="Arial Unicode MS"/>
                <a:cs typeface="Arial Unicode MS"/>
              </a:rPr>
              <a:t>2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987795" y="3713725"/>
            <a:ext cx="4178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 Unicode MS"/>
                <a:cs typeface="Arial Unicode MS"/>
              </a:rPr>
              <a:t>+</a:t>
            </a:r>
            <a:r>
              <a:rPr sz="2200" spc="-80" dirty="0">
                <a:latin typeface="Arial Unicode MS"/>
                <a:cs typeface="Arial Unicode MS"/>
              </a:rPr>
              <a:t> </a:t>
            </a:r>
            <a:r>
              <a:rPr sz="2200" spc="-50" dirty="0">
                <a:latin typeface="Arial Unicode MS"/>
                <a:cs typeface="Arial Unicode MS"/>
              </a:rPr>
              <a:t>2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493513" y="3701034"/>
            <a:ext cx="3562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5" dirty="0">
                <a:latin typeface="Trebuchet MS"/>
                <a:cs typeface="Trebuchet MS"/>
              </a:rPr>
              <a:t>(0,</a:t>
            </a:r>
            <a:r>
              <a:rPr sz="1100" b="1" spc="-35" dirty="0">
                <a:latin typeface="Trebuchet MS"/>
                <a:cs typeface="Trebuchet MS"/>
              </a:rPr>
              <a:t> </a:t>
            </a:r>
            <a:r>
              <a:rPr sz="1100" b="1" spc="-25" dirty="0">
                <a:latin typeface="Trebuchet MS"/>
                <a:cs typeface="Trebuchet MS"/>
              </a:rPr>
              <a:t>0)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135883" y="3701034"/>
            <a:ext cx="4762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5" dirty="0">
                <a:latin typeface="Trebuchet MS"/>
                <a:cs typeface="Trebuchet MS"/>
              </a:rPr>
              <a:t>(2,</a:t>
            </a:r>
            <a:r>
              <a:rPr sz="1100" b="1" spc="-35" dirty="0">
                <a:latin typeface="Trebuchet MS"/>
                <a:cs typeface="Trebuchet MS"/>
              </a:rPr>
              <a:t> </a:t>
            </a:r>
            <a:r>
              <a:rPr sz="1100" b="1" spc="-30" dirty="0">
                <a:latin typeface="Trebuchet MS"/>
                <a:cs typeface="Trebuchet MS"/>
              </a:rPr>
              <a:t>0.5)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313935" y="4652257"/>
            <a:ext cx="8515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solidFill>
                  <a:srgbClr val="FF0000"/>
                </a:solidFill>
                <a:latin typeface="Trebuchet MS"/>
                <a:cs typeface="Trebuchet MS"/>
              </a:rPr>
              <a:t>CONTENER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085341" y="4779771"/>
            <a:ext cx="18542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30" dirty="0">
                <a:latin typeface="Arial Unicode MS"/>
                <a:cs typeface="Arial Unicode MS"/>
              </a:rPr>
              <a:t>0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812028" y="5013705"/>
            <a:ext cx="13652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95" dirty="0">
                <a:solidFill>
                  <a:srgbClr val="FF00FF"/>
                </a:solidFill>
                <a:latin typeface="Trebuchet MS"/>
                <a:cs typeface="Trebuchet MS"/>
              </a:rPr>
              <a:t>B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207761" y="5809995"/>
            <a:ext cx="360489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84860" algn="l"/>
                <a:tab pos="1451610" algn="l"/>
                <a:tab pos="2064385" algn="l"/>
                <a:tab pos="2703830" algn="l"/>
                <a:tab pos="3271520" algn="l"/>
              </a:tabLst>
            </a:pPr>
            <a:r>
              <a:rPr sz="2200" spc="-25" dirty="0">
                <a:latin typeface="Arial Unicode MS"/>
                <a:cs typeface="Arial Unicode MS"/>
              </a:rPr>
              <a:t>0</a:t>
            </a:r>
            <a:r>
              <a:rPr sz="1300" b="1" spc="-25" dirty="0">
                <a:solidFill>
                  <a:srgbClr val="FF00FF"/>
                </a:solidFill>
                <a:latin typeface="Trebuchet MS"/>
                <a:cs typeface="Trebuchet MS"/>
              </a:rPr>
              <a:t>A</a:t>
            </a:r>
            <a:r>
              <a:rPr sz="1300" b="1" dirty="0">
                <a:solidFill>
                  <a:srgbClr val="FF00FF"/>
                </a:solidFill>
                <a:latin typeface="Trebuchet MS"/>
                <a:cs typeface="Trebuchet MS"/>
              </a:rPr>
              <a:t>	</a:t>
            </a:r>
            <a:r>
              <a:rPr sz="2200" spc="-50" dirty="0">
                <a:latin typeface="Arial Unicode MS"/>
                <a:cs typeface="Arial Unicode MS"/>
              </a:rPr>
              <a:t>2</a:t>
            </a:r>
            <a:r>
              <a:rPr sz="2200" dirty="0">
                <a:latin typeface="Arial Unicode MS"/>
                <a:cs typeface="Arial Unicode MS"/>
              </a:rPr>
              <a:t>	</a:t>
            </a:r>
            <a:r>
              <a:rPr sz="2200" spc="-50" dirty="0">
                <a:latin typeface="Arial Unicode MS"/>
                <a:cs typeface="Arial Unicode MS"/>
              </a:rPr>
              <a:t>4</a:t>
            </a:r>
            <a:r>
              <a:rPr sz="2200" dirty="0">
                <a:latin typeface="Arial Unicode MS"/>
                <a:cs typeface="Arial Unicode MS"/>
              </a:rPr>
              <a:t>	</a:t>
            </a:r>
            <a:r>
              <a:rPr sz="2200" spc="-50" dirty="0">
                <a:latin typeface="Arial Unicode MS"/>
                <a:cs typeface="Arial Unicode MS"/>
              </a:rPr>
              <a:t>6</a:t>
            </a:r>
            <a:r>
              <a:rPr sz="2200" dirty="0">
                <a:latin typeface="Arial Unicode MS"/>
                <a:cs typeface="Arial Unicode MS"/>
              </a:rPr>
              <a:t>	</a:t>
            </a:r>
            <a:r>
              <a:rPr sz="2200" spc="-50" dirty="0">
                <a:latin typeface="Arial Unicode MS"/>
                <a:cs typeface="Arial Unicode MS"/>
              </a:rPr>
              <a:t>8</a:t>
            </a:r>
            <a:r>
              <a:rPr sz="2200" dirty="0">
                <a:latin typeface="Arial Unicode MS"/>
                <a:cs typeface="Arial Unicode MS"/>
              </a:rPr>
              <a:t>	</a:t>
            </a:r>
            <a:r>
              <a:rPr sz="2200" spc="-25" dirty="0">
                <a:latin typeface="Arial Unicode MS"/>
                <a:cs typeface="Arial Unicode MS"/>
              </a:rPr>
              <a:t>10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072381" y="5779508"/>
            <a:ext cx="3479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 Unicode MS"/>
                <a:cs typeface="Arial Unicode MS"/>
              </a:rPr>
              <a:t>-</a:t>
            </a:r>
            <a:r>
              <a:rPr sz="2200" spc="-70" dirty="0">
                <a:latin typeface="Arial Unicode MS"/>
                <a:cs typeface="Arial Unicode MS"/>
              </a:rPr>
              <a:t> </a:t>
            </a:r>
            <a:r>
              <a:rPr sz="2200" spc="-50" dirty="0">
                <a:latin typeface="Arial Unicode MS"/>
                <a:cs typeface="Arial Unicode MS"/>
              </a:rPr>
              <a:t>2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6548628" y="6217920"/>
            <a:ext cx="1447800" cy="20447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2540">
              <a:lnSpc>
                <a:spcPts val="1400"/>
              </a:lnSpc>
            </a:pPr>
            <a:r>
              <a:rPr sz="1250" b="1" spc="50" dirty="0">
                <a:solidFill>
                  <a:srgbClr val="FF0000"/>
                </a:solidFill>
                <a:latin typeface="Trebuchet MS"/>
                <a:cs typeface="Trebuchet MS"/>
              </a:rPr>
              <a:t>I</a:t>
            </a:r>
            <a:r>
              <a:rPr sz="800" b="1" spc="50" dirty="0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r>
              <a:rPr sz="1250" b="1" spc="50" dirty="0">
                <a:solidFill>
                  <a:srgbClr val="FF0000"/>
                </a:solidFill>
                <a:latin typeface="Trebuchet MS"/>
                <a:cs typeface="Trebuchet MS"/>
              </a:rPr>
              <a:t>=</a:t>
            </a:r>
            <a:r>
              <a:rPr sz="1250" b="1" spc="-6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50" b="1" dirty="0">
                <a:solidFill>
                  <a:srgbClr val="FF0000"/>
                </a:solidFill>
                <a:latin typeface="Trebuchet MS"/>
                <a:cs typeface="Trebuchet MS"/>
              </a:rPr>
              <a:t>|yo</a:t>
            </a:r>
            <a:r>
              <a:rPr sz="800" b="1" dirty="0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sz="1250" b="1" dirty="0">
                <a:solidFill>
                  <a:srgbClr val="FF0000"/>
                </a:solidFill>
                <a:latin typeface="Trebuchet MS"/>
                <a:cs typeface="Trebuchet MS"/>
              </a:rPr>
              <a:t>|</a:t>
            </a:r>
            <a:r>
              <a:rPr sz="1250" b="1" spc="-6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50" b="1" dirty="0">
                <a:solidFill>
                  <a:srgbClr val="FF0000"/>
                </a:solidFill>
                <a:latin typeface="Trebuchet MS"/>
                <a:cs typeface="Trebuchet MS"/>
              </a:rPr>
              <a:t>+</a:t>
            </a:r>
            <a:r>
              <a:rPr sz="1250" b="1" spc="-6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50" b="1" spc="-20" dirty="0">
                <a:solidFill>
                  <a:srgbClr val="FF0000"/>
                </a:solidFill>
                <a:latin typeface="Trebuchet MS"/>
                <a:cs typeface="Trebuchet MS"/>
              </a:rPr>
              <a:t>|yo</a:t>
            </a:r>
            <a:r>
              <a:rPr sz="800" b="1" spc="-20" dirty="0">
                <a:solidFill>
                  <a:srgbClr val="FF0000"/>
                </a:solidFill>
                <a:latin typeface="Trebuchet MS"/>
                <a:cs typeface="Trebuchet MS"/>
              </a:rPr>
              <a:t>2</a:t>
            </a:r>
            <a:r>
              <a:rPr sz="1250" b="1" spc="-20" dirty="0">
                <a:solidFill>
                  <a:srgbClr val="FF0000"/>
                </a:solidFill>
                <a:latin typeface="Trebuchet MS"/>
                <a:cs typeface="Trebuchet MS"/>
              </a:rPr>
              <a:t>|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2607055" y="6405880"/>
            <a:ext cx="139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70" dirty="0">
                <a:solidFill>
                  <a:srgbClr val="FF00FF"/>
                </a:solidFill>
                <a:latin typeface="Trebuchet MS"/>
                <a:cs typeface="Trebuchet MS"/>
              </a:rPr>
              <a:t>A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256279" y="6434072"/>
            <a:ext cx="13652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95" dirty="0">
                <a:solidFill>
                  <a:srgbClr val="FF00FF"/>
                </a:solidFill>
                <a:latin typeface="Trebuchet MS"/>
                <a:cs typeface="Trebuchet MS"/>
              </a:rPr>
              <a:t>B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67451" y="2186939"/>
            <a:ext cx="6172200" cy="4136390"/>
            <a:chOff x="1967451" y="2186939"/>
            <a:chExt cx="6172200" cy="41363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7451" y="3141725"/>
              <a:ext cx="6171881" cy="318135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205228" y="2186939"/>
              <a:ext cx="5331460" cy="3479800"/>
            </a:xfrm>
            <a:custGeom>
              <a:avLst/>
              <a:gdLst/>
              <a:ahLst/>
              <a:cxnLst/>
              <a:rect l="l" t="t" r="r" b="b"/>
              <a:pathLst>
                <a:path w="5331459" h="3479800">
                  <a:moveTo>
                    <a:pt x="1327404" y="3301758"/>
                  </a:moveTo>
                  <a:lnTo>
                    <a:pt x="1223010" y="3233940"/>
                  </a:lnTo>
                  <a:lnTo>
                    <a:pt x="1255877" y="3294189"/>
                  </a:lnTo>
                  <a:lnTo>
                    <a:pt x="0" y="3447300"/>
                  </a:lnTo>
                  <a:lnTo>
                    <a:pt x="3810" y="3479304"/>
                  </a:lnTo>
                  <a:lnTo>
                    <a:pt x="1259840" y="3325418"/>
                  </a:lnTo>
                  <a:lnTo>
                    <a:pt x="1242060" y="3391674"/>
                  </a:lnTo>
                  <a:lnTo>
                    <a:pt x="1266444" y="3365982"/>
                  </a:lnTo>
                  <a:lnTo>
                    <a:pt x="1327404" y="3301758"/>
                  </a:lnTo>
                  <a:close/>
                </a:path>
                <a:path w="5331459" h="3479800">
                  <a:moveTo>
                    <a:pt x="3056382" y="2932938"/>
                  </a:moveTo>
                  <a:lnTo>
                    <a:pt x="3027426" y="2812542"/>
                  </a:lnTo>
                  <a:lnTo>
                    <a:pt x="3009569" y="2879001"/>
                  </a:lnTo>
                  <a:lnTo>
                    <a:pt x="3005366" y="2875864"/>
                  </a:lnTo>
                  <a:lnTo>
                    <a:pt x="3005366" y="2894660"/>
                  </a:lnTo>
                  <a:lnTo>
                    <a:pt x="3005328" y="2894838"/>
                  </a:lnTo>
                  <a:lnTo>
                    <a:pt x="3005150" y="2894952"/>
                  </a:lnTo>
                  <a:lnTo>
                    <a:pt x="3005366" y="2894660"/>
                  </a:lnTo>
                  <a:lnTo>
                    <a:pt x="3005366" y="2875864"/>
                  </a:lnTo>
                  <a:lnTo>
                    <a:pt x="295656" y="853440"/>
                  </a:lnTo>
                  <a:lnTo>
                    <a:pt x="276606" y="878586"/>
                  </a:lnTo>
                  <a:lnTo>
                    <a:pt x="2990367" y="2904032"/>
                  </a:lnTo>
                  <a:lnTo>
                    <a:pt x="2932176" y="2939796"/>
                  </a:lnTo>
                  <a:lnTo>
                    <a:pt x="3014472" y="2935262"/>
                  </a:lnTo>
                  <a:lnTo>
                    <a:pt x="3056382" y="2932938"/>
                  </a:lnTo>
                  <a:close/>
                </a:path>
                <a:path w="5331459" h="3479800">
                  <a:moveTo>
                    <a:pt x="4440174" y="1479042"/>
                  </a:moveTo>
                  <a:lnTo>
                    <a:pt x="4376928" y="1372362"/>
                  </a:lnTo>
                  <a:lnTo>
                    <a:pt x="4379988" y="1441094"/>
                  </a:lnTo>
                  <a:lnTo>
                    <a:pt x="291084" y="0"/>
                  </a:lnTo>
                  <a:lnTo>
                    <a:pt x="280416" y="30480"/>
                  </a:lnTo>
                  <a:lnTo>
                    <a:pt x="4369320" y="1470812"/>
                  </a:lnTo>
                  <a:lnTo>
                    <a:pt x="4324350" y="1522476"/>
                  </a:lnTo>
                  <a:lnTo>
                    <a:pt x="4386072" y="1499336"/>
                  </a:lnTo>
                  <a:lnTo>
                    <a:pt x="4440174" y="1479042"/>
                  </a:lnTo>
                  <a:close/>
                </a:path>
                <a:path w="5331459" h="3479800">
                  <a:moveTo>
                    <a:pt x="5330952" y="2298192"/>
                  </a:moveTo>
                  <a:lnTo>
                    <a:pt x="3903929" y="2298192"/>
                  </a:lnTo>
                  <a:lnTo>
                    <a:pt x="3928872" y="2234946"/>
                  </a:lnTo>
                  <a:lnTo>
                    <a:pt x="3833622" y="2314194"/>
                  </a:lnTo>
                  <a:lnTo>
                    <a:pt x="3897617" y="2367457"/>
                  </a:lnTo>
                  <a:lnTo>
                    <a:pt x="3928872" y="2393442"/>
                  </a:lnTo>
                  <a:lnTo>
                    <a:pt x="3903929" y="2330196"/>
                  </a:lnTo>
                  <a:lnTo>
                    <a:pt x="5330952" y="2330196"/>
                  </a:lnTo>
                  <a:lnTo>
                    <a:pt x="5330952" y="22981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6301232" y="1229867"/>
            <a:ext cx="289306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EC34F1"/>
                </a:solidFill>
                <a:latin typeface="Arial Unicode MS"/>
                <a:cs typeface="Arial Unicode MS"/>
              </a:rPr>
              <a:t>87</a:t>
            </a:r>
            <a:r>
              <a:rPr sz="29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900" spc="-10" dirty="0">
                <a:solidFill>
                  <a:srgbClr val="EC34F1"/>
                </a:solidFill>
                <a:latin typeface="Arial Unicode MS"/>
                <a:cs typeface="Arial Unicode MS"/>
              </a:rPr>
              <a:t>Característica</a:t>
            </a:r>
            <a:endParaRPr sz="29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91488" y="1994407"/>
            <a:ext cx="801370" cy="1242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4465">
              <a:lnSpc>
                <a:spcPct val="100000"/>
              </a:lnSpc>
              <a:spcBef>
                <a:spcPts val="100"/>
              </a:spcBef>
            </a:pPr>
            <a:r>
              <a:rPr sz="2400" b="1" spc="120" dirty="0">
                <a:solidFill>
                  <a:srgbClr val="FF0000"/>
                </a:solidFill>
                <a:latin typeface="Trebuchet MS"/>
                <a:cs typeface="Trebuchet MS"/>
              </a:rPr>
              <a:t>40%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400" b="1" spc="120" dirty="0">
                <a:solidFill>
                  <a:srgbClr val="FF0000"/>
                </a:solidFill>
                <a:latin typeface="Trebuchet MS"/>
                <a:cs typeface="Trebuchet MS"/>
              </a:rPr>
              <a:t>10%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25409" y="4293361"/>
            <a:ext cx="671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FF0000"/>
                </a:solidFill>
                <a:latin typeface="Trebuchet MS"/>
                <a:cs typeface="Trebuchet MS"/>
              </a:rPr>
              <a:t>0.6A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91082" y="5512561"/>
            <a:ext cx="671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FF0000"/>
                </a:solidFill>
                <a:latin typeface="Trebuchet MS"/>
                <a:cs typeface="Trebuchet MS"/>
              </a:rPr>
              <a:t>0.3A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79987" y="6565898"/>
            <a:ext cx="51123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415">
              <a:lnSpc>
                <a:spcPct val="138500"/>
              </a:lnSpc>
              <a:spcBef>
                <a:spcPts val="100"/>
              </a:spcBef>
            </a:pPr>
            <a:r>
              <a:rPr sz="1300" spc="-114" dirty="0">
                <a:latin typeface="Arial Unicode MS"/>
                <a:cs typeface="Arial Unicode MS"/>
              </a:rPr>
              <a:t>CTC</a:t>
            </a:r>
            <a:r>
              <a:rPr sz="1300" spc="2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=</a:t>
            </a:r>
            <a:r>
              <a:rPr sz="1300" spc="3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Relación</a:t>
            </a:r>
            <a:r>
              <a:rPr sz="1300" spc="3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3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corrección</a:t>
            </a:r>
            <a:r>
              <a:rPr sz="1300" spc="2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3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TI</a:t>
            </a:r>
            <a:r>
              <a:rPr sz="1300" spc="3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=</a:t>
            </a:r>
            <a:r>
              <a:rPr sz="1300" spc="25" dirty="0">
                <a:latin typeface="Arial Unicode MS"/>
                <a:cs typeface="Arial Unicode MS"/>
              </a:rPr>
              <a:t> </a:t>
            </a:r>
            <a:r>
              <a:rPr sz="1300" spc="-114" dirty="0">
                <a:latin typeface="Arial Unicode MS"/>
                <a:cs typeface="Arial Unicode MS"/>
              </a:rPr>
              <a:t>CTR</a:t>
            </a:r>
            <a:r>
              <a:rPr sz="1300" spc="3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30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línea/CTR</a:t>
            </a:r>
            <a:r>
              <a:rPr sz="1300" spc="30" dirty="0">
                <a:latin typeface="Arial Unicode MS"/>
                <a:cs typeface="Arial Unicode MS"/>
              </a:rPr>
              <a:t> </a:t>
            </a:r>
            <a:r>
              <a:rPr sz="1300" spc="70" dirty="0">
                <a:latin typeface="Arial Unicode MS"/>
                <a:cs typeface="Arial Unicode MS"/>
              </a:rPr>
              <a:t>neutro</a:t>
            </a:r>
            <a:r>
              <a:rPr sz="1300" spc="25" dirty="0">
                <a:latin typeface="Arial Unicode MS"/>
                <a:cs typeface="Arial Unicode MS"/>
              </a:rPr>
              <a:t> </a:t>
            </a:r>
            <a:r>
              <a:rPr sz="1300" spc="-25" dirty="0">
                <a:latin typeface="Arial Unicode MS"/>
                <a:cs typeface="Arial Unicode MS"/>
              </a:rPr>
              <a:t>Se </a:t>
            </a:r>
            <a:r>
              <a:rPr sz="1300" dirty="0">
                <a:latin typeface="Arial Unicode MS"/>
                <a:cs typeface="Arial Unicode MS"/>
              </a:rPr>
              <a:t>utiliza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cuando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los</a:t>
            </a:r>
            <a:r>
              <a:rPr sz="1300" spc="9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TI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9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línea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y</a:t>
            </a:r>
            <a:r>
              <a:rPr sz="1300" spc="90" dirty="0">
                <a:latin typeface="Arial Unicode MS"/>
                <a:cs typeface="Arial Unicode MS"/>
              </a:rPr>
              <a:t> </a:t>
            </a:r>
            <a:r>
              <a:rPr sz="1300" spc="70" dirty="0">
                <a:latin typeface="Arial Unicode MS"/>
                <a:cs typeface="Arial Unicode MS"/>
              </a:rPr>
              <a:t>neutro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tienen</a:t>
            </a:r>
            <a:r>
              <a:rPr sz="1300" spc="9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relaciones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diferentes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132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55" dirty="0"/>
              <a:t> </a:t>
            </a:r>
            <a:r>
              <a:rPr sz="2400" spc="-755" dirty="0"/>
              <a:t>n</a:t>
            </a:r>
            <a:r>
              <a:rPr sz="2400" spc="80" dirty="0"/>
              <a:t>o</a:t>
            </a:r>
            <a:r>
              <a:rPr sz="2400" spc="-965" dirty="0"/>
              <a:t>A</a:t>
            </a:r>
            <a:r>
              <a:rPr sz="2400" spc="-490" dirty="0"/>
              <a:t>p</a:t>
            </a:r>
            <a:r>
              <a:rPr sz="2400" spc="50" dirty="0"/>
              <a:t>P</a:t>
            </a:r>
            <a:r>
              <a:rPr sz="2400" spc="-25" dirty="0"/>
              <a:t>r</a:t>
            </a:r>
            <a:r>
              <a:rPr sz="2400" spc="-1345" dirty="0"/>
              <a:t>o</a:t>
            </a:r>
            <a:r>
              <a:rPr sz="2400" spc="40" dirty="0"/>
              <a:t>r</a:t>
            </a:r>
            <a:r>
              <a:rPr sz="2400" spc="-1075" dirty="0"/>
              <a:t>o</a:t>
            </a:r>
            <a:r>
              <a:rPr sz="2400" spc="-200" dirty="0"/>
              <a:t>t</a:t>
            </a:r>
            <a:r>
              <a:rPr sz="2400" spc="-1260" dirty="0"/>
              <a:t>C</a:t>
            </a:r>
            <a:r>
              <a:rPr sz="2400" spc="65" dirty="0"/>
              <a:t>t</a:t>
            </a:r>
            <a:r>
              <a:rPr sz="2400" spc="-1415" dirty="0"/>
              <a:t>e</a:t>
            </a:r>
            <a:r>
              <a:rPr sz="1200" spc="-545" dirty="0"/>
              <a:t>C</a:t>
            </a:r>
            <a:r>
              <a:rPr sz="2400" spc="-844" dirty="0"/>
              <a:t>E</a:t>
            </a:r>
            <a:r>
              <a:rPr sz="1000" spc="-15" dirty="0">
                <a:solidFill>
                  <a:srgbClr val="ED3338"/>
                </a:solidFill>
              </a:rPr>
              <a:t>1</a:t>
            </a:r>
            <a:r>
              <a:rPr sz="1200" spc="40" dirty="0"/>
              <a:t>tti</a:t>
            </a:r>
            <a:r>
              <a:rPr sz="1200" spc="-290" dirty="0"/>
              <a:t>i</a:t>
            </a:r>
            <a:r>
              <a:rPr spc="-225" dirty="0"/>
              <a:t>o</a:t>
            </a:r>
            <a:r>
              <a:rPr sz="1000" spc="-315" dirty="0">
                <a:solidFill>
                  <a:srgbClr val="ED3338"/>
                </a:solidFill>
              </a:rPr>
              <a:t>3</a:t>
            </a:r>
            <a:r>
              <a:rPr sz="800" spc="-170" dirty="0">
                <a:solidFill>
                  <a:srgbClr val="ED3338"/>
                </a:solidFill>
              </a:rPr>
              <a:t>3</a:t>
            </a:r>
            <a:r>
              <a:rPr sz="1200" spc="-525" dirty="0"/>
              <a:t>o</a:t>
            </a:r>
            <a:r>
              <a:rPr spc="-140" dirty="0"/>
              <a:t>n</a:t>
            </a:r>
            <a:r>
              <a:rPr spc="-355" dirty="0"/>
              <a:t>n</a:t>
            </a:r>
            <a:r>
              <a:rPr spc="-114" dirty="0"/>
              <a:t>o</a:t>
            </a:r>
            <a:r>
              <a:rPr spc="-365" dirty="0"/>
              <a:t>o</a:t>
            </a:r>
            <a:r>
              <a:rPr spc="25" dirty="0"/>
              <a:t>r</a:t>
            </a:r>
            <a:r>
              <a:rPr spc="-380" dirty="0"/>
              <a:t>r</a:t>
            </a:r>
            <a:r>
              <a:rPr spc="50" dirty="0"/>
              <a:t>t</a:t>
            </a:r>
            <a:r>
              <a:rPr spc="-540" dirty="0"/>
              <a:t>e</a:t>
            </a:r>
            <a:r>
              <a:rPr spc="35" dirty="0"/>
              <a:t>te</a:t>
            </a:r>
            <a:endParaRPr sz="1200"/>
          </a:p>
        </p:txBody>
      </p:sp>
      <p:sp>
        <p:nvSpPr>
          <p:cNvPr id="6" name="object 6"/>
          <p:cNvSpPr txBox="1"/>
          <p:nvPr/>
        </p:nvSpPr>
        <p:spPr>
          <a:xfrm>
            <a:off x="2978911" y="1126997"/>
            <a:ext cx="573722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EC34F1"/>
                </a:solidFill>
                <a:latin typeface="Arial Unicode MS"/>
                <a:cs typeface="Arial Unicode MS"/>
              </a:rPr>
              <a:t>Remanencia</a:t>
            </a:r>
            <a:r>
              <a:rPr sz="2900" spc="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900" dirty="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sz="2900" spc="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900" spc="150" dirty="0">
                <a:solidFill>
                  <a:srgbClr val="EC34F1"/>
                </a:solidFill>
                <a:latin typeface="Arial Unicode MS"/>
                <a:cs typeface="Arial Unicode MS"/>
              </a:rPr>
              <a:t>rendimiento</a:t>
            </a:r>
            <a:r>
              <a:rPr sz="2900" spc="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900" spc="8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900" spc="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900" spc="-75" dirty="0">
                <a:solidFill>
                  <a:srgbClr val="EC34F1"/>
                </a:solidFill>
                <a:latin typeface="Arial Unicode MS"/>
                <a:cs typeface="Arial Unicode MS"/>
              </a:rPr>
              <a:t>CT</a:t>
            </a:r>
            <a:endParaRPr sz="29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4277" y="2117852"/>
            <a:ext cx="7948930" cy="441960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355600" marR="607695" indent="-342900">
              <a:lnSpc>
                <a:spcPts val="2880"/>
              </a:lnSpc>
              <a:spcBef>
                <a:spcPts val="315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sz="1800" spc="50" dirty="0">
                <a:latin typeface="Arial Unicode MS"/>
                <a:cs typeface="Arial Unicode MS"/>
              </a:rPr>
              <a:t>Magnetización</a:t>
            </a:r>
            <a:r>
              <a:rPr sz="1800" spc="5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que</a:t>
            </a:r>
            <a:r>
              <a:rPr sz="1800" spc="1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queda</a:t>
            </a:r>
            <a:r>
              <a:rPr sz="1800" spc="1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en</a:t>
            </a:r>
            <a:r>
              <a:rPr sz="1800" spc="1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el</a:t>
            </a:r>
            <a:r>
              <a:rPr sz="1800" spc="5" dirty="0">
                <a:latin typeface="Arial Unicode MS"/>
                <a:cs typeface="Arial Unicode MS"/>
              </a:rPr>
              <a:t> </a:t>
            </a:r>
            <a:r>
              <a:rPr sz="1800" spc="90" dirty="0">
                <a:latin typeface="Arial Unicode MS"/>
                <a:cs typeface="Arial Unicode MS"/>
              </a:rPr>
              <a:t>hierro</a:t>
            </a:r>
            <a:r>
              <a:rPr sz="1800" spc="10" dirty="0">
                <a:latin typeface="Arial Unicode MS"/>
                <a:cs typeface="Arial Unicode MS"/>
              </a:rPr>
              <a:t> </a:t>
            </a:r>
            <a:r>
              <a:rPr sz="1800" spc="-135" dirty="0">
                <a:latin typeface="Arial Unicode MS"/>
                <a:cs typeface="Arial Unicode MS"/>
              </a:rPr>
              <a:t>CT</a:t>
            </a:r>
            <a:r>
              <a:rPr sz="1800" spc="1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después</a:t>
            </a:r>
            <a:r>
              <a:rPr sz="1800" spc="1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5" dirty="0">
                <a:latin typeface="Arial Unicode MS"/>
                <a:cs typeface="Arial Unicode MS"/>
              </a:rPr>
              <a:t> </a:t>
            </a:r>
            <a:r>
              <a:rPr sz="1800" spc="75" dirty="0">
                <a:latin typeface="Arial Unicode MS"/>
                <a:cs typeface="Arial Unicode MS"/>
              </a:rPr>
              <a:t>eliminar</a:t>
            </a:r>
            <a:r>
              <a:rPr sz="1800" spc="10" dirty="0">
                <a:latin typeface="Arial Unicode MS"/>
                <a:cs typeface="Arial Unicode MS"/>
              </a:rPr>
              <a:t> </a:t>
            </a:r>
            <a:r>
              <a:rPr sz="1800" spc="85" dirty="0">
                <a:latin typeface="Arial Unicode MS"/>
                <a:cs typeface="Arial Unicode MS"/>
              </a:rPr>
              <a:t>un </a:t>
            </a:r>
            <a:r>
              <a:rPr sz="1800" spc="60" dirty="0">
                <a:latin typeface="Arial Unicode MS"/>
                <a:cs typeface="Arial Unicode MS"/>
              </a:rPr>
              <a:t>campo</a:t>
            </a:r>
            <a:r>
              <a:rPr sz="1800" spc="-10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magnético</a:t>
            </a:r>
            <a:r>
              <a:rPr sz="1800" spc="-5" dirty="0">
                <a:latin typeface="Arial Unicode MS"/>
                <a:cs typeface="Arial Unicode MS"/>
              </a:rPr>
              <a:t> </a:t>
            </a:r>
            <a:r>
              <a:rPr sz="1800" spc="65" dirty="0">
                <a:latin typeface="Arial Unicode MS"/>
                <a:cs typeface="Arial Unicode MS"/>
              </a:rPr>
              <a:t>externo</a:t>
            </a:r>
            <a:endParaRPr sz="18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sz="1800" dirty="0">
                <a:latin typeface="Arial Unicode MS"/>
                <a:cs typeface="Arial Unicode MS"/>
              </a:rPr>
              <a:t>Provocado</a:t>
            </a:r>
            <a:r>
              <a:rPr sz="1800" spc="35" dirty="0">
                <a:latin typeface="Arial Unicode MS"/>
                <a:cs typeface="Arial Unicode MS"/>
              </a:rPr>
              <a:t> </a:t>
            </a:r>
            <a:r>
              <a:rPr sz="1800" spc="100" dirty="0">
                <a:latin typeface="Arial Unicode MS"/>
                <a:cs typeface="Arial Unicode MS"/>
              </a:rPr>
              <a:t>por</a:t>
            </a:r>
            <a:r>
              <a:rPr sz="1800" spc="40" dirty="0">
                <a:latin typeface="Arial Unicode MS"/>
                <a:cs typeface="Arial Unicode MS"/>
              </a:rPr>
              <a:t> </a:t>
            </a:r>
            <a:r>
              <a:rPr sz="1800" spc="85" dirty="0">
                <a:latin typeface="Arial Unicode MS"/>
                <a:cs typeface="Arial Unicode MS"/>
              </a:rPr>
              <a:t>interrupción</a:t>
            </a:r>
            <a:r>
              <a:rPr sz="1800" spc="35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40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corriente</a:t>
            </a:r>
            <a:r>
              <a:rPr sz="1800" spc="3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con</a:t>
            </a:r>
            <a:r>
              <a:rPr sz="1800" spc="40" dirty="0">
                <a:latin typeface="Arial Unicode MS"/>
                <a:cs typeface="Arial Unicode MS"/>
              </a:rPr>
              <a:t> </a:t>
            </a:r>
            <a:r>
              <a:rPr sz="1800" spc="-75" dirty="0">
                <a:latin typeface="Arial Unicode MS"/>
                <a:cs typeface="Arial Unicode MS"/>
              </a:rPr>
              <a:t>DC</a:t>
            </a:r>
            <a:r>
              <a:rPr sz="1800" spc="4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offset</a:t>
            </a:r>
            <a:endParaRPr sz="1800">
              <a:latin typeface="Arial Unicode MS"/>
              <a:cs typeface="Arial Unicode MS"/>
            </a:endParaRPr>
          </a:p>
          <a:p>
            <a:pPr marL="355600" marR="5080" indent="-342900">
              <a:lnSpc>
                <a:spcPct val="117400"/>
              </a:lnSpc>
              <a:spcBef>
                <a:spcPts val="75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sz="1900" dirty="0">
                <a:latin typeface="Arial Unicode MS"/>
                <a:cs typeface="Arial Unicode MS"/>
              </a:rPr>
              <a:t>La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saturación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-145" dirty="0">
                <a:latin typeface="Arial Unicode MS"/>
                <a:cs typeface="Arial Unicode MS"/>
              </a:rPr>
              <a:t>CT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80" dirty="0">
                <a:latin typeface="Arial Unicode MS"/>
                <a:cs typeface="Arial Unicode MS"/>
              </a:rPr>
              <a:t>aumenta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105" dirty="0">
                <a:latin typeface="Arial Unicode MS"/>
                <a:cs typeface="Arial Unicode MS"/>
              </a:rPr>
              <a:t>por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80" dirty="0">
                <a:latin typeface="Arial Unicode MS"/>
                <a:cs typeface="Arial Unicode MS"/>
              </a:rPr>
              <a:t>otros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factores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que</a:t>
            </a:r>
            <a:r>
              <a:rPr sz="1900" spc="-10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actúan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solos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30" dirty="0">
                <a:latin typeface="Arial Unicode MS"/>
                <a:cs typeface="Arial Unicode MS"/>
              </a:rPr>
              <a:t>o </a:t>
            </a:r>
            <a:r>
              <a:rPr sz="1900" spc="60" dirty="0">
                <a:latin typeface="Arial Unicode MS"/>
                <a:cs typeface="Arial Unicode MS"/>
              </a:rPr>
              <a:t>en</a:t>
            </a:r>
            <a:r>
              <a:rPr sz="1900" spc="-30" dirty="0">
                <a:latin typeface="Arial Unicode MS"/>
                <a:cs typeface="Arial Unicode MS"/>
              </a:rPr>
              <a:t> </a:t>
            </a:r>
            <a:r>
              <a:rPr sz="1900" spc="45" dirty="0">
                <a:latin typeface="Arial Unicode MS"/>
                <a:cs typeface="Arial Unicode MS"/>
              </a:rPr>
              <a:t>combinación:</a:t>
            </a:r>
            <a:endParaRPr sz="1900">
              <a:latin typeface="Arial Unicode MS"/>
              <a:cs typeface="Arial Unicode MS"/>
            </a:endParaRPr>
          </a:p>
          <a:p>
            <a:pPr marL="755650" marR="162560" lvl="1" indent="-285750">
              <a:lnSpc>
                <a:spcPts val="2880"/>
              </a:lnSpc>
              <a:spcBef>
                <a:spcPts val="770"/>
              </a:spcBef>
              <a:buSzPct val="141176"/>
              <a:buChar char="-"/>
              <a:tabLst>
                <a:tab pos="755015" algn="l"/>
                <a:tab pos="755650" algn="l"/>
              </a:tabLst>
            </a:pPr>
            <a:r>
              <a:rPr sz="1700" dirty="0">
                <a:latin typeface="Arial Unicode MS"/>
                <a:cs typeface="Arial Unicode MS"/>
              </a:rPr>
              <a:t>Alta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relación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-40" dirty="0">
                <a:latin typeface="Arial Unicode MS"/>
                <a:cs typeface="Arial Unicode MS"/>
              </a:rPr>
              <a:t>X/R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del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sistema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que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aumenta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constante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90" dirty="0">
                <a:latin typeface="Arial Unicode MS"/>
                <a:cs typeface="Arial Unicode MS"/>
              </a:rPr>
              <a:t>tiempo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spc="25" dirty="0">
                <a:latin typeface="Arial Unicode MS"/>
                <a:cs typeface="Arial Unicode MS"/>
              </a:rPr>
              <a:t>del </a:t>
            </a:r>
            <a:r>
              <a:rPr sz="1700" spc="65" dirty="0">
                <a:latin typeface="Arial Unicode MS"/>
                <a:cs typeface="Arial Unicode MS"/>
              </a:rPr>
              <a:t>período</a:t>
            </a:r>
            <a:r>
              <a:rPr sz="1700" dirty="0">
                <a:latin typeface="Arial Unicode MS"/>
                <a:cs typeface="Arial Unicode MS"/>
              </a:rPr>
              <a:t> de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saturación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del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TC</a:t>
            </a:r>
            <a:endParaRPr sz="1700">
              <a:latin typeface="Arial Unicode MS"/>
              <a:cs typeface="Arial Unicode MS"/>
            </a:endParaRPr>
          </a:p>
          <a:p>
            <a:pPr marL="755650" marR="610235" lvl="1" indent="-285750">
              <a:lnSpc>
                <a:spcPts val="2880"/>
              </a:lnSpc>
              <a:spcBef>
                <a:spcPts val="575"/>
              </a:spcBef>
              <a:buSzPct val="133333"/>
              <a:buChar char="-"/>
              <a:tabLst>
                <a:tab pos="755015" algn="l"/>
                <a:tab pos="755650" algn="l"/>
              </a:tabLst>
            </a:pPr>
            <a:r>
              <a:rPr sz="1800" dirty="0">
                <a:latin typeface="Arial Unicode MS"/>
                <a:cs typeface="Arial Unicode MS"/>
              </a:rPr>
              <a:t>Carga</a:t>
            </a:r>
            <a:r>
              <a:rPr sz="1800" spc="-15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del</a:t>
            </a:r>
            <a:r>
              <a:rPr sz="1800" spc="-1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circuito</a:t>
            </a:r>
            <a:r>
              <a:rPr sz="1800" spc="-15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secundario</a:t>
            </a:r>
            <a:r>
              <a:rPr sz="1800" spc="-10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del</a:t>
            </a:r>
            <a:r>
              <a:rPr sz="1800" spc="-10" dirty="0">
                <a:latin typeface="Arial Unicode MS"/>
                <a:cs typeface="Arial Unicode MS"/>
              </a:rPr>
              <a:t> </a:t>
            </a:r>
            <a:r>
              <a:rPr sz="1800" spc="-135" dirty="0">
                <a:latin typeface="Arial Unicode MS"/>
                <a:cs typeface="Arial Unicode MS"/>
              </a:rPr>
              <a:t>TC</a:t>
            </a:r>
            <a:r>
              <a:rPr sz="1800" spc="-15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que</a:t>
            </a:r>
            <a:r>
              <a:rPr sz="1800" spc="-1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causa</a:t>
            </a:r>
            <a:r>
              <a:rPr sz="1800" spc="-15" dirty="0">
                <a:latin typeface="Arial Unicode MS"/>
                <a:cs typeface="Arial Unicode MS"/>
              </a:rPr>
              <a:t> </a:t>
            </a:r>
            <a:r>
              <a:rPr sz="1800" spc="110" dirty="0">
                <a:latin typeface="Arial Unicode MS"/>
                <a:cs typeface="Arial Unicode MS"/>
              </a:rPr>
              <a:t>un</a:t>
            </a:r>
            <a:r>
              <a:rPr sz="1800" spc="-10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alto</a:t>
            </a:r>
            <a:r>
              <a:rPr sz="1800" spc="-10" dirty="0">
                <a:latin typeface="Arial Unicode MS"/>
                <a:cs typeface="Arial Unicode MS"/>
              </a:rPr>
              <a:t> </a:t>
            </a:r>
            <a:r>
              <a:rPr sz="1800" spc="40" dirty="0">
                <a:latin typeface="Arial Unicode MS"/>
                <a:cs typeface="Arial Unicode MS"/>
              </a:rPr>
              <a:t>voltaje </a:t>
            </a:r>
            <a:r>
              <a:rPr sz="1800" spc="50" dirty="0">
                <a:latin typeface="Arial Unicode MS"/>
                <a:cs typeface="Arial Unicode MS"/>
              </a:rPr>
              <a:t>secundario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del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-25" dirty="0">
                <a:latin typeface="Arial Unicode MS"/>
                <a:cs typeface="Arial Unicode MS"/>
              </a:rPr>
              <a:t>TC</a:t>
            </a:r>
            <a:endParaRPr sz="1800">
              <a:latin typeface="Arial Unicode MS"/>
              <a:cs typeface="Arial Unicode MS"/>
            </a:endParaRPr>
          </a:p>
          <a:p>
            <a:pPr marL="755650" marR="1208405" lvl="1" indent="-285750">
              <a:lnSpc>
                <a:spcPct val="113900"/>
              </a:lnSpc>
              <a:spcBef>
                <a:spcPts val="80"/>
              </a:spcBef>
              <a:buSzPct val="120000"/>
              <a:buChar char="-"/>
              <a:tabLst>
                <a:tab pos="755015" algn="l"/>
                <a:tab pos="755650" algn="l"/>
              </a:tabLst>
            </a:pPr>
            <a:r>
              <a:rPr sz="2000" dirty="0">
                <a:latin typeface="Arial Unicode MS"/>
                <a:cs typeface="Arial Unicode MS"/>
              </a:rPr>
              <a:t>Falla</a:t>
            </a:r>
            <a:r>
              <a:rPr sz="2000" spc="-20" dirty="0">
                <a:latin typeface="Arial Unicode MS"/>
                <a:cs typeface="Arial Unicode MS"/>
              </a:rPr>
              <a:t> </a:t>
            </a:r>
            <a:r>
              <a:rPr sz="2000" spc="95" dirty="0">
                <a:latin typeface="Arial Unicode MS"/>
                <a:cs typeface="Arial Unicode MS"/>
              </a:rPr>
              <a:t>primaria</a:t>
            </a:r>
            <a:r>
              <a:rPr sz="2000" spc="-1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alta</a:t>
            </a:r>
            <a:r>
              <a:rPr sz="2000" spc="-15" dirty="0">
                <a:latin typeface="Arial Unicode MS"/>
                <a:cs typeface="Arial Unicode MS"/>
              </a:rPr>
              <a:t> </a:t>
            </a:r>
            <a:r>
              <a:rPr sz="2000" spc="85" dirty="0">
                <a:latin typeface="Arial Unicode MS"/>
                <a:cs typeface="Arial Unicode MS"/>
              </a:rPr>
              <a:t>o</a:t>
            </a:r>
            <a:r>
              <a:rPr sz="2000" spc="-15" dirty="0">
                <a:latin typeface="Arial Unicode MS"/>
                <a:cs typeface="Arial Unicode MS"/>
              </a:rPr>
              <a:t> </a:t>
            </a:r>
            <a:r>
              <a:rPr sz="2000" spc="75" dirty="0">
                <a:latin typeface="Arial Unicode MS"/>
                <a:cs typeface="Arial Unicode MS"/>
              </a:rPr>
              <a:t>corriente</a:t>
            </a:r>
            <a:r>
              <a:rPr sz="2000" spc="-1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</a:t>
            </a:r>
            <a:r>
              <a:rPr sz="2000" spc="-1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falla</a:t>
            </a:r>
            <a:r>
              <a:rPr sz="2000" spc="-1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</a:t>
            </a:r>
            <a:r>
              <a:rPr sz="2000" spc="-1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paso</a:t>
            </a:r>
            <a:r>
              <a:rPr sz="2000" spc="-15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que </a:t>
            </a:r>
            <a:r>
              <a:rPr sz="2000" spc="60" dirty="0">
                <a:latin typeface="Arial Unicode MS"/>
                <a:cs typeface="Arial Unicode MS"/>
              </a:rPr>
              <a:t>provoca</a:t>
            </a:r>
            <a:r>
              <a:rPr sz="2000" spc="-25" dirty="0">
                <a:latin typeface="Arial Unicode MS"/>
                <a:cs typeface="Arial Unicode MS"/>
              </a:rPr>
              <a:t> </a:t>
            </a:r>
            <a:r>
              <a:rPr sz="2000" spc="120" dirty="0">
                <a:latin typeface="Arial Unicode MS"/>
                <a:cs typeface="Arial Unicode MS"/>
              </a:rPr>
              <a:t>un</a:t>
            </a:r>
            <a:r>
              <a:rPr sz="2000" spc="-2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voltaje</a:t>
            </a:r>
            <a:r>
              <a:rPr sz="2000" spc="-25" dirty="0">
                <a:latin typeface="Arial Unicode MS"/>
                <a:cs typeface="Arial Unicode MS"/>
              </a:rPr>
              <a:t> </a:t>
            </a:r>
            <a:r>
              <a:rPr sz="2000" spc="-150" dirty="0">
                <a:latin typeface="Arial Unicode MS"/>
                <a:cs typeface="Arial Unicode MS"/>
              </a:rPr>
              <a:t>CT</a:t>
            </a:r>
            <a:r>
              <a:rPr sz="2000" spc="-2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secundario</a:t>
            </a:r>
            <a:r>
              <a:rPr sz="2000" spc="-25" dirty="0">
                <a:latin typeface="Arial Unicode MS"/>
                <a:cs typeface="Arial Unicode MS"/>
              </a:rPr>
              <a:t> </a:t>
            </a:r>
            <a:r>
              <a:rPr sz="2000" spc="60" dirty="0">
                <a:latin typeface="Arial Unicode MS"/>
                <a:cs typeface="Arial Unicode MS"/>
              </a:rPr>
              <a:t>alto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133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0174" y="2000115"/>
            <a:ext cx="8163098" cy="449515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2722117" y="6592747"/>
            <a:ext cx="4713605" cy="26797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2: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400:5,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C400,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R=0,5,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Compensación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=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0,5,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2000A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59671" y="6730593"/>
            <a:ext cx="200025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800" b="1" spc="-25" dirty="0">
                <a:latin typeface="Trebuchet MS"/>
                <a:cs typeface="Trebuchet MS"/>
              </a:rPr>
              <a:t>134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18885" y="1190497"/>
            <a:ext cx="28911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5" dirty="0">
                <a:solidFill>
                  <a:srgbClr val="EC34F1"/>
                </a:solidFill>
                <a:latin typeface="Arial Unicode MS"/>
                <a:cs typeface="Arial Unicode MS"/>
              </a:rPr>
              <a:t>Saturación</a:t>
            </a:r>
            <a:r>
              <a:rPr sz="24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4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-180" dirty="0">
                <a:solidFill>
                  <a:srgbClr val="EC34F1"/>
                </a:solidFill>
                <a:latin typeface="Arial Unicode MS"/>
                <a:cs typeface="Arial Unicode MS"/>
              </a:rPr>
              <a:t>TC</a:t>
            </a:r>
            <a:r>
              <a:rPr sz="24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60" dirty="0">
                <a:solidFill>
                  <a:srgbClr val="EC34F1"/>
                </a:solidFill>
                <a:latin typeface="Arial Unicode MS"/>
                <a:cs typeface="Arial Unicode MS"/>
              </a:rPr>
              <a:t>[1]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1879" y="1995280"/>
            <a:ext cx="8160540" cy="450535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2754122" y="6599535"/>
            <a:ext cx="4501515" cy="259079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350" dirty="0">
                <a:latin typeface="Arial Unicode MS"/>
                <a:cs typeface="Arial Unicode MS"/>
              </a:rPr>
              <a:t>Figura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3: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400:5,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C400,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spc="-25" dirty="0">
                <a:latin typeface="Arial Unicode MS"/>
                <a:cs typeface="Arial Unicode MS"/>
              </a:rPr>
              <a:t>R=0,5,</a:t>
            </a:r>
            <a:r>
              <a:rPr sz="1350" spc="5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Compensación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=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0,5,</a:t>
            </a:r>
            <a:r>
              <a:rPr sz="1350" spc="-10" dirty="0">
                <a:solidFill>
                  <a:srgbClr val="70309F"/>
                </a:solidFill>
                <a:latin typeface="Arial Unicode MS"/>
                <a:cs typeface="Arial Unicode MS"/>
              </a:rPr>
              <a:t>4000A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59671" y="6730593"/>
            <a:ext cx="200025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800" b="1" spc="-25" dirty="0">
                <a:latin typeface="Trebuchet MS"/>
                <a:cs typeface="Trebuchet MS"/>
              </a:rPr>
              <a:t>135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18885" y="1190497"/>
            <a:ext cx="28911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5" dirty="0">
                <a:solidFill>
                  <a:srgbClr val="EC34F1"/>
                </a:solidFill>
                <a:latin typeface="Arial Unicode MS"/>
                <a:cs typeface="Arial Unicode MS"/>
              </a:rPr>
              <a:t>Saturación</a:t>
            </a:r>
            <a:r>
              <a:rPr sz="24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4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-180" dirty="0">
                <a:solidFill>
                  <a:srgbClr val="EC34F1"/>
                </a:solidFill>
                <a:latin typeface="Arial Unicode MS"/>
                <a:cs typeface="Arial Unicode MS"/>
              </a:rPr>
              <a:t>TC</a:t>
            </a:r>
            <a:r>
              <a:rPr sz="24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60" dirty="0">
                <a:solidFill>
                  <a:srgbClr val="EC34F1"/>
                </a:solidFill>
                <a:latin typeface="Arial Unicode MS"/>
                <a:cs typeface="Arial Unicode MS"/>
              </a:rPr>
              <a:t>[2]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1879" y="2004089"/>
            <a:ext cx="8166295" cy="449771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2754122" y="6599535"/>
            <a:ext cx="4501515" cy="259079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350" dirty="0">
                <a:latin typeface="Arial Unicode MS"/>
                <a:cs typeface="Arial Unicode MS"/>
              </a:rPr>
              <a:t>Figura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4: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400:5,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C400,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spc="-25" dirty="0">
                <a:latin typeface="Arial Unicode MS"/>
                <a:cs typeface="Arial Unicode MS"/>
              </a:rPr>
              <a:t>R=0,5,</a:t>
            </a:r>
            <a:r>
              <a:rPr sz="1350" spc="5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Compensación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=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0,5,</a:t>
            </a:r>
            <a:r>
              <a:rPr sz="1350" spc="-10" dirty="0">
                <a:solidFill>
                  <a:srgbClr val="70309F"/>
                </a:solidFill>
                <a:latin typeface="Arial Unicode MS"/>
                <a:cs typeface="Arial Unicode MS"/>
              </a:rPr>
              <a:t>4000A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59671" y="6730593"/>
            <a:ext cx="200025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800" b="1" spc="-25" dirty="0">
                <a:latin typeface="Trebuchet MS"/>
                <a:cs typeface="Trebuchet MS"/>
              </a:rPr>
              <a:t>135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18885" y="1190497"/>
            <a:ext cx="28911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5" dirty="0">
                <a:solidFill>
                  <a:srgbClr val="EC34F1"/>
                </a:solidFill>
                <a:latin typeface="Arial Unicode MS"/>
                <a:cs typeface="Arial Unicode MS"/>
              </a:rPr>
              <a:t>Saturación</a:t>
            </a:r>
            <a:r>
              <a:rPr sz="24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4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-180" dirty="0">
                <a:solidFill>
                  <a:srgbClr val="EC34F1"/>
                </a:solidFill>
                <a:latin typeface="Arial Unicode MS"/>
                <a:cs typeface="Arial Unicode MS"/>
              </a:rPr>
              <a:t>TC</a:t>
            </a:r>
            <a:r>
              <a:rPr sz="24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60" dirty="0">
                <a:solidFill>
                  <a:srgbClr val="EC34F1"/>
                </a:solidFill>
                <a:latin typeface="Arial Unicode MS"/>
                <a:cs typeface="Arial Unicode MS"/>
              </a:rPr>
              <a:t>[3]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1267" y="1978228"/>
            <a:ext cx="8238743" cy="459783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2754122" y="6599535"/>
            <a:ext cx="4501515" cy="259079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350" dirty="0">
                <a:latin typeface="Arial Unicode MS"/>
                <a:cs typeface="Arial Unicode MS"/>
              </a:rPr>
              <a:t>Figura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5: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400:5,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C400,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spc="-25" dirty="0">
                <a:latin typeface="Arial Unicode MS"/>
                <a:cs typeface="Arial Unicode MS"/>
              </a:rPr>
              <a:t>R=0,5,</a:t>
            </a:r>
            <a:r>
              <a:rPr sz="1350" spc="5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Compensación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=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0,5,</a:t>
            </a:r>
            <a:r>
              <a:rPr sz="1350" spc="-10" dirty="0">
                <a:solidFill>
                  <a:srgbClr val="70309F"/>
                </a:solidFill>
                <a:latin typeface="Arial Unicode MS"/>
                <a:cs typeface="Arial Unicode MS"/>
              </a:rPr>
              <a:t>4000A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59671" y="6730593"/>
            <a:ext cx="200025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800" b="1" spc="-25" dirty="0">
                <a:latin typeface="Trebuchet MS"/>
                <a:cs typeface="Trebuchet MS"/>
              </a:rPr>
              <a:t>135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19647" y="1190497"/>
            <a:ext cx="28911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5" dirty="0">
                <a:solidFill>
                  <a:srgbClr val="EC34F1"/>
                </a:solidFill>
                <a:latin typeface="Arial Unicode MS"/>
                <a:cs typeface="Arial Unicode MS"/>
              </a:rPr>
              <a:t>Saturación</a:t>
            </a:r>
            <a:r>
              <a:rPr sz="24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4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-180" dirty="0">
                <a:solidFill>
                  <a:srgbClr val="EC34F1"/>
                </a:solidFill>
                <a:latin typeface="Arial Unicode MS"/>
                <a:cs typeface="Arial Unicode MS"/>
              </a:rPr>
              <a:t>TC</a:t>
            </a:r>
            <a:r>
              <a:rPr sz="24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60" dirty="0">
                <a:solidFill>
                  <a:srgbClr val="EC34F1"/>
                </a:solidFill>
                <a:latin typeface="Arial Unicode MS"/>
                <a:cs typeface="Arial Unicode MS"/>
              </a:rPr>
              <a:t>[4]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67739" y="1972817"/>
            <a:ext cx="8305800" cy="4507230"/>
            <a:chOff x="967739" y="1972817"/>
            <a:chExt cx="8305800" cy="45072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4385" y="2079388"/>
              <a:ext cx="8058684" cy="436255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67739" y="1972817"/>
              <a:ext cx="8305800" cy="4507230"/>
            </a:xfrm>
            <a:custGeom>
              <a:avLst/>
              <a:gdLst/>
              <a:ahLst/>
              <a:cxnLst/>
              <a:rect l="l" t="t" r="r" b="b"/>
              <a:pathLst>
                <a:path w="8305800" h="4507230">
                  <a:moveTo>
                    <a:pt x="8305800" y="4507230"/>
                  </a:moveTo>
                  <a:lnTo>
                    <a:pt x="8305800" y="0"/>
                  </a:lnTo>
                  <a:lnTo>
                    <a:pt x="0" y="0"/>
                  </a:lnTo>
                  <a:lnTo>
                    <a:pt x="0" y="4507230"/>
                  </a:lnTo>
                  <a:lnTo>
                    <a:pt x="19050" y="4507230"/>
                  </a:lnTo>
                  <a:lnTo>
                    <a:pt x="19050" y="38100"/>
                  </a:lnTo>
                  <a:lnTo>
                    <a:pt x="38100" y="19050"/>
                  </a:lnTo>
                  <a:lnTo>
                    <a:pt x="38100" y="38100"/>
                  </a:lnTo>
                  <a:lnTo>
                    <a:pt x="8267700" y="38099"/>
                  </a:lnTo>
                  <a:lnTo>
                    <a:pt x="8267700" y="19049"/>
                  </a:lnTo>
                  <a:lnTo>
                    <a:pt x="8286750" y="38099"/>
                  </a:lnTo>
                  <a:lnTo>
                    <a:pt x="8286750" y="4507230"/>
                  </a:lnTo>
                  <a:lnTo>
                    <a:pt x="8305800" y="4507230"/>
                  </a:lnTo>
                  <a:close/>
                </a:path>
                <a:path w="8305800" h="4507230">
                  <a:moveTo>
                    <a:pt x="38100" y="38100"/>
                  </a:moveTo>
                  <a:lnTo>
                    <a:pt x="38100" y="19050"/>
                  </a:lnTo>
                  <a:lnTo>
                    <a:pt x="19050" y="38100"/>
                  </a:lnTo>
                  <a:lnTo>
                    <a:pt x="38100" y="38100"/>
                  </a:lnTo>
                  <a:close/>
                </a:path>
                <a:path w="8305800" h="4507230">
                  <a:moveTo>
                    <a:pt x="38100" y="4469130"/>
                  </a:moveTo>
                  <a:lnTo>
                    <a:pt x="38100" y="38100"/>
                  </a:lnTo>
                  <a:lnTo>
                    <a:pt x="19050" y="38100"/>
                  </a:lnTo>
                  <a:lnTo>
                    <a:pt x="19050" y="4469130"/>
                  </a:lnTo>
                  <a:lnTo>
                    <a:pt x="38100" y="4469130"/>
                  </a:lnTo>
                  <a:close/>
                </a:path>
                <a:path w="8305800" h="4507230">
                  <a:moveTo>
                    <a:pt x="8286750" y="4469130"/>
                  </a:moveTo>
                  <a:lnTo>
                    <a:pt x="19050" y="4469130"/>
                  </a:lnTo>
                  <a:lnTo>
                    <a:pt x="38100" y="4488180"/>
                  </a:lnTo>
                  <a:lnTo>
                    <a:pt x="38100" y="4507230"/>
                  </a:lnTo>
                  <a:lnTo>
                    <a:pt x="8267700" y="4507230"/>
                  </a:lnTo>
                  <a:lnTo>
                    <a:pt x="8267700" y="4488180"/>
                  </a:lnTo>
                  <a:lnTo>
                    <a:pt x="8286750" y="4469130"/>
                  </a:lnTo>
                  <a:close/>
                </a:path>
                <a:path w="8305800" h="4507230">
                  <a:moveTo>
                    <a:pt x="38100" y="4507230"/>
                  </a:moveTo>
                  <a:lnTo>
                    <a:pt x="38100" y="4488180"/>
                  </a:lnTo>
                  <a:lnTo>
                    <a:pt x="19050" y="4469130"/>
                  </a:lnTo>
                  <a:lnTo>
                    <a:pt x="19050" y="4507230"/>
                  </a:lnTo>
                  <a:lnTo>
                    <a:pt x="38100" y="4507230"/>
                  </a:lnTo>
                  <a:close/>
                </a:path>
                <a:path w="8305800" h="4507230">
                  <a:moveTo>
                    <a:pt x="8286750" y="38099"/>
                  </a:moveTo>
                  <a:lnTo>
                    <a:pt x="8267700" y="19049"/>
                  </a:lnTo>
                  <a:lnTo>
                    <a:pt x="8267700" y="38099"/>
                  </a:lnTo>
                  <a:lnTo>
                    <a:pt x="8286750" y="38099"/>
                  </a:lnTo>
                  <a:close/>
                </a:path>
                <a:path w="8305800" h="4507230">
                  <a:moveTo>
                    <a:pt x="8286750" y="4469130"/>
                  </a:moveTo>
                  <a:lnTo>
                    <a:pt x="8286750" y="38099"/>
                  </a:lnTo>
                  <a:lnTo>
                    <a:pt x="8267700" y="38099"/>
                  </a:lnTo>
                  <a:lnTo>
                    <a:pt x="8267700" y="4469130"/>
                  </a:lnTo>
                  <a:lnTo>
                    <a:pt x="8286750" y="4469130"/>
                  </a:lnTo>
                  <a:close/>
                </a:path>
                <a:path w="8305800" h="4507230">
                  <a:moveTo>
                    <a:pt x="8286750" y="4507230"/>
                  </a:moveTo>
                  <a:lnTo>
                    <a:pt x="8286750" y="4469130"/>
                  </a:lnTo>
                  <a:lnTo>
                    <a:pt x="8267700" y="4488180"/>
                  </a:lnTo>
                  <a:lnTo>
                    <a:pt x="8267700" y="4507230"/>
                  </a:lnTo>
                  <a:lnTo>
                    <a:pt x="8286750" y="45072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5839" y="2010918"/>
              <a:ext cx="8229600" cy="443102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67739" y="1972817"/>
              <a:ext cx="8305800" cy="4507230"/>
            </a:xfrm>
            <a:custGeom>
              <a:avLst/>
              <a:gdLst/>
              <a:ahLst/>
              <a:cxnLst/>
              <a:rect l="l" t="t" r="r" b="b"/>
              <a:pathLst>
                <a:path w="8305800" h="4507230">
                  <a:moveTo>
                    <a:pt x="8305800" y="4507230"/>
                  </a:moveTo>
                  <a:lnTo>
                    <a:pt x="8305800" y="0"/>
                  </a:lnTo>
                  <a:lnTo>
                    <a:pt x="0" y="0"/>
                  </a:lnTo>
                  <a:lnTo>
                    <a:pt x="0" y="4507230"/>
                  </a:lnTo>
                  <a:lnTo>
                    <a:pt x="19050" y="4507230"/>
                  </a:lnTo>
                  <a:lnTo>
                    <a:pt x="19050" y="38100"/>
                  </a:lnTo>
                  <a:lnTo>
                    <a:pt x="38100" y="19050"/>
                  </a:lnTo>
                  <a:lnTo>
                    <a:pt x="38100" y="38100"/>
                  </a:lnTo>
                  <a:lnTo>
                    <a:pt x="8267700" y="38099"/>
                  </a:lnTo>
                  <a:lnTo>
                    <a:pt x="8267700" y="19049"/>
                  </a:lnTo>
                  <a:lnTo>
                    <a:pt x="8286750" y="38099"/>
                  </a:lnTo>
                  <a:lnTo>
                    <a:pt x="8286750" y="4507230"/>
                  </a:lnTo>
                  <a:lnTo>
                    <a:pt x="8305800" y="4507230"/>
                  </a:lnTo>
                  <a:close/>
                </a:path>
                <a:path w="8305800" h="4507230">
                  <a:moveTo>
                    <a:pt x="38100" y="38100"/>
                  </a:moveTo>
                  <a:lnTo>
                    <a:pt x="38100" y="19050"/>
                  </a:lnTo>
                  <a:lnTo>
                    <a:pt x="19050" y="38100"/>
                  </a:lnTo>
                  <a:lnTo>
                    <a:pt x="38100" y="38100"/>
                  </a:lnTo>
                  <a:close/>
                </a:path>
                <a:path w="8305800" h="4507230">
                  <a:moveTo>
                    <a:pt x="38100" y="4469130"/>
                  </a:moveTo>
                  <a:lnTo>
                    <a:pt x="38100" y="38100"/>
                  </a:lnTo>
                  <a:lnTo>
                    <a:pt x="19050" y="38100"/>
                  </a:lnTo>
                  <a:lnTo>
                    <a:pt x="19050" y="4469130"/>
                  </a:lnTo>
                  <a:lnTo>
                    <a:pt x="38100" y="4469130"/>
                  </a:lnTo>
                  <a:close/>
                </a:path>
                <a:path w="8305800" h="4507230">
                  <a:moveTo>
                    <a:pt x="8286750" y="4469130"/>
                  </a:moveTo>
                  <a:lnTo>
                    <a:pt x="19050" y="4469130"/>
                  </a:lnTo>
                  <a:lnTo>
                    <a:pt x="38100" y="4488180"/>
                  </a:lnTo>
                  <a:lnTo>
                    <a:pt x="38100" y="4507230"/>
                  </a:lnTo>
                  <a:lnTo>
                    <a:pt x="8267700" y="4507230"/>
                  </a:lnTo>
                  <a:lnTo>
                    <a:pt x="8267700" y="4488180"/>
                  </a:lnTo>
                  <a:lnTo>
                    <a:pt x="8286750" y="4469130"/>
                  </a:lnTo>
                  <a:close/>
                </a:path>
                <a:path w="8305800" h="4507230">
                  <a:moveTo>
                    <a:pt x="38100" y="4507230"/>
                  </a:moveTo>
                  <a:lnTo>
                    <a:pt x="38100" y="4488180"/>
                  </a:lnTo>
                  <a:lnTo>
                    <a:pt x="19050" y="4469130"/>
                  </a:lnTo>
                  <a:lnTo>
                    <a:pt x="19050" y="4507230"/>
                  </a:lnTo>
                  <a:lnTo>
                    <a:pt x="38100" y="4507230"/>
                  </a:lnTo>
                  <a:close/>
                </a:path>
                <a:path w="8305800" h="4507230">
                  <a:moveTo>
                    <a:pt x="8286750" y="38099"/>
                  </a:moveTo>
                  <a:lnTo>
                    <a:pt x="8267700" y="19049"/>
                  </a:lnTo>
                  <a:lnTo>
                    <a:pt x="8267700" y="38099"/>
                  </a:lnTo>
                  <a:lnTo>
                    <a:pt x="8286750" y="38099"/>
                  </a:lnTo>
                  <a:close/>
                </a:path>
                <a:path w="8305800" h="4507230">
                  <a:moveTo>
                    <a:pt x="8286750" y="4469130"/>
                  </a:moveTo>
                  <a:lnTo>
                    <a:pt x="8286750" y="38099"/>
                  </a:lnTo>
                  <a:lnTo>
                    <a:pt x="8267700" y="38099"/>
                  </a:lnTo>
                  <a:lnTo>
                    <a:pt x="8267700" y="4469130"/>
                  </a:lnTo>
                  <a:lnTo>
                    <a:pt x="8286750" y="4469130"/>
                  </a:lnTo>
                  <a:close/>
                </a:path>
                <a:path w="8305800" h="4507230">
                  <a:moveTo>
                    <a:pt x="8286750" y="4507230"/>
                  </a:moveTo>
                  <a:lnTo>
                    <a:pt x="8286750" y="4469130"/>
                  </a:lnTo>
                  <a:lnTo>
                    <a:pt x="8267700" y="4488180"/>
                  </a:lnTo>
                  <a:lnTo>
                    <a:pt x="8267700" y="4507230"/>
                  </a:lnTo>
                  <a:lnTo>
                    <a:pt x="8286750" y="45072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2" name="object 12"/>
          <p:cNvSpPr txBox="1"/>
          <p:nvPr/>
        </p:nvSpPr>
        <p:spPr>
          <a:xfrm>
            <a:off x="2754122" y="6599535"/>
            <a:ext cx="4501515" cy="259079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350" dirty="0">
                <a:latin typeface="Arial Unicode MS"/>
                <a:cs typeface="Arial Unicode MS"/>
              </a:rPr>
              <a:t>Figura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6: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400:5,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C400,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spc="-25" dirty="0">
                <a:latin typeface="Arial Unicode MS"/>
                <a:cs typeface="Arial Unicode MS"/>
              </a:rPr>
              <a:t>R=0,5,</a:t>
            </a:r>
            <a:r>
              <a:rPr sz="1350" spc="5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Compensación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=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0,5,</a:t>
            </a:r>
            <a:r>
              <a:rPr sz="1350" spc="-10" dirty="0">
                <a:solidFill>
                  <a:srgbClr val="70309F"/>
                </a:solidFill>
                <a:latin typeface="Arial Unicode MS"/>
                <a:cs typeface="Arial Unicode MS"/>
              </a:rPr>
              <a:t>4000A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59671" y="6730593"/>
            <a:ext cx="200025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800" b="1" spc="-25" dirty="0">
                <a:latin typeface="Trebuchet MS"/>
                <a:cs typeface="Trebuchet MS"/>
              </a:rPr>
              <a:t>135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00344" y="1037590"/>
            <a:ext cx="318389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750" spc="-277" baseline="-24444" dirty="0">
                <a:solidFill>
                  <a:srgbClr val="EC34F1"/>
                </a:solidFill>
                <a:latin typeface="Arial Unicode MS"/>
                <a:cs typeface="Arial Unicode MS"/>
              </a:rPr>
              <a:t>CT</a:t>
            </a:r>
            <a:r>
              <a:rPr sz="3750" spc="-67" baseline="-24444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750" baseline="-24444" dirty="0">
                <a:solidFill>
                  <a:srgbClr val="EC34F1"/>
                </a:solidFill>
                <a:latin typeface="Arial Unicode MS"/>
                <a:cs typeface="Arial Unicode MS"/>
              </a:rPr>
              <a:t>Sábado</a:t>
            </a:r>
            <a:r>
              <a:rPr sz="3750" spc="217" baseline="-24444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750" spc="-2039" baseline="-24444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1300" spc="125" dirty="0">
                <a:solidFill>
                  <a:srgbClr val="EC34F1"/>
                </a:solidFill>
                <a:latin typeface="Arial Unicode MS"/>
                <a:cs typeface="Arial Unicode MS"/>
              </a:rPr>
              <a:t>t</a:t>
            </a:r>
            <a:r>
              <a:rPr sz="700" spc="-75" dirty="0">
                <a:solidFill>
                  <a:srgbClr val="FFFFFF"/>
                </a:solidFill>
                <a:latin typeface="Arial Unicode MS"/>
                <a:cs typeface="Arial Unicode MS"/>
              </a:rPr>
              <a:t>S</a:t>
            </a:r>
            <a:r>
              <a:rPr sz="1300" spc="100" dirty="0">
                <a:solidFill>
                  <a:srgbClr val="EC34F1"/>
                </a:solidFill>
                <a:latin typeface="Arial Unicode MS"/>
                <a:cs typeface="Arial Unicode MS"/>
              </a:rPr>
              <a:t>I</a:t>
            </a:r>
            <a:r>
              <a:rPr sz="1300" spc="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300" spc="55" dirty="0">
                <a:solidFill>
                  <a:srgbClr val="EC34F1"/>
                </a:solidFill>
                <a:latin typeface="Arial Unicode MS"/>
                <a:cs typeface="Arial Unicode MS"/>
              </a:rPr>
              <a:t>o</a:t>
            </a:r>
            <a:r>
              <a:rPr sz="1300" spc="30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300" spc="55" dirty="0">
                <a:solidFill>
                  <a:srgbClr val="EC34F1"/>
                </a:solidFill>
                <a:latin typeface="Arial Unicode MS"/>
                <a:cs typeface="Arial Unicode MS"/>
              </a:rPr>
              <a:t>no</a:t>
            </a:r>
            <a:r>
              <a:rPr sz="1300" spc="-240" dirty="0">
                <a:solidFill>
                  <a:srgbClr val="EC34F1"/>
                </a:solidFill>
                <a:latin typeface="Arial Unicode MS"/>
                <a:cs typeface="Arial Unicode MS"/>
              </a:rPr>
              <a:t>r</a:t>
            </a:r>
            <a:r>
              <a:rPr sz="1400" spc="-60" dirty="0">
                <a:solidFill>
                  <a:srgbClr val="FFFFFF"/>
                </a:solidFill>
                <a:latin typeface="Arial Unicode MS"/>
                <a:cs typeface="Arial Unicode MS"/>
              </a:rPr>
              <a:t>r</a:t>
            </a:r>
            <a:r>
              <a:rPr sz="1300" spc="-114" dirty="0">
                <a:solidFill>
                  <a:srgbClr val="EC34F1"/>
                </a:solidFill>
                <a:latin typeface="Arial Unicode MS"/>
                <a:cs typeface="Arial Unicode MS"/>
              </a:rPr>
              <a:t>t</a:t>
            </a:r>
            <a:r>
              <a:rPr sz="1400" spc="-535" dirty="0">
                <a:solidFill>
                  <a:srgbClr val="FFFFFF"/>
                </a:solidFill>
                <a:latin typeface="Arial Unicode MS"/>
                <a:cs typeface="Arial Unicode MS"/>
              </a:rPr>
              <a:t>a</a:t>
            </a:r>
            <a:r>
              <a:rPr sz="1300" spc="-220" dirty="0">
                <a:solidFill>
                  <a:srgbClr val="EC34F1"/>
                </a:solidFill>
                <a:latin typeface="Arial Unicode MS"/>
                <a:cs typeface="Arial Unicode MS"/>
              </a:rPr>
              <a:t>e</a:t>
            </a:r>
            <a:r>
              <a:rPr sz="1400" spc="130" dirty="0">
                <a:solidFill>
                  <a:srgbClr val="FFFFFF"/>
                </a:solidFill>
                <a:latin typeface="Arial Unicode MS"/>
                <a:cs typeface="Arial Unicode MS"/>
              </a:rPr>
              <a:t>ti</a:t>
            </a:r>
            <a:r>
              <a:rPr sz="2500" spc="120" dirty="0">
                <a:solidFill>
                  <a:srgbClr val="EC34F1"/>
                </a:solidFill>
                <a:latin typeface="Arial Unicode MS"/>
                <a:cs typeface="Arial Unicode MS"/>
              </a:rPr>
              <a:t>[</a:t>
            </a:r>
            <a:r>
              <a:rPr sz="2500" spc="1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dirty="0">
                <a:solidFill>
                  <a:srgbClr val="EC34F1"/>
                </a:solidFill>
                <a:latin typeface="Arial Unicode MS"/>
                <a:cs typeface="Arial Unicode MS"/>
              </a:rPr>
              <a:t>5</a:t>
            </a:r>
            <a:r>
              <a:rPr sz="2500" spc="-3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500" spc="25" dirty="0">
                <a:solidFill>
                  <a:srgbClr val="EC34F1"/>
                </a:solidFill>
                <a:latin typeface="Arial Unicode MS"/>
                <a:cs typeface="Arial Unicode MS"/>
              </a:rPr>
              <a:t>]</a:t>
            </a:r>
            <a:endParaRPr sz="1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67451" y="2186939"/>
            <a:ext cx="6172200" cy="4136390"/>
            <a:chOff x="1967451" y="2186939"/>
            <a:chExt cx="6172200" cy="41363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7451" y="3141725"/>
              <a:ext cx="6171881" cy="318135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205228" y="2186939"/>
              <a:ext cx="5331460" cy="3479800"/>
            </a:xfrm>
            <a:custGeom>
              <a:avLst/>
              <a:gdLst/>
              <a:ahLst/>
              <a:cxnLst/>
              <a:rect l="l" t="t" r="r" b="b"/>
              <a:pathLst>
                <a:path w="5331459" h="3479800">
                  <a:moveTo>
                    <a:pt x="1327404" y="3301758"/>
                  </a:moveTo>
                  <a:lnTo>
                    <a:pt x="1223010" y="3233940"/>
                  </a:lnTo>
                  <a:lnTo>
                    <a:pt x="1255877" y="3294189"/>
                  </a:lnTo>
                  <a:lnTo>
                    <a:pt x="0" y="3447300"/>
                  </a:lnTo>
                  <a:lnTo>
                    <a:pt x="3810" y="3479304"/>
                  </a:lnTo>
                  <a:lnTo>
                    <a:pt x="1259840" y="3325418"/>
                  </a:lnTo>
                  <a:lnTo>
                    <a:pt x="1242060" y="3391674"/>
                  </a:lnTo>
                  <a:lnTo>
                    <a:pt x="1266444" y="3365982"/>
                  </a:lnTo>
                  <a:lnTo>
                    <a:pt x="1327404" y="3301758"/>
                  </a:lnTo>
                  <a:close/>
                </a:path>
                <a:path w="5331459" h="3479800">
                  <a:moveTo>
                    <a:pt x="3056382" y="2932938"/>
                  </a:moveTo>
                  <a:lnTo>
                    <a:pt x="3027426" y="2812542"/>
                  </a:lnTo>
                  <a:lnTo>
                    <a:pt x="3009569" y="2879001"/>
                  </a:lnTo>
                  <a:lnTo>
                    <a:pt x="3005366" y="2875864"/>
                  </a:lnTo>
                  <a:lnTo>
                    <a:pt x="3005366" y="2894660"/>
                  </a:lnTo>
                  <a:lnTo>
                    <a:pt x="3005328" y="2894838"/>
                  </a:lnTo>
                  <a:lnTo>
                    <a:pt x="3005150" y="2894952"/>
                  </a:lnTo>
                  <a:lnTo>
                    <a:pt x="3005366" y="2894660"/>
                  </a:lnTo>
                  <a:lnTo>
                    <a:pt x="3005366" y="2875864"/>
                  </a:lnTo>
                  <a:lnTo>
                    <a:pt x="295656" y="853440"/>
                  </a:lnTo>
                  <a:lnTo>
                    <a:pt x="276606" y="878586"/>
                  </a:lnTo>
                  <a:lnTo>
                    <a:pt x="2990367" y="2904032"/>
                  </a:lnTo>
                  <a:lnTo>
                    <a:pt x="2932176" y="2939796"/>
                  </a:lnTo>
                  <a:lnTo>
                    <a:pt x="3014472" y="2935262"/>
                  </a:lnTo>
                  <a:lnTo>
                    <a:pt x="3056382" y="2932938"/>
                  </a:lnTo>
                  <a:close/>
                </a:path>
                <a:path w="5331459" h="3479800">
                  <a:moveTo>
                    <a:pt x="4440174" y="1479042"/>
                  </a:moveTo>
                  <a:lnTo>
                    <a:pt x="4376928" y="1372362"/>
                  </a:lnTo>
                  <a:lnTo>
                    <a:pt x="4379988" y="1441094"/>
                  </a:lnTo>
                  <a:lnTo>
                    <a:pt x="291084" y="0"/>
                  </a:lnTo>
                  <a:lnTo>
                    <a:pt x="280416" y="30480"/>
                  </a:lnTo>
                  <a:lnTo>
                    <a:pt x="4369320" y="1470812"/>
                  </a:lnTo>
                  <a:lnTo>
                    <a:pt x="4324350" y="1522476"/>
                  </a:lnTo>
                  <a:lnTo>
                    <a:pt x="4386072" y="1499336"/>
                  </a:lnTo>
                  <a:lnTo>
                    <a:pt x="4440174" y="1479042"/>
                  </a:lnTo>
                  <a:close/>
                </a:path>
                <a:path w="5331459" h="3479800">
                  <a:moveTo>
                    <a:pt x="5330952" y="2298192"/>
                  </a:moveTo>
                  <a:lnTo>
                    <a:pt x="3903929" y="2298192"/>
                  </a:lnTo>
                  <a:lnTo>
                    <a:pt x="3928872" y="2234946"/>
                  </a:lnTo>
                  <a:lnTo>
                    <a:pt x="3833622" y="2314194"/>
                  </a:lnTo>
                  <a:lnTo>
                    <a:pt x="3897617" y="2367457"/>
                  </a:lnTo>
                  <a:lnTo>
                    <a:pt x="3928872" y="2393442"/>
                  </a:lnTo>
                  <a:lnTo>
                    <a:pt x="3903929" y="2330196"/>
                  </a:lnTo>
                  <a:lnTo>
                    <a:pt x="5330952" y="2330196"/>
                  </a:lnTo>
                  <a:lnTo>
                    <a:pt x="5330952" y="22981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27170" y="4063745"/>
              <a:ext cx="2162810" cy="1633855"/>
            </a:xfrm>
            <a:custGeom>
              <a:avLst/>
              <a:gdLst/>
              <a:ahLst/>
              <a:cxnLst/>
              <a:rect l="l" t="t" r="r" b="b"/>
              <a:pathLst>
                <a:path w="2162810" h="1633854">
                  <a:moveTo>
                    <a:pt x="2162555" y="45720"/>
                  </a:moveTo>
                  <a:lnTo>
                    <a:pt x="2128266" y="0"/>
                  </a:lnTo>
                  <a:lnTo>
                    <a:pt x="2082545" y="34290"/>
                  </a:lnTo>
                  <a:lnTo>
                    <a:pt x="2116835" y="80010"/>
                  </a:lnTo>
                  <a:lnTo>
                    <a:pt x="2162555" y="45720"/>
                  </a:lnTo>
                  <a:close/>
                </a:path>
                <a:path w="2162810" h="1633854">
                  <a:moveTo>
                    <a:pt x="2071115" y="114300"/>
                  </a:moveTo>
                  <a:lnTo>
                    <a:pt x="2036826" y="68580"/>
                  </a:lnTo>
                  <a:lnTo>
                    <a:pt x="1991105" y="102107"/>
                  </a:lnTo>
                  <a:lnTo>
                    <a:pt x="2025395" y="148590"/>
                  </a:lnTo>
                  <a:lnTo>
                    <a:pt x="2071115" y="114300"/>
                  </a:lnTo>
                  <a:close/>
                </a:path>
                <a:path w="2162810" h="1633854">
                  <a:moveTo>
                    <a:pt x="1978914" y="182118"/>
                  </a:moveTo>
                  <a:lnTo>
                    <a:pt x="1945385" y="136398"/>
                  </a:lnTo>
                  <a:lnTo>
                    <a:pt x="1899665" y="170688"/>
                  </a:lnTo>
                  <a:lnTo>
                    <a:pt x="1933194" y="216408"/>
                  </a:lnTo>
                  <a:lnTo>
                    <a:pt x="1978914" y="182118"/>
                  </a:lnTo>
                  <a:close/>
                </a:path>
                <a:path w="2162810" h="1633854">
                  <a:moveTo>
                    <a:pt x="1887473" y="250697"/>
                  </a:moveTo>
                  <a:lnTo>
                    <a:pt x="1853183" y="204978"/>
                  </a:lnTo>
                  <a:lnTo>
                    <a:pt x="1807464" y="239268"/>
                  </a:lnTo>
                  <a:lnTo>
                    <a:pt x="1841753" y="284988"/>
                  </a:lnTo>
                  <a:lnTo>
                    <a:pt x="1887473" y="250697"/>
                  </a:lnTo>
                  <a:close/>
                </a:path>
                <a:path w="2162810" h="1633854">
                  <a:moveTo>
                    <a:pt x="1796033" y="319278"/>
                  </a:moveTo>
                  <a:lnTo>
                    <a:pt x="1761743" y="273558"/>
                  </a:lnTo>
                  <a:lnTo>
                    <a:pt x="1716023" y="307848"/>
                  </a:lnTo>
                  <a:lnTo>
                    <a:pt x="1750314" y="353568"/>
                  </a:lnTo>
                  <a:lnTo>
                    <a:pt x="1796033" y="319278"/>
                  </a:lnTo>
                  <a:close/>
                </a:path>
                <a:path w="2162810" h="1633854">
                  <a:moveTo>
                    <a:pt x="1704593" y="387858"/>
                  </a:moveTo>
                  <a:lnTo>
                    <a:pt x="1670303" y="342138"/>
                  </a:lnTo>
                  <a:lnTo>
                    <a:pt x="1624583" y="375666"/>
                  </a:lnTo>
                  <a:lnTo>
                    <a:pt x="1658873" y="421386"/>
                  </a:lnTo>
                  <a:lnTo>
                    <a:pt x="1704593" y="387858"/>
                  </a:lnTo>
                  <a:close/>
                </a:path>
                <a:path w="2162810" h="1633854">
                  <a:moveTo>
                    <a:pt x="1613153" y="455676"/>
                  </a:moveTo>
                  <a:lnTo>
                    <a:pt x="1578864" y="409956"/>
                  </a:lnTo>
                  <a:lnTo>
                    <a:pt x="1533143" y="444245"/>
                  </a:lnTo>
                  <a:lnTo>
                    <a:pt x="1567433" y="489966"/>
                  </a:lnTo>
                  <a:lnTo>
                    <a:pt x="1613153" y="455676"/>
                  </a:lnTo>
                  <a:close/>
                </a:path>
                <a:path w="2162810" h="1633854">
                  <a:moveTo>
                    <a:pt x="1520952" y="524256"/>
                  </a:moveTo>
                  <a:lnTo>
                    <a:pt x="1487423" y="478536"/>
                  </a:lnTo>
                  <a:lnTo>
                    <a:pt x="1440941" y="512826"/>
                  </a:lnTo>
                  <a:lnTo>
                    <a:pt x="1475231" y="558546"/>
                  </a:lnTo>
                  <a:lnTo>
                    <a:pt x="1520952" y="524256"/>
                  </a:lnTo>
                  <a:close/>
                </a:path>
                <a:path w="2162810" h="1633854">
                  <a:moveTo>
                    <a:pt x="1429511" y="592836"/>
                  </a:moveTo>
                  <a:lnTo>
                    <a:pt x="1395221" y="547116"/>
                  </a:lnTo>
                  <a:lnTo>
                    <a:pt x="1349502" y="581406"/>
                  </a:lnTo>
                  <a:lnTo>
                    <a:pt x="1383791" y="627126"/>
                  </a:lnTo>
                  <a:lnTo>
                    <a:pt x="1429511" y="592836"/>
                  </a:lnTo>
                  <a:close/>
                </a:path>
                <a:path w="2162810" h="1633854">
                  <a:moveTo>
                    <a:pt x="1338071" y="660654"/>
                  </a:moveTo>
                  <a:lnTo>
                    <a:pt x="1303781" y="614934"/>
                  </a:lnTo>
                  <a:lnTo>
                    <a:pt x="1258061" y="649224"/>
                  </a:lnTo>
                  <a:lnTo>
                    <a:pt x="1292352" y="694944"/>
                  </a:lnTo>
                  <a:lnTo>
                    <a:pt x="1338071" y="660654"/>
                  </a:lnTo>
                  <a:close/>
                </a:path>
                <a:path w="2162810" h="1633854">
                  <a:moveTo>
                    <a:pt x="1246631" y="729234"/>
                  </a:moveTo>
                  <a:lnTo>
                    <a:pt x="1212341" y="683514"/>
                  </a:lnTo>
                  <a:lnTo>
                    <a:pt x="1166621" y="717804"/>
                  </a:lnTo>
                  <a:lnTo>
                    <a:pt x="1200911" y="763524"/>
                  </a:lnTo>
                  <a:lnTo>
                    <a:pt x="1246631" y="729234"/>
                  </a:lnTo>
                  <a:close/>
                </a:path>
                <a:path w="2162810" h="1633854">
                  <a:moveTo>
                    <a:pt x="1155191" y="797814"/>
                  </a:moveTo>
                  <a:lnTo>
                    <a:pt x="1120902" y="752094"/>
                  </a:lnTo>
                  <a:lnTo>
                    <a:pt x="1075181" y="786384"/>
                  </a:lnTo>
                  <a:lnTo>
                    <a:pt x="1108709" y="832104"/>
                  </a:lnTo>
                  <a:lnTo>
                    <a:pt x="1155191" y="797814"/>
                  </a:lnTo>
                  <a:close/>
                </a:path>
                <a:path w="2162810" h="1633854">
                  <a:moveTo>
                    <a:pt x="1062989" y="866394"/>
                  </a:moveTo>
                  <a:lnTo>
                    <a:pt x="1029461" y="820674"/>
                  </a:lnTo>
                  <a:lnTo>
                    <a:pt x="982979" y="854202"/>
                  </a:lnTo>
                  <a:lnTo>
                    <a:pt x="1017269" y="900684"/>
                  </a:lnTo>
                  <a:lnTo>
                    <a:pt x="1062989" y="866394"/>
                  </a:lnTo>
                  <a:close/>
                </a:path>
                <a:path w="2162810" h="1633854">
                  <a:moveTo>
                    <a:pt x="971549" y="934212"/>
                  </a:moveTo>
                  <a:lnTo>
                    <a:pt x="937259" y="888491"/>
                  </a:lnTo>
                  <a:lnTo>
                    <a:pt x="891539" y="922782"/>
                  </a:lnTo>
                  <a:lnTo>
                    <a:pt x="925829" y="968502"/>
                  </a:lnTo>
                  <a:lnTo>
                    <a:pt x="971549" y="934212"/>
                  </a:lnTo>
                  <a:close/>
                </a:path>
                <a:path w="2162810" h="1633854">
                  <a:moveTo>
                    <a:pt x="880109" y="1002791"/>
                  </a:moveTo>
                  <a:lnTo>
                    <a:pt x="845819" y="957072"/>
                  </a:lnTo>
                  <a:lnTo>
                    <a:pt x="800099" y="991362"/>
                  </a:lnTo>
                  <a:lnTo>
                    <a:pt x="834389" y="1037082"/>
                  </a:lnTo>
                  <a:lnTo>
                    <a:pt x="880109" y="1002791"/>
                  </a:lnTo>
                  <a:close/>
                </a:path>
                <a:path w="2162810" h="1633854">
                  <a:moveTo>
                    <a:pt x="788669" y="1071372"/>
                  </a:moveTo>
                  <a:lnTo>
                    <a:pt x="754379" y="1025652"/>
                  </a:lnTo>
                  <a:lnTo>
                    <a:pt x="708659" y="1059942"/>
                  </a:lnTo>
                  <a:lnTo>
                    <a:pt x="742949" y="1105662"/>
                  </a:lnTo>
                  <a:lnTo>
                    <a:pt x="788669" y="1071372"/>
                  </a:lnTo>
                  <a:close/>
                </a:path>
                <a:path w="2162810" h="1633854">
                  <a:moveTo>
                    <a:pt x="697229" y="1139952"/>
                  </a:moveTo>
                  <a:lnTo>
                    <a:pt x="662939" y="1093470"/>
                  </a:lnTo>
                  <a:lnTo>
                    <a:pt x="617219" y="1127760"/>
                  </a:lnTo>
                  <a:lnTo>
                    <a:pt x="650747" y="1173480"/>
                  </a:lnTo>
                  <a:lnTo>
                    <a:pt x="697229" y="1139952"/>
                  </a:lnTo>
                  <a:close/>
                </a:path>
                <a:path w="2162810" h="1633854">
                  <a:moveTo>
                    <a:pt x="605027" y="1207770"/>
                  </a:moveTo>
                  <a:lnTo>
                    <a:pt x="570737" y="1162050"/>
                  </a:lnTo>
                  <a:lnTo>
                    <a:pt x="525017" y="1196340"/>
                  </a:lnTo>
                  <a:lnTo>
                    <a:pt x="559307" y="1242060"/>
                  </a:lnTo>
                  <a:lnTo>
                    <a:pt x="605027" y="1207770"/>
                  </a:lnTo>
                  <a:close/>
                </a:path>
                <a:path w="2162810" h="1633854">
                  <a:moveTo>
                    <a:pt x="513587" y="1276350"/>
                  </a:moveTo>
                  <a:lnTo>
                    <a:pt x="479297" y="1230630"/>
                  </a:lnTo>
                  <a:lnTo>
                    <a:pt x="433577" y="1264920"/>
                  </a:lnTo>
                  <a:lnTo>
                    <a:pt x="467867" y="1310640"/>
                  </a:lnTo>
                  <a:lnTo>
                    <a:pt x="513587" y="1276350"/>
                  </a:lnTo>
                  <a:close/>
                </a:path>
                <a:path w="2162810" h="1633854">
                  <a:moveTo>
                    <a:pt x="422147" y="1344930"/>
                  </a:moveTo>
                  <a:lnTo>
                    <a:pt x="387857" y="1299210"/>
                  </a:lnTo>
                  <a:lnTo>
                    <a:pt x="342138" y="1332738"/>
                  </a:lnTo>
                  <a:lnTo>
                    <a:pt x="376427" y="1379220"/>
                  </a:lnTo>
                  <a:lnTo>
                    <a:pt x="422147" y="1344930"/>
                  </a:lnTo>
                  <a:close/>
                </a:path>
                <a:path w="2162810" h="1633854">
                  <a:moveTo>
                    <a:pt x="330707" y="1412748"/>
                  </a:moveTo>
                  <a:lnTo>
                    <a:pt x="296417" y="1367028"/>
                  </a:lnTo>
                  <a:lnTo>
                    <a:pt x="250697" y="1401318"/>
                  </a:lnTo>
                  <a:lnTo>
                    <a:pt x="284988" y="1447038"/>
                  </a:lnTo>
                  <a:lnTo>
                    <a:pt x="330707" y="1412748"/>
                  </a:lnTo>
                  <a:close/>
                </a:path>
                <a:path w="2162810" h="1633854">
                  <a:moveTo>
                    <a:pt x="238505" y="1481328"/>
                  </a:moveTo>
                  <a:lnTo>
                    <a:pt x="204977" y="1435608"/>
                  </a:lnTo>
                  <a:lnTo>
                    <a:pt x="159257" y="1469898"/>
                  </a:lnTo>
                  <a:lnTo>
                    <a:pt x="192785" y="1515618"/>
                  </a:lnTo>
                  <a:lnTo>
                    <a:pt x="238505" y="1481328"/>
                  </a:lnTo>
                  <a:close/>
                </a:path>
                <a:path w="2162810" h="1633854">
                  <a:moveTo>
                    <a:pt x="147065" y="1549908"/>
                  </a:moveTo>
                  <a:lnTo>
                    <a:pt x="112775" y="1504188"/>
                  </a:lnTo>
                  <a:lnTo>
                    <a:pt x="67055" y="1538478"/>
                  </a:lnTo>
                  <a:lnTo>
                    <a:pt x="101345" y="1584198"/>
                  </a:lnTo>
                  <a:lnTo>
                    <a:pt x="147065" y="1549908"/>
                  </a:lnTo>
                  <a:close/>
                </a:path>
                <a:path w="2162810" h="1633854">
                  <a:moveTo>
                    <a:pt x="55625" y="1618488"/>
                  </a:moveTo>
                  <a:lnTo>
                    <a:pt x="21335" y="1572006"/>
                  </a:lnTo>
                  <a:lnTo>
                    <a:pt x="0" y="1588008"/>
                  </a:lnTo>
                  <a:lnTo>
                    <a:pt x="34289" y="1633727"/>
                  </a:lnTo>
                  <a:lnTo>
                    <a:pt x="55625" y="16184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0755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6602983" y="1062621"/>
            <a:ext cx="2596515" cy="915035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2600" dirty="0">
                <a:solidFill>
                  <a:srgbClr val="EC34F1"/>
                </a:solidFill>
                <a:latin typeface="Arial Unicode MS"/>
                <a:cs typeface="Arial Unicode MS"/>
              </a:rPr>
              <a:t>87</a:t>
            </a:r>
            <a:r>
              <a:rPr sz="26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600" spc="-10" dirty="0">
                <a:solidFill>
                  <a:srgbClr val="EC34F1"/>
                </a:solidFill>
                <a:latin typeface="Arial Unicode MS"/>
                <a:cs typeface="Arial Unicode MS"/>
              </a:rPr>
              <a:t>Característica</a:t>
            </a:r>
            <a:endParaRPr sz="2600">
              <a:latin typeface="Arial Unicode MS"/>
              <a:cs typeface="Arial Unicode MS"/>
            </a:endParaRPr>
          </a:p>
          <a:p>
            <a:pPr marL="247650">
              <a:lnSpc>
                <a:spcPct val="100000"/>
              </a:lnSpc>
              <a:spcBef>
                <a:spcPts val="705"/>
              </a:spcBef>
            </a:pPr>
            <a:r>
              <a:rPr sz="1800" dirty="0">
                <a:solidFill>
                  <a:srgbClr val="EC34F1"/>
                </a:solidFill>
                <a:latin typeface="Arial Unicode MS"/>
                <a:cs typeface="Arial Unicode MS"/>
              </a:rPr>
              <a:t>I</a:t>
            </a:r>
            <a:r>
              <a:rPr sz="1200" dirty="0">
                <a:solidFill>
                  <a:srgbClr val="EC34F1"/>
                </a:solidFill>
                <a:latin typeface="Arial Unicode MS"/>
                <a:cs typeface="Arial Unicode MS"/>
              </a:rPr>
              <a:t>RSM</a:t>
            </a:r>
            <a:r>
              <a:rPr sz="1800" dirty="0">
                <a:solidFill>
                  <a:srgbClr val="EC34F1"/>
                </a:solidFill>
                <a:latin typeface="Arial Unicode MS"/>
                <a:cs typeface="Arial Unicode MS"/>
              </a:rPr>
              <a:t>/I</a:t>
            </a:r>
            <a:r>
              <a:rPr sz="1200" dirty="0">
                <a:solidFill>
                  <a:srgbClr val="EC34F1"/>
                </a:solidFill>
                <a:latin typeface="Arial Unicode MS"/>
                <a:cs typeface="Arial Unicode MS"/>
              </a:rPr>
              <a:t>FONDO</a:t>
            </a:r>
            <a:r>
              <a:rPr sz="1800" dirty="0">
                <a:solidFill>
                  <a:srgbClr val="EC34F1"/>
                </a:solidFill>
                <a:latin typeface="Arial Unicode MS"/>
                <a:cs typeface="Arial Unicode MS"/>
              </a:rPr>
              <a:t>&gt;</a:t>
            </a:r>
            <a:r>
              <a:rPr sz="180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800" spc="-10" dirty="0">
                <a:solidFill>
                  <a:srgbClr val="EC34F1"/>
                </a:solidFill>
                <a:latin typeface="Arial Unicode MS"/>
                <a:cs typeface="Arial Unicode MS"/>
              </a:rPr>
              <a:t>Recogida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91488" y="1994407"/>
            <a:ext cx="801370" cy="1242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4465">
              <a:lnSpc>
                <a:spcPct val="100000"/>
              </a:lnSpc>
              <a:spcBef>
                <a:spcPts val="100"/>
              </a:spcBef>
            </a:pPr>
            <a:r>
              <a:rPr sz="2400" b="1" spc="120" dirty="0">
                <a:solidFill>
                  <a:srgbClr val="FF0000"/>
                </a:solidFill>
                <a:latin typeface="Trebuchet MS"/>
                <a:cs typeface="Trebuchet MS"/>
              </a:rPr>
              <a:t>40%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400" b="1" spc="120" dirty="0">
                <a:solidFill>
                  <a:srgbClr val="FF0000"/>
                </a:solidFill>
                <a:latin typeface="Trebuchet MS"/>
                <a:cs typeface="Trebuchet MS"/>
              </a:rPr>
              <a:t>10%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25409" y="4293361"/>
            <a:ext cx="671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FF0000"/>
                </a:solidFill>
                <a:latin typeface="Trebuchet MS"/>
                <a:cs typeface="Trebuchet MS"/>
              </a:rPr>
              <a:t>0.6A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91082" y="5512561"/>
            <a:ext cx="671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FF0000"/>
                </a:solidFill>
                <a:latin typeface="Trebuchet MS"/>
                <a:cs typeface="Trebuchet MS"/>
              </a:rPr>
              <a:t>0.3A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79987" y="6565898"/>
            <a:ext cx="51123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415">
              <a:lnSpc>
                <a:spcPct val="138500"/>
              </a:lnSpc>
              <a:spcBef>
                <a:spcPts val="100"/>
              </a:spcBef>
            </a:pPr>
            <a:r>
              <a:rPr sz="1300" spc="-114" dirty="0">
                <a:latin typeface="Arial Unicode MS"/>
                <a:cs typeface="Arial Unicode MS"/>
              </a:rPr>
              <a:t>CTC</a:t>
            </a:r>
            <a:r>
              <a:rPr sz="1300" spc="2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=</a:t>
            </a:r>
            <a:r>
              <a:rPr sz="1300" spc="3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Relación</a:t>
            </a:r>
            <a:r>
              <a:rPr sz="1300" spc="3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3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corrección</a:t>
            </a:r>
            <a:r>
              <a:rPr sz="1300" spc="2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3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TI</a:t>
            </a:r>
            <a:r>
              <a:rPr sz="1300" spc="3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=</a:t>
            </a:r>
            <a:r>
              <a:rPr sz="1300" spc="25" dirty="0">
                <a:latin typeface="Arial Unicode MS"/>
                <a:cs typeface="Arial Unicode MS"/>
              </a:rPr>
              <a:t> </a:t>
            </a:r>
            <a:r>
              <a:rPr sz="1300" spc="-114" dirty="0">
                <a:latin typeface="Arial Unicode MS"/>
                <a:cs typeface="Arial Unicode MS"/>
              </a:rPr>
              <a:t>CTR</a:t>
            </a:r>
            <a:r>
              <a:rPr sz="1300" spc="3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30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línea/CTR</a:t>
            </a:r>
            <a:r>
              <a:rPr sz="1300" spc="30" dirty="0">
                <a:latin typeface="Arial Unicode MS"/>
                <a:cs typeface="Arial Unicode MS"/>
              </a:rPr>
              <a:t> </a:t>
            </a:r>
            <a:r>
              <a:rPr sz="1300" spc="70" dirty="0">
                <a:latin typeface="Arial Unicode MS"/>
                <a:cs typeface="Arial Unicode MS"/>
              </a:rPr>
              <a:t>neutro</a:t>
            </a:r>
            <a:r>
              <a:rPr sz="1300" spc="25" dirty="0">
                <a:latin typeface="Arial Unicode MS"/>
                <a:cs typeface="Arial Unicode MS"/>
              </a:rPr>
              <a:t> </a:t>
            </a:r>
            <a:r>
              <a:rPr sz="1300" spc="-25" dirty="0">
                <a:latin typeface="Arial Unicode MS"/>
                <a:cs typeface="Arial Unicode MS"/>
              </a:rPr>
              <a:t>Se </a:t>
            </a:r>
            <a:r>
              <a:rPr sz="1300" dirty="0">
                <a:latin typeface="Arial Unicode MS"/>
                <a:cs typeface="Arial Unicode MS"/>
              </a:rPr>
              <a:t>utiliza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cuando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los</a:t>
            </a:r>
            <a:r>
              <a:rPr sz="1300" spc="9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TI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9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línea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y</a:t>
            </a:r>
            <a:r>
              <a:rPr sz="1300" spc="90" dirty="0">
                <a:latin typeface="Arial Unicode MS"/>
                <a:cs typeface="Arial Unicode MS"/>
              </a:rPr>
              <a:t> </a:t>
            </a:r>
            <a:r>
              <a:rPr sz="1300" spc="70" dirty="0">
                <a:latin typeface="Arial Unicode MS"/>
                <a:cs typeface="Arial Unicode MS"/>
              </a:rPr>
              <a:t>neutro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tienen</a:t>
            </a:r>
            <a:r>
              <a:rPr sz="1300" spc="9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relaciones</a:t>
            </a:r>
            <a:r>
              <a:rPr sz="1300" spc="85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diferentes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139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94103" y="1828800"/>
            <a:ext cx="7029450" cy="5420360"/>
            <a:chOff x="1594103" y="1828800"/>
            <a:chExt cx="7029450" cy="5420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7057" y="1828800"/>
              <a:ext cx="7003542" cy="542010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94103" y="2159507"/>
              <a:ext cx="7029450" cy="1968500"/>
            </a:xfrm>
            <a:custGeom>
              <a:avLst/>
              <a:gdLst/>
              <a:ahLst/>
              <a:cxnLst/>
              <a:rect l="l" t="t" r="r" b="b"/>
              <a:pathLst>
                <a:path w="7029450" h="1968500">
                  <a:moveTo>
                    <a:pt x="7029450" y="1962912"/>
                  </a:moveTo>
                  <a:lnTo>
                    <a:pt x="7029450" y="5334"/>
                  </a:lnTo>
                  <a:lnTo>
                    <a:pt x="7024116" y="0"/>
                  </a:lnTo>
                  <a:lnTo>
                    <a:pt x="6095" y="0"/>
                  </a:lnTo>
                  <a:lnTo>
                    <a:pt x="0" y="5334"/>
                  </a:lnTo>
                  <a:lnTo>
                    <a:pt x="0" y="1962912"/>
                  </a:lnTo>
                  <a:lnTo>
                    <a:pt x="6096" y="1968246"/>
                  </a:lnTo>
                  <a:lnTo>
                    <a:pt x="12953" y="1968246"/>
                  </a:lnTo>
                  <a:lnTo>
                    <a:pt x="12954" y="25146"/>
                  </a:lnTo>
                  <a:lnTo>
                    <a:pt x="25146" y="12192"/>
                  </a:lnTo>
                  <a:lnTo>
                    <a:pt x="25146" y="25146"/>
                  </a:lnTo>
                  <a:lnTo>
                    <a:pt x="7004304" y="25146"/>
                  </a:lnTo>
                  <a:lnTo>
                    <a:pt x="7004304" y="12192"/>
                  </a:lnTo>
                  <a:lnTo>
                    <a:pt x="7016496" y="25146"/>
                  </a:lnTo>
                  <a:lnTo>
                    <a:pt x="7016496" y="1968246"/>
                  </a:lnTo>
                  <a:lnTo>
                    <a:pt x="7024116" y="1968246"/>
                  </a:lnTo>
                  <a:lnTo>
                    <a:pt x="7029450" y="1962912"/>
                  </a:lnTo>
                  <a:close/>
                </a:path>
                <a:path w="7029450" h="1968500">
                  <a:moveTo>
                    <a:pt x="25146" y="25146"/>
                  </a:moveTo>
                  <a:lnTo>
                    <a:pt x="25146" y="12192"/>
                  </a:lnTo>
                  <a:lnTo>
                    <a:pt x="12954" y="25146"/>
                  </a:lnTo>
                  <a:lnTo>
                    <a:pt x="25146" y="25146"/>
                  </a:lnTo>
                  <a:close/>
                </a:path>
                <a:path w="7029450" h="1968500">
                  <a:moveTo>
                    <a:pt x="25146" y="1943100"/>
                  </a:moveTo>
                  <a:lnTo>
                    <a:pt x="25146" y="25146"/>
                  </a:lnTo>
                  <a:lnTo>
                    <a:pt x="12954" y="25146"/>
                  </a:lnTo>
                  <a:lnTo>
                    <a:pt x="12954" y="1943100"/>
                  </a:lnTo>
                  <a:lnTo>
                    <a:pt x="25146" y="1943100"/>
                  </a:lnTo>
                  <a:close/>
                </a:path>
                <a:path w="7029450" h="1968500">
                  <a:moveTo>
                    <a:pt x="7016496" y="1943100"/>
                  </a:moveTo>
                  <a:lnTo>
                    <a:pt x="12954" y="1943100"/>
                  </a:lnTo>
                  <a:lnTo>
                    <a:pt x="25146" y="1955292"/>
                  </a:lnTo>
                  <a:lnTo>
                    <a:pt x="25145" y="1968246"/>
                  </a:lnTo>
                  <a:lnTo>
                    <a:pt x="7004304" y="1968246"/>
                  </a:lnTo>
                  <a:lnTo>
                    <a:pt x="7004304" y="1955292"/>
                  </a:lnTo>
                  <a:lnTo>
                    <a:pt x="7016496" y="1943100"/>
                  </a:lnTo>
                  <a:close/>
                </a:path>
                <a:path w="7029450" h="1968500">
                  <a:moveTo>
                    <a:pt x="25145" y="1968246"/>
                  </a:moveTo>
                  <a:lnTo>
                    <a:pt x="25146" y="1955292"/>
                  </a:lnTo>
                  <a:lnTo>
                    <a:pt x="12954" y="1943100"/>
                  </a:lnTo>
                  <a:lnTo>
                    <a:pt x="12953" y="1968246"/>
                  </a:lnTo>
                  <a:lnTo>
                    <a:pt x="25145" y="1968246"/>
                  </a:lnTo>
                  <a:close/>
                </a:path>
                <a:path w="7029450" h="1968500">
                  <a:moveTo>
                    <a:pt x="7016496" y="25146"/>
                  </a:moveTo>
                  <a:lnTo>
                    <a:pt x="7004304" y="12192"/>
                  </a:lnTo>
                  <a:lnTo>
                    <a:pt x="7004304" y="25146"/>
                  </a:lnTo>
                  <a:lnTo>
                    <a:pt x="7016496" y="25146"/>
                  </a:lnTo>
                  <a:close/>
                </a:path>
                <a:path w="7029450" h="1968500">
                  <a:moveTo>
                    <a:pt x="7016496" y="1943100"/>
                  </a:moveTo>
                  <a:lnTo>
                    <a:pt x="7016496" y="25146"/>
                  </a:lnTo>
                  <a:lnTo>
                    <a:pt x="7004304" y="25146"/>
                  </a:lnTo>
                  <a:lnTo>
                    <a:pt x="7004304" y="1943100"/>
                  </a:lnTo>
                  <a:lnTo>
                    <a:pt x="7016496" y="1943100"/>
                  </a:lnTo>
                  <a:close/>
                </a:path>
                <a:path w="7029450" h="1968500">
                  <a:moveTo>
                    <a:pt x="7016496" y="1968246"/>
                  </a:moveTo>
                  <a:lnTo>
                    <a:pt x="7016496" y="1943100"/>
                  </a:lnTo>
                  <a:lnTo>
                    <a:pt x="7004304" y="1955292"/>
                  </a:lnTo>
                  <a:lnTo>
                    <a:pt x="7004304" y="1968246"/>
                  </a:lnTo>
                  <a:lnTo>
                    <a:pt x="7016496" y="196824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138</a:t>
            </a:fld>
            <a:endParaRPr spc="-25" dirty="0"/>
          </a:p>
        </p:txBody>
      </p:sp>
      <p:sp>
        <p:nvSpPr>
          <p:cNvPr id="9" name="object 9"/>
          <p:cNvSpPr txBox="1"/>
          <p:nvPr/>
        </p:nvSpPr>
        <p:spPr>
          <a:xfrm>
            <a:off x="6498590" y="1318767"/>
            <a:ext cx="27400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EC34F1"/>
                </a:solidFill>
                <a:latin typeface="Arial Unicode MS"/>
                <a:cs typeface="Arial Unicode MS"/>
              </a:rPr>
              <a:t>87</a:t>
            </a:r>
            <a:r>
              <a:rPr sz="1600" spc="8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EC34F1"/>
                </a:solidFill>
                <a:latin typeface="Arial Unicode MS"/>
                <a:cs typeface="Arial Unicode MS"/>
              </a:rPr>
              <a:t>Pantalla</a:t>
            </a:r>
            <a:r>
              <a:rPr sz="1600" spc="9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600" spc="9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600" spc="45" dirty="0">
                <a:solidFill>
                  <a:srgbClr val="EC34F1"/>
                </a:solidFill>
                <a:latin typeface="Arial Unicode MS"/>
                <a:cs typeface="Arial Unicode MS"/>
              </a:rPr>
              <a:t>configuración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139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840739" y="1241043"/>
            <a:ext cx="8234680" cy="318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03225" algn="ctr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solidFill>
                  <a:srgbClr val="EC34F1"/>
                </a:solidFill>
                <a:latin typeface="Arial Unicode MS"/>
                <a:cs typeface="Arial Unicode MS"/>
              </a:rPr>
              <a:t>Fallas</a:t>
            </a:r>
            <a:r>
              <a:rPr sz="2200" spc="-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200" spc="-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-50" dirty="0">
                <a:solidFill>
                  <a:srgbClr val="EC34F1"/>
                </a:solidFill>
                <a:latin typeface="Arial Unicode MS"/>
                <a:cs typeface="Arial Unicode MS"/>
              </a:rPr>
              <a:t>Fase</a:t>
            </a:r>
            <a:r>
              <a:rPr sz="220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200" spc="-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dirty="0">
                <a:solidFill>
                  <a:srgbClr val="EC34F1"/>
                </a:solidFill>
                <a:latin typeface="Arial Unicode MS"/>
                <a:cs typeface="Arial Unicode MS"/>
              </a:rPr>
              <a:t>Estator –</a:t>
            </a:r>
            <a:r>
              <a:rPr sz="2200" spc="-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75" dirty="0">
                <a:solidFill>
                  <a:srgbClr val="EC34F1"/>
                </a:solidFill>
                <a:latin typeface="Arial Unicode MS"/>
                <a:cs typeface="Arial Unicode MS"/>
              </a:rPr>
              <a:t>Otros</a:t>
            </a:r>
            <a:r>
              <a:rPr sz="220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-10" dirty="0">
                <a:solidFill>
                  <a:srgbClr val="EC34F1"/>
                </a:solidFill>
                <a:latin typeface="Arial Unicode MS"/>
                <a:cs typeface="Arial Unicode MS"/>
              </a:rPr>
              <a:t>Elementos</a:t>
            </a:r>
            <a:endParaRPr sz="22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2130"/>
              </a:spcBef>
              <a:buSzPct val="117647"/>
              <a:buChar char="-"/>
              <a:tabLst>
                <a:tab pos="354965" algn="l"/>
                <a:tab pos="356235" algn="l"/>
              </a:tabLst>
            </a:pPr>
            <a:r>
              <a:rPr sz="1700" dirty="0">
                <a:latin typeface="Arial Unicode MS"/>
                <a:cs typeface="Arial Unicode MS"/>
              </a:rPr>
              <a:t>21</a:t>
            </a:r>
            <a:r>
              <a:rPr sz="1700" spc="8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–</a:t>
            </a:r>
            <a:r>
              <a:rPr sz="1700" spc="9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Distancia</a:t>
            </a:r>
            <a:r>
              <a:rPr sz="1700" spc="9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9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fase</a:t>
            </a:r>
            <a:r>
              <a:rPr sz="1700" spc="8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(respaldo</a:t>
            </a:r>
            <a:r>
              <a:rPr sz="1700" spc="9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90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zona)</a:t>
            </a:r>
            <a:endParaRPr sz="1700">
              <a:latin typeface="Arial Unicode MS"/>
              <a:cs typeface="Arial Unicode MS"/>
            </a:endParaRPr>
          </a:p>
          <a:p>
            <a:pPr marL="554355" lvl="1" indent="-85090">
              <a:lnSpc>
                <a:spcPct val="100000"/>
              </a:lnSpc>
              <a:spcBef>
                <a:spcPts val="660"/>
              </a:spcBef>
              <a:buChar char="-"/>
              <a:tabLst>
                <a:tab pos="554990" algn="l"/>
              </a:tabLst>
            </a:pPr>
            <a:r>
              <a:rPr sz="1150" dirty="0">
                <a:latin typeface="Arial Unicode MS"/>
                <a:cs typeface="Arial Unicode MS"/>
              </a:rPr>
              <a:t>Utilice</a:t>
            </a:r>
            <a:r>
              <a:rPr sz="1150" spc="6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Z1</a:t>
            </a:r>
            <a:r>
              <a:rPr sz="1150" spc="7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con</a:t>
            </a:r>
            <a:r>
              <a:rPr sz="1150" spc="65" dirty="0">
                <a:latin typeface="Arial Unicode MS"/>
                <a:cs typeface="Arial Unicode MS"/>
              </a:rPr>
              <a:t> </a:t>
            </a:r>
            <a:r>
              <a:rPr sz="1150" spc="70" dirty="0">
                <a:latin typeface="Arial Unicode MS"/>
                <a:cs typeface="Arial Unicode MS"/>
              </a:rPr>
              <a:t>un </a:t>
            </a:r>
            <a:r>
              <a:rPr sz="1150" dirty="0">
                <a:latin typeface="Arial Unicode MS"/>
                <a:cs typeface="Arial Unicode MS"/>
              </a:rPr>
              <a:t>alcance</a:t>
            </a:r>
            <a:r>
              <a:rPr sz="1150" spc="7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establecido</a:t>
            </a:r>
            <a:r>
              <a:rPr sz="1150" spc="6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en</a:t>
            </a:r>
            <a:r>
              <a:rPr sz="1150" spc="7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el</a:t>
            </a:r>
            <a:r>
              <a:rPr sz="1150" spc="7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80</a:t>
            </a:r>
            <a:r>
              <a:rPr sz="1150" spc="65" dirty="0">
                <a:latin typeface="Arial Unicode MS"/>
                <a:cs typeface="Arial Unicode MS"/>
              </a:rPr>
              <a:t> </a:t>
            </a:r>
            <a:r>
              <a:rPr sz="1150" spc="-80" dirty="0">
                <a:latin typeface="Arial Unicode MS"/>
                <a:cs typeface="Arial Unicode MS"/>
              </a:rPr>
              <a:t>%</a:t>
            </a:r>
            <a:r>
              <a:rPr sz="1150" spc="7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de</a:t>
            </a:r>
            <a:r>
              <a:rPr sz="1150" spc="7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la</a:t>
            </a:r>
            <a:r>
              <a:rPr sz="1150" spc="6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impedancia</a:t>
            </a:r>
            <a:r>
              <a:rPr sz="1150" spc="7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de</a:t>
            </a:r>
            <a:r>
              <a:rPr sz="1150" spc="70" dirty="0">
                <a:latin typeface="Arial Unicode MS"/>
                <a:cs typeface="Arial Unicode MS"/>
              </a:rPr>
              <a:t> </a:t>
            </a:r>
            <a:r>
              <a:rPr sz="1150" spc="-25" dirty="0">
                <a:latin typeface="Arial Unicode MS"/>
                <a:cs typeface="Arial Unicode MS"/>
              </a:rPr>
              <a:t>GSU</a:t>
            </a:r>
            <a:endParaRPr sz="1150">
              <a:latin typeface="Arial Unicode MS"/>
              <a:cs typeface="Arial Unicode MS"/>
            </a:endParaRPr>
          </a:p>
          <a:p>
            <a:pPr marL="558165" lvl="1" indent="-88900">
              <a:lnSpc>
                <a:spcPct val="100000"/>
              </a:lnSpc>
              <a:spcBef>
                <a:spcPts val="730"/>
              </a:spcBef>
              <a:buChar char="-"/>
              <a:tabLst>
                <a:tab pos="558800" algn="l"/>
              </a:tabLst>
            </a:pPr>
            <a:r>
              <a:rPr sz="1200" dirty="0">
                <a:latin typeface="Arial Unicode MS"/>
                <a:cs typeface="Arial Unicode MS"/>
              </a:rPr>
              <a:t>Proporcione</a:t>
            </a:r>
            <a:r>
              <a:rPr sz="1200" spc="20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respaldo</a:t>
            </a:r>
            <a:r>
              <a:rPr sz="1200" spc="204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204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alta</a:t>
            </a:r>
            <a:r>
              <a:rPr sz="1200" spc="204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velocidad</a:t>
            </a:r>
            <a:r>
              <a:rPr sz="1200" spc="204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hasta</a:t>
            </a:r>
            <a:r>
              <a:rPr sz="1200" spc="204" dirty="0">
                <a:latin typeface="Arial Unicode MS"/>
                <a:cs typeface="Arial Unicode MS"/>
              </a:rPr>
              <a:t> </a:t>
            </a:r>
            <a:r>
              <a:rPr sz="1200" spc="-25" dirty="0">
                <a:latin typeface="Arial Unicode MS"/>
                <a:cs typeface="Arial Unicode MS"/>
              </a:rPr>
              <a:t>87G</a:t>
            </a:r>
            <a:endParaRPr sz="12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 Unicode MS"/>
              <a:buChar char="-"/>
            </a:pPr>
            <a:endParaRPr sz="14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111111"/>
              <a:buChar char="-"/>
              <a:tabLst>
                <a:tab pos="354965" algn="l"/>
                <a:tab pos="356235" algn="l"/>
              </a:tabLst>
            </a:pPr>
            <a:r>
              <a:rPr sz="1800" spc="60" dirty="0">
                <a:latin typeface="Arial Unicode MS"/>
                <a:cs typeface="Arial Unicode MS"/>
              </a:rPr>
              <a:t>50/50N/51N</a:t>
            </a:r>
            <a:r>
              <a:rPr sz="1800" spc="-1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–</a:t>
            </a:r>
            <a:r>
              <a:rPr sz="1800" spc="-1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Sobreintensidad</a:t>
            </a:r>
            <a:r>
              <a:rPr sz="1800" spc="-1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-1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fase</a:t>
            </a:r>
            <a:r>
              <a:rPr sz="1800" spc="-1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y</a:t>
            </a:r>
            <a:r>
              <a:rPr sz="1800" spc="-10" dirty="0">
                <a:latin typeface="Arial Unicode MS"/>
                <a:cs typeface="Arial Unicode MS"/>
              </a:rPr>
              <a:t> </a:t>
            </a:r>
            <a:r>
              <a:rPr sz="1800" spc="80" dirty="0">
                <a:latin typeface="Arial Unicode MS"/>
                <a:cs typeface="Arial Unicode MS"/>
              </a:rPr>
              <a:t>tierra</a:t>
            </a:r>
            <a:r>
              <a:rPr sz="1800" spc="-10" dirty="0">
                <a:latin typeface="Arial Unicode MS"/>
                <a:cs typeface="Arial Unicode MS"/>
              </a:rPr>
              <a:t> (respaldo)</a:t>
            </a:r>
            <a:endParaRPr sz="1800">
              <a:latin typeface="Arial Unicode MS"/>
              <a:cs typeface="Arial Unicode MS"/>
            </a:endParaRPr>
          </a:p>
          <a:p>
            <a:pPr marL="594995" lvl="1" indent="-125730">
              <a:lnSpc>
                <a:spcPct val="100000"/>
              </a:lnSpc>
              <a:spcBef>
                <a:spcPts val="110"/>
              </a:spcBef>
              <a:buChar char="-"/>
              <a:tabLst>
                <a:tab pos="595630" algn="l"/>
              </a:tabLst>
            </a:pPr>
            <a:r>
              <a:rPr sz="1700" dirty="0">
                <a:latin typeface="Arial Unicode MS"/>
                <a:cs typeface="Arial Unicode MS"/>
              </a:rPr>
              <a:t>Debe </a:t>
            </a:r>
            <a:r>
              <a:rPr sz="1700" spc="70" dirty="0">
                <a:latin typeface="Arial Unicode MS"/>
                <a:cs typeface="Arial Unicode MS"/>
              </a:rPr>
              <a:t>operar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8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Hz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80 </a:t>
            </a:r>
            <a:r>
              <a:rPr sz="1700" spc="-25" dirty="0">
                <a:latin typeface="Arial Unicode MS"/>
                <a:cs typeface="Arial Unicode MS"/>
              </a:rPr>
              <a:t>Hz</a:t>
            </a:r>
            <a:endParaRPr sz="1700">
              <a:latin typeface="Arial Unicode MS"/>
              <a:cs typeface="Arial Unicode MS"/>
            </a:endParaRPr>
          </a:p>
          <a:p>
            <a:pPr marL="755650" marR="924560" lvl="1" indent="-285750">
              <a:lnSpc>
                <a:spcPts val="2160"/>
              </a:lnSpc>
              <a:spcBef>
                <a:spcPts val="90"/>
              </a:spcBef>
              <a:buChar char="-"/>
              <a:tabLst>
                <a:tab pos="588645" algn="l"/>
              </a:tabLst>
            </a:pPr>
            <a:r>
              <a:rPr sz="1600" spc="50" dirty="0">
                <a:latin typeface="Arial Unicode MS"/>
                <a:cs typeface="Arial Unicode MS"/>
              </a:rPr>
              <a:t>Brinda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protección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al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generador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contra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fallas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fase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tierra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75" dirty="0">
                <a:latin typeface="Arial Unicode MS"/>
                <a:cs typeface="Arial Unicode MS"/>
              </a:rPr>
              <a:t>durante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el </a:t>
            </a:r>
            <a:r>
              <a:rPr sz="1600" spc="60" dirty="0">
                <a:latin typeface="Arial Unicode MS"/>
                <a:cs typeface="Arial Unicode MS"/>
              </a:rPr>
              <a:t>arranque</a:t>
            </a:r>
            <a:r>
              <a:rPr sz="1600" spc="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el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spc="40" dirty="0">
                <a:latin typeface="Arial Unicode MS"/>
                <a:cs typeface="Arial Unicode MS"/>
              </a:rPr>
              <a:t>apagado</a:t>
            </a:r>
            <a:endParaRPr sz="1600">
              <a:latin typeface="Arial Unicode MS"/>
              <a:cs typeface="Arial Unicode MS"/>
            </a:endParaRPr>
          </a:p>
          <a:p>
            <a:pPr marL="580390" lvl="1" indent="-111125">
              <a:lnSpc>
                <a:spcPct val="100000"/>
              </a:lnSpc>
              <a:spcBef>
                <a:spcPts val="229"/>
              </a:spcBef>
              <a:buChar char="-"/>
              <a:tabLst>
                <a:tab pos="581025" algn="l"/>
              </a:tabLst>
            </a:pPr>
            <a:r>
              <a:rPr sz="1500" spc="50" dirty="0">
                <a:latin typeface="Arial Unicode MS"/>
                <a:cs typeface="Arial Unicode MS"/>
              </a:rPr>
              <a:t>Proporciona</a:t>
            </a:r>
            <a:r>
              <a:rPr sz="1500" spc="6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respaldo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para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función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87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y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extiende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65" dirty="0">
                <a:latin typeface="Arial Unicode MS"/>
                <a:cs typeface="Arial Unicode MS"/>
              </a:rPr>
              <a:t> rango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frecuencia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hasta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8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Hz.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0739" y="4981328"/>
            <a:ext cx="7862570" cy="1115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3535">
              <a:lnSpc>
                <a:spcPts val="2275"/>
              </a:lnSpc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sz="1600" dirty="0">
                <a:latin typeface="Arial Unicode MS"/>
                <a:cs typeface="Arial Unicode MS"/>
              </a:rPr>
              <a:t>51</a:t>
            </a:r>
            <a:r>
              <a:rPr sz="1600" spc="50" dirty="0">
                <a:latin typeface="Arial Unicode MS"/>
                <a:cs typeface="Arial Unicode MS"/>
              </a:rPr>
              <a:t> </a:t>
            </a:r>
            <a:r>
              <a:rPr sz="1600" spc="-60" dirty="0">
                <a:latin typeface="Arial Unicode MS"/>
                <a:cs typeface="Arial Unicode MS"/>
              </a:rPr>
              <a:t>V:</a:t>
            </a:r>
            <a:r>
              <a:rPr sz="1600" spc="55" dirty="0">
                <a:latin typeface="Arial Unicode MS"/>
                <a:cs typeface="Arial Unicode MS"/>
              </a:rPr>
              <a:t> sobrecorriente </a:t>
            </a:r>
            <a:r>
              <a:rPr sz="1600" spc="65" dirty="0">
                <a:latin typeface="Arial Unicode MS"/>
                <a:cs typeface="Arial Unicode MS"/>
              </a:rPr>
              <a:t>controlada/restringida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spc="90" dirty="0">
                <a:latin typeface="Arial Unicode MS"/>
                <a:cs typeface="Arial Unicode MS"/>
              </a:rPr>
              <a:t>por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voltaje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(respaldo)</a:t>
            </a:r>
            <a:endParaRPr sz="1600">
              <a:latin typeface="Arial Unicode MS"/>
              <a:cs typeface="Arial Unicode MS"/>
            </a:endParaRPr>
          </a:p>
          <a:p>
            <a:pPr marL="594995" lvl="1" indent="-125730">
              <a:lnSpc>
                <a:spcPct val="100000"/>
              </a:lnSpc>
              <a:spcBef>
                <a:spcPts val="105"/>
              </a:spcBef>
              <a:buChar char="-"/>
              <a:tabLst>
                <a:tab pos="595630" algn="l"/>
              </a:tabLst>
            </a:pPr>
            <a:r>
              <a:rPr sz="1700" spc="55" dirty="0">
                <a:latin typeface="Arial Unicode MS"/>
                <a:cs typeface="Arial Unicode MS"/>
              </a:rPr>
              <a:t>Acomodar</a:t>
            </a:r>
            <a:r>
              <a:rPr sz="1700" spc="-15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decremento</a:t>
            </a:r>
            <a:r>
              <a:rPr sz="1700" spc="-15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actual</a:t>
            </a:r>
            <a:endParaRPr sz="1700">
              <a:latin typeface="Arial Unicode MS"/>
              <a:cs typeface="Arial Unicode MS"/>
            </a:endParaRPr>
          </a:p>
          <a:p>
            <a:pPr marL="561975" lvl="1" indent="-92710">
              <a:lnSpc>
                <a:spcPct val="100000"/>
              </a:lnSpc>
              <a:spcBef>
                <a:spcPts val="570"/>
              </a:spcBef>
              <a:buChar char="-"/>
              <a:tabLst>
                <a:tab pos="562610" algn="l"/>
              </a:tabLst>
            </a:pPr>
            <a:r>
              <a:rPr sz="1250" dirty="0">
                <a:latin typeface="Arial Unicode MS"/>
                <a:cs typeface="Arial Unicode MS"/>
              </a:rPr>
              <a:t>Proporcionar</a:t>
            </a:r>
            <a:r>
              <a:rPr sz="1250" spc="32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respaldo</a:t>
            </a:r>
            <a:r>
              <a:rPr sz="1250" spc="33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hasta</a:t>
            </a:r>
            <a:r>
              <a:rPr sz="1250" spc="330" dirty="0">
                <a:latin typeface="Arial Unicode MS"/>
                <a:cs typeface="Arial Unicode MS"/>
              </a:rPr>
              <a:t> </a:t>
            </a:r>
            <a:r>
              <a:rPr sz="1250" spc="-25" dirty="0">
                <a:latin typeface="Arial Unicode MS"/>
                <a:cs typeface="Arial Unicode MS"/>
              </a:rPr>
              <a:t>87G</a:t>
            </a:r>
            <a:endParaRPr sz="1250">
              <a:latin typeface="Arial Unicode MS"/>
              <a:cs typeface="Arial Unicode MS"/>
            </a:endParaRPr>
          </a:p>
          <a:p>
            <a:pPr marL="572770" lvl="1" indent="-103505">
              <a:lnSpc>
                <a:spcPct val="100000"/>
              </a:lnSpc>
              <a:spcBef>
                <a:spcPts val="509"/>
              </a:spcBef>
              <a:buChar char="-"/>
              <a:tabLst>
                <a:tab pos="573405" algn="l"/>
              </a:tabLst>
            </a:pPr>
            <a:r>
              <a:rPr sz="1400" dirty="0">
                <a:latin typeface="Arial Unicode MS"/>
                <a:cs typeface="Arial Unicode MS"/>
              </a:rPr>
              <a:t>Puede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aplicarse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en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paralelo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con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el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21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para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iniciar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captura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spc="75" dirty="0">
                <a:latin typeface="Arial Unicode MS"/>
                <a:cs typeface="Arial Unicode MS"/>
              </a:rPr>
              <a:t>forma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onda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y</a:t>
            </a:r>
            <a:r>
              <a:rPr sz="1400" u="sng" spc="5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no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viaje</a:t>
            </a:r>
            <a:endParaRPr sz="1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140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1221739" y="1382776"/>
            <a:ext cx="7169784" cy="5008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8910">
              <a:lnSpc>
                <a:spcPct val="100000"/>
              </a:lnSpc>
              <a:spcBef>
                <a:spcPts val="100"/>
              </a:spcBef>
            </a:pPr>
            <a:r>
              <a:rPr sz="2500" spc="55" dirty="0">
                <a:solidFill>
                  <a:srgbClr val="EC34F1"/>
                </a:solidFill>
                <a:latin typeface="Arial Unicode MS"/>
                <a:cs typeface="Arial Unicode MS"/>
              </a:rPr>
              <a:t>Protección</a:t>
            </a:r>
            <a:r>
              <a:rPr sz="2500" spc="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100" dirty="0">
                <a:solidFill>
                  <a:srgbClr val="EC34F1"/>
                </a:solidFill>
                <a:latin typeface="Arial Unicode MS"/>
                <a:cs typeface="Arial Unicode MS"/>
              </a:rPr>
              <a:t>contra</a:t>
            </a:r>
            <a:r>
              <a:rPr sz="2500" spc="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dirty="0">
                <a:solidFill>
                  <a:srgbClr val="EC34F1"/>
                </a:solidFill>
                <a:latin typeface="Arial Unicode MS"/>
                <a:cs typeface="Arial Unicode MS"/>
              </a:rPr>
              <a:t>fallas</a:t>
            </a:r>
            <a:r>
              <a:rPr sz="2500" spc="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500" spc="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135" dirty="0">
                <a:solidFill>
                  <a:srgbClr val="EC34F1"/>
                </a:solidFill>
                <a:latin typeface="Arial Unicode MS"/>
                <a:cs typeface="Arial Unicode MS"/>
              </a:rPr>
              <a:t>giro</a:t>
            </a:r>
            <a:r>
              <a:rPr sz="2500" spc="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dirty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sz="2500" spc="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114" dirty="0">
                <a:solidFill>
                  <a:srgbClr val="EC34F1"/>
                </a:solidFill>
                <a:latin typeface="Arial Unicode MS"/>
                <a:cs typeface="Arial Unicode MS"/>
              </a:rPr>
              <a:t>giro</a:t>
            </a:r>
            <a:endParaRPr sz="2500">
              <a:latin typeface="Arial Unicode MS"/>
              <a:cs typeface="Arial Unicode MS"/>
            </a:endParaRPr>
          </a:p>
          <a:p>
            <a:pPr marL="355600" marR="5080" indent="-343535">
              <a:lnSpc>
                <a:spcPct val="120800"/>
              </a:lnSpc>
              <a:spcBef>
                <a:spcPts val="1415"/>
              </a:spcBef>
              <a:buSzPct val="133333"/>
              <a:buChar char="-"/>
              <a:tabLst>
                <a:tab pos="354965" algn="l"/>
                <a:tab pos="356235" algn="l"/>
              </a:tabLst>
            </a:pP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mayoría</a:t>
            </a:r>
            <a:r>
              <a:rPr sz="1500" spc="7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7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los</a:t>
            </a:r>
            <a:r>
              <a:rPr sz="1500" spc="7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generadores</a:t>
            </a:r>
            <a:r>
              <a:rPr sz="1500" spc="7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hidroeléctricos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7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baja</a:t>
            </a:r>
            <a:r>
              <a:rPr sz="1500" spc="7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velocidad</a:t>
            </a:r>
            <a:r>
              <a:rPr sz="1500" spc="7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en</a:t>
            </a:r>
            <a:r>
              <a:rPr sz="1500" spc="75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América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spc="70" dirty="0">
                <a:latin typeface="Arial Unicode MS"/>
                <a:cs typeface="Arial Unicode MS"/>
              </a:rPr>
              <a:t>Norte</a:t>
            </a:r>
            <a:r>
              <a:rPr sz="1500" spc="8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</a:t>
            </a:r>
            <a:r>
              <a:rPr sz="1500" spc="8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construyen</a:t>
            </a:r>
            <a:r>
              <a:rPr sz="1500" spc="8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con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dos</a:t>
            </a:r>
            <a:r>
              <a:rPr sz="1500" spc="85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o</a:t>
            </a:r>
            <a:r>
              <a:rPr sz="1500" spc="8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más</a:t>
            </a:r>
            <a:r>
              <a:rPr sz="1500" spc="8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circuitos</a:t>
            </a:r>
            <a:r>
              <a:rPr sz="1500" spc="8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paralelos</a:t>
            </a:r>
            <a:r>
              <a:rPr sz="1500" spc="85" dirty="0">
                <a:latin typeface="Arial Unicode MS"/>
                <a:cs typeface="Arial Unicode MS"/>
              </a:rPr>
              <a:t> por </a:t>
            </a:r>
            <a:r>
              <a:rPr sz="1500" spc="-10" dirty="0">
                <a:latin typeface="Arial Unicode MS"/>
                <a:cs typeface="Arial Unicode MS"/>
              </a:rPr>
              <a:t>fase.</a:t>
            </a:r>
            <a:endParaRPr sz="1500">
              <a:latin typeface="Arial Unicode MS"/>
              <a:cs typeface="Arial Unicode MS"/>
            </a:endParaRPr>
          </a:p>
          <a:p>
            <a:pPr marL="355600" marR="1164590" indent="-343535">
              <a:lnSpc>
                <a:spcPct val="116700"/>
              </a:lnSpc>
              <a:spcBef>
                <a:spcPts val="1780"/>
              </a:spcBef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sz="1600" spc="-20" dirty="0">
                <a:latin typeface="Arial Unicode MS"/>
                <a:cs typeface="Arial Unicode MS"/>
              </a:rPr>
              <a:t>En</a:t>
            </a:r>
            <a:r>
              <a:rPr sz="1600" spc="5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condiciones</a:t>
            </a:r>
            <a:r>
              <a:rPr sz="1600" spc="50" dirty="0">
                <a:latin typeface="Arial Unicode MS"/>
                <a:cs typeface="Arial Unicode MS"/>
              </a:rPr>
              <a:t> normales,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las</a:t>
            </a:r>
            <a:r>
              <a:rPr sz="1600" spc="5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corrientes </a:t>
            </a:r>
            <a:r>
              <a:rPr sz="1600" spc="50" dirty="0">
                <a:latin typeface="Arial Unicode MS"/>
                <a:cs typeface="Arial Unicode MS"/>
              </a:rPr>
              <a:t>en </a:t>
            </a:r>
            <a:r>
              <a:rPr sz="1600" dirty="0">
                <a:latin typeface="Arial Unicode MS"/>
                <a:cs typeface="Arial Unicode MS"/>
              </a:rPr>
              <a:t>los</a:t>
            </a:r>
            <a:r>
              <a:rPr sz="1600" spc="5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dos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circuitos </a:t>
            </a:r>
            <a:r>
              <a:rPr sz="1600" dirty="0">
                <a:latin typeface="Arial Unicode MS"/>
                <a:cs typeface="Arial Unicode MS"/>
              </a:rPr>
              <a:t>paralelos</a:t>
            </a:r>
            <a:r>
              <a:rPr sz="1600" spc="2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son</a:t>
            </a:r>
            <a:r>
              <a:rPr sz="1600" spc="229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iguales.</a:t>
            </a:r>
            <a:endParaRPr sz="1600">
              <a:latin typeface="Arial Unicode MS"/>
              <a:cs typeface="Arial Unicode MS"/>
            </a:endParaRPr>
          </a:p>
          <a:p>
            <a:pPr marL="355600" marR="419100" indent="-343535">
              <a:lnSpc>
                <a:spcPct val="116700"/>
              </a:lnSpc>
              <a:spcBef>
                <a:spcPts val="1755"/>
              </a:spcBef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sz="1600" dirty="0">
                <a:latin typeface="Arial Unicode MS"/>
                <a:cs typeface="Arial Unicode MS"/>
              </a:rPr>
              <a:t>Cuando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ocurre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una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falla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giro,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diferencia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en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los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voltajes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que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se </a:t>
            </a:r>
            <a:r>
              <a:rPr sz="1600" spc="55" dirty="0">
                <a:latin typeface="Arial Unicode MS"/>
                <a:cs typeface="Arial Unicode MS"/>
              </a:rPr>
              <a:t>desarrollan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en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los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dos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circuitos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hace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que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circule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una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corriente.</a:t>
            </a:r>
            <a:endParaRPr sz="1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 Unicode MS"/>
              <a:buChar char="-"/>
            </a:pPr>
            <a:endParaRPr sz="12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117647"/>
              <a:buChar char="-"/>
              <a:tabLst>
                <a:tab pos="354965" algn="l"/>
                <a:tab pos="356235" algn="l"/>
              </a:tabLst>
            </a:pP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protección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diferencial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del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estator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85" dirty="0">
                <a:latin typeface="Arial Unicode MS"/>
                <a:cs typeface="Arial Unicode MS"/>
              </a:rPr>
              <a:t>no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detecta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fallas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entre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vueltas</a:t>
            </a:r>
            <a:endParaRPr sz="17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2080"/>
              </a:spcBef>
              <a:buSzPct val="133333"/>
              <a:buChar char="-"/>
              <a:tabLst>
                <a:tab pos="354965" algn="l"/>
                <a:tab pos="356235" algn="l"/>
              </a:tabLst>
            </a:pP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corriente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puede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ser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6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7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veces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spc="75" dirty="0">
                <a:latin typeface="Arial Unicode MS"/>
                <a:cs typeface="Arial Unicode MS"/>
              </a:rPr>
              <a:t>nominal</a:t>
            </a:r>
            <a:r>
              <a:rPr sz="1500" spc="-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y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puede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dañar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-10" dirty="0">
                <a:latin typeface="Arial Unicode MS"/>
                <a:cs typeface="Arial Unicode MS"/>
              </a:rPr>
              <a:t> </a:t>
            </a:r>
            <a:r>
              <a:rPr sz="1500" spc="45" dirty="0">
                <a:latin typeface="Arial Unicode MS"/>
                <a:cs typeface="Arial Unicode MS"/>
              </a:rPr>
              <a:t>estator</a:t>
            </a:r>
            <a:endParaRPr sz="1500">
              <a:latin typeface="Arial Unicode MS"/>
              <a:cs typeface="Arial Unicode MS"/>
            </a:endParaRPr>
          </a:p>
          <a:p>
            <a:pPr marL="355600" marR="629920" indent="-343535">
              <a:lnSpc>
                <a:spcPct val="116700"/>
              </a:lnSpc>
              <a:spcBef>
                <a:spcPts val="1675"/>
              </a:spcBef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sz="1600" dirty="0">
                <a:latin typeface="Arial Unicode MS"/>
                <a:cs typeface="Arial Unicode MS"/>
              </a:rPr>
              <a:t>Use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esquemas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protección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85" dirty="0">
                <a:latin typeface="Arial Unicode MS"/>
                <a:cs typeface="Arial Unicode MS"/>
              </a:rPr>
              <a:t>giro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spc="85" dirty="0">
                <a:latin typeface="Arial Unicode MS"/>
                <a:cs typeface="Arial Unicode MS"/>
              </a:rPr>
              <a:t>giro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para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detectar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40" dirty="0">
                <a:latin typeface="Arial Unicode MS"/>
                <a:cs typeface="Arial Unicode MS"/>
              </a:rPr>
              <a:t>evitar </a:t>
            </a:r>
            <a:r>
              <a:rPr sz="1600" spc="-10" dirty="0">
                <a:latin typeface="Arial Unicode MS"/>
                <a:cs typeface="Arial Unicode MS"/>
              </a:rPr>
              <a:t>daños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06067" y="2285238"/>
            <a:ext cx="1772920" cy="182880"/>
          </a:xfrm>
          <a:custGeom>
            <a:avLst/>
            <a:gdLst/>
            <a:ahLst/>
            <a:cxnLst/>
            <a:rect l="l" t="t" r="r" b="b"/>
            <a:pathLst>
              <a:path w="1772920" h="182880">
                <a:moveTo>
                  <a:pt x="0" y="182880"/>
                </a:moveTo>
                <a:lnTo>
                  <a:pt x="6321" y="134408"/>
                </a:lnTo>
                <a:lnTo>
                  <a:pt x="24158" y="90762"/>
                </a:lnTo>
                <a:lnTo>
                  <a:pt x="51815" y="53721"/>
                </a:lnTo>
                <a:lnTo>
                  <a:pt x="87601" y="25061"/>
                </a:lnTo>
                <a:lnTo>
                  <a:pt x="129822" y="6561"/>
                </a:lnTo>
                <a:lnTo>
                  <a:pt x="176784" y="0"/>
                </a:lnTo>
                <a:lnTo>
                  <a:pt x="224066" y="6561"/>
                </a:lnTo>
                <a:lnTo>
                  <a:pt x="266502" y="25061"/>
                </a:lnTo>
                <a:lnTo>
                  <a:pt x="302418" y="53721"/>
                </a:lnTo>
                <a:lnTo>
                  <a:pt x="330143" y="90762"/>
                </a:lnTo>
                <a:lnTo>
                  <a:pt x="348004" y="134408"/>
                </a:lnTo>
                <a:lnTo>
                  <a:pt x="354330" y="182880"/>
                </a:lnTo>
                <a:lnTo>
                  <a:pt x="360655" y="134408"/>
                </a:lnTo>
                <a:lnTo>
                  <a:pt x="378516" y="90762"/>
                </a:lnTo>
                <a:lnTo>
                  <a:pt x="406241" y="53721"/>
                </a:lnTo>
                <a:lnTo>
                  <a:pt x="442157" y="25061"/>
                </a:lnTo>
                <a:lnTo>
                  <a:pt x="484593" y="6561"/>
                </a:lnTo>
                <a:lnTo>
                  <a:pt x="531876" y="0"/>
                </a:lnTo>
                <a:lnTo>
                  <a:pt x="578837" y="6561"/>
                </a:lnTo>
                <a:lnTo>
                  <a:pt x="621058" y="25061"/>
                </a:lnTo>
                <a:lnTo>
                  <a:pt x="656844" y="53721"/>
                </a:lnTo>
                <a:lnTo>
                  <a:pt x="684501" y="90762"/>
                </a:lnTo>
                <a:lnTo>
                  <a:pt x="702338" y="134408"/>
                </a:lnTo>
                <a:lnTo>
                  <a:pt x="708660" y="182880"/>
                </a:lnTo>
                <a:lnTo>
                  <a:pt x="714985" y="134408"/>
                </a:lnTo>
                <a:lnTo>
                  <a:pt x="732846" y="90762"/>
                </a:lnTo>
                <a:lnTo>
                  <a:pt x="760571" y="53721"/>
                </a:lnTo>
                <a:lnTo>
                  <a:pt x="796487" y="25061"/>
                </a:lnTo>
                <a:lnTo>
                  <a:pt x="838923" y="6561"/>
                </a:lnTo>
                <a:lnTo>
                  <a:pt x="886206" y="0"/>
                </a:lnTo>
                <a:lnTo>
                  <a:pt x="933224" y="6561"/>
                </a:lnTo>
                <a:lnTo>
                  <a:pt x="975585" y="25061"/>
                </a:lnTo>
                <a:lnTo>
                  <a:pt x="1011555" y="53721"/>
                </a:lnTo>
                <a:lnTo>
                  <a:pt x="1039396" y="90762"/>
                </a:lnTo>
                <a:lnTo>
                  <a:pt x="1057373" y="134408"/>
                </a:lnTo>
                <a:lnTo>
                  <a:pt x="1063752" y="182880"/>
                </a:lnTo>
                <a:lnTo>
                  <a:pt x="1070073" y="134408"/>
                </a:lnTo>
                <a:lnTo>
                  <a:pt x="1087910" y="90762"/>
                </a:lnTo>
                <a:lnTo>
                  <a:pt x="1115568" y="53721"/>
                </a:lnTo>
                <a:lnTo>
                  <a:pt x="1151353" y="25061"/>
                </a:lnTo>
                <a:lnTo>
                  <a:pt x="1193574" y="6561"/>
                </a:lnTo>
                <a:lnTo>
                  <a:pt x="1240536" y="0"/>
                </a:lnTo>
                <a:lnTo>
                  <a:pt x="1287818" y="6561"/>
                </a:lnTo>
                <a:lnTo>
                  <a:pt x="1330254" y="25061"/>
                </a:lnTo>
                <a:lnTo>
                  <a:pt x="1366170" y="53721"/>
                </a:lnTo>
                <a:lnTo>
                  <a:pt x="1393895" y="90762"/>
                </a:lnTo>
                <a:lnTo>
                  <a:pt x="1411756" y="134408"/>
                </a:lnTo>
                <a:lnTo>
                  <a:pt x="1418082" y="182880"/>
                </a:lnTo>
                <a:lnTo>
                  <a:pt x="1424407" y="134408"/>
                </a:lnTo>
                <a:lnTo>
                  <a:pt x="1442268" y="90762"/>
                </a:lnTo>
                <a:lnTo>
                  <a:pt x="1469993" y="53721"/>
                </a:lnTo>
                <a:lnTo>
                  <a:pt x="1505909" y="25061"/>
                </a:lnTo>
                <a:lnTo>
                  <a:pt x="1548345" y="6561"/>
                </a:lnTo>
                <a:lnTo>
                  <a:pt x="1595628" y="0"/>
                </a:lnTo>
                <a:lnTo>
                  <a:pt x="1642589" y="6561"/>
                </a:lnTo>
                <a:lnTo>
                  <a:pt x="1684810" y="25061"/>
                </a:lnTo>
                <a:lnTo>
                  <a:pt x="1720595" y="53721"/>
                </a:lnTo>
                <a:lnTo>
                  <a:pt x="1748253" y="90762"/>
                </a:lnTo>
                <a:lnTo>
                  <a:pt x="1766090" y="134408"/>
                </a:lnTo>
                <a:lnTo>
                  <a:pt x="1772412" y="18288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06067" y="2650998"/>
            <a:ext cx="1772920" cy="182880"/>
          </a:xfrm>
          <a:custGeom>
            <a:avLst/>
            <a:gdLst/>
            <a:ahLst/>
            <a:cxnLst/>
            <a:rect l="l" t="t" r="r" b="b"/>
            <a:pathLst>
              <a:path w="1772920" h="182880">
                <a:moveTo>
                  <a:pt x="0" y="182880"/>
                </a:moveTo>
                <a:lnTo>
                  <a:pt x="6321" y="134408"/>
                </a:lnTo>
                <a:lnTo>
                  <a:pt x="24158" y="90762"/>
                </a:lnTo>
                <a:lnTo>
                  <a:pt x="51815" y="53721"/>
                </a:lnTo>
                <a:lnTo>
                  <a:pt x="87601" y="25061"/>
                </a:lnTo>
                <a:lnTo>
                  <a:pt x="129822" y="6561"/>
                </a:lnTo>
                <a:lnTo>
                  <a:pt x="176784" y="0"/>
                </a:lnTo>
                <a:lnTo>
                  <a:pt x="224066" y="6561"/>
                </a:lnTo>
                <a:lnTo>
                  <a:pt x="266502" y="25061"/>
                </a:lnTo>
                <a:lnTo>
                  <a:pt x="302418" y="53721"/>
                </a:lnTo>
                <a:lnTo>
                  <a:pt x="330143" y="90762"/>
                </a:lnTo>
                <a:lnTo>
                  <a:pt x="348004" y="134408"/>
                </a:lnTo>
                <a:lnTo>
                  <a:pt x="354330" y="182880"/>
                </a:lnTo>
                <a:lnTo>
                  <a:pt x="360655" y="134408"/>
                </a:lnTo>
                <a:lnTo>
                  <a:pt x="378516" y="90762"/>
                </a:lnTo>
                <a:lnTo>
                  <a:pt x="406241" y="53721"/>
                </a:lnTo>
                <a:lnTo>
                  <a:pt x="442157" y="25061"/>
                </a:lnTo>
                <a:lnTo>
                  <a:pt x="484593" y="6561"/>
                </a:lnTo>
                <a:lnTo>
                  <a:pt x="531876" y="0"/>
                </a:lnTo>
                <a:lnTo>
                  <a:pt x="578837" y="6561"/>
                </a:lnTo>
                <a:lnTo>
                  <a:pt x="621058" y="25061"/>
                </a:lnTo>
                <a:lnTo>
                  <a:pt x="656844" y="53721"/>
                </a:lnTo>
                <a:lnTo>
                  <a:pt x="684501" y="90762"/>
                </a:lnTo>
                <a:lnTo>
                  <a:pt x="702338" y="134408"/>
                </a:lnTo>
                <a:lnTo>
                  <a:pt x="708660" y="182880"/>
                </a:lnTo>
                <a:lnTo>
                  <a:pt x="714985" y="134408"/>
                </a:lnTo>
                <a:lnTo>
                  <a:pt x="732846" y="90762"/>
                </a:lnTo>
                <a:lnTo>
                  <a:pt x="760571" y="53721"/>
                </a:lnTo>
                <a:lnTo>
                  <a:pt x="796487" y="25061"/>
                </a:lnTo>
                <a:lnTo>
                  <a:pt x="838923" y="6561"/>
                </a:lnTo>
                <a:lnTo>
                  <a:pt x="886206" y="0"/>
                </a:lnTo>
                <a:lnTo>
                  <a:pt x="933224" y="6561"/>
                </a:lnTo>
                <a:lnTo>
                  <a:pt x="975585" y="25061"/>
                </a:lnTo>
                <a:lnTo>
                  <a:pt x="1011555" y="53721"/>
                </a:lnTo>
                <a:lnTo>
                  <a:pt x="1039396" y="90762"/>
                </a:lnTo>
                <a:lnTo>
                  <a:pt x="1057373" y="134408"/>
                </a:lnTo>
                <a:lnTo>
                  <a:pt x="1063752" y="182880"/>
                </a:lnTo>
                <a:lnTo>
                  <a:pt x="1070073" y="134408"/>
                </a:lnTo>
                <a:lnTo>
                  <a:pt x="1087910" y="90762"/>
                </a:lnTo>
                <a:lnTo>
                  <a:pt x="1115568" y="53721"/>
                </a:lnTo>
                <a:lnTo>
                  <a:pt x="1151353" y="25061"/>
                </a:lnTo>
                <a:lnTo>
                  <a:pt x="1193574" y="6561"/>
                </a:lnTo>
                <a:lnTo>
                  <a:pt x="1240536" y="0"/>
                </a:lnTo>
                <a:lnTo>
                  <a:pt x="1287818" y="6561"/>
                </a:lnTo>
                <a:lnTo>
                  <a:pt x="1330254" y="25061"/>
                </a:lnTo>
                <a:lnTo>
                  <a:pt x="1366170" y="53721"/>
                </a:lnTo>
                <a:lnTo>
                  <a:pt x="1393895" y="90762"/>
                </a:lnTo>
                <a:lnTo>
                  <a:pt x="1411756" y="134408"/>
                </a:lnTo>
                <a:lnTo>
                  <a:pt x="1418082" y="182880"/>
                </a:lnTo>
                <a:lnTo>
                  <a:pt x="1424407" y="134408"/>
                </a:lnTo>
                <a:lnTo>
                  <a:pt x="1442268" y="90762"/>
                </a:lnTo>
                <a:lnTo>
                  <a:pt x="1469993" y="53721"/>
                </a:lnTo>
                <a:lnTo>
                  <a:pt x="1505909" y="25061"/>
                </a:lnTo>
                <a:lnTo>
                  <a:pt x="1548345" y="6561"/>
                </a:lnTo>
                <a:lnTo>
                  <a:pt x="1595628" y="0"/>
                </a:lnTo>
                <a:lnTo>
                  <a:pt x="1642589" y="6561"/>
                </a:lnTo>
                <a:lnTo>
                  <a:pt x="1684810" y="25061"/>
                </a:lnTo>
                <a:lnTo>
                  <a:pt x="1720595" y="53721"/>
                </a:lnTo>
                <a:lnTo>
                  <a:pt x="1748253" y="90762"/>
                </a:lnTo>
                <a:lnTo>
                  <a:pt x="1766090" y="134408"/>
                </a:lnTo>
                <a:lnTo>
                  <a:pt x="1772412" y="18288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06067" y="3199638"/>
            <a:ext cx="1772920" cy="182880"/>
          </a:xfrm>
          <a:custGeom>
            <a:avLst/>
            <a:gdLst/>
            <a:ahLst/>
            <a:cxnLst/>
            <a:rect l="l" t="t" r="r" b="b"/>
            <a:pathLst>
              <a:path w="1772920" h="182879">
                <a:moveTo>
                  <a:pt x="0" y="182880"/>
                </a:moveTo>
                <a:lnTo>
                  <a:pt x="6321" y="134143"/>
                </a:lnTo>
                <a:lnTo>
                  <a:pt x="24158" y="90424"/>
                </a:lnTo>
                <a:lnTo>
                  <a:pt x="51815" y="53435"/>
                </a:lnTo>
                <a:lnTo>
                  <a:pt x="87601" y="24892"/>
                </a:lnTo>
                <a:lnTo>
                  <a:pt x="129822" y="6508"/>
                </a:lnTo>
                <a:lnTo>
                  <a:pt x="176784" y="0"/>
                </a:lnTo>
                <a:lnTo>
                  <a:pt x="224066" y="6508"/>
                </a:lnTo>
                <a:lnTo>
                  <a:pt x="266502" y="24892"/>
                </a:lnTo>
                <a:lnTo>
                  <a:pt x="302418" y="53435"/>
                </a:lnTo>
                <a:lnTo>
                  <a:pt x="330143" y="90424"/>
                </a:lnTo>
                <a:lnTo>
                  <a:pt x="348004" y="134143"/>
                </a:lnTo>
                <a:lnTo>
                  <a:pt x="354330" y="182880"/>
                </a:lnTo>
                <a:lnTo>
                  <a:pt x="360655" y="134143"/>
                </a:lnTo>
                <a:lnTo>
                  <a:pt x="378516" y="90424"/>
                </a:lnTo>
                <a:lnTo>
                  <a:pt x="406241" y="53435"/>
                </a:lnTo>
                <a:lnTo>
                  <a:pt x="442157" y="24892"/>
                </a:lnTo>
                <a:lnTo>
                  <a:pt x="484593" y="6508"/>
                </a:lnTo>
                <a:lnTo>
                  <a:pt x="531876" y="0"/>
                </a:lnTo>
                <a:lnTo>
                  <a:pt x="578837" y="6508"/>
                </a:lnTo>
                <a:lnTo>
                  <a:pt x="621058" y="24892"/>
                </a:lnTo>
                <a:lnTo>
                  <a:pt x="656844" y="53435"/>
                </a:lnTo>
                <a:lnTo>
                  <a:pt x="684501" y="90424"/>
                </a:lnTo>
                <a:lnTo>
                  <a:pt x="702338" y="134143"/>
                </a:lnTo>
                <a:lnTo>
                  <a:pt x="708660" y="182880"/>
                </a:lnTo>
                <a:lnTo>
                  <a:pt x="714985" y="134143"/>
                </a:lnTo>
                <a:lnTo>
                  <a:pt x="732846" y="90424"/>
                </a:lnTo>
                <a:lnTo>
                  <a:pt x="760571" y="53435"/>
                </a:lnTo>
                <a:lnTo>
                  <a:pt x="796487" y="24892"/>
                </a:lnTo>
                <a:lnTo>
                  <a:pt x="838923" y="6508"/>
                </a:lnTo>
                <a:lnTo>
                  <a:pt x="886206" y="0"/>
                </a:lnTo>
                <a:lnTo>
                  <a:pt x="933224" y="6508"/>
                </a:lnTo>
                <a:lnTo>
                  <a:pt x="975585" y="24892"/>
                </a:lnTo>
                <a:lnTo>
                  <a:pt x="1011555" y="53435"/>
                </a:lnTo>
                <a:lnTo>
                  <a:pt x="1039396" y="90424"/>
                </a:lnTo>
                <a:lnTo>
                  <a:pt x="1057373" y="134143"/>
                </a:lnTo>
                <a:lnTo>
                  <a:pt x="1063752" y="182880"/>
                </a:lnTo>
                <a:lnTo>
                  <a:pt x="1070073" y="134143"/>
                </a:lnTo>
                <a:lnTo>
                  <a:pt x="1087910" y="90424"/>
                </a:lnTo>
                <a:lnTo>
                  <a:pt x="1115568" y="53435"/>
                </a:lnTo>
                <a:lnTo>
                  <a:pt x="1151353" y="24892"/>
                </a:lnTo>
                <a:lnTo>
                  <a:pt x="1193574" y="6508"/>
                </a:lnTo>
                <a:lnTo>
                  <a:pt x="1240536" y="0"/>
                </a:lnTo>
                <a:lnTo>
                  <a:pt x="1287818" y="6508"/>
                </a:lnTo>
                <a:lnTo>
                  <a:pt x="1330254" y="24892"/>
                </a:lnTo>
                <a:lnTo>
                  <a:pt x="1366170" y="53435"/>
                </a:lnTo>
                <a:lnTo>
                  <a:pt x="1393895" y="90424"/>
                </a:lnTo>
                <a:lnTo>
                  <a:pt x="1411756" y="134143"/>
                </a:lnTo>
                <a:lnTo>
                  <a:pt x="1418082" y="182880"/>
                </a:lnTo>
                <a:lnTo>
                  <a:pt x="1424407" y="134143"/>
                </a:lnTo>
                <a:lnTo>
                  <a:pt x="1442268" y="90424"/>
                </a:lnTo>
                <a:lnTo>
                  <a:pt x="1469993" y="53435"/>
                </a:lnTo>
                <a:lnTo>
                  <a:pt x="1505909" y="24892"/>
                </a:lnTo>
                <a:lnTo>
                  <a:pt x="1548345" y="6508"/>
                </a:lnTo>
                <a:lnTo>
                  <a:pt x="1595628" y="0"/>
                </a:lnTo>
                <a:lnTo>
                  <a:pt x="1642589" y="6508"/>
                </a:lnTo>
                <a:lnTo>
                  <a:pt x="1684810" y="24892"/>
                </a:lnTo>
                <a:lnTo>
                  <a:pt x="1720595" y="53435"/>
                </a:lnTo>
                <a:lnTo>
                  <a:pt x="1748253" y="90424"/>
                </a:lnTo>
                <a:lnTo>
                  <a:pt x="1766090" y="134143"/>
                </a:lnTo>
                <a:lnTo>
                  <a:pt x="1772412" y="18288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06067" y="3565397"/>
            <a:ext cx="1772920" cy="182880"/>
          </a:xfrm>
          <a:custGeom>
            <a:avLst/>
            <a:gdLst/>
            <a:ahLst/>
            <a:cxnLst/>
            <a:rect l="l" t="t" r="r" b="b"/>
            <a:pathLst>
              <a:path w="1772920" h="182879">
                <a:moveTo>
                  <a:pt x="0" y="182880"/>
                </a:moveTo>
                <a:lnTo>
                  <a:pt x="6321" y="134143"/>
                </a:lnTo>
                <a:lnTo>
                  <a:pt x="24158" y="90424"/>
                </a:lnTo>
                <a:lnTo>
                  <a:pt x="51815" y="53435"/>
                </a:lnTo>
                <a:lnTo>
                  <a:pt x="87601" y="24892"/>
                </a:lnTo>
                <a:lnTo>
                  <a:pt x="129822" y="6508"/>
                </a:lnTo>
                <a:lnTo>
                  <a:pt x="176784" y="0"/>
                </a:lnTo>
                <a:lnTo>
                  <a:pt x="224066" y="6508"/>
                </a:lnTo>
                <a:lnTo>
                  <a:pt x="266502" y="24892"/>
                </a:lnTo>
                <a:lnTo>
                  <a:pt x="302418" y="53435"/>
                </a:lnTo>
                <a:lnTo>
                  <a:pt x="330143" y="90424"/>
                </a:lnTo>
                <a:lnTo>
                  <a:pt x="348004" y="134143"/>
                </a:lnTo>
                <a:lnTo>
                  <a:pt x="354330" y="182880"/>
                </a:lnTo>
                <a:lnTo>
                  <a:pt x="360655" y="134143"/>
                </a:lnTo>
                <a:lnTo>
                  <a:pt x="378516" y="90424"/>
                </a:lnTo>
                <a:lnTo>
                  <a:pt x="406241" y="53435"/>
                </a:lnTo>
                <a:lnTo>
                  <a:pt x="442157" y="24892"/>
                </a:lnTo>
                <a:lnTo>
                  <a:pt x="484593" y="6508"/>
                </a:lnTo>
                <a:lnTo>
                  <a:pt x="531876" y="0"/>
                </a:lnTo>
                <a:lnTo>
                  <a:pt x="578837" y="6508"/>
                </a:lnTo>
                <a:lnTo>
                  <a:pt x="621058" y="24892"/>
                </a:lnTo>
                <a:lnTo>
                  <a:pt x="656844" y="53435"/>
                </a:lnTo>
                <a:lnTo>
                  <a:pt x="684501" y="90424"/>
                </a:lnTo>
                <a:lnTo>
                  <a:pt x="702338" y="134143"/>
                </a:lnTo>
                <a:lnTo>
                  <a:pt x="708660" y="182880"/>
                </a:lnTo>
                <a:lnTo>
                  <a:pt x="714985" y="134143"/>
                </a:lnTo>
                <a:lnTo>
                  <a:pt x="732846" y="90424"/>
                </a:lnTo>
                <a:lnTo>
                  <a:pt x="760571" y="53435"/>
                </a:lnTo>
                <a:lnTo>
                  <a:pt x="796487" y="24892"/>
                </a:lnTo>
                <a:lnTo>
                  <a:pt x="838923" y="6508"/>
                </a:lnTo>
                <a:lnTo>
                  <a:pt x="886206" y="0"/>
                </a:lnTo>
                <a:lnTo>
                  <a:pt x="933224" y="6508"/>
                </a:lnTo>
                <a:lnTo>
                  <a:pt x="975585" y="24892"/>
                </a:lnTo>
                <a:lnTo>
                  <a:pt x="1011555" y="53435"/>
                </a:lnTo>
                <a:lnTo>
                  <a:pt x="1039396" y="90424"/>
                </a:lnTo>
                <a:lnTo>
                  <a:pt x="1057373" y="134143"/>
                </a:lnTo>
                <a:lnTo>
                  <a:pt x="1063752" y="182880"/>
                </a:lnTo>
                <a:lnTo>
                  <a:pt x="1070073" y="134143"/>
                </a:lnTo>
                <a:lnTo>
                  <a:pt x="1087910" y="90424"/>
                </a:lnTo>
                <a:lnTo>
                  <a:pt x="1115568" y="53435"/>
                </a:lnTo>
                <a:lnTo>
                  <a:pt x="1151353" y="24892"/>
                </a:lnTo>
                <a:lnTo>
                  <a:pt x="1193574" y="6508"/>
                </a:lnTo>
                <a:lnTo>
                  <a:pt x="1240536" y="0"/>
                </a:lnTo>
                <a:lnTo>
                  <a:pt x="1287818" y="6508"/>
                </a:lnTo>
                <a:lnTo>
                  <a:pt x="1330254" y="24892"/>
                </a:lnTo>
                <a:lnTo>
                  <a:pt x="1366170" y="53435"/>
                </a:lnTo>
                <a:lnTo>
                  <a:pt x="1393895" y="90424"/>
                </a:lnTo>
                <a:lnTo>
                  <a:pt x="1411756" y="134143"/>
                </a:lnTo>
                <a:lnTo>
                  <a:pt x="1418082" y="182880"/>
                </a:lnTo>
                <a:lnTo>
                  <a:pt x="1424407" y="134143"/>
                </a:lnTo>
                <a:lnTo>
                  <a:pt x="1442268" y="90424"/>
                </a:lnTo>
                <a:lnTo>
                  <a:pt x="1469993" y="53435"/>
                </a:lnTo>
                <a:lnTo>
                  <a:pt x="1505909" y="24892"/>
                </a:lnTo>
                <a:lnTo>
                  <a:pt x="1548345" y="6508"/>
                </a:lnTo>
                <a:lnTo>
                  <a:pt x="1595628" y="0"/>
                </a:lnTo>
                <a:lnTo>
                  <a:pt x="1642589" y="6508"/>
                </a:lnTo>
                <a:lnTo>
                  <a:pt x="1684810" y="24892"/>
                </a:lnTo>
                <a:lnTo>
                  <a:pt x="1720595" y="53435"/>
                </a:lnTo>
                <a:lnTo>
                  <a:pt x="1748253" y="90424"/>
                </a:lnTo>
                <a:lnTo>
                  <a:pt x="1766090" y="134143"/>
                </a:lnTo>
                <a:lnTo>
                  <a:pt x="1772412" y="18288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06067" y="4113276"/>
            <a:ext cx="1772920" cy="182880"/>
          </a:xfrm>
          <a:custGeom>
            <a:avLst/>
            <a:gdLst/>
            <a:ahLst/>
            <a:cxnLst/>
            <a:rect l="l" t="t" r="r" b="b"/>
            <a:pathLst>
              <a:path w="1772920" h="182879">
                <a:moveTo>
                  <a:pt x="0" y="182880"/>
                </a:moveTo>
                <a:lnTo>
                  <a:pt x="6321" y="134408"/>
                </a:lnTo>
                <a:lnTo>
                  <a:pt x="24158" y="90762"/>
                </a:lnTo>
                <a:lnTo>
                  <a:pt x="51815" y="53721"/>
                </a:lnTo>
                <a:lnTo>
                  <a:pt x="87601" y="25061"/>
                </a:lnTo>
                <a:lnTo>
                  <a:pt x="129822" y="6561"/>
                </a:lnTo>
                <a:lnTo>
                  <a:pt x="176784" y="0"/>
                </a:lnTo>
                <a:lnTo>
                  <a:pt x="224066" y="6561"/>
                </a:lnTo>
                <a:lnTo>
                  <a:pt x="266502" y="25061"/>
                </a:lnTo>
                <a:lnTo>
                  <a:pt x="302418" y="53721"/>
                </a:lnTo>
                <a:lnTo>
                  <a:pt x="330143" y="90762"/>
                </a:lnTo>
                <a:lnTo>
                  <a:pt x="348004" y="134408"/>
                </a:lnTo>
                <a:lnTo>
                  <a:pt x="354330" y="182880"/>
                </a:lnTo>
                <a:lnTo>
                  <a:pt x="360655" y="134408"/>
                </a:lnTo>
                <a:lnTo>
                  <a:pt x="378516" y="90762"/>
                </a:lnTo>
                <a:lnTo>
                  <a:pt x="406241" y="53721"/>
                </a:lnTo>
                <a:lnTo>
                  <a:pt x="442157" y="25061"/>
                </a:lnTo>
                <a:lnTo>
                  <a:pt x="484593" y="6561"/>
                </a:lnTo>
                <a:lnTo>
                  <a:pt x="531876" y="0"/>
                </a:lnTo>
                <a:lnTo>
                  <a:pt x="578837" y="6561"/>
                </a:lnTo>
                <a:lnTo>
                  <a:pt x="621058" y="25061"/>
                </a:lnTo>
                <a:lnTo>
                  <a:pt x="656844" y="53721"/>
                </a:lnTo>
                <a:lnTo>
                  <a:pt x="684501" y="90762"/>
                </a:lnTo>
                <a:lnTo>
                  <a:pt x="702338" y="134408"/>
                </a:lnTo>
                <a:lnTo>
                  <a:pt x="708660" y="182880"/>
                </a:lnTo>
                <a:lnTo>
                  <a:pt x="714985" y="134408"/>
                </a:lnTo>
                <a:lnTo>
                  <a:pt x="732846" y="90762"/>
                </a:lnTo>
                <a:lnTo>
                  <a:pt x="760571" y="53721"/>
                </a:lnTo>
                <a:lnTo>
                  <a:pt x="796487" y="25061"/>
                </a:lnTo>
                <a:lnTo>
                  <a:pt x="838923" y="6561"/>
                </a:lnTo>
                <a:lnTo>
                  <a:pt x="886206" y="0"/>
                </a:lnTo>
                <a:lnTo>
                  <a:pt x="933224" y="6561"/>
                </a:lnTo>
                <a:lnTo>
                  <a:pt x="975585" y="25061"/>
                </a:lnTo>
                <a:lnTo>
                  <a:pt x="1011555" y="53721"/>
                </a:lnTo>
                <a:lnTo>
                  <a:pt x="1039396" y="90762"/>
                </a:lnTo>
                <a:lnTo>
                  <a:pt x="1057373" y="134408"/>
                </a:lnTo>
                <a:lnTo>
                  <a:pt x="1063752" y="182880"/>
                </a:lnTo>
                <a:lnTo>
                  <a:pt x="1070073" y="134408"/>
                </a:lnTo>
                <a:lnTo>
                  <a:pt x="1087910" y="90762"/>
                </a:lnTo>
                <a:lnTo>
                  <a:pt x="1115568" y="53721"/>
                </a:lnTo>
                <a:lnTo>
                  <a:pt x="1151353" y="25061"/>
                </a:lnTo>
                <a:lnTo>
                  <a:pt x="1193574" y="6561"/>
                </a:lnTo>
                <a:lnTo>
                  <a:pt x="1240536" y="0"/>
                </a:lnTo>
                <a:lnTo>
                  <a:pt x="1287818" y="6561"/>
                </a:lnTo>
                <a:lnTo>
                  <a:pt x="1330254" y="25061"/>
                </a:lnTo>
                <a:lnTo>
                  <a:pt x="1366170" y="53721"/>
                </a:lnTo>
                <a:lnTo>
                  <a:pt x="1393895" y="90762"/>
                </a:lnTo>
                <a:lnTo>
                  <a:pt x="1411756" y="134408"/>
                </a:lnTo>
                <a:lnTo>
                  <a:pt x="1418082" y="182880"/>
                </a:lnTo>
                <a:lnTo>
                  <a:pt x="1424407" y="134408"/>
                </a:lnTo>
                <a:lnTo>
                  <a:pt x="1442268" y="90762"/>
                </a:lnTo>
                <a:lnTo>
                  <a:pt x="1469993" y="53721"/>
                </a:lnTo>
                <a:lnTo>
                  <a:pt x="1505909" y="25061"/>
                </a:lnTo>
                <a:lnTo>
                  <a:pt x="1548345" y="6561"/>
                </a:lnTo>
                <a:lnTo>
                  <a:pt x="1595628" y="0"/>
                </a:lnTo>
                <a:lnTo>
                  <a:pt x="1642589" y="6561"/>
                </a:lnTo>
                <a:lnTo>
                  <a:pt x="1684810" y="25061"/>
                </a:lnTo>
                <a:lnTo>
                  <a:pt x="1720595" y="53721"/>
                </a:lnTo>
                <a:lnTo>
                  <a:pt x="1748253" y="90762"/>
                </a:lnTo>
                <a:lnTo>
                  <a:pt x="1766090" y="134408"/>
                </a:lnTo>
                <a:lnTo>
                  <a:pt x="1772412" y="18288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06067" y="4479035"/>
            <a:ext cx="1772920" cy="182880"/>
          </a:xfrm>
          <a:custGeom>
            <a:avLst/>
            <a:gdLst/>
            <a:ahLst/>
            <a:cxnLst/>
            <a:rect l="l" t="t" r="r" b="b"/>
            <a:pathLst>
              <a:path w="1772920" h="182879">
                <a:moveTo>
                  <a:pt x="0" y="182880"/>
                </a:moveTo>
                <a:lnTo>
                  <a:pt x="6321" y="134408"/>
                </a:lnTo>
                <a:lnTo>
                  <a:pt x="24158" y="90762"/>
                </a:lnTo>
                <a:lnTo>
                  <a:pt x="51815" y="53721"/>
                </a:lnTo>
                <a:lnTo>
                  <a:pt x="87601" y="25061"/>
                </a:lnTo>
                <a:lnTo>
                  <a:pt x="129822" y="6561"/>
                </a:lnTo>
                <a:lnTo>
                  <a:pt x="176784" y="0"/>
                </a:lnTo>
                <a:lnTo>
                  <a:pt x="224066" y="6561"/>
                </a:lnTo>
                <a:lnTo>
                  <a:pt x="266502" y="25061"/>
                </a:lnTo>
                <a:lnTo>
                  <a:pt x="302418" y="53721"/>
                </a:lnTo>
                <a:lnTo>
                  <a:pt x="330143" y="90762"/>
                </a:lnTo>
                <a:lnTo>
                  <a:pt x="348004" y="134408"/>
                </a:lnTo>
                <a:lnTo>
                  <a:pt x="354330" y="182880"/>
                </a:lnTo>
                <a:lnTo>
                  <a:pt x="360655" y="134408"/>
                </a:lnTo>
                <a:lnTo>
                  <a:pt x="378516" y="90762"/>
                </a:lnTo>
                <a:lnTo>
                  <a:pt x="406241" y="53721"/>
                </a:lnTo>
                <a:lnTo>
                  <a:pt x="442157" y="25061"/>
                </a:lnTo>
                <a:lnTo>
                  <a:pt x="484593" y="6561"/>
                </a:lnTo>
                <a:lnTo>
                  <a:pt x="531876" y="0"/>
                </a:lnTo>
                <a:lnTo>
                  <a:pt x="578837" y="6561"/>
                </a:lnTo>
                <a:lnTo>
                  <a:pt x="621058" y="25061"/>
                </a:lnTo>
                <a:lnTo>
                  <a:pt x="656844" y="53721"/>
                </a:lnTo>
                <a:lnTo>
                  <a:pt x="684501" y="90762"/>
                </a:lnTo>
                <a:lnTo>
                  <a:pt x="702338" y="134408"/>
                </a:lnTo>
                <a:lnTo>
                  <a:pt x="708660" y="182880"/>
                </a:lnTo>
                <a:lnTo>
                  <a:pt x="714985" y="134408"/>
                </a:lnTo>
                <a:lnTo>
                  <a:pt x="732846" y="90762"/>
                </a:lnTo>
                <a:lnTo>
                  <a:pt x="760571" y="53721"/>
                </a:lnTo>
                <a:lnTo>
                  <a:pt x="796487" y="25061"/>
                </a:lnTo>
                <a:lnTo>
                  <a:pt x="838923" y="6561"/>
                </a:lnTo>
                <a:lnTo>
                  <a:pt x="886206" y="0"/>
                </a:lnTo>
                <a:lnTo>
                  <a:pt x="933224" y="6561"/>
                </a:lnTo>
                <a:lnTo>
                  <a:pt x="975585" y="25061"/>
                </a:lnTo>
                <a:lnTo>
                  <a:pt x="1011555" y="53721"/>
                </a:lnTo>
                <a:lnTo>
                  <a:pt x="1039396" y="90762"/>
                </a:lnTo>
                <a:lnTo>
                  <a:pt x="1057373" y="134408"/>
                </a:lnTo>
                <a:lnTo>
                  <a:pt x="1063752" y="182880"/>
                </a:lnTo>
                <a:lnTo>
                  <a:pt x="1070073" y="134408"/>
                </a:lnTo>
                <a:lnTo>
                  <a:pt x="1087910" y="90762"/>
                </a:lnTo>
                <a:lnTo>
                  <a:pt x="1115568" y="53721"/>
                </a:lnTo>
                <a:lnTo>
                  <a:pt x="1151353" y="25061"/>
                </a:lnTo>
                <a:lnTo>
                  <a:pt x="1193574" y="6561"/>
                </a:lnTo>
                <a:lnTo>
                  <a:pt x="1240536" y="0"/>
                </a:lnTo>
                <a:lnTo>
                  <a:pt x="1287818" y="6561"/>
                </a:lnTo>
                <a:lnTo>
                  <a:pt x="1330254" y="25061"/>
                </a:lnTo>
                <a:lnTo>
                  <a:pt x="1366170" y="53721"/>
                </a:lnTo>
                <a:lnTo>
                  <a:pt x="1393895" y="90762"/>
                </a:lnTo>
                <a:lnTo>
                  <a:pt x="1411756" y="134408"/>
                </a:lnTo>
                <a:lnTo>
                  <a:pt x="1418082" y="182880"/>
                </a:lnTo>
                <a:lnTo>
                  <a:pt x="1424407" y="134408"/>
                </a:lnTo>
                <a:lnTo>
                  <a:pt x="1442268" y="90762"/>
                </a:lnTo>
                <a:lnTo>
                  <a:pt x="1469993" y="53721"/>
                </a:lnTo>
                <a:lnTo>
                  <a:pt x="1505909" y="25061"/>
                </a:lnTo>
                <a:lnTo>
                  <a:pt x="1548345" y="6561"/>
                </a:lnTo>
                <a:lnTo>
                  <a:pt x="1595628" y="0"/>
                </a:lnTo>
                <a:lnTo>
                  <a:pt x="1642589" y="6561"/>
                </a:lnTo>
                <a:lnTo>
                  <a:pt x="1684810" y="25061"/>
                </a:lnTo>
                <a:lnTo>
                  <a:pt x="1720595" y="53721"/>
                </a:lnTo>
                <a:lnTo>
                  <a:pt x="1748253" y="90762"/>
                </a:lnTo>
                <a:lnTo>
                  <a:pt x="1766090" y="134408"/>
                </a:lnTo>
                <a:lnTo>
                  <a:pt x="1772412" y="18288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33272" y="2471166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5">
                <a:moveTo>
                  <a:pt x="0" y="0"/>
                </a:moveTo>
                <a:lnTo>
                  <a:pt x="265938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33272" y="2836926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5">
                <a:moveTo>
                  <a:pt x="0" y="0"/>
                </a:moveTo>
                <a:lnTo>
                  <a:pt x="265938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3272" y="3384803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5">
                <a:moveTo>
                  <a:pt x="0" y="0"/>
                </a:moveTo>
                <a:lnTo>
                  <a:pt x="265938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33272" y="3750564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5">
                <a:moveTo>
                  <a:pt x="265938" y="0"/>
                </a:moveTo>
                <a:lnTo>
                  <a:pt x="0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33272" y="4299203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5">
                <a:moveTo>
                  <a:pt x="265938" y="0"/>
                </a:moveTo>
                <a:lnTo>
                  <a:pt x="0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33272" y="4664964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5">
                <a:moveTo>
                  <a:pt x="265938" y="0"/>
                </a:moveTo>
                <a:lnTo>
                  <a:pt x="0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3288" y="4599044"/>
            <a:ext cx="296430" cy="12687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3288" y="3684644"/>
            <a:ext cx="296430" cy="12687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03288" y="2759576"/>
            <a:ext cx="296430" cy="123069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3071622" y="2471166"/>
            <a:ext cx="828040" cy="0"/>
          </a:xfrm>
          <a:custGeom>
            <a:avLst/>
            <a:gdLst/>
            <a:ahLst/>
            <a:cxnLst/>
            <a:rect l="l" t="t" r="r" b="b"/>
            <a:pathLst>
              <a:path w="828039">
                <a:moveTo>
                  <a:pt x="0" y="0"/>
                </a:moveTo>
                <a:lnTo>
                  <a:pt x="827532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071622" y="2836926"/>
            <a:ext cx="828040" cy="0"/>
          </a:xfrm>
          <a:custGeom>
            <a:avLst/>
            <a:gdLst/>
            <a:ahLst/>
            <a:cxnLst/>
            <a:rect l="l" t="t" r="r" b="b"/>
            <a:pathLst>
              <a:path w="828039">
                <a:moveTo>
                  <a:pt x="0" y="0"/>
                </a:moveTo>
                <a:lnTo>
                  <a:pt x="827532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71622" y="3384803"/>
            <a:ext cx="828040" cy="0"/>
          </a:xfrm>
          <a:custGeom>
            <a:avLst/>
            <a:gdLst/>
            <a:ahLst/>
            <a:cxnLst/>
            <a:rect l="l" t="t" r="r" b="b"/>
            <a:pathLst>
              <a:path w="828039">
                <a:moveTo>
                  <a:pt x="0" y="0"/>
                </a:moveTo>
                <a:lnTo>
                  <a:pt x="827532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71622" y="3750564"/>
            <a:ext cx="828040" cy="0"/>
          </a:xfrm>
          <a:custGeom>
            <a:avLst/>
            <a:gdLst/>
            <a:ahLst/>
            <a:cxnLst/>
            <a:rect l="l" t="t" r="r" b="b"/>
            <a:pathLst>
              <a:path w="828039">
                <a:moveTo>
                  <a:pt x="827532" y="0"/>
                </a:moveTo>
                <a:lnTo>
                  <a:pt x="0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071622" y="4299203"/>
            <a:ext cx="828040" cy="0"/>
          </a:xfrm>
          <a:custGeom>
            <a:avLst/>
            <a:gdLst/>
            <a:ahLst/>
            <a:cxnLst/>
            <a:rect l="l" t="t" r="r" b="b"/>
            <a:pathLst>
              <a:path w="828039">
                <a:moveTo>
                  <a:pt x="827532" y="0"/>
                </a:moveTo>
                <a:lnTo>
                  <a:pt x="0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071622" y="4664964"/>
            <a:ext cx="828040" cy="0"/>
          </a:xfrm>
          <a:custGeom>
            <a:avLst/>
            <a:gdLst/>
            <a:ahLst/>
            <a:cxnLst/>
            <a:rect l="l" t="t" r="r" b="b"/>
            <a:pathLst>
              <a:path w="828039">
                <a:moveTo>
                  <a:pt x="827532" y="0"/>
                </a:moveTo>
                <a:lnTo>
                  <a:pt x="0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93154" y="4233284"/>
            <a:ext cx="296430" cy="12687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93154" y="3318884"/>
            <a:ext cx="296430" cy="12687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77914" y="2393816"/>
            <a:ext cx="290334" cy="123069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3899153" y="2471166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365760"/>
                </a:moveTo>
                <a:lnTo>
                  <a:pt x="0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3887336" y="4299203"/>
            <a:ext cx="337185" cy="365760"/>
            <a:chOff x="3887336" y="4299203"/>
            <a:chExt cx="337185" cy="365760"/>
          </a:xfrm>
        </p:grpSpPr>
        <p:sp>
          <p:nvSpPr>
            <p:cNvPr id="28" name="object 28"/>
            <p:cNvSpPr/>
            <p:nvPr/>
          </p:nvSpPr>
          <p:spPr>
            <a:xfrm>
              <a:off x="3899154" y="4299203"/>
              <a:ext cx="0" cy="365760"/>
            </a:xfrm>
            <a:custGeom>
              <a:avLst/>
              <a:gdLst/>
              <a:ahLst/>
              <a:cxnLst/>
              <a:rect l="l" t="t" r="r" b="b"/>
              <a:pathLst>
                <a:path h="365760">
                  <a:moveTo>
                    <a:pt x="0" y="365760"/>
                  </a:moveTo>
                  <a:lnTo>
                    <a:pt x="0" y="0"/>
                  </a:lnTo>
                </a:path>
              </a:pathLst>
            </a:custGeom>
            <a:ln w="236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899154" y="4482083"/>
              <a:ext cx="325755" cy="0"/>
            </a:xfrm>
            <a:custGeom>
              <a:avLst/>
              <a:gdLst/>
              <a:ahLst/>
              <a:cxnLst/>
              <a:rect l="l" t="t" r="r" b="b"/>
              <a:pathLst>
                <a:path w="325754">
                  <a:moveTo>
                    <a:pt x="0" y="0"/>
                  </a:moveTo>
                  <a:lnTo>
                    <a:pt x="325374" y="0"/>
                  </a:lnTo>
                </a:path>
              </a:pathLst>
            </a:custGeom>
            <a:ln w="236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1033272" y="2471166"/>
            <a:ext cx="0" cy="2193925"/>
          </a:xfrm>
          <a:custGeom>
            <a:avLst/>
            <a:gdLst/>
            <a:ahLst/>
            <a:cxnLst/>
            <a:rect l="l" t="t" r="r" b="b"/>
            <a:pathLst>
              <a:path h="2193925">
                <a:moveTo>
                  <a:pt x="0" y="0"/>
                </a:moveTo>
                <a:lnTo>
                  <a:pt x="0" y="2193798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781044" y="4725923"/>
            <a:ext cx="0" cy="304165"/>
          </a:xfrm>
          <a:custGeom>
            <a:avLst/>
            <a:gdLst/>
            <a:ahLst/>
            <a:cxnLst/>
            <a:rect l="l" t="t" r="r" b="b"/>
            <a:pathLst>
              <a:path h="304164">
                <a:moveTo>
                  <a:pt x="0" y="0"/>
                </a:moveTo>
                <a:lnTo>
                  <a:pt x="0" y="304038"/>
                </a:lnTo>
              </a:path>
            </a:pathLst>
          </a:custGeom>
          <a:ln w="2363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3204972" y="5018144"/>
            <a:ext cx="576580" cy="362585"/>
            <a:chOff x="3204972" y="5018144"/>
            <a:chExt cx="576580" cy="362585"/>
          </a:xfrm>
        </p:grpSpPr>
        <p:sp>
          <p:nvSpPr>
            <p:cNvPr id="33" name="object 33"/>
            <p:cNvSpPr/>
            <p:nvPr/>
          </p:nvSpPr>
          <p:spPr>
            <a:xfrm>
              <a:off x="3515106" y="5029961"/>
              <a:ext cx="0" cy="350520"/>
            </a:xfrm>
            <a:custGeom>
              <a:avLst/>
              <a:gdLst/>
              <a:ahLst/>
              <a:cxnLst/>
              <a:rect l="l" t="t" r="r" b="b"/>
              <a:pathLst>
                <a:path h="350520">
                  <a:moveTo>
                    <a:pt x="0" y="350519"/>
                  </a:moveTo>
                  <a:lnTo>
                    <a:pt x="0" y="0"/>
                  </a:lnTo>
                </a:path>
              </a:pathLst>
            </a:custGeom>
            <a:ln w="236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204972" y="5029961"/>
              <a:ext cx="576580" cy="0"/>
            </a:xfrm>
            <a:custGeom>
              <a:avLst/>
              <a:gdLst/>
              <a:ahLst/>
              <a:cxnLst/>
              <a:rect l="l" t="t" r="r" b="b"/>
              <a:pathLst>
                <a:path w="576579">
                  <a:moveTo>
                    <a:pt x="576072" y="0"/>
                  </a:moveTo>
                  <a:lnTo>
                    <a:pt x="0" y="0"/>
                  </a:lnTo>
                </a:path>
              </a:pathLst>
            </a:custGeom>
            <a:ln w="236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/>
          <p:nvPr/>
        </p:nvSpPr>
        <p:spPr>
          <a:xfrm>
            <a:off x="3899153" y="2654045"/>
            <a:ext cx="325755" cy="0"/>
          </a:xfrm>
          <a:custGeom>
            <a:avLst/>
            <a:gdLst/>
            <a:ahLst/>
            <a:cxnLst/>
            <a:rect l="l" t="t" r="r" b="b"/>
            <a:pathLst>
              <a:path w="325754">
                <a:moveTo>
                  <a:pt x="0" y="0"/>
                </a:moveTo>
                <a:lnTo>
                  <a:pt x="325374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899153" y="3567684"/>
            <a:ext cx="325755" cy="0"/>
          </a:xfrm>
          <a:custGeom>
            <a:avLst/>
            <a:gdLst/>
            <a:ahLst/>
            <a:cxnLst/>
            <a:rect l="l" t="t" r="r" b="b"/>
            <a:pathLst>
              <a:path w="325754">
                <a:moveTo>
                  <a:pt x="0" y="0"/>
                </a:moveTo>
                <a:lnTo>
                  <a:pt x="325374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204972" y="4344923"/>
            <a:ext cx="0" cy="685165"/>
          </a:xfrm>
          <a:custGeom>
            <a:avLst/>
            <a:gdLst/>
            <a:ahLst/>
            <a:cxnLst/>
            <a:rect l="l" t="t" r="r" b="b"/>
            <a:pathLst>
              <a:path h="685164">
                <a:moveTo>
                  <a:pt x="0" y="0"/>
                </a:moveTo>
                <a:lnTo>
                  <a:pt x="0" y="685038"/>
                </a:lnTo>
              </a:path>
            </a:pathLst>
          </a:custGeom>
          <a:ln w="2363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3377558" y="5362568"/>
            <a:ext cx="290195" cy="716915"/>
            <a:chOff x="3377558" y="5362568"/>
            <a:chExt cx="290195" cy="716915"/>
          </a:xfrm>
        </p:grpSpPr>
        <p:sp>
          <p:nvSpPr>
            <p:cNvPr id="39" name="object 39"/>
            <p:cNvSpPr/>
            <p:nvPr/>
          </p:nvSpPr>
          <p:spPr>
            <a:xfrm>
              <a:off x="3389375" y="5374386"/>
              <a:ext cx="266065" cy="274320"/>
            </a:xfrm>
            <a:custGeom>
              <a:avLst/>
              <a:gdLst/>
              <a:ahLst/>
              <a:cxnLst/>
              <a:rect l="l" t="t" r="r" b="b"/>
              <a:pathLst>
                <a:path w="266064" h="274320">
                  <a:moveTo>
                    <a:pt x="0" y="137160"/>
                  </a:moveTo>
                  <a:lnTo>
                    <a:pt x="6766" y="93927"/>
                  </a:lnTo>
                  <a:lnTo>
                    <a:pt x="25603" y="56290"/>
                  </a:lnTo>
                  <a:lnTo>
                    <a:pt x="54315" y="26554"/>
                  </a:lnTo>
                  <a:lnTo>
                    <a:pt x="90708" y="7022"/>
                  </a:lnTo>
                  <a:lnTo>
                    <a:pt x="132588" y="0"/>
                  </a:lnTo>
                  <a:lnTo>
                    <a:pt x="174839" y="7022"/>
                  </a:lnTo>
                  <a:lnTo>
                    <a:pt x="211458" y="26554"/>
                  </a:lnTo>
                  <a:lnTo>
                    <a:pt x="240286" y="56290"/>
                  </a:lnTo>
                  <a:lnTo>
                    <a:pt x="259165" y="93927"/>
                  </a:lnTo>
                  <a:lnTo>
                    <a:pt x="265938" y="137160"/>
                  </a:lnTo>
                  <a:lnTo>
                    <a:pt x="259165" y="180685"/>
                  </a:lnTo>
                  <a:lnTo>
                    <a:pt x="240286" y="218358"/>
                  </a:lnTo>
                  <a:lnTo>
                    <a:pt x="211458" y="247985"/>
                  </a:lnTo>
                  <a:lnTo>
                    <a:pt x="174839" y="267370"/>
                  </a:lnTo>
                  <a:lnTo>
                    <a:pt x="132588" y="274320"/>
                  </a:lnTo>
                  <a:lnTo>
                    <a:pt x="90708" y="267370"/>
                  </a:lnTo>
                  <a:lnTo>
                    <a:pt x="54315" y="247985"/>
                  </a:lnTo>
                  <a:lnTo>
                    <a:pt x="25603" y="218358"/>
                  </a:lnTo>
                  <a:lnTo>
                    <a:pt x="6766" y="180685"/>
                  </a:lnTo>
                  <a:lnTo>
                    <a:pt x="0" y="137160"/>
                  </a:lnTo>
                  <a:close/>
                </a:path>
              </a:pathLst>
            </a:custGeom>
            <a:ln w="236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97579" y="5457444"/>
              <a:ext cx="67056" cy="621791"/>
            </a:xfrm>
            <a:prstGeom prst="rect">
              <a:avLst/>
            </a:prstGeom>
          </p:spPr>
        </p:pic>
      </p:grpSp>
      <p:sp>
        <p:nvSpPr>
          <p:cNvPr id="41" name="object 41"/>
          <p:cNvSpPr/>
          <p:nvPr/>
        </p:nvSpPr>
        <p:spPr>
          <a:xfrm>
            <a:off x="3899153" y="3384803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365760"/>
                </a:moveTo>
                <a:lnTo>
                  <a:pt x="0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3948474" y="4292136"/>
            <a:ext cx="201930" cy="287655"/>
            <a:chOff x="3948474" y="4292136"/>
            <a:chExt cx="201930" cy="287655"/>
          </a:xfrm>
        </p:grpSpPr>
        <p:sp>
          <p:nvSpPr>
            <p:cNvPr id="43" name="object 43"/>
            <p:cNvSpPr/>
            <p:nvPr/>
          </p:nvSpPr>
          <p:spPr>
            <a:xfrm>
              <a:off x="3959352" y="4303014"/>
              <a:ext cx="180340" cy="234315"/>
            </a:xfrm>
            <a:custGeom>
              <a:avLst/>
              <a:gdLst/>
              <a:ahLst/>
              <a:cxnLst/>
              <a:rect l="l" t="t" r="r" b="b"/>
              <a:pathLst>
                <a:path w="180339" h="234314">
                  <a:moveTo>
                    <a:pt x="102870" y="233934"/>
                  </a:moveTo>
                  <a:lnTo>
                    <a:pt x="141311" y="207673"/>
                  </a:lnTo>
                  <a:lnTo>
                    <a:pt x="166846" y="180485"/>
                  </a:lnTo>
                  <a:lnTo>
                    <a:pt x="179662" y="152795"/>
                  </a:lnTo>
                  <a:lnTo>
                    <a:pt x="179948" y="125029"/>
                  </a:lnTo>
                  <a:lnTo>
                    <a:pt x="167890" y="97615"/>
                  </a:lnTo>
                  <a:lnTo>
                    <a:pt x="143679" y="70978"/>
                  </a:lnTo>
                  <a:lnTo>
                    <a:pt x="107501" y="45546"/>
                  </a:lnTo>
                  <a:lnTo>
                    <a:pt x="59545" y="21744"/>
                  </a:lnTo>
                  <a:lnTo>
                    <a:pt x="0" y="0"/>
                  </a:lnTo>
                </a:path>
              </a:pathLst>
            </a:custGeom>
            <a:ln w="217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959352" y="4491228"/>
              <a:ext cx="127000" cy="88900"/>
            </a:xfrm>
            <a:custGeom>
              <a:avLst/>
              <a:gdLst/>
              <a:ahLst/>
              <a:cxnLst/>
              <a:rect l="l" t="t" r="r" b="b"/>
              <a:pathLst>
                <a:path w="127000" h="88900">
                  <a:moveTo>
                    <a:pt x="126491" y="83058"/>
                  </a:moveTo>
                  <a:lnTo>
                    <a:pt x="98297" y="0"/>
                  </a:lnTo>
                  <a:lnTo>
                    <a:pt x="0" y="88392"/>
                  </a:lnTo>
                  <a:lnTo>
                    <a:pt x="126491" y="8305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3920490" y="3960114"/>
            <a:ext cx="288290" cy="483234"/>
            <a:chOff x="3920490" y="3960114"/>
            <a:chExt cx="288290" cy="483234"/>
          </a:xfrm>
        </p:grpSpPr>
        <p:sp>
          <p:nvSpPr>
            <p:cNvPr id="46" name="object 46"/>
            <p:cNvSpPr/>
            <p:nvPr/>
          </p:nvSpPr>
          <p:spPr>
            <a:xfrm>
              <a:off x="3920490" y="3960114"/>
              <a:ext cx="22860" cy="192405"/>
            </a:xfrm>
            <a:custGeom>
              <a:avLst/>
              <a:gdLst/>
              <a:ahLst/>
              <a:cxnLst/>
              <a:rect l="l" t="t" r="r" b="b"/>
              <a:pathLst>
                <a:path w="22860" h="192404">
                  <a:moveTo>
                    <a:pt x="22860" y="192024"/>
                  </a:moveTo>
                  <a:lnTo>
                    <a:pt x="22860" y="0"/>
                  </a:lnTo>
                  <a:lnTo>
                    <a:pt x="0" y="0"/>
                  </a:lnTo>
                  <a:lnTo>
                    <a:pt x="0" y="192024"/>
                  </a:lnTo>
                  <a:lnTo>
                    <a:pt x="22860" y="1920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70782" y="4063746"/>
              <a:ext cx="237743" cy="379475"/>
            </a:xfrm>
            <a:prstGeom prst="rect">
              <a:avLst/>
            </a:prstGeom>
          </p:spPr>
        </p:pic>
      </p:grpSp>
      <p:sp>
        <p:nvSpPr>
          <p:cNvPr id="48" name="object 48"/>
          <p:cNvSpPr/>
          <p:nvPr/>
        </p:nvSpPr>
        <p:spPr>
          <a:xfrm>
            <a:off x="1668017" y="4715255"/>
            <a:ext cx="0" cy="230504"/>
          </a:xfrm>
          <a:custGeom>
            <a:avLst/>
            <a:gdLst/>
            <a:ahLst/>
            <a:cxnLst/>
            <a:rect l="l" t="t" r="r" b="b"/>
            <a:pathLst>
              <a:path h="230504">
                <a:moveTo>
                  <a:pt x="0" y="0"/>
                </a:moveTo>
                <a:lnTo>
                  <a:pt x="0" y="230124"/>
                </a:lnTo>
              </a:path>
            </a:pathLst>
          </a:custGeom>
          <a:ln w="1711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1304544" y="4715255"/>
            <a:ext cx="363855" cy="244475"/>
            <a:chOff x="1304544" y="4715255"/>
            <a:chExt cx="363855" cy="244475"/>
          </a:xfrm>
        </p:grpSpPr>
        <p:sp>
          <p:nvSpPr>
            <p:cNvPr id="50" name="object 50"/>
            <p:cNvSpPr/>
            <p:nvPr/>
          </p:nvSpPr>
          <p:spPr>
            <a:xfrm>
              <a:off x="1341882" y="4828793"/>
              <a:ext cx="0" cy="116839"/>
            </a:xfrm>
            <a:custGeom>
              <a:avLst/>
              <a:gdLst/>
              <a:ahLst/>
              <a:cxnLst/>
              <a:rect l="l" t="t" r="r" b="b"/>
              <a:pathLst>
                <a:path h="116839">
                  <a:moveTo>
                    <a:pt x="0" y="0"/>
                  </a:moveTo>
                  <a:lnTo>
                    <a:pt x="0" y="116586"/>
                  </a:lnTo>
                </a:path>
              </a:pathLst>
            </a:custGeom>
            <a:ln w="171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304544" y="4715255"/>
              <a:ext cx="74930" cy="124460"/>
            </a:xfrm>
            <a:custGeom>
              <a:avLst/>
              <a:gdLst/>
              <a:ahLst/>
              <a:cxnLst/>
              <a:rect l="l" t="t" r="r" b="b"/>
              <a:pathLst>
                <a:path w="74930" h="124460">
                  <a:moveTo>
                    <a:pt x="74676" y="124206"/>
                  </a:moveTo>
                  <a:lnTo>
                    <a:pt x="37337" y="0"/>
                  </a:lnTo>
                  <a:lnTo>
                    <a:pt x="0" y="124206"/>
                  </a:lnTo>
                  <a:lnTo>
                    <a:pt x="74676" y="12420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341882" y="4950713"/>
              <a:ext cx="326390" cy="0"/>
            </a:xfrm>
            <a:custGeom>
              <a:avLst/>
              <a:gdLst/>
              <a:ahLst/>
              <a:cxnLst/>
              <a:rect l="l" t="t" r="r" b="b"/>
              <a:pathLst>
                <a:path w="326389">
                  <a:moveTo>
                    <a:pt x="326136" y="0"/>
                  </a:moveTo>
                  <a:lnTo>
                    <a:pt x="0" y="0"/>
                  </a:lnTo>
                </a:path>
              </a:pathLst>
            </a:custGeom>
            <a:ln w="171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3" name="object 5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907720" y="2095369"/>
            <a:ext cx="3943454" cy="3562806"/>
          </a:xfrm>
          <a:prstGeom prst="rect">
            <a:avLst/>
          </a:prstGeom>
        </p:spPr>
      </p:pic>
      <p:sp>
        <p:nvSpPr>
          <p:cNvPr id="57" name="object 5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58" name="object 58"/>
          <p:cNvSpPr txBox="1"/>
          <p:nvPr/>
        </p:nvSpPr>
        <p:spPr>
          <a:xfrm>
            <a:off x="2003551" y="1300226"/>
            <a:ext cx="62845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65" dirty="0">
                <a:solidFill>
                  <a:srgbClr val="EC34F1"/>
                </a:solidFill>
                <a:latin typeface="Arial Unicode MS"/>
                <a:cs typeface="Arial Unicode MS"/>
              </a:rPr>
              <a:t>Fase</a:t>
            </a:r>
            <a:r>
              <a:rPr sz="3000" spc="-7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000" spc="100" dirty="0">
                <a:solidFill>
                  <a:srgbClr val="EC34F1"/>
                </a:solidFill>
                <a:latin typeface="Arial Unicode MS"/>
                <a:cs typeface="Arial Unicode MS"/>
              </a:rPr>
              <a:t>dividida</a:t>
            </a:r>
            <a:r>
              <a:rPr sz="3000" spc="-6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000" spc="95" dirty="0">
                <a:solidFill>
                  <a:srgbClr val="EC34F1"/>
                </a:solidFill>
                <a:latin typeface="Arial Unicode MS"/>
                <a:cs typeface="Arial Unicode MS"/>
              </a:rPr>
              <a:t>usando</a:t>
            </a:r>
            <a:r>
              <a:rPr sz="3000" spc="-6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000" spc="-220" dirty="0">
                <a:solidFill>
                  <a:srgbClr val="EC34F1"/>
                </a:solidFill>
                <a:latin typeface="Arial Unicode MS"/>
                <a:cs typeface="Arial Unicode MS"/>
              </a:rPr>
              <a:t>TC</a:t>
            </a:r>
            <a:r>
              <a:rPr sz="3000" spc="-5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000" spc="50" dirty="0">
                <a:solidFill>
                  <a:srgbClr val="EC34F1"/>
                </a:solidFill>
                <a:latin typeface="Arial Unicode MS"/>
                <a:cs typeface="Arial Unicode MS"/>
              </a:rPr>
              <a:t>separados</a:t>
            </a:r>
            <a:endParaRPr sz="3000">
              <a:latin typeface="Arial Unicode MS"/>
              <a:cs typeface="Arial Unicode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299463" y="6294091"/>
            <a:ext cx="7119620" cy="60706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95"/>
              </a:spcBef>
            </a:pPr>
            <a:r>
              <a:rPr sz="1450" i="1" dirty="0">
                <a:latin typeface="Trebuchet MS"/>
                <a:cs typeface="Trebuchet MS"/>
              </a:rPr>
              <a:t>Los</a:t>
            </a:r>
            <a:r>
              <a:rPr sz="1450" i="1" spc="25" dirty="0">
                <a:latin typeface="Trebuchet MS"/>
                <a:cs typeface="Trebuchet MS"/>
              </a:rPr>
              <a:t> </a:t>
            </a:r>
            <a:r>
              <a:rPr sz="1450" i="1" spc="-20" dirty="0">
                <a:latin typeface="Trebuchet MS"/>
                <a:cs typeface="Trebuchet MS"/>
              </a:rPr>
              <a:t>CT</a:t>
            </a:r>
            <a:r>
              <a:rPr sz="1450" i="1" spc="30" dirty="0">
                <a:latin typeface="Trebuchet MS"/>
                <a:cs typeface="Trebuchet MS"/>
              </a:rPr>
              <a:t> </a:t>
            </a:r>
            <a:r>
              <a:rPr sz="1450" i="1" dirty="0">
                <a:latin typeface="Trebuchet MS"/>
                <a:cs typeface="Trebuchet MS"/>
              </a:rPr>
              <a:t>separados</a:t>
            </a:r>
            <a:r>
              <a:rPr sz="1450" i="1" spc="25" dirty="0">
                <a:latin typeface="Trebuchet MS"/>
                <a:cs typeface="Trebuchet MS"/>
              </a:rPr>
              <a:t> </a:t>
            </a:r>
            <a:r>
              <a:rPr sz="1450" i="1" dirty="0">
                <a:latin typeface="Trebuchet MS"/>
                <a:cs typeface="Trebuchet MS"/>
              </a:rPr>
              <a:t>pueden</a:t>
            </a:r>
            <a:r>
              <a:rPr sz="1450" i="1" spc="30" dirty="0">
                <a:latin typeface="Trebuchet MS"/>
                <a:cs typeface="Trebuchet MS"/>
              </a:rPr>
              <a:t> </a:t>
            </a:r>
            <a:r>
              <a:rPr sz="1450" i="1" spc="-10" dirty="0">
                <a:latin typeface="Trebuchet MS"/>
                <a:cs typeface="Trebuchet MS"/>
              </a:rPr>
              <a:t>tener</a:t>
            </a:r>
            <a:r>
              <a:rPr sz="1450" i="1" spc="25" dirty="0">
                <a:latin typeface="Trebuchet MS"/>
                <a:cs typeface="Trebuchet MS"/>
              </a:rPr>
              <a:t> </a:t>
            </a:r>
            <a:r>
              <a:rPr sz="1450" i="1" spc="-20" dirty="0">
                <a:latin typeface="Trebuchet MS"/>
                <a:cs typeface="Trebuchet MS"/>
              </a:rPr>
              <a:t>características</a:t>
            </a:r>
            <a:r>
              <a:rPr sz="1450" i="1" spc="30" dirty="0">
                <a:latin typeface="Trebuchet MS"/>
                <a:cs typeface="Trebuchet MS"/>
              </a:rPr>
              <a:t> </a:t>
            </a:r>
            <a:r>
              <a:rPr sz="1450" i="1" dirty="0">
                <a:latin typeface="Trebuchet MS"/>
                <a:cs typeface="Trebuchet MS"/>
              </a:rPr>
              <a:t>de</a:t>
            </a:r>
            <a:r>
              <a:rPr sz="1450" i="1" spc="25" dirty="0">
                <a:latin typeface="Trebuchet MS"/>
                <a:cs typeface="Trebuchet MS"/>
              </a:rPr>
              <a:t> </a:t>
            </a:r>
            <a:r>
              <a:rPr sz="1450" i="1" spc="-10" dirty="0">
                <a:latin typeface="Trebuchet MS"/>
                <a:cs typeface="Trebuchet MS"/>
              </a:rPr>
              <a:t>replicación</a:t>
            </a:r>
            <a:r>
              <a:rPr sz="1450" i="1" spc="30" dirty="0">
                <a:latin typeface="Trebuchet MS"/>
                <a:cs typeface="Trebuchet MS"/>
              </a:rPr>
              <a:t> </a:t>
            </a:r>
            <a:r>
              <a:rPr sz="1450" i="1" dirty="0">
                <a:latin typeface="Trebuchet MS"/>
                <a:cs typeface="Trebuchet MS"/>
              </a:rPr>
              <a:t>ligeramente</a:t>
            </a:r>
            <a:r>
              <a:rPr sz="1450" i="1" spc="25" dirty="0">
                <a:latin typeface="Trebuchet MS"/>
                <a:cs typeface="Trebuchet MS"/>
              </a:rPr>
              <a:t> </a:t>
            </a:r>
            <a:r>
              <a:rPr sz="1450" i="1" spc="-10" dirty="0">
                <a:latin typeface="Trebuchet MS"/>
                <a:cs typeface="Trebuchet MS"/>
              </a:rPr>
              <a:t>diferentes,</a:t>
            </a:r>
            <a:endParaRPr sz="1450">
              <a:latin typeface="Trebuchet MS"/>
              <a:cs typeface="Trebuchet MS"/>
            </a:endParaRPr>
          </a:p>
          <a:p>
            <a:pPr marL="352425" algn="ctr">
              <a:lnSpc>
                <a:spcPct val="100000"/>
              </a:lnSpc>
              <a:spcBef>
                <a:spcPts val="459"/>
              </a:spcBef>
            </a:pPr>
            <a:r>
              <a:rPr sz="1650" i="1" dirty="0">
                <a:latin typeface="Trebuchet MS"/>
                <a:cs typeface="Trebuchet MS"/>
              </a:rPr>
              <a:t>por</a:t>
            </a:r>
            <a:r>
              <a:rPr sz="1650" i="1" spc="-60" dirty="0">
                <a:latin typeface="Trebuchet MS"/>
                <a:cs typeface="Trebuchet MS"/>
              </a:rPr>
              <a:t> </a:t>
            </a:r>
            <a:r>
              <a:rPr sz="1650" i="1" spc="-10" dirty="0">
                <a:latin typeface="Trebuchet MS"/>
                <a:cs typeface="Trebuchet MS"/>
              </a:rPr>
              <a:t>lo</a:t>
            </a:r>
            <a:r>
              <a:rPr sz="1650" i="1" spc="-55" dirty="0">
                <a:latin typeface="Trebuchet MS"/>
                <a:cs typeface="Trebuchet MS"/>
              </a:rPr>
              <a:t> </a:t>
            </a:r>
            <a:r>
              <a:rPr sz="1650" i="1" spc="-40" dirty="0">
                <a:latin typeface="Trebuchet MS"/>
                <a:cs typeface="Trebuchet MS"/>
              </a:rPr>
              <a:t>tanto,</a:t>
            </a:r>
            <a:r>
              <a:rPr sz="1650" i="1" spc="-55" dirty="0">
                <a:latin typeface="Trebuchet MS"/>
                <a:cs typeface="Trebuchet MS"/>
              </a:rPr>
              <a:t> </a:t>
            </a:r>
            <a:r>
              <a:rPr sz="1650" i="1" dirty="0">
                <a:latin typeface="Trebuchet MS"/>
                <a:cs typeface="Trebuchet MS"/>
              </a:rPr>
              <a:t>necesito</a:t>
            </a:r>
            <a:r>
              <a:rPr sz="1650" i="1" spc="-55" dirty="0">
                <a:latin typeface="Trebuchet MS"/>
                <a:cs typeface="Trebuchet MS"/>
              </a:rPr>
              <a:t> </a:t>
            </a:r>
            <a:r>
              <a:rPr sz="1650" i="1" spc="70" dirty="0">
                <a:latin typeface="Trebuchet MS"/>
                <a:cs typeface="Trebuchet MS"/>
              </a:rPr>
              <a:t>un</a:t>
            </a:r>
            <a:r>
              <a:rPr sz="1650" i="1" spc="-55" dirty="0">
                <a:latin typeface="Trebuchet MS"/>
                <a:cs typeface="Trebuchet MS"/>
              </a:rPr>
              <a:t> </a:t>
            </a:r>
            <a:r>
              <a:rPr sz="1650" i="1" spc="-20" dirty="0">
                <a:latin typeface="Trebuchet MS"/>
                <a:cs typeface="Trebuchet MS"/>
              </a:rPr>
              <a:t>ajuste</a:t>
            </a:r>
            <a:r>
              <a:rPr sz="1650" i="1" spc="-55" dirty="0">
                <a:latin typeface="Trebuchet MS"/>
                <a:cs typeface="Trebuchet MS"/>
              </a:rPr>
              <a:t> </a:t>
            </a:r>
            <a:r>
              <a:rPr sz="1650" i="1" spc="-10" dirty="0">
                <a:latin typeface="Trebuchet MS"/>
                <a:cs typeface="Trebuchet MS"/>
              </a:rPr>
              <a:t>desensibilizante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143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61694" y="2923032"/>
            <a:ext cx="1679575" cy="177800"/>
          </a:xfrm>
          <a:custGeom>
            <a:avLst/>
            <a:gdLst/>
            <a:ahLst/>
            <a:cxnLst/>
            <a:rect l="l" t="t" r="r" b="b"/>
            <a:pathLst>
              <a:path w="1679575" h="177800">
                <a:moveTo>
                  <a:pt x="0" y="177546"/>
                </a:moveTo>
                <a:lnTo>
                  <a:pt x="5961" y="130263"/>
                </a:lnTo>
                <a:lnTo>
                  <a:pt x="22803" y="87827"/>
                </a:lnTo>
                <a:lnTo>
                  <a:pt x="48958" y="51911"/>
                </a:lnTo>
                <a:lnTo>
                  <a:pt x="82860" y="24186"/>
                </a:lnTo>
                <a:lnTo>
                  <a:pt x="122943" y="6325"/>
                </a:lnTo>
                <a:lnTo>
                  <a:pt x="167640" y="0"/>
                </a:lnTo>
                <a:lnTo>
                  <a:pt x="212393" y="6325"/>
                </a:lnTo>
                <a:lnTo>
                  <a:pt x="252617" y="24186"/>
                </a:lnTo>
                <a:lnTo>
                  <a:pt x="286702" y="51911"/>
                </a:lnTo>
                <a:lnTo>
                  <a:pt x="313040" y="87827"/>
                </a:lnTo>
                <a:lnTo>
                  <a:pt x="330023" y="130263"/>
                </a:lnTo>
                <a:lnTo>
                  <a:pt x="336042" y="177546"/>
                </a:lnTo>
                <a:lnTo>
                  <a:pt x="342003" y="130263"/>
                </a:lnTo>
                <a:lnTo>
                  <a:pt x="358845" y="87827"/>
                </a:lnTo>
                <a:lnTo>
                  <a:pt x="385000" y="51911"/>
                </a:lnTo>
                <a:lnTo>
                  <a:pt x="418902" y="24186"/>
                </a:lnTo>
                <a:lnTo>
                  <a:pt x="458985" y="6325"/>
                </a:lnTo>
                <a:lnTo>
                  <a:pt x="503681" y="0"/>
                </a:lnTo>
                <a:lnTo>
                  <a:pt x="548378" y="6325"/>
                </a:lnTo>
                <a:lnTo>
                  <a:pt x="588461" y="24186"/>
                </a:lnTo>
                <a:lnTo>
                  <a:pt x="622363" y="51911"/>
                </a:lnTo>
                <a:lnTo>
                  <a:pt x="648518" y="87827"/>
                </a:lnTo>
                <a:lnTo>
                  <a:pt x="665360" y="130263"/>
                </a:lnTo>
                <a:lnTo>
                  <a:pt x="671322" y="177546"/>
                </a:lnTo>
                <a:lnTo>
                  <a:pt x="677340" y="130263"/>
                </a:lnTo>
                <a:lnTo>
                  <a:pt x="694323" y="87827"/>
                </a:lnTo>
                <a:lnTo>
                  <a:pt x="720661" y="51911"/>
                </a:lnTo>
                <a:lnTo>
                  <a:pt x="754746" y="24186"/>
                </a:lnTo>
                <a:lnTo>
                  <a:pt x="794970" y="6325"/>
                </a:lnTo>
                <a:lnTo>
                  <a:pt x="839724" y="0"/>
                </a:lnTo>
                <a:lnTo>
                  <a:pt x="884420" y="6325"/>
                </a:lnTo>
                <a:lnTo>
                  <a:pt x="924503" y="24186"/>
                </a:lnTo>
                <a:lnTo>
                  <a:pt x="958405" y="51911"/>
                </a:lnTo>
                <a:lnTo>
                  <a:pt x="984560" y="87827"/>
                </a:lnTo>
                <a:lnTo>
                  <a:pt x="1001402" y="130263"/>
                </a:lnTo>
                <a:lnTo>
                  <a:pt x="1007363" y="177546"/>
                </a:lnTo>
                <a:lnTo>
                  <a:pt x="1013382" y="130263"/>
                </a:lnTo>
                <a:lnTo>
                  <a:pt x="1030365" y="87827"/>
                </a:lnTo>
                <a:lnTo>
                  <a:pt x="1056703" y="51911"/>
                </a:lnTo>
                <a:lnTo>
                  <a:pt x="1090788" y="24186"/>
                </a:lnTo>
                <a:lnTo>
                  <a:pt x="1131012" y="6325"/>
                </a:lnTo>
                <a:lnTo>
                  <a:pt x="1175766" y="0"/>
                </a:lnTo>
                <a:lnTo>
                  <a:pt x="1220462" y="6325"/>
                </a:lnTo>
                <a:lnTo>
                  <a:pt x="1260545" y="24186"/>
                </a:lnTo>
                <a:lnTo>
                  <a:pt x="1294447" y="51911"/>
                </a:lnTo>
                <a:lnTo>
                  <a:pt x="1320602" y="87827"/>
                </a:lnTo>
                <a:lnTo>
                  <a:pt x="1337444" y="130263"/>
                </a:lnTo>
                <a:lnTo>
                  <a:pt x="1343406" y="177546"/>
                </a:lnTo>
                <a:lnTo>
                  <a:pt x="1349424" y="130263"/>
                </a:lnTo>
                <a:lnTo>
                  <a:pt x="1366407" y="87827"/>
                </a:lnTo>
                <a:lnTo>
                  <a:pt x="1392745" y="51911"/>
                </a:lnTo>
                <a:lnTo>
                  <a:pt x="1426830" y="24186"/>
                </a:lnTo>
                <a:lnTo>
                  <a:pt x="1467054" y="6325"/>
                </a:lnTo>
                <a:lnTo>
                  <a:pt x="1511808" y="0"/>
                </a:lnTo>
                <a:lnTo>
                  <a:pt x="1556504" y="6325"/>
                </a:lnTo>
                <a:lnTo>
                  <a:pt x="1596587" y="24186"/>
                </a:lnTo>
                <a:lnTo>
                  <a:pt x="1630489" y="51911"/>
                </a:lnTo>
                <a:lnTo>
                  <a:pt x="1656644" y="87827"/>
                </a:lnTo>
                <a:lnTo>
                  <a:pt x="1673486" y="130263"/>
                </a:lnTo>
                <a:lnTo>
                  <a:pt x="1679448" y="177546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61694" y="3278885"/>
            <a:ext cx="1679575" cy="177800"/>
          </a:xfrm>
          <a:custGeom>
            <a:avLst/>
            <a:gdLst/>
            <a:ahLst/>
            <a:cxnLst/>
            <a:rect l="l" t="t" r="r" b="b"/>
            <a:pathLst>
              <a:path w="1679575" h="177800">
                <a:moveTo>
                  <a:pt x="0" y="177546"/>
                </a:moveTo>
                <a:lnTo>
                  <a:pt x="5961" y="130527"/>
                </a:lnTo>
                <a:lnTo>
                  <a:pt x="22803" y="88166"/>
                </a:lnTo>
                <a:lnTo>
                  <a:pt x="48958" y="52197"/>
                </a:lnTo>
                <a:lnTo>
                  <a:pt x="82860" y="24355"/>
                </a:lnTo>
                <a:lnTo>
                  <a:pt x="122943" y="6378"/>
                </a:lnTo>
                <a:lnTo>
                  <a:pt x="167640" y="0"/>
                </a:lnTo>
                <a:lnTo>
                  <a:pt x="212393" y="6378"/>
                </a:lnTo>
                <a:lnTo>
                  <a:pt x="252617" y="24355"/>
                </a:lnTo>
                <a:lnTo>
                  <a:pt x="286702" y="52197"/>
                </a:lnTo>
                <a:lnTo>
                  <a:pt x="313040" y="88166"/>
                </a:lnTo>
                <a:lnTo>
                  <a:pt x="330023" y="130527"/>
                </a:lnTo>
                <a:lnTo>
                  <a:pt x="336042" y="177546"/>
                </a:lnTo>
                <a:lnTo>
                  <a:pt x="342003" y="130527"/>
                </a:lnTo>
                <a:lnTo>
                  <a:pt x="358845" y="88166"/>
                </a:lnTo>
                <a:lnTo>
                  <a:pt x="385000" y="52197"/>
                </a:lnTo>
                <a:lnTo>
                  <a:pt x="418902" y="24355"/>
                </a:lnTo>
                <a:lnTo>
                  <a:pt x="458985" y="6378"/>
                </a:lnTo>
                <a:lnTo>
                  <a:pt x="503681" y="0"/>
                </a:lnTo>
                <a:lnTo>
                  <a:pt x="548378" y="6378"/>
                </a:lnTo>
                <a:lnTo>
                  <a:pt x="588461" y="24355"/>
                </a:lnTo>
                <a:lnTo>
                  <a:pt x="622363" y="52197"/>
                </a:lnTo>
                <a:lnTo>
                  <a:pt x="648518" y="88166"/>
                </a:lnTo>
                <a:lnTo>
                  <a:pt x="665360" y="130527"/>
                </a:lnTo>
                <a:lnTo>
                  <a:pt x="671322" y="177546"/>
                </a:lnTo>
                <a:lnTo>
                  <a:pt x="677340" y="130527"/>
                </a:lnTo>
                <a:lnTo>
                  <a:pt x="694323" y="88166"/>
                </a:lnTo>
                <a:lnTo>
                  <a:pt x="720661" y="52197"/>
                </a:lnTo>
                <a:lnTo>
                  <a:pt x="754746" y="24355"/>
                </a:lnTo>
                <a:lnTo>
                  <a:pt x="794970" y="6378"/>
                </a:lnTo>
                <a:lnTo>
                  <a:pt x="839724" y="0"/>
                </a:lnTo>
                <a:lnTo>
                  <a:pt x="884420" y="6378"/>
                </a:lnTo>
                <a:lnTo>
                  <a:pt x="924503" y="24355"/>
                </a:lnTo>
                <a:lnTo>
                  <a:pt x="958405" y="52197"/>
                </a:lnTo>
                <a:lnTo>
                  <a:pt x="984560" y="88166"/>
                </a:lnTo>
                <a:lnTo>
                  <a:pt x="1001402" y="130527"/>
                </a:lnTo>
                <a:lnTo>
                  <a:pt x="1007363" y="177546"/>
                </a:lnTo>
                <a:lnTo>
                  <a:pt x="1013382" y="130527"/>
                </a:lnTo>
                <a:lnTo>
                  <a:pt x="1030365" y="88166"/>
                </a:lnTo>
                <a:lnTo>
                  <a:pt x="1056703" y="52197"/>
                </a:lnTo>
                <a:lnTo>
                  <a:pt x="1090788" y="24355"/>
                </a:lnTo>
                <a:lnTo>
                  <a:pt x="1131012" y="6378"/>
                </a:lnTo>
                <a:lnTo>
                  <a:pt x="1175766" y="0"/>
                </a:lnTo>
                <a:lnTo>
                  <a:pt x="1220462" y="6378"/>
                </a:lnTo>
                <a:lnTo>
                  <a:pt x="1260545" y="24355"/>
                </a:lnTo>
                <a:lnTo>
                  <a:pt x="1294447" y="52197"/>
                </a:lnTo>
                <a:lnTo>
                  <a:pt x="1320602" y="88166"/>
                </a:lnTo>
                <a:lnTo>
                  <a:pt x="1337444" y="130527"/>
                </a:lnTo>
                <a:lnTo>
                  <a:pt x="1343406" y="177546"/>
                </a:lnTo>
                <a:lnTo>
                  <a:pt x="1349424" y="130527"/>
                </a:lnTo>
                <a:lnTo>
                  <a:pt x="1366407" y="88166"/>
                </a:lnTo>
                <a:lnTo>
                  <a:pt x="1392745" y="52197"/>
                </a:lnTo>
                <a:lnTo>
                  <a:pt x="1426830" y="24355"/>
                </a:lnTo>
                <a:lnTo>
                  <a:pt x="1467054" y="6378"/>
                </a:lnTo>
                <a:lnTo>
                  <a:pt x="1511808" y="0"/>
                </a:lnTo>
                <a:lnTo>
                  <a:pt x="1556504" y="6378"/>
                </a:lnTo>
                <a:lnTo>
                  <a:pt x="1596587" y="24355"/>
                </a:lnTo>
                <a:lnTo>
                  <a:pt x="1630489" y="52197"/>
                </a:lnTo>
                <a:lnTo>
                  <a:pt x="1656644" y="88166"/>
                </a:lnTo>
                <a:lnTo>
                  <a:pt x="1673486" y="130527"/>
                </a:lnTo>
                <a:lnTo>
                  <a:pt x="1679448" y="177546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61694" y="3813047"/>
            <a:ext cx="1679575" cy="177800"/>
          </a:xfrm>
          <a:custGeom>
            <a:avLst/>
            <a:gdLst/>
            <a:ahLst/>
            <a:cxnLst/>
            <a:rect l="l" t="t" r="r" b="b"/>
            <a:pathLst>
              <a:path w="1679575" h="177800">
                <a:moveTo>
                  <a:pt x="0" y="177546"/>
                </a:moveTo>
                <a:lnTo>
                  <a:pt x="5961" y="130263"/>
                </a:lnTo>
                <a:lnTo>
                  <a:pt x="22803" y="87827"/>
                </a:lnTo>
                <a:lnTo>
                  <a:pt x="48958" y="51911"/>
                </a:lnTo>
                <a:lnTo>
                  <a:pt x="82860" y="24186"/>
                </a:lnTo>
                <a:lnTo>
                  <a:pt x="122943" y="6325"/>
                </a:lnTo>
                <a:lnTo>
                  <a:pt x="167640" y="0"/>
                </a:lnTo>
                <a:lnTo>
                  <a:pt x="212393" y="6325"/>
                </a:lnTo>
                <a:lnTo>
                  <a:pt x="252617" y="24186"/>
                </a:lnTo>
                <a:lnTo>
                  <a:pt x="286702" y="51911"/>
                </a:lnTo>
                <a:lnTo>
                  <a:pt x="313040" y="87827"/>
                </a:lnTo>
                <a:lnTo>
                  <a:pt x="330023" y="130263"/>
                </a:lnTo>
                <a:lnTo>
                  <a:pt x="336042" y="177546"/>
                </a:lnTo>
                <a:lnTo>
                  <a:pt x="342003" y="130263"/>
                </a:lnTo>
                <a:lnTo>
                  <a:pt x="358845" y="87827"/>
                </a:lnTo>
                <a:lnTo>
                  <a:pt x="385000" y="51911"/>
                </a:lnTo>
                <a:lnTo>
                  <a:pt x="418902" y="24186"/>
                </a:lnTo>
                <a:lnTo>
                  <a:pt x="458985" y="6325"/>
                </a:lnTo>
                <a:lnTo>
                  <a:pt x="503681" y="0"/>
                </a:lnTo>
                <a:lnTo>
                  <a:pt x="548378" y="6325"/>
                </a:lnTo>
                <a:lnTo>
                  <a:pt x="588461" y="24186"/>
                </a:lnTo>
                <a:lnTo>
                  <a:pt x="622363" y="51911"/>
                </a:lnTo>
                <a:lnTo>
                  <a:pt x="648518" y="87827"/>
                </a:lnTo>
                <a:lnTo>
                  <a:pt x="665360" y="130263"/>
                </a:lnTo>
                <a:lnTo>
                  <a:pt x="671322" y="177546"/>
                </a:lnTo>
                <a:lnTo>
                  <a:pt x="677340" y="130263"/>
                </a:lnTo>
                <a:lnTo>
                  <a:pt x="694323" y="87827"/>
                </a:lnTo>
                <a:lnTo>
                  <a:pt x="720661" y="51911"/>
                </a:lnTo>
                <a:lnTo>
                  <a:pt x="754746" y="24186"/>
                </a:lnTo>
                <a:lnTo>
                  <a:pt x="794970" y="6325"/>
                </a:lnTo>
                <a:lnTo>
                  <a:pt x="839724" y="0"/>
                </a:lnTo>
                <a:lnTo>
                  <a:pt x="884420" y="6325"/>
                </a:lnTo>
                <a:lnTo>
                  <a:pt x="924503" y="24186"/>
                </a:lnTo>
                <a:lnTo>
                  <a:pt x="958405" y="51911"/>
                </a:lnTo>
                <a:lnTo>
                  <a:pt x="984560" y="87827"/>
                </a:lnTo>
                <a:lnTo>
                  <a:pt x="1001402" y="130263"/>
                </a:lnTo>
                <a:lnTo>
                  <a:pt x="1007363" y="177546"/>
                </a:lnTo>
                <a:lnTo>
                  <a:pt x="1013382" y="130263"/>
                </a:lnTo>
                <a:lnTo>
                  <a:pt x="1030365" y="87827"/>
                </a:lnTo>
                <a:lnTo>
                  <a:pt x="1056703" y="51911"/>
                </a:lnTo>
                <a:lnTo>
                  <a:pt x="1090788" y="24186"/>
                </a:lnTo>
                <a:lnTo>
                  <a:pt x="1131012" y="6325"/>
                </a:lnTo>
                <a:lnTo>
                  <a:pt x="1175766" y="0"/>
                </a:lnTo>
                <a:lnTo>
                  <a:pt x="1220462" y="6325"/>
                </a:lnTo>
                <a:lnTo>
                  <a:pt x="1260545" y="24186"/>
                </a:lnTo>
                <a:lnTo>
                  <a:pt x="1294447" y="51911"/>
                </a:lnTo>
                <a:lnTo>
                  <a:pt x="1320602" y="87827"/>
                </a:lnTo>
                <a:lnTo>
                  <a:pt x="1337444" y="130263"/>
                </a:lnTo>
                <a:lnTo>
                  <a:pt x="1343406" y="177546"/>
                </a:lnTo>
                <a:lnTo>
                  <a:pt x="1349424" y="130263"/>
                </a:lnTo>
                <a:lnTo>
                  <a:pt x="1366407" y="87827"/>
                </a:lnTo>
                <a:lnTo>
                  <a:pt x="1392745" y="51911"/>
                </a:lnTo>
                <a:lnTo>
                  <a:pt x="1426830" y="24186"/>
                </a:lnTo>
                <a:lnTo>
                  <a:pt x="1467054" y="6325"/>
                </a:lnTo>
                <a:lnTo>
                  <a:pt x="1511808" y="0"/>
                </a:lnTo>
                <a:lnTo>
                  <a:pt x="1556504" y="6325"/>
                </a:lnTo>
                <a:lnTo>
                  <a:pt x="1596587" y="24186"/>
                </a:lnTo>
                <a:lnTo>
                  <a:pt x="1630489" y="51911"/>
                </a:lnTo>
                <a:lnTo>
                  <a:pt x="1656644" y="87827"/>
                </a:lnTo>
                <a:lnTo>
                  <a:pt x="1673486" y="130263"/>
                </a:lnTo>
                <a:lnTo>
                  <a:pt x="1679448" y="177546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61694" y="4168902"/>
            <a:ext cx="1679575" cy="177800"/>
          </a:xfrm>
          <a:custGeom>
            <a:avLst/>
            <a:gdLst/>
            <a:ahLst/>
            <a:cxnLst/>
            <a:rect l="l" t="t" r="r" b="b"/>
            <a:pathLst>
              <a:path w="1679575" h="177800">
                <a:moveTo>
                  <a:pt x="0" y="177546"/>
                </a:moveTo>
                <a:lnTo>
                  <a:pt x="5961" y="130263"/>
                </a:lnTo>
                <a:lnTo>
                  <a:pt x="22803" y="87827"/>
                </a:lnTo>
                <a:lnTo>
                  <a:pt x="48958" y="51911"/>
                </a:lnTo>
                <a:lnTo>
                  <a:pt x="82860" y="24186"/>
                </a:lnTo>
                <a:lnTo>
                  <a:pt x="122943" y="6325"/>
                </a:lnTo>
                <a:lnTo>
                  <a:pt x="167640" y="0"/>
                </a:lnTo>
                <a:lnTo>
                  <a:pt x="212393" y="6325"/>
                </a:lnTo>
                <a:lnTo>
                  <a:pt x="252617" y="24186"/>
                </a:lnTo>
                <a:lnTo>
                  <a:pt x="286702" y="51911"/>
                </a:lnTo>
                <a:lnTo>
                  <a:pt x="313040" y="87827"/>
                </a:lnTo>
                <a:lnTo>
                  <a:pt x="330023" y="130263"/>
                </a:lnTo>
                <a:lnTo>
                  <a:pt x="336042" y="177546"/>
                </a:lnTo>
                <a:lnTo>
                  <a:pt x="342003" y="130263"/>
                </a:lnTo>
                <a:lnTo>
                  <a:pt x="358845" y="87827"/>
                </a:lnTo>
                <a:lnTo>
                  <a:pt x="385000" y="51911"/>
                </a:lnTo>
                <a:lnTo>
                  <a:pt x="418902" y="24186"/>
                </a:lnTo>
                <a:lnTo>
                  <a:pt x="458985" y="6325"/>
                </a:lnTo>
                <a:lnTo>
                  <a:pt x="503681" y="0"/>
                </a:lnTo>
                <a:lnTo>
                  <a:pt x="548378" y="6325"/>
                </a:lnTo>
                <a:lnTo>
                  <a:pt x="588461" y="24186"/>
                </a:lnTo>
                <a:lnTo>
                  <a:pt x="622363" y="51911"/>
                </a:lnTo>
                <a:lnTo>
                  <a:pt x="648518" y="87827"/>
                </a:lnTo>
                <a:lnTo>
                  <a:pt x="665360" y="130263"/>
                </a:lnTo>
                <a:lnTo>
                  <a:pt x="671322" y="177546"/>
                </a:lnTo>
                <a:lnTo>
                  <a:pt x="677340" y="130263"/>
                </a:lnTo>
                <a:lnTo>
                  <a:pt x="694323" y="87827"/>
                </a:lnTo>
                <a:lnTo>
                  <a:pt x="720661" y="51911"/>
                </a:lnTo>
                <a:lnTo>
                  <a:pt x="754746" y="24186"/>
                </a:lnTo>
                <a:lnTo>
                  <a:pt x="794970" y="6325"/>
                </a:lnTo>
                <a:lnTo>
                  <a:pt x="839724" y="0"/>
                </a:lnTo>
                <a:lnTo>
                  <a:pt x="884420" y="6325"/>
                </a:lnTo>
                <a:lnTo>
                  <a:pt x="924503" y="24186"/>
                </a:lnTo>
                <a:lnTo>
                  <a:pt x="958405" y="51911"/>
                </a:lnTo>
                <a:lnTo>
                  <a:pt x="984560" y="87827"/>
                </a:lnTo>
                <a:lnTo>
                  <a:pt x="1001402" y="130263"/>
                </a:lnTo>
                <a:lnTo>
                  <a:pt x="1007363" y="177546"/>
                </a:lnTo>
                <a:lnTo>
                  <a:pt x="1013382" y="130263"/>
                </a:lnTo>
                <a:lnTo>
                  <a:pt x="1030365" y="87827"/>
                </a:lnTo>
                <a:lnTo>
                  <a:pt x="1056703" y="51911"/>
                </a:lnTo>
                <a:lnTo>
                  <a:pt x="1090788" y="24186"/>
                </a:lnTo>
                <a:lnTo>
                  <a:pt x="1131012" y="6325"/>
                </a:lnTo>
                <a:lnTo>
                  <a:pt x="1175766" y="0"/>
                </a:lnTo>
                <a:lnTo>
                  <a:pt x="1220462" y="6325"/>
                </a:lnTo>
                <a:lnTo>
                  <a:pt x="1260545" y="24186"/>
                </a:lnTo>
                <a:lnTo>
                  <a:pt x="1294447" y="51911"/>
                </a:lnTo>
                <a:lnTo>
                  <a:pt x="1320602" y="87827"/>
                </a:lnTo>
                <a:lnTo>
                  <a:pt x="1337444" y="130263"/>
                </a:lnTo>
                <a:lnTo>
                  <a:pt x="1343406" y="177546"/>
                </a:lnTo>
                <a:lnTo>
                  <a:pt x="1349424" y="130263"/>
                </a:lnTo>
                <a:lnTo>
                  <a:pt x="1366407" y="87827"/>
                </a:lnTo>
                <a:lnTo>
                  <a:pt x="1392745" y="51911"/>
                </a:lnTo>
                <a:lnTo>
                  <a:pt x="1426830" y="24186"/>
                </a:lnTo>
                <a:lnTo>
                  <a:pt x="1467054" y="6325"/>
                </a:lnTo>
                <a:lnTo>
                  <a:pt x="1511808" y="0"/>
                </a:lnTo>
                <a:lnTo>
                  <a:pt x="1556504" y="6325"/>
                </a:lnTo>
                <a:lnTo>
                  <a:pt x="1596587" y="24186"/>
                </a:lnTo>
                <a:lnTo>
                  <a:pt x="1630489" y="51911"/>
                </a:lnTo>
                <a:lnTo>
                  <a:pt x="1656644" y="87827"/>
                </a:lnTo>
                <a:lnTo>
                  <a:pt x="1673486" y="130263"/>
                </a:lnTo>
                <a:lnTo>
                  <a:pt x="1679448" y="177546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61694" y="4702302"/>
            <a:ext cx="1679575" cy="178435"/>
          </a:xfrm>
          <a:custGeom>
            <a:avLst/>
            <a:gdLst/>
            <a:ahLst/>
            <a:cxnLst/>
            <a:rect l="l" t="t" r="r" b="b"/>
            <a:pathLst>
              <a:path w="1679575" h="178435">
                <a:moveTo>
                  <a:pt x="0" y="178308"/>
                </a:moveTo>
                <a:lnTo>
                  <a:pt x="5961" y="130968"/>
                </a:lnTo>
                <a:lnTo>
                  <a:pt x="22803" y="88392"/>
                </a:lnTo>
                <a:lnTo>
                  <a:pt x="48958" y="52292"/>
                </a:lnTo>
                <a:lnTo>
                  <a:pt x="82860" y="24384"/>
                </a:lnTo>
                <a:lnTo>
                  <a:pt x="122943" y="6381"/>
                </a:lnTo>
                <a:lnTo>
                  <a:pt x="167640" y="0"/>
                </a:lnTo>
                <a:lnTo>
                  <a:pt x="212393" y="6381"/>
                </a:lnTo>
                <a:lnTo>
                  <a:pt x="252617" y="24384"/>
                </a:lnTo>
                <a:lnTo>
                  <a:pt x="286702" y="52292"/>
                </a:lnTo>
                <a:lnTo>
                  <a:pt x="313040" y="88392"/>
                </a:lnTo>
                <a:lnTo>
                  <a:pt x="330023" y="130968"/>
                </a:lnTo>
                <a:lnTo>
                  <a:pt x="336042" y="178308"/>
                </a:lnTo>
                <a:lnTo>
                  <a:pt x="342003" y="130968"/>
                </a:lnTo>
                <a:lnTo>
                  <a:pt x="358845" y="88392"/>
                </a:lnTo>
                <a:lnTo>
                  <a:pt x="385000" y="52292"/>
                </a:lnTo>
                <a:lnTo>
                  <a:pt x="418902" y="24384"/>
                </a:lnTo>
                <a:lnTo>
                  <a:pt x="458985" y="6381"/>
                </a:lnTo>
                <a:lnTo>
                  <a:pt x="503681" y="0"/>
                </a:lnTo>
                <a:lnTo>
                  <a:pt x="548378" y="6381"/>
                </a:lnTo>
                <a:lnTo>
                  <a:pt x="588461" y="24384"/>
                </a:lnTo>
                <a:lnTo>
                  <a:pt x="622363" y="52292"/>
                </a:lnTo>
                <a:lnTo>
                  <a:pt x="648518" y="88392"/>
                </a:lnTo>
                <a:lnTo>
                  <a:pt x="665360" y="130968"/>
                </a:lnTo>
                <a:lnTo>
                  <a:pt x="671322" y="178308"/>
                </a:lnTo>
                <a:lnTo>
                  <a:pt x="677340" y="130968"/>
                </a:lnTo>
                <a:lnTo>
                  <a:pt x="694323" y="88392"/>
                </a:lnTo>
                <a:lnTo>
                  <a:pt x="720661" y="52292"/>
                </a:lnTo>
                <a:lnTo>
                  <a:pt x="754746" y="24384"/>
                </a:lnTo>
                <a:lnTo>
                  <a:pt x="794970" y="6381"/>
                </a:lnTo>
                <a:lnTo>
                  <a:pt x="839724" y="0"/>
                </a:lnTo>
                <a:lnTo>
                  <a:pt x="884420" y="6381"/>
                </a:lnTo>
                <a:lnTo>
                  <a:pt x="924503" y="24384"/>
                </a:lnTo>
                <a:lnTo>
                  <a:pt x="958405" y="52292"/>
                </a:lnTo>
                <a:lnTo>
                  <a:pt x="984560" y="88392"/>
                </a:lnTo>
                <a:lnTo>
                  <a:pt x="1001402" y="130968"/>
                </a:lnTo>
                <a:lnTo>
                  <a:pt x="1007363" y="178308"/>
                </a:lnTo>
                <a:lnTo>
                  <a:pt x="1013382" y="130968"/>
                </a:lnTo>
                <a:lnTo>
                  <a:pt x="1030365" y="88392"/>
                </a:lnTo>
                <a:lnTo>
                  <a:pt x="1056703" y="52292"/>
                </a:lnTo>
                <a:lnTo>
                  <a:pt x="1090788" y="24384"/>
                </a:lnTo>
                <a:lnTo>
                  <a:pt x="1131012" y="6381"/>
                </a:lnTo>
                <a:lnTo>
                  <a:pt x="1175766" y="0"/>
                </a:lnTo>
                <a:lnTo>
                  <a:pt x="1220462" y="6381"/>
                </a:lnTo>
                <a:lnTo>
                  <a:pt x="1260545" y="24384"/>
                </a:lnTo>
                <a:lnTo>
                  <a:pt x="1294447" y="52292"/>
                </a:lnTo>
                <a:lnTo>
                  <a:pt x="1320602" y="88392"/>
                </a:lnTo>
                <a:lnTo>
                  <a:pt x="1337444" y="130968"/>
                </a:lnTo>
                <a:lnTo>
                  <a:pt x="1343406" y="178308"/>
                </a:lnTo>
                <a:lnTo>
                  <a:pt x="1349424" y="130968"/>
                </a:lnTo>
                <a:lnTo>
                  <a:pt x="1366407" y="88392"/>
                </a:lnTo>
                <a:lnTo>
                  <a:pt x="1392745" y="52292"/>
                </a:lnTo>
                <a:lnTo>
                  <a:pt x="1426830" y="24384"/>
                </a:lnTo>
                <a:lnTo>
                  <a:pt x="1467054" y="6381"/>
                </a:lnTo>
                <a:lnTo>
                  <a:pt x="1511808" y="0"/>
                </a:lnTo>
                <a:lnTo>
                  <a:pt x="1556504" y="6381"/>
                </a:lnTo>
                <a:lnTo>
                  <a:pt x="1596587" y="24384"/>
                </a:lnTo>
                <a:lnTo>
                  <a:pt x="1630489" y="52292"/>
                </a:lnTo>
                <a:lnTo>
                  <a:pt x="1656644" y="88392"/>
                </a:lnTo>
                <a:lnTo>
                  <a:pt x="1673486" y="130968"/>
                </a:lnTo>
                <a:lnTo>
                  <a:pt x="1679448" y="178308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61694" y="5058155"/>
            <a:ext cx="1679575" cy="178435"/>
          </a:xfrm>
          <a:custGeom>
            <a:avLst/>
            <a:gdLst/>
            <a:ahLst/>
            <a:cxnLst/>
            <a:rect l="l" t="t" r="r" b="b"/>
            <a:pathLst>
              <a:path w="1679575" h="178435">
                <a:moveTo>
                  <a:pt x="0" y="178307"/>
                </a:moveTo>
                <a:lnTo>
                  <a:pt x="5961" y="130968"/>
                </a:lnTo>
                <a:lnTo>
                  <a:pt x="22803" y="88391"/>
                </a:lnTo>
                <a:lnTo>
                  <a:pt x="48958" y="52292"/>
                </a:lnTo>
                <a:lnTo>
                  <a:pt x="82860" y="24383"/>
                </a:lnTo>
                <a:lnTo>
                  <a:pt x="122943" y="6381"/>
                </a:lnTo>
                <a:lnTo>
                  <a:pt x="167640" y="0"/>
                </a:lnTo>
                <a:lnTo>
                  <a:pt x="212393" y="6381"/>
                </a:lnTo>
                <a:lnTo>
                  <a:pt x="252617" y="24383"/>
                </a:lnTo>
                <a:lnTo>
                  <a:pt x="286702" y="52292"/>
                </a:lnTo>
                <a:lnTo>
                  <a:pt x="313040" y="88391"/>
                </a:lnTo>
                <a:lnTo>
                  <a:pt x="330023" y="130968"/>
                </a:lnTo>
                <a:lnTo>
                  <a:pt x="336042" y="178307"/>
                </a:lnTo>
                <a:lnTo>
                  <a:pt x="342003" y="130968"/>
                </a:lnTo>
                <a:lnTo>
                  <a:pt x="358845" y="88391"/>
                </a:lnTo>
                <a:lnTo>
                  <a:pt x="385000" y="52292"/>
                </a:lnTo>
                <a:lnTo>
                  <a:pt x="418902" y="24383"/>
                </a:lnTo>
                <a:lnTo>
                  <a:pt x="458985" y="6381"/>
                </a:lnTo>
                <a:lnTo>
                  <a:pt x="503681" y="0"/>
                </a:lnTo>
                <a:lnTo>
                  <a:pt x="548378" y="6381"/>
                </a:lnTo>
                <a:lnTo>
                  <a:pt x="588461" y="24383"/>
                </a:lnTo>
                <a:lnTo>
                  <a:pt x="622363" y="52292"/>
                </a:lnTo>
                <a:lnTo>
                  <a:pt x="648518" y="88391"/>
                </a:lnTo>
                <a:lnTo>
                  <a:pt x="665360" y="130968"/>
                </a:lnTo>
                <a:lnTo>
                  <a:pt x="671322" y="178307"/>
                </a:lnTo>
                <a:lnTo>
                  <a:pt x="677340" y="130968"/>
                </a:lnTo>
                <a:lnTo>
                  <a:pt x="694323" y="88391"/>
                </a:lnTo>
                <a:lnTo>
                  <a:pt x="720661" y="52292"/>
                </a:lnTo>
                <a:lnTo>
                  <a:pt x="754746" y="24383"/>
                </a:lnTo>
                <a:lnTo>
                  <a:pt x="794970" y="6381"/>
                </a:lnTo>
                <a:lnTo>
                  <a:pt x="839724" y="0"/>
                </a:lnTo>
                <a:lnTo>
                  <a:pt x="884420" y="6381"/>
                </a:lnTo>
                <a:lnTo>
                  <a:pt x="924503" y="24383"/>
                </a:lnTo>
                <a:lnTo>
                  <a:pt x="958405" y="52292"/>
                </a:lnTo>
                <a:lnTo>
                  <a:pt x="984560" y="88391"/>
                </a:lnTo>
                <a:lnTo>
                  <a:pt x="1001402" y="130968"/>
                </a:lnTo>
                <a:lnTo>
                  <a:pt x="1007363" y="178307"/>
                </a:lnTo>
                <a:lnTo>
                  <a:pt x="1013382" y="130968"/>
                </a:lnTo>
                <a:lnTo>
                  <a:pt x="1030365" y="88391"/>
                </a:lnTo>
                <a:lnTo>
                  <a:pt x="1056703" y="52292"/>
                </a:lnTo>
                <a:lnTo>
                  <a:pt x="1090788" y="24383"/>
                </a:lnTo>
                <a:lnTo>
                  <a:pt x="1131012" y="6381"/>
                </a:lnTo>
                <a:lnTo>
                  <a:pt x="1175766" y="0"/>
                </a:lnTo>
                <a:lnTo>
                  <a:pt x="1220462" y="6381"/>
                </a:lnTo>
                <a:lnTo>
                  <a:pt x="1260545" y="24383"/>
                </a:lnTo>
                <a:lnTo>
                  <a:pt x="1294447" y="52292"/>
                </a:lnTo>
                <a:lnTo>
                  <a:pt x="1320602" y="88391"/>
                </a:lnTo>
                <a:lnTo>
                  <a:pt x="1337444" y="130968"/>
                </a:lnTo>
                <a:lnTo>
                  <a:pt x="1343406" y="178307"/>
                </a:lnTo>
                <a:lnTo>
                  <a:pt x="1349424" y="130968"/>
                </a:lnTo>
                <a:lnTo>
                  <a:pt x="1366407" y="88391"/>
                </a:lnTo>
                <a:lnTo>
                  <a:pt x="1392745" y="52292"/>
                </a:lnTo>
                <a:lnTo>
                  <a:pt x="1426830" y="24383"/>
                </a:lnTo>
                <a:lnTo>
                  <a:pt x="1467054" y="6381"/>
                </a:lnTo>
                <a:lnTo>
                  <a:pt x="1511808" y="0"/>
                </a:lnTo>
                <a:lnTo>
                  <a:pt x="1556504" y="6381"/>
                </a:lnTo>
                <a:lnTo>
                  <a:pt x="1596587" y="24383"/>
                </a:lnTo>
                <a:lnTo>
                  <a:pt x="1630489" y="52292"/>
                </a:lnTo>
                <a:lnTo>
                  <a:pt x="1656644" y="88391"/>
                </a:lnTo>
                <a:lnTo>
                  <a:pt x="1673486" y="130968"/>
                </a:lnTo>
                <a:lnTo>
                  <a:pt x="1679448" y="178307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09472" y="3100577"/>
            <a:ext cx="252729" cy="0"/>
          </a:xfrm>
          <a:custGeom>
            <a:avLst/>
            <a:gdLst/>
            <a:ahLst/>
            <a:cxnLst/>
            <a:rect l="l" t="t" r="r" b="b"/>
            <a:pathLst>
              <a:path w="252730">
                <a:moveTo>
                  <a:pt x="0" y="0"/>
                </a:moveTo>
                <a:lnTo>
                  <a:pt x="252222" y="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09472" y="3456432"/>
            <a:ext cx="252729" cy="0"/>
          </a:xfrm>
          <a:custGeom>
            <a:avLst/>
            <a:gdLst/>
            <a:ahLst/>
            <a:cxnLst/>
            <a:rect l="l" t="t" r="r" b="b"/>
            <a:pathLst>
              <a:path w="252730">
                <a:moveTo>
                  <a:pt x="0" y="0"/>
                </a:moveTo>
                <a:lnTo>
                  <a:pt x="252222" y="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09472" y="3990594"/>
            <a:ext cx="252729" cy="0"/>
          </a:xfrm>
          <a:custGeom>
            <a:avLst/>
            <a:gdLst/>
            <a:ahLst/>
            <a:cxnLst/>
            <a:rect l="l" t="t" r="r" b="b"/>
            <a:pathLst>
              <a:path w="252730">
                <a:moveTo>
                  <a:pt x="0" y="0"/>
                </a:moveTo>
                <a:lnTo>
                  <a:pt x="252222" y="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09472" y="4346447"/>
            <a:ext cx="252729" cy="0"/>
          </a:xfrm>
          <a:custGeom>
            <a:avLst/>
            <a:gdLst/>
            <a:ahLst/>
            <a:cxnLst/>
            <a:rect l="l" t="t" r="r" b="b"/>
            <a:pathLst>
              <a:path w="252730">
                <a:moveTo>
                  <a:pt x="252222" y="0"/>
                </a:moveTo>
                <a:lnTo>
                  <a:pt x="0" y="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09472" y="4880609"/>
            <a:ext cx="252729" cy="0"/>
          </a:xfrm>
          <a:custGeom>
            <a:avLst/>
            <a:gdLst/>
            <a:ahLst/>
            <a:cxnLst/>
            <a:rect l="l" t="t" r="r" b="b"/>
            <a:pathLst>
              <a:path w="252730">
                <a:moveTo>
                  <a:pt x="252222" y="0"/>
                </a:moveTo>
                <a:lnTo>
                  <a:pt x="0" y="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09472" y="5236464"/>
            <a:ext cx="252729" cy="0"/>
          </a:xfrm>
          <a:custGeom>
            <a:avLst/>
            <a:gdLst/>
            <a:ahLst/>
            <a:cxnLst/>
            <a:rect l="l" t="t" r="r" b="b"/>
            <a:pathLst>
              <a:path w="252730">
                <a:moveTo>
                  <a:pt x="252222" y="0"/>
                </a:moveTo>
                <a:lnTo>
                  <a:pt x="0" y="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41142" y="3100577"/>
            <a:ext cx="672465" cy="0"/>
          </a:xfrm>
          <a:custGeom>
            <a:avLst/>
            <a:gdLst/>
            <a:ahLst/>
            <a:cxnLst/>
            <a:rect l="l" t="t" r="r" b="b"/>
            <a:pathLst>
              <a:path w="672464">
                <a:moveTo>
                  <a:pt x="0" y="0"/>
                </a:moveTo>
                <a:lnTo>
                  <a:pt x="672084" y="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3041142" y="3089376"/>
            <a:ext cx="777240" cy="378460"/>
            <a:chOff x="3041142" y="3089376"/>
            <a:chExt cx="777240" cy="378460"/>
          </a:xfrm>
        </p:grpSpPr>
        <p:sp>
          <p:nvSpPr>
            <p:cNvPr id="16" name="object 16"/>
            <p:cNvSpPr/>
            <p:nvPr/>
          </p:nvSpPr>
          <p:spPr>
            <a:xfrm>
              <a:off x="3041142" y="3456431"/>
              <a:ext cx="777240" cy="0"/>
            </a:xfrm>
            <a:custGeom>
              <a:avLst/>
              <a:gdLst/>
              <a:ahLst/>
              <a:cxnLst/>
              <a:rect l="l" t="t" r="r" b="b"/>
              <a:pathLst>
                <a:path w="777239">
                  <a:moveTo>
                    <a:pt x="0" y="0"/>
                  </a:moveTo>
                  <a:lnTo>
                    <a:pt x="777240" y="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13226" y="3100577"/>
              <a:ext cx="1270" cy="311785"/>
            </a:xfrm>
            <a:custGeom>
              <a:avLst/>
              <a:gdLst/>
              <a:ahLst/>
              <a:cxnLst/>
              <a:rect l="l" t="t" r="r" b="b"/>
              <a:pathLst>
                <a:path w="1270" h="311785">
                  <a:moveTo>
                    <a:pt x="762" y="311658"/>
                  </a:moveTo>
                  <a:lnTo>
                    <a:pt x="0" y="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09472" y="3100577"/>
            <a:ext cx="0" cy="2136140"/>
          </a:xfrm>
          <a:custGeom>
            <a:avLst/>
            <a:gdLst/>
            <a:ahLst/>
            <a:cxnLst/>
            <a:rect l="l" t="t" r="r" b="b"/>
            <a:pathLst>
              <a:path h="2136140">
                <a:moveTo>
                  <a:pt x="0" y="0"/>
                </a:moveTo>
                <a:lnTo>
                  <a:pt x="0" y="2135886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3282924" y="5447766"/>
            <a:ext cx="274320" cy="760095"/>
            <a:chOff x="3282924" y="5447766"/>
            <a:chExt cx="274320" cy="760095"/>
          </a:xfrm>
        </p:grpSpPr>
        <p:sp>
          <p:nvSpPr>
            <p:cNvPr id="20" name="object 20"/>
            <p:cNvSpPr/>
            <p:nvPr/>
          </p:nvSpPr>
          <p:spPr>
            <a:xfrm>
              <a:off x="3294125" y="5458968"/>
              <a:ext cx="251460" cy="266700"/>
            </a:xfrm>
            <a:custGeom>
              <a:avLst/>
              <a:gdLst/>
              <a:ahLst/>
              <a:cxnLst/>
              <a:rect l="l" t="t" r="r" b="b"/>
              <a:pathLst>
                <a:path w="251460" h="266700">
                  <a:moveTo>
                    <a:pt x="0" y="133350"/>
                  </a:moveTo>
                  <a:lnTo>
                    <a:pt x="9894" y="81331"/>
                  </a:lnTo>
                  <a:lnTo>
                    <a:pt x="36861" y="38957"/>
                  </a:lnTo>
                  <a:lnTo>
                    <a:pt x="76831" y="10441"/>
                  </a:lnTo>
                  <a:lnTo>
                    <a:pt x="125730" y="0"/>
                  </a:lnTo>
                  <a:lnTo>
                    <a:pt x="174628" y="10441"/>
                  </a:lnTo>
                  <a:lnTo>
                    <a:pt x="214598" y="38957"/>
                  </a:lnTo>
                  <a:lnTo>
                    <a:pt x="241565" y="81331"/>
                  </a:lnTo>
                  <a:lnTo>
                    <a:pt x="251460" y="133349"/>
                  </a:lnTo>
                  <a:lnTo>
                    <a:pt x="241565" y="185368"/>
                  </a:lnTo>
                  <a:lnTo>
                    <a:pt x="214598" y="227742"/>
                  </a:lnTo>
                  <a:lnTo>
                    <a:pt x="174628" y="256258"/>
                  </a:lnTo>
                  <a:lnTo>
                    <a:pt x="125730" y="266700"/>
                  </a:lnTo>
                  <a:lnTo>
                    <a:pt x="76831" y="256258"/>
                  </a:lnTo>
                  <a:lnTo>
                    <a:pt x="36861" y="227742"/>
                  </a:lnTo>
                  <a:lnTo>
                    <a:pt x="9894" y="185368"/>
                  </a:lnTo>
                  <a:lnTo>
                    <a:pt x="0" y="133350"/>
                  </a:lnTo>
                  <a:close/>
                </a:path>
              </a:pathLst>
            </a:custGeom>
            <a:ln w="2240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96233" y="5526024"/>
              <a:ext cx="97535" cy="681227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3356076" y="3267684"/>
            <a:ext cx="1114425" cy="182880"/>
            <a:chOff x="3356076" y="3267684"/>
            <a:chExt cx="1114425" cy="182880"/>
          </a:xfrm>
        </p:grpSpPr>
        <p:sp>
          <p:nvSpPr>
            <p:cNvPr id="23" name="object 23"/>
            <p:cNvSpPr/>
            <p:nvPr/>
          </p:nvSpPr>
          <p:spPr>
            <a:xfrm>
              <a:off x="3367277" y="3278886"/>
              <a:ext cx="346710" cy="133350"/>
            </a:xfrm>
            <a:custGeom>
              <a:avLst/>
              <a:gdLst/>
              <a:ahLst/>
              <a:cxnLst/>
              <a:rect l="l" t="t" r="r" b="b"/>
              <a:pathLst>
                <a:path w="346710" h="133350">
                  <a:moveTo>
                    <a:pt x="0" y="133350"/>
                  </a:moveTo>
                  <a:lnTo>
                    <a:pt x="0" y="0"/>
                  </a:lnTo>
                </a:path>
                <a:path w="346710" h="133350">
                  <a:moveTo>
                    <a:pt x="0" y="133350"/>
                  </a:moveTo>
                  <a:lnTo>
                    <a:pt x="346710" y="133349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367277" y="3278886"/>
              <a:ext cx="1102995" cy="0"/>
            </a:xfrm>
            <a:custGeom>
              <a:avLst/>
              <a:gdLst/>
              <a:ahLst/>
              <a:cxnLst/>
              <a:rect l="l" t="t" r="r" b="b"/>
              <a:pathLst>
                <a:path w="1102995">
                  <a:moveTo>
                    <a:pt x="0" y="0"/>
                  </a:moveTo>
                  <a:lnTo>
                    <a:pt x="1102614" y="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826001" y="3278886"/>
              <a:ext cx="0" cy="171450"/>
            </a:xfrm>
            <a:custGeom>
              <a:avLst/>
              <a:gdLst/>
              <a:ahLst/>
              <a:cxnLst/>
              <a:rect l="l" t="t" r="r" b="b"/>
              <a:pathLst>
                <a:path h="171450">
                  <a:moveTo>
                    <a:pt x="0" y="0"/>
                  </a:moveTo>
                  <a:lnTo>
                    <a:pt x="0" y="17145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3041142" y="3990594"/>
            <a:ext cx="672465" cy="0"/>
          </a:xfrm>
          <a:custGeom>
            <a:avLst/>
            <a:gdLst/>
            <a:ahLst/>
            <a:cxnLst/>
            <a:rect l="l" t="t" r="r" b="b"/>
            <a:pathLst>
              <a:path w="672464">
                <a:moveTo>
                  <a:pt x="0" y="0"/>
                </a:moveTo>
                <a:lnTo>
                  <a:pt x="672084" y="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3041142" y="3979392"/>
            <a:ext cx="1428750" cy="378460"/>
            <a:chOff x="3041142" y="3979392"/>
            <a:chExt cx="1428750" cy="378460"/>
          </a:xfrm>
        </p:grpSpPr>
        <p:sp>
          <p:nvSpPr>
            <p:cNvPr id="28" name="object 28"/>
            <p:cNvSpPr/>
            <p:nvPr/>
          </p:nvSpPr>
          <p:spPr>
            <a:xfrm>
              <a:off x="3041142" y="4346448"/>
              <a:ext cx="777240" cy="0"/>
            </a:xfrm>
            <a:custGeom>
              <a:avLst/>
              <a:gdLst/>
              <a:ahLst/>
              <a:cxnLst/>
              <a:rect l="l" t="t" r="r" b="b"/>
              <a:pathLst>
                <a:path w="777239">
                  <a:moveTo>
                    <a:pt x="0" y="0"/>
                  </a:moveTo>
                  <a:lnTo>
                    <a:pt x="777240" y="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713226" y="3990594"/>
              <a:ext cx="1270" cy="311785"/>
            </a:xfrm>
            <a:custGeom>
              <a:avLst/>
              <a:gdLst/>
              <a:ahLst/>
              <a:cxnLst/>
              <a:rect l="l" t="t" r="r" b="b"/>
              <a:pathLst>
                <a:path w="1270" h="311785">
                  <a:moveTo>
                    <a:pt x="762" y="311658"/>
                  </a:moveTo>
                  <a:lnTo>
                    <a:pt x="0" y="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367278" y="4168902"/>
              <a:ext cx="346710" cy="133350"/>
            </a:xfrm>
            <a:custGeom>
              <a:avLst/>
              <a:gdLst/>
              <a:ahLst/>
              <a:cxnLst/>
              <a:rect l="l" t="t" r="r" b="b"/>
              <a:pathLst>
                <a:path w="346710" h="133350">
                  <a:moveTo>
                    <a:pt x="0" y="133350"/>
                  </a:moveTo>
                  <a:lnTo>
                    <a:pt x="0" y="0"/>
                  </a:lnTo>
                </a:path>
                <a:path w="346710" h="133350">
                  <a:moveTo>
                    <a:pt x="0" y="133350"/>
                  </a:moveTo>
                  <a:lnTo>
                    <a:pt x="346710" y="133349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367278" y="4168902"/>
              <a:ext cx="1102995" cy="0"/>
            </a:xfrm>
            <a:custGeom>
              <a:avLst/>
              <a:gdLst/>
              <a:ahLst/>
              <a:cxnLst/>
              <a:rect l="l" t="t" r="r" b="b"/>
              <a:pathLst>
                <a:path w="1102995">
                  <a:moveTo>
                    <a:pt x="0" y="0"/>
                  </a:moveTo>
                  <a:lnTo>
                    <a:pt x="1102614" y="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3041142" y="4880609"/>
            <a:ext cx="672465" cy="0"/>
          </a:xfrm>
          <a:custGeom>
            <a:avLst/>
            <a:gdLst/>
            <a:ahLst/>
            <a:cxnLst/>
            <a:rect l="l" t="t" r="r" b="b"/>
            <a:pathLst>
              <a:path w="672464">
                <a:moveTo>
                  <a:pt x="0" y="0"/>
                </a:moveTo>
                <a:lnTo>
                  <a:pt x="672084" y="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3041142" y="4869408"/>
            <a:ext cx="1428750" cy="378460"/>
            <a:chOff x="3041142" y="4869408"/>
            <a:chExt cx="1428750" cy="378460"/>
          </a:xfrm>
        </p:grpSpPr>
        <p:sp>
          <p:nvSpPr>
            <p:cNvPr id="34" name="object 34"/>
            <p:cNvSpPr/>
            <p:nvPr/>
          </p:nvSpPr>
          <p:spPr>
            <a:xfrm>
              <a:off x="3041142" y="5236463"/>
              <a:ext cx="777240" cy="0"/>
            </a:xfrm>
            <a:custGeom>
              <a:avLst/>
              <a:gdLst/>
              <a:ahLst/>
              <a:cxnLst/>
              <a:rect l="l" t="t" r="r" b="b"/>
              <a:pathLst>
                <a:path w="777239">
                  <a:moveTo>
                    <a:pt x="0" y="0"/>
                  </a:moveTo>
                  <a:lnTo>
                    <a:pt x="777240" y="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713226" y="4880609"/>
              <a:ext cx="1270" cy="311150"/>
            </a:xfrm>
            <a:custGeom>
              <a:avLst/>
              <a:gdLst/>
              <a:ahLst/>
              <a:cxnLst/>
              <a:rect l="l" t="t" r="r" b="b"/>
              <a:pathLst>
                <a:path w="1270" h="311150">
                  <a:moveTo>
                    <a:pt x="762" y="310895"/>
                  </a:moveTo>
                  <a:lnTo>
                    <a:pt x="0" y="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367278" y="5058155"/>
              <a:ext cx="346710" cy="133350"/>
            </a:xfrm>
            <a:custGeom>
              <a:avLst/>
              <a:gdLst/>
              <a:ahLst/>
              <a:cxnLst/>
              <a:rect l="l" t="t" r="r" b="b"/>
              <a:pathLst>
                <a:path w="346710" h="133350">
                  <a:moveTo>
                    <a:pt x="0" y="133350"/>
                  </a:moveTo>
                  <a:lnTo>
                    <a:pt x="0" y="0"/>
                  </a:lnTo>
                </a:path>
                <a:path w="346710" h="133350">
                  <a:moveTo>
                    <a:pt x="0" y="133350"/>
                  </a:moveTo>
                  <a:lnTo>
                    <a:pt x="346710" y="13335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367278" y="5058155"/>
              <a:ext cx="1102995" cy="0"/>
            </a:xfrm>
            <a:custGeom>
              <a:avLst/>
              <a:gdLst/>
              <a:ahLst/>
              <a:cxnLst/>
              <a:rect l="l" t="t" r="r" b="b"/>
              <a:pathLst>
                <a:path w="1102995">
                  <a:moveTo>
                    <a:pt x="0" y="0"/>
                  </a:moveTo>
                  <a:lnTo>
                    <a:pt x="1102614" y="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3815334" y="4168902"/>
            <a:ext cx="0" cy="171450"/>
          </a:xfrm>
          <a:custGeom>
            <a:avLst/>
            <a:gdLst/>
            <a:ahLst/>
            <a:cxnLst/>
            <a:rect l="l" t="t" r="r" b="b"/>
            <a:pathLst>
              <a:path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815334" y="5058155"/>
            <a:ext cx="0" cy="171450"/>
          </a:xfrm>
          <a:custGeom>
            <a:avLst/>
            <a:gdLst/>
            <a:ahLst/>
            <a:cxnLst/>
            <a:rect l="l" t="t" r="r" b="b"/>
            <a:pathLst>
              <a:path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08654" y="3334740"/>
            <a:ext cx="274624" cy="166649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3419855" y="5280659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2240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object 4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08654" y="4223994"/>
            <a:ext cx="274624" cy="167411"/>
          </a:xfrm>
          <a:prstGeom prst="rect">
            <a:avLst/>
          </a:prstGeom>
        </p:spPr>
      </p:pic>
      <p:grpSp>
        <p:nvGrpSpPr>
          <p:cNvPr id="43" name="object 43"/>
          <p:cNvGrpSpPr/>
          <p:nvPr/>
        </p:nvGrpSpPr>
        <p:grpSpPr>
          <a:xfrm>
            <a:off x="3408654" y="5114010"/>
            <a:ext cx="274955" cy="167005"/>
            <a:chOff x="3408654" y="5114010"/>
            <a:chExt cx="274955" cy="167005"/>
          </a:xfrm>
        </p:grpSpPr>
        <p:sp>
          <p:nvSpPr>
            <p:cNvPr id="44" name="object 44"/>
            <p:cNvSpPr/>
            <p:nvPr/>
          </p:nvSpPr>
          <p:spPr>
            <a:xfrm>
              <a:off x="3545586" y="5125212"/>
              <a:ext cx="127000" cy="66675"/>
            </a:xfrm>
            <a:custGeom>
              <a:avLst/>
              <a:gdLst/>
              <a:ahLst/>
              <a:cxnLst/>
              <a:rect l="l" t="t" r="r" b="b"/>
              <a:pathLst>
                <a:path w="127000" h="66675">
                  <a:moveTo>
                    <a:pt x="0" y="66294"/>
                  </a:moveTo>
                  <a:lnTo>
                    <a:pt x="4952" y="40505"/>
                  </a:lnTo>
                  <a:lnTo>
                    <a:pt x="18478" y="19431"/>
                  </a:lnTo>
                  <a:lnTo>
                    <a:pt x="38576" y="5214"/>
                  </a:lnTo>
                  <a:lnTo>
                    <a:pt x="63246" y="0"/>
                  </a:lnTo>
                  <a:lnTo>
                    <a:pt x="87915" y="5214"/>
                  </a:lnTo>
                  <a:lnTo>
                    <a:pt x="108013" y="19431"/>
                  </a:lnTo>
                  <a:lnTo>
                    <a:pt x="121539" y="40505"/>
                  </a:lnTo>
                  <a:lnTo>
                    <a:pt x="126492" y="66294"/>
                  </a:lnTo>
                </a:path>
              </a:pathLst>
            </a:custGeom>
            <a:ln w="2240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419856" y="5125212"/>
              <a:ext cx="125730" cy="155575"/>
            </a:xfrm>
            <a:custGeom>
              <a:avLst/>
              <a:gdLst/>
              <a:ahLst/>
              <a:cxnLst/>
              <a:rect l="l" t="t" r="r" b="b"/>
              <a:pathLst>
                <a:path w="125729" h="155575">
                  <a:moveTo>
                    <a:pt x="0" y="66294"/>
                  </a:moveTo>
                  <a:lnTo>
                    <a:pt x="4952" y="40505"/>
                  </a:lnTo>
                  <a:lnTo>
                    <a:pt x="18478" y="19431"/>
                  </a:lnTo>
                  <a:lnTo>
                    <a:pt x="38576" y="5214"/>
                  </a:lnTo>
                  <a:lnTo>
                    <a:pt x="63246" y="0"/>
                  </a:lnTo>
                  <a:lnTo>
                    <a:pt x="87475" y="5214"/>
                  </a:lnTo>
                  <a:lnTo>
                    <a:pt x="107346" y="19431"/>
                  </a:lnTo>
                  <a:lnTo>
                    <a:pt x="120788" y="40505"/>
                  </a:lnTo>
                  <a:lnTo>
                    <a:pt x="125730" y="66294"/>
                  </a:lnTo>
                </a:path>
                <a:path w="125729" h="155575">
                  <a:moveTo>
                    <a:pt x="0" y="66294"/>
                  </a:moveTo>
                  <a:lnTo>
                    <a:pt x="0" y="155448"/>
                  </a:lnTo>
                </a:path>
              </a:pathLst>
            </a:custGeom>
            <a:ln w="2240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545586" y="5191506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h="89535">
                  <a:moveTo>
                    <a:pt x="0" y="0"/>
                  </a:moveTo>
                  <a:lnTo>
                    <a:pt x="0" y="89154"/>
                  </a:lnTo>
                </a:path>
              </a:pathLst>
            </a:custGeom>
            <a:ln w="2240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672078" y="5191506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h="89535">
                  <a:moveTo>
                    <a:pt x="0" y="0"/>
                  </a:moveTo>
                  <a:lnTo>
                    <a:pt x="0" y="89154"/>
                  </a:lnTo>
                </a:path>
              </a:pathLst>
            </a:custGeom>
            <a:ln w="2240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/>
          <p:nvPr/>
        </p:nvSpPr>
        <p:spPr>
          <a:xfrm>
            <a:off x="1735073" y="5334000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0"/>
                </a:moveTo>
                <a:lnTo>
                  <a:pt x="0" y="206502"/>
                </a:lnTo>
              </a:path>
            </a:pathLst>
          </a:custGeom>
          <a:ln w="167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1380744" y="5334000"/>
            <a:ext cx="354330" cy="219710"/>
            <a:chOff x="1380744" y="5334000"/>
            <a:chExt cx="354330" cy="219710"/>
          </a:xfrm>
        </p:grpSpPr>
        <p:sp>
          <p:nvSpPr>
            <p:cNvPr id="50" name="object 50"/>
            <p:cNvSpPr/>
            <p:nvPr/>
          </p:nvSpPr>
          <p:spPr>
            <a:xfrm>
              <a:off x="1416558" y="5436107"/>
              <a:ext cx="0" cy="104775"/>
            </a:xfrm>
            <a:custGeom>
              <a:avLst/>
              <a:gdLst/>
              <a:ahLst/>
              <a:cxnLst/>
              <a:rect l="l" t="t" r="r" b="b"/>
              <a:pathLst>
                <a:path h="104775">
                  <a:moveTo>
                    <a:pt x="0" y="0"/>
                  </a:moveTo>
                  <a:lnTo>
                    <a:pt x="0" y="104394"/>
                  </a:lnTo>
                </a:path>
              </a:pathLst>
            </a:custGeom>
            <a:ln w="16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380744" y="5334000"/>
              <a:ext cx="72390" cy="111760"/>
            </a:xfrm>
            <a:custGeom>
              <a:avLst/>
              <a:gdLst/>
              <a:ahLst/>
              <a:cxnLst/>
              <a:rect l="l" t="t" r="r" b="b"/>
              <a:pathLst>
                <a:path w="72390" h="111760">
                  <a:moveTo>
                    <a:pt x="72390" y="111251"/>
                  </a:moveTo>
                  <a:lnTo>
                    <a:pt x="35813" y="0"/>
                  </a:lnTo>
                  <a:lnTo>
                    <a:pt x="0" y="111251"/>
                  </a:lnTo>
                  <a:lnTo>
                    <a:pt x="72390" y="11125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416558" y="5545074"/>
              <a:ext cx="318770" cy="0"/>
            </a:xfrm>
            <a:custGeom>
              <a:avLst/>
              <a:gdLst/>
              <a:ahLst/>
              <a:cxnLst/>
              <a:rect l="l" t="t" r="r" b="b"/>
              <a:pathLst>
                <a:path w="318769">
                  <a:moveTo>
                    <a:pt x="318516" y="0"/>
                  </a:moveTo>
                  <a:lnTo>
                    <a:pt x="0" y="0"/>
                  </a:lnTo>
                </a:path>
              </a:pathLst>
            </a:custGeom>
            <a:ln w="16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4005878" y="4835696"/>
            <a:ext cx="254635" cy="327660"/>
            <a:chOff x="4005878" y="4835696"/>
            <a:chExt cx="254635" cy="327660"/>
          </a:xfrm>
        </p:grpSpPr>
        <p:sp>
          <p:nvSpPr>
            <p:cNvPr id="54" name="object 54"/>
            <p:cNvSpPr/>
            <p:nvPr/>
          </p:nvSpPr>
          <p:spPr>
            <a:xfrm>
              <a:off x="4019549" y="4849367"/>
              <a:ext cx="227329" cy="265430"/>
            </a:xfrm>
            <a:custGeom>
              <a:avLst/>
              <a:gdLst/>
              <a:ahLst/>
              <a:cxnLst/>
              <a:rect l="l" t="t" r="r" b="b"/>
              <a:pathLst>
                <a:path w="227329" h="265429">
                  <a:moveTo>
                    <a:pt x="128777" y="265175"/>
                  </a:moveTo>
                  <a:lnTo>
                    <a:pt x="169626" y="241000"/>
                  </a:lnTo>
                  <a:lnTo>
                    <a:pt x="199572" y="216034"/>
                  </a:lnTo>
                  <a:lnTo>
                    <a:pt x="218746" y="190546"/>
                  </a:lnTo>
                  <a:lnTo>
                    <a:pt x="227278" y="164804"/>
                  </a:lnTo>
                  <a:lnTo>
                    <a:pt x="225298" y="139076"/>
                  </a:lnTo>
                  <a:lnTo>
                    <a:pt x="190329" y="88733"/>
                  </a:lnTo>
                  <a:lnTo>
                    <a:pt x="157600" y="64653"/>
                  </a:lnTo>
                  <a:lnTo>
                    <a:pt x="114881" y="41659"/>
                  </a:lnTo>
                  <a:lnTo>
                    <a:pt x="62304" y="20019"/>
                  </a:lnTo>
                  <a:lnTo>
                    <a:pt x="0" y="0"/>
                  </a:lnTo>
                </a:path>
              </a:pathLst>
            </a:custGeom>
            <a:ln w="273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019549" y="5063489"/>
              <a:ext cx="158750" cy="100330"/>
            </a:xfrm>
            <a:custGeom>
              <a:avLst/>
              <a:gdLst/>
              <a:ahLst/>
              <a:cxnLst/>
              <a:rect l="l" t="t" r="r" b="b"/>
              <a:pathLst>
                <a:path w="158750" h="100329">
                  <a:moveTo>
                    <a:pt x="158496" y="93725"/>
                  </a:moveTo>
                  <a:lnTo>
                    <a:pt x="123444" y="0"/>
                  </a:lnTo>
                  <a:lnTo>
                    <a:pt x="0" y="99821"/>
                  </a:lnTo>
                  <a:lnTo>
                    <a:pt x="158496" y="9372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3970020" y="4459985"/>
            <a:ext cx="363220" cy="406400"/>
            <a:chOff x="3970020" y="4459985"/>
            <a:chExt cx="363220" cy="406400"/>
          </a:xfrm>
        </p:grpSpPr>
        <p:sp>
          <p:nvSpPr>
            <p:cNvPr id="57" name="object 57"/>
            <p:cNvSpPr/>
            <p:nvPr/>
          </p:nvSpPr>
          <p:spPr>
            <a:xfrm>
              <a:off x="3970020" y="4459985"/>
              <a:ext cx="29209" cy="218440"/>
            </a:xfrm>
            <a:custGeom>
              <a:avLst/>
              <a:gdLst/>
              <a:ahLst/>
              <a:cxnLst/>
              <a:rect l="l" t="t" r="r" b="b"/>
              <a:pathLst>
                <a:path w="29210" h="218439">
                  <a:moveTo>
                    <a:pt x="28955" y="217932"/>
                  </a:moveTo>
                  <a:lnTo>
                    <a:pt x="28955" y="0"/>
                  </a:lnTo>
                  <a:lnTo>
                    <a:pt x="0" y="0"/>
                  </a:lnTo>
                  <a:lnTo>
                    <a:pt x="0" y="217932"/>
                  </a:lnTo>
                  <a:lnTo>
                    <a:pt x="28955" y="2179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34028" y="4578095"/>
              <a:ext cx="298704" cy="288036"/>
            </a:xfrm>
            <a:prstGeom prst="rect">
              <a:avLst/>
            </a:prstGeom>
          </p:spPr>
        </p:pic>
      </p:grpSp>
      <p:sp>
        <p:nvSpPr>
          <p:cNvPr id="59" name="object 59"/>
          <p:cNvSpPr/>
          <p:nvPr/>
        </p:nvSpPr>
        <p:spPr>
          <a:xfrm>
            <a:off x="5519928" y="2820161"/>
            <a:ext cx="575310" cy="341630"/>
          </a:xfrm>
          <a:custGeom>
            <a:avLst/>
            <a:gdLst/>
            <a:ahLst/>
            <a:cxnLst/>
            <a:rect l="l" t="t" r="r" b="b"/>
            <a:pathLst>
              <a:path w="575310" h="341630">
                <a:moveTo>
                  <a:pt x="0" y="341375"/>
                </a:moveTo>
                <a:lnTo>
                  <a:pt x="575310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" name="object 60"/>
          <p:cNvGrpSpPr/>
          <p:nvPr/>
        </p:nvGrpSpPr>
        <p:grpSpPr>
          <a:xfrm>
            <a:off x="6454895" y="2408675"/>
            <a:ext cx="362585" cy="241300"/>
            <a:chOff x="6454895" y="2408675"/>
            <a:chExt cx="362585" cy="241300"/>
          </a:xfrm>
        </p:grpSpPr>
        <p:sp>
          <p:nvSpPr>
            <p:cNvPr id="61" name="object 61"/>
            <p:cNvSpPr/>
            <p:nvPr/>
          </p:nvSpPr>
          <p:spPr>
            <a:xfrm>
              <a:off x="6460235" y="2414016"/>
              <a:ext cx="315595" cy="193040"/>
            </a:xfrm>
            <a:custGeom>
              <a:avLst/>
              <a:gdLst/>
              <a:ahLst/>
              <a:cxnLst/>
              <a:rect l="l" t="t" r="r" b="b"/>
              <a:pathLst>
                <a:path w="315595" h="193039">
                  <a:moveTo>
                    <a:pt x="0" y="192786"/>
                  </a:moveTo>
                  <a:lnTo>
                    <a:pt x="315468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521957" y="2467356"/>
              <a:ext cx="289560" cy="177165"/>
            </a:xfrm>
            <a:custGeom>
              <a:avLst/>
              <a:gdLst/>
              <a:ahLst/>
              <a:cxnLst/>
              <a:rect l="l" t="t" r="r" b="b"/>
              <a:pathLst>
                <a:path w="289559" h="177164">
                  <a:moveTo>
                    <a:pt x="0" y="176784"/>
                  </a:moveTo>
                  <a:lnTo>
                    <a:pt x="289560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/>
          <p:nvPr/>
        </p:nvSpPr>
        <p:spPr>
          <a:xfrm>
            <a:off x="5589270" y="2881122"/>
            <a:ext cx="532765" cy="315595"/>
          </a:xfrm>
          <a:custGeom>
            <a:avLst/>
            <a:gdLst/>
            <a:ahLst/>
            <a:cxnLst/>
            <a:rect l="l" t="t" r="r" b="b"/>
            <a:pathLst>
              <a:path w="532764" h="315594">
                <a:moveTo>
                  <a:pt x="0" y="315468"/>
                </a:moveTo>
                <a:lnTo>
                  <a:pt x="532638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4" name="object 64"/>
          <p:cNvGrpSpPr/>
          <p:nvPr/>
        </p:nvGrpSpPr>
        <p:grpSpPr>
          <a:xfrm>
            <a:off x="7048493" y="2753099"/>
            <a:ext cx="356235" cy="273685"/>
            <a:chOff x="7048493" y="2753099"/>
            <a:chExt cx="356235" cy="273685"/>
          </a:xfrm>
        </p:grpSpPr>
        <p:sp>
          <p:nvSpPr>
            <p:cNvPr id="65" name="object 65"/>
            <p:cNvSpPr/>
            <p:nvPr/>
          </p:nvSpPr>
          <p:spPr>
            <a:xfrm>
              <a:off x="7053834" y="2758439"/>
              <a:ext cx="315595" cy="193040"/>
            </a:xfrm>
            <a:custGeom>
              <a:avLst/>
              <a:gdLst/>
              <a:ahLst/>
              <a:cxnLst/>
              <a:rect l="l" t="t" r="r" b="b"/>
              <a:pathLst>
                <a:path w="315595" h="193039">
                  <a:moveTo>
                    <a:pt x="0" y="192786"/>
                  </a:moveTo>
                  <a:lnTo>
                    <a:pt x="315468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071360" y="2820923"/>
              <a:ext cx="327660" cy="200660"/>
            </a:xfrm>
            <a:custGeom>
              <a:avLst/>
              <a:gdLst/>
              <a:ahLst/>
              <a:cxnLst/>
              <a:rect l="l" t="t" r="r" b="b"/>
              <a:pathLst>
                <a:path w="327659" h="200660">
                  <a:moveTo>
                    <a:pt x="0" y="200406"/>
                  </a:moveTo>
                  <a:lnTo>
                    <a:pt x="327660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/>
          <p:nvPr/>
        </p:nvSpPr>
        <p:spPr>
          <a:xfrm>
            <a:off x="6057138" y="3177539"/>
            <a:ext cx="631825" cy="375285"/>
          </a:xfrm>
          <a:custGeom>
            <a:avLst/>
            <a:gdLst/>
            <a:ahLst/>
            <a:cxnLst/>
            <a:rect l="l" t="t" r="r" b="b"/>
            <a:pathLst>
              <a:path w="631825" h="375285">
                <a:moveTo>
                  <a:pt x="0" y="374903"/>
                </a:moveTo>
                <a:lnTo>
                  <a:pt x="631698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519928" y="2889504"/>
            <a:ext cx="0" cy="272415"/>
          </a:xfrm>
          <a:custGeom>
            <a:avLst/>
            <a:gdLst/>
            <a:ahLst/>
            <a:cxnLst/>
            <a:rect l="l" t="t" r="r" b="b"/>
            <a:pathLst>
              <a:path h="272414">
                <a:moveTo>
                  <a:pt x="0" y="0"/>
                </a:moveTo>
                <a:lnTo>
                  <a:pt x="0" y="272034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object 69"/>
          <p:cNvGrpSpPr/>
          <p:nvPr/>
        </p:nvGrpSpPr>
        <p:grpSpPr>
          <a:xfrm>
            <a:off x="5724899" y="2686043"/>
            <a:ext cx="177800" cy="244475"/>
            <a:chOff x="5724899" y="2686043"/>
            <a:chExt cx="177800" cy="244475"/>
          </a:xfrm>
        </p:grpSpPr>
        <p:sp>
          <p:nvSpPr>
            <p:cNvPr id="70" name="object 70"/>
            <p:cNvSpPr/>
            <p:nvPr/>
          </p:nvSpPr>
          <p:spPr>
            <a:xfrm>
              <a:off x="5731002" y="2691383"/>
              <a:ext cx="118110" cy="68580"/>
            </a:xfrm>
            <a:custGeom>
              <a:avLst/>
              <a:gdLst/>
              <a:ahLst/>
              <a:cxnLst/>
              <a:rect l="l" t="t" r="r" b="b"/>
              <a:pathLst>
                <a:path w="118110" h="68580">
                  <a:moveTo>
                    <a:pt x="0" y="68579"/>
                  </a:moveTo>
                  <a:lnTo>
                    <a:pt x="118110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730240" y="2749295"/>
              <a:ext cx="167005" cy="97155"/>
            </a:xfrm>
            <a:custGeom>
              <a:avLst/>
              <a:gdLst/>
              <a:ahLst/>
              <a:cxnLst/>
              <a:rect l="l" t="t" r="r" b="b"/>
              <a:pathLst>
                <a:path w="167004" h="97155">
                  <a:moveTo>
                    <a:pt x="0" y="96774"/>
                  </a:moveTo>
                  <a:lnTo>
                    <a:pt x="166878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730240" y="2828543"/>
              <a:ext cx="167005" cy="96520"/>
            </a:xfrm>
            <a:custGeom>
              <a:avLst/>
              <a:gdLst/>
              <a:ahLst/>
              <a:cxnLst/>
              <a:rect l="l" t="t" r="r" b="b"/>
              <a:pathLst>
                <a:path w="167004" h="96519">
                  <a:moveTo>
                    <a:pt x="0" y="96012"/>
                  </a:moveTo>
                  <a:lnTo>
                    <a:pt x="166878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/>
          <p:nvPr/>
        </p:nvSpPr>
        <p:spPr>
          <a:xfrm>
            <a:off x="5634228" y="2442210"/>
            <a:ext cx="0" cy="649605"/>
          </a:xfrm>
          <a:custGeom>
            <a:avLst/>
            <a:gdLst/>
            <a:ahLst/>
            <a:cxnLst/>
            <a:rect l="l" t="t" r="r" b="b"/>
            <a:pathLst>
              <a:path h="649605">
                <a:moveTo>
                  <a:pt x="0" y="649224"/>
                </a:moveTo>
                <a:lnTo>
                  <a:pt x="0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806183" y="3108960"/>
            <a:ext cx="0" cy="709930"/>
          </a:xfrm>
          <a:custGeom>
            <a:avLst/>
            <a:gdLst/>
            <a:ahLst/>
            <a:cxnLst/>
            <a:rect l="l" t="t" r="r" b="b"/>
            <a:pathLst>
              <a:path h="709929">
                <a:moveTo>
                  <a:pt x="0" y="0"/>
                </a:moveTo>
                <a:lnTo>
                  <a:pt x="0" y="709422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5" name="object 75"/>
          <p:cNvGrpSpPr/>
          <p:nvPr/>
        </p:nvGrpSpPr>
        <p:grpSpPr>
          <a:xfrm>
            <a:off x="5596121" y="3088379"/>
            <a:ext cx="602615" cy="428625"/>
            <a:chOff x="5596121" y="3088379"/>
            <a:chExt cx="602615" cy="428625"/>
          </a:xfrm>
        </p:grpSpPr>
        <p:sp>
          <p:nvSpPr>
            <p:cNvPr id="76" name="object 76"/>
            <p:cNvSpPr/>
            <p:nvPr/>
          </p:nvSpPr>
          <p:spPr>
            <a:xfrm>
              <a:off x="5601461" y="3193542"/>
              <a:ext cx="514350" cy="318135"/>
            </a:xfrm>
            <a:custGeom>
              <a:avLst/>
              <a:gdLst/>
              <a:ahLst/>
              <a:cxnLst/>
              <a:rect l="l" t="t" r="r" b="b"/>
              <a:pathLst>
                <a:path w="514350" h="318135">
                  <a:moveTo>
                    <a:pt x="0" y="0"/>
                  </a:moveTo>
                  <a:lnTo>
                    <a:pt x="514350" y="317753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679947" y="3145536"/>
              <a:ext cx="513080" cy="319405"/>
            </a:xfrm>
            <a:custGeom>
              <a:avLst/>
              <a:gdLst/>
              <a:ahLst/>
              <a:cxnLst/>
              <a:rect l="l" t="t" r="r" b="b"/>
              <a:pathLst>
                <a:path w="513079" h="319404">
                  <a:moveTo>
                    <a:pt x="0" y="0"/>
                  </a:moveTo>
                  <a:lnTo>
                    <a:pt x="512826" y="319277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768339" y="3093720"/>
              <a:ext cx="355600" cy="212725"/>
            </a:xfrm>
            <a:custGeom>
              <a:avLst/>
              <a:gdLst/>
              <a:ahLst/>
              <a:cxnLst/>
              <a:rect l="l" t="t" r="r" b="b"/>
              <a:pathLst>
                <a:path w="355600" h="212725">
                  <a:moveTo>
                    <a:pt x="0" y="0"/>
                  </a:moveTo>
                  <a:lnTo>
                    <a:pt x="355092" y="212597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/>
          <p:nvPr/>
        </p:nvSpPr>
        <p:spPr>
          <a:xfrm>
            <a:off x="5730240" y="2618232"/>
            <a:ext cx="0" cy="414655"/>
          </a:xfrm>
          <a:custGeom>
            <a:avLst/>
            <a:gdLst/>
            <a:ahLst/>
            <a:cxnLst/>
            <a:rect l="l" t="t" r="r" b="b"/>
            <a:pathLst>
              <a:path h="414655">
                <a:moveTo>
                  <a:pt x="0" y="414527"/>
                </a:moveTo>
                <a:lnTo>
                  <a:pt x="0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0" name="object 80"/>
          <p:cNvGrpSpPr/>
          <p:nvPr/>
        </p:nvGrpSpPr>
        <p:grpSpPr>
          <a:xfrm>
            <a:off x="5724899" y="2612891"/>
            <a:ext cx="405765" cy="692785"/>
            <a:chOff x="5724899" y="2612891"/>
            <a:chExt cx="405765" cy="692785"/>
          </a:xfrm>
        </p:grpSpPr>
        <p:sp>
          <p:nvSpPr>
            <p:cNvPr id="81" name="object 81"/>
            <p:cNvSpPr/>
            <p:nvPr/>
          </p:nvSpPr>
          <p:spPr>
            <a:xfrm>
              <a:off x="6124956" y="2836926"/>
              <a:ext cx="0" cy="468630"/>
            </a:xfrm>
            <a:custGeom>
              <a:avLst/>
              <a:gdLst/>
              <a:ahLst/>
              <a:cxnLst/>
              <a:rect l="l" t="t" r="r" b="b"/>
              <a:pathLst>
                <a:path h="468629">
                  <a:moveTo>
                    <a:pt x="0" y="468629"/>
                  </a:moveTo>
                  <a:lnTo>
                    <a:pt x="0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730240" y="2618232"/>
              <a:ext cx="393700" cy="216535"/>
            </a:xfrm>
            <a:custGeom>
              <a:avLst/>
              <a:gdLst/>
              <a:ahLst/>
              <a:cxnLst/>
              <a:rect l="l" t="t" r="r" b="b"/>
              <a:pathLst>
                <a:path w="393700" h="216535">
                  <a:moveTo>
                    <a:pt x="0" y="0"/>
                  </a:moveTo>
                  <a:lnTo>
                    <a:pt x="393192" y="216407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object 83"/>
          <p:cNvSpPr/>
          <p:nvPr/>
        </p:nvSpPr>
        <p:spPr>
          <a:xfrm>
            <a:off x="6377178" y="3451859"/>
            <a:ext cx="334645" cy="200660"/>
          </a:xfrm>
          <a:custGeom>
            <a:avLst/>
            <a:gdLst/>
            <a:ahLst/>
            <a:cxnLst/>
            <a:rect l="l" t="t" r="r" b="b"/>
            <a:pathLst>
              <a:path w="334645" h="200660">
                <a:moveTo>
                  <a:pt x="0" y="0"/>
                </a:moveTo>
                <a:lnTo>
                  <a:pt x="334518" y="200405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326885" y="2951226"/>
            <a:ext cx="0" cy="433705"/>
          </a:xfrm>
          <a:custGeom>
            <a:avLst/>
            <a:gdLst/>
            <a:ahLst/>
            <a:cxnLst/>
            <a:rect l="l" t="t" r="r" b="b"/>
            <a:pathLst>
              <a:path h="433704">
                <a:moveTo>
                  <a:pt x="0" y="433577"/>
                </a:moveTo>
                <a:lnTo>
                  <a:pt x="0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711695" y="3188207"/>
            <a:ext cx="0" cy="464184"/>
          </a:xfrm>
          <a:custGeom>
            <a:avLst/>
            <a:gdLst/>
            <a:ahLst/>
            <a:cxnLst/>
            <a:rect l="l" t="t" r="r" b="b"/>
            <a:pathLst>
              <a:path h="464185">
                <a:moveTo>
                  <a:pt x="0" y="464058"/>
                </a:moveTo>
                <a:lnTo>
                  <a:pt x="0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896355" y="2714244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694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930646" y="2999232"/>
            <a:ext cx="193040" cy="105410"/>
          </a:xfrm>
          <a:custGeom>
            <a:avLst/>
            <a:gdLst/>
            <a:ahLst/>
            <a:cxnLst/>
            <a:rect l="l" t="t" r="r" b="b"/>
            <a:pathLst>
              <a:path w="193039" h="105410">
                <a:moveTo>
                  <a:pt x="0" y="0"/>
                </a:moveTo>
                <a:lnTo>
                  <a:pt x="192786" y="105155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8" name="object 88"/>
          <p:cNvGrpSpPr/>
          <p:nvPr/>
        </p:nvGrpSpPr>
        <p:grpSpPr>
          <a:xfrm>
            <a:off x="6321545" y="2945885"/>
            <a:ext cx="394335" cy="323215"/>
            <a:chOff x="6321545" y="2945885"/>
            <a:chExt cx="394335" cy="323215"/>
          </a:xfrm>
        </p:grpSpPr>
        <p:sp>
          <p:nvSpPr>
            <p:cNvPr id="89" name="object 89"/>
            <p:cNvSpPr/>
            <p:nvPr/>
          </p:nvSpPr>
          <p:spPr>
            <a:xfrm>
              <a:off x="6326885" y="2951226"/>
              <a:ext cx="383540" cy="234950"/>
            </a:xfrm>
            <a:custGeom>
              <a:avLst/>
              <a:gdLst/>
              <a:ahLst/>
              <a:cxnLst/>
              <a:rect l="l" t="t" r="r" b="b"/>
              <a:pathLst>
                <a:path w="383540" h="234950">
                  <a:moveTo>
                    <a:pt x="0" y="0"/>
                  </a:moveTo>
                  <a:lnTo>
                    <a:pt x="383286" y="234695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326885" y="3177540"/>
              <a:ext cx="146685" cy="86360"/>
            </a:xfrm>
            <a:custGeom>
              <a:avLst/>
              <a:gdLst/>
              <a:ahLst/>
              <a:cxnLst/>
              <a:rect l="l" t="t" r="r" b="b"/>
              <a:pathLst>
                <a:path w="146685" h="86360">
                  <a:moveTo>
                    <a:pt x="0" y="86106"/>
                  </a:moveTo>
                  <a:lnTo>
                    <a:pt x="146304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326885" y="3086862"/>
              <a:ext cx="154940" cy="89535"/>
            </a:xfrm>
            <a:custGeom>
              <a:avLst/>
              <a:gdLst/>
              <a:ahLst/>
              <a:cxnLst/>
              <a:rect l="l" t="t" r="r" b="b"/>
              <a:pathLst>
                <a:path w="154939" h="89535">
                  <a:moveTo>
                    <a:pt x="0" y="89153"/>
                  </a:moveTo>
                  <a:lnTo>
                    <a:pt x="154686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326885" y="3082290"/>
              <a:ext cx="197485" cy="115570"/>
            </a:xfrm>
            <a:custGeom>
              <a:avLst/>
              <a:gdLst/>
              <a:ahLst/>
              <a:cxnLst/>
              <a:rect l="l" t="t" r="r" b="b"/>
              <a:pathLst>
                <a:path w="197484" h="115569">
                  <a:moveTo>
                    <a:pt x="0" y="0"/>
                  </a:moveTo>
                  <a:lnTo>
                    <a:pt x="197358" y="115061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/>
          <p:nvPr/>
        </p:nvSpPr>
        <p:spPr>
          <a:xfrm>
            <a:off x="6530340" y="3362705"/>
            <a:ext cx="181610" cy="96520"/>
          </a:xfrm>
          <a:custGeom>
            <a:avLst/>
            <a:gdLst/>
            <a:ahLst/>
            <a:cxnLst/>
            <a:rect l="l" t="t" r="r" b="b"/>
            <a:pathLst>
              <a:path w="181609" h="96520">
                <a:moveTo>
                  <a:pt x="0" y="0"/>
                </a:moveTo>
                <a:lnTo>
                  <a:pt x="181356" y="96012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4" name="object 94"/>
          <p:cNvGrpSpPr/>
          <p:nvPr/>
        </p:nvGrpSpPr>
        <p:grpSpPr>
          <a:xfrm>
            <a:off x="6120377" y="2964935"/>
            <a:ext cx="210820" cy="217804"/>
            <a:chOff x="6120377" y="2964935"/>
            <a:chExt cx="210820" cy="217804"/>
          </a:xfrm>
        </p:grpSpPr>
        <p:sp>
          <p:nvSpPr>
            <p:cNvPr id="95" name="object 95"/>
            <p:cNvSpPr/>
            <p:nvPr/>
          </p:nvSpPr>
          <p:spPr>
            <a:xfrm>
              <a:off x="6129527" y="2970276"/>
              <a:ext cx="190500" cy="109855"/>
            </a:xfrm>
            <a:custGeom>
              <a:avLst/>
              <a:gdLst/>
              <a:ahLst/>
              <a:cxnLst/>
              <a:rect l="l" t="t" r="r" b="b"/>
              <a:pathLst>
                <a:path w="190500" h="109855">
                  <a:moveTo>
                    <a:pt x="0" y="0"/>
                  </a:moveTo>
                  <a:lnTo>
                    <a:pt x="190500" y="109727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125717" y="3062478"/>
              <a:ext cx="200025" cy="114300"/>
            </a:xfrm>
            <a:custGeom>
              <a:avLst/>
              <a:gdLst/>
              <a:ahLst/>
              <a:cxnLst/>
              <a:rect l="l" t="t" r="r" b="b"/>
              <a:pathLst>
                <a:path w="200025" h="114300">
                  <a:moveTo>
                    <a:pt x="0" y="0"/>
                  </a:moveTo>
                  <a:lnTo>
                    <a:pt x="199644" y="114299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/>
          <p:nvPr/>
        </p:nvSpPr>
        <p:spPr>
          <a:xfrm>
            <a:off x="6482334" y="3047238"/>
            <a:ext cx="0" cy="245745"/>
          </a:xfrm>
          <a:custGeom>
            <a:avLst/>
            <a:gdLst/>
            <a:ahLst/>
            <a:cxnLst/>
            <a:rect l="l" t="t" r="r" b="b"/>
            <a:pathLst>
              <a:path h="245745">
                <a:moveTo>
                  <a:pt x="0" y="0"/>
                </a:moveTo>
                <a:lnTo>
                  <a:pt x="0" y="245364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8" name="object 98"/>
          <p:cNvGrpSpPr/>
          <p:nvPr/>
        </p:nvGrpSpPr>
        <p:grpSpPr>
          <a:xfrm>
            <a:off x="6211817" y="3280403"/>
            <a:ext cx="115570" cy="167005"/>
            <a:chOff x="6211817" y="3280403"/>
            <a:chExt cx="115570" cy="167005"/>
          </a:xfrm>
        </p:grpSpPr>
        <p:sp>
          <p:nvSpPr>
            <p:cNvPr id="99" name="object 99"/>
            <p:cNvSpPr/>
            <p:nvPr/>
          </p:nvSpPr>
          <p:spPr>
            <a:xfrm>
              <a:off x="6217158" y="3285743"/>
              <a:ext cx="104775" cy="60325"/>
            </a:xfrm>
            <a:custGeom>
              <a:avLst/>
              <a:gdLst/>
              <a:ahLst/>
              <a:cxnLst/>
              <a:rect l="l" t="t" r="r" b="b"/>
              <a:pathLst>
                <a:path w="104775" h="60325">
                  <a:moveTo>
                    <a:pt x="0" y="0"/>
                  </a:moveTo>
                  <a:lnTo>
                    <a:pt x="104394" y="60197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217158" y="3289553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0"/>
                  </a:moveTo>
                  <a:lnTo>
                    <a:pt x="0" y="157734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/>
          <p:nvPr/>
        </p:nvSpPr>
        <p:spPr>
          <a:xfrm>
            <a:off x="6524243" y="3368802"/>
            <a:ext cx="0" cy="674370"/>
          </a:xfrm>
          <a:custGeom>
            <a:avLst/>
            <a:gdLst/>
            <a:ahLst/>
            <a:cxnLst/>
            <a:rect l="l" t="t" r="r" b="b"/>
            <a:pathLst>
              <a:path h="674370">
                <a:moveTo>
                  <a:pt x="0" y="0"/>
                </a:moveTo>
                <a:lnTo>
                  <a:pt x="0" y="67437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217158" y="3569970"/>
            <a:ext cx="0" cy="298450"/>
          </a:xfrm>
          <a:custGeom>
            <a:avLst/>
            <a:gdLst/>
            <a:ahLst/>
            <a:cxnLst/>
            <a:rect l="l" t="t" r="r" b="b"/>
            <a:pathLst>
              <a:path h="298450">
                <a:moveTo>
                  <a:pt x="0" y="0"/>
                </a:moveTo>
                <a:lnTo>
                  <a:pt x="0" y="297942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3" name="object 103"/>
          <p:cNvGrpSpPr/>
          <p:nvPr/>
        </p:nvGrpSpPr>
        <p:grpSpPr>
          <a:xfrm>
            <a:off x="6196577" y="3258305"/>
            <a:ext cx="991235" cy="889000"/>
            <a:chOff x="6196577" y="3258305"/>
            <a:chExt cx="991235" cy="889000"/>
          </a:xfrm>
        </p:grpSpPr>
        <p:sp>
          <p:nvSpPr>
            <p:cNvPr id="104" name="object 104"/>
            <p:cNvSpPr/>
            <p:nvPr/>
          </p:nvSpPr>
          <p:spPr>
            <a:xfrm>
              <a:off x="6712457" y="3320796"/>
              <a:ext cx="92710" cy="53340"/>
            </a:xfrm>
            <a:custGeom>
              <a:avLst/>
              <a:gdLst/>
              <a:ahLst/>
              <a:cxnLst/>
              <a:rect l="l" t="t" r="r" b="b"/>
              <a:pathLst>
                <a:path w="92709" h="53339">
                  <a:moveTo>
                    <a:pt x="0" y="0"/>
                  </a:moveTo>
                  <a:lnTo>
                    <a:pt x="92202" y="53339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712457" y="3423666"/>
              <a:ext cx="92710" cy="54610"/>
            </a:xfrm>
            <a:custGeom>
              <a:avLst/>
              <a:gdLst/>
              <a:ahLst/>
              <a:cxnLst/>
              <a:rect l="l" t="t" r="r" b="b"/>
              <a:pathLst>
                <a:path w="92709" h="54610">
                  <a:moveTo>
                    <a:pt x="0" y="0"/>
                  </a:moveTo>
                  <a:lnTo>
                    <a:pt x="92202" y="54101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711695" y="3531108"/>
              <a:ext cx="92710" cy="52705"/>
            </a:xfrm>
            <a:custGeom>
              <a:avLst/>
              <a:gdLst/>
              <a:ahLst/>
              <a:cxnLst/>
              <a:rect l="l" t="t" r="r" b="b"/>
              <a:pathLst>
                <a:path w="92709" h="52704">
                  <a:moveTo>
                    <a:pt x="0" y="0"/>
                  </a:moveTo>
                  <a:lnTo>
                    <a:pt x="92202" y="52577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806945" y="3263646"/>
              <a:ext cx="262890" cy="113030"/>
            </a:xfrm>
            <a:custGeom>
              <a:avLst/>
              <a:gdLst/>
              <a:ahLst/>
              <a:cxnLst/>
              <a:rect l="l" t="t" r="r" b="b"/>
              <a:pathLst>
                <a:path w="262890" h="113029">
                  <a:moveTo>
                    <a:pt x="0" y="112775"/>
                  </a:moveTo>
                  <a:lnTo>
                    <a:pt x="262890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806945" y="3368802"/>
              <a:ext cx="262890" cy="112395"/>
            </a:xfrm>
            <a:custGeom>
              <a:avLst/>
              <a:gdLst/>
              <a:ahLst/>
              <a:cxnLst/>
              <a:rect l="l" t="t" r="r" b="b"/>
              <a:pathLst>
                <a:path w="262890" h="112395">
                  <a:moveTo>
                    <a:pt x="0" y="112013"/>
                  </a:moveTo>
                  <a:lnTo>
                    <a:pt x="262890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806945" y="3473958"/>
              <a:ext cx="262890" cy="113030"/>
            </a:xfrm>
            <a:custGeom>
              <a:avLst/>
              <a:gdLst/>
              <a:ahLst/>
              <a:cxnLst/>
              <a:rect l="l" t="t" r="r" b="b"/>
              <a:pathLst>
                <a:path w="262890" h="113029">
                  <a:moveTo>
                    <a:pt x="0" y="112775"/>
                  </a:moveTo>
                  <a:lnTo>
                    <a:pt x="262890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276593" y="3513582"/>
              <a:ext cx="530860" cy="308610"/>
            </a:xfrm>
            <a:custGeom>
              <a:avLst/>
              <a:gdLst/>
              <a:ahLst/>
              <a:cxnLst/>
              <a:rect l="l" t="t" r="r" b="b"/>
              <a:pathLst>
                <a:path w="530859" h="308610">
                  <a:moveTo>
                    <a:pt x="0" y="0"/>
                  </a:moveTo>
                  <a:lnTo>
                    <a:pt x="530352" y="308609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201917" y="3557016"/>
              <a:ext cx="980440" cy="584835"/>
            </a:xfrm>
            <a:custGeom>
              <a:avLst/>
              <a:gdLst/>
              <a:ahLst/>
              <a:cxnLst/>
              <a:rect l="l" t="t" r="r" b="b"/>
              <a:pathLst>
                <a:path w="980440" h="584835">
                  <a:moveTo>
                    <a:pt x="0" y="0"/>
                  </a:moveTo>
                  <a:lnTo>
                    <a:pt x="979932" y="584454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806945" y="3657600"/>
              <a:ext cx="262890" cy="163830"/>
            </a:xfrm>
            <a:custGeom>
              <a:avLst/>
              <a:gdLst/>
              <a:ahLst/>
              <a:cxnLst/>
              <a:rect l="l" t="t" r="r" b="b"/>
              <a:pathLst>
                <a:path w="262890" h="163829">
                  <a:moveTo>
                    <a:pt x="0" y="163829"/>
                  </a:moveTo>
                  <a:lnTo>
                    <a:pt x="262890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113"/>
          <p:cNvSpPr/>
          <p:nvPr/>
        </p:nvSpPr>
        <p:spPr>
          <a:xfrm>
            <a:off x="5632703" y="2279904"/>
            <a:ext cx="1437640" cy="829310"/>
          </a:xfrm>
          <a:custGeom>
            <a:avLst/>
            <a:gdLst/>
            <a:ahLst/>
            <a:cxnLst/>
            <a:rect l="l" t="t" r="r" b="b"/>
            <a:pathLst>
              <a:path w="1437640" h="829310">
                <a:moveTo>
                  <a:pt x="0" y="162305"/>
                </a:moveTo>
                <a:lnTo>
                  <a:pt x="266700" y="0"/>
                </a:lnTo>
                <a:lnTo>
                  <a:pt x="1437132" y="682751"/>
                </a:lnTo>
                <a:lnTo>
                  <a:pt x="1174242" y="829055"/>
                </a:lnTo>
                <a:lnTo>
                  <a:pt x="0" y="162305"/>
                </a:lnTo>
                <a:close/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553455" y="3283458"/>
            <a:ext cx="421005" cy="264795"/>
          </a:xfrm>
          <a:custGeom>
            <a:avLst/>
            <a:gdLst/>
            <a:ahLst/>
            <a:cxnLst/>
            <a:rect l="l" t="t" r="r" b="b"/>
            <a:pathLst>
              <a:path w="421004" h="264795">
                <a:moveTo>
                  <a:pt x="0" y="0"/>
                </a:moveTo>
                <a:lnTo>
                  <a:pt x="420623" y="264413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071359" y="2964179"/>
            <a:ext cx="0" cy="692150"/>
          </a:xfrm>
          <a:custGeom>
            <a:avLst/>
            <a:gdLst/>
            <a:ahLst/>
            <a:cxnLst/>
            <a:rect l="l" t="t" r="r" b="b"/>
            <a:pathLst>
              <a:path h="692150">
                <a:moveTo>
                  <a:pt x="0" y="0"/>
                </a:moveTo>
                <a:lnTo>
                  <a:pt x="0" y="691896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6" name="object 116"/>
          <p:cNvGrpSpPr/>
          <p:nvPr/>
        </p:nvGrpSpPr>
        <p:grpSpPr>
          <a:xfrm>
            <a:off x="7064495" y="3467093"/>
            <a:ext cx="123189" cy="675005"/>
            <a:chOff x="7064495" y="3467093"/>
            <a:chExt cx="123189" cy="675005"/>
          </a:xfrm>
        </p:grpSpPr>
        <p:sp>
          <p:nvSpPr>
            <p:cNvPr id="117" name="object 117"/>
            <p:cNvSpPr/>
            <p:nvPr/>
          </p:nvSpPr>
          <p:spPr>
            <a:xfrm>
              <a:off x="7181850" y="3536442"/>
              <a:ext cx="0" cy="605155"/>
            </a:xfrm>
            <a:custGeom>
              <a:avLst/>
              <a:gdLst/>
              <a:ahLst/>
              <a:cxnLst/>
              <a:rect l="l" t="t" r="r" b="b"/>
              <a:pathLst>
                <a:path h="605154">
                  <a:moveTo>
                    <a:pt x="0" y="605027"/>
                  </a:moveTo>
                  <a:lnTo>
                    <a:pt x="0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7069836" y="3472434"/>
              <a:ext cx="112395" cy="64769"/>
            </a:xfrm>
            <a:custGeom>
              <a:avLst/>
              <a:gdLst/>
              <a:ahLst/>
              <a:cxnLst/>
              <a:rect l="l" t="t" r="r" b="b"/>
              <a:pathLst>
                <a:path w="112395" h="64770">
                  <a:moveTo>
                    <a:pt x="0" y="0"/>
                  </a:moveTo>
                  <a:lnTo>
                    <a:pt x="112014" y="64769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9" name="object 119"/>
          <p:cNvGrpSpPr/>
          <p:nvPr/>
        </p:nvGrpSpPr>
        <p:grpSpPr>
          <a:xfrm>
            <a:off x="5514587" y="2704331"/>
            <a:ext cx="216535" cy="257175"/>
            <a:chOff x="5514587" y="2704331"/>
            <a:chExt cx="216535" cy="257175"/>
          </a:xfrm>
        </p:grpSpPr>
        <p:sp>
          <p:nvSpPr>
            <p:cNvPr id="120" name="object 120"/>
            <p:cNvSpPr/>
            <p:nvPr/>
          </p:nvSpPr>
          <p:spPr>
            <a:xfrm>
              <a:off x="5638800" y="2709671"/>
              <a:ext cx="86995" cy="50800"/>
            </a:xfrm>
            <a:custGeom>
              <a:avLst/>
              <a:gdLst/>
              <a:ahLst/>
              <a:cxnLst/>
              <a:rect l="l" t="t" r="r" b="b"/>
              <a:pathLst>
                <a:path w="86995" h="50800">
                  <a:moveTo>
                    <a:pt x="0" y="0"/>
                  </a:moveTo>
                  <a:lnTo>
                    <a:pt x="86868" y="50291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636514" y="2795015"/>
              <a:ext cx="89535" cy="51435"/>
            </a:xfrm>
            <a:custGeom>
              <a:avLst/>
              <a:gdLst/>
              <a:ahLst/>
              <a:cxnLst/>
              <a:rect l="l" t="t" r="r" b="b"/>
              <a:pathLst>
                <a:path w="89535" h="51435">
                  <a:moveTo>
                    <a:pt x="0" y="0"/>
                  </a:moveTo>
                  <a:lnTo>
                    <a:pt x="89154" y="51053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636514" y="2873501"/>
              <a:ext cx="89535" cy="51435"/>
            </a:xfrm>
            <a:custGeom>
              <a:avLst/>
              <a:gdLst/>
              <a:ahLst/>
              <a:cxnLst/>
              <a:rect l="l" t="t" r="r" b="b"/>
              <a:pathLst>
                <a:path w="89535" h="51435">
                  <a:moveTo>
                    <a:pt x="0" y="0"/>
                  </a:moveTo>
                  <a:lnTo>
                    <a:pt x="89154" y="51053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519928" y="2891027"/>
              <a:ext cx="113664" cy="64769"/>
            </a:xfrm>
            <a:custGeom>
              <a:avLst/>
              <a:gdLst/>
              <a:ahLst/>
              <a:cxnLst/>
              <a:rect l="l" t="t" r="r" b="b"/>
              <a:pathLst>
                <a:path w="113664" h="64769">
                  <a:moveTo>
                    <a:pt x="0" y="0"/>
                  </a:moveTo>
                  <a:lnTo>
                    <a:pt x="113538" y="64769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4" name="object 124"/>
          <p:cNvGrpSpPr/>
          <p:nvPr/>
        </p:nvGrpSpPr>
        <p:grpSpPr>
          <a:xfrm>
            <a:off x="5277605" y="3441947"/>
            <a:ext cx="401955" cy="284480"/>
            <a:chOff x="5277605" y="3441947"/>
            <a:chExt cx="401955" cy="284480"/>
          </a:xfrm>
        </p:grpSpPr>
        <p:sp>
          <p:nvSpPr>
            <p:cNvPr id="125" name="object 125"/>
            <p:cNvSpPr/>
            <p:nvPr/>
          </p:nvSpPr>
          <p:spPr>
            <a:xfrm>
              <a:off x="5282946" y="3447288"/>
              <a:ext cx="351790" cy="210820"/>
            </a:xfrm>
            <a:custGeom>
              <a:avLst/>
              <a:gdLst/>
              <a:ahLst/>
              <a:cxnLst/>
              <a:rect l="l" t="t" r="r" b="b"/>
              <a:pathLst>
                <a:path w="351789" h="210820">
                  <a:moveTo>
                    <a:pt x="0" y="210312"/>
                  </a:moveTo>
                  <a:lnTo>
                    <a:pt x="351282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317998" y="3503676"/>
              <a:ext cx="356235" cy="217170"/>
            </a:xfrm>
            <a:custGeom>
              <a:avLst/>
              <a:gdLst/>
              <a:ahLst/>
              <a:cxnLst/>
              <a:rect l="l" t="t" r="r" b="b"/>
              <a:pathLst>
                <a:path w="356235" h="217170">
                  <a:moveTo>
                    <a:pt x="0" y="217170"/>
                  </a:moveTo>
                  <a:lnTo>
                    <a:pt x="355854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7" name="object 127"/>
          <p:cNvSpPr/>
          <p:nvPr/>
        </p:nvSpPr>
        <p:spPr>
          <a:xfrm>
            <a:off x="5761482" y="3499865"/>
            <a:ext cx="201930" cy="116839"/>
          </a:xfrm>
          <a:custGeom>
            <a:avLst/>
            <a:gdLst/>
            <a:ahLst/>
            <a:cxnLst/>
            <a:rect l="l" t="t" r="r" b="b"/>
            <a:pathLst>
              <a:path w="201929" h="116839">
                <a:moveTo>
                  <a:pt x="0" y="0"/>
                </a:moveTo>
                <a:lnTo>
                  <a:pt x="201930" y="116585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098285" y="3255264"/>
            <a:ext cx="612140" cy="363855"/>
          </a:xfrm>
          <a:custGeom>
            <a:avLst/>
            <a:gdLst/>
            <a:ahLst/>
            <a:cxnLst/>
            <a:rect l="l" t="t" r="r" b="b"/>
            <a:pathLst>
              <a:path w="612140" h="363854">
                <a:moveTo>
                  <a:pt x="0" y="363474"/>
                </a:moveTo>
                <a:lnTo>
                  <a:pt x="611886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9" name="object 1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67022" y="3652515"/>
            <a:ext cx="63569" cy="76719"/>
          </a:xfrm>
          <a:prstGeom prst="rect">
            <a:avLst/>
          </a:prstGeom>
        </p:spPr>
      </p:pic>
      <p:grpSp>
        <p:nvGrpSpPr>
          <p:cNvPr id="130" name="object 130"/>
          <p:cNvGrpSpPr/>
          <p:nvPr/>
        </p:nvGrpSpPr>
        <p:grpSpPr>
          <a:xfrm>
            <a:off x="5453627" y="3304787"/>
            <a:ext cx="313690" cy="200660"/>
            <a:chOff x="5453627" y="3304787"/>
            <a:chExt cx="313690" cy="200660"/>
          </a:xfrm>
        </p:grpSpPr>
        <p:sp>
          <p:nvSpPr>
            <p:cNvPr id="131" name="object 131"/>
            <p:cNvSpPr/>
            <p:nvPr/>
          </p:nvSpPr>
          <p:spPr>
            <a:xfrm>
              <a:off x="5458967" y="3310128"/>
              <a:ext cx="180340" cy="119380"/>
            </a:xfrm>
            <a:custGeom>
              <a:avLst/>
              <a:gdLst/>
              <a:ahLst/>
              <a:cxnLst/>
              <a:rect l="l" t="t" r="r" b="b"/>
              <a:pathLst>
                <a:path w="180339" h="119379">
                  <a:moveTo>
                    <a:pt x="0" y="0"/>
                  </a:moveTo>
                  <a:lnTo>
                    <a:pt x="179832" y="118872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678423" y="3482771"/>
              <a:ext cx="83185" cy="17145"/>
            </a:xfrm>
            <a:custGeom>
              <a:avLst/>
              <a:gdLst/>
              <a:ahLst/>
              <a:cxnLst/>
              <a:rect l="l" t="t" r="r" b="b"/>
              <a:pathLst>
                <a:path w="83185" h="17145">
                  <a:moveTo>
                    <a:pt x="0" y="17094"/>
                  </a:moveTo>
                  <a:lnTo>
                    <a:pt x="3810" y="15570"/>
                  </a:lnTo>
                  <a:lnTo>
                    <a:pt x="7620" y="13284"/>
                  </a:lnTo>
                  <a:lnTo>
                    <a:pt x="10668" y="10998"/>
                  </a:lnTo>
                  <a:lnTo>
                    <a:pt x="12954" y="9474"/>
                  </a:lnTo>
                  <a:lnTo>
                    <a:pt x="16002" y="7950"/>
                  </a:lnTo>
                  <a:lnTo>
                    <a:pt x="18288" y="6426"/>
                  </a:lnTo>
                  <a:lnTo>
                    <a:pt x="20574" y="6426"/>
                  </a:lnTo>
                  <a:lnTo>
                    <a:pt x="22098" y="5664"/>
                  </a:lnTo>
                  <a:lnTo>
                    <a:pt x="22860" y="4902"/>
                  </a:lnTo>
                  <a:lnTo>
                    <a:pt x="24384" y="4140"/>
                  </a:lnTo>
                  <a:lnTo>
                    <a:pt x="26670" y="3378"/>
                  </a:lnTo>
                  <a:lnTo>
                    <a:pt x="29718" y="1854"/>
                  </a:lnTo>
                  <a:lnTo>
                    <a:pt x="33528" y="1092"/>
                  </a:lnTo>
                  <a:lnTo>
                    <a:pt x="36576" y="330"/>
                  </a:lnTo>
                  <a:lnTo>
                    <a:pt x="46763" y="0"/>
                  </a:lnTo>
                  <a:lnTo>
                    <a:pt x="56440" y="2921"/>
                  </a:lnTo>
                  <a:lnTo>
                    <a:pt x="65709" y="7596"/>
                  </a:lnTo>
                  <a:lnTo>
                    <a:pt x="74676" y="12522"/>
                  </a:lnTo>
                  <a:lnTo>
                    <a:pt x="78486" y="14808"/>
                  </a:lnTo>
                  <a:lnTo>
                    <a:pt x="83058" y="17094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3" name="object 133"/>
          <p:cNvSpPr/>
          <p:nvPr/>
        </p:nvSpPr>
        <p:spPr>
          <a:xfrm>
            <a:off x="5958078" y="3615690"/>
            <a:ext cx="144780" cy="15240"/>
          </a:xfrm>
          <a:custGeom>
            <a:avLst/>
            <a:gdLst/>
            <a:ahLst/>
            <a:cxnLst/>
            <a:rect l="l" t="t" r="r" b="b"/>
            <a:pathLst>
              <a:path w="144779" h="15239">
                <a:moveTo>
                  <a:pt x="0" y="0"/>
                </a:moveTo>
                <a:lnTo>
                  <a:pt x="8382" y="2285"/>
                </a:lnTo>
                <a:lnTo>
                  <a:pt x="42254" y="10715"/>
                </a:lnTo>
                <a:lnTo>
                  <a:pt x="74990" y="14639"/>
                </a:lnTo>
                <a:lnTo>
                  <a:pt x="107569" y="12387"/>
                </a:lnTo>
                <a:lnTo>
                  <a:pt x="140970" y="2285"/>
                </a:lnTo>
                <a:lnTo>
                  <a:pt x="144780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971794" y="3547871"/>
            <a:ext cx="90170" cy="10160"/>
          </a:xfrm>
          <a:custGeom>
            <a:avLst/>
            <a:gdLst/>
            <a:ahLst/>
            <a:cxnLst/>
            <a:rect l="l" t="t" r="r" b="b"/>
            <a:pathLst>
              <a:path w="90170" h="10160">
                <a:moveTo>
                  <a:pt x="0" y="0"/>
                </a:moveTo>
                <a:lnTo>
                  <a:pt x="10668" y="3809"/>
                </a:lnTo>
                <a:lnTo>
                  <a:pt x="28978" y="8393"/>
                </a:lnTo>
                <a:lnTo>
                  <a:pt x="48115" y="10139"/>
                </a:lnTo>
                <a:lnTo>
                  <a:pt x="67198" y="8530"/>
                </a:lnTo>
                <a:lnTo>
                  <a:pt x="85344" y="3047"/>
                </a:lnTo>
                <a:lnTo>
                  <a:pt x="89916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5" name="object 135"/>
          <p:cNvGrpSpPr/>
          <p:nvPr/>
        </p:nvGrpSpPr>
        <p:grpSpPr>
          <a:xfrm>
            <a:off x="5438921" y="3156197"/>
            <a:ext cx="156210" cy="155575"/>
            <a:chOff x="5438921" y="3156197"/>
            <a:chExt cx="156210" cy="155575"/>
          </a:xfrm>
        </p:grpSpPr>
        <p:sp>
          <p:nvSpPr>
            <p:cNvPr id="136" name="object 136"/>
            <p:cNvSpPr/>
            <p:nvPr/>
          </p:nvSpPr>
          <p:spPr>
            <a:xfrm>
              <a:off x="5444261" y="3161538"/>
              <a:ext cx="76200" cy="144780"/>
            </a:xfrm>
            <a:custGeom>
              <a:avLst/>
              <a:gdLst/>
              <a:ahLst/>
              <a:cxnLst/>
              <a:rect l="l" t="t" r="r" b="b"/>
              <a:pathLst>
                <a:path w="76200" h="144779">
                  <a:moveTo>
                    <a:pt x="12420" y="144779"/>
                  </a:moveTo>
                  <a:lnTo>
                    <a:pt x="10896" y="140969"/>
                  </a:lnTo>
                  <a:lnTo>
                    <a:pt x="0" y="100513"/>
                  </a:lnTo>
                  <a:lnTo>
                    <a:pt x="11487" y="61826"/>
                  </a:lnTo>
                  <a:lnTo>
                    <a:pt x="37728" y="28230"/>
                  </a:lnTo>
                  <a:lnTo>
                    <a:pt x="71094" y="3047"/>
                  </a:lnTo>
                  <a:lnTo>
                    <a:pt x="75666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540905" y="3196590"/>
              <a:ext cx="48895" cy="87630"/>
            </a:xfrm>
            <a:custGeom>
              <a:avLst/>
              <a:gdLst/>
              <a:ahLst/>
              <a:cxnLst/>
              <a:rect l="l" t="t" r="r" b="b"/>
              <a:pathLst>
                <a:path w="48895" h="87629">
                  <a:moveTo>
                    <a:pt x="14074" y="87629"/>
                  </a:moveTo>
                  <a:lnTo>
                    <a:pt x="11026" y="83057"/>
                  </a:lnTo>
                  <a:lnTo>
                    <a:pt x="0" y="57151"/>
                  </a:lnTo>
                  <a:lnTo>
                    <a:pt x="4659" y="35347"/>
                  </a:lnTo>
                  <a:lnTo>
                    <a:pt x="20694" y="17396"/>
                  </a:lnTo>
                  <a:lnTo>
                    <a:pt x="43792" y="3047"/>
                  </a:lnTo>
                  <a:lnTo>
                    <a:pt x="48364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8" name="object 13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70363" y="2397907"/>
            <a:ext cx="69926" cy="76313"/>
          </a:xfrm>
          <a:prstGeom prst="rect">
            <a:avLst/>
          </a:prstGeom>
        </p:spPr>
      </p:pic>
      <p:pic>
        <p:nvPicPr>
          <p:cNvPr id="139" name="object 13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61675" y="2743193"/>
            <a:ext cx="72402" cy="82308"/>
          </a:xfrm>
          <a:prstGeom prst="rect">
            <a:avLst/>
          </a:prstGeom>
        </p:spPr>
      </p:pic>
      <p:grpSp>
        <p:nvGrpSpPr>
          <p:cNvPr id="140" name="object 140"/>
          <p:cNvGrpSpPr/>
          <p:nvPr/>
        </p:nvGrpSpPr>
        <p:grpSpPr>
          <a:xfrm>
            <a:off x="6864857" y="2238749"/>
            <a:ext cx="215900" cy="146685"/>
            <a:chOff x="6864857" y="2238749"/>
            <a:chExt cx="215900" cy="146685"/>
          </a:xfrm>
        </p:grpSpPr>
        <p:sp>
          <p:nvSpPr>
            <p:cNvPr id="141" name="object 141"/>
            <p:cNvSpPr/>
            <p:nvPr/>
          </p:nvSpPr>
          <p:spPr>
            <a:xfrm>
              <a:off x="6942581" y="2244089"/>
              <a:ext cx="132715" cy="89535"/>
            </a:xfrm>
            <a:custGeom>
              <a:avLst/>
              <a:gdLst/>
              <a:ahLst/>
              <a:cxnLst/>
              <a:rect l="l" t="t" r="r" b="b"/>
              <a:pathLst>
                <a:path w="132715" h="89535">
                  <a:moveTo>
                    <a:pt x="132588" y="0"/>
                  </a:moveTo>
                  <a:lnTo>
                    <a:pt x="0" y="89154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6864857" y="2300477"/>
              <a:ext cx="104139" cy="85090"/>
            </a:xfrm>
            <a:custGeom>
              <a:avLst/>
              <a:gdLst/>
              <a:ahLst/>
              <a:cxnLst/>
              <a:rect l="l" t="t" r="r" b="b"/>
              <a:pathLst>
                <a:path w="104140" h="85089">
                  <a:moveTo>
                    <a:pt x="103631" y="56387"/>
                  </a:moveTo>
                  <a:lnTo>
                    <a:pt x="66293" y="0"/>
                  </a:lnTo>
                  <a:lnTo>
                    <a:pt x="0" y="84581"/>
                  </a:lnTo>
                  <a:lnTo>
                    <a:pt x="103631" y="563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3" name="object 143"/>
          <p:cNvGrpSpPr/>
          <p:nvPr/>
        </p:nvGrpSpPr>
        <p:grpSpPr>
          <a:xfrm>
            <a:off x="7455407" y="2595365"/>
            <a:ext cx="216535" cy="146050"/>
            <a:chOff x="7455407" y="2595365"/>
            <a:chExt cx="216535" cy="146050"/>
          </a:xfrm>
        </p:grpSpPr>
        <p:sp>
          <p:nvSpPr>
            <p:cNvPr id="144" name="object 144"/>
            <p:cNvSpPr/>
            <p:nvPr/>
          </p:nvSpPr>
          <p:spPr>
            <a:xfrm>
              <a:off x="7532369" y="2600705"/>
              <a:ext cx="134620" cy="88900"/>
            </a:xfrm>
            <a:custGeom>
              <a:avLst/>
              <a:gdLst/>
              <a:ahLst/>
              <a:cxnLst/>
              <a:rect l="l" t="t" r="r" b="b"/>
              <a:pathLst>
                <a:path w="134620" h="88900">
                  <a:moveTo>
                    <a:pt x="134111" y="0"/>
                  </a:moveTo>
                  <a:lnTo>
                    <a:pt x="0" y="88392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7455407" y="2656331"/>
              <a:ext cx="102870" cy="85090"/>
            </a:xfrm>
            <a:custGeom>
              <a:avLst/>
              <a:gdLst/>
              <a:ahLst/>
              <a:cxnLst/>
              <a:rect l="l" t="t" r="r" b="b"/>
              <a:pathLst>
                <a:path w="102870" h="85089">
                  <a:moveTo>
                    <a:pt x="102870" y="56387"/>
                  </a:moveTo>
                  <a:lnTo>
                    <a:pt x="66294" y="0"/>
                  </a:lnTo>
                  <a:lnTo>
                    <a:pt x="0" y="84581"/>
                  </a:lnTo>
                  <a:lnTo>
                    <a:pt x="102870" y="563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6" name="object 14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43421" y="2733294"/>
            <a:ext cx="137928" cy="170694"/>
          </a:xfrm>
          <a:prstGeom prst="rect">
            <a:avLst/>
          </a:prstGeom>
        </p:spPr>
      </p:pic>
      <p:pic>
        <p:nvPicPr>
          <p:cNvPr id="147" name="object 14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242303" y="2881797"/>
            <a:ext cx="131832" cy="139532"/>
          </a:xfrm>
          <a:prstGeom prst="rect">
            <a:avLst/>
          </a:prstGeom>
        </p:spPr>
      </p:pic>
      <p:sp>
        <p:nvSpPr>
          <p:cNvPr id="148" name="object 148"/>
          <p:cNvSpPr/>
          <p:nvPr/>
        </p:nvSpPr>
        <p:spPr>
          <a:xfrm>
            <a:off x="6217158" y="3874008"/>
            <a:ext cx="89535" cy="51435"/>
          </a:xfrm>
          <a:custGeom>
            <a:avLst/>
            <a:gdLst/>
            <a:ahLst/>
            <a:cxnLst/>
            <a:rect l="l" t="t" r="r" b="b"/>
            <a:pathLst>
              <a:path w="89535" h="51435">
                <a:moveTo>
                  <a:pt x="0" y="0"/>
                </a:moveTo>
                <a:lnTo>
                  <a:pt x="89154" y="51053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9" name="object 149"/>
          <p:cNvGrpSpPr/>
          <p:nvPr/>
        </p:nvGrpSpPr>
        <p:grpSpPr>
          <a:xfrm>
            <a:off x="6303257" y="3884669"/>
            <a:ext cx="224154" cy="164465"/>
            <a:chOff x="6303257" y="3884669"/>
            <a:chExt cx="224154" cy="164465"/>
          </a:xfrm>
        </p:grpSpPr>
        <p:sp>
          <p:nvSpPr>
            <p:cNvPr id="150" name="object 150"/>
            <p:cNvSpPr/>
            <p:nvPr/>
          </p:nvSpPr>
          <p:spPr>
            <a:xfrm>
              <a:off x="6393179" y="3968495"/>
              <a:ext cx="128905" cy="74930"/>
            </a:xfrm>
            <a:custGeom>
              <a:avLst/>
              <a:gdLst/>
              <a:ahLst/>
              <a:cxnLst/>
              <a:rect l="l" t="t" r="r" b="b"/>
              <a:pathLst>
                <a:path w="128904" h="74929">
                  <a:moveTo>
                    <a:pt x="0" y="0"/>
                  </a:moveTo>
                  <a:lnTo>
                    <a:pt x="128778" y="74675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6308597" y="3890009"/>
              <a:ext cx="48260" cy="123189"/>
            </a:xfrm>
            <a:custGeom>
              <a:avLst/>
              <a:gdLst/>
              <a:ahLst/>
              <a:cxnLst/>
              <a:rect l="l" t="t" r="r" b="b"/>
              <a:pathLst>
                <a:path w="48260" h="123189">
                  <a:moveTo>
                    <a:pt x="0" y="35051"/>
                  </a:moveTo>
                  <a:lnTo>
                    <a:pt x="35052" y="0"/>
                  </a:lnTo>
                  <a:lnTo>
                    <a:pt x="48006" y="122681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358127" y="3972305"/>
              <a:ext cx="30480" cy="40640"/>
            </a:xfrm>
            <a:custGeom>
              <a:avLst/>
              <a:gdLst/>
              <a:ahLst/>
              <a:cxnLst/>
              <a:rect l="l" t="t" r="r" b="b"/>
              <a:pathLst>
                <a:path w="30479" h="40639">
                  <a:moveTo>
                    <a:pt x="30479" y="0"/>
                  </a:moveTo>
                  <a:lnTo>
                    <a:pt x="0" y="40386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3" name="object 153"/>
          <p:cNvSpPr/>
          <p:nvPr/>
        </p:nvSpPr>
        <p:spPr>
          <a:xfrm>
            <a:off x="5625084" y="3421379"/>
            <a:ext cx="18415" cy="30480"/>
          </a:xfrm>
          <a:custGeom>
            <a:avLst/>
            <a:gdLst/>
            <a:ahLst/>
            <a:cxnLst/>
            <a:rect l="l" t="t" r="r" b="b"/>
            <a:pathLst>
              <a:path w="18414" h="30479">
                <a:moveTo>
                  <a:pt x="0" y="30479"/>
                </a:moveTo>
                <a:lnTo>
                  <a:pt x="3048" y="28955"/>
                </a:lnTo>
                <a:lnTo>
                  <a:pt x="8280" y="24053"/>
                </a:lnTo>
                <a:lnTo>
                  <a:pt x="12141" y="24002"/>
                </a:lnTo>
                <a:lnTo>
                  <a:pt x="15240" y="20573"/>
                </a:lnTo>
                <a:lnTo>
                  <a:pt x="16002" y="20573"/>
                </a:lnTo>
                <a:lnTo>
                  <a:pt x="16002" y="19811"/>
                </a:lnTo>
                <a:lnTo>
                  <a:pt x="17526" y="16763"/>
                </a:lnTo>
                <a:lnTo>
                  <a:pt x="18288" y="16001"/>
                </a:lnTo>
                <a:lnTo>
                  <a:pt x="18288" y="13715"/>
                </a:lnTo>
                <a:lnTo>
                  <a:pt x="17526" y="12191"/>
                </a:lnTo>
                <a:lnTo>
                  <a:pt x="16764" y="12191"/>
                </a:lnTo>
                <a:lnTo>
                  <a:pt x="16002" y="10667"/>
                </a:lnTo>
                <a:lnTo>
                  <a:pt x="12382" y="8597"/>
                </a:lnTo>
                <a:lnTo>
                  <a:pt x="7772" y="3035"/>
                </a:lnTo>
                <a:lnTo>
                  <a:pt x="3047" y="1523"/>
                </a:lnTo>
                <a:lnTo>
                  <a:pt x="0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4" name="object 154"/>
          <p:cNvGrpSpPr/>
          <p:nvPr/>
        </p:nvGrpSpPr>
        <p:grpSpPr>
          <a:xfrm>
            <a:off x="6120377" y="3144005"/>
            <a:ext cx="409575" cy="204470"/>
            <a:chOff x="6120377" y="3144005"/>
            <a:chExt cx="409575" cy="204470"/>
          </a:xfrm>
        </p:grpSpPr>
        <p:sp>
          <p:nvSpPr>
            <p:cNvPr id="155" name="object 155"/>
            <p:cNvSpPr/>
            <p:nvPr/>
          </p:nvSpPr>
          <p:spPr>
            <a:xfrm>
              <a:off x="6125717" y="3149345"/>
              <a:ext cx="200025" cy="115570"/>
            </a:xfrm>
            <a:custGeom>
              <a:avLst/>
              <a:gdLst/>
              <a:ahLst/>
              <a:cxnLst/>
              <a:rect l="l" t="t" r="r" b="b"/>
              <a:pathLst>
                <a:path w="200025" h="115570">
                  <a:moveTo>
                    <a:pt x="0" y="0"/>
                  </a:moveTo>
                  <a:lnTo>
                    <a:pt x="199644" y="115061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331457" y="3256787"/>
              <a:ext cx="147955" cy="86360"/>
            </a:xfrm>
            <a:custGeom>
              <a:avLst/>
              <a:gdLst/>
              <a:ahLst/>
              <a:cxnLst/>
              <a:rect l="l" t="t" r="r" b="b"/>
              <a:pathLst>
                <a:path w="147954" h="86360">
                  <a:moveTo>
                    <a:pt x="0" y="86105"/>
                  </a:moveTo>
                  <a:lnTo>
                    <a:pt x="147828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524243" y="3198113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5">
                  <a:moveTo>
                    <a:pt x="0" y="0"/>
                  </a:moveTo>
                  <a:lnTo>
                    <a:pt x="0" y="73914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8" name="object 15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74016" y="4742141"/>
            <a:ext cx="2523729" cy="1871041"/>
          </a:xfrm>
          <a:prstGeom prst="rect">
            <a:avLst/>
          </a:prstGeom>
        </p:spPr>
      </p:pic>
      <p:sp>
        <p:nvSpPr>
          <p:cNvPr id="162" name="object 162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68" name="object 16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142</a:t>
            </a:fld>
            <a:endParaRPr spc="-25" dirty="0"/>
          </a:p>
        </p:txBody>
      </p:sp>
      <p:sp>
        <p:nvSpPr>
          <p:cNvPr id="163" name="object 163"/>
          <p:cNvSpPr txBox="1"/>
          <p:nvPr/>
        </p:nvSpPr>
        <p:spPr>
          <a:xfrm>
            <a:off x="1813814" y="1370838"/>
            <a:ext cx="629793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55" dirty="0">
                <a:solidFill>
                  <a:srgbClr val="EC34F1"/>
                </a:solidFill>
                <a:latin typeface="Arial Unicode MS"/>
                <a:cs typeface="Arial Unicode MS"/>
              </a:rPr>
              <a:t>Fase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5" dirty="0">
                <a:solidFill>
                  <a:srgbClr val="EC34F1"/>
                </a:solidFill>
                <a:latin typeface="Arial Unicode MS"/>
                <a:cs typeface="Arial Unicode MS"/>
              </a:rPr>
              <a:t>dividida</a:t>
            </a:r>
            <a:r>
              <a:rPr sz="23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5" dirty="0">
                <a:solidFill>
                  <a:srgbClr val="EC34F1"/>
                </a:solidFill>
                <a:latin typeface="Arial Unicode MS"/>
                <a:cs typeface="Arial Unicode MS"/>
              </a:rPr>
              <a:t>usando</a:t>
            </a:r>
            <a:r>
              <a:rPr sz="23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-175" dirty="0">
                <a:solidFill>
                  <a:srgbClr val="EC34F1"/>
                </a:solidFill>
                <a:latin typeface="Arial Unicode MS"/>
                <a:cs typeface="Arial Unicode MS"/>
              </a:rPr>
              <a:t>CT</a:t>
            </a:r>
            <a:r>
              <a:rPr sz="23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 balance</a:t>
            </a:r>
            <a:r>
              <a:rPr sz="23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3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55" dirty="0">
                <a:solidFill>
                  <a:srgbClr val="EC34F1"/>
                </a:solidFill>
                <a:latin typeface="Arial Unicode MS"/>
                <a:cs typeface="Arial Unicode MS"/>
              </a:rPr>
              <a:t>núcleo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7118115" y="2091690"/>
            <a:ext cx="69977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Unicode MS"/>
                <a:cs typeface="Arial Unicode MS"/>
              </a:rPr>
              <a:t>I</a:t>
            </a:r>
            <a:r>
              <a:rPr sz="750" spc="-25" dirty="0">
                <a:latin typeface="Arial Unicode MS"/>
                <a:cs typeface="Arial Unicode MS"/>
              </a:rPr>
              <a:t>1</a:t>
            </a:r>
            <a:endParaRPr sz="7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00">
              <a:latin typeface="Arial Unicode MS"/>
              <a:cs typeface="Arial Unicode MS"/>
            </a:endParaRPr>
          </a:p>
          <a:p>
            <a:pPr marR="5080" algn="r">
              <a:lnSpc>
                <a:spcPct val="100000"/>
              </a:lnSpc>
            </a:pPr>
            <a:r>
              <a:rPr sz="1100" spc="-25" dirty="0">
                <a:latin typeface="Arial Unicode MS"/>
                <a:cs typeface="Arial Unicode MS"/>
              </a:rPr>
              <a:t>I</a:t>
            </a:r>
            <a:r>
              <a:rPr sz="750" spc="-25" dirty="0">
                <a:latin typeface="Arial Unicode MS"/>
                <a:cs typeface="Arial Unicode MS"/>
              </a:rPr>
              <a:t>2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5890514" y="2570988"/>
            <a:ext cx="604520" cy="461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latin typeface="Arial Unicode MS"/>
                <a:cs typeface="Arial Unicode MS"/>
              </a:rPr>
              <a:t>-</a:t>
            </a:r>
            <a:r>
              <a:rPr sz="750" spc="-50" dirty="0">
                <a:latin typeface="Arial Unicode MS"/>
                <a:cs typeface="Arial Unicode MS"/>
              </a:rPr>
              <a:t>1</a:t>
            </a:r>
            <a:endParaRPr sz="750">
              <a:latin typeface="Arial Unicode MS"/>
              <a:cs typeface="Arial Unicode MS"/>
            </a:endParaRPr>
          </a:p>
          <a:p>
            <a:pPr marR="5080" algn="r">
              <a:lnSpc>
                <a:spcPct val="100000"/>
              </a:lnSpc>
              <a:spcBef>
                <a:spcPts val="790"/>
              </a:spcBef>
            </a:pPr>
            <a:r>
              <a:rPr sz="1100" spc="-20" dirty="0">
                <a:latin typeface="Arial Unicode MS"/>
                <a:cs typeface="Arial Unicode MS"/>
              </a:rPr>
              <a:t>-</a:t>
            </a:r>
            <a:r>
              <a:rPr sz="750" spc="-50" dirty="0">
                <a:latin typeface="Arial Unicode MS"/>
                <a:cs typeface="Arial Unicode MS"/>
              </a:rPr>
              <a:t>2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5738882" y="3894027"/>
            <a:ext cx="631825" cy="52641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40335">
              <a:lnSpc>
                <a:spcPct val="100000"/>
              </a:lnSpc>
              <a:spcBef>
                <a:spcPts val="170"/>
              </a:spcBef>
            </a:pPr>
            <a:r>
              <a:rPr sz="1100" spc="-20" dirty="0">
                <a:latin typeface="Arial Unicode MS"/>
                <a:cs typeface="Arial Unicode MS"/>
              </a:rPr>
              <a:t>Relé</a:t>
            </a:r>
            <a:endParaRPr sz="11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65"/>
              </a:spcBef>
            </a:pPr>
            <a:r>
              <a:rPr sz="1000" spc="-10" dirty="0">
                <a:latin typeface="Arial Unicode MS"/>
                <a:cs typeface="Arial Unicode MS"/>
              </a:rPr>
              <a:t>Operando</a:t>
            </a:r>
            <a:endParaRPr sz="10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630"/>
              </a:spcBef>
            </a:pPr>
            <a:r>
              <a:rPr sz="550" spc="-10" dirty="0">
                <a:latin typeface="Arial Unicode MS"/>
                <a:cs typeface="Arial Unicode MS"/>
              </a:rPr>
              <a:t>Bobina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781304" y="6529444"/>
            <a:ext cx="398526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i="1" dirty="0">
                <a:latin typeface="Trebuchet MS"/>
                <a:cs typeface="Trebuchet MS"/>
              </a:rPr>
              <a:t>Los</a:t>
            </a:r>
            <a:r>
              <a:rPr sz="1300" i="1" spc="-15" dirty="0">
                <a:latin typeface="Trebuchet MS"/>
                <a:cs typeface="Trebuchet MS"/>
              </a:rPr>
              <a:t> </a:t>
            </a:r>
            <a:r>
              <a:rPr sz="1300" i="1" spc="-35" dirty="0">
                <a:latin typeface="Trebuchet MS"/>
                <a:cs typeface="Trebuchet MS"/>
              </a:rPr>
              <a:t>TC</a:t>
            </a:r>
            <a:r>
              <a:rPr sz="1300" i="1" spc="-10" dirty="0">
                <a:latin typeface="Trebuchet MS"/>
                <a:cs typeface="Trebuchet MS"/>
              </a:rPr>
              <a:t> </a:t>
            </a:r>
            <a:r>
              <a:rPr sz="1300" i="1" dirty="0">
                <a:latin typeface="Trebuchet MS"/>
                <a:cs typeface="Trebuchet MS"/>
              </a:rPr>
              <a:t>equilibrados</a:t>
            </a:r>
            <a:r>
              <a:rPr sz="1300" i="1" spc="-10" dirty="0">
                <a:latin typeface="Trebuchet MS"/>
                <a:cs typeface="Trebuchet MS"/>
              </a:rPr>
              <a:t> </a:t>
            </a:r>
            <a:r>
              <a:rPr sz="1300" i="1" dirty="0">
                <a:latin typeface="Trebuchet MS"/>
                <a:cs typeface="Trebuchet MS"/>
              </a:rPr>
              <a:t>permiten</a:t>
            </a:r>
            <a:r>
              <a:rPr sz="1300" i="1" spc="-10" dirty="0">
                <a:latin typeface="Trebuchet MS"/>
                <a:cs typeface="Trebuchet MS"/>
              </a:rPr>
              <a:t> </a:t>
            </a:r>
            <a:r>
              <a:rPr sz="1300" i="1" dirty="0">
                <a:latin typeface="Trebuchet MS"/>
                <a:cs typeface="Trebuchet MS"/>
              </a:rPr>
              <a:t>una</a:t>
            </a:r>
            <a:r>
              <a:rPr sz="1300" i="1" spc="-10" dirty="0">
                <a:latin typeface="Trebuchet MS"/>
                <a:cs typeface="Trebuchet MS"/>
              </a:rPr>
              <a:t> </a:t>
            </a:r>
            <a:r>
              <a:rPr sz="1300" i="1" dirty="0">
                <a:latin typeface="Trebuchet MS"/>
                <a:cs typeface="Trebuchet MS"/>
              </a:rPr>
              <a:t>mayor</a:t>
            </a:r>
            <a:r>
              <a:rPr sz="1300" i="1" spc="-10" dirty="0">
                <a:latin typeface="Trebuchet MS"/>
                <a:cs typeface="Trebuchet MS"/>
              </a:rPr>
              <a:t> sensibilidad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143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2216911" y="1460500"/>
            <a:ext cx="498856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95" dirty="0">
                <a:solidFill>
                  <a:srgbClr val="EC34F1"/>
                </a:solidFill>
                <a:latin typeface="Trebuchet MS"/>
                <a:cs typeface="Trebuchet MS"/>
              </a:rPr>
              <a:t>46:</a:t>
            </a:r>
            <a:r>
              <a:rPr sz="22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65" dirty="0">
                <a:solidFill>
                  <a:srgbClr val="EC34F1"/>
                </a:solidFill>
                <a:latin typeface="Trebuchet MS"/>
                <a:cs typeface="Trebuchet MS"/>
              </a:rPr>
              <a:t>Corriente</a:t>
            </a:r>
            <a:r>
              <a:rPr sz="2200" b="1" spc="-8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60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2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65" dirty="0">
                <a:solidFill>
                  <a:srgbClr val="EC34F1"/>
                </a:solidFill>
                <a:latin typeface="Trebuchet MS"/>
                <a:cs typeface="Trebuchet MS"/>
              </a:rPr>
              <a:t>secuencia</a:t>
            </a:r>
            <a:r>
              <a:rPr sz="2200" b="1" spc="-8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105" dirty="0">
                <a:solidFill>
                  <a:srgbClr val="EC34F1"/>
                </a:solidFill>
                <a:latin typeface="Trebuchet MS"/>
                <a:cs typeface="Trebuchet MS"/>
              </a:rPr>
              <a:t>negativa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2461" y="2443226"/>
            <a:ext cx="7212330" cy="3540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3535">
              <a:lnSpc>
                <a:spcPts val="2039"/>
              </a:lnSpc>
              <a:buSzPct val="146666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500" b="1" dirty="0">
                <a:latin typeface="Trebuchet MS"/>
                <a:cs typeface="Trebuchet MS"/>
              </a:rPr>
              <a:t>Típicamente</a:t>
            </a:r>
            <a:r>
              <a:rPr sz="1500" b="1" spc="70" dirty="0">
                <a:latin typeface="Trebuchet MS"/>
                <a:cs typeface="Trebuchet MS"/>
              </a:rPr>
              <a:t> </a:t>
            </a:r>
            <a:r>
              <a:rPr sz="1500" b="1" spc="80" dirty="0">
                <a:latin typeface="Trebuchet MS"/>
                <a:cs typeface="Trebuchet MS"/>
              </a:rPr>
              <a:t>causado</a:t>
            </a:r>
            <a:r>
              <a:rPr sz="1500" b="1" spc="70" dirty="0">
                <a:latin typeface="Trebuchet MS"/>
                <a:cs typeface="Trebuchet MS"/>
              </a:rPr>
              <a:t> </a:t>
            </a:r>
            <a:r>
              <a:rPr sz="1500" b="1" spc="60" dirty="0">
                <a:latin typeface="Trebuchet MS"/>
                <a:cs typeface="Trebuchet MS"/>
              </a:rPr>
              <a:t>por</a:t>
            </a:r>
            <a:r>
              <a:rPr sz="1500" b="1" spc="7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circuitos</a:t>
            </a:r>
            <a:r>
              <a:rPr sz="1500" b="1" spc="70" dirty="0">
                <a:latin typeface="Trebuchet MS"/>
                <a:cs typeface="Trebuchet MS"/>
              </a:rPr>
              <a:t> </a:t>
            </a:r>
            <a:r>
              <a:rPr sz="1500" b="1" spc="55" dirty="0">
                <a:latin typeface="Trebuchet MS"/>
                <a:cs typeface="Trebuchet MS"/>
              </a:rPr>
              <a:t>abiertos</a:t>
            </a:r>
            <a:r>
              <a:rPr sz="1500" b="1" spc="70" dirty="0">
                <a:latin typeface="Trebuchet MS"/>
                <a:cs typeface="Trebuchet MS"/>
              </a:rPr>
              <a:t> </a:t>
            </a:r>
            <a:r>
              <a:rPr sz="1500" b="1" spc="60" dirty="0">
                <a:latin typeface="Trebuchet MS"/>
                <a:cs typeface="Trebuchet MS"/>
              </a:rPr>
              <a:t>en</a:t>
            </a:r>
            <a:r>
              <a:rPr sz="1500" b="1" spc="7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el</a:t>
            </a:r>
            <a:r>
              <a:rPr sz="1500" b="1" spc="70" dirty="0">
                <a:latin typeface="Trebuchet MS"/>
                <a:cs typeface="Trebuchet MS"/>
              </a:rPr>
              <a:t> </a:t>
            </a:r>
            <a:r>
              <a:rPr sz="1500" b="1" spc="65" dirty="0">
                <a:latin typeface="Trebuchet MS"/>
                <a:cs typeface="Trebuchet MS"/>
              </a:rPr>
              <a:t>sistema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Unicode MS"/>
              <a:buChar char="-"/>
            </a:pPr>
            <a:endParaRPr sz="2400">
              <a:latin typeface="Trebuchet MS"/>
              <a:cs typeface="Trebuchet MS"/>
            </a:endParaRPr>
          </a:p>
          <a:p>
            <a:pPr marL="617220" lvl="1" indent="-147955">
              <a:lnSpc>
                <a:spcPct val="100000"/>
              </a:lnSpc>
              <a:buChar char="-"/>
              <a:tabLst>
                <a:tab pos="617855" algn="l"/>
              </a:tabLst>
            </a:pPr>
            <a:r>
              <a:rPr sz="2000" spc="50" dirty="0">
                <a:latin typeface="Arial Unicode MS"/>
                <a:cs typeface="Arial Unicode MS"/>
              </a:rPr>
              <a:t>Conductores</a:t>
            </a:r>
            <a:r>
              <a:rPr sz="2000" spc="-2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caídos</a:t>
            </a:r>
            <a:endParaRPr sz="2000">
              <a:latin typeface="Arial Unicode MS"/>
              <a:cs typeface="Arial Unicode MS"/>
            </a:endParaRPr>
          </a:p>
          <a:p>
            <a:pPr marL="572770" lvl="1" indent="-103505">
              <a:lnSpc>
                <a:spcPct val="100000"/>
              </a:lnSpc>
              <a:spcBef>
                <a:spcPts val="1105"/>
              </a:spcBef>
              <a:buChar char="-"/>
              <a:tabLst>
                <a:tab pos="573405" algn="l"/>
              </a:tabLst>
            </a:pPr>
            <a:r>
              <a:rPr sz="1400" spc="70" dirty="0">
                <a:latin typeface="Arial Unicode MS"/>
                <a:cs typeface="Arial Unicode MS"/>
              </a:rPr>
              <a:t>Interruptores</a:t>
            </a:r>
            <a:r>
              <a:rPr sz="1400" spc="1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y</a:t>
            </a:r>
            <a:r>
              <a:rPr sz="1400" spc="1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disyuntores</a:t>
            </a:r>
            <a:r>
              <a:rPr sz="1400" spc="1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polos</a:t>
            </a:r>
            <a:r>
              <a:rPr sz="1400" spc="14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atascados</a:t>
            </a:r>
            <a:endParaRPr sz="14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Font typeface="Arial Unicode MS"/>
              <a:buChar char="-"/>
            </a:pPr>
            <a:endParaRPr sz="1300">
              <a:latin typeface="Arial Unicode MS"/>
              <a:cs typeface="Arial Unicode MS"/>
            </a:endParaRPr>
          </a:p>
          <a:p>
            <a:pPr marL="355600" marR="603885" indent="-343535" algn="just">
              <a:lnSpc>
                <a:spcPct val="118200"/>
              </a:lnSpc>
              <a:buSzPct val="137500"/>
              <a:buFont typeface="Arial Unicode MS"/>
              <a:buChar char="-"/>
              <a:tabLst>
                <a:tab pos="356235" algn="l"/>
              </a:tabLst>
            </a:pPr>
            <a:r>
              <a:rPr sz="1600" b="1" spc="70" dirty="0">
                <a:latin typeface="Trebuchet MS"/>
                <a:cs typeface="Trebuchet MS"/>
              </a:rPr>
              <a:t>Las</a:t>
            </a:r>
            <a:r>
              <a:rPr sz="1600" b="1" spc="4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corrientes</a:t>
            </a:r>
            <a:r>
              <a:rPr sz="1600" b="1" spc="50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de</a:t>
            </a:r>
            <a:r>
              <a:rPr sz="1600" b="1" spc="50" dirty="0">
                <a:latin typeface="Trebuchet MS"/>
                <a:cs typeface="Trebuchet MS"/>
              </a:rPr>
              <a:t> </a:t>
            </a:r>
            <a:r>
              <a:rPr sz="1600" b="1" spc="60" dirty="0">
                <a:latin typeface="Trebuchet MS"/>
                <a:cs typeface="Trebuchet MS"/>
              </a:rPr>
              <a:t>fase</a:t>
            </a:r>
            <a:r>
              <a:rPr sz="1600" b="1" spc="50" dirty="0">
                <a:latin typeface="Trebuchet MS"/>
                <a:cs typeface="Trebuchet MS"/>
              </a:rPr>
              <a:t> </a:t>
            </a:r>
            <a:r>
              <a:rPr sz="1600" b="1" spc="60" dirty="0">
                <a:latin typeface="Trebuchet MS"/>
                <a:cs typeface="Trebuchet MS"/>
              </a:rPr>
              <a:t>desequilibradas</a:t>
            </a:r>
            <a:r>
              <a:rPr sz="1600" b="1" spc="50" dirty="0">
                <a:latin typeface="Trebuchet MS"/>
                <a:cs typeface="Trebuchet MS"/>
              </a:rPr>
              <a:t> crean </a:t>
            </a:r>
            <a:r>
              <a:rPr sz="1600" b="1" spc="100" dirty="0">
                <a:latin typeface="Trebuchet MS"/>
                <a:cs typeface="Trebuchet MS"/>
              </a:rPr>
              <a:t>una</a:t>
            </a:r>
            <a:r>
              <a:rPr sz="1600" b="1" spc="50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corriente</a:t>
            </a:r>
            <a:r>
              <a:rPr sz="1600" b="1" spc="50" dirty="0">
                <a:latin typeface="Trebuchet MS"/>
                <a:cs typeface="Trebuchet MS"/>
              </a:rPr>
              <a:t> </a:t>
            </a:r>
            <a:r>
              <a:rPr sz="1600" b="1" spc="-25" dirty="0">
                <a:latin typeface="Trebuchet MS"/>
                <a:cs typeface="Trebuchet MS"/>
              </a:rPr>
              <a:t>de </a:t>
            </a:r>
            <a:r>
              <a:rPr sz="1600" b="1" dirty="0">
                <a:latin typeface="Trebuchet MS"/>
                <a:cs typeface="Trebuchet MS"/>
              </a:rPr>
              <a:t>secuencia</a:t>
            </a:r>
            <a:r>
              <a:rPr sz="1600" b="1" spc="5" dirty="0">
                <a:latin typeface="Trebuchet MS"/>
                <a:cs typeface="Trebuchet MS"/>
              </a:rPr>
              <a:t> </a:t>
            </a:r>
            <a:r>
              <a:rPr sz="1600" b="1" spc="85" dirty="0">
                <a:latin typeface="Trebuchet MS"/>
                <a:cs typeface="Trebuchet MS"/>
              </a:rPr>
              <a:t>negativa</a:t>
            </a:r>
            <a:r>
              <a:rPr sz="1600" b="1" spc="10" dirty="0">
                <a:latin typeface="Trebuchet MS"/>
                <a:cs typeface="Trebuchet MS"/>
              </a:rPr>
              <a:t> </a:t>
            </a:r>
            <a:r>
              <a:rPr sz="1600" b="1" spc="65" dirty="0">
                <a:latin typeface="Trebuchet MS"/>
                <a:cs typeface="Trebuchet MS"/>
              </a:rPr>
              <a:t>en</a:t>
            </a:r>
            <a:r>
              <a:rPr sz="1600" b="1" spc="10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el</a:t>
            </a:r>
            <a:r>
              <a:rPr sz="1600" b="1" spc="5" dirty="0">
                <a:latin typeface="Trebuchet MS"/>
                <a:cs typeface="Trebuchet MS"/>
              </a:rPr>
              <a:t> </a:t>
            </a:r>
            <a:r>
              <a:rPr sz="1600" b="1" spc="65" dirty="0">
                <a:latin typeface="Trebuchet MS"/>
                <a:cs typeface="Trebuchet MS"/>
              </a:rPr>
              <a:t>estator</a:t>
            </a:r>
            <a:r>
              <a:rPr sz="1600" b="1" spc="10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del</a:t>
            </a:r>
            <a:r>
              <a:rPr sz="1600" b="1" spc="10" dirty="0">
                <a:latin typeface="Trebuchet MS"/>
                <a:cs typeface="Trebuchet MS"/>
              </a:rPr>
              <a:t> </a:t>
            </a:r>
            <a:r>
              <a:rPr sz="1600" b="1" spc="75" dirty="0">
                <a:latin typeface="Trebuchet MS"/>
                <a:cs typeface="Trebuchet MS"/>
              </a:rPr>
              <a:t>generador</a:t>
            </a:r>
            <a:r>
              <a:rPr sz="1600" b="1" spc="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e</a:t>
            </a:r>
            <a:r>
              <a:rPr sz="1600" b="1" spc="10" dirty="0">
                <a:latin typeface="Trebuchet MS"/>
                <a:cs typeface="Trebuchet MS"/>
              </a:rPr>
              <a:t> </a:t>
            </a:r>
            <a:r>
              <a:rPr sz="1600" b="1" spc="55" dirty="0">
                <a:latin typeface="Trebuchet MS"/>
                <a:cs typeface="Trebuchet MS"/>
              </a:rPr>
              <a:t>inducen</a:t>
            </a:r>
            <a:r>
              <a:rPr sz="1600" b="1" spc="10" dirty="0">
                <a:latin typeface="Trebuchet MS"/>
                <a:cs typeface="Trebuchet MS"/>
              </a:rPr>
              <a:t> </a:t>
            </a:r>
            <a:r>
              <a:rPr sz="1600" b="1" spc="75" dirty="0">
                <a:latin typeface="Trebuchet MS"/>
                <a:cs typeface="Trebuchet MS"/>
              </a:rPr>
              <a:t>una </a:t>
            </a:r>
            <a:r>
              <a:rPr sz="1600" b="1" dirty="0">
                <a:latin typeface="Trebuchet MS"/>
                <a:cs typeface="Trebuchet MS"/>
              </a:rPr>
              <a:t>corriente</a:t>
            </a:r>
            <a:r>
              <a:rPr sz="1600" b="1" spc="7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de</a:t>
            </a:r>
            <a:r>
              <a:rPr sz="1600" b="1" spc="80" dirty="0">
                <a:latin typeface="Trebuchet MS"/>
                <a:cs typeface="Trebuchet MS"/>
              </a:rPr>
              <a:t> </a:t>
            </a:r>
            <a:r>
              <a:rPr sz="1600" b="1" spc="55" dirty="0">
                <a:latin typeface="Trebuchet MS"/>
                <a:cs typeface="Trebuchet MS"/>
              </a:rPr>
              <a:t>doble</a:t>
            </a:r>
            <a:r>
              <a:rPr sz="1600" b="1" spc="80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frecuencia</a:t>
            </a:r>
            <a:r>
              <a:rPr sz="1600" b="1" spc="80" dirty="0">
                <a:latin typeface="Trebuchet MS"/>
                <a:cs typeface="Trebuchet MS"/>
              </a:rPr>
              <a:t> </a:t>
            </a:r>
            <a:r>
              <a:rPr sz="1600" b="1" spc="65" dirty="0">
                <a:latin typeface="Trebuchet MS"/>
                <a:cs typeface="Trebuchet MS"/>
              </a:rPr>
              <a:t>en</a:t>
            </a:r>
            <a:r>
              <a:rPr sz="1600" b="1" spc="80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el</a:t>
            </a:r>
            <a:r>
              <a:rPr sz="1600" b="1" spc="80" dirty="0">
                <a:latin typeface="Trebuchet MS"/>
                <a:cs typeface="Trebuchet MS"/>
              </a:rPr>
              <a:t> </a:t>
            </a:r>
            <a:r>
              <a:rPr sz="1600" b="1" spc="50" dirty="0">
                <a:latin typeface="Trebuchet MS"/>
                <a:cs typeface="Trebuchet MS"/>
              </a:rPr>
              <a:t>rotor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Unicode MS"/>
              <a:buChar char="-"/>
            </a:pPr>
            <a:endParaRPr sz="2000">
              <a:latin typeface="Trebuchet MS"/>
              <a:cs typeface="Trebuchet MS"/>
            </a:endParaRPr>
          </a:p>
          <a:p>
            <a:pPr marL="355600" marR="5080" indent="-343535">
              <a:lnSpc>
                <a:spcPct val="116500"/>
              </a:lnSpc>
              <a:buSzPct val="146666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500" b="1" spc="55" dirty="0">
                <a:latin typeface="Trebuchet MS"/>
                <a:cs typeface="Trebuchet MS"/>
              </a:rPr>
              <a:t>La</a:t>
            </a:r>
            <a:r>
              <a:rPr sz="1500" b="1" spc="-1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corriente</a:t>
            </a:r>
            <a:r>
              <a:rPr sz="1500" b="1" spc="-15" dirty="0">
                <a:latin typeface="Trebuchet MS"/>
                <a:cs typeface="Trebuchet MS"/>
              </a:rPr>
              <a:t> </a:t>
            </a:r>
            <a:r>
              <a:rPr sz="1500" b="1" spc="55" dirty="0">
                <a:latin typeface="Trebuchet MS"/>
                <a:cs typeface="Trebuchet MS"/>
              </a:rPr>
              <a:t>inducida</a:t>
            </a:r>
            <a:r>
              <a:rPr sz="1500" b="1" spc="-15" dirty="0">
                <a:latin typeface="Trebuchet MS"/>
                <a:cs typeface="Trebuchet MS"/>
              </a:rPr>
              <a:t> </a:t>
            </a:r>
            <a:r>
              <a:rPr sz="1500" b="1" spc="-35" dirty="0">
                <a:latin typeface="Trebuchet MS"/>
                <a:cs typeface="Trebuchet MS"/>
              </a:rPr>
              <a:t>(120</a:t>
            </a:r>
            <a:r>
              <a:rPr sz="1500" b="1" spc="-1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Hz)</a:t>
            </a:r>
            <a:r>
              <a:rPr sz="1500" b="1" spc="-10" dirty="0">
                <a:latin typeface="Trebuchet MS"/>
                <a:cs typeface="Trebuchet MS"/>
              </a:rPr>
              <a:t> </a:t>
            </a:r>
            <a:r>
              <a:rPr sz="1500" b="1" spc="60" dirty="0">
                <a:latin typeface="Trebuchet MS"/>
                <a:cs typeface="Trebuchet MS"/>
              </a:rPr>
              <a:t>en</a:t>
            </a:r>
            <a:r>
              <a:rPr sz="1500" b="1" spc="-1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el</a:t>
            </a:r>
            <a:r>
              <a:rPr sz="1500" b="1" spc="-15" dirty="0">
                <a:latin typeface="Trebuchet MS"/>
                <a:cs typeface="Trebuchet MS"/>
              </a:rPr>
              <a:t> </a:t>
            </a:r>
            <a:r>
              <a:rPr sz="1500" b="1" spc="55" dirty="0">
                <a:latin typeface="Trebuchet MS"/>
                <a:cs typeface="Trebuchet MS"/>
              </a:rPr>
              <a:t>rotor</a:t>
            </a:r>
            <a:r>
              <a:rPr sz="1500" b="1" spc="-15" dirty="0">
                <a:latin typeface="Trebuchet MS"/>
                <a:cs typeface="Trebuchet MS"/>
              </a:rPr>
              <a:t> </a:t>
            </a:r>
            <a:r>
              <a:rPr sz="1500" b="1" spc="60" dirty="0">
                <a:latin typeface="Trebuchet MS"/>
                <a:cs typeface="Trebuchet MS"/>
              </a:rPr>
              <a:t>provoca</a:t>
            </a:r>
            <a:r>
              <a:rPr sz="1500" b="1" spc="-1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el</a:t>
            </a:r>
            <a:r>
              <a:rPr sz="1500" b="1" spc="-10" dirty="0">
                <a:latin typeface="Trebuchet MS"/>
                <a:cs typeface="Trebuchet MS"/>
              </a:rPr>
              <a:t> </a:t>
            </a:r>
            <a:r>
              <a:rPr sz="1500" b="1" spc="60" dirty="0">
                <a:latin typeface="Trebuchet MS"/>
                <a:cs typeface="Trebuchet MS"/>
              </a:rPr>
              <a:t>calentamiento</a:t>
            </a:r>
            <a:r>
              <a:rPr sz="1500" b="1" spc="-1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de</a:t>
            </a:r>
            <a:r>
              <a:rPr sz="1500" b="1" spc="-15" dirty="0">
                <a:latin typeface="Trebuchet MS"/>
                <a:cs typeface="Trebuchet MS"/>
              </a:rPr>
              <a:t> </a:t>
            </a:r>
            <a:r>
              <a:rPr sz="1500" b="1" spc="30" dirty="0">
                <a:latin typeface="Trebuchet MS"/>
                <a:cs typeface="Trebuchet MS"/>
              </a:rPr>
              <a:t>la </a:t>
            </a:r>
            <a:r>
              <a:rPr sz="1500" b="1" dirty="0">
                <a:latin typeface="Trebuchet MS"/>
                <a:cs typeface="Trebuchet MS"/>
              </a:rPr>
              <a:t>superficie</a:t>
            </a:r>
            <a:r>
              <a:rPr sz="1500" b="1" spc="16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del</a:t>
            </a:r>
            <a:r>
              <a:rPr sz="1500" b="1" spc="165" dirty="0">
                <a:latin typeface="Trebuchet MS"/>
                <a:cs typeface="Trebuchet MS"/>
              </a:rPr>
              <a:t> </a:t>
            </a:r>
            <a:r>
              <a:rPr sz="1500" b="1" spc="45" dirty="0">
                <a:latin typeface="Trebuchet MS"/>
                <a:cs typeface="Trebuchet MS"/>
              </a:rPr>
              <a:t>rotor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4172" y="2229935"/>
            <a:ext cx="6542194" cy="442373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1204975" y="1520952"/>
            <a:ext cx="530415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60" dirty="0">
                <a:solidFill>
                  <a:srgbClr val="EC34F1"/>
                </a:solidFill>
                <a:latin typeface="Trebuchet MS"/>
                <a:cs typeface="Trebuchet MS"/>
              </a:rPr>
              <a:t>Construcción</a:t>
            </a:r>
            <a:r>
              <a:rPr sz="1700" b="1" spc="-1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sz="1700" b="1" spc="-1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700" b="1" spc="85" dirty="0">
                <a:solidFill>
                  <a:srgbClr val="EC34F1"/>
                </a:solidFill>
                <a:latin typeface="Trebuchet MS"/>
                <a:cs typeface="Trebuchet MS"/>
              </a:rPr>
              <a:t>devanado</a:t>
            </a:r>
            <a:r>
              <a:rPr sz="1700" b="1" spc="-1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sz="1700" b="1" spc="-1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700" b="1" spc="65" dirty="0">
                <a:solidFill>
                  <a:srgbClr val="EC34F1"/>
                </a:solidFill>
                <a:latin typeface="Trebuchet MS"/>
                <a:cs typeface="Trebuchet MS"/>
              </a:rPr>
              <a:t>extremo</a:t>
            </a:r>
            <a:r>
              <a:rPr sz="1700" b="1" spc="-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sz="1700" b="1" spc="-1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700" b="1" spc="50" dirty="0">
                <a:solidFill>
                  <a:srgbClr val="EC34F1"/>
                </a:solidFill>
                <a:latin typeface="Trebuchet MS"/>
                <a:cs typeface="Trebuchet MS"/>
              </a:rPr>
              <a:t>rotor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146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34666" y="6942371"/>
            <a:ext cx="3900804" cy="248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b="1" i="1" spc="-20" dirty="0">
                <a:latin typeface="Trebuchet MS"/>
                <a:cs typeface="Trebuchet MS"/>
              </a:rPr>
              <a:t>Flujo</a:t>
            </a:r>
            <a:r>
              <a:rPr sz="1450" b="1" i="1" spc="-60" dirty="0">
                <a:latin typeface="Trebuchet MS"/>
                <a:cs typeface="Trebuchet MS"/>
              </a:rPr>
              <a:t> </a:t>
            </a:r>
            <a:r>
              <a:rPr sz="1450" b="1" i="1" dirty="0">
                <a:latin typeface="Trebuchet MS"/>
                <a:cs typeface="Trebuchet MS"/>
              </a:rPr>
              <a:t>de</a:t>
            </a:r>
            <a:r>
              <a:rPr sz="1450" b="1" i="1" spc="-60" dirty="0">
                <a:latin typeface="Trebuchet MS"/>
                <a:cs typeface="Trebuchet MS"/>
              </a:rPr>
              <a:t> </a:t>
            </a:r>
            <a:r>
              <a:rPr sz="1450" b="1" i="1" dirty="0">
                <a:latin typeface="Trebuchet MS"/>
                <a:cs typeface="Trebuchet MS"/>
              </a:rPr>
              <a:t>corrientes</a:t>
            </a:r>
            <a:r>
              <a:rPr sz="1450" b="1" i="1" spc="-60" dirty="0">
                <a:latin typeface="Trebuchet MS"/>
                <a:cs typeface="Trebuchet MS"/>
              </a:rPr>
              <a:t> </a:t>
            </a:r>
            <a:r>
              <a:rPr sz="1450" b="1" i="1" spc="60" dirty="0">
                <a:latin typeface="Trebuchet MS"/>
                <a:cs typeface="Trebuchet MS"/>
              </a:rPr>
              <a:t>en</a:t>
            </a:r>
            <a:r>
              <a:rPr sz="1450" b="1" i="1" spc="-60" dirty="0">
                <a:latin typeface="Trebuchet MS"/>
                <a:cs typeface="Trebuchet MS"/>
              </a:rPr>
              <a:t> </a:t>
            </a:r>
            <a:r>
              <a:rPr sz="1450" b="1" i="1" spc="-20" dirty="0">
                <a:latin typeface="Trebuchet MS"/>
                <a:cs typeface="Trebuchet MS"/>
              </a:rPr>
              <a:t>la</a:t>
            </a:r>
            <a:r>
              <a:rPr sz="1450" b="1" i="1" spc="-60" dirty="0">
                <a:latin typeface="Trebuchet MS"/>
                <a:cs typeface="Trebuchet MS"/>
              </a:rPr>
              <a:t> </a:t>
            </a:r>
            <a:r>
              <a:rPr sz="1450" b="1" i="1" dirty="0">
                <a:latin typeface="Trebuchet MS"/>
                <a:cs typeface="Trebuchet MS"/>
              </a:rPr>
              <a:t>superficie</a:t>
            </a:r>
            <a:r>
              <a:rPr sz="1450" b="1" i="1" spc="-55" dirty="0">
                <a:latin typeface="Trebuchet MS"/>
                <a:cs typeface="Trebuchet MS"/>
              </a:rPr>
              <a:t> </a:t>
            </a:r>
            <a:r>
              <a:rPr sz="1450" b="1" i="1" dirty="0">
                <a:latin typeface="Trebuchet MS"/>
                <a:cs typeface="Trebuchet MS"/>
              </a:rPr>
              <a:t>del</a:t>
            </a:r>
            <a:r>
              <a:rPr sz="1450" b="1" i="1" spc="-60" dirty="0">
                <a:latin typeface="Trebuchet MS"/>
                <a:cs typeface="Trebuchet MS"/>
              </a:rPr>
              <a:t> </a:t>
            </a:r>
            <a:r>
              <a:rPr sz="1450" b="1" i="1" spc="-10" dirty="0">
                <a:latin typeface="Trebuchet MS"/>
                <a:cs typeface="Trebuchet MS"/>
              </a:rPr>
              <a:t>rotor</a:t>
            </a:r>
            <a:endParaRPr sz="14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0755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145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3887215" y="1060434"/>
            <a:ext cx="5222240" cy="861694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638810">
              <a:lnSpc>
                <a:spcPct val="100000"/>
              </a:lnSpc>
              <a:spcBef>
                <a:spcPts val="1175"/>
              </a:spcBef>
            </a:pPr>
            <a:r>
              <a:rPr sz="2200" b="1" spc="65" dirty="0">
                <a:solidFill>
                  <a:srgbClr val="EC34F1"/>
                </a:solidFill>
                <a:latin typeface="Trebuchet MS"/>
                <a:cs typeface="Trebuchet MS"/>
              </a:rPr>
              <a:t>Corriente</a:t>
            </a:r>
            <a:r>
              <a:rPr sz="22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60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2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65" dirty="0">
                <a:solidFill>
                  <a:srgbClr val="EC34F1"/>
                </a:solidFill>
                <a:latin typeface="Trebuchet MS"/>
                <a:cs typeface="Trebuchet MS"/>
              </a:rPr>
              <a:t>secuencia</a:t>
            </a:r>
            <a:r>
              <a:rPr sz="2200" b="1" spc="-8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70" dirty="0">
                <a:solidFill>
                  <a:srgbClr val="EC34F1"/>
                </a:solidFill>
                <a:latin typeface="Trebuchet MS"/>
                <a:cs typeface="Trebuchet MS"/>
              </a:rPr>
              <a:t>negativa: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700" b="1" spc="55" dirty="0">
                <a:solidFill>
                  <a:srgbClr val="EC34F1"/>
                </a:solidFill>
                <a:latin typeface="Trebuchet MS"/>
                <a:cs typeface="Trebuchet MS"/>
              </a:rPr>
              <a:t>Límites</a:t>
            </a:r>
            <a:r>
              <a:rPr sz="1700" b="1" spc="-1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sz="1700" b="1" spc="-1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700" b="1" spc="80" dirty="0">
                <a:solidFill>
                  <a:srgbClr val="EC34F1"/>
                </a:solidFill>
                <a:latin typeface="Trebuchet MS"/>
                <a:cs typeface="Trebuchet MS"/>
              </a:rPr>
              <a:t>generador</a:t>
            </a:r>
            <a:r>
              <a:rPr sz="1700" b="1" spc="-1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1700" b="1" spc="-1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700" b="1" spc="50" dirty="0">
                <a:solidFill>
                  <a:srgbClr val="EC34F1"/>
                </a:solidFill>
                <a:latin typeface="Trebuchet MS"/>
                <a:cs typeface="Trebuchet MS"/>
              </a:rPr>
              <a:t>resistencia</a:t>
            </a:r>
            <a:r>
              <a:rPr sz="1700" b="1" spc="-1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700" b="1" spc="65" dirty="0">
                <a:solidFill>
                  <a:srgbClr val="EC34F1"/>
                </a:solidFill>
                <a:latin typeface="Trebuchet MS"/>
                <a:cs typeface="Trebuchet MS"/>
              </a:rPr>
              <a:t>constante</a:t>
            </a:r>
            <a:endParaRPr sz="1700">
              <a:latin typeface="Trebuchet MS"/>
              <a:cs typeface="Trebuchet M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996188" y="2334031"/>
          <a:ext cx="6559549" cy="42608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48910"/>
                <a:gridCol w="1310639"/>
              </a:tblGrid>
              <a:tr h="4673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50"/>
                        </a:spcBef>
                        <a:tabLst>
                          <a:tab pos="374015" algn="l"/>
                        </a:tabLst>
                      </a:pPr>
                      <a:r>
                        <a:rPr sz="2200" spc="-50" dirty="0"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sz="2200" dirty="0">
                          <a:latin typeface="Arial Unicode MS"/>
                          <a:cs typeface="Arial Unicode MS"/>
                        </a:rPr>
                        <a:t>	</a:t>
                      </a:r>
                      <a:r>
                        <a:rPr sz="1900" b="1" spc="65" dirty="0">
                          <a:latin typeface="Trebuchet MS"/>
                          <a:cs typeface="Trebuchet MS"/>
                        </a:rPr>
                        <a:t>Polo</a:t>
                      </a:r>
                      <a:r>
                        <a:rPr sz="1900" b="1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b="1" spc="50" dirty="0">
                          <a:latin typeface="Trebuchet MS"/>
                          <a:cs typeface="Trebuchet MS"/>
                        </a:rPr>
                        <a:t>saliente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190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54355">
                <a:tc>
                  <a:txBody>
                    <a:bodyPr/>
                    <a:lstStyle/>
                    <a:p>
                      <a:pPr marL="488950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2100" dirty="0"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sz="2100" spc="-3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100" dirty="0">
                          <a:latin typeface="Arial Unicode MS"/>
                          <a:cs typeface="Arial Unicode MS"/>
                        </a:rPr>
                        <a:t>Con</a:t>
                      </a:r>
                      <a:r>
                        <a:rPr sz="2100" spc="-3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100" spc="90" dirty="0">
                          <a:latin typeface="Arial Unicode MS"/>
                          <a:cs typeface="Arial Unicode MS"/>
                        </a:rPr>
                        <a:t>amortizador</a:t>
                      </a:r>
                      <a:r>
                        <a:rPr sz="2100" spc="-3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100" spc="40" dirty="0">
                          <a:latin typeface="Arial Unicode MS"/>
                          <a:cs typeface="Arial Unicode MS"/>
                        </a:rPr>
                        <a:t>conectado</a:t>
                      </a:r>
                      <a:endParaRPr sz="2100">
                        <a:latin typeface="Arial Unicode MS"/>
                        <a:cs typeface="Arial Unicode MS"/>
                      </a:endParaRPr>
                    </a:p>
                  </a:txBody>
                  <a:tcPr marL="0" marR="0" marT="11874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2200" spc="-25" dirty="0">
                          <a:latin typeface="Arial Unicode MS"/>
                          <a:cs typeface="Arial Unicode MS"/>
                        </a:rPr>
                        <a:t>10%</a:t>
                      </a:r>
                      <a:endParaRPr sz="2200">
                        <a:latin typeface="Arial Unicode MS"/>
                        <a:cs typeface="Arial Unicode MS"/>
                      </a:endParaRPr>
                    </a:p>
                  </a:txBody>
                  <a:tcPr marL="0" marR="0" marT="106045" marB="0"/>
                </a:tc>
              </a:tr>
              <a:tr h="554355">
                <a:tc>
                  <a:txBody>
                    <a:bodyPr/>
                    <a:lstStyle/>
                    <a:p>
                      <a:pPr marL="488950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2100" dirty="0"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sz="2100" spc="-4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100" dirty="0">
                          <a:latin typeface="Arial Unicode MS"/>
                          <a:cs typeface="Arial Unicode MS"/>
                        </a:rPr>
                        <a:t>Con</a:t>
                      </a:r>
                      <a:r>
                        <a:rPr sz="2100" spc="-3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100" spc="90" dirty="0">
                          <a:latin typeface="Arial Unicode MS"/>
                          <a:cs typeface="Arial Unicode MS"/>
                        </a:rPr>
                        <a:t>amortizador</a:t>
                      </a:r>
                      <a:r>
                        <a:rPr sz="2100" spc="-3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100" spc="105" dirty="0">
                          <a:latin typeface="Arial Unicode MS"/>
                          <a:cs typeface="Arial Unicode MS"/>
                        </a:rPr>
                        <a:t>no</a:t>
                      </a:r>
                      <a:r>
                        <a:rPr sz="2100" spc="-3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100" spc="40" dirty="0">
                          <a:latin typeface="Arial Unicode MS"/>
                          <a:cs typeface="Arial Unicode MS"/>
                        </a:rPr>
                        <a:t>conectado</a:t>
                      </a:r>
                      <a:endParaRPr sz="2100">
                        <a:latin typeface="Arial Unicode MS"/>
                        <a:cs typeface="Arial Unicode MS"/>
                      </a:endParaRPr>
                    </a:p>
                  </a:txBody>
                  <a:tcPr marL="0" marR="0" marT="118745" marB="0"/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2200" spc="-25" dirty="0">
                          <a:latin typeface="Arial Unicode MS"/>
                          <a:cs typeface="Arial Unicode MS"/>
                        </a:rPr>
                        <a:t>5%</a:t>
                      </a:r>
                      <a:endParaRPr sz="2200">
                        <a:latin typeface="Arial Unicode MS"/>
                        <a:cs typeface="Arial Unicode MS"/>
                      </a:endParaRPr>
                    </a:p>
                  </a:txBody>
                  <a:tcPr marL="0" marR="0" marT="106045" marB="0"/>
                </a:tc>
              </a:tr>
              <a:tr h="55435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35"/>
                        </a:spcBef>
                        <a:tabLst>
                          <a:tab pos="374015" algn="l"/>
                        </a:tabLst>
                      </a:pPr>
                      <a:r>
                        <a:rPr sz="2200" spc="-50" dirty="0"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sz="2200" dirty="0">
                          <a:latin typeface="Arial Unicode MS"/>
                          <a:cs typeface="Arial Unicode MS"/>
                        </a:rPr>
                        <a:t>	</a:t>
                      </a:r>
                      <a:r>
                        <a:rPr sz="2100" b="1" spc="-10" dirty="0">
                          <a:latin typeface="Trebuchet MS"/>
                          <a:cs typeface="Trebuchet MS"/>
                        </a:rPr>
                        <a:t>Cilíndrico</a:t>
                      </a:r>
                      <a:endParaRPr sz="2100">
                        <a:latin typeface="Trebuchet MS"/>
                        <a:cs typeface="Trebuchet MS"/>
                      </a:endParaRPr>
                    </a:p>
                  </a:txBody>
                  <a:tcPr marL="0" marR="0" marT="10604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54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488950">
                        <a:lnSpc>
                          <a:spcPct val="100000"/>
                        </a:lnSpc>
                      </a:pPr>
                      <a:r>
                        <a:rPr sz="1350" dirty="0"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sz="1350" spc="-4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350" spc="45" dirty="0">
                          <a:latin typeface="Arial Unicode MS"/>
                          <a:cs typeface="Arial Unicode MS"/>
                        </a:rPr>
                        <a:t>Indirectamente</a:t>
                      </a:r>
                      <a:endParaRPr sz="1350">
                        <a:latin typeface="Arial Unicode MS"/>
                        <a:cs typeface="Arial Unicode MS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2200" spc="-25" dirty="0">
                          <a:latin typeface="Arial Unicode MS"/>
                          <a:cs typeface="Arial Unicode MS"/>
                        </a:rPr>
                        <a:t>10%</a:t>
                      </a:r>
                      <a:endParaRPr sz="2200">
                        <a:latin typeface="Arial Unicode MS"/>
                        <a:cs typeface="Arial Unicode MS"/>
                      </a:endParaRPr>
                    </a:p>
                  </a:txBody>
                  <a:tcPr marL="0" marR="0" marT="106045" marB="0"/>
                </a:tc>
              </a:tr>
              <a:tr h="554355">
                <a:tc>
                  <a:txBody>
                    <a:bodyPr/>
                    <a:lstStyle/>
                    <a:p>
                      <a:pPr marL="488950">
                        <a:lnSpc>
                          <a:spcPct val="100000"/>
                        </a:lnSpc>
                        <a:spcBef>
                          <a:spcPts val="1435"/>
                        </a:spcBef>
                      </a:pPr>
                      <a:r>
                        <a:rPr sz="1600" dirty="0"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sz="1600" spc="10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600" dirty="0">
                          <a:latin typeface="Arial Unicode MS"/>
                          <a:cs typeface="Arial Unicode MS"/>
                        </a:rPr>
                        <a:t>Refrigeración</a:t>
                      </a:r>
                      <a:r>
                        <a:rPr sz="1600" spc="10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600" spc="50" dirty="0">
                          <a:latin typeface="Arial Unicode MS"/>
                          <a:cs typeface="Arial Unicode MS"/>
                        </a:rPr>
                        <a:t>directa</a:t>
                      </a:r>
                      <a:r>
                        <a:rPr sz="1600" spc="10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600" dirty="0"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sz="1600" spc="10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600" dirty="0">
                          <a:latin typeface="Arial Unicode MS"/>
                          <a:cs typeface="Arial Unicode MS"/>
                        </a:rPr>
                        <a:t>hasta</a:t>
                      </a:r>
                      <a:r>
                        <a:rPr sz="1600" spc="10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600" dirty="0">
                          <a:latin typeface="Arial Unicode MS"/>
                          <a:cs typeface="Arial Unicode MS"/>
                        </a:rPr>
                        <a:t>960</a:t>
                      </a:r>
                      <a:r>
                        <a:rPr sz="1600" spc="10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600" spc="-25" dirty="0">
                          <a:latin typeface="Arial Unicode MS"/>
                          <a:cs typeface="Arial Unicode MS"/>
                        </a:rPr>
                        <a:t>MVA</a:t>
                      </a:r>
                      <a:endParaRPr sz="1600">
                        <a:latin typeface="Arial Unicode MS"/>
                        <a:cs typeface="Arial Unicode MS"/>
                      </a:endParaRPr>
                    </a:p>
                  </a:txBody>
                  <a:tcPr marL="0" marR="0" marT="182245" marB="0"/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2200" spc="-25" dirty="0">
                          <a:latin typeface="Arial Unicode MS"/>
                          <a:cs typeface="Arial Unicode MS"/>
                        </a:rPr>
                        <a:t>8%</a:t>
                      </a:r>
                      <a:endParaRPr sz="2200">
                        <a:latin typeface="Arial Unicode MS"/>
                        <a:cs typeface="Arial Unicode MS"/>
                      </a:endParaRPr>
                    </a:p>
                  </a:txBody>
                  <a:tcPr marL="0" marR="0" marT="106045" marB="0"/>
                </a:tc>
              </a:tr>
              <a:tr h="554355">
                <a:tc>
                  <a:txBody>
                    <a:bodyPr/>
                    <a:lstStyle/>
                    <a:p>
                      <a:pPr marL="946150">
                        <a:lnSpc>
                          <a:spcPct val="100000"/>
                        </a:lnSpc>
                        <a:spcBef>
                          <a:spcPts val="835"/>
                        </a:spcBef>
                        <a:tabLst>
                          <a:tab pos="1174115" algn="l"/>
                        </a:tabLst>
                      </a:pPr>
                      <a:r>
                        <a:rPr sz="2200" spc="-50" dirty="0"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sz="2200" dirty="0">
                          <a:latin typeface="Arial Unicode MS"/>
                          <a:cs typeface="Arial Unicode MS"/>
                        </a:rPr>
                        <a:t>	</a:t>
                      </a:r>
                      <a:r>
                        <a:rPr sz="2100" dirty="0">
                          <a:latin typeface="Arial Unicode MS"/>
                          <a:cs typeface="Arial Unicode MS"/>
                        </a:rPr>
                        <a:t>961</a:t>
                      </a:r>
                      <a:r>
                        <a:rPr sz="2100" spc="1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100" dirty="0">
                          <a:latin typeface="Arial Unicode MS"/>
                          <a:cs typeface="Arial Unicode MS"/>
                        </a:rPr>
                        <a:t>a</a:t>
                      </a:r>
                      <a:r>
                        <a:rPr sz="2100" spc="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100" dirty="0">
                          <a:latin typeface="Arial Unicode MS"/>
                          <a:cs typeface="Arial Unicode MS"/>
                        </a:rPr>
                        <a:t>1200</a:t>
                      </a:r>
                      <a:r>
                        <a:rPr sz="2100" spc="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100" spc="-25" dirty="0">
                          <a:latin typeface="Arial Unicode MS"/>
                          <a:cs typeface="Arial Unicode MS"/>
                        </a:rPr>
                        <a:t>MVA</a:t>
                      </a:r>
                      <a:endParaRPr sz="2100">
                        <a:latin typeface="Arial Unicode MS"/>
                        <a:cs typeface="Arial Unicode MS"/>
                      </a:endParaRPr>
                    </a:p>
                  </a:txBody>
                  <a:tcPr marL="0" marR="0" marT="106045" marB="0"/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2200" spc="-25" dirty="0">
                          <a:latin typeface="Arial Unicode MS"/>
                          <a:cs typeface="Arial Unicode MS"/>
                        </a:rPr>
                        <a:t>6%</a:t>
                      </a:r>
                      <a:endParaRPr sz="2200">
                        <a:latin typeface="Arial Unicode MS"/>
                        <a:cs typeface="Arial Unicode MS"/>
                      </a:endParaRPr>
                    </a:p>
                  </a:txBody>
                  <a:tcPr marL="0" marR="0" marT="106045" marB="0"/>
                </a:tc>
              </a:tr>
              <a:tr h="467359">
                <a:tc>
                  <a:txBody>
                    <a:bodyPr/>
                    <a:lstStyle/>
                    <a:p>
                      <a:pPr marL="946150">
                        <a:lnSpc>
                          <a:spcPct val="100000"/>
                        </a:lnSpc>
                        <a:spcBef>
                          <a:spcPts val="835"/>
                        </a:spcBef>
                        <a:tabLst>
                          <a:tab pos="1174115" algn="l"/>
                        </a:tabLst>
                      </a:pPr>
                      <a:r>
                        <a:rPr sz="2200" spc="-50" dirty="0"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sz="2200" dirty="0">
                          <a:latin typeface="Arial Unicode MS"/>
                          <a:cs typeface="Arial Unicode MS"/>
                        </a:rPr>
                        <a:t>	</a:t>
                      </a:r>
                      <a:r>
                        <a:rPr sz="2100" dirty="0">
                          <a:latin typeface="Arial Unicode MS"/>
                          <a:cs typeface="Arial Unicode MS"/>
                        </a:rPr>
                        <a:t>1200</a:t>
                      </a:r>
                      <a:r>
                        <a:rPr sz="2100" spc="2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100" dirty="0">
                          <a:latin typeface="Arial Unicode MS"/>
                          <a:cs typeface="Arial Unicode MS"/>
                        </a:rPr>
                        <a:t>a</a:t>
                      </a:r>
                      <a:r>
                        <a:rPr sz="2100" spc="2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100" dirty="0">
                          <a:latin typeface="Arial Unicode MS"/>
                          <a:cs typeface="Arial Unicode MS"/>
                        </a:rPr>
                        <a:t>1500</a:t>
                      </a:r>
                      <a:r>
                        <a:rPr sz="2100" spc="2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2100" spc="-25" dirty="0">
                          <a:latin typeface="Arial Unicode MS"/>
                          <a:cs typeface="Arial Unicode MS"/>
                        </a:rPr>
                        <a:t>MVA</a:t>
                      </a:r>
                      <a:endParaRPr sz="2100">
                        <a:latin typeface="Arial Unicode MS"/>
                        <a:cs typeface="Arial Unicode MS"/>
                      </a:endParaRPr>
                    </a:p>
                  </a:txBody>
                  <a:tcPr marL="0" marR="0" marT="106045" marB="0"/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2200" spc="-25" dirty="0">
                          <a:latin typeface="Arial Unicode MS"/>
                          <a:cs typeface="Arial Unicode MS"/>
                        </a:rPr>
                        <a:t>5%</a:t>
                      </a:r>
                      <a:endParaRPr sz="2200">
                        <a:latin typeface="Arial Unicode MS"/>
                        <a:cs typeface="Arial Unicode MS"/>
                      </a:endParaRPr>
                    </a:p>
                  </a:txBody>
                  <a:tcPr marL="0" marR="0" marT="106045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0911" y="4184903"/>
            <a:ext cx="6729983" cy="181279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146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673862" y="1046872"/>
            <a:ext cx="6067425" cy="930275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sz="2200" b="1" spc="65" dirty="0">
                <a:solidFill>
                  <a:srgbClr val="EC34F1"/>
                </a:solidFill>
                <a:latin typeface="Trebuchet MS"/>
                <a:cs typeface="Trebuchet MS"/>
              </a:rPr>
              <a:t>Corriente</a:t>
            </a:r>
            <a:r>
              <a:rPr sz="2200" b="1" spc="-8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60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200" b="1" spc="-7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65" dirty="0">
                <a:solidFill>
                  <a:srgbClr val="EC34F1"/>
                </a:solidFill>
                <a:latin typeface="Trebuchet MS"/>
                <a:cs typeface="Trebuchet MS"/>
              </a:rPr>
              <a:t>secuencia</a:t>
            </a:r>
            <a:r>
              <a:rPr sz="2200" b="1" spc="-7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80" dirty="0">
                <a:solidFill>
                  <a:srgbClr val="EC34F1"/>
                </a:solidFill>
                <a:latin typeface="Trebuchet MS"/>
                <a:cs typeface="Trebuchet MS"/>
              </a:rPr>
              <a:t>negativa:</a:t>
            </a:r>
            <a:r>
              <a:rPr sz="2200" b="1" spc="-7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90" dirty="0">
                <a:solidFill>
                  <a:srgbClr val="EC34F1"/>
                </a:solidFill>
                <a:latin typeface="Trebuchet MS"/>
                <a:cs typeface="Trebuchet MS"/>
              </a:rPr>
              <a:t>constante</a:t>
            </a:r>
            <a:endParaRPr sz="220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  <a:spcBef>
                <a:spcPts val="1019"/>
              </a:spcBef>
            </a:pPr>
            <a:r>
              <a:rPr sz="1900" b="1" spc="60" dirty="0">
                <a:solidFill>
                  <a:srgbClr val="EC34F1"/>
                </a:solidFill>
                <a:latin typeface="Trebuchet MS"/>
                <a:cs typeface="Trebuchet MS"/>
              </a:rPr>
              <a:t>Límites</a:t>
            </a:r>
            <a:r>
              <a:rPr sz="1900" b="1" spc="-3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900" b="1" dirty="0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sz="1900" b="1" spc="-3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900" b="1" spc="90" dirty="0">
                <a:solidFill>
                  <a:srgbClr val="EC34F1"/>
                </a:solidFill>
                <a:latin typeface="Trebuchet MS"/>
                <a:cs typeface="Trebuchet MS"/>
              </a:rPr>
              <a:t>generador</a:t>
            </a:r>
            <a:r>
              <a:rPr sz="1900" b="1" spc="-3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900" b="1" spc="50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1900" b="1" spc="-3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900" b="1" spc="50" dirty="0">
                <a:solidFill>
                  <a:srgbClr val="EC34F1"/>
                </a:solidFill>
                <a:latin typeface="Trebuchet MS"/>
                <a:cs typeface="Trebuchet MS"/>
              </a:rPr>
              <a:t>resistencia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4550" y="2208276"/>
            <a:ext cx="4090035" cy="1715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3535">
              <a:lnSpc>
                <a:spcPts val="1789"/>
              </a:lnSpc>
              <a:buSzPct val="176000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250" b="1" dirty="0">
                <a:latin typeface="Trebuchet MS"/>
                <a:cs typeface="Trebuchet MS"/>
              </a:rPr>
              <a:t>Placa</a:t>
            </a:r>
            <a:r>
              <a:rPr sz="1250" b="1" spc="85" dirty="0">
                <a:latin typeface="Trebuchet MS"/>
                <a:cs typeface="Trebuchet MS"/>
              </a:rPr>
              <a:t> </a:t>
            </a:r>
            <a:r>
              <a:rPr sz="1250" b="1" dirty="0">
                <a:latin typeface="Trebuchet MS"/>
                <a:cs typeface="Trebuchet MS"/>
              </a:rPr>
              <a:t>de</a:t>
            </a:r>
            <a:r>
              <a:rPr sz="1250" b="1" spc="90" dirty="0">
                <a:latin typeface="Trebuchet MS"/>
                <a:cs typeface="Trebuchet MS"/>
              </a:rPr>
              <a:t> </a:t>
            </a:r>
            <a:r>
              <a:rPr sz="1250" b="1" spc="55" dirty="0">
                <a:latin typeface="Trebuchet MS"/>
                <a:cs typeface="Trebuchet MS"/>
              </a:rPr>
              <a:t>nombre</a:t>
            </a:r>
            <a:endParaRPr sz="1250">
              <a:latin typeface="Trebuchet MS"/>
              <a:cs typeface="Trebuchet MS"/>
            </a:endParaRPr>
          </a:p>
          <a:p>
            <a:pPr marL="755650" marR="5080" lvl="1" indent="-285750">
              <a:lnSpc>
                <a:spcPct val="116500"/>
              </a:lnSpc>
              <a:spcBef>
                <a:spcPts val="1505"/>
              </a:spcBef>
              <a:buChar char="-"/>
              <a:tabLst>
                <a:tab pos="595630" algn="l"/>
              </a:tabLst>
            </a:pPr>
            <a:r>
              <a:rPr sz="1700" dirty="0">
                <a:latin typeface="Arial Unicode MS"/>
                <a:cs typeface="Arial Unicode MS"/>
              </a:rPr>
              <a:t>Resistencia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constante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corriente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5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secuencia</a:t>
            </a:r>
            <a:r>
              <a:rPr sz="1700" spc="5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negativa</a:t>
            </a:r>
            <a:r>
              <a:rPr sz="1700" spc="50" dirty="0">
                <a:latin typeface="Arial Unicode MS"/>
                <a:cs typeface="Arial Unicode MS"/>
              </a:rPr>
              <a:t> </a:t>
            </a:r>
            <a:r>
              <a:rPr sz="1700" spc="-20" dirty="0">
                <a:latin typeface="Arial Unicode MS"/>
                <a:cs typeface="Arial Unicode MS"/>
              </a:rPr>
              <a:t>(I2)</a:t>
            </a:r>
            <a:endParaRPr sz="1700">
              <a:latin typeface="Arial Unicode MS"/>
              <a:cs typeface="Arial Unicode MS"/>
            </a:endParaRPr>
          </a:p>
          <a:p>
            <a:pPr marR="1798320" algn="ctr">
              <a:lnSpc>
                <a:spcPct val="100000"/>
              </a:lnSpc>
              <a:spcBef>
                <a:spcPts val="985"/>
              </a:spcBef>
            </a:pPr>
            <a:r>
              <a:rPr sz="1050" spc="-10" dirty="0">
                <a:latin typeface="Arial Unicode MS"/>
                <a:cs typeface="Arial Unicode MS"/>
              </a:rPr>
              <a:t>Clasificación</a:t>
            </a:r>
            <a:endParaRPr sz="1050">
              <a:latin typeface="Arial Unicode MS"/>
              <a:cs typeface="Arial Unicode MS"/>
            </a:endParaRPr>
          </a:p>
          <a:p>
            <a:pPr marL="624840" marR="1777364" lvl="1" indent="-625475">
              <a:lnSpc>
                <a:spcPct val="100000"/>
              </a:lnSpc>
              <a:spcBef>
                <a:spcPts val="595"/>
              </a:spcBef>
              <a:buChar char="-"/>
              <a:tabLst>
                <a:tab pos="625475" algn="l"/>
              </a:tabLst>
            </a:pPr>
            <a:r>
              <a:rPr sz="2100" dirty="0">
                <a:latin typeface="Arial Unicode MS"/>
                <a:cs typeface="Arial Unicode MS"/>
              </a:rPr>
              <a:t>Factor</a:t>
            </a:r>
            <a:r>
              <a:rPr sz="2100" spc="135" dirty="0">
                <a:latin typeface="Arial Unicode MS"/>
                <a:cs typeface="Arial Unicode MS"/>
              </a:rPr>
              <a:t> </a:t>
            </a:r>
            <a:r>
              <a:rPr sz="2100" spc="-25" dirty="0">
                <a:latin typeface="Arial Unicode MS"/>
                <a:cs typeface="Arial Unicode MS"/>
              </a:rPr>
              <a:t>“K”</a:t>
            </a:r>
            <a:endParaRPr sz="21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29628" y="3183635"/>
            <a:ext cx="1381760" cy="2040889"/>
          </a:xfrm>
          <a:custGeom>
            <a:avLst/>
            <a:gdLst/>
            <a:ahLst/>
            <a:cxnLst/>
            <a:rect l="l" t="t" r="r" b="b"/>
            <a:pathLst>
              <a:path w="1381759" h="2040889">
                <a:moveTo>
                  <a:pt x="1381505" y="2040636"/>
                </a:moveTo>
                <a:lnTo>
                  <a:pt x="1381505" y="0"/>
                </a:lnTo>
                <a:lnTo>
                  <a:pt x="0" y="0"/>
                </a:lnTo>
                <a:lnTo>
                  <a:pt x="0" y="2040636"/>
                </a:lnTo>
                <a:lnTo>
                  <a:pt x="4572" y="2040636"/>
                </a:lnTo>
                <a:lnTo>
                  <a:pt x="4572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1371600" y="9144"/>
                </a:lnTo>
                <a:lnTo>
                  <a:pt x="1371600" y="4572"/>
                </a:lnTo>
                <a:lnTo>
                  <a:pt x="1376172" y="9144"/>
                </a:lnTo>
                <a:lnTo>
                  <a:pt x="1376172" y="2040636"/>
                </a:lnTo>
                <a:lnTo>
                  <a:pt x="1381505" y="2040636"/>
                </a:lnTo>
                <a:close/>
              </a:path>
              <a:path w="1381759" h="2040889">
                <a:moveTo>
                  <a:pt x="9905" y="9144"/>
                </a:moveTo>
                <a:lnTo>
                  <a:pt x="9905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1381759" h="2040889">
                <a:moveTo>
                  <a:pt x="9905" y="2030729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2030729"/>
                </a:lnTo>
                <a:lnTo>
                  <a:pt x="9905" y="2030729"/>
                </a:lnTo>
                <a:close/>
              </a:path>
              <a:path w="1381759" h="2040889">
                <a:moveTo>
                  <a:pt x="1376172" y="2030729"/>
                </a:moveTo>
                <a:lnTo>
                  <a:pt x="4572" y="2030729"/>
                </a:lnTo>
                <a:lnTo>
                  <a:pt x="9905" y="2036064"/>
                </a:lnTo>
                <a:lnTo>
                  <a:pt x="9905" y="2040636"/>
                </a:lnTo>
                <a:lnTo>
                  <a:pt x="1371600" y="2040636"/>
                </a:lnTo>
                <a:lnTo>
                  <a:pt x="1371600" y="2036064"/>
                </a:lnTo>
                <a:lnTo>
                  <a:pt x="1376172" y="2030729"/>
                </a:lnTo>
                <a:close/>
              </a:path>
              <a:path w="1381759" h="2040889">
                <a:moveTo>
                  <a:pt x="9905" y="2040636"/>
                </a:moveTo>
                <a:lnTo>
                  <a:pt x="9905" y="2036064"/>
                </a:lnTo>
                <a:lnTo>
                  <a:pt x="4572" y="2030729"/>
                </a:lnTo>
                <a:lnTo>
                  <a:pt x="4572" y="2040636"/>
                </a:lnTo>
                <a:lnTo>
                  <a:pt x="9905" y="2040636"/>
                </a:lnTo>
                <a:close/>
              </a:path>
              <a:path w="1381759" h="2040889">
                <a:moveTo>
                  <a:pt x="1376172" y="9144"/>
                </a:moveTo>
                <a:lnTo>
                  <a:pt x="1371600" y="4572"/>
                </a:lnTo>
                <a:lnTo>
                  <a:pt x="1371600" y="9144"/>
                </a:lnTo>
                <a:lnTo>
                  <a:pt x="1376172" y="9144"/>
                </a:lnTo>
                <a:close/>
              </a:path>
              <a:path w="1381759" h="2040889">
                <a:moveTo>
                  <a:pt x="1376172" y="2030729"/>
                </a:moveTo>
                <a:lnTo>
                  <a:pt x="1376172" y="9144"/>
                </a:lnTo>
                <a:lnTo>
                  <a:pt x="1371600" y="9144"/>
                </a:lnTo>
                <a:lnTo>
                  <a:pt x="1371600" y="2030729"/>
                </a:lnTo>
                <a:lnTo>
                  <a:pt x="1376172" y="2030729"/>
                </a:lnTo>
                <a:close/>
              </a:path>
              <a:path w="1381759" h="2040889">
                <a:moveTo>
                  <a:pt x="1376172" y="2040636"/>
                </a:moveTo>
                <a:lnTo>
                  <a:pt x="1376172" y="2030729"/>
                </a:lnTo>
                <a:lnTo>
                  <a:pt x="1371600" y="2036064"/>
                </a:lnTo>
                <a:lnTo>
                  <a:pt x="1371600" y="2040636"/>
                </a:lnTo>
                <a:lnTo>
                  <a:pt x="1376172" y="20406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150" y="1184206"/>
            <a:ext cx="5445256" cy="594899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6750050" y="1430528"/>
            <a:ext cx="1649095" cy="792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80" dirty="0">
                <a:solidFill>
                  <a:srgbClr val="EC34F1"/>
                </a:solidFill>
                <a:latin typeface="Trebuchet MS"/>
                <a:cs typeface="Trebuchet MS"/>
              </a:rPr>
              <a:t>Generador</a:t>
            </a:r>
            <a:endParaRPr sz="2400">
              <a:latin typeface="Trebuchet MS"/>
              <a:cs typeface="Trebuchet MS"/>
            </a:endParaRPr>
          </a:p>
          <a:p>
            <a:pPr marL="259715">
              <a:lnSpc>
                <a:spcPct val="100000"/>
              </a:lnSpc>
              <a:spcBef>
                <a:spcPts val="1480"/>
              </a:spcBef>
            </a:pPr>
            <a:r>
              <a:rPr sz="1400" b="1" spc="-10" dirty="0">
                <a:solidFill>
                  <a:srgbClr val="EC34F1"/>
                </a:solidFill>
                <a:latin typeface="Trebuchet MS"/>
                <a:cs typeface="Trebuchet MS"/>
              </a:rPr>
              <a:t>Calificaciones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025640" y="3772154"/>
            <a:ext cx="589915" cy="0"/>
          </a:xfrm>
          <a:custGeom>
            <a:avLst/>
            <a:gdLst/>
            <a:ahLst/>
            <a:cxnLst/>
            <a:rect l="l" t="t" r="r" b="b"/>
            <a:pathLst>
              <a:path w="589915">
                <a:moveTo>
                  <a:pt x="0" y="0"/>
                </a:moveTo>
                <a:lnTo>
                  <a:pt x="505459" y="0"/>
                </a:lnTo>
              </a:path>
              <a:path w="589915">
                <a:moveTo>
                  <a:pt x="505459" y="0"/>
                </a:moveTo>
                <a:lnTo>
                  <a:pt x="58978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012940" y="3300729"/>
            <a:ext cx="840105" cy="186055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150" b="1" spc="-10" dirty="0">
                <a:latin typeface="Trebuchet MS"/>
                <a:cs typeface="Trebuchet MS"/>
              </a:rPr>
              <a:t>Típico</a:t>
            </a:r>
            <a:endParaRPr sz="11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000" b="1" dirty="0">
                <a:latin typeface="Trebuchet MS"/>
                <a:cs typeface="Trebuchet MS"/>
              </a:rPr>
              <a:t>Valores</a:t>
            </a:r>
            <a:r>
              <a:rPr sz="1000" b="1" spc="195" dirty="0">
                <a:latin typeface="Trebuchet MS"/>
                <a:cs typeface="Trebuchet MS"/>
              </a:rPr>
              <a:t> </a:t>
            </a:r>
            <a:r>
              <a:rPr sz="1000" b="1" spc="-50" dirty="0">
                <a:latin typeface="Trebuchet MS"/>
                <a:cs typeface="Trebuchet MS"/>
              </a:rPr>
              <a:t>K</a:t>
            </a: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000" b="1" dirty="0">
                <a:latin typeface="Trebuchet MS"/>
                <a:cs typeface="Trebuchet MS"/>
              </a:rPr>
              <a:t>Polo</a:t>
            </a:r>
            <a:r>
              <a:rPr sz="1000" b="1" spc="95" dirty="0">
                <a:latin typeface="Trebuchet MS"/>
                <a:cs typeface="Trebuchet MS"/>
              </a:rPr>
              <a:t> </a:t>
            </a:r>
            <a:r>
              <a:rPr sz="1000" b="1" spc="-10" dirty="0">
                <a:latin typeface="Trebuchet MS"/>
                <a:cs typeface="Trebuchet MS"/>
              </a:rPr>
              <a:t>saliente</a:t>
            </a: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950" b="1" spc="-10" dirty="0">
                <a:latin typeface="Trebuchet MS"/>
                <a:cs typeface="Trebuchet MS"/>
              </a:rPr>
              <a:t>Generadores</a:t>
            </a:r>
            <a:endParaRPr sz="9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200" spc="-25" dirty="0">
                <a:latin typeface="Arial Unicode MS"/>
                <a:cs typeface="Arial Unicode MS"/>
              </a:rPr>
              <a:t>40</a:t>
            </a:r>
            <a:endParaRPr sz="12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sz="1150" b="1" spc="-10" dirty="0">
                <a:latin typeface="Trebuchet MS"/>
                <a:cs typeface="Trebuchet MS"/>
              </a:rPr>
              <a:t>Cilíndrico</a:t>
            </a:r>
            <a:endParaRPr sz="11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950" b="1" spc="-10" dirty="0">
                <a:latin typeface="Trebuchet MS"/>
                <a:cs typeface="Trebuchet MS"/>
              </a:rPr>
              <a:t>Generadores</a:t>
            </a:r>
            <a:endParaRPr sz="9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200" spc="-25" dirty="0">
                <a:latin typeface="Arial Unicode MS"/>
                <a:cs typeface="Arial Unicode MS"/>
              </a:rPr>
              <a:t>30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147</a:t>
            </a:fld>
            <a:endParaRPr spc="-25" dirty="0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148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1198865" y="1394455"/>
            <a:ext cx="4036060" cy="765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55"/>
              </a:lnSpc>
              <a:spcBef>
                <a:spcPts val="100"/>
              </a:spcBef>
            </a:pPr>
            <a:r>
              <a:rPr sz="2600" b="1" spc="-110" dirty="0">
                <a:solidFill>
                  <a:srgbClr val="EC34F1"/>
                </a:solidFill>
                <a:latin typeface="Trebuchet MS"/>
                <a:cs typeface="Trebuchet MS"/>
              </a:rPr>
              <a:t>46:</a:t>
            </a:r>
            <a:r>
              <a:rPr sz="2600" b="1" spc="-10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600" b="1" spc="80" dirty="0">
                <a:solidFill>
                  <a:srgbClr val="EC34F1"/>
                </a:solidFill>
                <a:latin typeface="Trebuchet MS"/>
                <a:cs typeface="Trebuchet MS"/>
              </a:rPr>
              <a:t>Secuencia</a:t>
            </a:r>
            <a:r>
              <a:rPr sz="2600" b="1" spc="-10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600" b="1" spc="130" dirty="0">
                <a:solidFill>
                  <a:srgbClr val="EC34F1"/>
                </a:solidFill>
                <a:latin typeface="Trebuchet MS"/>
                <a:cs typeface="Trebuchet MS"/>
              </a:rPr>
              <a:t>negativa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ts val="2975"/>
              </a:lnSpc>
            </a:pPr>
            <a:r>
              <a:rPr sz="2700" b="1" spc="80" dirty="0">
                <a:solidFill>
                  <a:srgbClr val="EC34F1"/>
                </a:solidFill>
                <a:latin typeface="Trebuchet MS"/>
                <a:cs typeface="Trebuchet MS"/>
              </a:rPr>
              <a:t>Relés</a:t>
            </a:r>
            <a:r>
              <a:rPr sz="2700" b="1" spc="-114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700" b="1" spc="70" dirty="0">
                <a:solidFill>
                  <a:srgbClr val="EC34F1"/>
                </a:solidFill>
                <a:latin typeface="Trebuchet MS"/>
                <a:cs typeface="Trebuchet MS"/>
              </a:rPr>
              <a:t>electromecánicos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3687" y="2766045"/>
            <a:ext cx="7856855" cy="318008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55600" marR="5080" indent="-342900">
              <a:lnSpc>
                <a:spcPts val="3350"/>
              </a:lnSpc>
              <a:spcBef>
                <a:spcPts val="365"/>
              </a:spcBef>
              <a:buSzPct val="140000"/>
              <a:buChar char="-"/>
              <a:tabLst>
                <a:tab pos="354965" algn="l"/>
                <a:tab pos="356235" algn="l"/>
              </a:tabLst>
            </a:pPr>
            <a:r>
              <a:rPr sz="2000" dirty="0">
                <a:latin typeface="Arial Unicode MS"/>
                <a:cs typeface="Arial Unicode MS"/>
              </a:rPr>
              <a:t>Sensibilidad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spc="80" dirty="0">
                <a:latin typeface="Arial Unicode MS"/>
                <a:cs typeface="Arial Unicode MS"/>
              </a:rPr>
              <a:t>restringida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spc="100" dirty="0">
                <a:latin typeface="Arial Unicode MS"/>
                <a:cs typeface="Arial Unicode MS"/>
              </a:rPr>
              <a:t>no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spc="75" dirty="0">
                <a:latin typeface="Arial Unicode MS"/>
                <a:cs typeface="Arial Unicode MS"/>
              </a:rPr>
              <a:t>puede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detectarI</a:t>
            </a:r>
            <a:r>
              <a:rPr sz="1350" spc="55" dirty="0">
                <a:latin typeface="Arial Unicode MS"/>
                <a:cs typeface="Arial Unicode MS"/>
              </a:rPr>
              <a:t>2</a:t>
            </a:r>
            <a:r>
              <a:rPr sz="2000" spc="55" dirty="0">
                <a:latin typeface="Arial Unicode MS"/>
                <a:cs typeface="Arial Unicode MS"/>
              </a:rPr>
              <a:t>niveles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spc="60" dirty="0">
                <a:latin typeface="Arial Unicode MS"/>
                <a:cs typeface="Arial Unicode MS"/>
              </a:rPr>
              <a:t>inferiores </a:t>
            </a:r>
            <a:r>
              <a:rPr sz="2000" dirty="0">
                <a:latin typeface="Arial Unicode MS"/>
                <a:cs typeface="Arial Unicode MS"/>
              </a:rPr>
              <a:t>al</a:t>
            </a:r>
            <a:r>
              <a:rPr sz="2000" spc="-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60</a:t>
            </a:r>
            <a:r>
              <a:rPr sz="2000" spc="-15" dirty="0">
                <a:latin typeface="Arial Unicode MS"/>
                <a:cs typeface="Arial Unicode MS"/>
              </a:rPr>
              <a:t> </a:t>
            </a:r>
            <a:r>
              <a:rPr sz="2000" spc="-130" dirty="0">
                <a:latin typeface="Arial Unicode MS"/>
                <a:cs typeface="Arial Unicode MS"/>
              </a:rPr>
              <a:t>%</a:t>
            </a:r>
            <a:r>
              <a:rPr sz="2000" spc="-15" dirty="0">
                <a:latin typeface="Arial Unicode MS"/>
                <a:cs typeface="Arial Unicode MS"/>
              </a:rPr>
              <a:t> </a:t>
            </a:r>
            <a:r>
              <a:rPr sz="2000" spc="60" dirty="0">
                <a:latin typeface="Arial Unicode MS"/>
                <a:cs typeface="Arial Unicode MS"/>
              </a:rPr>
              <a:t>del</a:t>
            </a:r>
            <a:r>
              <a:rPr sz="2000" spc="-20" dirty="0">
                <a:latin typeface="Arial Unicode MS"/>
                <a:cs typeface="Arial Unicode MS"/>
              </a:rPr>
              <a:t> </a:t>
            </a:r>
            <a:r>
              <a:rPr sz="2000" spc="65" dirty="0">
                <a:latin typeface="Arial Unicode MS"/>
                <a:cs typeface="Arial Unicode MS"/>
              </a:rPr>
              <a:t>valor</a:t>
            </a:r>
            <a:r>
              <a:rPr sz="2000" spc="-15" dirty="0">
                <a:latin typeface="Arial Unicode MS"/>
                <a:cs typeface="Arial Unicode MS"/>
              </a:rPr>
              <a:t> </a:t>
            </a:r>
            <a:r>
              <a:rPr sz="2000" spc="100" dirty="0">
                <a:latin typeface="Arial Unicode MS"/>
                <a:cs typeface="Arial Unicode MS"/>
              </a:rPr>
              <a:t>nominal</a:t>
            </a:r>
            <a:r>
              <a:rPr sz="2000" spc="-15" dirty="0">
                <a:latin typeface="Arial Unicode MS"/>
                <a:cs typeface="Arial Unicode MS"/>
              </a:rPr>
              <a:t> </a:t>
            </a:r>
            <a:r>
              <a:rPr sz="2000" spc="60" dirty="0">
                <a:latin typeface="Arial Unicode MS"/>
                <a:cs typeface="Arial Unicode MS"/>
              </a:rPr>
              <a:t>del</a:t>
            </a:r>
            <a:r>
              <a:rPr sz="2000" spc="-20" dirty="0">
                <a:latin typeface="Arial Unicode MS"/>
                <a:cs typeface="Arial Unicode MS"/>
              </a:rPr>
              <a:t> </a:t>
            </a:r>
            <a:r>
              <a:rPr sz="2000" spc="70" dirty="0">
                <a:latin typeface="Arial Unicode MS"/>
                <a:cs typeface="Arial Unicode MS"/>
              </a:rPr>
              <a:t>generador</a:t>
            </a:r>
            <a:endParaRPr sz="20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Unicode MS"/>
              <a:buChar char="-"/>
            </a:pPr>
            <a:endParaRPr sz="22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215384"/>
              <a:buChar char="-"/>
              <a:tabLst>
                <a:tab pos="354965" algn="l"/>
                <a:tab pos="356235" algn="l"/>
              </a:tabLst>
            </a:pPr>
            <a:r>
              <a:rPr sz="1300" dirty="0">
                <a:latin typeface="Arial Unicode MS"/>
                <a:cs typeface="Arial Unicode MS"/>
              </a:rPr>
              <a:t>Copia</a:t>
            </a:r>
            <a:r>
              <a:rPr sz="1300" spc="13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13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seguridad</a:t>
            </a:r>
            <a:r>
              <a:rPr sz="1300" spc="13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13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falla</a:t>
            </a:r>
            <a:r>
              <a:rPr sz="1300" spc="135" dirty="0">
                <a:latin typeface="Arial Unicode MS"/>
                <a:cs typeface="Arial Unicode MS"/>
              </a:rPr>
              <a:t> </a:t>
            </a:r>
            <a:r>
              <a:rPr sz="1300" spc="40" dirty="0">
                <a:latin typeface="Arial Unicode MS"/>
                <a:cs typeface="Arial Unicode MS"/>
              </a:rPr>
              <a:t>proporcionada</a:t>
            </a:r>
            <a:endParaRPr sz="1300">
              <a:latin typeface="Arial Unicode MS"/>
              <a:cs typeface="Arial Unicode MS"/>
            </a:endParaRPr>
          </a:p>
          <a:p>
            <a:pPr marL="355600" marR="1246505" indent="-342900">
              <a:lnSpc>
                <a:spcPct val="123800"/>
              </a:lnSpc>
              <a:spcBef>
                <a:spcPts val="3229"/>
              </a:spcBef>
              <a:buSzPct val="140000"/>
              <a:buChar char="-"/>
              <a:tabLst>
                <a:tab pos="354965" algn="l"/>
                <a:tab pos="356235" algn="l"/>
              </a:tabLst>
            </a:pPr>
            <a:r>
              <a:rPr sz="2000" spc="60" dirty="0">
                <a:latin typeface="Arial Unicode MS"/>
                <a:cs typeface="Arial Unicode MS"/>
              </a:rPr>
              <a:t>Generalmente</a:t>
            </a:r>
            <a:r>
              <a:rPr sz="2000" spc="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insensible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spc="60" dirty="0">
                <a:latin typeface="Arial Unicode MS"/>
                <a:cs typeface="Arial Unicode MS"/>
              </a:rPr>
              <a:t>desequilibrios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</a:t>
            </a:r>
            <a:r>
              <a:rPr sz="2000" spc="4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carga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spc="35" dirty="0">
                <a:latin typeface="Arial Unicode MS"/>
                <a:cs typeface="Arial Unicode MS"/>
              </a:rPr>
              <a:t>o </a:t>
            </a:r>
            <a:r>
              <a:rPr sz="2000" spc="65" dirty="0">
                <a:latin typeface="Arial Unicode MS"/>
                <a:cs typeface="Arial Unicode MS"/>
              </a:rPr>
              <a:t>conductores</a:t>
            </a:r>
            <a:r>
              <a:rPr sz="2000" spc="5" dirty="0">
                <a:latin typeface="Arial Unicode MS"/>
                <a:cs typeface="Arial Unicode MS"/>
              </a:rPr>
              <a:t> </a:t>
            </a:r>
            <a:r>
              <a:rPr sz="2000" spc="60" dirty="0">
                <a:latin typeface="Arial Unicode MS"/>
                <a:cs typeface="Arial Unicode MS"/>
              </a:rPr>
              <a:t>abiertos</a:t>
            </a:r>
            <a:endParaRPr sz="2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433820" y="510793"/>
            <a:ext cx="32200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0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0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5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149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1566925" y="1394967"/>
            <a:ext cx="66560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20" dirty="0">
                <a:solidFill>
                  <a:srgbClr val="EC34F1"/>
                </a:solidFill>
                <a:latin typeface="Trebuchet MS"/>
                <a:cs typeface="Trebuchet MS"/>
              </a:rPr>
              <a:t>46:</a:t>
            </a:r>
            <a:r>
              <a:rPr sz="2800" b="1" spc="-114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800" b="1" spc="55" dirty="0">
                <a:solidFill>
                  <a:srgbClr val="EC34F1"/>
                </a:solidFill>
                <a:latin typeface="Trebuchet MS"/>
                <a:cs typeface="Trebuchet MS"/>
              </a:rPr>
              <a:t>Relé</a:t>
            </a:r>
            <a:r>
              <a:rPr sz="2800" b="1" spc="-11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800" b="1" spc="114" dirty="0">
                <a:solidFill>
                  <a:srgbClr val="EC34F1"/>
                </a:solidFill>
                <a:latin typeface="Trebuchet MS"/>
                <a:cs typeface="Trebuchet MS"/>
              </a:rPr>
              <a:t>digital</a:t>
            </a:r>
            <a:r>
              <a:rPr sz="2800" b="1" spc="-11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800" b="1" spc="80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800" b="1" spc="-11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800" b="1" spc="85" dirty="0">
                <a:solidFill>
                  <a:srgbClr val="EC34F1"/>
                </a:solidFill>
                <a:latin typeface="Trebuchet MS"/>
                <a:cs typeface="Trebuchet MS"/>
              </a:rPr>
              <a:t>secuencia</a:t>
            </a:r>
            <a:r>
              <a:rPr sz="2800" b="1" spc="-11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800" b="1" spc="140" dirty="0">
                <a:solidFill>
                  <a:srgbClr val="EC34F1"/>
                </a:solidFill>
                <a:latin typeface="Trebuchet MS"/>
                <a:cs typeface="Trebuchet MS"/>
              </a:rPr>
              <a:t>negativa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7544" y="2654045"/>
            <a:ext cx="7853680" cy="29743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5080" indent="-342900">
              <a:lnSpc>
                <a:spcPts val="2300"/>
              </a:lnSpc>
              <a:spcBef>
                <a:spcPts val="260"/>
              </a:spcBef>
              <a:buSzPct val="120000"/>
              <a:buChar char="-"/>
              <a:tabLst>
                <a:tab pos="354965" algn="l"/>
                <a:tab pos="355600" algn="l"/>
              </a:tabLst>
            </a:pPr>
            <a:r>
              <a:rPr sz="2000" spc="60" dirty="0">
                <a:latin typeface="Arial Unicode MS"/>
                <a:cs typeface="Arial Unicode MS"/>
              </a:rPr>
              <a:t>Protege</a:t>
            </a:r>
            <a:r>
              <a:rPr sz="2000" spc="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5" dirty="0">
                <a:latin typeface="Arial Unicode MS"/>
                <a:cs typeface="Arial Unicode MS"/>
              </a:rPr>
              <a:t> </a:t>
            </a:r>
            <a:r>
              <a:rPr sz="2000" spc="80" dirty="0">
                <a:latin typeface="Arial Unicode MS"/>
                <a:cs typeface="Arial Unicode MS"/>
              </a:rPr>
              <a:t>generador</a:t>
            </a:r>
            <a:r>
              <a:rPr sz="2000" spc="1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hasta</a:t>
            </a:r>
            <a:r>
              <a:rPr sz="2000" spc="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</a:t>
            </a:r>
            <a:r>
              <a:rPr sz="2000" spc="15" dirty="0">
                <a:latin typeface="Arial Unicode MS"/>
                <a:cs typeface="Arial Unicode MS"/>
              </a:rPr>
              <a:t> </a:t>
            </a:r>
            <a:r>
              <a:rPr sz="2000" spc="75" dirty="0">
                <a:latin typeface="Arial Unicode MS"/>
                <a:cs typeface="Arial Unicode MS"/>
              </a:rPr>
              <a:t>corriente</a:t>
            </a:r>
            <a:r>
              <a:rPr sz="2000" spc="15" dirty="0">
                <a:latin typeface="Arial Unicode MS"/>
                <a:cs typeface="Arial Unicode MS"/>
              </a:rPr>
              <a:t> </a:t>
            </a:r>
            <a:r>
              <a:rPr sz="2000" spc="75" dirty="0">
                <a:latin typeface="Arial Unicode MS"/>
                <a:cs typeface="Arial Unicode MS"/>
              </a:rPr>
              <a:t>continua</a:t>
            </a:r>
            <a:r>
              <a:rPr sz="2000" spc="1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</a:t>
            </a:r>
            <a:r>
              <a:rPr sz="2000" spc="1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secuencia </a:t>
            </a:r>
            <a:r>
              <a:rPr sz="2000" spc="65" dirty="0">
                <a:latin typeface="Arial Unicode MS"/>
                <a:cs typeface="Arial Unicode MS"/>
              </a:rPr>
              <a:t>negativa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(I</a:t>
            </a:r>
            <a:r>
              <a:rPr sz="1300" dirty="0">
                <a:latin typeface="Arial Unicode MS"/>
                <a:cs typeface="Arial Unicode MS"/>
              </a:rPr>
              <a:t>2</a:t>
            </a:r>
            <a:r>
              <a:rPr sz="2000" dirty="0">
                <a:latin typeface="Arial Unicode MS"/>
                <a:cs typeface="Arial Unicode MS"/>
              </a:rPr>
              <a:t>)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100" dirty="0">
                <a:latin typeface="Arial Unicode MS"/>
                <a:cs typeface="Arial Unicode MS"/>
              </a:rPr>
              <a:t>nominal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100" dirty="0">
                <a:latin typeface="Arial Unicode MS"/>
                <a:cs typeface="Arial Unicode MS"/>
              </a:rPr>
              <a:t>frente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electromecánicos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75" dirty="0">
                <a:latin typeface="Arial Unicode MS"/>
                <a:cs typeface="Arial Unicode MS"/>
              </a:rPr>
              <a:t>que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75" dirty="0">
                <a:latin typeface="Arial Unicode MS"/>
                <a:cs typeface="Arial Unicode MS"/>
              </a:rPr>
              <a:t>no </a:t>
            </a:r>
            <a:r>
              <a:rPr sz="2000" spc="65" dirty="0">
                <a:latin typeface="Arial Unicode MS"/>
                <a:cs typeface="Arial Unicode MS"/>
              </a:rPr>
              <a:t>detectan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niveles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spc="70" dirty="0">
                <a:latin typeface="Arial Unicode MS"/>
                <a:cs typeface="Arial Unicode MS"/>
              </a:rPr>
              <a:t>inferiores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60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spc="-50" dirty="0">
                <a:latin typeface="Arial Unicode MS"/>
                <a:cs typeface="Arial Unicode MS"/>
              </a:rPr>
              <a:t>%</a:t>
            </a:r>
            <a:endParaRPr sz="20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Unicode MS"/>
              <a:buChar char="-"/>
            </a:pPr>
            <a:endParaRPr sz="165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218181"/>
              <a:buChar char="-"/>
              <a:tabLst>
                <a:tab pos="354965" algn="l"/>
                <a:tab pos="355600" algn="l"/>
              </a:tabLst>
            </a:pPr>
            <a:r>
              <a:rPr sz="1100" dirty="0">
                <a:latin typeface="Arial Unicode MS"/>
                <a:cs typeface="Arial Unicode MS"/>
              </a:rPr>
              <a:t>Copia</a:t>
            </a:r>
            <a:r>
              <a:rPr sz="1100" spc="114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de</a:t>
            </a:r>
            <a:r>
              <a:rPr sz="1100" spc="114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seguridad</a:t>
            </a:r>
            <a:r>
              <a:rPr sz="1100" spc="114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de</a:t>
            </a:r>
            <a:r>
              <a:rPr sz="1100" spc="114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falla</a:t>
            </a:r>
            <a:r>
              <a:rPr sz="1100" spc="114" dirty="0">
                <a:latin typeface="Arial Unicode MS"/>
                <a:cs typeface="Arial Unicode MS"/>
              </a:rPr>
              <a:t> </a:t>
            </a:r>
            <a:r>
              <a:rPr sz="1100" spc="-10" dirty="0">
                <a:latin typeface="Arial Unicode MS"/>
                <a:cs typeface="Arial Unicode MS"/>
              </a:rPr>
              <a:t>proporcionada</a:t>
            </a:r>
            <a:endParaRPr sz="11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305"/>
              </a:spcBef>
              <a:buSzPct val="160000"/>
              <a:buChar char="-"/>
              <a:tabLst>
                <a:tab pos="354965" algn="l"/>
                <a:tab pos="355600" algn="l"/>
              </a:tabLst>
            </a:pPr>
            <a:r>
              <a:rPr sz="1500" dirty="0">
                <a:latin typeface="Arial Unicode MS"/>
                <a:cs typeface="Arial Unicode MS"/>
              </a:rPr>
              <a:t>Puede</a:t>
            </a:r>
            <a:r>
              <a:rPr sz="1500" spc="18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detectar</a:t>
            </a:r>
            <a:r>
              <a:rPr sz="1500" spc="18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desequilibrios</a:t>
            </a:r>
            <a:r>
              <a:rPr sz="1500" spc="18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85" dirty="0">
                <a:latin typeface="Arial Unicode MS"/>
                <a:cs typeface="Arial Unicode MS"/>
              </a:rPr>
              <a:t> </a:t>
            </a:r>
            <a:r>
              <a:rPr sz="1500" spc="-20" dirty="0">
                <a:latin typeface="Arial Unicode MS"/>
                <a:cs typeface="Arial Unicode MS"/>
              </a:rPr>
              <a:t>carga</a:t>
            </a:r>
            <a:endParaRPr sz="15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300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sz="1700" dirty="0">
                <a:latin typeface="Arial Unicode MS"/>
                <a:cs typeface="Arial Unicode MS"/>
              </a:rPr>
              <a:t>Puede</a:t>
            </a:r>
            <a:r>
              <a:rPr sz="1700" spc="100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detectar</a:t>
            </a:r>
            <a:r>
              <a:rPr sz="1700" spc="10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condiciones</a:t>
            </a:r>
            <a:r>
              <a:rPr sz="1700" spc="10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105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conductor</a:t>
            </a:r>
            <a:r>
              <a:rPr sz="1700" spc="105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abierto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150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3245611" y="1217167"/>
            <a:ext cx="30892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70" dirty="0">
                <a:solidFill>
                  <a:srgbClr val="EC34F1"/>
                </a:solidFill>
                <a:latin typeface="Trebuchet MS"/>
                <a:cs typeface="Trebuchet MS"/>
              </a:rPr>
              <a:t>Sobreexcitación</a:t>
            </a:r>
            <a:r>
              <a:rPr sz="2400" b="1" spc="-7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-30" dirty="0">
                <a:solidFill>
                  <a:srgbClr val="EC34F1"/>
                </a:solidFill>
                <a:latin typeface="Trebuchet MS"/>
                <a:cs typeface="Trebuchet MS"/>
              </a:rPr>
              <a:t>(24)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74317" y="2137949"/>
            <a:ext cx="6746875" cy="369887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55"/>
              </a:spcBef>
              <a:buSzPct val="103703"/>
              <a:buChar char="-"/>
              <a:tabLst>
                <a:tab pos="354965" algn="l"/>
                <a:tab pos="355600" algn="l"/>
              </a:tabLst>
            </a:pPr>
            <a:r>
              <a:rPr sz="2700" spc="105" dirty="0">
                <a:latin typeface="Arial Unicode MS"/>
                <a:cs typeface="Arial Unicode MS"/>
              </a:rPr>
              <a:t>Medido</a:t>
            </a:r>
            <a:endParaRPr sz="27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300"/>
              </a:spcBef>
              <a:buSzPct val="160000"/>
              <a:buChar char="-"/>
              <a:tabLst>
                <a:tab pos="755015" algn="l"/>
                <a:tab pos="755650" algn="l"/>
              </a:tabLst>
            </a:pPr>
            <a:r>
              <a:rPr sz="1500" dirty="0">
                <a:latin typeface="Arial Unicode MS"/>
                <a:cs typeface="Arial Unicode MS"/>
              </a:rPr>
              <a:t>Relación</a:t>
            </a:r>
            <a:r>
              <a:rPr sz="1500" spc="8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alta</a:t>
            </a:r>
            <a:r>
              <a:rPr sz="1500" spc="8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85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voltios/hercios</a:t>
            </a:r>
            <a:endParaRPr sz="15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285"/>
              </a:spcBef>
              <a:buSzPct val="109090"/>
              <a:buChar char="-"/>
              <a:tabLst>
                <a:tab pos="755015" algn="l"/>
                <a:tab pos="755650" algn="l"/>
              </a:tabLst>
            </a:pPr>
            <a:r>
              <a:rPr sz="2200" spc="105" dirty="0">
                <a:latin typeface="Arial Unicode MS"/>
                <a:cs typeface="Arial Unicode MS"/>
              </a:rPr>
              <a:t>Normal</a:t>
            </a:r>
            <a:r>
              <a:rPr sz="2200" spc="-3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=</a:t>
            </a:r>
            <a:r>
              <a:rPr sz="2200" spc="-3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120V/60Hz</a:t>
            </a:r>
            <a:r>
              <a:rPr sz="2200" spc="-3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=</a:t>
            </a:r>
            <a:r>
              <a:rPr sz="2200" spc="-25" dirty="0">
                <a:latin typeface="Arial Unicode MS"/>
                <a:cs typeface="Arial Unicode MS"/>
              </a:rPr>
              <a:t> </a:t>
            </a:r>
            <a:r>
              <a:rPr sz="2200" spc="70" dirty="0">
                <a:latin typeface="Arial Unicode MS"/>
                <a:cs typeface="Arial Unicode MS"/>
              </a:rPr>
              <a:t>1pu</a:t>
            </a:r>
            <a:endParaRPr sz="22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290"/>
              </a:spcBef>
              <a:buSzPct val="120000"/>
              <a:buChar char="-"/>
              <a:tabLst>
                <a:tab pos="755015" algn="l"/>
                <a:tab pos="755650" algn="l"/>
              </a:tabLst>
            </a:pPr>
            <a:r>
              <a:rPr sz="2000" dirty="0">
                <a:latin typeface="Arial Unicode MS"/>
                <a:cs typeface="Arial Unicode MS"/>
              </a:rPr>
              <a:t>Voltaje</a:t>
            </a:r>
            <a:r>
              <a:rPr sz="2000" spc="20" dirty="0">
                <a:latin typeface="Arial Unicode MS"/>
                <a:cs typeface="Arial Unicode MS"/>
              </a:rPr>
              <a:t> </a:t>
            </a:r>
            <a:r>
              <a:rPr sz="2000" spc="80" dirty="0">
                <a:latin typeface="Arial Unicode MS"/>
                <a:cs typeface="Arial Unicode MS"/>
              </a:rPr>
              <a:t>alto</a:t>
            </a:r>
            <a:r>
              <a:rPr sz="2000" spc="20" dirty="0">
                <a:latin typeface="Arial Unicode MS"/>
                <a:cs typeface="Arial Unicode MS"/>
              </a:rPr>
              <a:t> </a:t>
            </a:r>
            <a:r>
              <a:rPr sz="2000" spc="95" dirty="0">
                <a:latin typeface="Arial Unicode MS"/>
                <a:cs typeface="Arial Unicode MS"/>
              </a:rPr>
              <a:t>y/o</a:t>
            </a:r>
            <a:r>
              <a:rPr sz="2000" spc="2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frecuencia</a:t>
            </a:r>
            <a:r>
              <a:rPr sz="2000" spc="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baja,</a:t>
            </a:r>
            <a:r>
              <a:rPr sz="2000" spc="20" dirty="0">
                <a:latin typeface="Arial Unicode MS"/>
                <a:cs typeface="Arial Unicode MS"/>
              </a:rPr>
              <a:t> </a:t>
            </a:r>
            <a:r>
              <a:rPr sz="2000" spc="70" dirty="0">
                <a:latin typeface="Arial Unicode MS"/>
                <a:cs typeface="Arial Unicode MS"/>
              </a:rPr>
              <a:t>evento</a:t>
            </a:r>
            <a:r>
              <a:rPr sz="2000" spc="2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de</a:t>
            </a:r>
            <a:r>
              <a:rPr sz="2000" spc="2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marca</a:t>
            </a:r>
            <a:endParaRPr sz="20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Arial Unicode MS"/>
              <a:buChar char="-"/>
            </a:pPr>
            <a:endParaRPr sz="165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186666"/>
              <a:buChar char="-"/>
              <a:tabLst>
                <a:tab pos="354965" algn="l"/>
                <a:tab pos="355600" algn="l"/>
              </a:tabLst>
            </a:pPr>
            <a:r>
              <a:rPr sz="1500" spc="-10" dirty="0">
                <a:latin typeface="Arial Unicode MS"/>
                <a:cs typeface="Arial Unicode MS"/>
              </a:rPr>
              <a:t>Cuestiones</a:t>
            </a:r>
            <a:endParaRPr sz="15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300"/>
              </a:spcBef>
              <a:buSzPct val="141176"/>
              <a:buChar char="-"/>
              <a:tabLst>
                <a:tab pos="755015" algn="l"/>
                <a:tab pos="755650" algn="l"/>
              </a:tabLst>
            </a:pPr>
            <a:r>
              <a:rPr sz="1700" spc="-55" dirty="0">
                <a:latin typeface="Arial Unicode MS"/>
                <a:cs typeface="Arial Unicode MS"/>
              </a:rPr>
              <a:t>El</a:t>
            </a:r>
            <a:r>
              <a:rPr sz="1700" spc="-20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sobreflujo</a:t>
            </a:r>
            <a:r>
              <a:rPr sz="1700" spc="-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-15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metal</a:t>
            </a:r>
            <a:r>
              <a:rPr sz="1700" spc="-2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provoca</a:t>
            </a:r>
            <a:r>
              <a:rPr sz="1700" spc="-15" dirty="0">
                <a:latin typeface="Arial Unicode MS"/>
                <a:cs typeface="Arial Unicode MS"/>
              </a:rPr>
              <a:t> </a:t>
            </a:r>
            <a:r>
              <a:rPr sz="1700" spc="100" dirty="0">
                <a:latin typeface="Arial Unicode MS"/>
                <a:cs typeface="Arial Unicode MS"/>
              </a:rPr>
              <a:t>un</a:t>
            </a:r>
            <a:r>
              <a:rPr sz="1700" spc="-1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calentamiento</a:t>
            </a:r>
            <a:r>
              <a:rPr sz="1700" spc="-20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localizado</a:t>
            </a:r>
            <a:endParaRPr sz="17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285"/>
              </a:spcBef>
              <a:buSzPct val="150000"/>
              <a:buChar char="-"/>
              <a:tabLst>
                <a:tab pos="755015" algn="l"/>
                <a:tab pos="755650" algn="l"/>
              </a:tabLst>
            </a:pPr>
            <a:r>
              <a:rPr sz="1600" spc="-50" dirty="0">
                <a:latin typeface="Arial Unicode MS"/>
                <a:cs typeface="Arial Unicode MS"/>
              </a:rPr>
              <a:t>El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calor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destruye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el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aislamiento.</a:t>
            </a:r>
            <a:endParaRPr sz="16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290"/>
              </a:spcBef>
              <a:buSzPct val="126315"/>
              <a:buChar char="-"/>
              <a:tabLst>
                <a:tab pos="755015" algn="l"/>
                <a:tab pos="755650" algn="l"/>
              </a:tabLst>
            </a:pPr>
            <a:r>
              <a:rPr sz="1900" dirty="0">
                <a:latin typeface="Arial Unicode MS"/>
                <a:cs typeface="Arial Unicode MS"/>
              </a:rPr>
              <a:t>Afecta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a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generadores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y</a:t>
            </a:r>
            <a:r>
              <a:rPr sz="1900" spc="35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transformadores</a:t>
            </a:r>
            <a:endParaRPr sz="1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151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3245611" y="1217167"/>
            <a:ext cx="30892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70" dirty="0">
                <a:solidFill>
                  <a:srgbClr val="EC34F1"/>
                </a:solidFill>
                <a:latin typeface="Trebuchet MS"/>
                <a:cs typeface="Trebuchet MS"/>
              </a:rPr>
              <a:t>Sobreexcitación</a:t>
            </a:r>
            <a:r>
              <a:rPr sz="2400" b="1" spc="-7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-30" dirty="0">
                <a:solidFill>
                  <a:srgbClr val="EC34F1"/>
                </a:solidFill>
                <a:latin typeface="Trebuchet MS"/>
                <a:cs typeface="Trebuchet MS"/>
              </a:rPr>
              <a:t>(24)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74317" y="1932220"/>
            <a:ext cx="6978015" cy="4872355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312420" algn="ctr">
              <a:lnSpc>
                <a:spcPct val="100000"/>
              </a:lnSpc>
              <a:spcBef>
                <a:spcPts val="1090"/>
              </a:spcBef>
            </a:pPr>
            <a:r>
              <a:rPr sz="1700" b="1" spc="95" dirty="0">
                <a:latin typeface="Trebuchet MS"/>
                <a:cs typeface="Trebuchet MS"/>
              </a:rPr>
              <a:t>Causas</a:t>
            </a:r>
            <a:r>
              <a:rPr sz="1700" b="1" spc="-30" dirty="0">
                <a:latin typeface="Trebuchet MS"/>
                <a:cs typeface="Trebuchet MS"/>
              </a:rPr>
              <a:t> </a:t>
            </a:r>
            <a:r>
              <a:rPr sz="1700" b="1" dirty="0">
                <a:latin typeface="Trebuchet MS"/>
                <a:cs typeface="Trebuchet MS"/>
              </a:rPr>
              <a:t>de</a:t>
            </a:r>
            <a:r>
              <a:rPr sz="1700" b="1" spc="-25" dirty="0">
                <a:latin typeface="Trebuchet MS"/>
                <a:cs typeface="Trebuchet MS"/>
              </a:rPr>
              <a:t> </a:t>
            </a:r>
            <a:r>
              <a:rPr sz="1700" b="1" spc="70" dirty="0">
                <a:latin typeface="Trebuchet MS"/>
                <a:cs typeface="Trebuchet MS"/>
              </a:rPr>
              <a:t>los</a:t>
            </a:r>
            <a:r>
              <a:rPr sz="1700" b="1" spc="-25" dirty="0">
                <a:latin typeface="Trebuchet MS"/>
                <a:cs typeface="Trebuchet MS"/>
              </a:rPr>
              <a:t> </a:t>
            </a:r>
            <a:r>
              <a:rPr sz="1700" b="1" spc="80" dirty="0">
                <a:latin typeface="Trebuchet MS"/>
                <a:cs typeface="Trebuchet MS"/>
              </a:rPr>
              <a:t>problemas</a:t>
            </a:r>
            <a:r>
              <a:rPr sz="1700" b="1" spc="-30" dirty="0">
                <a:latin typeface="Trebuchet MS"/>
                <a:cs typeface="Trebuchet MS"/>
              </a:rPr>
              <a:t> </a:t>
            </a:r>
            <a:r>
              <a:rPr sz="1700" b="1" dirty="0">
                <a:latin typeface="Trebuchet MS"/>
                <a:cs typeface="Trebuchet MS"/>
              </a:rPr>
              <a:t>de</a:t>
            </a:r>
            <a:r>
              <a:rPr sz="1700" b="1" spc="-25" dirty="0">
                <a:latin typeface="Trebuchet MS"/>
                <a:cs typeface="Trebuchet MS"/>
              </a:rPr>
              <a:t> </a:t>
            </a:r>
            <a:r>
              <a:rPr sz="1700" b="1" spc="40" dirty="0">
                <a:latin typeface="Trebuchet MS"/>
                <a:cs typeface="Trebuchet MS"/>
              </a:rPr>
              <a:t>V/HZ</a:t>
            </a:r>
            <a:endParaRPr sz="17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1400"/>
              </a:spcBef>
              <a:buSzPct val="160000"/>
              <a:buChar char="-"/>
              <a:tabLst>
                <a:tab pos="354965" algn="l"/>
                <a:tab pos="355600" algn="l"/>
              </a:tabLst>
            </a:pPr>
            <a:r>
              <a:rPr sz="1500" dirty="0">
                <a:latin typeface="Arial Unicode MS"/>
                <a:cs typeface="Arial Unicode MS"/>
              </a:rPr>
              <a:t>Problemas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con</a:t>
            </a:r>
            <a:r>
              <a:rPr sz="1500" spc="1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spc="70" dirty="0">
                <a:latin typeface="Arial Unicode MS"/>
                <a:cs typeface="Arial Unicode MS"/>
              </a:rPr>
              <a:t>regulador</a:t>
            </a:r>
            <a:r>
              <a:rPr sz="1500" spc="1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voltaje</a:t>
            </a:r>
            <a:r>
              <a:rPr sz="1500" spc="1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generador</a:t>
            </a:r>
            <a:endParaRPr sz="1500">
              <a:latin typeface="Arial Unicode MS"/>
              <a:cs typeface="Arial Unicode MS"/>
            </a:endParaRPr>
          </a:p>
          <a:p>
            <a:pPr marL="565785" lvl="1" indent="-96520">
              <a:lnSpc>
                <a:spcPct val="100000"/>
              </a:lnSpc>
              <a:spcBef>
                <a:spcPts val="2030"/>
              </a:spcBef>
              <a:buChar char="-"/>
              <a:tabLst>
                <a:tab pos="566420" algn="l"/>
              </a:tabLst>
            </a:pPr>
            <a:r>
              <a:rPr sz="1300" dirty="0">
                <a:latin typeface="Arial Unicode MS"/>
                <a:cs typeface="Arial Unicode MS"/>
              </a:rPr>
              <a:t>Error</a:t>
            </a:r>
            <a:r>
              <a:rPr sz="1300" spc="6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spc="55" dirty="0">
                <a:latin typeface="Arial Unicode MS"/>
                <a:cs typeface="Arial Unicode MS"/>
              </a:rPr>
              <a:t>funcionamiento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spc="60" dirty="0">
                <a:latin typeface="Arial Unicode MS"/>
                <a:cs typeface="Arial Unicode MS"/>
              </a:rPr>
              <a:t>durante</a:t>
            </a:r>
            <a:r>
              <a:rPr sz="1300" spc="6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la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operación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del</a:t>
            </a:r>
            <a:r>
              <a:rPr sz="1300" spc="65" dirty="0">
                <a:latin typeface="Arial Unicode MS"/>
                <a:cs typeface="Arial Unicode MS"/>
              </a:rPr>
              <a:t> </a:t>
            </a:r>
            <a:r>
              <a:rPr sz="1300" spc="60" dirty="0">
                <a:latin typeface="Arial Unicode MS"/>
                <a:cs typeface="Arial Unicode MS"/>
              </a:rPr>
              <a:t>regulador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spc="55" dirty="0">
                <a:latin typeface="Arial Unicode MS"/>
                <a:cs typeface="Arial Unicode MS"/>
              </a:rPr>
              <a:t>manual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fuera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65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línea</a:t>
            </a:r>
            <a:endParaRPr sz="13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 Unicode MS"/>
              <a:buChar char="-"/>
            </a:pPr>
            <a:endParaRPr sz="950">
              <a:latin typeface="Arial Unicode MS"/>
              <a:cs typeface="Arial Unicode MS"/>
            </a:endParaRPr>
          </a:p>
          <a:p>
            <a:pPr marL="602615" lvl="1" indent="-133350">
              <a:lnSpc>
                <a:spcPct val="100000"/>
              </a:lnSpc>
              <a:buChar char="-"/>
              <a:tabLst>
                <a:tab pos="603250" algn="l"/>
              </a:tabLst>
            </a:pPr>
            <a:r>
              <a:rPr sz="1800" dirty="0">
                <a:latin typeface="Arial Unicode MS"/>
                <a:cs typeface="Arial Unicode MS"/>
              </a:rPr>
              <a:t>Fallo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-15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control</a:t>
            </a:r>
            <a:endParaRPr sz="1800">
              <a:latin typeface="Arial Unicode MS"/>
              <a:cs typeface="Arial Unicode MS"/>
            </a:endParaRPr>
          </a:p>
          <a:p>
            <a:pPr marL="561975" lvl="1" indent="-92710">
              <a:lnSpc>
                <a:spcPct val="100000"/>
              </a:lnSpc>
              <a:spcBef>
                <a:spcPts val="2110"/>
              </a:spcBef>
              <a:buChar char="-"/>
              <a:tabLst>
                <a:tab pos="562610" algn="l"/>
              </a:tabLst>
            </a:pPr>
            <a:r>
              <a:rPr sz="1250" dirty="0">
                <a:latin typeface="Arial Unicode MS"/>
                <a:cs typeface="Arial Unicode MS"/>
              </a:rPr>
              <a:t>Pérdida</a:t>
            </a:r>
            <a:r>
              <a:rPr sz="1250" spc="114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del</a:t>
            </a:r>
            <a:r>
              <a:rPr sz="1250" spc="114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fusible</a:t>
            </a:r>
            <a:r>
              <a:rPr sz="1250" spc="12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del</a:t>
            </a:r>
            <a:r>
              <a:rPr sz="1250" spc="114" dirty="0">
                <a:latin typeface="Arial Unicode MS"/>
                <a:cs typeface="Arial Unicode MS"/>
              </a:rPr>
              <a:t> </a:t>
            </a:r>
            <a:r>
              <a:rPr sz="1250" spc="-80" dirty="0">
                <a:latin typeface="Arial Unicode MS"/>
                <a:cs typeface="Arial Unicode MS"/>
              </a:rPr>
              <a:t>VT</a:t>
            </a:r>
            <a:r>
              <a:rPr sz="1250" spc="114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en</a:t>
            </a:r>
            <a:r>
              <a:rPr sz="1250" spc="12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el</a:t>
            </a:r>
            <a:r>
              <a:rPr sz="1250" spc="114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voltaje</a:t>
            </a:r>
            <a:r>
              <a:rPr sz="1250" spc="12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</a:t>
            </a:r>
            <a:r>
              <a:rPr sz="1250" spc="114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detección</a:t>
            </a:r>
            <a:r>
              <a:rPr sz="1250" spc="114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del</a:t>
            </a:r>
            <a:r>
              <a:rPr sz="1250" spc="120" dirty="0">
                <a:latin typeface="Arial Unicode MS"/>
                <a:cs typeface="Arial Unicode MS"/>
              </a:rPr>
              <a:t> </a:t>
            </a:r>
            <a:r>
              <a:rPr sz="1250" spc="55" dirty="0">
                <a:latin typeface="Arial Unicode MS"/>
                <a:cs typeface="Arial Unicode MS"/>
              </a:rPr>
              <a:t>regulador</a:t>
            </a:r>
            <a:r>
              <a:rPr sz="1250" spc="114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</a:t>
            </a:r>
            <a:r>
              <a:rPr sz="1250" spc="114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voltaje</a:t>
            </a:r>
            <a:r>
              <a:rPr sz="1250" spc="120" dirty="0">
                <a:latin typeface="Arial Unicode MS"/>
                <a:cs typeface="Arial Unicode MS"/>
              </a:rPr>
              <a:t> </a:t>
            </a:r>
            <a:r>
              <a:rPr sz="1250" spc="-10" dirty="0">
                <a:latin typeface="Arial Unicode MS"/>
                <a:cs typeface="Arial Unicode MS"/>
              </a:rPr>
              <a:t>(AVR)</a:t>
            </a:r>
            <a:endParaRPr sz="125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510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sz="1700" dirty="0">
                <a:latin typeface="Arial Unicode MS"/>
                <a:cs typeface="Arial Unicode MS"/>
              </a:rPr>
              <a:t>Problemas</a:t>
            </a:r>
            <a:r>
              <a:rPr sz="1700" spc="17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del</a:t>
            </a:r>
            <a:r>
              <a:rPr sz="1700" spc="175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sistema</a:t>
            </a:r>
            <a:endParaRPr sz="1700">
              <a:latin typeface="Arial Unicode MS"/>
              <a:cs typeface="Arial Unicode MS"/>
            </a:endParaRPr>
          </a:p>
          <a:p>
            <a:pPr marL="572770" lvl="1" indent="-103505">
              <a:lnSpc>
                <a:spcPct val="100000"/>
              </a:lnSpc>
              <a:spcBef>
                <a:spcPts val="1745"/>
              </a:spcBef>
              <a:buChar char="-"/>
              <a:tabLst>
                <a:tab pos="573405" algn="l"/>
              </a:tabLst>
            </a:pPr>
            <a:r>
              <a:rPr sz="1400" dirty="0">
                <a:latin typeface="Arial Unicode MS"/>
                <a:cs typeface="Arial Unicode MS"/>
              </a:rPr>
              <a:t>Rechazo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2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carga</a:t>
            </a:r>
            <a:r>
              <a:rPr sz="1400" spc="114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unitaria:</a:t>
            </a:r>
            <a:r>
              <a:rPr sz="1400" spc="12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carga</a:t>
            </a:r>
            <a:r>
              <a:rPr sz="1400" spc="114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completa,</a:t>
            </a:r>
            <a:r>
              <a:rPr sz="1400" spc="12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rechazo</a:t>
            </a:r>
            <a:r>
              <a:rPr sz="1400" spc="12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parcial</a:t>
            </a:r>
            <a:endParaRPr sz="1400">
              <a:latin typeface="Arial Unicode MS"/>
              <a:cs typeface="Arial Unicode MS"/>
            </a:endParaRPr>
          </a:p>
          <a:p>
            <a:pPr marL="580390" lvl="1" indent="-111125">
              <a:lnSpc>
                <a:spcPct val="100000"/>
              </a:lnSpc>
              <a:spcBef>
                <a:spcPts val="620"/>
              </a:spcBef>
              <a:buChar char="-"/>
              <a:tabLst>
                <a:tab pos="581025" algn="l"/>
              </a:tabLst>
            </a:pPr>
            <a:r>
              <a:rPr sz="1500" dirty="0">
                <a:latin typeface="Arial Unicode MS"/>
                <a:cs typeface="Arial Unicode MS"/>
              </a:rPr>
              <a:t>Sistema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energía</a:t>
            </a:r>
            <a:r>
              <a:rPr sz="1500" spc="50" dirty="0">
                <a:latin typeface="Arial Unicode MS"/>
                <a:cs typeface="Arial Unicode MS"/>
              </a:rPr>
              <a:t> en </a:t>
            </a:r>
            <a:r>
              <a:rPr sz="1500" dirty="0">
                <a:latin typeface="Arial Unicode MS"/>
                <a:cs typeface="Arial Unicode MS"/>
              </a:rPr>
              <a:t>isla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70" dirty="0">
                <a:latin typeface="Arial Unicode MS"/>
                <a:cs typeface="Arial Unicode MS"/>
              </a:rPr>
              <a:t>durante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perturbaciones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importantes</a:t>
            </a:r>
            <a:endParaRPr sz="1500">
              <a:latin typeface="Arial Unicode MS"/>
              <a:cs typeface="Arial Unicode MS"/>
            </a:endParaRPr>
          </a:p>
          <a:p>
            <a:pPr marL="610235" lvl="1" indent="-140970">
              <a:lnSpc>
                <a:spcPct val="100000"/>
              </a:lnSpc>
              <a:spcBef>
                <a:spcPts val="200"/>
              </a:spcBef>
              <a:buChar char="-"/>
              <a:tabLst>
                <a:tab pos="610870" algn="l"/>
              </a:tabLst>
            </a:pPr>
            <a:r>
              <a:rPr sz="1900" dirty="0">
                <a:latin typeface="Arial Unicode MS"/>
                <a:cs typeface="Arial Unicode MS"/>
              </a:rPr>
              <a:t>Efecto</a:t>
            </a:r>
            <a:r>
              <a:rPr sz="1900" spc="70" dirty="0">
                <a:latin typeface="Arial Unicode MS"/>
                <a:cs typeface="Arial Unicode MS"/>
              </a:rPr>
              <a:t> </a:t>
            </a:r>
            <a:r>
              <a:rPr sz="1900" spc="45" dirty="0">
                <a:latin typeface="Arial Unicode MS"/>
                <a:cs typeface="Arial Unicode MS"/>
              </a:rPr>
              <a:t>Ferranti</a:t>
            </a:r>
            <a:endParaRPr sz="1900">
              <a:latin typeface="Arial Unicode MS"/>
              <a:cs typeface="Arial Unicode MS"/>
            </a:endParaRPr>
          </a:p>
          <a:p>
            <a:pPr marL="594995" lvl="1" indent="-125730">
              <a:lnSpc>
                <a:spcPct val="100000"/>
              </a:lnSpc>
              <a:spcBef>
                <a:spcPts val="320"/>
              </a:spcBef>
              <a:buChar char="-"/>
              <a:tabLst>
                <a:tab pos="595630" algn="l"/>
              </a:tabLst>
            </a:pPr>
            <a:r>
              <a:rPr sz="1700" dirty="0">
                <a:latin typeface="Arial Unicode MS"/>
                <a:cs typeface="Arial Unicode MS"/>
              </a:rPr>
              <a:t>Reactor</a:t>
            </a:r>
            <a:r>
              <a:rPr sz="1700" spc="8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fuera</a:t>
            </a:r>
            <a:endParaRPr sz="1700">
              <a:latin typeface="Arial Unicode MS"/>
              <a:cs typeface="Arial Unicode MS"/>
            </a:endParaRPr>
          </a:p>
          <a:p>
            <a:pPr marL="572770" lvl="1" indent="-103505">
              <a:lnSpc>
                <a:spcPct val="100000"/>
              </a:lnSpc>
              <a:spcBef>
                <a:spcPts val="660"/>
              </a:spcBef>
              <a:buChar char="-"/>
              <a:tabLst>
                <a:tab pos="573405" algn="l"/>
              </a:tabLst>
            </a:pPr>
            <a:r>
              <a:rPr sz="1400" dirty="0">
                <a:latin typeface="Arial Unicode MS"/>
                <a:cs typeface="Arial Unicode MS"/>
              </a:rPr>
              <a:t>Condensadores</a:t>
            </a:r>
            <a:r>
              <a:rPr sz="1400" spc="370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en</a:t>
            </a:r>
            <a:endParaRPr sz="1400">
              <a:latin typeface="Arial Unicode MS"/>
              <a:cs typeface="Arial Unicode MS"/>
            </a:endParaRPr>
          </a:p>
          <a:p>
            <a:pPr marL="580390" lvl="1" indent="-111125">
              <a:lnSpc>
                <a:spcPct val="100000"/>
              </a:lnSpc>
              <a:spcBef>
                <a:spcPts val="620"/>
              </a:spcBef>
              <a:buChar char="-"/>
              <a:tabLst>
                <a:tab pos="581025" algn="l"/>
              </a:tabLst>
            </a:pPr>
            <a:r>
              <a:rPr sz="1500" spc="-100" dirty="0">
                <a:latin typeface="Arial Unicode MS"/>
                <a:cs typeface="Arial Unicode MS"/>
              </a:rPr>
              <a:t>LTC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fuera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control</a:t>
            </a:r>
            <a:endParaRPr sz="1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>
                <a:hlinkClick r:id="rId2"/>
              </a:rPr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3245611" y="1217167"/>
            <a:ext cx="30892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70" dirty="0">
                <a:solidFill>
                  <a:srgbClr val="EC34F1"/>
                </a:solidFill>
                <a:latin typeface="Trebuchet MS"/>
                <a:cs typeface="Trebuchet MS"/>
              </a:rPr>
              <a:t>Sobreexcitación</a:t>
            </a:r>
            <a:r>
              <a:rPr sz="2400" b="1" spc="-7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-30" dirty="0">
                <a:solidFill>
                  <a:srgbClr val="EC34F1"/>
                </a:solidFill>
                <a:latin typeface="Trebuchet MS"/>
                <a:cs typeface="Trebuchet MS"/>
              </a:rPr>
              <a:t>(24)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3139" y="2017267"/>
            <a:ext cx="7901940" cy="41135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140">
              <a:lnSpc>
                <a:spcPct val="100000"/>
              </a:lnSpc>
              <a:spcBef>
                <a:spcPts val="100"/>
              </a:spcBef>
            </a:pPr>
            <a:r>
              <a:rPr sz="2100" b="1" spc="85" dirty="0">
                <a:latin typeface="Trebuchet MS"/>
                <a:cs typeface="Trebuchet MS"/>
              </a:rPr>
              <a:t>Protege</a:t>
            </a:r>
            <a:r>
              <a:rPr sz="2100" b="1" spc="-55" dirty="0">
                <a:latin typeface="Trebuchet MS"/>
                <a:cs typeface="Trebuchet MS"/>
              </a:rPr>
              <a:t> </a:t>
            </a:r>
            <a:r>
              <a:rPr sz="2100" b="1" spc="75" dirty="0">
                <a:latin typeface="Trebuchet MS"/>
                <a:cs typeface="Trebuchet MS"/>
              </a:rPr>
              <a:t>la</a:t>
            </a:r>
            <a:r>
              <a:rPr sz="2100" b="1" spc="-50" dirty="0">
                <a:latin typeface="Trebuchet MS"/>
                <a:cs typeface="Trebuchet MS"/>
              </a:rPr>
              <a:t> </a:t>
            </a:r>
            <a:r>
              <a:rPr sz="2100" b="1" spc="130" dirty="0">
                <a:latin typeface="Trebuchet MS"/>
                <a:cs typeface="Trebuchet MS"/>
              </a:rPr>
              <a:t>máquina</a:t>
            </a:r>
            <a:r>
              <a:rPr sz="2100" b="1" spc="-55" dirty="0">
                <a:latin typeface="Trebuchet MS"/>
                <a:cs typeface="Trebuchet MS"/>
              </a:rPr>
              <a:t> </a:t>
            </a:r>
            <a:r>
              <a:rPr sz="2100" b="1" spc="80" dirty="0">
                <a:latin typeface="Trebuchet MS"/>
                <a:cs typeface="Trebuchet MS"/>
              </a:rPr>
              <a:t>contra</a:t>
            </a:r>
            <a:r>
              <a:rPr sz="2100" b="1" spc="-50" dirty="0">
                <a:latin typeface="Trebuchet MS"/>
                <a:cs typeface="Trebuchet MS"/>
              </a:rPr>
              <a:t> </a:t>
            </a:r>
            <a:r>
              <a:rPr sz="2100" b="1" dirty="0">
                <a:latin typeface="Trebuchet MS"/>
                <a:cs typeface="Trebuchet MS"/>
              </a:rPr>
              <a:t>el</a:t>
            </a:r>
            <a:r>
              <a:rPr sz="2100" b="1" spc="-50" dirty="0">
                <a:latin typeface="Trebuchet MS"/>
                <a:cs typeface="Trebuchet MS"/>
              </a:rPr>
              <a:t> </a:t>
            </a:r>
            <a:r>
              <a:rPr sz="2100" b="1" spc="55" dirty="0">
                <a:latin typeface="Trebuchet MS"/>
                <a:cs typeface="Trebuchet MS"/>
              </a:rPr>
              <a:t>exceso</a:t>
            </a:r>
            <a:r>
              <a:rPr sz="2100" b="1" spc="-55" dirty="0">
                <a:latin typeface="Trebuchet MS"/>
                <a:cs typeface="Trebuchet MS"/>
              </a:rPr>
              <a:t> </a:t>
            </a:r>
            <a:r>
              <a:rPr sz="2100" b="1" spc="60" dirty="0">
                <a:latin typeface="Trebuchet MS"/>
                <a:cs typeface="Trebuchet MS"/>
              </a:rPr>
              <a:t>de</a:t>
            </a:r>
            <a:r>
              <a:rPr sz="2100" b="1" spc="-50" dirty="0">
                <a:latin typeface="Trebuchet MS"/>
                <a:cs typeface="Trebuchet MS"/>
              </a:rPr>
              <a:t> </a:t>
            </a:r>
            <a:r>
              <a:rPr sz="2100" b="1" dirty="0">
                <a:latin typeface="Trebuchet MS"/>
                <a:cs typeface="Trebuchet MS"/>
              </a:rPr>
              <a:t>V/Hz</a:t>
            </a:r>
            <a:r>
              <a:rPr sz="2100" b="1" spc="-50" dirty="0">
                <a:latin typeface="Trebuchet MS"/>
                <a:cs typeface="Trebuchet MS"/>
              </a:rPr>
              <a:t> </a:t>
            </a:r>
            <a:r>
              <a:rPr sz="2100" b="1" spc="-10" dirty="0">
                <a:latin typeface="Trebuchet MS"/>
                <a:cs typeface="Trebuchet MS"/>
              </a:rPr>
              <a:t>(sobreflujo)</a:t>
            </a:r>
            <a:endParaRPr sz="2100">
              <a:latin typeface="Trebuchet MS"/>
              <a:cs typeface="Trebuchet MS"/>
            </a:endParaRPr>
          </a:p>
          <a:p>
            <a:pPr marL="655320" algn="ctr">
              <a:lnSpc>
                <a:spcPct val="100000"/>
              </a:lnSpc>
              <a:spcBef>
                <a:spcPts val="2305"/>
              </a:spcBef>
            </a:pPr>
            <a:r>
              <a:rPr sz="190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Protección</a:t>
            </a:r>
            <a:r>
              <a:rPr sz="1900" u="sng" spc="39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900" u="sng" spc="5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heredada</a:t>
            </a:r>
            <a:endParaRPr sz="19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935"/>
              </a:spcBef>
              <a:buSzPct val="177777"/>
              <a:buChar char="-"/>
              <a:tabLst>
                <a:tab pos="354965" algn="l"/>
                <a:tab pos="355600" algn="l"/>
              </a:tabLst>
            </a:pPr>
            <a:r>
              <a:rPr sz="1350" dirty="0">
                <a:latin typeface="Arial Unicode MS"/>
                <a:cs typeface="Arial Unicode MS"/>
              </a:rPr>
              <a:t>Por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lo</a:t>
            </a:r>
            <a:r>
              <a:rPr sz="1350" spc="8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general,</a:t>
            </a:r>
            <a:r>
              <a:rPr sz="1350" spc="8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"paso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8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escalera"</a:t>
            </a:r>
            <a:r>
              <a:rPr sz="1350" spc="8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dos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spc="60" dirty="0">
                <a:latin typeface="Arial Unicode MS"/>
                <a:cs typeface="Arial Unicode MS"/>
              </a:rPr>
              <a:t>puntos</a:t>
            </a:r>
            <a:r>
              <a:rPr sz="1350" spc="8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8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ajuste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85" dirty="0">
                <a:latin typeface="Arial Unicode MS"/>
                <a:cs typeface="Arial Unicode MS"/>
              </a:rPr>
              <a:t> </a:t>
            </a:r>
            <a:r>
              <a:rPr sz="1350" spc="70" dirty="0">
                <a:latin typeface="Arial Unicode MS"/>
                <a:cs typeface="Arial Unicode MS"/>
              </a:rPr>
              <a:t>tiempo</a:t>
            </a:r>
            <a:r>
              <a:rPr sz="1350" spc="85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definidos</a:t>
            </a:r>
            <a:endParaRPr sz="135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sz="1600" dirty="0">
                <a:latin typeface="Arial Unicode MS"/>
                <a:cs typeface="Arial Unicode MS"/>
              </a:rPr>
              <a:t>Dos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elementos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spc="85" dirty="0">
                <a:latin typeface="Arial Unicode MS"/>
                <a:cs typeface="Arial Unicode MS"/>
              </a:rPr>
              <a:t>tiempo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45" dirty="0">
                <a:latin typeface="Arial Unicode MS"/>
                <a:cs typeface="Arial Unicode MS"/>
              </a:rPr>
              <a:t>definidos</a:t>
            </a:r>
            <a:endParaRPr sz="1600">
              <a:latin typeface="Arial Unicode MS"/>
              <a:cs typeface="Arial Unicode MS"/>
            </a:endParaRPr>
          </a:p>
          <a:p>
            <a:pPr marL="572770" lvl="1" indent="-103505">
              <a:lnSpc>
                <a:spcPct val="100000"/>
              </a:lnSpc>
              <a:spcBef>
                <a:spcPts val="1090"/>
              </a:spcBef>
              <a:buChar char="-"/>
              <a:tabLst>
                <a:tab pos="573405" algn="l"/>
              </a:tabLst>
            </a:pPr>
            <a:r>
              <a:rPr sz="1400" spc="50" dirty="0">
                <a:latin typeface="Arial Unicode MS"/>
                <a:cs typeface="Arial Unicode MS"/>
              </a:rPr>
              <a:t>Uno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puede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ser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usado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para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alarmar</a:t>
            </a:r>
            <a:endParaRPr sz="1400">
              <a:latin typeface="Arial Unicode MS"/>
              <a:cs typeface="Arial Unicode MS"/>
            </a:endParaRPr>
          </a:p>
          <a:p>
            <a:pPr marL="569595" lvl="1" indent="-100330">
              <a:lnSpc>
                <a:spcPct val="100000"/>
              </a:lnSpc>
              <a:spcBef>
                <a:spcPts val="1250"/>
              </a:spcBef>
              <a:buChar char="-"/>
              <a:tabLst>
                <a:tab pos="570230" algn="l"/>
              </a:tabLst>
            </a:pPr>
            <a:r>
              <a:rPr sz="1350" dirty="0">
                <a:latin typeface="Arial Unicode MS"/>
                <a:cs typeface="Arial Unicode MS"/>
              </a:rPr>
              <a:t>Uno</a:t>
            </a:r>
            <a:r>
              <a:rPr sz="1350" spc="50" dirty="0">
                <a:latin typeface="Arial Unicode MS"/>
                <a:cs typeface="Arial Unicode MS"/>
              </a:rPr>
              <a:t> puede </a:t>
            </a:r>
            <a:r>
              <a:rPr sz="1350" dirty="0">
                <a:latin typeface="Arial Unicode MS"/>
                <a:cs typeface="Arial Unicode MS"/>
              </a:rPr>
              <a:t>usarse</a:t>
            </a:r>
            <a:r>
              <a:rPr sz="1350" spc="5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para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spc="80" dirty="0">
                <a:latin typeface="Arial Unicode MS"/>
                <a:cs typeface="Arial Unicode MS"/>
              </a:rPr>
              <a:t>un</a:t>
            </a:r>
            <a:r>
              <a:rPr sz="1350" spc="5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viaje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spc="60" dirty="0">
                <a:latin typeface="Arial Unicode MS"/>
                <a:cs typeface="Arial Unicode MS"/>
              </a:rPr>
              <a:t>rápido</a:t>
            </a:r>
            <a:r>
              <a:rPr sz="1350" spc="5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50" dirty="0">
                <a:latin typeface="Arial Unicode MS"/>
                <a:cs typeface="Arial Unicode MS"/>
              </a:rPr>
              <a:t> alto</a:t>
            </a:r>
            <a:r>
              <a:rPr sz="1350" spc="55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ajuste</a:t>
            </a:r>
            <a:endParaRPr sz="135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 Unicode MS"/>
              <a:buChar char="-"/>
            </a:pPr>
            <a:endParaRPr sz="205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104347"/>
              <a:buChar char="-"/>
              <a:tabLst>
                <a:tab pos="354965" algn="l"/>
                <a:tab pos="355600" algn="l"/>
              </a:tabLst>
            </a:pPr>
            <a:r>
              <a:rPr sz="2300" dirty="0">
                <a:latin typeface="Arial Unicode MS"/>
                <a:cs typeface="Arial Unicode MS"/>
              </a:rPr>
              <a:t>O</a:t>
            </a:r>
            <a:r>
              <a:rPr sz="2300" spc="-45" dirty="0">
                <a:latin typeface="Arial Unicode MS"/>
                <a:cs typeface="Arial Unicode MS"/>
              </a:rPr>
              <a:t> </a:t>
            </a:r>
            <a:r>
              <a:rPr sz="2300" spc="90" dirty="0">
                <a:latin typeface="Arial Unicode MS"/>
                <a:cs typeface="Arial Unicode MS"/>
              </a:rPr>
              <a:t>sobreprotege</a:t>
            </a:r>
            <a:r>
              <a:rPr sz="2300" spc="-45" dirty="0">
                <a:latin typeface="Arial Unicode MS"/>
                <a:cs typeface="Arial Unicode MS"/>
              </a:rPr>
              <a:t> </a:t>
            </a:r>
            <a:r>
              <a:rPr sz="2300" spc="100" dirty="0">
                <a:latin typeface="Arial Unicode MS"/>
                <a:cs typeface="Arial Unicode MS"/>
              </a:rPr>
              <a:t>o</a:t>
            </a:r>
            <a:r>
              <a:rPr sz="2300" spc="-40" dirty="0">
                <a:latin typeface="Arial Unicode MS"/>
                <a:cs typeface="Arial Unicode MS"/>
              </a:rPr>
              <a:t> </a:t>
            </a:r>
            <a:r>
              <a:rPr sz="2300" spc="80" dirty="0">
                <a:latin typeface="Arial Unicode MS"/>
                <a:cs typeface="Arial Unicode MS"/>
              </a:rPr>
              <a:t>subprotege</a:t>
            </a:r>
            <a:endParaRPr sz="23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835"/>
              </a:spcBef>
              <a:buSzPct val="160000"/>
              <a:buChar char="-"/>
              <a:tabLst>
                <a:tab pos="354965" algn="l"/>
                <a:tab pos="355600" algn="l"/>
              </a:tabLst>
            </a:pPr>
            <a:r>
              <a:rPr sz="1500" dirty="0">
                <a:latin typeface="Arial Unicode MS"/>
                <a:cs typeface="Arial Unicode MS"/>
              </a:rPr>
              <a:t>Restablecimiento</a:t>
            </a:r>
            <a:r>
              <a:rPr sz="1500" spc="540" dirty="0">
                <a:latin typeface="Arial Unicode MS"/>
                <a:cs typeface="Arial Unicode MS"/>
              </a:rPr>
              <a:t> </a:t>
            </a:r>
            <a:r>
              <a:rPr sz="1500" spc="45" dirty="0">
                <a:latin typeface="Arial Unicode MS"/>
                <a:cs typeface="Arial Unicode MS"/>
              </a:rPr>
              <a:t>instantáneo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152</a:t>
            </a:fld>
            <a:endParaRPr spc="-25" dirty="0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16149" y="2598173"/>
            <a:ext cx="6812280" cy="3538220"/>
            <a:chOff x="2016149" y="2598173"/>
            <a:chExt cx="6812280" cy="35382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16149" y="2598173"/>
              <a:ext cx="6811712" cy="353791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02458" y="2895599"/>
              <a:ext cx="4489450" cy="1752600"/>
            </a:xfrm>
            <a:custGeom>
              <a:avLst/>
              <a:gdLst/>
              <a:ahLst/>
              <a:cxnLst/>
              <a:rect l="l" t="t" r="r" b="b"/>
              <a:pathLst>
                <a:path w="4489450" h="1752600">
                  <a:moveTo>
                    <a:pt x="101346" y="1143000"/>
                  </a:moveTo>
                  <a:lnTo>
                    <a:pt x="38100" y="1143000"/>
                  </a:lnTo>
                  <a:lnTo>
                    <a:pt x="38100" y="1187958"/>
                  </a:lnTo>
                  <a:lnTo>
                    <a:pt x="0" y="1187958"/>
                  </a:lnTo>
                  <a:lnTo>
                    <a:pt x="0" y="1251204"/>
                  </a:lnTo>
                  <a:lnTo>
                    <a:pt x="63246" y="1251204"/>
                  </a:lnTo>
                  <a:lnTo>
                    <a:pt x="63246" y="1207008"/>
                  </a:lnTo>
                  <a:lnTo>
                    <a:pt x="101346" y="1207008"/>
                  </a:lnTo>
                  <a:lnTo>
                    <a:pt x="101346" y="1143000"/>
                  </a:lnTo>
                  <a:close/>
                </a:path>
                <a:path w="4489450" h="1752600">
                  <a:moveTo>
                    <a:pt x="101346" y="1016508"/>
                  </a:moveTo>
                  <a:lnTo>
                    <a:pt x="38100" y="1016508"/>
                  </a:lnTo>
                  <a:lnTo>
                    <a:pt x="38100" y="1079766"/>
                  </a:lnTo>
                  <a:lnTo>
                    <a:pt x="101346" y="1079766"/>
                  </a:lnTo>
                  <a:lnTo>
                    <a:pt x="101346" y="1016508"/>
                  </a:lnTo>
                  <a:close/>
                </a:path>
                <a:path w="4489450" h="1752600">
                  <a:moveTo>
                    <a:pt x="101346" y="889254"/>
                  </a:moveTo>
                  <a:lnTo>
                    <a:pt x="38100" y="889254"/>
                  </a:lnTo>
                  <a:lnTo>
                    <a:pt x="38100" y="952500"/>
                  </a:lnTo>
                  <a:lnTo>
                    <a:pt x="101346" y="952500"/>
                  </a:lnTo>
                  <a:lnTo>
                    <a:pt x="101346" y="889254"/>
                  </a:lnTo>
                  <a:close/>
                </a:path>
                <a:path w="4489450" h="1752600">
                  <a:moveTo>
                    <a:pt x="101346" y="762000"/>
                  </a:moveTo>
                  <a:lnTo>
                    <a:pt x="38100" y="762000"/>
                  </a:lnTo>
                  <a:lnTo>
                    <a:pt x="38100" y="826008"/>
                  </a:lnTo>
                  <a:lnTo>
                    <a:pt x="101346" y="826008"/>
                  </a:lnTo>
                  <a:lnTo>
                    <a:pt x="101346" y="762000"/>
                  </a:lnTo>
                  <a:close/>
                </a:path>
                <a:path w="4489450" h="1752600">
                  <a:moveTo>
                    <a:pt x="101346" y="635508"/>
                  </a:moveTo>
                  <a:lnTo>
                    <a:pt x="38100" y="635508"/>
                  </a:lnTo>
                  <a:lnTo>
                    <a:pt x="38100" y="698766"/>
                  </a:lnTo>
                  <a:lnTo>
                    <a:pt x="101346" y="698766"/>
                  </a:lnTo>
                  <a:lnTo>
                    <a:pt x="101346" y="635508"/>
                  </a:lnTo>
                  <a:close/>
                </a:path>
                <a:path w="4489450" h="1752600">
                  <a:moveTo>
                    <a:pt x="101346" y="508254"/>
                  </a:moveTo>
                  <a:lnTo>
                    <a:pt x="38100" y="508254"/>
                  </a:lnTo>
                  <a:lnTo>
                    <a:pt x="38100" y="571500"/>
                  </a:lnTo>
                  <a:lnTo>
                    <a:pt x="101346" y="571500"/>
                  </a:lnTo>
                  <a:lnTo>
                    <a:pt x="101346" y="508254"/>
                  </a:lnTo>
                  <a:close/>
                </a:path>
                <a:path w="4489450" h="1752600">
                  <a:moveTo>
                    <a:pt x="101346" y="381000"/>
                  </a:moveTo>
                  <a:lnTo>
                    <a:pt x="38100" y="381000"/>
                  </a:lnTo>
                  <a:lnTo>
                    <a:pt x="38100" y="445008"/>
                  </a:lnTo>
                  <a:lnTo>
                    <a:pt x="101346" y="445008"/>
                  </a:lnTo>
                  <a:lnTo>
                    <a:pt x="101346" y="381000"/>
                  </a:lnTo>
                  <a:close/>
                </a:path>
                <a:path w="4489450" h="1752600">
                  <a:moveTo>
                    <a:pt x="101346" y="254508"/>
                  </a:moveTo>
                  <a:lnTo>
                    <a:pt x="38100" y="254508"/>
                  </a:lnTo>
                  <a:lnTo>
                    <a:pt x="38100" y="317754"/>
                  </a:lnTo>
                  <a:lnTo>
                    <a:pt x="101346" y="317754"/>
                  </a:lnTo>
                  <a:lnTo>
                    <a:pt x="101346" y="254508"/>
                  </a:lnTo>
                  <a:close/>
                </a:path>
                <a:path w="4489450" h="1752600">
                  <a:moveTo>
                    <a:pt x="101346" y="127254"/>
                  </a:moveTo>
                  <a:lnTo>
                    <a:pt x="38100" y="127254"/>
                  </a:lnTo>
                  <a:lnTo>
                    <a:pt x="38100" y="190500"/>
                  </a:lnTo>
                  <a:lnTo>
                    <a:pt x="101346" y="190500"/>
                  </a:lnTo>
                  <a:lnTo>
                    <a:pt x="101346" y="127254"/>
                  </a:lnTo>
                  <a:close/>
                </a:path>
                <a:path w="4489450" h="1752600">
                  <a:moveTo>
                    <a:pt x="101346" y="0"/>
                  </a:moveTo>
                  <a:lnTo>
                    <a:pt x="38100" y="0"/>
                  </a:lnTo>
                  <a:lnTo>
                    <a:pt x="38100" y="64008"/>
                  </a:lnTo>
                  <a:lnTo>
                    <a:pt x="101346" y="64008"/>
                  </a:lnTo>
                  <a:lnTo>
                    <a:pt x="101346" y="0"/>
                  </a:lnTo>
                  <a:close/>
                </a:path>
                <a:path w="4489450" h="1752600">
                  <a:moveTo>
                    <a:pt x="190500" y="1187958"/>
                  </a:moveTo>
                  <a:lnTo>
                    <a:pt x="127254" y="1187958"/>
                  </a:lnTo>
                  <a:lnTo>
                    <a:pt x="127254" y="1251204"/>
                  </a:lnTo>
                  <a:lnTo>
                    <a:pt x="190500" y="1251204"/>
                  </a:lnTo>
                  <a:lnTo>
                    <a:pt x="190500" y="1187958"/>
                  </a:lnTo>
                  <a:close/>
                </a:path>
                <a:path w="4489450" h="1752600">
                  <a:moveTo>
                    <a:pt x="317754" y="1187958"/>
                  </a:moveTo>
                  <a:lnTo>
                    <a:pt x="253746" y="1187958"/>
                  </a:lnTo>
                  <a:lnTo>
                    <a:pt x="253746" y="1251204"/>
                  </a:lnTo>
                  <a:lnTo>
                    <a:pt x="317754" y="1251204"/>
                  </a:lnTo>
                  <a:lnTo>
                    <a:pt x="317754" y="1187958"/>
                  </a:lnTo>
                  <a:close/>
                </a:path>
                <a:path w="4489450" h="1752600">
                  <a:moveTo>
                    <a:pt x="444246" y="1187958"/>
                  </a:moveTo>
                  <a:lnTo>
                    <a:pt x="381000" y="1187958"/>
                  </a:lnTo>
                  <a:lnTo>
                    <a:pt x="381000" y="1251204"/>
                  </a:lnTo>
                  <a:lnTo>
                    <a:pt x="444246" y="1251204"/>
                  </a:lnTo>
                  <a:lnTo>
                    <a:pt x="444246" y="1187958"/>
                  </a:lnTo>
                  <a:close/>
                </a:path>
                <a:path w="4489450" h="1752600">
                  <a:moveTo>
                    <a:pt x="571500" y="1187958"/>
                  </a:moveTo>
                  <a:lnTo>
                    <a:pt x="508254" y="1187958"/>
                  </a:lnTo>
                  <a:lnTo>
                    <a:pt x="508254" y="1251204"/>
                  </a:lnTo>
                  <a:lnTo>
                    <a:pt x="571500" y="1251204"/>
                  </a:lnTo>
                  <a:lnTo>
                    <a:pt x="571500" y="1187958"/>
                  </a:lnTo>
                  <a:close/>
                </a:path>
                <a:path w="4489450" h="1752600">
                  <a:moveTo>
                    <a:pt x="698754" y="1187958"/>
                  </a:moveTo>
                  <a:lnTo>
                    <a:pt x="634746" y="1187958"/>
                  </a:lnTo>
                  <a:lnTo>
                    <a:pt x="634746" y="1251204"/>
                  </a:lnTo>
                  <a:lnTo>
                    <a:pt x="698754" y="1251204"/>
                  </a:lnTo>
                  <a:lnTo>
                    <a:pt x="698754" y="1187958"/>
                  </a:lnTo>
                  <a:close/>
                </a:path>
                <a:path w="4489450" h="1752600">
                  <a:moveTo>
                    <a:pt x="825246" y="1187958"/>
                  </a:moveTo>
                  <a:lnTo>
                    <a:pt x="761987" y="1187958"/>
                  </a:lnTo>
                  <a:lnTo>
                    <a:pt x="761987" y="1251204"/>
                  </a:lnTo>
                  <a:lnTo>
                    <a:pt x="825246" y="1251204"/>
                  </a:lnTo>
                  <a:lnTo>
                    <a:pt x="825246" y="1187958"/>
                  </a:lnTo>
                  <a:close/>
                </a:path>
                <a:path w="4489450" h="1752600">
                  <a:moveTo>
                    <a:pt x="952500" y="1187958"/>
                  </a:moveTo>
                  <a:lnTo>
                    <a:pt x="889254" y="1187958"/>
                  </a:lnTo>
                  <a:lnTo>
                    <a:pt x="889254" y="1251204"/>
                  </a:lnTo>
                  <a:lnTo>
                    <a:pt x="952500" y="1251204"/>
                  </a:lnTo>
                  <a:lnTo>
                    <a:pt x="952500" y="1187958"/>
                  </a:lnTo>
                  <a:close/>
                </a:path>
                <a:path w="4489450" h="1752600">
                  <a:moveTo>
                    <a:pt x="1079754" y="1187958"/>
                  </a:moveTo>
                  <a:lnTo>
                    <a:pt x="1015746" y="1187958"/>
                  </a:lnTo>
                  <a:lnTo>
                    <a:pt x="1015746" y="1251204"/>
                  </a:lnTo>
                  <a:lnTo>
                    <a:pt x="1079754" y="1251204"/>
                  </a:lnTo>
                  <a:lnTo>
                    <a:pt x="1079754" y="1187958"/>
                  </a:lnTo>
                  <a:close/>
                </a:path>
                <a:path w="4489450" h="1752600">
                  <a:moveTo>
                    <a:pt x="1206246" y="1187958"/>
                  </a:moveTo>
                  <a:lnTo>
                    <a:pt x="1142987" y="1187958"/>
                  </a:lnTo>
                  <a:lnTo>
                    <a:pt x="1142987" y="1251204"/>
                  </a:lnTo>
                  <a:lnTo>
                    <a:pt x="1206246" y="1251204"/>
                  </a:lnTo>
                  <a:lnTo>
                    <a:pt x="1206246" y="1187958"/>
                  </a:lnTo>
                  <a:close/>
                </a:path>
                <a:path w="4489450" h="1752600">
                  <a:moveTo>
                    <a:pt x="1365504" y="1727454"/>
                  </a:moveTo>
                  <a:lnTo>
                    <a:pt x="1301496" y="1727454"/>
                  </a:lnTo>
                  <a:lnTo>
                    <a:pt x="1301496" y="1752600"/>
                  </a:lnTo>
                  <a:lnTo>
                    <a:pt x="1365504" y="1752600"/>
                  </a:lnTo>
                  <a:lnTo>
                    <a:pt x="1365504" y="1727454"/>
                  </a:lnTo>
                  <a:close/>
                </a:path>
                <a:path w="4489450" h="1752600">
                  <a:moveTo>
                    <a:pt x="1365504" y="1600200"/>
                  </a:moveTo>
                  <a:lnTo>
                    <a:pt x="1301496" y="1600200"/>
                  </a:lnTo>
                  <a:lnTo>
                    <a:pt x="1301496" y="1664208"/>
                  </a:lnTo>
                  <a:lnTo>
                    <a:pt x="1365504" y="1664208"/>
                  </a:lnTo>
                  <a:lnTo>
                    <a:pt x="1365504" y="1600200"/>
                  </a:lnTo>
                  <a:close/>
                </a:path>
                <a:path w="4489450" h="1752600">
                  <a:moveTo>
                    <a:pt x="1365504" y="1473708"/>
                  </a:moveTo>
                  <a:lnTo>
                    <a:pt x="1301496" y="1473708"/>
                  </a:lnTo>
                  <a:lnTo>
                    <a:pt x="1301496" y="1536966"/>
                  </a:lnTo>
                  <a:lnTo>
                    <a:pt x="1365504" y="1536966"/>
                  </a:lnTo>
                  <a:lnTo>
                    <a:pt x="1365504" y="1473708"/>
                  </a:lnTo>
                  <a:close/>
                </a:path>
                <a:path w="4489450" h="1752600">
                  <a:moveTo>
                    <a:pt x="1365504" y="1346454"/>
                  </a:moveTo>
                  <a:lnTo>
                    <a:pt x="1301496" y="1346454"/>
                  </a:lnTo>
                  <a:lnTo>
                    <a:pt x="1301496" y="1409700"/>
                  </a:lnTo>
                  <a:lnTo>
                    <a:pt x="1365504" y="1409700"/>
                  </a:lnTo>
                  <a:lnTo>
                    <a:pt x="1365504" y="1346454"/>
                  </a:lnTo>
                  <a:close/>
                </a:path>
                <a:path w="4489450" h="1752600">
                  <a:moveTo>
                    <a:pt x="1365504" y="1219200"/>
                  </a:moveTo>
                  <a:lnTo>
                    <a:pt x="1333500" y="1219200"/>
                  </a:lnTo>
                  <a:lnTo>
                    <a:pt x="1333500" y="1187958"/>
                  </a:lnTo>
                  <a:lnTo>
                    <a:pt x="1270254" y="1187958"/>
                  </a:lnTo>
                  <a:lnTo>
                    <a:pt x="1270254" y="1251204"/>
                  </a:lnTo>
                  <a:lnTo>
                    <a:pt x="1301496" y="1251204"/>
                  </a:lnTo>
                  <a:lnTo>
                    <a:pt x="1301496" y="1283208"/>
                  </a:lnTo>
                  <a:lnTo>
                    <a:pt x="1365504" y="1283208"/>
                  </a:lnTo>
                  <a:lnTo>
                    <a:pt x="1365504" y="1219200"/>
                  </a:lnTo>
                  <a:close/>
                </a:path>
                <a:path w="4489450" h="1752600">
                  <a:moveTo>
                    <a:pt x="1440942" y="1687068"/>
                  </a:moveTo>
                  <a:lnTo>
                    <a:pt x="1377696" y="1687068"/>
                  </a:lnTo>
                  <a:lnTo>
                    <a:pt x="1377696" y="1750314"/>
                  </a:lnTo>
                  <a:lnTo>
                    <a:pt x="1440942" y="1750314"/>
                  </a:lnTo>
                  <a:lnTo>
                    <a:pt x="1440942" y="1687068"/>
                  </a:lnTo>
                  <a:close/>
                </a:path>
                <a:path w="4489450" h="1752600">
                  <a:moveTo>
                    <a:pt x="1568196" y="1687068"/>
                  </a:moveTo>
                  <a:lnTo>
                    <a:pt x="1504937" y="1687068"/>
                  </a:lnTo>
                  <a:lnTo>
                    <a:pt x="1504937" y="1750314"/>
                  </a:lnTo>
                  <a:lnTo>
                    <a:pt x="1568196" y="1750314"/>
                  </a:lnTo>
                  <a:lnTo>
                    <a:pt x="1568196" y="1687068"/>
                  </a:lnTo>
                  <a:close/>
                </a:path>
                <a:path w="4489450" h="1752600">
                  <a:moveTo>
                    <a:pt x="1695450" y="1687068"/>
                  </a:moveTo>
                  <a:lnTo>
                    <a:pt x="1631442" y="1687068"/>
                  </a:lnTo>
                  <a:lnTo>
                    <a:pt x="1631442" y="1750314"/>
                  </a:lnTo>
                  <a:lnTo>
                    <a:pt x="1695450" y="1750314"/>
                  </a:lnTo>
                  <a:lnTo>
                    <a:pt x="1695450" y="1687068"/>
                  </a:lnTo>
                  <a:close/>
                </a:path>
                <a:path w="4489450" h="1752600">
                  <a:moveTo>
                    <a:pt x="1821942" y="1687068"/>
                  </a:moveTo>
                  <a:lnTo>
                    <a:pt x="1758696" y="1687068"/>
                  </a:lnTo>
                  <a:lnTo>
                    <a:pt x="1758696" y="1750314"/>
                  </a:lnTo>
                  <a:lnTo>
                    <a:pt x="1821942" y="1750314"/>
                  </a:lnTo>
                  <a:lnTo>
                    <a:pt x="1821942" y="1687068"/>
                  </a:lnTo>
                  <a:close/>
                </a:path>
                <a:path w="4489450" h="1752600">
                  <a:moveTo>
                    <a:pt x="1949196" y="1687068"/>
                  </a:moveTo>
                  <a:lnTo>
                    <a:pt x="1885937" y="1687068"/>
                  </a:lnTo>
                  <a:lnTo>
                    <a:pt x="1885937" y="1750314"/>
                  </a:lnTo>
                  <a:lnTo>
                    <a:pt x="1949196" y="1750314"/>
                  </a:lnTo>
                  <a:lnTo>
                    <a:pt x="1949196" y="1687068"/>
                  </a:lnTo>
                  <a:close/>
                </a:path>
                <a:path w="4489450" h="1752600">
                  <a:moveTo>
                    <a:pt x="2076450" y="1687068"/>
                  </a:moveTo>
                  <a:lnTo>
                    <a:pt x="2012442" y="1687068"/>
                  </a:lnTo>
                  <a:lnTo>
                    <a:pt x="2012442" y="1750314"/>
                  </a:lnTo>
                  <a:lnTo>
                    <a:pt x="2076450" y="1750314"/>
                  </a:lnTo>
                  <a:lnTo>
                    <a:pt x="2076450" y="1687068"/>
                  </a:lnTo>
                  <a:close/>
                </a:path>
                <a:path w="4489450" h="1752600">
                  <a:moveTo>
                    <a:pt x="2202942" y="1687068"/>
                  </a:moveTo>
                  <a:lnTo>
                    <a:pt x="2139696" y="1687068"/>
                  </a:lnTo>
                  <a:lnTo>
                    <a:pt x="2139696" y="1750314"/>
                  </a:lnTo>
                  <a:lnTo>
                    <a:pt x="2202942" y="1750314"/>
                  </a:lnTo>
                  <a:lnTo>
                    <a:pt x="2202942" y="1687068"/>
                  </a:lnTo>
                  <a:close/>
                </a:path>
                <a:path w="4489450" h="1752600">
                  <a:moveTo>
                    <a:pt x="2330196" y="1687068"/>
                  </a:moveTo>
                  <a:lnTo>
                    <a:pt x="2266937" y="1687068"/>
                  </a:lnTo>
                  <a:lnTo>
                    <a:pt x="2266937" y="1750314"/>
                  </a:lnTo>
                  <a:lnTo>
                    <a:pt x="2330196" y="1750314"/>
                  </a:lnTo>
                  <a:lnTo>
                    <a:pt x="2330196" y="1687068"/>
                  </a:lnTo>
                  <a:close/>
                </a:path>
                <a:path w="4489450" h="1752600">
                  <a:moveTo>
                    <a:pt x="2457450" y="1687068"/>
                  </a:moveTo>
                  <a:lnTo>
                    <a:pt x="2393442" y="1687068"/>
                  </a:lnTo>
                  <a:lnTo>
                    <a:pt x="2393442" y="1750314"/>
                  </a:lnTo>
                  <a:lnTo>
                    <a:pt x="2457450" y="1750314"/>
                  </a:lnTo>
                  <a:lnTo>
                    <a:pt x="2457450" y="1687068"/>
                  </a:lnTo>
                  <a:close/>
                </a:path>
                <a:path w="4489450" h="1752600">
                  <a:moveTo>
                    <a:pt x="2583942" y="1687068"/>
                  </a:moveTo>
                  <a:lnTo>
                    <a:pt x="2520696" y="1687068"/>
                  </a:lnTo>
                  <a:lnTo>
                    <a:pt x="2520696" y="1750314"/>
                  </a:lnTo>
                  <a:lnTo>
                    <a:pt x="2583942" y="1750314"/>
                  </a:lnTo>
                  <a:lnTo>
                    <a:pt x="2583942" y="1687068"/>
                  </a:lnTo>
                  <a:close/>
                </a:path>
                <a:path w="4489450" h="1752600">
                  <a:moveTo>
                    <a:pt x="2711196" y="1687068"/>
                  </a:moveTo>
                  <a:lnTo>
                    <a:pt x="2647937" y="1687068"/>
                  </a:lnTo>
                  <a:lnTo>
                    <a:pt x="2647937" y="1750314"/>
                  </a:lnTo>
                  <a:lnTo>
                    <a:pt x="2711196" y="1750314"/>
                  </a:lnTo>
                  <a:lnTo>
                    <a:pt x="2711196" y="1687068"/>
                  </a:lnTo>
                  <a:close/>
                </a:path>
                <a:path w="4489450" h="1752600">
                  <a:moveTo>
                    <a:pt x="2838450" y="1687068"/>
                  </a:moveTo>
                  <a:lnTo>
                    <a:pt x="2774442" y="1687068"/>
                  </a:lnTo>
                  <a:lnTo>
                    <a:pt x="2774442" y="1750314"/>
                  </a:lnTo>
                  <a:lnTo>
                    <a:pt x="2838450" y="1750314"/>
                  </a:lnTo>
                  <a:lnTo>
                    <a:pt x="2838450" y="1687068"/>
                  </a:lnTo>
                  <a:close/>
                </a:path>
                <a:path w="4489450" h="1752600">
                  <a:moveTo>
                    <a:pt x="2964942" y="1687068"/>
                  </a:moveTo>
                  <a:lnTo>
                    <a:pt x="2901696" y="1687068"/>
                  </a:lnTo>
                  <a:lnTo>
                    <a:pt x="2901696" y="1750314"/>
                  </a:lnTo>
                  <a:lnTo>
                    <a:pt x="2964942" y="1750314"/>
                  </a:lnTo>
                  <a:lnTo>
                    <a:pt x="2964942" y="1687068"/>
                  </a:lnTo>
                  <a:close/>
                </a:path>
                <a:path w="4489450" h="1752600">
                  <a:moveTo>
                    <a:pt x="3092196" y="1687068"/>
                  </a:moveTo>
                  <a:lnTo>
                    <a:pt x="3028937" y="1687068"/>
                  </a:lnTo>
                  <a:lnTo>
                    <a:pt x="3028937" y="1750314"/>
                  </a:lnTo>
                  <a:lnTo>
                    <a:pt x="3092196" y="1750314"/>
                  </a:lnTo>
                  <a:lnTo>
                    <a:pt x="3092196" y="1687068"/>
                  </a:lnTo>
                  <a:close/>
                </a:path>
                <a:path w="4489450" h="1752600">
                  <a:moveTo>
                    <a:pt x="3219450" y="1687068"/>
                  </a:moveTo>
                  <a:lnTo>
                    <a:pt x="3155442" y="1687068"/>
                  </a:lnTo>
                  <a:lnTo>
                    <a:pt x="3155442" y="1750314"/>
                  </a:lnTo>
                  <a:lnTo>
                    <a:pt x="3219450" y="1750314"/>
                  </a:lnTo>
                  <a:lnTo>
                    <a:pt x="3219450" y="1687068"/>
                  </a:lnTo>
                  <a:close/>
                </a:path>
                <a:path w="4489450" h="1752600">
                  <a:moveTo>
                    <a:pt x="3345942" y="1687068"/>
                  </a:moveTo>
                  <a:lnTo>
                    <a:pt x="3282696" y="1687068"/>
                  </a:lnTo>
                  <a:lnTo>
                    <a:pt x="3282696" y="1750314"/>
                  </a:lnTo>
                  <a:lnTo>
                    <a:pt x="3345942" y="1750314"/>
                  </a:lnTo>
                  <a:lnTo>
                    <a:pt x="3345942" y="1687068"/>
                  </a:lnTo>
                  <a:close/>
                </a:path>
                <a:path w="4489450" h="1752600">
                  <a:moveTo>
                    <a:pt x="3473196" y="1687068"/>
                  </a:moveTo>
                  <a:lnTo>
                    <a:pt x="3409937" y="1687068"/>
                  </a:lnTo>
                  <a:lnTo>
                    <a:pt x="3409937" y="1750314"/>
                  </a:lnTo>
                  <a:lnTo>
                    <a:pt x="3473196" y="1750314"/>
                  </a:lnTo>
                  <a:lnTo>
                    <a:pt x="3473196" y="1687068"/>
                  </a:lnTo>
                  <a:close/>
                </a:path>
                <a:path w="4489450" h="1752600">
                  <a:moveTo>
                    <a:pt x="3600437" y="1687068"/>
                  </a:moveTo>
                  <a:lnTo>
                    <a:pt x="3536429" y="1687068"/>
                  </a:lnTo>
                  <a:lnTo>
                    <a:pt x="3536429" y="1750314"/>
                  </a:lnTo>
                  <a:lnTo>
                    <a:pt x="3600437" y="1750314"/>
                  </a:lnTo>
                  <a:lnTo>
                    <a:pt x="3600437" y="1687068"/>
                  </a:lnTo>
                  <a:close/>
                </a:path>
                <a:path w="4489450" h="1752600">
                  <a:moveTo>
                    <a:pt x="3726942" y="1687068"/>
                  </a:moveTo>
                  <a:lnTo>
                    <a:pt x="3663696" y="1687068"/>
                  </a:lnTo>
                  <a:lnTo>
                    <a:pt x="3663696" y="1750314"/>
                  </a:lnTo>
                  <a:lnTo>
                    <a:pt x="3726942" y="1750314"/>
                  </a:lnTo>
                  <a:lnTo>
                    <a:pt x="3726942" y="1687068"/>
                  </a:lnTo>
                  <a:close/>
                </a:path>
                <a:path w="4489450" h="1752600">
                  <a:moveTo>
                    <a:pt x="3854196" y="1687068"/>
                  </a:moveTo>
                  <a:lnTo>
                    <a:pt x="3790950" y="1687068"/>
                  </a:lnTo>
                  <a:lnTo>
                    <a:pt x="3790950" y="1750314"/>
                  </a:lnTo>
                  <a:lnTo>
                    <a:pt x="3854196" y="1750314"/>
                  </a:lnTo>
                  <a:lnTo>
                    <a:pt x="3854196" y="1687068"/>
                  </a:lnTo>
                  <a:close/>
                </a:path>
                <a:path w="4489450" h="1752600">
                  <a:moveTo>
                    <a:pt x="3981450" y="1687068"/>
                  </a:moveTo>
                  <a:lnTo>
                    <a:pt x="3917442" y="1687068"/>
                  </a:lnTo>
                  <a:lnTo>
                    <a:pt x="3917442" y="1750314"/>
                  </a:lnTo>
                  <a:lnTo>
                    <a:pt x="3981450" y="1750314"/>
                  </a:lnTo>
                  <a:lnTo>
                    <a:pt x="3981450" y="1687068"/>
                  </a:lnTo>
                  <a:close/>
                </a:path>
                <a:path w="4489450" h="1752600">
                  <a:moveTo>
                    <a:pt x="4107942" y="1687068"/>
                  </a:moveTo>
                  <a:lnTo>
                    <a:pt x="4044696" y="1687068"/>
                  </a:lnTo>
                  <a:lnTo>
                    <a:pt x="4044696" y="1750314"/>
                  </a:lnTo>
                  <a:lnTo>
                    <a:pt x="4107942" y="1750314"/>
                  </a:lnTo>
                  <a:lnTo>
                    <a:pt x="4107942" y="1687068"/>
                  </a:lnTo>
                  <a:close/>
                </a:path>
                <a:path w="4489450" h="1752600">
                  <a:moveTo>
                    <a:pt x="4235196" y="1687068"/>
                  </a:moveTo>
                  <a:lnTo>
                    <a:pt x="4171950" y="1687068"/>
                  </a:lnTo>
                  <a:lnTo>
                    <a:pt x="4171950" y="1750314"/>
                  </a:lnTo>
                  <a:lnTo>
                    <a:pt x="4235196" y="1750314"/>
                  </a:lnTo>
                  <a:lnTo>
                    <a:pt x="4235196" y="1687068"/>
                  </a:lnTo>
                  <a:close/>
                </a:path>
                <a:path w="4489450" h="1752600">
                  <a:moveTo>
                    <a:pt x="4362450" y="1687068"/>
                  </a:moveTo>
                  <a:lnTo>
                    <a:pt x="4298442" y="1687068"/>
                  </a:lnTo>
                  <a:lnTo>
                    <a:pt x="4298442" y="1750314"/>
                  </a:lnTo>
                  <a:lnTo>
                    <a:pt x="4362450" y="1750314"/>
                  </a:lnTo>
                  <a:lnTo>
                    <a:pt x="4362450" y="1687068"/>
                  </a:lnTo>
                  <a:close/>
                </a:path>
                <a:path w="4489450" h="1752600">
                  <a:moveTo>
                    <a:pt x="4488942" y="1687068"/>
                  </a:moveTo>
                  <a:lnTo>
                    <a:pt x="4425696" y="1687068"/>
                  </a:lnTo>
                  <a:lnTo>
                    <a:pt x="4425696" y="1750314"/>
                  </a:lnTo>
                  <a:lnTo>
                    <a:pt x="4488942" y="1750314"/>
                  </a:lnTo>
                  <a:lnTo>
                    <a:pt x="4488942" y="168706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153</a:t>
            </a:fld>
            <a:endParaRPr spc="-25" dirty="0"/>
          </a:p>
        </p:txBody>
      </p:sp>
      <p:sp>
        <p:nvSpPr>
          <p:cNvPr id="9" name="object 9"/>
          <p:cNvSpPr txBox="1"/>
          <p:nvPr/>
        </p:nvSpPr>
        <p:spPr>
          <a:xfrm>
            <a:off x="1726957" y="1238504"/>
            <a:ext cx="621538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algn="ctr">
              <a:lnSpc>
                <a:spcPct val="100000"/>
              </a:lnSpc>
              <a:spcBef>
                <a:spcPts val="100"/>
              </a:spcBef>
            </a:pPr>
            <a:r>
              <a:rPr sz="2400" spc="60" dirty="0">
                <a:solidFill>
                  <a:srgbClr val="EC34F1"/>
                </a:solidFill>
                <a:latin typeface="Arial Unicode MS"/>
                <a:cs typeface="Arial Unicode MS"/>
              </a:rPr>
              <a:t>Enfoque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75" dirty="0">
                <a:solidFill>
                  <a:srgbClr val="EC34F1"/>
                </a:solidFill>
                <a:latin typeface="Arial Unicode MS"/>
                <a:cs typeface="Arial Unicode MS"/>
              </a:rPr>
              <a:t>heredado</a:t>
            </a:r>
            <a:endParaRPr sz="24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685"/>
              </a:spcBef>
            </a:pPr>
            <a:r>
              <a:rPr sz="2200" spc="50" dirty="0">
                <a:solidFill>
                  <a:srgbClr val="EC34F1"/>
                </a:solidFill>
                <a:latin typeface="Arial Unicode MS"/>
                <a:cs typeface="Arial Unicode MS"/>
              </a:rPr>
              <a:t>Protección</a:t>
            </a:r>
            <a:r>
              <a:rPr sz="22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dirty="0">
                <a:solidFill>
                  <a:srgbClr val="EC34F1"/>
                </a:solidFill>
                <a:latin typeface="Arial Unicode MS"/>
                <a:cs typeface="Arial Unicode MS"/>
              </a:rPr>
              <a:t>V/Hz</a:t>
            </a:r>
            <a:r>
              <a:rPr sz="22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2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120" dirty="0">
                <a:solidFill>
                  <a:srgbClr val="EC34F1"/>
                </a:solidFill>
                <a:latin typeface="Arial Unicode MS"/>
                <a:cs typeface="Arial Unicode MS"/>
              </a:rPr>
              <a:t>tiempo</a:t>
            </a:r>
            <a:r>
              <a:rPr sz="22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95" dirty="0">
                <a:solidFill>
                  <a:srgbClr val="EC34F1"/>
                </a:solidFill>
                <a:latin typeface="Arial Unicode MS"/>
                <a:cs typeface="Arial Unicode MS"/>
              </a:rPr>
              <a:t>definido</a:t>
            </a:r>
            <a:r>
              <a:rPr sz="22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dirty="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sz="22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0" dirty="0">
                <a:solidFill>
                  <a:srgbClr val="EC34F1"/>
                </a:solidFill>
                <a:latin typeface="Arial Unicode MS"/>
                <a:cs typeface="Arial Unicode MS"/>
              </a:rPr>
              <a:t>nivel</a:t>
            </a:r>
            <a:r>
              <a:rPr sz="22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0" dirty="0">
                <a:solidFill>
                  <a:srgbClr val="EC34F1"/>
                </a:solidFill>
                <a:latin typeface="Arial Unicode MS"/>
                <a:cs typeface="Arial Unicode MS"/>
              </a:rPr>
              <a:t>dual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12617" y="6279890"/>
            <a:ext cx="3966210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dirty="0">
                <a:latin typeface="Trebuchet MS"/>
                <a:cs typeface="Trebuchet MS"/>
              </a:rPr>
              <a:t>Intentos</a:t>
            </a:r>
            <a:r>
              <a:rPr sz="1550" i="1" spc="5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de</a:t>
            </a:r>
            <a:r>
              <a:rPr sz="1550" i="1" spc="5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aproximar</a:t>
            </a:r>
            <a:r>
              <a:rPr sz="1550" i="1" spc="5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curvas</a:t>
            </a:r>
            <a:r>
              <a:rPr sz="1550" i="1" spc="5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con</a:t>
            </a:r>
            <a:r>
              <a:rPr sz="1550" i="1" spc="50" dirty="0">
                <a:latin typeface="Trebuchet MS"/>
                <a:cs typeface="Trebuchet MS"/>
              </a:rPr>
              <a:t> </a:t>
            </a:r>
            <a:r>
              <a:rPr sz="1550" i="1" spc="-10" dirty="0">
                <a:latin typeface="Trebuchet MS"/>
                <a:cs typeface="Trebuchet MS"/>
              </a:rPr>
              <a:t>escalones</a:t>
            </a:r>
            <a:endParaRPr sz="15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154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3245611" y="1217167"/>
            <a:ext cx="30892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70" dirty="0">
                <a:solidFill>
                  <a:srgbClr val="EC34F1"/>
                </a:solidFill>
                <a:latin typeface="Trebuchet MS"/>
                <a:cs typeface="Trebuchet MS"/>
              </a:rPr>
              <a:t>Sobreexcitación</a:t>
            </a:r>
            <a:r>
              <a:rPr sz="2400" b="1" spc="-7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400" b="1" spc="-30" dirty="0">
                <a:solidFill>
                  <a:srgbClr val="EC34F1"/>
                </a:solidFill>
                <a:latin typeface="Trebuchet MS"/>
                <a:cs typeface="Trebuchet MS"/>
              </a:rPr>
              <a:t>(24)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5539" y="2068067"/>
            <a:ext cx="6025515" cy="3848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90750">
              <a:lnSpc>
                <a:spcPct val="100000"/>
              </a:lnSpc>
              <a:spcBef>
                <a:spcPts val="100"/>
              </a:spcBef>
            </a:pPr>
            <a:r>
              <a:rPr sz="2300" u="sng" spc="5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Protección</a:t>
            </a:r>
            <a:r>
              <a:rPr sz="2300" u="sng" spc="-2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2300" u="sng" spc="10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moderna</a:t>
            </a:r>
            <a:endParaRPr sz="23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030"/>
              </a:spcBef>
              <a:buSzPct val="147368"/>
              <a:buChar char="-"/>
              <a:tabLst>
                <a:tab pos="354965" algn="l"/>
                <a:tab pos="355600" algn="l"/>
              </a:tabLst>
            </a:pPr>
            <a:r>
              <a:rPr sz="1900" dirty="0">
                <a:latin typeface="Arial Unicode MS"/>
                <a:cs typeface="Arial Unicode MS"/>
              </a:rPr>
              <a:t>Elementos</a:t>
            </a:r>
            <a:r>
              <a:rPr sz="1900" spc="9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95" dirty="0">
                <a:latin typeface="Arial Unicode MS"/>
                <a:cs typeface="Arial Unicode MS"/>
              </a:rPr>
              <a:t> </a:t>
            </a:r>
            <a:r>
              <a:rPr sz="1900" spc="100" dirty="0">
                <a:latin typeface="Arial Unicode MS"/>
                <a:cs typeface="Arial Unicode MS"/>
              </a:rPr>
              <a:t>tiempo</a:t>
            </a:r>
            <a:r>
              <a:rPr sz="1900" spc="95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definido</a:t>
            </a:r>
            <a:endParaRPr sz="1900">
              <a:latin typeface="Arial Unicode MS"/>
              <a:cs typeface="Arial Unicode MS"/>
            </a:endParaRPr>
          </a:p>
          <a:p>
            <a:pPr marL="566420" lvl="1" indent="-97155">
              <a:lnSpc>
                <a:spcPct val="100000"/>
              </a:lnSpc>
              <a:spcBef>
                <a:spcPts val="1300"/>
              </a:spcBef>
              <a:buChar char="•"/>
              <a:tabLst>
                <a:tab pos="567055" algn="l"/>
              </a:tabLst>
            </a:pPr>
            <a:r>
              <a:rPr sz="1200" dirty="0">
                <a:latin typeface="Arial Unicode MS"/>
                <a:cs typeface="Arial Unicode MS"/>
              </a:rPr>
              <a:t>Modificación</a:t>
            </a:r>
            <a:r>
              <a:rPr sz="1200" spc="24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240" dirty="0">
                <a:latin typeface="Arial Unicode MS"/>
                <a:cs typeface="Arial Unicode MS"/>
              </a:rPr>
              <a:t> </a:t>
            </a:r>
            <a:r>
              <a:rPr sz="1200" spc="-10" dirty="0">
                <a:latin typeface="Arial Unicode MS"/>
                <a:cs typeface="Arial Unicode MS"/>
              </a:rPr>
              <a:t>curva</a:t>
            </a:r>
            <a:endParaRPr sz="1200">
              <a:latin typeface="Arial Unicode MS"/>
              <a:cs typeface="Arial Unicode MS"/>
            </a:endParaRPr>
          </a:p>
          <a:p>
            <a:pPr marL="614680" lvl="1" indent="-145415">
              <a:lnSpc>
                <a:spcPct val="100000"/>
              </a:lnSpc>
              <a:spcBef>
                <a:spcPts val="840"/>
              </a:spcBef>
              <a:buChar char="•"/>
              <a:tabLst>
                <a:tab pos="615315" algn="l"/>
              </a:tabLst>
            </a:pPr>
            <a:r>
              <a:rPr sz="1800" spc="45" dirty="0">
                <a:latin typeface="Arial Unicode MS"/>
                <a:cs typeface="Arial Unicode MS"/>
              </a:rPr>
              <a:t>Alarma</a:t>
            </a:r>
            <a:endParaRPr sz="18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895"/>
              </a:spcBef>
              <a:buSzPct val="116666"/>
              <a:buChar char="-"/>
              <a:tabLst>
                <a:tab pos="354965" algn="l"/>
                <a:tab pos="355600" algn="l"/>
              </a:tabLst>
            </a:pPr>
            <a:r>
              <a:rPr sz="2400" dirty="0">
                <a:latin typeface="Arial Unicode MS"/>
                <a:cs typeface="Arial Unicode MS"/>
              </a:rPr>
              <a:t>Curvas</a:t>
            </a:r>
            <a:r>
              <a:rPr sz="2400" spc="3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inversas</a:t>
            </a:r>
            <a:endParaRPr sz="2400">
              <a:latin typeface="Arial Unicode MS"/>
              <a:cs typeface="Arial Unicode MS"/>
            </a:endParaRPr>
          </a:p>
          <a:p>
            <a:pPr marL="755650" marR="78740" lvl="1" indent="-285750">
              <a:lnSpc>
                <a:spcPts val="2880"/>
              </a:lnSpc>
              <a:spcBef>
                <a:spcPts val="105"/>
              </a:spcBef>
              <a:buChar char="•"/>
              <a:tabLst>
                <a:tab pos="599440" algn="l"/>
              </a:tabLst>
            </a:pPr>
            <a:r>
              <a:rPr sz="1600" dirty="0">
                <a:latin typeface="Arial Unicode MS"/>
                <a:cs typeface="Arial Unicode MS"/>
              </a:rPr>
              <a:t>Seleccione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el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spc="90" dirty="0">
                <a:latin typeface="Arial Unicode MS"/>
                <a:cs typeface="Arial Unicode MS"/>
              </a:rPr>
              <a:t>tipo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curva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para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una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spc="80" dirty="0">
                <a:latin typeface="Arial Unicode MS"/>
                <a:cs typeface="Arial Unicode MS"/>
              </a:rPr>
              <a:t>mejor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spc="40" dirty="0">
                <a:latin typeface="Arial Unicode MS"/>
                <a:cs typeface="Arial Unicode MS"/>
              </a:rPr>
              <a:t>coordinación </a:t>
            </a:r>
            <a:r>
              <a:rPr sz="1600" dirty="0">
                <a:latin typeface="Arial Unicode MS"/>
                <a:cs typeface="Arial Unicode MS"/>
              </a:rPr>
              <a:t>con</a:t>
            </a:r>
            <a:r>
              <a:rPr sz="1600" spc="1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las</a:t>
            </a:r>
            <a:r>
              <a:rPr sz="1600" spc="1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recomendaciones</a:t>
            </a:r>
            <a:r>
              <a:rPr sz="1600" spc="1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los</a:t>
            </a:r>
            <a:r>
              <a:rPr sz="1600" spc="16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fabricantes</a:t>
            </a:r>
            <a:endParaRPr sz="1600">
              <a:latin typeface="Arial Unicode MS"/>
              <a:cs typeface="Arial Unicode MS"/>
            </a:endParaRPr>
          </a:p>
          <a:p>
            <a:pPr marL="570865" lvl="1" indent="-100965">
              <a:lnSpc>
                <a:spcPct val="100000"/>
              </a:lnSpc>
              <a:spcBef>
                <a:spcPts val="1055"/>
              </a:spcBef>
              <a:buChar char="•"/>
              <a:tabLst>
                <a:tab pos="570865" algn="l"/>
              </a:tabLst>
            </a:pPr>
            <a:r>
              <a:rPr sz="1250" dirty="0">
                <a:latin typeface="Arial Unicode MS"/>
                <a:cs typeface="Arial Unicode MS"/>
              </a:rPr>
              <a:t>Emplee</a:t>
            </a:r>
            <a:r>
              <a:rPr sz="1250" spc="85" dirty="0">
                <a:latin typeface="Arial Unicode MS"/>
                <a:cs typeface="Arial Unicode MS"/>
              </a:rPr>
              <a:t> </a:t>
            </a:r>
            <a:r>
              <a:rPr sz="1250" spc="75" dirty="0">
                <a:latin typeface="Arial Unicode MS"/>
                <a:cs typeface="Arial Unicode MS"/>
              </a:rPr>
              <a:t>un</a:t>
            </a:r>
            <a:r>
              <a:rPr sz="1250" spc="90" dirty="0">
                <a:latin typeface="Arial Unicode MS"/>
                <a:cs typeface="Arial Unicode MS"/>
              </a:rPr>
              <a:t> </a:t>
            </a:r>
            <a:r>
              <a:rPr sz="1250" spc="50" dirty="0">
                <a:latin typeface="Arial Unicode MS"/>
                <a:cs typeface="Arial Unicode MS"/>
              </a:rPr>
              <a:t>temporizador</a:t>
            </a:r>
            <a:r>
              <a:rPr sz="1250" spc="9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</a:t>
            </a:r>
            <a:r>
              <a:rPr sz="1250" spc="9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reinicio</a:t>
            </a:r>
            <a:r>
              <a:rPr sz="1250" spc="90" dirty="0">
                <a:latin typeface="Arial Unicode MS"/>
                <a:cs typeface="Arial Unicode MS"/>
              </a:rPr>
              <a:t> </a:t>
            </a:r>
            <a:r>
              <a:rPr sz="1250" spc="40" dirty="0">
                <a:latin typeface="Arial Unicode MS"/>
                <a:cs typeface="Arial Unicode MS"/>
              </a:rPr>
              <a:t>configurable</a:t>
            </a:r>
            <a:endParaRPr sz="1250">
              <a:latin typeface="Arial Unicode MS"/>
              <a:cs typeface="Arial Unicode MS"/>
            </a:endParaRPr>
          </a:p>
          <a:p>
            <a:pPr marL="1047750" lvl="2" indent="-121285">
              <a:lnSpc>
                <a:spcPct val="100000"/>
              </a:lnSpc>
              <a:spcBef>
                <a:spcPts val="740"/>
              </a:spcBef>
              <a:buChar char="•"/>
              <a:tabLst>
                <a:tab pos="1048385" algn="l"/>
              </a:tabLst>
            </a:pPr>
            <a:r>
              <a:rPr sz="1500" spc="50" dirty="0">
                <a:latin typeface="Arial Unicode MS"/>
                <a:cs typeface="Arial Unicode MS"/>
              </a:rPr>
              <a:t>Proporciona</a:t>
            </a:r>
            <a:r>
              <a:rPr sz="1500" spc="35" dirty="0">
                <a:latin typeface="Arial Unicode MS"/>
                <a:cs typeface="Arial Unicode MS"/>
              </a:rPr>
              <a:t> </a:t>
            </a:r>
            <a:r>
              <a:rPr sz="1500" spc="75" dirty="0">
                <a:latin typeface="Arial Unicode MS"/>
                <a:cs typeface="Arial Unicode MS"/>
              </a:rPr>
              <a:t>"memoria</a:t>
            </a:r>
            <a:r>
              <a:rPr sz="1500" spc="3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térmica"</a:t>
            </a:r>
            <a:r>
              <a:rPr sz="1500" spc="4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para</a:t>
            </a:r>
            <a:r>
              <a:rPr sz="1500" spc="3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eventos</a:t>
            </a:r>
            <a:r>
              <a:rPr sz="1500" spc="40" dirty="0">
                <a:latin typeface="Arial Unicode MS"/>
                <a:cs typeface="Arial Unicode MS"/>
              </a:rPr>
              <a:t> repetidos</a:t>
            </a:r>
            <a:endParaRPr sz="1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04171" y="1724879"/>
            <a:ext cx="5836285" cy="4934585"/>
            <a:chOff x="1904171" y="1724879"/>
            <a:chExt cx="5836285" cy="49345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4171" y="1724879"/>
              <a:ext cx="5836118" cy="49343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153918" y="3235452"/>
              <a:ext cx="828675" cy="894080"/>
            </a:xfrm>
            <a:custGeom>
              <a:avLst/>
              <a:gdLst/>
              <a:ahLst/>
              <a:cxnLst/>
              <a:rect l="l" t="t" r="r" b="b"/>
              <a:pathLst>
                <a:path w="828675" h="894079">
                  <a:moveTo>
                    <a:pt x="0" y="0"/>
                  </a:moveTo>
                  <a:lnTo>
                    <a:pt x="20190" y="45932"/>
                  </a:lnTo>
                  <a:lnTo>
                    <a:pt x="41611" y="91177"/>
                  </a:lnTo>
                  <a:lnTo>
                    <a:pt x="64243" y="135715"/>
                  </a:lnTo>
                  <a:lnTo>
                    <a:pt x="88067" y="179524"/>
                  </a:lnTo>
                  <a:lnTo>
                    <a:pt x="113062" y="222583"/>
                  </a:lnTo>
                  <a:lnTo>
                    <a:pt x="139208" y="264871"/>
                  </a:lnTo>
                  <a:lnTo>
                    <a:pt x="166486" y="306366"/>
                  </a:lnTo>
                  <a:lnTo>
                    <a:pt x="194876" y="347049"/>
                  </a:lnTo>
                  <a:lnTo>
                    <a:pt x="224357" y="386897"/>
                  </a:lnTo>
                  <a:lnTo>
                    <a:pt x="254910" y="425890"/>
                  </a:lnTo>
                  <a:lnTo>
                    <a:pt x="286515" y="464007"/>
                  </a:lnTo>
                  <a:lnTo>
                    <a:pt x="319152" y="501226"/>
                  </a:lnTo>
                  <a:lnTo>
                    <a:pt x="352801" y="537527"/>
                  </a:lnTo>
                  <a:lnTo>
                    <a:pt x="387442" y="572889"/>
                  </a:lnTo>
                  <a:lnTo>
                    <a:pt x="423056" y="607289"/>
                  </a:lnTo>
                  <a:lnTo>
                    <a:pt x="459622" y="640708"/>
                  </a:lnTo>
                  <a:lnTo>
                    <a:pt x="497121" y="673124"/>
                  </a:lnTo>
                  <a:lnTo>
                    <a:pt x="535532" y="704516"/>
                  </a:lnTo>
                  <a:lnTo>
                    <a:pt x="574836" y="734864"/>
                  </a:lnTo>
                  <a:lnTo>
                    <a:pt x="615013" y="764145"/>
                  </a:lnTo>
                  <a:lnTo>
                    <a:pt x="656043" y="792340"/>
                  </a:lnTo>
                  <a:lnTo>
                    <a:pt x="697905" y="819426"/>
                  </a:lnTo>
                  <a:lnTo>
                    <a:pt x="740582" y="845383"/>
                  </a:lnTo>
                  <a:lnTo>
                    <a:pt x="784051" y="870190"/>
                  </a:lnTo>
                  <a:lnTo>
                    <a:pt x="828294" y="893826"/>
                  </a:lnTo>
                </a:path>
              </a:pathLst>
            </a:custGeom>
            <a:ln w="372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76116" y="4129277"/>
              <a:ext cx="1263650" cy="477520"/>
            </a:xfrm>
            <a:custGeom>
              <a:avLst/>
              <a:gdLst/>
              <a:ahLst/>
              <a:cxnLst/>
              <a:rect l="l" t="t" r="r" b="b"/>
              <a:pathLst>
                <a:path w="1263650" h="477520">
                  <a:moveTo>
                    <a:pt x="0" y="0"/>
                  </a:moveTo>
                  <a:lnTo>
                    <a:pt x="42620" y="27328"/>
                  </a:lnTo>
                  <a:lnTo>
                    <a:pt x="85638" y="53938"/>
                  </a:lnTo>
                  <a:lnTo>
                    <a:pt x="129046" y="79827"/>
                  </a:lnTo>
                  <a:lnTo>
                    <a:pt x="172834" y="104992"/>
                  </a:lnTo>
                  <a:lnTo>
                    <a:pt x="216992" y="129430"/>
                  </a:lnTo>
                  <a:lnTo>
                    <a:pt x="261511" y="153137"/>
                  </a:lnTo>
                  <a:lnTo>
                    <a:pt x="306382" y="176112"/>
                  </a:lnTo>
                  <a:lnTo>
                    <a:pt x="351596" y="198351"/>
                  </a:lnTo>
                  <a:lnTo>
                    <a:pt x="397143" y="219851"/>
                  </a:lnTo>
                  <a:lnTo>
                    <a:pt x="443014" y="240608"/>
                  </a:lnTo>
                  <a:lnTo>
                    <a:pt x="489199" y="260620"/>
                  </a:lnTo>
                  <a:lnTo>
                    <a:pt x="535691" y="279885"/>
                  </a:lnTo>
                  <a:lnTo>
                    <a:pt x="582478" y="298397"/>
                  </a:lnTo>
                  <a:lnTo>
                    <a:pt x="629552" y="316156"/>
                  </a:lnTo>
                  <a:lnTo>
                    <a:pt x="676904" y="333158"/>
                  </a:lnTo>
                  <a:lnTo>
                    <a:pt x="724524" y="349399"/>
                  </a:lnTo>
                  <a:lnTo>
                    <a:pt x="772404" y="364877"/>
                  </a:lnTo>
                  <a:lnTo>
                    <a:pt x="820532" y="379588"/>
                  </a:lnTo>
                  <a:lnTo>
                    <a:pt x="868902" y="393531"/>
                  </a:lnTo>
                  <a:lnTo>
                    <a:pt x="917502" y="406701"/>
                  </a:lnTo>
                  <a:lnTo>
                    <a:pt x="966324" y="419095"/>
                  </a:lnTo>
                  <a:lnTo>
                    <a:pt x="1015359" y="430712"/>
                  </a:lnTo>
                  <a:lnTo>
                    <a:pt x="1064597" y="441546"/>
                  </a:lnTo>
                  <a:lnTo>
                    <a:pt x="1114029" y="451597"/>
                  </a:lnTo>
                  <a:lnTo>
                    <a:pt x="1163645" y="460860"/>
                  </a:lnTo>
                  <a:lnTo>
                    <a:pt x="1213437" y="469332"/>
                  </a:lnTo>
                  <a:lnTo>
                    <a:pt x="1263396" y="477011"/>
                  </a:lnTo>
                </a:path>
              </a:pathLst>
            </a:custGeom>
            <a:ln w="372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241036" y="4619244"/>
              <a:ext cx="0" cy="763905"/>
            </a:xfrm>
            <a:custGeom>
              <a:avLst/>
              <a:gdLst/>
              <a:ahLst/>
              <a:cxnLst/>
              <a:rect l="l" t="t" r="r" b="b"/>
              <a:pathLst>
                <a:path h="763904">
                  <a:moveTo>
                    <a:pt x="0" y="0"/>
                  </a:moveTo>
                  <a:lnTo>
                    <a:pt x="0" y="763524"/>
                  </a:lnTo>
                </a:path>
              </a:pathLst>
            </a:custGeom>
            <a:ln w="372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53227" y="5394959"/>
              <a:ext cx="2359660" cy="0"/>
            </a:xfrm>
            <a:custGeom>
              <a:avLst/>
              <a:gdLst/>
              <a:ahLst/>
              <a:cxnLst/>
              <a:rect l="l" t="t" r="r" b="b"/>
              <a:pathLst>
                <a:path w="2359659">
                  <a:moveTo>
                    <a:pt x="2359152" y="0"/>
                  </a:moveTo>
                  <a:lnTo>
                    <a:pt x="0" y="0"/>
                  </a:lnTo>
                </a:path>
              </a:pathLst>
            </a:custGeom>
            <a:ln w="372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24912" y="2478786"/>
              <a:ext cx="601980" cy="1382395"/>
            </a:xfrm>
            <a:custGeom>
              <a:avLst/>
              <a:gdLst/>
              <a:ahLst/>
              <a:cxnLst/>
              <a:rect l="l" t="t" r="r" b="b"/>
              <a:pathLst>
                <a:path w="601979" h="1382395">
                  <a:moveTo>
                    <a:pt x="0" y="0"/>
                  </a:moveTo>
                  <a:lnTo>
                    <a:pt x="6219" y="49240"/>
                  </a:lnTo>
                  <a:lnTo>
                    <a:pt x="13371" y="98288"/>
                  </a:lnTo>
                  <a:lnTo>
                    <a:pt x="21449" y="147131"/>
                  </a:lnTo>
                  <a:lnTo>
                    <a:pt x="30448" y="195757"/>
                  </a:lnTo>
                  <a:lnTo>
                    <a:pt x="40362" y="244154"/>
                  </a:lnTo>
                  <a:lnTo>
                    <a:pt x="51188" y="292309"/>
                  </a:lnTo>
                  <a:lnTo>
                    <a:pt x="62918" y="340211"/>
                  </a:lnTo>
                  <a:lnTo>
                    <a:pt x="75548" y="387847"/>
                  </a:lnTo>
                  <a:lnTo>
                    <a:pt x="89072" y="435205"/>
                  </a:lnTo>
                  <a:lnTo>
                    <a:pt x="103485" y="482273"/>
                  </a:lnTo>
                  <a:lnTo>
                    <a:pt x="118781" y="529039"/>
                  </a:lnTo>
                  <a:lnTo>
                    <a:pt x="134956" y="575491"/>
                  </a:lnTo>
                  <a:lnTo>
                    <a:pt x="152003" y="621617"/>
                  </a:lnTo>
                  <a:lnTo>
                    <a:pt x="169918" y="667405"/>
                  </a:lnTo>
                  <a:lnTo>
                    <a:pt x="188695" y="712842"/>
                  </a:lnTo>
                  <a:lnTo>
                    <a:pt x="208329" y="757916"/>
                  </a:lnTo>
                  <a:lnTo>
                    <a:pt x="228814" y="802615"/>
                  </a:lnTo>
                  <a:lnTo>
                    <a:pt x="250144" y="846928"/>
                  </a:lnTo>
                  <a:lnTo>
                    <a:pt x="272316" y="890841"/>
                  </a:lnTo>
                  <a:lnTo>
                    <a:pt x="295322" y="934344"/>
                  </a:lnTo>
                  <a:lnTo>
                    <a:pt x="319159" y="977423"/>
                  </a:lnTo>
                  <a:lnTo>
                    <a:pt x="343819" y="1020067"/>
                  </a:lnTo>
                  <a:lnTo>
                    <a:pt x="369299" y="1062263"/>
                  </a:lnTo>
                  <a:lnTo>
                    <a:pt x="395593" y="1104000"/>
                  </a:lnTo>
                  <a:lnTo>
                    <a:pt x="422695" y="1145264"/>
                  </a:lnTo>
                  <a:lnTo>
                    <a:pt x="450599" y="1186045"/>
                  </a:lnTo>
                  <a:lnTo>
                    <a:pt x="479302" y="1226330"/>
                  </a:lnTo>
                  <a:lnTo>
                    <a:pt x="508796" y="1266107"/>
                  </a:lnTo>
                  <a:lnTo>
                    <a:pt x="539078" y="1305364"/>
                  </a:lnTo>
                  <a:lnTo>
                    <a:pt x="570141" y="1344088"/>
                  </a:lnTo>
                  <a:lnTo>
                    <a:pt x="601980" y="1382268"/>
                  </a:lnTo>
                </a:path>
              </a:pathLst>
            </a:custGeom>
            <a:ln w="3724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44418" y="3890772"/>
              <a:ext cx="1776730" cy="876300"/>
            </a:xfrm>
            <a:custGeom>
              <a:avLst/>
              <a:gdLst/>
              <a:ahLst/>
              <a:cxnLst/>
              <a:rect l="l" t="t" r="r" b="b"/>
              <a:pathLst>
                <a:path w="1776729" h="876300">
                  <a:moveTo>
                    <a:pt x="0" y="0"/>
                  </a:moveTo>
                  <a:lnTo>
                    <a:pt x="39249" y="31150"/>
                  </a:lnTo>
                  <a:lnTo>
                    <a:pt x="78815" y="61850"/>
                  </a:lnTo>
                  <a:lnTo>
                    <a:pt x="118693" y="92098"/>
                  </a:lnTo>
                  <a:lnTo>
                    <a:pt x="158879" y="121892"/>
                  </a:lnTo>
                  <a:lnTo>
                    <a:pt x="199368" y="151230"/>
                  </a:lnTo>
                  <a:lnTo>
                    <a:pt x="240157" y="180109"/>
                  </a:lnTo>
                  <a:lnTo>
                    <a:pt x="281242" y="208529"/>
                  </a:lnTo>
                  <a:lnTo>
                    <a:pt x="322618" y="236488"/>
                  </a:lnTo>
                  <a:lnTo>
                    <a:pt x="364282" y="263983"/>
                  </a:lnTo>
                  <a:lnTo>
                    <a:pt x="406229" y="291012"/>
                  </a:lnTo>
                  <a:lnTo>
                    <a:pt x="448455" y="317574"/>
                  </a:lnTo>
                  <a:lnTo>
                    <a:pt x="490957" y="343668"/>
                  </a:lnTo>
                  <a:lnTo>
                    <a:pt x="533730" y="369290"/>
                  </a:lnTo>
                  <a:lnTo>
                    <a:pt x="576770" y="394439"/>
                  </a:lnTo>
                  <a:lnTo>
                    <a:pt x="620073" y="419114"/>
                  </a:lnTo>
                  <a:lnTo>
                    <a:pt x="663634" y="443313"/>
                  </a:lnTo>
                  <a:lnTo>
                    <a:pt x="707451" y="467033"/>
                  </a:lnTo>
                  <a:lnTo>
                    <a:pt x="751519" y="490273"/>
                  </a:lnTo>
                  <a:lnTo>
                    <a:pt x="795833" y="513031"/>
                  </a:lnTo>
                  <a:lnTo>
                    <a:pt x="840390" y="535304"/>
                  </a:lnTo>
                  <a:lnTo>
                    <a:pt x="885186" y="557093"/>
                  </a:lnTo>
                  <a:lnTo>
                    <a:pt x="930216" y="578393"/>
                  </a:lnTo>
                  <a:lnTo>
                    <a:pt x="975477" y="599204"/>
                  </a:lnTo>
                  <a:lnTo>
                    <a:pt x="1020964" y="619524"/>
                  </a:lnTo>
                  <a:lnTo>
                    <a:pt x="1066673" y="639350"/>
                  </a:lnTo>
                  <a:lnTo>
                    <a:pt x="1112601" y="658682"/>
                  </a:lnTo>
                  <a:lnTo>
                    <a:pt x="1158742" y="677516"/>
                  </a:lnTo>
                  <a:lnTo>
                    <a:pt x="1205094" y="695852"/>
                  </a:lnTo>
                  <a:lnTo>
                    <a:pt x="1251652" y="713687"/>
                  </a:lnTo>
                  <a:lnTo>
                    <a:pt x="1298412" y="731019"/>
                  </a:lnTo>
                  <a:lnTo>
                    <a:pt x="1345369" y="747848"/>
                  </a:lnTo>
                  <a:lnTo>
                    <a:pt x="1392521" y="764170"/>
                  </a:lnTo>
                  <a:lnTo>
                    <a:pt x="1439862" y="779984"/>
                  </a:lnTo>
                  <a:lnTo>
                    <a:pt x="1487389" y="795288"/>
                  </a:lnTo>
                  <a:lnTo>
                    <a:pt x="1535098" y="810080"/>
                  </a:lnTo>
                  <a:lnTo>
                    <a:pt x="1582984" y="824359"/>
                  </a:lnTo>
                  <a:lnTo>
                    <a:pt x="1631043" y="838122"/>
                  </a:lnTo>
                  <a:lnTo>
                    <a:pt x="1679272" y="851367"/>
                  </a:lnTo>
                  <a:lnTo>
                    <a:pt x="1727666" y="864094"/>
                  </a:lnTo>
                  <a:lnTo>
                    <a:pt x="1776222" y="876299"/>
                  </a:lnTo>
                </a:path>
              </a:pathLst>
            </a:custGeom>
            <a:ln w="3724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32832" y="4760976"/>
              <a:ext cx="2479040" cy="506730"/>
            </a:xfrm>
            <a:custGeom>
              <a:avLst/>
              <a:gdLst/>
              <a:ahLst/>
              <a:cxnLst/>
              <a:rect l="l" t="t" r="r" b="b"/>
              <a:pathLst>
                <a:path w="2479040" h="506729">
                  <a:moveTo>
                    <a:pt x="0" y="0"/>
                  </a:moveTo>
                  <a:lnTo>
                    <a:pt x="48268" y="15707"/>
                  </a:lnTo>
                  <a:lnTo>
                    <a:pt x="96603" y="31191"/>
                  </a:lnTo>
                  <a:lnTo>
                    <a:pt x="145004" y="46452"/>
                  </a:lnTo>
                  <a:lnTo>
                    <a:pt x="193470" y="61488"/>
                  </a:lnTo>
                  <a:lnTo>
                    <a:pt x="242001" y="76301"/>
                  </a:lnTo>
                  <a:lnTo>
                    <a:pt x="290595" y="90889"/>
                  </a:lnTo>
                  <a:lnTo>
                    <a:pt x="339251" y="105252"/>
                  </a:lnTo>
                  <a:lnTo>
                    <a:pt x="387970" y="119391"/>
                  </a:lnTo>
                  <a:lnTo>
                    <a:pt x="436749" y="133304"/>
                  </a:lnTo>
                  <a:lnTo>
                    <a:pt x="485589" y="146992"/>
                  </a:lnTo>
                  <a:lnTo>
                    <a:pt x="534487" y="160455"/>
                  </a:lnTo>
                  <a:lnTo>
                    <a:pt x="583444" y="173691"/>
                  </a:lnTo>
                  <a:lnTo>
                    <a:pt x="632459" y="186701"/>
                  </a:lnTo>
                  <a:lnTo>
                    <a:pt x="681530" y="199485"/>
                  </a:lnTo>
                  <a:lnTo>
                    <a:pt x="730658" y="212042"/>
                  </a:lnTo>
                  <a:lnTo>
                    <a:pt x="779840" y="224372"/>
                  </a:lnTo>
                  <a:lnTo>
                    <a:pt x="829077" y="236475"/>
                  </a:lnTo>
                  <a:lnTo>
                    <a:pt x="878366" y="248350"/>
                  </a:lnTo>
                  <a:lnTo>
                    <a:pt x="927709" y="259998"/>
                  </a:lnTo>
                  <a:lnTo>
                    <a:pt x="977103" y="271418"/>
                  </a:lnTo>
                  <a:lnTo>
                    <a:pt x="1026548" y="282609"/>
                  </a:lnTo>
                  <a:lnTo>
                    <a:pt x="1076043" y="293572"/>
                  </a:lnTo>
                  <a:lnTo>
                    <a:pt x="1125587" y="304307"/>
                  </a:lnTo>
                  <a:lnTo>
                    <a:pt x="1175179" y="314812"/>
                  </a:lnTo>
                  <a:lnTo>
                    <a:pt x="1224819" y="325088"/>
                  </a:lnTo>
                  <a:lnTo>
                    <a:pt x="1274506" y="335134"/>
                  </a:lnTo>
                  <a:lnTo>
                    <a:pt x="1324238" y="344951"/>
                  </a:lnTo>
                  <a:lnTo>
                    <a:pt x="1374015" y="354538"/>
                  </a:lnTo>
                  <a:lnTo>
                    <a:pt x="1423837" y="363894"/>
                  </a:lnTo>
                  <a:lnTo>
                    <a:pt x="1473701" y="373020"/>
                  </a:lnTo>
                  <a:lnTo>
                    <a:pt x="1523608" y="381915"/>
                  </a:lnTo>
                  <a:lnTo>
                    <a:pt x="1573557" y="390579"/>
                  </a:lnTo>
                  <a:lnTo>
                    <a:pt x="1623547" y="399012"/>
                  </a:lnTo>
                  <a:lnTo>
                    <a:pt x="1673576" y="407213"/>
                  </a:lnTo>
                  <a:lnTo>
                    <a:pt x="1723644" y="415182"/>
                  </a:lnTo>
                  <a:lnTo>
                    <a:pt x="1773751" y="422919"/>
                  </a:lnTo>
                  <a:lnTo>
                    <a:pt x="1823895" y="430424"/>
                  </a:lnTo>
                  <a:lnTo>
                    <a:pt x="1874075" y="437697"/>
                  </a:lnTo>
                  <a:lnTo>
                    <a:pt x="1924292" y="444736"/>
                  </a:lnTo>
                  <a:lnTo>
                    <a:pt x="1974543" y="451542"/>
                  </a:lnTo>
                  <a:lnTo>
                    <a:pt x="2024828" y="458115"/>
                  </a:lnTo>
                  <a:lnTo>
                    <a:pt x="2075146" y="464455"/>
                  </a:lnTo>
                  <a:lnTo>
                    <a:pt x="2125497" y="470560"/>
                  </a:lnTo>
                  <a:lnTo>
                    <a:pt x="2175879" y="476432"/>
                  </a:lnTo>
                  <a:lnTo>
                    <a:pt x="2226291" y="482069"/>
                  </a:lnTo>
                  <a:lnTo>
                    <a:pt x="2276734" y="487471"/>
                  </a:lnTo>
                  <a:lnTo>
                    <a:pt x="2327206" y="492639"/>
                  </a:lnTo>
                  <a:lnTo>
                    <a:pt x="2377705" y="497571"/>
                  </a:lnTo>
                  <a:lnTo>
                    <a:pt x="2428232" y="502268"/>
                  </a:lnTo>
                  <a:lnTo>
                    <a:pt x="2478786" y="506729"/>
                  </a:lnTo>
                </a:path>
              </a:pathLst>
            </a:custGeom>
            <a:ln w="37249">
              <a:solidFill>
                <a:srgbClr val="008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84213" y="3992117"/>
              <a:ext cx="1073785" cy="0"/>
            </a:xfrm>
            <a:custGeom>
              <a:avLst/>
              <a:gdLst/>
              <a:ahLst/>
              <a:cxnLst/>
              <a:rect l="l" t="t" r="r" b="b"/>
              <a:pathLst>
                <a:path w="1073784">
                  <a:moveTo>
                    <a:pt x="1073658" y="0"/>
                  </a:moveTo>
                  <a:lnTo>
                    <a:pt x="0" y="0"/>
                  </a:lnTo>
                </a:path>
              </a:pathLst>
            </a:custGeom>
            <a:ln w="3724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53918" y="3444239"/>
              <a:ext cx="709930" cy="715010"/>
            </a:xfrm>
            <a:custGeom>
              <a:avLst/>
              <a:gdLst/>
              <a:ahLst/>
              <a:cxnLst/>
              <a:rect l="l" t="t" r="r" b="b"/>
              <a:pathLst>
                <a:path w="709929" h="715010">
                  <a:moveTo>
                    <a:pt x="0" y="0"/>
                  </a:moveTo>
                  <a:lnTo>
                    <a:pt x="24113" y="45521"/>
                  </a:lnTo>
                  <a:lnTo>
                    <a:pt x="49572" y="90170"/>
                  </a:lnTo>
                  <a:lnTo>
                    <a:pt x="76353" y="133921"/>
                  </a:lnTo>
                  <a:lnTo>
                    <a:pt x="104430" y="176747"/>
                  </a:lnTo>
                  <a:lnTo>
                    <a:pt x="133778" y="218622"/>
                  </a:lnTo>
                  <a:lnTo>
                    <a:pt x="164372" y="259520"/>
                  </a:lnTo>
                  <a:lnTo>
                    <a:pt x="196187" y="299414"/>
                  </a:lnTo>
                  <a:lnTo>
                    <a:pt x="229197" y="338279"/>
                  </a:lnTo>
                  <a:lnTo>
                    <a:pt x="263378" y="376087"/>
                  </a:lnTo>
                  <a:lnTo>
                    <a:pt x="298704" y="412813"/>
                  </a:lnTo>
                  <a:lnTo>
                    <a:pt x="335150" y="448430"/>
                  </a:lnTo>
                  <a:lnTo>
                    <a:pt x="372691" y="482912"/>
                  </a:lnTo>
                  <a:lnTo>
                    <a:pt x="411302" y="516233"/>
                  </a:lnTo>
                  <a:lnTo>
                    <a:pt x="450957" y="548367"/>
                  </a:lnTo>
                  <a:lnTo>
                    <a:pt x="491632" y="579286"/>
                  </a:lnTo>
                  <a:lnTo>
                    <a:pt x="533302" y="608966"/>
                  </a:lnTo>
                  <a:lnTo>
                    <a:pt x="575941" y="637378"/>
                  </a:lnTo>
                  <a:lnTo>
                    <a:pt x="619524" y="664499"/>
                  </a:lnTo>
                  <a:lnTo>
                    <a:pt x="664026" y="690300"/>
                  </a:lnTo>
                  <a:lnTo>
                    <a:pt x="709422" y="714756"/>
                  </a:lnTo>
                </a:path>
              </a:pathLst>
            </a:custGeom>
            <a:ln w="3724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57244" y="4158995"/>
              <a:ext cx="1251585" cy="519430"/>
            </a:xfrm>
            <a:custGeom>
              <a:avLst/>
              <a:gdLst/>
              <a:ahLst/>
              <a:cxnLst/>
              <a:rect l="l" t="t" r="r" b="b"/>
              <a:pathLst>
                <a:path w="1251585" h="519429">
                  <a:moveTo>
                    <a:pt x="0" y="0"/>
                  </a:moveTo>
                  <a:lnTo>
                    <a:pt x="43235" y="25995"/>
                  </a:lnTo>
                  <a:lnTo>
                    <a:pt x="86748" y="51487"/>
                  </a:lnTo>
                  <a:lnTo>
                    <a:pt x="130535" y="76472"/>
                  </a:lnTo>
                  <a:lnTo>
                    <a:pt x="174589" y="100950"/>
                  </a:lnTo>
                  <a:lnTo>
                    <a:pt x="218907" y="124918"/>
                  </a:lnTo>
                  <a:lnTo>
                    <a:pt x="263484" y="148373"/>
                  </a:lnTo>
                  <a:lnTo>
                    <a:pt x="308316" y="171314"/>
                  </a:lnTo>
                  <a:lnTo>
                    <a:pt x="353397" y="193739"/>
                  </a:lnTo>
                  <a:lnTo>
                    <a:pt x="398723" y="215645"/>
                  </a:lnTo>
                  <a:lnTo>
                    <a:pt x="444290" y="237031"/>
                  </a:lnTo>
                  <a:lnTo>
                    <a:pt x="490092" y="257895"/>
                  </a:lnTo>
                  <a:lnTo>
                    <a:pt x="536126" y="278233"/>
                  </a:lnTo>
                  <a:lnTo>
                    <a:pt x="582386" y="298045"/>
                  </a:lnTo>
                  <a:lnTo>
                    <a:pt x="628867" y="317327"/>
                  </a:lnTo>
                  <a:lnTo>
                    <a:pt x="675566" y="336079"/>
                  </a:lnTo>
                  <a:lnTo>
                    <a:pt x="722478" y="354298"/>
                  </a:lnTo>
                  <a:lnTo>
                    <a:pt x="769597" y="371981"/>
                  </a:lnTo>
                  <a:lnTo>
                    <a:pt x="816920" y="389127"/>
                  </a:lnTo>
                  <a:lnTo>
                    <a:pt x="864441" y="405734"/>
                  </a:lnTo>
                  <a:lnTo>
                    <a:pt x="912156" y="421800"/>
                  </a:lnTo>
                  <a:lnTo>
                    <a:pt x="960061" y="437322"/>
                  </a:lnTo>
                  <a:lnTo>
                    <a:pt x="1008150" y="452298"/>
                  </a:lnTo>
                  <a:lnTo>
                    <a:pt x="1056419" y="466726"/>
                  </a:lnTo>
                  <a:lnTo>
                    <a:pt x="1104864" y="480605"/>
                  </a:lnTo>
                  <a:lnTo>
                    <a:pt x="1153479" y="493932"/>
                  </a:lnTo>
                  <a:lnTo>
                    <a:pt x="1202261" y="506705"/>
                  </a:lnTo>
                  <a:lnTo>
                    <a:pt x="1251204" y="518921"/>
                  </a:lnTo>
                </a:path>
              </a:pathLst>
            </a:custGeom>
            <a:ln w="3724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138927" y="4683252"/>
              <a:ext cx="2455545" cy="519430"/>
            </a:xfrm>
            <a:custGeom>
              <a:avLst/>
              <a:gdLst/>
              <a:ahLst/>
              <a:cxnLst/>
              <a:rect l="l" t="t" r="r" b="b"/>
              <a:pathLst>
                <a:path w="2455545" h="519429">
                  <a:moveTo>
                    <a:pt x="0" y="0"/>
                  </a:moveTo>
                  <a:lnTo>
                    <a:pt x="48077" y="14679"/>
                  </a:lnTo>
                  <a:lnTo>
                    <a:pt x="96205" y="29183"/>
                  </a:lnTo>
                  <a:lnTo>
                    <a:pt x="144383" y="43512"/>
                  </a:lnTo>
                  <a:lnTo>
                    <a:pt x="192610" y="57665"/>
                  </a:lnTo>
                  <a:lnTo>
                    <a:pt x="240887" y="71643"/>
                  </a:lnTo>
                  <a:lnTo>
                    <a:pt x="289212" y="85445"/>
                  </a:lnTo>
                  <a:lnTo>
                    <a:pt x="337585" y="99071"/>
                  </a:lnTo>
                  <a:lnTo>
                    <a:pt x="386005" y="112522"/>
                  </a:lnTo>
                  <a:lnTo>
                    <a:pt x="434472" y="125797"/>
                  </a:lnTo>
                  <a:lnTo>
                    <a:pt x="482986" y="138897"/>
                  </a:lnTo>
                  <a:lnTo>
                    <a:pt x="531545" y="151821"/>
                  </a:lnTo>
                  <a:lnTo>
                    <a:pt x="580149" y="164570"/>
                  </a:lnTo>
                  <a:lnTo>
                    <a:pt x="628798" y="177143"/>
                  </a:lnTo>
                  <a:lnTo>
                    <a:pt x="677491" y="189540"/>
                  </a:lnTo>
                  <a:lnTo>
                    <a:pt x="726227" y="201762"/>
                  </a:lnTo>
                  <a:lnTo>
                    <a:pt x="775007" y="213808"/>
                  </a:lnTo>
                  <a:lnTo>
                    <a:pt x="823829" y="225679"/>
                  </a:lnTo>
                  <a:lnTo>
                    <a:pt x="872693" y="237374"/>
                  </a:lnTo>
                  <a:lnTo>
                    <a:pt x="921598" y="248894"/>
                  </a:lnTo>
                  <a:lnTo>
                    <a:pt x="970544" y="260238"/>
                  </a:lnTo>
                  <a:lnTo>
                    <a:pt x="1019530" y="271406"/>
                  </a:lnTo>
                  <a:lnTo>
                    <a:pt x="1068556" y="282399"/>
                  </a:lnTo>
                  <a:lnTo>
                    <a:pt x="1117621" y="293216"/>
                  </a:lnTo>
                  <a:lnTo>
                    <a:pt x="1166724" y="303858"/>
                  </a:lnTo>
                  <a:lnTo>
                    <a:pt x="1215866" y="314325"/>
                  </a:lnTo>
                  <a:lnTo>
                    <a:pt x="1265045" y="324615"/>
                  </a:lnTo>
                  <a:lnTo>
                    <a:pt x="1314261" y="334730"/>
                  </a:lnTo>
                  <a:lnTo>
                    <a:pt x="1363513" y="344670"/>
                  </a:lnTo>
                  <a:lnTo>
                    <a:pt x="1412802" y="354434"/>
                  </a:lnTo>
                  <a:lnTo>
                    <a:pt x="1462125" y="364022"/>
                  </a:lnTo>
                  <a:lnTo>
                    <a:pt x="1511483" y="373435"/>
                  </a:lnTo>
                  <a:lnTo>
                    <a:pt x="1560876" y="382672"/>
                  </a:lnTo>
                  <a:lnTo>
                    <a:pt x="1610302" y="391734"/>
                  </a:lnTo>
                  <a:lnTo>
                    <a:pt x="1659761" y="400620"/>
                  </a:lnTo>
                  <a:lnTo>
                    <a:pt x="1709253" y="409331"/>
                  </a:lnTo>
                  <a:lnTo>
                    <a:pt x="1758777" y="417866"/>
                  </a:lnTo>
                  <a:lnTo>
                    <a:pt x="1808332" y="426225"/>
                  </a:lnTo>
                  <a:lnTo>
                    <a:pt x="1857918" y="434409"/>
                  </a:lnTo>
                  <a:lnTo>
                    <a:pt x="1907535" y="442417"/>
                  </a:lnTo>
                  <a:lnTo>
                    <a:pt x="1957181" y="450250"/>
                  </a:lnTo>
                  <a:lnTo>
                    <a:pt x="2006857" y="457907"/>
                  </a:lnTo>
                  <a:lnTo>
                    <a:pt x="2056561" y="465389"/>
                  </a:lnTo>
                  <a:lnTo>
                    <a:pt x="2106294" y="472695"/>
                  </a:lnTo>
                  <a:lnTo>
                    <a:pt x="2156054" y="479825"/>
                  </a:lnTo>
                  <a:lnTo>
                    <a:pt x="2205841" y="486780"/>
                  </a:lnTo>
                  <a:lnTo>
                    <a:pt x="2255655" y="493560"/>
                  </a:lnTo>
                  <a:lnTo>
                    <a:pt x="2305494" y="500163"/>
                  </a:lnTo>
                  <a:lnTo>
                    <a:pt x="2355359" y="506592"/>
                  </a:lnTo>
                  <a:lnTo>
                    <a:pt x="2405249" y="512844"/>
                  </a:lnTo>
                  <a:lnTo>
                    <a:pt x="2455164" y="518922"/>
                  </a:lnTo>
                </a:path>
              </a:pathLst>
            </a:custGeom>
            <a:ln w="3724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135880" y="4786122"/>
              <a:ext cx="0" cy="689610"/>
            </a:xfrm>
            <a:custGeom>
              <a:avLst/>
              <a:gdLst/>
              <a:ahLst/>
              <a:cxnLst/>
              <a:rect l="l" t="t" r="r" b="b"/>
              <a:pathLst>
                <a:path h="689610">
                  <a:moveTo>
                    <a:pt x="0" y="689610"/>
                  </a:moveTo>
                  <a:lnTo>
                    <a:pt x="0" y="0"/>
                  </a:lnTo>
                </a:path>
              </a:pathLst>
            </a:custGeom>
            <a:ln w="3724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35880" y="5500116"/>
              <a:ext cx="2482850" cy="0"/>
            </a:xfrm>
            <a:custGeom>
              <a:avLst/>
              <a:gdLst/>
              <a:ahLst/>
              <a:cxnLst/>
              <a:rect l="l" t="t" r="r" b="b"/>
              <a:pathLst>
                <a:path w="2482850">
                  <a:moveTo>
                    <a:pt x="0" y="0"/>
                  </a:moveTo>
                  <a:lnTo>
                    <a:pt x="2482596" y="0"/>
                  </a:lnTo>
                </a:path>
              </a:pathLst>
            </a:custGeom>
            <a:ln w="3724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271260" y="2477262"/>
              <a:ext cx="1074420" cy="0"/>
            </a:xfrm>
            <a:custGeom>
              <a:avLst/>
              <a:gdLst/>
              <a:ahLst/>
              <a:cxnLst/>
              <a:rect l="l" t="t" r="r" b="b"/>
              <a:pathLst>
                <a:path w="1074420">
                  <a:moveTo>
                    <a:pt x="1074420" y="0"/>
                  </a:moveTo>
                  <a:lnTo>
                    <a:pt x="0" y="0"/>
                  </a:lnTo>
                </a:path>
              </a:pathLst>
            </a:custGeom>
            <a:ln w="372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284213" y="2980182"/>
              <a:ext cx="1073785" cy="0"/>
            </a:xfrm>
            <a:custGeom>
              <a:avLst/>
              <a:gdLst/>
              <a:ahLst/>
              <a:cxnLst/>
              <a:rect l="l" t="t" r="r" b="b"/>
              <a:pathLst>
                <a:path w="1073784">
                  <a:moveTo>
                    <a:pt x="1073658" y="0"/>
                  </a:moveTo>
                  <a:lnTo>
                    <a:pt x="0" y="0"/>
                  </a:lnTo>
                </a:path>
              </a:pathLst>
            </a:custGeom>
            <a:ln w="3724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23" name="object 23"/>
          <p:cNvSpPr txBox="1"/>
          <p:nvPr/>
        </p:nvSpPr>
        <p:spPr>
          <a:xfrm>
            <a:off x="3150361" y="1182878"/>
            <a:ext cx="3472179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80" dirty="0">
                <a:solidFill>
                  <a:srgbClr val="EC34F1"/>
                </a:solidFill>
                <a:latin typeface="Trebuchet MS"/>
                <a:cs typeface="Trebuchet MS"/>
              </a:rPr>
              <a:t>Sobreexcitación</a:t>
            </a:r>
            <a:r>
              <a:rPr sz="2700" b="1" spc="-10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700" b="1" spc="-35" dirty="0">
                <a:solidFill>
                  <a:srgbClr val="EC34F1"/>
                </a:solidFill>
                <a:latin typeface="Trebuchet MS"/>
                <a:cs typeface="Trebuchet MS"/>
              </a:rPr>
              <a:t>(24)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20316" y="6786619"/>
            <a:ext cx="5292725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spc="-20" dirty="0">
                <a:latin typeface="Trebuchet MS"/>
                <a:cs typeface="Trebuchet MS"/>
              </a:rPr>
              <a:t>Gráfico</a:t>
            </a:r>
            <a:r>
              <a:rPr sz="1550" i="1" spc="-5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de</a:t>
            </a:r>
            <a:r>
              <a:rPr sz="1550" i="1" spc="-50" dirty="0">
                <a:latin typeface="Trebuchet MS"/>
                <a:cs typeface="Trebuchet MS"/>
              </a:rPr>
              <a:t> </a:t>
            </a:r>
            <a:r>
              <a:rPr sz="1550" i="1" spc="-10" dirty="0">
                <a:latin typeface="Trebuchet MS"/>
                <a:cs typeface="Trebuchet MS"/>
              </a:rPr>
              <a:t>ejemplo</a:t>
            </a:r>
            <a:r>
              <a:rPr sz="1550" i="1" spc="-50" dirty="0">
                <a:latin typeface="Trebuchet MS"/>
                <a:cs typeface="Trebuchet MS"/>
              </a:rPr>
              <a:t> </a:t>
            </a:r>
            <a:r>
              <a:rPr sz="1550" i="1" spc="60" dirty="0">
                <a:latin typeface="Trebuchet MS"/>
                <a:cs typeface="Trebuchet MS"/>
              </a:rPr>
              <a:t>usando</a:t>
            </a:r>
            <a:r>
              <a:rPr sz="1550" i="1" spc="-5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tiempo</a:t>
            </a:r>
            <a:r>
              <a:rPr sz="1550" i="1" spc="-5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definido</a:t>
            </a:r>
            <a:r>
              <a:rPr sz="1550" i="1" spc="-5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y</a:t>
            </a:r>
            <a:r>
              <a:rPr sz="1550" i="1" spc="-5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curva</a:t>
            </a:r>
            <a:r>
              <a:rPr sz="1550" i="1" spc="-50" dirty="0">
                <a:latin typeface="Trebuchet MS"/>
                <a:cs typeface="Trebuchet MS"/>
              </a:rPr>
              <a:t> </a:t>
            </a:r>
            <a:r>
              <a:rPr sz="1550" i="1" spc="-10" dirty="0">
                <a:latin typeface="Trebuchet MS"/>
                <a:cs typeface="Trebuchet MS"/>
              </a:rPr>
              <a:t>inversa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157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1196594" y="1201928"/>
            <a:ext cx="6577330" cy="2715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3380" algn="ctr">
              <a:lnSpc>
                <a:spcPct val="100000"/>
              </a:lnSpc>
              <a:spcBef>
                <a:spcPts val="100"/>
              </a:spcBef>
            </a:pPr>
            <a:r>
              <a:rPr sz="2700" spc="50" dirty="0">
                <a:solidFill>
                  <a:srgbClr val="EC34F1"/>
                </a:solidFill>
                <a:latin typeface="Arial Unicode MS"/>
                <a:cs typeface="Arial Unicode MS"/>
              </a:rPr>
              <a:t>Sobreexcitación</a:t>
            </a:r>
            <a:r>
              <a:rPr sz="27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spc="-20" dirty="0">
                <a:solidFill>
                  <a:srgbClr val="EC34F1"/>
                </a:solidFill>
                <a:latin typeface="Arial Unicode MS"/>
                <a:cs typeface="Arial Unicode MS"/>
              </a:rPr>
              <a:t>(24)</a:t>
            </a:r>
            <a:endParaRPr sz="27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sz="1800" b="1" u="sng" spc="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Protección</a:t>
            </a:r>
            <a:r>
              <a:rPr sz="1800" b="1" u="sng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moderna</a:t>
            </a:r>
            <a:endParaRPr sz="1800">
              <a:latin typeface="Trebuchet MS"/>
              <a:cs typeface="Trebuchet MS"/>
            </a:endParaRPr>
          </a:p>
          <a:p>
            <a:pPr marL="295275">
              <a:lnSpc>
                <a:spcPct val="100000"/>
              </a:lnSpc>
              <a:spcBef>
                <a:spcPts val="325"/>
              </a:spcBef>
              <a:tabLst>
                <a:tab pos="638175" algn="l"/>
              </a:tabLst>
            </a:pPr>
            <a:r>
              <a:rPr sz="2000" spc="-50" dirty="0"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	</a:t>
            </a:r>
            <a:r>
              <a:rPr sz="1800" b="1" spc="130" dirty="0">
                <a:latin typeface="Trebuchet MS"/>
                <a:cs typeface="Trebuchet MS"/>
              </a:rPr>
              <a:t>Rango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60" dirty="0">
                <a:latin typeface="Trebuchet MS"/>
                <a:cs typeface="Trebuchet MS"/>
              </a:rPr>
              <a:t>operativo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50" dirty="0">
                <a:latin typeface="Trebuchet MS"/>
                <a:cs typeface="Trebuchet MS"/>
              </a:rPr>
              <a:t>de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65" dirty="0">
                <a:latin typeface="Trebuchet MS"/>
                <a:cs typeface="Trebuchet MS"/>
              </a:rPr>
              <a:t>medición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50" dirty="0">
                <a:latin typeface="Trebuchet MS"/>
                <a:cs typeface="Trebuchet MS"/>
              </a:rPr>
              <a:t>de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V/Hz: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-50" dirty="0">
                <a:latin typeface="Trebuchet MS"/>
                <a:cs typeface="Trebuchet MS"/>
              </a:rPr>
              <a:t>2-80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Hz</a:t>
            </a:r>
            <a:endParaRPr sz="1800">
              <a:latin typeface="Trebuchet MS"/>
              <a:cs typeface="Trebuchet MS"/>
            </a:endParaRPr>
          </a:p>
          <a:p>
            <a:pPr marL="227329" marR="5080" indent="-227329">
              <a:lnSpc>
                <a:spcPct val="133300"/>
              </a:lnSpc>
              <a:spcBef>
                <a:spcPts val="1430"/>
              </a:spcBef>
              <a:buChar char="-"/>
              <a:tabLst>
                <a:tab pos="227329" algn="l"/>
              </a:tabLst>
            </a:pPr>
            <a:r>
              <a:rPr sz="1350" dirty="0">
                <a:latin typeface="Arial Unicode MS"/>
                <a:cs typeface="Arial Unicode MS"/>
              </a:rPr>
              <a:t>Necesario</a:t>
            </a:r>
            <a:r>
              <a:rPr sz="1350" spc="11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para</a:t>
            </a:r>
            <a:r>
              <a:rPr sz="1350" spc="114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evitar</a:t>
            </a:r>
            <a:r>
              <a:rPr sz="1350" spc="11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daños</a:t>
            </a:r>
            <a:r>
              <a:rPr sz="1350" spc="114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a</a:t>
            </a:r>
            <a:r>
              <a:rPr sz="1350" spc="11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los</a:t>
            </a:r>
            <a:r>
              <a:rPr sz="1350" spc="114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generadores</a:t>
            </a:r>
            <a:r>
              <a:rPr sz="1350" spc="11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114" dirty="0">
                <a:latin typeface="Arial Unicode MS"/>
                <a:cs typeface="Arial Unicode MS"/>
              </a:rPr>
              <a:t> </a:t>
            </a:r>
            <a:r>
              <a:rPr sz="1350" spc="60" dirty="0">
                <a:latin typeface="Arial Unicode MS"/>
                <a:cs typeface="Arial Unicode MS"/>
              </a:rPr>
              <a:t>turbinas</a:t>
            </a:r>
            <a:r>
              <a:rPr sz="1350" spc="114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110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vapor</a:t>
            </a:r>
            <a:r>
              <a:rPr sz="1350" spc="114" dirty="0">
                <a:latin typeface="Arial Unicode MS"/>
                <a:cs typeface="Arial Unicode MS"/>
              </a:rPr>
              <a:t> </a:t>
            </a:r>
            <a:r>
              <a:rPr sz="1350" spc="65" dirty="0">
                <a:latin typeface="Arial Unicode MS"/>
                <a:cs typeface="Arial Unicode MS"/>
              </a:rPr>
              <a:t>durante</a:t>
            </a:r>
            <a:r>
              <a:rPr sz="1350" spc="110" dirty="0">
                <a:latin typeface="Arial Unicode MS"/>
                <a:cs typeface="Arial Unicode MS"/>
              </a:rPr>
              <a:t> </a:t>
            </a:r>
            <a:r>
              <a:rPr sz="1350" spc="-25" dirty="0">
                <a:latin typeface="Arial Unicode MS"/>
                <a:cs typeface="Arial Unicode MS"/>
              </a:rPr>
              <a:t>el </a:t>
            </a:r>
            <a:r>
              <a:rPr sz="1350" spc="50" dirty="0">
                <a:latin typeface="Arial Unicode MS"/>
                <a:cs typeface="Arial Unicode MS"/>
              </a:rPr>
              <a:t>precalentamiento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del</a:t>
            </a:r>
            <a:r>
              <a:rPr sz="1350" spc="40" dirty="0">
                <a:latin typeface="Arial Unicode MS"/>
                <a:cs typeface="Arial Unicode MS"/>
              </a:rPr>
              <a:t> </a:t>
            </a:r>
            <a:r>
              <a:rPr sz="1350" spc="85" dirty="0">
                <a:latin typeface="Arial Unicode MS"/>
                <a:cs typeface="Arial Unicode MS"/>
              </a:rPr>
              <a:t>rotor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en</a:t>
            </a:r>
            <a:r>
              <a:rPr sz="1350" spc="4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el</a:t>
            </a:r>
            <a:r>
              <a:rPr sz="1350" spc="40" dirty="0">
                <a:latin typeface="Arial Unicode MS"/>
                <a:cs typeface="Arial Unicode MS"/>
              </a:rPr>
              <a:t> arranque</a:t>
            </a:r>
            <a:endParaRPr sz="1350">
              <a:latin typeface="Arial Unicode MS"/>
              <a:cs typeface="Arial Unicode MS"/>
            </a:endParaRPr>
          </a:p>
          <a:p>
            <a:pPr marL="223520" marR="22225" indent="-223520">
              <a:lnSpc>
                <a:spcPct val="138500"/>
              </a:lnSpc>
              <a:spcBef>
                <a:spcPts val="1550"/>
              </a:spcBef>
              <a:buChar char="-"/>
              <a:tabLst>
                <a:tab pos="223520" algn="l"/>
              </a:tabLst>
            </a:pPr>
            <a:r>
              <a:rPr sz="1300" dirty="0">
                <a:latin typeface="Arial Unicode MS"/>
                <a:cs typeface="Arial Unicode MS"/>
              </a:rPr>
              <a:t>Necesario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para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evitar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daños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a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los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generadores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spc="65" dirty="0">
                <a:latin typeface="Arial Unicode MS"/>
                <a:cs typeface="Arial Unicode MS"/>
              </a:rPr>
              <a:t>turbina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gas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arranque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por convertidor</a:t>
            </a:r>
            <a:r>
              <a:rPr sz="1300" spc="3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en</a:t>
            </a:r>
            <a:r>
              <a:rPr sz="1300" spc="3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el</a:t>
            </a:r>
            <a:r>
              <a:rPr sz="1300" spc="30" dirty="0">
                <a:latin typeface="Arial Unicode MS"/>
                <a:cs typeface="Arial Unicode MS"/>
              </a:rPr>
              <a:t> </a:t>
            </a:r>
            <a:r>
              <a:rPr sz="1300" spc="40" dirty="0">
                <a:latin typeface="Arial Unicode MS"/>
                <a:cs typeface="Arial Unicode MS"/>
              </a:rPr>
              <a:t>arranque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10909" y="4097054"/>
            <a:ext cx="7203440" cy="27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681990" indent="-285750">
              <a:lnSpc>
                <a:spcPct val="112500"/>
              </a:lnSpc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-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-20" dirty="0">
                <a:latin typeface="Arial Unicode MS"/>
                <a:cs typeface="Arial Unicode MS"/>
              </a:rPr>
              <a:t>En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ambos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casos,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frecuencia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generador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spc="75" dirty="0">
                <a:latin typeface="Arial Unicode MS"/>
                <a:cs typeface="Arial Unicode MS"/>
              </a:rPr>
              <a:t>durante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el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arranque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spc="-60" dirty="0">
                <a:latin typeface="Arial Unicode MS"/>
                <a:cs typeface="Arial Unicode MS"/>
              </a:rPr>
              <a:t>y </a:t>
            </a:r>
            <a:r>
              <a:rPr sz="1600" spc="50" dirty="0">
                <a:latin typeface="Arial Unicode MS"/>
                <a:cs typeface="Arial Unicode MS"/>
              </a:rPr>
              <a:t>apagado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puede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ser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tan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baja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como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2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Hz</a:t>
            </a:r>
            <a:endParaRPr sz="1600">
              <a:latin typeface="Arial Unicode MS"/>
              <a:cs typeface="Arial Unicode MS"/>
            </a:endParaRPr>
          </a:p>
          <a:p>
            <a:pPr marL="12700" marR="5080">
              <a:lnSpc>
                <a:spcPct val="128600"/>
              </a:lnSpc>
              <a:spcBef>
                <a:spcPts val="1520"/>
              </a:spcBef>
            </a:pPr>
            <a:r>
              <a:rPr sz="1400" b="1" dirty="0">
                <a:latin typeface="Trebuchet MS"/>
                <a:cs typeface="Trebuchet MS"/>
              </a:rPr>
              <a:t>NOTA:</a:t>
            </a:r>
            <a:r>
              <a:rPr sz="1400" dirty="0">
                <a:latin typeface="Arial Unicode MS"/>
                <a:cs typeface="Arial Unicode MS"/>
              </a:rPr>
              <a:t>Una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función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sobrevoltaje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(59),</a:t>
            </a:r>
            <a:r>
              <a:rPr sz="1400" spc="1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diseñada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para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funcionar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correctamente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hasta </a:t>
            </a:r>
            <a:r>
              <a:rPr sz="1400" dirty="0">
                <a:latin typeface="Arial Unicode MS"/>
                <a:cs typeface="Arial Unicode MS"/>
              </a:rPr>
              <a:t>120</a:t>
            </a:r>
            <a:r>
              <a:rPr sz="1400" spc="6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Hz,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es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spc="70" dirty="0">
                <a:latin typeface="Arial Unicode MS"/>
                <a:cs typeface="Arial Unicode MS"/>
              </a:rPr>
              <a:t>importante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para</a:t>
            </a:r>
            <a:r>
              <a:rPr sz="1400" spc="6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los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generadores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hidráulicos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donde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los</a:t>
            </a:r>
            <a:r>
              <a:rPr sz="1400" spc="60" dirty="0">
                <a:latin typeface="Arial Unicode MS"/>
                <a:cs typeface="Arial Unicode MS"/>
              </a:rPr>
              <a:t> </a:t>
            </a:r>
            <a:r>
              <a:rPr sz="1400" spc="40" dirty="0">
                <a:latin typeface="Arial Unicode MS"/>
                <a:cs typeface="Arial Unicode MS"/>
              </a:rPr>
              <a:t>generadores </a:t>
            </a:r>
            <a:r>
              <a:rPr sz="1400" spc="50" dirty="0">
                <a:latin typeface="Arial Unicode MS"/>
                <a:cs typeface="Arial Unicode MS"/>
              </a:rPr>
              <a:t>pueden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experimentar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alta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velocidad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(alta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frecuencia)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spc="65" dirty="0">
                <a:latin typeface="Arial Unicode MS"/>
                <a:cs typeface="Arial Unicode MS"/>
              </a:rPr>
              <a:t>durante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el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rechazo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carga completa.</a:t>
            </a:r>
            <a:endParaRPr sz="1400">
              <a:latin typeface="Arial Unicode MS"/>
              <a:cs typeface="Arial Unicode MS"/>
            </a:endParaRPr>
          </a:p>
          <a:p>
            <a:pPr marL="12700" marR="274955">
              <a:lnSpc>
                <a:spcPct val="105900"/>
              </a:lnSpc>
              <a:spcBef>
                <a:spcPts val="540"/>
              </a:spcBef>
            </a:pPr>
            <a:r>
              <a:rPr sz="1700" spc="50" dirty="0">
                <a:latin typeface="Arial Unicode MS"/>
                <a:cs typeface="Arial Unicode MS"/>
              </a:rPr>
              <a:t>Dado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que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el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V/Hz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80" dirty="0">
                <a:latin typeface="Arial Unicode MS"/>
                <a:cs typeface="Arial Unicode MS"/>
              </a:rPr>
              <a:t>durante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esta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condición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es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bajo,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función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24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no </a:t>
            </a:r>
            <a:r>
              <a:rPr sz="1700" spc="60" dirty="0">
                <a:latin typeface="Arial Unicode MS"/>
                <a:cs typeface="Arial Unicode MS"/>
              </a:rPr>
              <a:t>funcionará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y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función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59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brindará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protección</a:t>
            </a:r>
            <a:r>
              <a:rPr sz="1700" spc="2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adecuada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contra</a:t>
            </a:r>
            <a:r>
              <a:rPr sz="1700" spc="25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la </a:t>
            </a:r>
            <a:r>
              <a:rPr sz="1700" spc="45" dirty="0">
                <a:latin typeface="Arial Unicode MS"/>
                <a:cs typeface="Arial Unicode MS"/>
              </a:rPr>
              <a:t>sobretensión.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158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1297939" y="1314450"/>
            <a:ext cx="6721475" cy="2543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100" algn="ctr">
              <a:lnSpc>
                <a:spcPct val="100000"/>
              </a:lnSpc>
              <a:spcBef>
                <a:spcPts val="100"/>
              </a:spcBef>
            </a:pPr>
            <a:r>
              <a:rPr sz="2000" b="1" spc="-90" dirty="0">
                <a:solidFill>
                  <a:srgbClr val="EC34F1"/>
                </a:solidFill>
                <a:latin typeface="Trebuchet MS"/>
                <a:cs typeface="Trebuchet MS"/>
              </a:rPr>
              <a:t>40:</a:t>
            </a:r>
            <a:r>
              <a:rPr sz="2000" b="1" spc="-7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000" b="1" spc="70" dirty="0">
                <a:solidFill>
                  <a:srgbClr val="EC34F1"/>
                </a:solidFill>
                <a:latin typeface="Trebuchet MS"/>
                <a:cs typeface="Trebuchet MS"/>
              </a:rPr>
              <a:t>Pérdida</a:t>
            </a:r>
            <a:r>
              <a:rPr sz="2000" b="1" spc="-7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000" b="1" spc="55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000" b="1" spc="-7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000" b="1" spc="95" dirty="0">
                <a:solidFill>
                  <a:srgbClr val="EC34F1"/>
                </a:solidFill>
                <a:latin typeface="Trebuchet MS"/>
                <a:cs typeface="Trebuchet MS"/>
              </a:rPr>
              <a:t>campo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500">
              <a:latin typeface="Trebuchet MS"/>
              <a:cs typeface="Trebuchet MS"/>
            </a:endParaRPr>
          </a:p>
          <a:p>
            <a:pPr marL="196215">
              <a:lnSpc>
                <a:spcPct val="100000"/>
              </a:lnSpc>
            </a:pPr>
            <a:r>
              <a:rPr sz="1900" spc="-10" dirty="0">
                <a:solidFill>
                  <a:srgbClr val="FF0000"/>
                </a:solidFill>
                <a:latin typeface="Arial Unicode MS"/>
                <a:cs typeface="Arial Unicode MS"/>
              </a:rPr>
              <a:t>¡¡Puede</a:t>
            </a:r>
            <a:r>
              <a:rPr sz="1900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1900" spc="55" dirty="0">
                <a:solidFill>
                  <a:srgbClr val="FF0000"/>
                </a:solidFill>
                <a:latin typeface="Arial Unicode MS"/>
                <a:cs typeface="Arial Unicode MS"/>
              </a:rPr>
              <a:t>afectar</a:t>
            </a:r>
            <a:r>
              <a:rPr sz="1900" spc="-1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1900" spc="75" dirty="0">
                <a:solidFill>
                  <a:srgbClr val="FF0000"/>
                </a:solidFill>
                <a:latin typeface="Arial Unicode MS"/>
                <a:cs typeface="Arial Unicode MS"/>
              </a:rPr>
              <a:t>negativamente</a:t>
            </a:r>
            <a:r>
              <a:rPr sz="1900" spc="-1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1900" dirty="0">
                <a:solidFill>
                  <a:srgbClr val="FF0000"/>
                </a:solidFill>
                <a:latin typeface="Arial Unicode MS"/>
                <a:cs typeface="Arial Unicode MS"/>
              </a:rPr>
              <a:t>al</a:t>
            </a:r>
            <a:r>
              <a:rPr sz="1900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1900" spc="75" dirty="0">
                <a:solidFill>
                  <a:srgbClr val="FF0000"/>
                </a:solidFill>
                <a:latin typeface="Arial Unicode MS"/>
                <a:cs typeface="Arial Unicode MS"/>
              </a:rPr>
              <a:t>generador</a:t>
            </a:r>
            <a:r>
              <a:rPr sz="1900" spc="-1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1900" dirty="0">
                <a:solidFill>
                  <a:srgbClr val="FF0000"/>
                </a:solidFill>
                <a:latin typeface="Arial Unicode MS"/>
                <a:cs typeface="Arial Unicode MS"/>
              </a:rPr>
              <a:t>y</a:t>
            </a:r>
            <a:r>
              <a:rPr sz="1900" spc="-1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1900" dirty="0">
                <a:solidFill>
                  <a:srgbClr val="FF0000"/>
                </a:solidFill>
                <a:latin typeface="Arial Unicode MS"/>
                <a:cs typeface="Arial Unicode MS"/>
              </a:rPr>
              <a:t>al</a:t>
            </a:r>
            <a:r>
              <a:rPr sz="1900" spc="-1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1900" spc="-10" dirty="0">
                <a:solidFill>
                  <a:srgbClr val="FF0000"/>
                </a:solidFill>
                <a:latin typeface="Arial Unicode MS"/>
                <a:cs typeface="Arial Unicode MS"/>
              </a:rPr>
              <a:t>sistema!!</a:t>
            </a:r>
            <a:endParaRPr sz="19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137500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600" b="1" spc="60" dirty="0">
                <a:latin typeface="Trebuchet MS"/>
                <a:cs typeface="Trebuchet MS"/>
              </a:rPr>
              <a:t>Generador</a:t>
            </a:r>
            <a:r>
              <a:rPr sz="1600" b="1" spc="-20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de</a:t>
            </a:r>
            <a:r>
              <a:rPr sz="1600" b="1" spc="-15" dirty="0">
                <a:latin typeface="Trebuchet MS"/>
                <a:cs typeface="Trebuchet MS"/>
              </a:rPr>
              <a:t> </a:t>
            </a:r>
            <a:r>
              <a:rPr sz="1600" b="1" spc="-10" dirty="0">
                <a:latin typeface="Trebuchet MS"/>
                <a:cs typeface="Trebuchet MS"/>
              </a:rPr>
              <a:t>efectos</a:t>
            </a:r>
            <a:endParaRPr sz="1600">
              <a:latin typeface="Trebuchet MS"/>
              <a:cs typeface="Trebuchet MS"/>
            </a:endParaRPr>
          </a:p>
          <a:p>
            <a:pPr marL="755650" lvl="1" indent="-286385">
              <a:lnSpc>
                <a:spcPct val="100000"/>
              </a:lnSpc>
              <a:spcBef>
                <a:spcPts val="530"/>
              </a:spcBef>
              <a:buSzPct val="129411"/>
              <a:buChar char="-"/>
              <a:tabLst>
                <a:tab pos="755015" algn="l"/>
                <a:tab pos="756285" algn="l"/>
              </a:tabLst>
            </a:pPr>
            <a:r>
              <a:rPr sz="1700" spc="-55" dirty="0">
                <a:latin typeface="Arial Unicode MS"/>
                <a:cs typeface="Arial Unicode MS"/>
              </a:rPr>
              <a:t>El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generador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síncrono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se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convierte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inducción.</a:t>
            </a:r>
            <a:endParaRPr sz="1700">
              <a:latin typeface="Arial Unicode MS"/>
              <a:cs typeface="Arial Unicode MS"/>
            </a:endParaRPr>
          </a:p>
          <a:p>
            <a:pPr marL="755650" lvl="1" indent="-286385">
              <a:lnSpc>
                <a:spcPct val="100000"/>
              </a:lnSpc>
              <a:spcBef>
                <a:spcPts val="530"/>
              </a:spcBef>
              <a:buSzPct val="220000"/>
              <a:buChar char="-"/>
              <a:tabLst>
                <a:tab pos="755015" algn="l"/>
                <a:tab pos="756285" algn="l"/>
              </a:tabLst>
            </a:pPr>
            <a:r>
              <a:rPr sz="1000" dirty="0">
                <a:latin typeface="Arial Unicode MS"/>
                <a:cs typeface="Arial Unicode MS"/>
              </a:rPr>
              <a:t>Las</a:t>
            </a:r>
            <a:r>
              <a:rPr sz="1000" spc="14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corrientes</a:t>
            </a:r>
            <a:r>
              <a:rPr sz="1000" spc="14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14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Foucault</a:t>
            </a:r>
            <a:r>
              <a:rPr sz="1000" spc="14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inducidas</a:t>
            </a:r>
            <a:r>
              <a:rPr sz="1000" spc="145" dirty="0">
                <a:latin typeface="Arial Unicode MS"/>
                <a:cs typeface="Arial Unicode MS"/>
              </a:rPr>
              <a:t> </a:t>
            </a:r>
            <a:r>
              <a:rPr sz="1000" spc="55" dirty="0">
                <a:latin typeface="Arial Unicode MS"/>
                <a:cs typeface="Arial Unicode MS"/>
              </a:rPr>
              <a:t>por</a:t>
            </a:r>
            <a:r>
              <a:rPr sz="1000" spc="14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deslizamiento</a:t>
            </a:r>
            <a:r>
              <a:rPr sz="1000" spc="14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calientan</a:t>
            </a:r>
            <a:r>
              <a:rPr sz="1000" spc="14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la</a:t>
            </a:r>
            <a:r>
              <a:rPr sz="1000" spc="145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superficie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40896" y="3985007"/>
            <a:ext cx="5454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del</a:t>
            </a:r>
            <a:r>
              <a:rPr sz="1000" spc="70" dirty="0">
                <a:latin typeface="Arial Unicode MS"/>
                <a:cs typeface="Arial Unicode MS"/>
              </a:rPr>
              <a:t> </a:t>
            </a:r>
            <a:r>
              <a:rPr sz="1000" spc="55" dirty="0">
                <a:latin typeface="Arial Unicode MS"/>
                <a:cs typeface="Arial Unicode MS"/>
              </a:rPr>
              <a:t>rotor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55146" y="4104563"/>
            <a:ext cx="5115560" cy="8089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98450" marR="5080" indent="-285750">
              <a:lnSpc>
                <a:spcPct val="126499"/>
              </a:lnSpc>
              <a:spcBef>
                <a:spcPts val="425"/>
              </a:spcBef>
              <a:tabLst>
                <a:tab pos="297815" algn="l"/>
              </a:tabLst>
            </a:pPr>
            <a:r>
              <a:rPr sz="2200" spc="-50" dirty="0">
                <a:latin typeface="Arial Unicode MS"/>
                <a:cs typeface="Arial Unicode MS"/>
              </a:rPr>
              <a:t>-</a:t>
            </a:r>
            <a:r>
              <a:rPr sz="2200" dirty="0">
                <a:latin typeface="Arial Unicode MS"/>
                <a:cs typeface="Arial Unicode MS"/>
              </a:rPr>
              <a:t>	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alta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corriente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reactiva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consumida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spc="85" dirty="0">
                <a:latin typeface="Arial Unicode MS"/>
                <a:cs typeface="Arial Unicode MS"/>
              </a:rPr>
              <a:t>por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generador </a:t>
            </a:r>
            <a:r>
              <a:rPr sz="1500" dirty="0">
                <a:latin typeface="Arial Unicode MS"/>
                <a:cs typeface="Arial Unicode MS"/>
              </a:rPr>
              <a:t>sobrecarga</a:t>
            </a:r>
            <a:r>
              <a:rPr sz="1500" spc="2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225" dirty="0">
                <a:latin typeface="Arial Unicode MS"/>
                <a:cs typeface="Arial Unicode MS"/>
              </a:rPr>
              <a:t> </a:t>
            </a:r>
            <a:r>
              <a:rPr sz="1500" spc="45" dirty="0">
                <a:latin typeface="Arial Unicode MS"/>
                <a:cs typeface="Arial Unicode MS"/>
              </a:rPr>
              <a:t>estator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97939" y="5415788"/>
            <a:ext cx="3053715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20"/>
              </a:lnSpc>
              <a:tabLst>
                <a:tab pos="354965" algn="l"/>
              </a:tabLst>
            </a:pPr>
            <a:r>
              <a:rPr sz="2200" spc="-50" dirty="0">
                <a:latin typeface="Arial Unicode MS"/>
                <a:cs typeface="Arial Unicode MS"/>
              </a:rPr>
              <a:t>-</a:t>
            </a:r>
            <a:r>
              <a:rPr sz="2200" dirty="0">
                <a:latin typeface="Arial Unicode MS"/>
                <a:cs typeface="Arial Unicode MS"/>
              </a:rPr>
              <a:t>	</a:t>
            </a:r>
            <a:r>
              <a:rPr sz="1350" b="1" dirty="0">
                <a:latin typeface="Trebuchet MS"/>
                <a:cs typeface="Trebuchet MS"/>
              </a:rPr>
              <a:t>Efectos</a:t>
            </a:r>
            <a:r>
              <a:rPr sz="1350" b="1" spc="45" dirty="0">
                <a:latin typeface="Trebuchet MS"/>
                <a:cs typeface="Trebuchet MS"/>
              </a:rPr>
              <a:t> </a:t>
            </a:r>
            <a:r>
              <a:rPr sz="1350" b="1" dirty="0">
                <a:latin typeface="Trebuchet MS"/>
                <a:cs typeface="Trebuchet MS"/>
              </a:rPr>
              <a:t>del</a:t>
            </a:r>
            <a:r>
              <a:rPr sz="1350" b="1" spc="45" dirty="0">
                <a:latin typeface="Trebuchet MS"/>
                <a:cs typeface="Trebuchet MS"/>
              </a:rPr>
              <a:t> </a:t>
            </a:r>
            <a:r>
              <a:rPr sz="1350" b="1" spc="65" dirty="0">
                <a:latin typeface="Trebuchet MS"/>
                <a:cs typeface="Trebuchet MS"/>
              </a:rPr>
              <a:t>sistema</a:t>
            </a:r>
            <a:r>
              <a:rPr sz="1350" b="1" spc="50" dirty="0">
                <a:latin typeface="Trebuchet MS"/>
                <a:cs typeface="Trebuchet MS"/>
              </a:rPr>
              <a:t> </a:t>
            </a:r>
            <a:r>
              <a:rPr sz="1350" b="1" dirty="0">
                <a:latin typeface="Trebuchet MS"/>
                <a:cs typeface="Trebuchet MS"/>
              </a:rPr>
              <a:t>de</a:t>
            </a:r>
            <a:r>
              <a:rPr sz="1350" b="1" spc="45" dirty="0">
                <a:latin typeface="Trebuchet MS"/>
                <a:cs typeface="Trebuchet MS"/>
              </a:rPr>
              <a:t> </a:t>
            </a:r>
            <a:r>
              <a:rPr sz="1350" b="1" spc="-10" dirty="0">
                <a:latin typeface="Trebuchet MS"/>
                <a:cs typeface="Trebuchet MS"/>
              </a:rPr>
              <a:t>potencia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55146" y="5712045"/>
            <a:ext cx="5105400" cy="116395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85"/>
              </a:spcBef>
              <a:buSzPct val="129411"/>
              <a:buChar char="-"/>
              <a:tabLst>
                <a:tab pos="297815" algn="l"/>
                <a:tab pos="298450" algn="l"/>
              </a:tabLst>
            </a:pPr>
            <a:r>
              <a:rPr sz="1700" dirty="0">
                <a:latin typeface="Arial Unicode MS"/>
                <a:cs typeface="Arial Unicode MS"/>
              </a:rPr>
              <a:t>Pérdida</a:t>
            </a:r>
            <a:r>
              <a:rPr sz="1700" spc="10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100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soporte</a:t>
            </a:r>
            <a:r>
              <a:rPr sz="1700" spc="100" dirty="0">
                <a:latin typeface="Arial Unicode MS"/>
                <a:cs typeface="Arial Unicode MS"/>
              </a:rPr>
              <a:t> </a:t>
            </a:r>
            <a:r>
              <a:rPr sz="1700" spc="40" dirty="0">
                <a:latin typeface="Arial Unicode MS"/>
                <a:cs typeface="Arial Unicode MS"/>
              </a:rPr>
              <a:t>reactivo</a:t>
            </a:r>
            <a:endParaRPr sz="1700">
              <a:latin typeface="Arial Unicode MS"/>
              <a:cs typeface="Arial Unicode MS"/>
            </a:endParaRPr>
          </a:p>
          <a:p>
            <a:pPr marL="298450" indent="-285750">
              <a:lnSpc>
                <a:spcPct val="100000"/>
              </a:lnSpc>
              <a:spcBef>
                <a:spcPts val="525"/>
              </a:spcBef>
              <a:buSzPct val="115789"/>
              <a:buChar char="-"/>
              <a:tabLst>
                <a:tab pos="297815" algn="l"/>
                <a:tab pos="298450" algn="l"/>
              </a:tabLst>
            </a:pPr>
            <a:r>
              <a:rPr sz="1900" dirty="0">
                <a:latin typeface="Arial Unicode MS"/>
                <a:cs typeface="Arial Unicode MS"/>
              </a:rPr>
              <a:t>Crea</a:t>
            </a:r>
            <a:r>
              <a:rPr sz="1900" spc="-30" dirty="0">
                <a:latin typeface="Arial Unicode MS"/>
                <a:cs typeface="Arial Unicode MS"/>
              </a:rPr>
              <a:t> </a:t>
            </a:r>
            <a:r>
              <a:rPr sz="1900" spc="114" dirty="0">
                <a:latin typeface="Arial Unicode MS"/>
                <a:cs typeface="Arial Unicode MS"/>
              </a:rPr>
              <a:t>un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drenaje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reactivo.</a:t>
            </a:r>
            <a:endParaRPr sz="1900">
              <a:latin typeface="Arial Unicode MS"/>
              <a:cs typeface="Arial Unicode MS"/>
            </a:endParaRPr>
          </a:p>
          <a:p>
            <a:pPr marL="298450" indent="-285750">
              <a:lnSpc>
                <a:spcPct val="100000"/>
              </a:lnSpc>
              <a:spcBef>
                <a:spcPts val="530"/>
              </a:spcBef>
              <a:buSzPct val="162962"/>
              <a:buChar char="-"/>
              <a:tabLst>
                <a:tab pos="297815" algn="l"/>
                <a:tab pos="298450" algn="l"/>
              </a:tabLst>
            </a:pPr>
            <a:r>
              <a:rPr sz="1350" dirty="0">
                <a:latin typeface="Arial Unicode MS"/>
                <a:cs typeface="Arial Unicode MS"/>
              </a:rPr>
              <a:t>Puede</a:t>
            </a:r>
            <a:r>
              <a:rPr sz="1350" spc="14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desencadenar</a:t>
            </a:r>
            <a:r>
              <a:rPr sz="1350" spc="14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el</a:t>
            </a:r>
            <a:r>
              <a:rPr sz="1350" spc="14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colapso</a:t>
            </a:r>
            <a:r>
              <a:rPr sz="1350" spc="14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del</a:t>
            </a:r>
            <a:r>
              <a:rPr sz="1350" spc="14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voltaje</a:t>
            </a:r>
            <a:r>
              <a:rPr sz="1350" spc="14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del</a:t>
            </a:r>
            <a:r>
              <a:rPr sz="1350" spc="140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sistema/área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159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2819" y="1231349"/>
            <a:ext cx="5317490" cy="5393690"/>
            <a:chOff x="832819" y="1231349"/>
            <a:chExt cx="5317490" cy="53936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2819" y="1231349"/>
              <a:ext cx="5317308" cy="539330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634878" y="3744475"/>
              <a:ext cx="253365" cy="0"/>
            </a:xfrm>
            <a:custGeom>
              <a:avLst/>
              <a:gdLst/>
              <a:ahLst/>
              <a:cxnLst/>
              <a:rect l="l" t="t" r="r" b="b"/>
              <a:pathLst>
                <a:path w="253364">
                  <a:moveTo>
                    <a:pt x="252981" y="0"/>
                  </a:moveTo>
                  <a:lnTo>
                    <a:pt x="0" y="0"/>
                  </a:lnTo>
                </a:path>
              </a:pathLst>
            </a:custGeom>
            <a:ln w="1467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878829" y="3706368"/>
              <a:ext cx="113030" cy="73660"/>
            </a:xfrm>
            <a:custGeom>
              <a:avLst/>
              <a:gdLst/>
              <a:ahLst/>
              <a:cxnLst/>
              <a:rect l="l" t="t" r="r" b="b"/>
              <a:pathLst>
                <a:path w="113029" h="73660">
                  <a:moveTo>
                    <a:pt x="112776" y="38099"/>
                  </a:moveTo>
                  <a:lnTo>
                    <a:pt x="0" y="0"/>
                  </a:lnTo>
                  <a:lnTo>
                    <a:pt x="0" y="73151"/>
                  </a:lnTo>
                  <a:lnTo>
                    <a:pt x="112776" y="38099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09473" y="3413008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00509" y="3430540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90782" y="3448071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81054" y="3465603"/>
              <a:ext cx="55244" cy="6350"/>
            </a:xfrm>
            <a:custGeom>
              <a:avLst/>
              <a:gdLst/>
              <a:ahLst/>
              <a:cxnLst/>
              <a:rect l="l" t="t" r="r" b="b"/>
              <a:pathLst>
                <a:path w="55245" h="6350">
                  <a:moveTo>
                    <a:pt x="54857" y="0"/>
                  </a:moveTo>
                  <a:lnTo>
                    <a:pt x="0" y="6097"/>
                  </a:lnTo>
                </a:path>
              </a:pathLst>
            </a:custGeom>
            <a:ln w="2643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71327" y="3480079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5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61600" y="3497611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5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51873" y="3515903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42146" y="3533435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32418" y="3550966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22691" y="3568498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12964" y="3582975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5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03237" y="3600506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5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593510" y="3618038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5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483782" y="3636330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74055" y="3653861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64328" y="3671393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154601" y="3688925"/>
              <a:ext cx="55244" cy="6350"/>
            </a:xfrm>
            <a:custGeom>
              <a:avLst/>
              <a:gdLst/>
              <a:ahLst/>
              <a:cxnLst/>
              <a:rect l="l" t="t" r="r" b="b"/>
              <a:pathLst>
                <a:path w="55244" h="6350">
                  <a:moveTo>
                    <a:pt x="54857" y="0"/>
                  </a:moveTo>
                  <a:lnTo>
                    <a:pt x="0" y="6097"/>
                  </a:lnTo>
                </a:path>
              </a:pathLst>
            </a:custGeom>
            <a:ln w="2643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044874" y="3703401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4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35147" y="3720933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4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825419" y="3738464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4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715692" y="3756757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4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605965" y="3774288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4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496238" y="3791820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4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386511" y="3806296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4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276783" y="3823828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4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167056" y="3841360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4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057329" y="3858891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4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948365" y="3876423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4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838638" y="3894715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4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28911" y="3912246"/>
              <a:ext cx="55244" cy="5715"/>
            </a:xfrm>
            <a:custGeom>
              <a:avLst/>
              <a:gdLst/>
              <a:ahLst/>
              <a:cxnLst/>
              <a:rect l="l" t="t" r="r" b="b"/>
              <a:pathLst>
                <a:path w="55244" h="5714">
                  <a:moveTo>
                    <a:pt x="54857" y="0"/>
                  </a:moveTo>
                  <a:lnTo>
                    <a:pt x="0" y="5336"/>
                  </a:lnTo>
                </a:path>
              </a:pathLst>
            </a:custGeom>
            <a:ln w="26431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19184" y="3926723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4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770305" y="4783850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70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666670" y="4742702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70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63035" y="4704596"/>
              <a:ext cx="52069" cy="17780"/>
            </a:xfrm>
            <a:custGeom>
              <a:avLst/>
              <a:gdLst/>
              <a:ahLst/>
              <a:cxnLst/>
              <a:rect l="l" t="t" r="r" b="b"/>
              <a:pathLst>
                <a:path w="52070" h="17779">
                  <a:moveTo>
                    <a:pt x="51817" y="17531"/>
                  </a:moveTo>
                  <a:lnTo>
                    <a:pt x="0" y="0"/>
                  </a:lnTo>
                </a:path>
              </a:pathLst>
            </a:custGeom>
            <a:ln w="265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459400" y="4663448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70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355765" y="4622300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70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252131" y="4581152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70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148496" y="4540004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69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047914" y="4501898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4" h="20954">
                  <a:moveTo>
                    <a:pt x="48764" y="20574"/>
                  </a:moveTo>
                  <a:lnTo>
                    <a:pt x="0" y="0"/>
                  </a:lnTo>
                </a:path>
              </a:pathLst>
            </a:custGeom>
            <a:ln w="265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944279" y="4460750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69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840644" y="4419602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69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740062" y="4381496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4" h="20954">
                  <a:moveTo>
                    <a:pt x="48764" y="20574"/>
                  </a:moveTo>
                  <a:lnTo>
                    <a:pt x="0" y="0"/>
                  </a:lnTo>
                </a:path>
              </a:pathLst>
            </a:custGeom>
            <a:ln w="265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636427" y="4340348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69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532792" y="4299200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69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432210" y="4261095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4" h="20954">
                  <a:moveTo>
                    <a:pt x="48764" y="20574"/>
                  </a:moveTo>
                  <a:lnTo>
                    <a:pt x="0" y="0"/>
                  </a:lnTo>
                </a:path>
              </a:pathLst>
            </a:custGeom>
            <a:ln w="265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328575" y="4219947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69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224940" y="4178799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69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124358" y="4140693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4" h="20954">
                  <a:moveTo>
                    <a:pt x="48764" y="20574"/>
                  </a:moveTo>
                  <a:lnTo>
                    <a:pt x="0" y="0"/>
                  </a:lnTo>
                </a:path>
              </a:pathLst>
            </a:custGeom>
            <a:ln w="265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021486" y="4099545"/>
              <a:ext cx="51435" cy="20955"/>
            </a:xfrm>
            <a:custGeom>
              <a:avLst/>
              <a:gdLst/>
              <a:ahLst/>
              <a:cxnLst/>
              <a:rect l="l" t="t" r="r" b="b"/>
              <a:pathLst>
                <a:path w="51435" h="20954">
                  <a:moveTo>
                    <a:pt x="51054" y="20574"/>
                  </a:moveTo>
                  <a:lnTo>
                    <a:pt x="0" y="0"/>
                  </a:lnTo>
                </a:path>
              </a:pathLst>
            </a:custGeom>
            <a:ln w="265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917852" y="4058397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69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817269" y="4020291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4" h="20954">
                  <a:moveTo>
                    <a:pt x="48764" y="20574"/>
                  </a:moveTo>
                  <a:lnTo>
                    <a:pt x="0" y="0"/>
                  </a:lnTo>
                </a:path>
              </a:pathLst>
            </a:custGeom>
            <a:ln w="265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13635" y="3979143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69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622197" y="3944093"/>
              <a:ext cx="40005" cy="14604"/>
            </a:xfrm>
            <a:custGeom>
              <a:avLst/>
              <a:gdLst/>
              <a:ahLst/>
              <a:cxnLst/>
              <a:rect l="l" t="t" r="r" b="b"/>
              <a:pathLst>
                <a:path w="40005" h="14604">
                  <a:moveTo>
                    <a:pt x="39619" y="14476"/>
                  </a:moveTo>
                  <a:lnTo>
                    <a:pt x="0" y="0"/>
                  </a:lnTo>
                </a:path>
              </a:pathLst>
            </a:custGeom>
            <a:ln w="265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>
            <a:spLocks noGrp="1"/>
          </p:cNvSpPr>
          <p:nvPr>
            <p:ph type="title"/>
          </p:nvPr>
        </p:nvSpPr>
        <p:spPr>
          <a:xfrm>
            <a:off x="6403340" y="2032507"/>
            <a:ext cx="2152650" cy="1717039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ts val="3360"/>
              </a:lnSpc>
              <a:spcBef>
                <a:spcPts val="80"/>
              </a:spcBef>
            </a:pPr>
            <a:r>
              <a:rPr sz="2700" spc="140" dirty="0">
                <a:solidFill>
                  <a:srgbClr val="EC34F1"/>
                </a:solidFill>
              </a:rPr>
              <a:t>TÍPICO GENERADOR </a:t>
            </a:r>
            <a:r>
              <a:rPr sz="2700" spc="145" dirty="0">
                <a:solidFill>
                  <a:srgbClr val="EC34F1"/>
                </a:solidFill>
              </a:rPr>
              <a:t>CAPACIDAD </a:t>
            </a:r>
            <a:r>
              <a:rPr sz="2700" spc="105" dirty="0">
                <a:solidFill>
                  <a:srgbClr val="EC34F1"/>
                </a:solidFill>
              </a:rPr>
              <a:t>CURVA</a:t>
            </a:r>
            <a:endParaRPr sz="2700"/>
          </a:p>
        </p:txBody>
      </p:sp>
      <p:sp>
        <p:nvSpPr>
          <p:cNvPr id="64" name="object 64"/>
          <p:cNvSpPr txBox="1"/>
          <p:nvPr/>
        </p:nvSpPr>
        <p:spPr>
          <a:xfrm>
            <a:off x="875028" y="2842960"/>
            <a:ext cx="332105" cy="44577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720"/>
              </a:spcBef>
            </a:pPr>
            <a:r>
              <a:rPr sz="1150" b="1" spc="25" dirty="0">
                <a:solidFill>
                  <a:srgbClr val="0000FF"/>
                </a:solidFill>
                <a:latin typeface="Trebuchet MS"/>
                <a:cs typeface="Trebuchet MS"/>
              </a:rPr>
              <a:t>VAR</a:t>
            </a:r>
            <a:endParaRPr sz="11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750" b="1" spc="-10" dirty="0">
                <a:solidFill>
                  <a:srgbClr val="0000FF"/>
                </a:solidFill>
                <a:latin typeface="Trebuchet MS"/>
                <a:cs typeface="Trebuchet MS"/>
              </a:rPr>
              <a:t>FUERA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693667" y="3298952"/>
            <a:ext cx="52959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60" dirty="0">
                <a:solidFill>
                  <a:srgbClr val="FF00FF"/>
                </a:solidFill>
                <a:latin typeface="Trebuchet MS"/>
                <a:cs typeface="Trebuchet MS"/>
              </a:rPr>
              <a:t>Normal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067553" y="3616319"/>
            <a:ext cx="518159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b="1" i="1" spc="-10" dirty="0">
                <a:solidFill>
                  <a:srgbClr val="0000FF"/>
                </a:solidFill>
                <a:latin typeface="Trebuchet MS"/>
                <a:cs typeface="Trebuchet MS"/>
              </a:rPr>
              <a:t>VATIO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23218" y="4718813"/>
            <a:ext cx="317500" cy="37782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94615" marR="5080" indent="-82550">
              <a:lnSpc>
                <a:spcPct val="100899"/>
              </a:lnSpc>
              <a:spcBef>
                <a:spcPts val="85"/>
              </a:spcBef>
            </a:pPr>
            <a:r>
              <a:rPr sz="1150" b="1" spc="25" dirty="0">
                <a:solidFill>
                  <a:srgbClr val="0000FF"/>
                </a:solidFill>
                <a:latin typeface="Trebuchet MS"/>
                <a:cs typeface="Trebuchet MS"/>
              </a:rPr>
              <a:t>VAR </a:t>
            </a:r>
            <a:r>
              <a:rPr sz="1150" b="1" spc="50" dirty="0">
                <a:solidFill>
                  <a:srgbClr val="0000FF"/>
                </a:solidFill>
                <a:latin typeface="Trebuchet MS"/>
                <a:cs typeface="Trebuchet MS"/>
              </a:rPr>
              <a:t>EN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166360" y="4754069"/>
            <a:ext cx="367665" cy="4940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5"/>
              </a:spcBef>
            </a:pPr>
            <a:r>
              <a:rPr sz="700" b="1" spc="-10" dirty="0">
                <a:solidFill>
                  <a:srgbClr val="FF0000"/>
                </a:solidFill>
                <a:latin typeface="Trebuchet MS"/>
                <a:cs typeface="Trebuchet MS"/>
              </a:rPr>
              <a:t>Pérdida</a:t>
            </a:r>
            <a:endParaRPr sz="700">
              <a:latin typeface="Trebuchet MS"/>
              <a:cs typeface="Trebuchet MS"/>
            </a:endParaRPr>
          </a:p>
          <a:p>
            <a:pPr marL="49530" algn="ctr">
              <a:lnSpc>
                <a:spcPct val="100000"/>
              </a:lnSpc>
              <a:spcBef>
                <a:spcPts val="100"/>
              </a:spcBef>
            </a:pPr>
            <a:r>
              <a:rPr sz="1150" b="1" spc="-25" dirty="0">
                <a:solidFill>
                  <a:srgbClr val="FF0000"/>
                </a:solidFill>
                <a:latin typeface="Trebuchet MS"/>
                <a:cs typeface="Trebuchet MS"/>
              </a:rPr>
              <a:t>de</a:t>
            </a:r>
            <a:endParaRPr sz="1150">
              <a:latin typeface="Trebuchet MS"/>
              <a:cs typeface="Trebuchet MS"/>
            </a:endParaRPr>
          </a:p>
          <a:p>
            <a:pPr marR="3175" algn="ctr">
              <a:lnSpc>
                <a:spcPct val="100000"/>
              </a:lnSpc>
              <a:spcBef>
                <a:spcPts val="409"/>
              </a:spcBef>
            </a:pPr>
            <a:r>
              <a:rPr sz="750" b="1" spc="-10" dirty="0">
                <a:solidFill>
                  <a:srgbClr val="FF0000"/>
                </a:solidFill>
                <a:latin typeface="Trebuchet MS"/>
                <a:cs typeface="Trebuchet MS"/>
              </a:rPr>
              <a:t>Campo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602739" y="6583426"/>
            <a:ext cx="5588000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100"/>
              </a:spcBef>
            </a:pPr>
            <a:r>
              <a:rPr sz="1600" b="1" spc="65" dirty="0">
                <a:latin typeface="Trebuchet MS"/>
                <a:cs typeface="Trebuchet MS"/>
              </a:rPr>
              <a:t>Curva</a:t>
            </a:r>
            <a:r>
              <a:rPr sz="1600" b="1" spc="-3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de</a:t>
            </a:r>
            <a:r>
              <a:rPr sz="1600" b="1" spc="-30" dirty="0">
                <a:latin typeface="Trebuchet MS"/>
                <a:cs typeface="Trebuchet MS"/>
              </a:rPr>
              <a:t> </a:t>
            </a:r>
            <a:r>
              <a:rPr sz="1600" b="1" spc="65" dirty="0">
                <a:latin typeface="Trebuchet MS"/>
                <a:cs typeface="Trebuchet MS"/>
              </a:rPr>
              <a:t>capacidad</a:t>
            </a:r>
            <a:r>
              <a:rPr sz="1600" b="1" spc="-3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del</a:t>
            </a:r>
            <a:r>
              <a:rPr sz="1600" b="1" spc="-30" dirty="0">
                <a:latin typeface="Trebuchet MS"/>
                <a:cs typeface="Trebuchet MS"/>
              </a:rPr>
              <a:t> </a:t>
            </a:r>
            <a:r>
              <a:rPr sz="1600" b="1" spc="75" dirty="0">
                <a:latin typeface="Trebuchet MS"/>
                <a:cs typeface="Trebuchet MS"/>
              </a:rPr>
              <a:t>generador</a:t>
            </a:r>
            <a:r>
              <a:rPr sz="1600" b="1" spc="-35" dirty="0">
                <a:latin typeface="Trebuchet MS"/>
                <a:cs typeface="Trebuchet MS"/>
              </a:rPr>
              <a:t> </a:t>
            </a:r>
            <a:r>
              <a:rPr sz="1600" b="1" spc="65" dirty="0">
                <a:latin typeface="Trebuchet MS"/>
                <a:cs typeface="Trebuchet MS"/>
              </a:rPr>
              <a:t>vista</a:t>
            </a:r>
            <a:r>
              <a:rPr sz="1600" b="1" spc="-30" dirty="0">
                <a:latin typeface="Trebuchet MS"/>
                <a:cs typeface="Trebuchet MS"/>
              </a:rPr>
              <a:t> </a:t>
            </a:r>
            <a:r>
              <a:rPr sz="1600" b="1" spc="65" dirty="0">
                <a:latin typeface="Trebuchet MS"/>
                <a:cs typeface="Trebuchet MS"/>
              </a:rPr>
              <a:t>en</a:t>
            </a:r>
            <a:r>
              <a:rPr sz="1600" b="1" spc="-3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el</a:t>
            </a:r>
            <a:r>
              <a:rPr sz="1600" b="1" spc="-30" dirty="0">
                <a:latin typeface="Trebuchet MS"/>
                <a:cs typeface="Trebuchet MS"/>
              </a:rPr>
              <a:t> </a:t>
            </a:r>
            <a:r>
              <a:rPr sz="1600" b="1" spc="70" dirty="0">
                <a:latin typeface="Trebuchet MS"/>
                <a:cs typeface="Trebuchet MS"/>
              </a:rPr>
              <a:t>plano</a:t>
            </a:r>
            <a:r>
              <a:rPr sz="1600" b="1" spc="-35" dirty="0">
                <a:latin typeface="Trebuchet MS"/>
                <a:cs typeface="Trebuchet MS"/>
              </a:rPr>
              <a:t> </a:t>
            </a:r>
            <a:r>
              <a:rPr sz="1600" b="1" spc="-25" dirty="0">
                <a:latin typeface="Trebuchet MS"/>
                <a:cs typeface="Trebuchet MS"/>
              </a:rPr>
              <a:t>PQ. </a:t>
            </a:r>
            <a:r>
              <a:rPr sz="1600" b="1" spc="60" dirty="0">
                <a:latin typeface="Trebuchet MS"/>
                <a:cs typeface="Trebuchet MS"/>
              </a:rPr>
              <a:t>Esta</a:t>
            </a:r>
            <a:r>
              <a:rPr sz="1600" b="1" spc="50" dirty="0">
                <a:latin typeface="Trebuchet MS"/>
                <a:cs typeface="Trebuchet MS"/>
              </a:rPr>
              <a:t> </a:t>
            </a:r>
            <a:r>
              <a:rPr sz="1600" b="1" spc="65" dirty="0">
                <a:latin typeface="Trebuchet MS"/>
                <a:cs typeface="Trebuchet MS"/>
              </a:rPr>
              <a:t>información</a:t>
            </a:r>
            <a:r>
              <a:rPr sz="1600" b="1" spc="50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debe</a:t>
            </a:r>
            <a:r>
              <a:rPr sz="1600" b="1" spc="5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convertirse</a:t>
            </a:r>
            <a:r>
              <a:rPr sz="1600" b="1" spc="50" dirty="0">
                <a:latin typeface="Trebuchet MS"/>
                <a:cs typeface="Trebuchet MS"/>
              </a:rPr>
              <a:t> </a:t>
            </a:r>
            <a:r>
              <a:rPr sz="1600" b="1" spc="55" dirty="0">
                <a:latin typeface="Trebuchet MS"/>
                <a:cs typeface="Trebuchet MS"/>
              </a:rPr>
              <a:t>al </a:t>
            </a:r>
            <a:r>
              <a:rPr sz="1600" b="1" spc="70" dirty="0">
                <a:latin typeface="Trebuchet MS"/>
                <a:cs typeface="Trebuchet MS"/>
              </a:rPr>
              <a:t>plano</a:t>
            </a:r>
            <a:r>
              <a:rPr sz="1600" b="1" spc="50" dirty="0">
                <a:latin typeface="Trebuchet MS"/>
                <a:cs typeface="Trebuchet MS"/>
              </a:rPr>
              <a:t> </a:t>
            </a:r>
            <a:r>
              <a:rPr sz="1600" b="1" spc="-25" dirty="0">
                <a:latin typeface="Trebuchet MS"/>
                <a:cs typeface="Trebuchet MS"/>
              </a:rPr>
              <a:t>RX.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160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0300" y="1099585"/>
            <a:ext cx="3455035" cy="5773420"/>
            <a:chOff x="520300" y="1099585"/>
            <a:chExt cx="3455035" cy="57734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300" y="1099585"/>
              <a:ext cx="3454836" cy="57728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64513" y="2088641"/>
              <a:ext cx="1721485" cy="296545"/>
            </a:xfrm>
            <a:custGeom>
              <a:avLst/>
              <a:gdLst/>
              <a:ahLst/>
              <a:cxnLst/>
              <a:rect l="l" t="t" r="r" b="b"/>
              <a:pathLst>
                <a:path w="1721485" h="296544">
                  <a:moveTo>
                    <a:pt x="0" y="296418"/>
                  </a:moveTo>
                  <a:lnTo>
                    <a:pt x="1721358" y="0"/>
                  </a:lnTo>
                </a:path>
              </a:pathLst>
            </a:custGeom>
            <a:ln w="249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67583" y="2045208"/>
              <a:ext cx="142875" cy="90805"/>
            </a:xfrm>
            <a:custGeom>
              <a:avLst/>
              <a:gdLst/>
              <a:ahLst/>
              <a:cxnLst/>
              <a:rect l="l" t="t" r="r" b="b"/>
              <a:pathLst>
                <a:path w="142875" h="90805">
                  <a:moveTo>
                    <a:pt x="142493" y="22859"/>
                  </a:moveTo>
                  <a:lnTo>
                    <a:pt x="0" y="0"/>
                  </a:lnTo>
                  <a:lnTo>
                    <a:pt x="15239" y="90677"/>
                  </a:lnTo>
                  <a:lnTo>
                    <a:pt x="142493" y="2285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28900" y="5375147"/>
              <a:ext cx="1057910" cy="133350"/>
            </a:xfrm>
            <a:custGeom>
              <a:avLst/>
              <a:gdLst/>
              <a:ahLst/>
              <a:cxnLst/>
              <a:rect l="l" t="t" r="r" b="b"/>
              <a:pathLst>
                <a:path w="1057910" h="133350">
                  <a:moveTo>
                    <a:pt x="1057656" y="0"/>
                  </a:moveTo>
                  <a:lnTo>
                    <a:pt x="0" y="133350"/>
                  </a:lnTo>
                </a:path>
              </a:pathLst>
            </a:custGeom>
            <a:ln w="249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03932" y="5461253"/>
              <a:ext cx="142240" cy="91440"/>
            </a:xfrm>
            <a:custGeom>
              <a:avLst/>
              <a:gdLst/>
              <a:ahLst/>
              <a:cxnLst/>
              <a:rect l="l" t="t" r="r" b="b"/>
              <a:pathLst>
                <a:path w="142239" h="91439">
                  <a:moveTo>
                    <a:pt x="141731" y="91440"/>
                  </a:moveTo>
                  <a:lnTo>
                    <a:pt x="130301" y="0"/>
                  </a:lnTo>
                  <a:lnTo>
                    <a:pt x="0" y="64008"/>
                  </a:lnTo>
                  <a:lnTo>
                    <a:pt x="141731" y="9144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007959" y="1645920"/>
            <a:ext cx="2783205" cy="3018790"/>
            <a:chOff x="5007959" y="1645920"/>
            <a:chExt cx="2783205" cy="3018790"/>
          </a:xfrm>
        </p:grpSpPr>
        <p:sp>
          <p:nvSpPr>
            <p:cNvPr id="9" name="object 9"/>
            <p:cNvSpPr/>
            <p:nvPr/>
          </p:nvSpPr>
          <p:spPr>
            <a:xfrm>
              <a:off x="5041392" y="3055620"/>
              <a:ext cx="2734945" cy="11430"/>
            </a:xfrm>
            <a:custGeom>
              <a:avLst/>
              <a:gdLst/>
              <a:ahLst/>
              <a:cxnLst/>
              <a:rect l="l" t="t" r="r" b="b"/>
              <a:pathLst>
                <a:path w="2734945" h="11430">
                  <a:moveTo>
                    <a:pt x="0" y="11430"/>
                  </a:moveTo>
                  <a:lnTo>
                    <a:pt x="2734818" y="0"/>
                  </a:lnTo>
                </a:path>
              </a:pathLst>
            </a:custGeom>
            <a:ln w="29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41392" y="1645920"/>
              <a:ext cx="0" cy="3018790"/>
            </a:xfrm>
            <a:custGeom>
              <a:avLst/>
              <a:gdLst/>
              <a:ahLst/>
              <a:cxnLst/>
              <a:rect l="l" t="t" r="r" b="b"/>
              <a:pathLst>
                <a:path h="3018790">
                  <a:moveTo>
                    <a:pt x="0" y="3018281"/>
                  </a:moveTo>
                  <a:lnTo>
                    <a:pt x="0" y="0"/>
                  </a:lnTo>
                </a:path>
              </a:pathLst>
            </a:custGeom>
            <a:ln w="29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41392" y="2230374"/>
              <a:ext cx="2362200" cy="1651000"/>
            </a:xfrm>
            <a:custGeom>
              <a:avLst/>
              <a:gdLst/>
              <a:ahLst/>
              <a:cxnLst/>
              <a:rect l="l" t="t" r="r" b="b"/>
              <a:pathLst>
                <a:path w="2362200" h="1651000">
                  <a:moveTo>
                    <a:pt x="2362200" y="0"/>
                  </a:moveTo>
                  <a:lnTo>
                    <a:pt x="0" y="825246"/>
                  </a:lnTo>
                  <a:lnTo>
                    <a:pt x="2362200" y="1650492"/>
                  </a:lnTo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41392" y="1765038"/>
              <a:ext cx="2131060" cy="554990"/>
            </a:xfrm>
            <a:custGeom>
              <a:avLst/>
              <a:gdLst/>
              <a:ahLst/>
              <a:cxnLst/>
              <a:rect l="l" t="t" r="r" b="b"/>
              <a:pathLst>
                <a:path w="2131059" h="554989">
                  <a:moveTo>
                    <a:pt x="0" y="52331"/>
                  </a:moveTo>
                  <a:lnTo>
                    <a:pt x="48436" y="42912"/>
                  </a:lnTo>
                  <a:lnTo>
                    <a:pt x="96931" y="34433"/>
                  </a:lnTo>
                  <a:lnTo>
                    <a:pt x="145474" y="26891"/>
                  </a:lnTo>
                  <a:lnTo>
                    <a:pt x="194056" y="20283"/>
                  </a:lnTo>
                  <a:lnTo>
                    <a:pt x="242664" y="14608"/>
                  </a:lnTo>
                  <a:lnTo>
                    <a:pt x="291290" y="9863"/>
                  </a:lnTo>
                  <a:lnTo>
                    <a:pt x="339922" y="6045"/>
                  </a:lnTo>
                  <a:lnTo>
                    <a:pt x="388551" y="3153"/>
                  </a:lnTo>
                  <a:lnTo>
                    <a:pt x="437165" y="1182"/>
                  </a:lnTo>
                  <a:lnTo>
                    <a:pt x="485754" y="132"/>
                  </a:lnTo>
                  <a:lnTo>
                    <a:pt x="534309" y="0"/>
                  </a:lnTo>
                  <a:lnTo>
                    <a:pt x="582817" y="782"/>
                  </a:lnTo>
                  <a:lnTo>
                    <a:pt x="631270" y="2477"/>
                  </a:lnTo>
                  <a:lnTo>
                    <a:pt x="679656" y="5083"/>
                  </a:lnTo>
                  <a:lnTo>
                    <a:pt x="727966" y="8597"/>
                  </a:lnTo>
                  <a:lnTo>
                    <a:pt x="776188" y="13016"/>
                  </a:lnTo>
                  <a:lnTo>
                    <a:pt x="824313" y="18337"/>
                  </a:lnTo>
                  <a:lnTo>
                    <a:pt x="872329" y="24560"/>
                  </a:lnTo>
                  <a:lnTo>
                    <a:pt x="920227" y="31680"/>
                  </a:lnTo>
                  <a:lnTo>
                    <a:pt x="967996" y="39697"/>
                  </a:lnTo>
                  <a:lnTo>
                    <a:pt x="1015625" y="48606"/>
                  </a:lnTo>
                  <a:lnTo>
                    <a:pt x="1063105" y="58406"/>
                  </a:lnTo>
                  <a:lnTo>
                    <a:pt x="1110424" y="69095"/>
                  </a:lnTo>
                  <a:lnTo>
                    <a:pt x="1157573" y="80669"/>
                  </a:lnTo>
                  <a:lnTo>
                    <a:pt x="1204540" y="93127"/>
                  </a:lnTo>
                  <a:lnTo>
                    <a:pt x="1251316" y="106466"/>
                  </a:lnTo>
                  <a:lnTo>
                    <a:pt x="1297890" y="120683"/>
                  </a:lnTo>
                  <a:lnTo>
                    <a:pt x="1344252" y="135776"/>
                  </a:lnTo>
                  <a:lnTo>
                    <a:pt x="1390390" y="151744"/>
                  </a:lnTo>
                  <a:lnTo>
                    <a:pt x="1436296" y="168582"/>
                  </a:lnTo>
                  <a:lnTo>
                    <a:pt x="1481958" y="186289"/>
                  </a:lnTo>
                  <a:lnTo>
                    <a:pt x="1527365" y="204862"/>
                  </a:lnTo>
                  <a:lnTo>
                    <a:pt x="1572509" y="224300"/>
                  </a:lnTo>
                  <a:lnTo>
                    <a:pt x="1617377" y="244599"/>
                  </a:lnTo>
                  <a:lnTo>
                    <a:pt x="1661959" y="265756"/>
                  </a:lnTo>
                  <a:lnTo>
                    <a:pt x="1706246" y="287771"/>
                  </a:lnTo>
                  <a:lnTo>
                    <a:pt x="1750227" y="310639"/>
                  </a:lnTo>
                  <a:lnTo>
                    <a:pt x="1793891" y="334360"/>
                  </a:lnTo>
                  <a:lnTo>
                    <a:pt x="1837228" y="358929"/>
                  </a:lnTo>
                  <a:lnTo>
                    <a:pt x="1880227" y="384345"/>
                  </a:lnTo>
                  <a:lnTo>
                    <a:pt x="1922879" y="410606"/>
                  </a:lnTo>
                  <a:lnTo>
                    <a:pt x="1965172" y="437708"/>
                  </a:lnTo>
                  <a:lnTo>
                    <a:pt x="2007096" y="465650"/>
                  </a:lnTo>
                  <a:lnTo>
                    <a:pt x="2048641" y="494429"/>
                  </a:lnTo>
                  <a:lnTo>
                    <a:pt x="2089796" y="524043"/>
                  </a:lnTo>
                  <a:lnTo>
                    <a:pt x="2130552" y="554489"/>
                  </a:lnTo>
                </a:path>
              </a:pathLst>
            </a:custGeom>
            <a:ln w="165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16246" y="3769614"/>
              <a:ext cx="2153920" cy="522605"/>
            </a:xfrm>
            <a:custGeom>
              <a:avLst/>
              <a:gdLst/>
              <a:ahLst/>
              <a:cxnLst/>
              <a:rect l="l" t="t" r="r" b="b"/>
              <a:pathLst>
                <a:path w="2153920" h="522604">
                  <a:moveTo>
                    <a:pt x="2153412" y="0"/>
                  </a:moveTo>
                  <a:lnTo>
                    <a:pt x="2109438" y="26239"/>
                  </a:lnTo>
                  <a:lnTo>
                    <a:pt x="2065201" y="51820"/>
                  </a:lnTo>
                  <a:lnTo>
                    <a:pt x="2020708" y="76742"/>
                  </a:lnTo>
                  <a:lnTo>
                    <a:pt x="1975965" y="101001"/>
                  </a:lnTo>
                  <a:lnTo>
                    <a:pt x="1930976" y="124599"/>
                  </a:lnTo>
                  <a:lnTo>
                    <a:pt x="1885750" y="147531"/>
                  </a:lnTo>
                  <a:lnTo>
                    <a:pt x="1840290" y="169798"/>
                  </a:lnTo>
                  <a:lnTo>
                    <a:pt x="1794604" y="191398"/>
                  </a:lnTo>
                  <a:lnTo>
                    <a:pt x="1748698" y="212329"/>
                  </a:lnTo>
                  <a:lnTo>
                    <a:pt x="1702577" y="232590"/>
                  </a:lnTo>
                  <a:lnTo>
                    <a:pt x="1656248" y="252180"/>
                  </a:lnTo>
                  <a:lnTo>
                    <a:pt x="1609716" y="271096"/>
                  </a:lnTo>
                  <a:lnTo>
                    <a:pt x="1562988" y="289338"/>
                  </a:lnTo>
                  <a:lnTo>
                    <a:pt x="1516069" y="306904"/>
                  </a:lnTo>
                  <a:lnTo>
                    <a:pt x="1468966" y="323793"/>
                  </a:lnTo>
                  <a:lnTo>
                    <a:pt x="1421685" y="340003"/>
                  </a:lnTo>
                  <a:lnTo>
                    <a:pt x="1374231" y="355532"/>
                  </a:lnTo>
                  <a:lnTo>
                    <a:pt x="1326611" y="370380"/>
                  </a:lnTo>
                  <a:lnTo>
                    <a:pt x="1278831" y="384545"/>
                  </a:lnTo>
                  <a:lnTo>
                    <a:pt x="1230896" y="398025"/>
                  </a:lnTo>
                  <a:lnTo>
                    <a:pt x="1182813" y="410819"/>
                  </a:lnTo>
                  <a:lnTo>
                    <a:pt x="1134588" y="422925"/>
                  </a:lnTo>
                  <a:lnTo>
                    <a:pt x="1086227" y="434342"/>
                  </a:lnTo>
                  <a:lnTo>
                    <a:pt x="1037735" y="445069"/>
                  </a:lnTo>
                  <a:lnTo>
                    <a:pt x="989119" y="455104"/>
                  </a:lnTo>
                  <a:lnTo>
                    <a:pt x="940386" y="464445"/>
                  </a:lnTo>
                  <a:lnTo>
                    <a:pt x="891539" y="473092"/>
                  </a:lnTo>
                  <a:lnTo>
                    <a:pt x="842587" y="481042"/>
                  </a:lnTo>
                  <a:lnTo>
                    <a:pt x="793535" y="488295"/>
                  </a:lnTo>
                  <a:lnTo>
                    <a:pt x="744389" y="494848"/>
                  </a:lnTo>
                  <a:lnTo>
                    <a:pt x="695154" y="500701"/>
                  </a:lnTo>
                  <a:lnTo>
                    <a:pt x="645838" y="505851"/>
                  </a:lnTo>
                  <a:lnTo>
                    <a:pt x="596446" y="510298"/>
                  </a:lnTo>
                  <a:lnTo>
                    <a:pt x="546983" y="514040"/>
                  </a:lnTo>
                  <a:lnTo>
                    <a:pt x="497457" y="517076"/>
                  </a:lnTo>
                  <a:lnTo>
                    <a:pt x="447873" y="519403"/>
                  </a:lnTo>
                  <a:lnTo>
                    <a:pt x="398236" y="521021"/>
                  </a:lnTo>
                  <a:lnTo>
                    <a:pt x="348554" y="521929"/>
                  </a:lnTo>
                  <a:lnTo>
                    <a:pt x="298832" y="522123"/>
                  </a:lnTo>
                  <a:lnTo>
                    <a:pt x="249076" y="521605"/>
                  </a:lnTo>
                  <a:lnTo>
                    <a:pt x="199293" y="520371"/>
                  </a:lnTo>
                  <a:lnTo>
                    <a:pt x="149487" y="518420"/>
                  </a:lnTo>
                  <a:lnTo>
                    <a:pt x="99666" y="515751"/>
                  </a:lnTo>
                  <a:lnTo>
                    <a:pt x="49834" y="512363"/>
                  </a:lnTo>
                  <a:lnTo>
                    <a:pt x="0" y="508254"/>
                  </a:lnTo>
                </a:path>
              </a:pathLst>
            </a:custGeom>
            <a:ln w="165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64324" y="2319528"/>
              <a:ext cx="146685" cy="1461770"/>
            </a:xfrm>
            <a:custGeom>
              <a:avLst/>
              <a:gdLst/>
              <a:ahLst/>
              <a:cxnLst/>
              <a:rect l="l" t="t" r="r" b="b"/>
              <a:pathLst>
                <a:path w="146684" h="1461770">
                  <a:moveTo>
                    <a:pt x="7620" y="0"/>
                  </a:moveTo>
                  <a:lnTo>
                    <a:pt x="25730" y="46776"/>
                  </a:lnTo>
                  <a:lnTo>
                    <a:pt x="42570" y="93970"/>
                  </a:lnTo>
                  <a:lnTo>
                    <a:pt x="58142" y="141549"/>
                  </a:lnTo>
                  <a:lnTo>
                    <a:pt x="72444" y="189485"/>
                  </a:lnTo>
                  <a:lnTo>
                    <a:pt x="85478" y="237747"/>
                  </a:lnTo>
                  <a:lnTo>
                    <a:pt x="97243" y="286304"/>
                  </a:lnTo>
                  <a:lnTo>
                    <a:pt x="107740" y="335127"/>
                  </a:lnTo>
                  <a:lnTo>
                    <a:pt x="116970" y="384184"/>
                  </a:lnTo>
                  <a:lnTo>
                    <a:pt x="124932" y="433446"/>
                  </a:lnTo>
                  <a:lnTo>
                    <a:pt x="131628" y="482882"/>
                  </a:lnTo>
                  <a:lnTo>
                    <a:pt x="137057" y="532462"/>
                  </a:lnTo>
                  <a:lnTo>
                    <a:pt x="141219" y="582155"/>
                  </a:lnTo>
                  <a:lnTo>
                    <a:pt x="144116" y="631932"/>
                  </a:lnTo>
                  <a:lnTo>
                    <a:pt x="145747" y="681762"/>
                  </a:lnTo>
                  <a:lnTo>
                    <a:pt x="146113" y="731615"/>
                  </a:lnTo>
                  <a:lnTo>
                    <a:pt x="145214" y="781460"/>
                  </a:lnTo>
                  <a:lnTo>
                    <a:pt x="143050" y="831267"/>
                  </a:lnTo>
                  <a:lnTo>
                    <a:pt x="139622" y="881006"/>
                  </a:lnTo>
                  <a:lnTo>
                    <a:pt x="134930" y="930646"/>
                  </a:lnTo>
                  <a:lnTo>
                    <a:pt x="128975" y="980157"/>
                  </a:lnTo>
                  <a:lnTo>
                    <a:pt x="121756" y="1029510"/>
                  </a:lnTo>
                  <a:lnTo>
                    <a:pt x="113275" y="1078672"/>
                  </a:lnTo>
                  <a:lnTo>
                    <a:pt x="103531" y="1127615"/>
                  </a:lnTo>
                  <a:lnTo>
                    <a:pt x="92525" y="1176308"/>
                  </a:lnTo>
                  <a:lnTo>
                    <a:pt x="80256" y="1224720"/>
                  </a:lnTo>
                  <a:lnTo>
                    <a:pt x="66727" y="1272822"/>
                  </a:lnTo>
                  <a:lnTo>
                    <a:pt x="51936" y="1320583"/>
                  </a:lnTo>
                  <a:lnTo>
                    <a:pt x="35884" y="1367972"/>
                  </a:lnTo>
                  <a:lnTo>
                    <a:pt x="18572" y="1414960"/>
                  </a:lnTo>
                  <a:lnTo>
                    <a:pt x="0" y="1461516"/>
                  </a:lnTo>
                </a:path>
              </a:pathLst>
            </a:custGeom>
            <a:ln w="165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7434071" y="1267205"/>
            <a:ext cx="249554" cy="275590"/>
          </a:xfrm>
          <a:custGeom>
            <a:avLst/>
            <a:gdLst/>
            <a:ahLst/>
            <a:cxnLst/>
            <a:rect l="l" t="t" r="r" b="b"/>
            <a:pathLst>
              <a:path w="249554" h="275590">
                <a:moveTo>
                  <a:pt x="0" y="137922"/>
                </a:moveTo>
                <a:lnTo>
                  <a:pt x="9763" y="84224"/>
                </a:lnTo>
                <a:lnTo>
                  <a:pt x="36385" y="40386"/>
                </a:lnTo>
                <a:lnTo>
                  <a:pt x="75866" y="10834"/>
                </a:lnTo>
                <a:lnTo>
                  <a:pt x="124205" y="0"/>
                </a:lnTo>
                <a:lnTo>
                  <a:pt x="163830" y="7028"/>
                </a:lnTo>
                <a:lnTo>
                  <a:pt x="198150" y="26602"/>
                </a:lnTo>
                <a:lnTo>
                  <a:pt x="225155" y="56455"/>
                </a:lnTo>
                <a:lnTo>
                  <a:pt x="242834" y="94317"/>
                </a:lnTo>
                <a:lnTo>
                  <a:pt x="249174" y="137922"/>
                </a:lnTo>
                <a:lnTo>
                  <a:pt x="239398" y="191178"/>
                </a:lnTo>
                <a:lnTo>
                  <a:pt x="212693" y="234791"/>
                </a:lnTo>
                <a:lnTo>
                  <a:pt x="172985" y="264259"/>
                </a:lnTo>
                <a:lnTo>
                  <a:pt x="124205" y="275082"/>
                </a:lnTo>
                <a:lnTo>
                  <a:pt x="75866" y="264259"/>
                </a:lnTo>
                <a:lnTo>
                  <a:pt x="36385" y="234791"/>
                </a:lnTo>
                <a:lnTo>
                  <a:pt x="9763" y="191178"/>
                </a:lnTo>
                <a:lnTo>
                  <a:pt x="0" y="137922"/>
                </a:lnTo>
                <a:close/>
              </a:path>
            </a:pathLst>
          </a:custGeom>
          <a:ln w="99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7460342" y="4460347"/>
            <a:ext cx="258445" cy="633730"/>
            <a:chOff x="7460342" y="4460347"/>
            <a:chExt cx="258445" cy="633730"/>
          </a:xfrm>
        </p:grpSpPr>
        <p:sp>
          <p:nvSpPr>
            <p:cNvPr id="17" name="object 17"/>
            <p:cNvSpPr/>
            <p:nvPr/>
          </p:nvSpPr>
          <p:spPr>
            <a:xfrm>
              <a:off x="7465314" y="4465319"/>
              <a:ext cx="248920" cy="275590"/>
            </a:xfrm>
            <a:custGeom>
              <a:avLst/>
              <a:gdLst/>
              <a:ahLst/>
              <a:cxnLst/>
              <a:rect l="l" t="t" r="r" b="b"/>
              <a:pathLst>
                <a:path w="248920" h="275589">
                  <a:moveTo>
                    <a:pt x="0" y="137922"/>
                  </a:moveTo>
                  <a:lnTo>
                    <a:pt x="9763" y="84224"/>
                  </a:lnTo>
                  <a:lnTo>
                    <a:pt x="36385" y="40386"/>
                  </a:lnTo>
                  <a:lnTo>
                    <a:pt x="75866" y="10834"/>
                  </a:lnTo>
                  <a:lnTo>
                    <a:pt x="124205" y="0"/>
                  </a:lnTo>
                  <a:lnTo>
                    <a:pt x="172545" y="10834"/>
                  </a:lnTo>
                  <a:lnTo>
                    <a:pt x="212026" y="40386"/>
                  </a:lnTo>
                  <a:lnTo>
                    <a:pt x="238648" y="84224"/>
                  </a:lnTo>
                  <a:lnTo>
                    <a:pt x="248411" y="137922"/>
                  </a:lnTo>
                  <a:lnTo>
                    <a:pt x="238648" y="191178"/>
                  </a:lnTo>
                  <a:lnTo>
                    <a:pt x="212026" y="234791"/>
                  </a:lnTo>
                  <a:lnTo>
                    <a:pt x="172545" y="264259"/>
                  </a:lnTo>
                  <a:lnTo>
                    <a:pt x="124205" y="275082"/>
                  </a:lnTo>
                  <a:lnTo>
                    <a:pt x="75866" y="264259"/>
                  </a:lnTo>
                  <a:lnTo>
                    <a:pt x="36385" y="234791"/>
                  </a:lnTo>
                  <a:lnTo>
                    <a:pt x="9763" y="191178"/>
                  </a:lnTo>
                  <a:lnTo>
                    <a:pt x="0" y="137922"/>
                  </a:lnTo>
                  <a:close/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1420" y="4549901"/>
              <a:ext cx="79247" cy="544068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03826" y="1245108"/>
            <a:ext cx="963168" cy="11430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02302" y="1427225"/>
            <a:ext cx="707136" cy="14630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49140" y="4752594"/>
            <a:ext cx="957072" cy="11430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47615" y="4934711"/>
            <a:ext cx="877823" cy="11430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873745" y="2937510"/>
            <a:ext cx="707135" cy="13716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872221" y="3119627"/>
            <a:ext cx="707136" cy="146304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5041391" y="3537203"/>
            <a:ext cx="2362200" cy="665480"/>
          </a:xfrm>
          <a:custGeom>
            <a:avLst/>
            <a:gdLst/>
            <a:ahLst/>
            <a:cxnLst/>
            <a:rect l="l" t="t" r="r" b="b"/>
            <a:pathLst>
              <a:path w="2362200" h="665479">
                <a:moveTo>
                  <a:pt x="2362200" y="0"/>
                </a:moveTo>
                <a:lnTo>
                  <a:pt x="2319851" y="29219"/>
                </a:lnTo>
                <a:lnTo>
                  <a:pt x="2277208" y="57806"/>
                </a:lnTo>
                <a:lnTo>
                  <a:pt x="2234278" y="85758"/>
                </a:lnTo>
                <a:lnTo>
                  <a:pt x="2191065" y="113075"/>
                </a:lnTo>
                <a:lnTo>
                  <a:pt x="2147575" y="139753"/>
                </a:lnTo>
                <a:lnTo>
                  <a:pt x="2103816" y="165793"/>
                </a:lnTo>
                <a:lnTo>
                  <a:pt x="2059791" y="191191"/>
                </a:lnTo>
                <a:lnTo>
                  <a:pt x="2015508" y="215947"/>
                </a:lnTo>
                <a:lnTo>
                  <a:pt x="1970972" y="240058"/>
                </a:lnTo>
                <a:lnTo>
                  <a:pt x="1926189" y="263523"/>
                </a:lnTo>
                <a:lnTo>
                  <a:pt x="1881165" y="286341"/>
                </a:lnTo>
                <a:lnTo>
                  <a:pt x="1835906" y="308509"/>
                </a:lnTo>
                <a:lnTo>
                  <a:pt x="1790418" y="330026"/>
                </a:lnTo>
                <a:lnTo>
                  <a:pt x="1744706" y="350890"/>
                </a:lnTo>
                <a:lnTo>
                  <a:pt x="1698777" y="371100"/>
                </a:lnTo>
                <a:lnTo>
                  <a:pt x="1652636" y="390653"/>
                </a:lnTo>
                <a:lnTo>
                  <a:pt x="1606290" y="409549"/>
                </a:lnTo>
                <a:lnTo>
                  <a:pt x="1559744" y="427785"/>
                </a:lnTo>
                <a:lnTo>
                  <a:pt x="1513004" y="445359"/>
                </a:lnTo>
                <a:lnTo>
                  <a:pt x="1466075" y="462271"/>
                </a:lnTo>
                <a:lnTo>
                  <a:pt x="1418965" y="478519"/>
                </a:lnTo>
                <a:lnTo>
                  <a:pt x="1371678" y="494100"/>
                </a:lnTo>
                <a:lnTo>
                  <a:pt x="1324221" y="509013"/>
                </a:lnTo>
                <a:lnTo>
                  <a:pt x="1276600" y="523256"/>
                </a:lnTo>
                <a:lnTo>
                  <a:pt x="1228820" y="536829"/>
                </a:lnTo>
                <a:lnTo>
                  <a:pt x="1180887" y="549728"/>
                </a:lnTo>
                <a:lnTo>
                  <a:pt x="1132807" y="561952"/>
                </a:lnTo>
                <a:lnTo>
                  <a:pt x="1084587" y="573500"/>
                </a:lnTo>
                <a:lnTo>
                  <a:pt x="1036231" y="584370"/>
                </a:lnTo>
                <a:lnTo>
                  <a:pt x="987747" y="594561"/>
                </a:lnTo>
                <a:lnTo>
                  <a:pt x="939139" y="604070"/>
                </a:lnTo>
                <a:lnTo>
                  <a:pt x="890413" y="612895"/>
                </a:lnTo>
                <a:lnTo>
                  <a:pt x="841576" y="621036"/>
                </a:lnTo>
                <a:lnTo>
                  <a:pt x="792634" y="628491"/>
                </a:lnTo>
                <a:lnTo>
                  <a:pt x="743592" y="635258"/>
                </a:lnTo>
                <a:lnTo>
                  <a:pt x="694456" y="641334"/>
                </a:lnTo>
                <a:lnTo>
                  <a:pt x="645232" y="646719"/>
                </a:lnTo>
                <a:lnTo>
                  <a:pt x="595926" y="651411"/>
                </a:lnTo>
                <a:lnTo>
                  <a:pt x="546544" y="655408"/>
                </a:lnTo>
                <a:lnTo>
                  <a:pt x="497092" y="658709"/>
                </a:lnTo>
                <a:lnTo>
                  <a:pt x="447575" y="661311"/>
                </a:lnTo>
                <a:lnTo>
                  <a:pt x="398000" y="663214"/>
                </a:lnTo>
                <a:lnTo>
                  <a:pt x="348372" y="664414"/>
                </a:lnTo>
                <a:lnTo>
                  <a:pt x="298698" y="664912"/>
                </a:lnTo>
                <a:lnTo>
                  <a:pt x="248982" y="664704"/>
                </a:lnTo>
                <a:lnTo>
                  <a:pt x="199232" y="663790"/>
                </a:lnTo>
                <a:lnTo>
                  <a:pt x="149453" y="662168"/>
                </a:lnTo>
                <a:lnTo>
                  <a:pt x="99650" y="659835"/>
                </a:lnTo>
                <a:lnTo>
                  <a:pt x="49831" y="656791"/>
                </a:lnTo>
                <a:lnTo>
                  <a:pt x="0" y="653034"/>
                </a:lnTo>
              </a:path>
            </a:pathLst>
          </a:custGeom>
          <a:ln w="1657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791455" y="1681733"/>
            <a:ext cx="66294" cy="7239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640579" y="1844801"/>
            <a:ext cx="298704" cy="333756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4892040" y="2244851"/>
            <a:ext cx="90170" cy="673100"/>
            <a:chOff x="4892040" y="2244851"/>
            <a:chExt cx="90170" cy="673100"/>
          </a:xfrm>
        </p:grpSpPr>
        <p:sp>
          <p:nvSpPr>
            <p:cNvPr id="29" name="object 29"/>
            <p:cNvSpPr/>
            <p:nvPr/>
          </p:nvSpPr>
          <p:spPr>
            <a:xfrm>
              <a:off x="4936998" y="2331719"/>
              <a:ext cx="0" cy="586105"/>
            </a:xfrm>
            <a:custGeom>
              <a:avLst/>
              <a:gdLst/>
              <a:ahLst/>
              <a:cxnLst/>
              <a:rect l="l" t="t" r="r" b="b"/>
              <a:pathLst>
                <a:path h="586105">
                  <a:moveTo>
                    <a:pt x="0" y="585977"/>
                  </a:moveTo>
                  <a:lnTo>
                    <a:pt x="0" y="0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892040" y="2244851"/>
              <a:ext cx="90170" cy="99060"/>
            </a:xfrm>
            <a:custGeom>
              <a:avLst/>
              <a:gdLst/>
              <a:ahLst/>
              <a:cxnLst/>
              <a:rect l="l" t="t" r="r" b="b"/>
              <a:pathLst>
                <a:path w="90170" h="99060">
                  <a:moveTo>
                    <a:pt x="89916" y="99060"/>
                  </a:moveTo>
                  <a:lnTo>
                    <a:pt x="44957" y="0"/>
                  </a:lnTo>
                  <a:lnTo>
                    <a:pt x="0" y="99060"/>
                  </a:lnTo>
                  <a:lnTo>
                    <a:pt x="89916" y="99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7713726" y="1284732"/>
            <a:ext cx="436880" cy="257810"/>
            <a:chOff x="7713726" y="1284732"/>
            <a:chExt cx="436880" cy="257810"/>
          </a:xfrm>
        </p:grpSpPr>
        <p:sp>
          <p:nvSpPr>
            <p:cNvPr id="32" name="object 32"/>
            <p:cNvSpPr/>
            <p:nvPr/>
          </p:nvSpPr>
          <p:spPr>
            <a:xfrm>
              <a:off x="7713726" y="1413510"/>
              <a:ext cx="435609" cy="0"/>
            </a:xfrm>
            <a:custGeom>
              <a:avLst/>
              <a:gdLst/>
              <a:ahLst/>
              <a:cxnLst/>
              <a:rect l="l" t="t" r="r" b="b"/>
              <a:pathLst>
                <a:path w="435609">
                  <a:moveTo>
                    <a:pt x="0" y="0"/>
                  </a:moveTo>
                  <a:lnTo>
                    <a:pt x="435102" y="0"/>
                  </a:lnTo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148828" y="1284732"/>
              <a:ext cx="0" cy="257810"/>
            </a:xfrm>
            <a:custGeom>
              <a:avLst/>
              <a:gdLst/>
              <a:ahLst/>
              <a:cxnLst/>
              <a:rect l="l" t="t" r="r" b="b"/>
              <a:pathLst>
                <a:path h="257809">
                  <a:moveTo>
                    <a:pt x="0" y="0"/>
                  </a:moveTo>
                  <a:lnTo>
                    <a:pt x="0" y="257556"/>
                  </a:lnTo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7713726" y="4447794"/>
            <a:ext cx="436880" cy="258445"/>
            <a:chOff x="7713726" y="4447794"/>
            <a:chExt cx="436880" cy="258445"/>
          </a:xfrm>
        </p:grpSpPr>
        <p:sp>
          <p:nvSpPr>
            <p:cNvPr id="35" name="object 35"/>
            <p:cNvSpPr/>
            <p:nvPr/>
          </p:nvSpPr>
          <p:spPr>
            <a:xfrm>
              <a:off x="7713726" y="4577334"/>
              <a:ext cx="435609" cy="0"/>
            </a:xfrm>
            <a:custGeom>
              <a:avLst/>
              <a:gdLst/>
              <a:ahLst/>
              <a:cxnLst/>
              <a:rect l="l" t="t" r="r" b="b"/>
              <a:pathLst>
                <a:path w="435609">
                  <a:moveTo>
                    <a:pt x="0" y="0"/>
                  </a:moveTo>
                  <a:lnTo>
                    <a:pt x="435102" y="0"/>
                  </a:lnTo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148828" y="4447794"/>
              <a:ext cx="0" cy="258445"/>
            </a:xfrm>
            <a:custGeom>
              <a:avLst/>
              <a:gdLst/>
              <a:ahLst/>
              <a:cxnLst/>
              <a:rect l="l" t="t" r="r" b="b"/>
              <a:pathLst>
                <a:path h="258445">
                  <a:moveTo>
                    <a:pt x="0" y="0"/>
                  </a:moveTo>
                  <a:lnTo>
                    <a:pt x="0" y="258318"/>
                  </a:lnTo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4872990" y="3192779"/>
            <a:ext cx="89535" cy="688340"/>
            <a:chOff x="4872990" y="3192779"/>
            <a:chExt cx="89535" cy="688340"/>
          </a:xfrm>
        </p:grpSpPr>
        <p:sp>
          <p:nvSpPr>
            <p:cNvPr id="38" name="object 38"/>
            <p:cNvSpPr/>
            <p:nvPr/>
          </p:nvSpPr>
          <p:spPr>
            <a:xfrm>
              <a:off x="4917186" y="3192779"/>
              <a:ext cx="0" cy="601345"/>
            </a:xfrm>
            <a:custGeom>
              <a:avLst/>
              <a:gdLst/>
              <a:ahLst/>
              <a:cxnLst/>
              <a:rect l="l" t="t" r="r" b="b"/>
              <a:pathLst>
                <a:path h="601345">
                  <a:moveTo>
                    <a:pt x="0" y="0"/>
                  </a:moveTo>
                  <a:lnTo>
                    <a:pt x="0" y="601218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872990" y="3781805"/>
              <a:ext cx="89535" cy="99060"/>
            </a:xfrm>
            <a:custGeom>
              <a:avLst/>
              <a:gdLst/>
              <a:ahLst/>
              <a:cxnLst/>
              <a:rect l="l" t="t" r="r" b="b"/>
              <a:pathLst>
                <a:path w="89535" h="99060">
                  <a:moveTo>
                    <a:pt x="89153" y="0"/>
                  </a:moveTo>
                  <a:lnTo>
                    <a:pt x="0" y="0"/>
                  </a:lnTo>
                  <a:lnTo>
                    <a:pt x="44195" y="99060"/>
                  </a:lnTo>
                  <a:lnTo>
                    <a:pt x="891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0" name="object 4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294632" y="2095500"/>
            <a:ext cx="725423" cy="137160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207002" y="3885438"/>
            <a:ext cx="792479" cy="137160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885182" y="2991611"/>
            <a:ext cx="67056" cy="667512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774691" y="4136897"/>
            <a:ext cx="38099" cy="12953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648961" y="4255770"/>
            <a:ext cx="304799" cy="333756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20940" y="1351788"/>
            <a:ext cx="79247" cy="544068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5432297" y="3482340"/>
            <a:ext cx="924560" cy="1125855"/>
            <a:chOff x="5432297" y="3482340"/>
            <a:chExt cx="924560" cy="1125855"/>
          </a:xfrm>
        </p:grpSpPr>
        <p:pic>
          <p:nvPicPr>
            <p:cNvPr id="47" name="object 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521451" y="3482340"/>
              <a:ext cx="298704" cy="26974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432297" y="3629406"/>
              <a:ext cx="463296" cy="17830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506211" y="3775710"/>
              <a:ext cx="329183" cy="83210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564885" y="3922014"/>
              <a:ext cx="242316" cy="68580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5849873" y="3777234"/>
              <a:ext cx="435609" cy="214629"/>
            </a:xfrm>
            <a:custGeom>
              <a:avLst/>
              <a:gdLst/>
              <a:ahLst/>
              <a:cxnLst/>
              <a:rect l="l" t="t" r="r" b="b"/>
              <a:pathLst>
                <a:path w="435610" h="214629">
                  <a:moveTo>
                    <a:pt x="0" y="0"/>
                  </a:moveTo>
                  <a:lnTo>
                    <a:pt x="435102" y="214121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256781" y="3941064"/>
              <a:ext cx="100330" cy="90805"/>
            </a:xfrm>
            <a:custGeom>
              <a:avLst/>
              <a:gdLst/>
              <a:ahLst/>
              <a:cxnLst/>
              <a:rect l="l" t="t" r="r" b="b"/>
              <a:pathLst>
                <a:path w="100329" h="90804">
                  <a:moveTo>
                    <a:pt x="99821" y="86106"/>
                  </a:moveTo>
                  <a:lnTo>
                    <a:pt x="35813" y="0"/>
                  </a:lnTo>
                  <a:lnTo>
                    <a:pt x="0" y="90678"/>
                  </a:lnTo>
                  <a:lnTo>
                    <a:pt x="99821" y="861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3" name="object 5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379207" y="2873501"/>
            <a:ext cx="67056" cy="434340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501128" y="2853689"/>
            <a:ext cx="237743" cy="329184"/>
          </a:xfrm>
          <a:prstGeom prst="rect">
            <a:avLst/>
          </a:prstGeom>
        </p:spPr>
      </p:pic>
      <p:sp>
        <p:nvSpPr>
          <p:cNvPr id="55" name="object 55"/>
          <p:cNvSpPr/>
          <p:nvPr/>
        </p:nvSpPr>
        <p:spPr>
          <a:xfrm>
            <a:off x="5041391" y="1854415"/>
            <a:ext cx="2003425" cy="490855"/>
          </a:xfrm>
          <a:custGeom>
            <a:avLst/>
            <a:gdLst/>
            <a:ahLst/>
            <a:cxnLst/>
            <a:rect l="l" t="t" r="r" b="b"/>
            <a:pathLst>
              <a:path w="2003425" h="490855">
                <a:moveTo>
                  <a:pt x="0" y="65824"/>
                </a:moveTo>
                <a:lnTo>
                  <a:pt x="48321" y="54701"/>
                </a:lnTo>
                <a:lnTo>
                  <a:pt x="96734" y="44613"/>
                </a:lnTo>
                <a:lnTo>
                  <a:pt x="145225" y="35558"/>
                </a:lnTo>
                <a:lnTo>
                  <a:pt x="193782" y="27534"/>
                </a:lnTo>
                <a:lnTo>
                  <a:pt x="242392" y="20538"/>
                </a:lnTo>
                <a:lnTo>
                  <a:pt x="291042" y="14567"/>
                </a:lnTo>
                <a:lnTo>
                  <a:pt x="339720" y="9619"/>
                </a:lnTo>
                <a:lnTo>
                  <a:pt x="388413" y="5690"/>
                </a:lnTo>
                <a:lnTo>
                  <a:pt x="437108" y="2780"/>
                </a:lnTo>
                <a:lnTo>
                  <a:pt x="485792" y="884"/>
                </a:lnTo>
                <a:lnTo>
                  <a:pt x="534453" y="0"/>
                </a:lnTo>
                <a:lnTo>
                  <a:pt x="583079" y="125"/>
                </a:lnTo>
                <a:lnTo>
                  <a:pt x="631655" y="1257"/>
                </a:lnTo>
                <a:lnTo>
                  <a:pt x="680170" y="3393"/>
                </a:lnTo>
                <a:lnTo>
                  <a:pt x="728612" y="6531"/>
                </a:lnTo>
                <a:lnTo>
                  <a:pt x="776966" y="10668"/>
                </a:lnTo>
                <a:lnTo>
                  <a:pt x="825221" y="15801"/>
                </a:lnTo>
                <a:lnTo>
                  <a:pt x="873364" y="21927"/>
                </a:lnTo>
                <a:lnTo>
                  <a:pt x="921382" y="29045"/>
                </a:lnTo>
                <a:lnTo>
                  <a:pt x="969262" y="37150"/>
                </a:lnTo>
                <a:lnTo>
                  <a:pt x="1016992" y="46242"/>
                </a:lnTo>
                <a:lnTo>
                  <a:pt x="1064559" y="56316"/>
                </a:lnTo>
                <a:lnTo>
                  <a:pt x="1111950" y="67370"/>
                </a:lnTo>
                <a:lnTo>
                  <a:pt x="1159152" y="79403"/>
                </a:lnTo>
                <a:lnTo>
                  <a:pt x="1206154" y="92410"/>
                </a:lnTo>
                <a:lnTo>
                  <a:pt x="1252942" y="106390"/>
                </a:lnTo>
                <a:lnTo>
                  <a:pt x="1299503" y="121339"/>
                </a:lnTo>
                <a:lnTo>
                  <a:pt x="1345825" y="137256"/>
                </a:lnTo>
                <a:lnTo>
                  <a:pt x="1391894" y="154137"/>
                </a:lnTo>
                <a:lnTo>
                  <a:pt x="1437700" y="171980"/>
                </a:lnTo>
                <a:lnTo>
                  <a:pt x="1483227" y="190782"/>
                </a:lnTo>
                <a:lnTo>
                  <a:pt x="1528465" y="210540"/>
                </a:lnTo>
                <a:lnTo>
                  <a:pt x="1573400" y="231253"/>
                </a:lnTo>
                <a:lnTo>
                  <a:pt x="1618019" y="252916"/>
                </a:lnTo>
                <a:lnTo>
                  <a:pt x="1662310" y="275528"/>
                </a:lnTo>
                <a:lnTo>
                  <a:pt x="1706260" y="299087"/>
                </a:lnTo>
                <a:lnTo>
                  <a:pt x="1749857" y="323588"/>
                </a:lnTo>
                <a:lnTo>
                  <a:pt x="1793087" y="349030"/>
                </a:lnTo>
                <a:lnTo>
                  <a:pt x="1835938" y="375411"/>
                </a:lnTo>
                <a:lnTo>
                  <a:pt x="1878397" y="402726"/>
                </a:lnTo>
                <a:lnTo>
                  <a:pt x="1920452" y="430974"/>
                </a:lnTo>
                <a:lnTo>
                  <a:pt x="1962090" y="460153"/>
                </a:lnTo>
                <a:lnTo>
                  <a:pt x="2003298" y="490258"/>
                </a:lnTo>
              </a:path>
            </a:pathLst>
          </a:custGeom>
          <a:ln w="16573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6" name="object 56"/>
          <p:cNvGrpSpPr/>
          <p:nvPr/>
        </p:nvGrpSpPr>
        <p:grpSpPr>
          <a:xfrm>
            <a:off x="7776209" y="1321308"/>
            <a:ext cx="280035" cy="98425"/>
            <a:chOff x="7776209" y="1321308"/>
            <a:chExt cx="280035" cy="98425"/>
          </a:xfrm>
        </p:grpSpPr>
        <p:sp>
          <p:nvSpPr>
            <p:cNvPr id="57" name="object 57"/>
            <p:cNvSpPr/>
            <p:nvPr/>
          </p:nvSpPr>
          <p:spPr>
            <a:xfrm>
              <a:off x="7776209" y="1370076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5">
                  <a:moveTo>
                    <a:pt x="0" y="0"/>
                  </a:moveTo>
                  <a:lnTo>
                    <a:pt x="201168" y="0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965947" y="1321308"/>
              <a:ext cx="90170" cy="98425"/>
            </a:xfrm>
            <a:custGeom>
              <a:avLst/>
              <a:gdLst/>
              <a:ahLst/>
              <a:cxnLst/>
              <a:rect l="l" t="t" r="r" b="b"/>
              <a:pathLst>
                <a:path w="90170" h="98425">
                  <a:moveTo>
                    <a:pt x="89916" y="48767"/>
                  </a:moveTo>
                  <a:lnTo>
                    <a:pt x="0" y="0"/>
                  </a:lnTo>
                  <a:lnTo>
                    <a:pt x="0" y="98298"/>
                  </a:lnTo>
                  <a:lnTo>
                    <a:pt x="89916" y="487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7754111" y="1250441"/>
            <a:ext cx="335280" cy="647700"/>
            <a:chOff x="7754111" y="1250441"/>
            <a:chExt cx="335280" cy="647700"/>
          </a:xfrm>
        </p:grpSpPr>
        <p:sp>
          <p:nvSpPr>
            <p:cNvPr id="60" name="object 60"/>
            <p:cNvSpPr/>
            <p:nvPr/>
          </p:nvSpPr>
          <p:spPr>
            <a:xfrm>
              <a:off x="7776209" y="1542287"/>
              <a:ext cx="234950" cy="0"/>
            </a:xfrm>
            <a:custGeom>
              <a:avLst/>
              <a:gdLst/>
              <a:ahLst/>
              <a:cxnLst/>
              <a:rect l="l" t="t" r="r" b="b"/>
              <a:pathLst>
                <a:path w="234950">
                  <a:moveTo>
                    <a:pt x="0" y="0"/>
                  </a:moveTo>
                  <a:lnTo>
                    <a:pt x="234696" y="0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000237" y="1492757"/>
              <a:ext cx="89535" cy="99060"/>
            </a:xfrm>
            <a:custGeom>
              <a:avLst/>
              <a:gdLst/>
              <a:ahLst/>
              <a:cxnLst/>
              <a:rect l="l" t="t" r="r" b="b"/>
              <a:pathLst>
                <a:path w="89534" h="99059">
                  <a:moveTo>
                    <a:pt x="89154" y="49529"/>
                  </a:moveTo>
                  <a:lnTo>
                    <a:pt x="0" y="0"/>
                  </a:lnTo>
                  <a:lnTo>
                    <a:pt x="0" y="99060"/>
                  </a:lnTo>
                  <a:lnTo>
                    <a:pt x="89154" y="495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778495" y="1250441"/>
              <a:ext cx="188975" cy="52578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754111" y="1628393"/>
              <a:ext cx="243840" cy="269747"/>
            </a:xfrm>
            <a:prstGeom prst="rect">
              <a:avLst/>
            </a:prstGeom>
          </p:spPr>
        </p:pic>
      </p:grpSp>
      <p:grpSp>
        <p:nvGrpSpPr>
          <p:cNvPr id="64" name="object 64"/>
          <p:cNvGrpSpPr/>
          <p:nvPr/>
        </p:nvGrpSpPr>
        <p:grpSpPr>
          <a:xfrm>
            <a:off x="5439155" y="2253995"/>
            <a:ext cx="695325" cy="833755"/>
            <a:chOff x="5439155" y="2253995"/>
            <a:chExt cx="695325" cy="833755"/>
          </a:xfrm>
        </p:grpSpPr>
        <p:pic>
          <p:nvPicPr>
            <p:cNvPr id="65" name="object 6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439155" y="2253995"/>
              <a:ext cx="694943" cy="13716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468111" y="2401823"/>
              <a:ext cx="390144" cy="685800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862827" y="2401061"/>
              <a:ext cx="252222" cy="686562"/>
            </a:xfrm>
            <a:prstGeom prst="rect">
              <a:avLst/>
            </a:prstGeom>
          </p:spPr>
        </p:pic>
      </p:grpSp>
      <p:grpSp>
        <p:nvGrpSpPr>
          <p:cNvPr id="68" name="object 68"/>
          <p:cNvGrpSpPr/>
          <p:nvPr/>
        </p:nvGrpSpPr>
        <p:grpSpPr>
          <a:xfrm>
            <a:off x="5742432" y="1863089"/>
            <a:ext cx="90170" cy="344170"/>
            <a:chOff x="5742432" y="1863089"/>
            <a:chExt cx="90170" cy="344170"/>
          </a:xfrm>
        </p:grpSpPr>
        <p:sp>
          <p:nvSpPr>
            <p:cNvPr id="69" name="object 69"/>
            <p:cNvSpPr/>
            <p:nvPr/>
          </p:nvSpPr>
          <p:spPr>
            <a:xfrm>
              <a:off x="5787390" y="1949195"/>
              <a:ext cx="0" cy="257810"/>
            </a:xfrm>
            <a:custGeom>
              <a:avLst/>
              <a:gdLst/>
              <a:ahLst/>
              <a:cxnLst/>
              <a:rect l="l" t="t" r="r" b="b"/>
              <a:pathLst>
                <a:path h="257810">
                  <a:moveTo>
                    <a:pt x="0" y="257555"/>
                  </a:moveTo>
                  <a:lnTo>
                    <a:pt x="0" y="0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742432" y="1863089"/>
              <a:ext cx="90170" cy="99060"/>
            </a:xfrm>
            <a:custGeom>
              <a:avLst/>
              <a:gdLst/>
              <a:ahLst/>
              <a:cxnLst/>
              <a:rect l="l" t="t" r="r" b="b"/>
              <a:pathLst>
                <a:path w="90170" h="99060">
                  <a:moveTo>
                    <a:pt x="89916" y="99060"/>
                  </a:moveTo>
                  <a:lnTo>
                    <a:pt x="44957" y="0"/>
                  </a:lnTo>
                  <a:lnTo>
                    <a:pt x="0" y="99060"/>
                  </a:lnTo>
                  <a:lnTo>
                    <a:pt x="89916" y="99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6409182" y="1184147"/>
            <a:ext cx="487680" cy="824865"/>
            <a:chOff x="6409182" y="1184147"/>
            <a:chExt cx="487680" cy="824865"/>
          </a:xfrm>
        </p:grpSpPr>
        <p:pic>
          <p:nvPicPr>
            <p:cNvPr id="72" name="object 7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499860" y="1184147"/>
              <a:ext cx="329183" cy="333756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409182" y="1367027"/>
              <a:ext cx="487680" cy="214884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445758" y="1550669"/>
              <a:ext cx="426719" cy="224027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6657594" y="1706879"/>
              <a:ext cx="0" cy="215265"/>
            </a:xfrm>
            <a:custGeom>
              <a:avLst/>
              <a:gdLst/>
              <a:ahLst/>
              <a:cxnLst/>
              <a:rect l="l" t="t" r="r" b="b"/>
              <a:pathLst>
                <a:path h="215264">
                  <a:moveTo>
                    <a:pt x="0" y="0"/>
                  </a:moveTo>
                  <a:lnTo>
                    <a:pt x="0" y="214884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612636" y="1909571"/>
              <a:ext cx="90170" cy="99060"/>
            </a:xfrm>
            <a:custGeom>
              <a:avLst/>
              <a:gdLst/>
              <a:ahLst/>
              <a:cxnLst/>
              <a:rect l="l" t="t" r="r" b="b"/>
              <a:pathLst>
                <a:path w="90170" h="99060">
                  <a:moveTo>
                    <a:pt x="89916" y="0"/>
                  </a:moveTo>
                  <a:lnTo>
                    <a:pt x="0" y="0"/>
                  </a:lnTo>
                  <a:lnTo>
                    <a:pt x="44958" y="99060"/>
                  </a:lnTo>
                  <a:lnTo>
                    <a:pt x="899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7832597" y="2091689"/>
            <a:ext cx="487680" cy="593090"/>
            <a:chOff x="7832597" y="2091689"/>
            <a:chExt cx="487680" cy="593090"/>
          </a:xfrm>
        </p:grpSpPr>
        <p:pic>
          <p:nvPicPr>
            <p:cNvPr id="78" name="object 7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837169" y="2091689"/>
              <a:ext cx="365760" cy="228600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832597" y="2276855"/>
              <a:ext cx="487680" cy="214884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842503" y="2460497"/>
              <a:ext cx="426719" cy="224027"/>
            </a:xfrm>
            <a:prstGeom prst="rect">
              <a:avLst/>
            </a:prstGeom>
          </p:spPr>
        </p:pic>
      </p:grpSp>
      <p:grpSp>
        <p:nvGrpSpPr>
          <p:cNvPr id="81" name="object 81"/>
          <p:cNvGrpSpPr/>
          <p:nvPr/>
        </p:nvGrpSpPr>
        <p:grpSpPr>
          <a:xfrm>
            <a:off x="7242809" y="2293981"/>
            <a:ext cx="538480" cy="300355"/>
            <a:chOff x="7242809" y="2293981"/>
            <a:chExt cx="538480" cy="300355"/>
          </a:xfrm>
        </p:grpSpPr>
        <p:sp>
          <p:nvSpPr>
            <p:cNvPr id="82" name="object 82"/>
            <p:cNvSpPr/>
            <p:nvPr/>
          </p:nvSpPr>
          <p:spPr>
            <a:xfrm>
              <a:off x="7312913" y="2298953"/>
              <a:ext cx="463550" cy="256540"/>
            </a:xfrm>
            <a:custGeom>
              <a:avLst/>
              <a:gdLst/>
              <a:ahLst/>
              <a:cxnLst/>
              <a:rect l="l" t="t" r="r" b="b"/>
              <a:pathLst>
                <a:path w="463550" h="256539">
                  <a:moveTo>
                    <a:pt x="463296" y="0"/>
                  </a:moveTo>
                  <a:lnTo>
                    <a:pt x="0" y="256032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242809" y="2505455"/>
              <a:ext cx="100965" cy="88900"/>
            </a:xfrm>
            <a:custGeom>
              <a:avLst/>
              <a:gdLst/>
              <a:ahLst/>
              <a:cxnLst/>
              <a:rect l="l" t="t" r="r" b="b"/>
              <a:pathLst>
                <a:path w="100965" h="88900">
                  <a:moveTo>
                    <a:pt x="100583" y="88391"/>
                  </a:moveTo>
                  <a:lnTo>
                    <a:pt x="60197" y="0"/>
                  </a:lnTo>
                  <a:lnTo>
                    <a:pt x="0" y="88391"/>
                  </a:lnTo>
                  <a:lnTo>
                    <a:pt x="100583" y="883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/>
          <p:nvPr/>
        </p:nvSpPr>
        <p:spPr>
          <a:xfrm>
            <a:off x="5041391" y="3330702"/>
            <a:ext cx="3232150" cy="1158240"/>
          </a:xfrm>
          <a:custGeom>
            <a:avLst/>
            <a:gdLst/>
            <a:ahLst/>
            <a:cxnLst/>
            <a:rect l="l" t="t" r="r" b="b"/>
            <a:pathLst>
              <a:path w="3232150" h="1158239">
                <a:moveTo>
                  <a:pt x="0" y="1142238"/>
                </a:moveTo>
                <a:lnTo>
                  <a:pt x="48792" y="1146227"/>
                </a:lnTo>
                <a:lnTo>
                  <a:pt x="97569" y="1149623"/>
                </a:lnTo>
                <a:lnTo>
                  <a:pt x="146325" y="1152428"/>
                </a:lnTo>
                <a:lnTo>
                  <a:pt x="195057" y="1154642"/>
                </a:lnTo>
                <a:lnTo>
                  <a:pt x="243760" y="1156268"/>
                </a:lnTo>
                <a:lnTo>
                  <a:pt x="292431" y="1157307"/>
                </a:lnTo>
                <a:lnTo>
                  <a:pt x="341066" y="1157760"/>
                </a:lnTo>
                <a:lnTo>
                  <a:pt x="389660" y="1157629"/>
                </a:lnTo>
                <a:lnTo>
                  <a:pt x="438209" y="1156915"/>
                </a:lnTo>
                <a:lnTo>
                  <a:pt x="486710" y="1155619"/>
                </a:lnTo>
                <a:lnTo>
                  <a:pt x="535158" y="1153744"/>
                </a:lnTo>
                <a:lnTo>
                  <a:pt x="583550" y="1151290"/>
                </a:lnTo>
                <a:lnTo>
                  <a:pt x="631882" y="1148259"/>
                </a:lnTo>
                <a:lnTo>
                  <a:pt x="680149" y="1144652"/>
                </a:lnTo>
                <a:lnTo>
                  <a:pt x="728347" y="1140471"/>
                </a:lnTo>
                <a:lnTo>
                  <a:pt x="776472" y="1135717"/>
                </a:lnTo>
                <a:lnTo>
                  <a:pt x="824521" y="1130392"/>
                </a:lnTo>
                <a:lnTo>
                  <a:pt x="872490" y="1124497"/>
                </a:lnTo>
                <a:lnTo>
                  <a:pt x="920373" y="1118034"/>
                </a:lnTo>
                <a:lnTo>
                  <a:pt x="968168" y="1111004"/>
                </a:lnTo>
                <a:lnTo>
                  <a:pt x="1015870" y="1103408"/>
                </a:lnTo>
                <a:lnTo>
                  <a:pt x="1063476" y="1095248"/>
                </a:lnTo>
                <a:lnTo>
                  <a:pt x="1110981" y="1086525"/>
                </a:lnTo>
                <a:lnTo>
                  <a:pt x="1158381" y="1077242"/>
                </a:lnTo>
                <a:lnTo>
                  <a:pt x="1205672" y="1067398"/>
                </a:lnTo>
                <a:lnTo>
                  <a:pt x="1252850" y="1056997"/>
                </a:lnTo>
                <a:lnTo>
                  <a:pt x="1299912" y="1046038"/>
                </a:lnTo>
                <a:lnTo>
                  <a:pt x="1346853" y="1034524"/>
                </a:lnTo>
                <a:lnTo>
                  <a:pt x="1393669" y="1022456"/>
                </a:lnTo>
                <a:lnTo>
                  <a:pt x="1440356" y="1009836"/>
                </a:lnTo>
                <a:lnTo>
                  <a:pt x="1486910" y="996664"/>
                </a:lnTo>
                <a:lnTo>
                  <a:pt x="1533327" y="982943"/>
                </a:lnTo>
                <a:lnTo>
                  <a:pt x="1579604" y="968674"/>
                </a:lnTo>
                <a:lnTo>
                  <a:pt x="1625735" y="953858"/>
                </a:lnTo>
                <a:lnTo>
                  <a:pt x="1671718" y="938496"/>
                </a:lnTo>
                <a:lnTo>
                  <a:pt x="1717548" y="922591"/>
                </a:lnTo>
                <a:lnTo>
                  <a:pt x="1763220" y="906143"/>
                </a:lnTo>
                <a:lnTo>
                  <a:pt x="1808732" y="889155"/>
                </a:lnTo>
                <a:lnTo>
                  <a:pt x="1854078" y="871627"/>
                </a:lnTo>
                <a:lnTo>
                  <a:pt x="1899256" y="853561"/>
                </a:lnTo>
                <a:lnTo>
                  <a:pt x="1944260" y="834958"/>
                </a:lnTo>
                <a:lnTo>
                  <a:pt x="1989088" y="815820"/>
                </a:lnTo>
                <a:lnTo>
                  <a:pt x="2033734" y="796149"/>
                </a:lnTo>
                <a:lnTo>
                  <a:pt x="2078195" y="775945"/>
                </a:lnTo>
                <a:lnTo>
                  <a:pt x="2122467" y="755210"/>
                </a:lnTo>
                <a:lnTo>
                  <a:pt x="2166546" y="733946"/>
                </a:lnTo>
                <a:lnTo>
                  <a:pt x="2210428" y="712154"/>
                </a:lnTo>
                <a:lnTo>
                  <a:pt x="2254108" y="689835"/>
                </a:lnTo>
                <a:lnTo>
                  <a:pt x="2297584" y="666992"/>
                </a:lnTo>
                <a:lnTo>
                  <a:pt x="2340850" y="643624"/>
                </a:lnTo>
                <a:lnTo>
                  <a:pt x="2383903" y="619735"/>
                </a:lnTo>
                <a:lnTo>
                  <a:pt x="2426738" y="595325"/>
                </a:lnTo>
                <a:lnTo>
                  <a:pt x="2469353" y="570396"/>
                </a:lnTo>
                <a:lnTo>
                  <a:pt x="2511742" y="544949"/>
                </a:lnTo>
                <a:lnTo>
                  <a:pt x="2553902" y="518985"/>
                </a:lnTo>
                <a:lnTo>
                  <a:pt x="2595828" y="492507"/>
                </a:lnTo>
                <a:lnTo>
                  <a:pt x="2637517" y="465515"/>
                </a:lnTo>
                <a:lnTo>
                  <a:pt x="2678965" y="438011"/>
                </a:lnTo>
                <a:lnTo>
                  <a:pt x="2720168" y="409996"/>
                </a:lnTo>
                <a:lnTo>
                  <a:pt x="2761121" y="381472"/>
                </a:lnTo>
                <a:lnTo>
                  <a:pt x="2801820" y="352441"/>
                </a:lnTo>
                <a:lnTo>
                  <a:pt x="2842262" y="322903"/>
                </a:lnTo>
                <a:lnTo>
                  <a:pt x="2882443" y="292861"/>
                </a:lnTo>
                <a:lnTo>
                  <a:pt x="2922358" y="262315"/>
                </a:lnTo>
                <a:lnTo>
                  <a:pt x="2962004" y="231267"/>
                </a:lnTo>
                <a:lnTo>
                  <a:pt x="3001376" y="199718"/>
                </a:lnTo>
                <a:lnTo>
                  <a:pt x="3040471" y="167671"/>
                </a:lnTo>
                <a:lnTo>
                  <a:pt x="3079284" y="135126"/>
                </a:lnTo>
                <a:lnTo>
                  <a:pt x="3117812" y="102085"/>
                </a:lnTo>
                <a:lnTo>
                  <a:pt x="3156050" y="68549"/>
                </a:lnTo>
                <a:lnTo>
                  <a:pt x="3193995" y="34520"/>
                </a:lnTo>
                <a:lnTo>
                  <a:pt x="3231642" y="0"/>
                </a:lnTo>
              </a:path>
            </a:pathLst>
          </a:custGeom>
          <a:ln w="16573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5" name="object 85"/>
          <p:cNvGrpSpPr/>
          <p:nvPr/>
        </p:nvGrpSpPr>
        <p:grpSpPr>
          <a:xfrm>
            <a:off x="5662421" y="4724400"/>
            <a:ext cx="707390" cy="322580"/>
            <a:chOff x="5662421" y="4724400"/>
            <a:chExt cx="707390" cy="322580"/>
          </a:xfrm>
        </p:grpSpPr>
        <p:pic>
          <p:nvPicPr>
            <p:cNvPr id="86" name="object 8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662421" y="4724400"/>
              <a:ext cx="640079" cy="169163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668517" y="4909565"/>
              <a:ext cx="701040" cy="137160"/>
            </a:xfrm>
            <a:prstGeom prst="rect">
              <a:avLst/>
            </a:prstGeom>
          </p:spPr>
        </p:pic>
      </p:grpSp>
      <p:grpSp>
        <p:nvGrpSpPr>
          <p:cNvPr id="88" name="object 88"/>
          <p:cNvGrpSpPr/>
          <p:nvPr/>
        </p:nvGrpSpPr>
        <p:grpSpPr>
          <a:xfrm>
            <a:off x="6438900" y="4617720"/>
            <a:ext cx="810895" cy="429895"/>
            <a:chOff x="6438900" y="4617720"/>
            <a:chExt cx="810895" cy="429895"/>
          </a:xfrm>
        </p:grpSpPr>
        <p:pic>
          <p:nvPicPr>
            <p:cNvPr id="89" name="object 8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438900" y="4617720"/>
              <a:ext cx="780288" cy="123444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438900" y="4741164"/>
              <a:ext cx="780288" cy="123444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438900" y="4800600"/>
              <a:ext cx="810767" cy="123444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438900" y="4924044"/>
              <a:ext cx="810767" cy="123444"/>
            </a:xfrm>
            <a:prstGeom prst="rect">
              <a:avLst/>
            </a:prstGeom>
          </p:spPr>
        </p:pic>
      </p:grpSp>
      <p:grpSp>
        <p:nvGrpSpPr>
          <p:cNvPr id="93" name="object 93"/>
          <p:cNvGrpSpPr/>
          <p:nvPr/>
        </p:nvGrpSpPr>
        <p:grpSpPr>
          <a:xfrm>
            <a:off x="5899403" y="4224528"/>
            <a:ext cx="89535" cy="481965"/>
            <a:chOff x="5899403" y="4224528"/>
            <a:chExt cx="89535" cy="481965"/>
          </a:xfrm>
        </p:grpSpPr>
        <p:sp>
          <p:nvSpPr>
            <p:cNvPr id="94" name="object 94"/>
            <p:cNvSpPr/>
            <p:nvPr/>
          </p:nvSpPr>
          <p:spPr>
            <a:xfrm>
              <a:off x="5943599" y="4311396"/>
              <a:ext cx="0" cy="394970"/>
            </a:xfrm>
            <a:custGeom>
              <a:avLst/>
              <a:gdLst/>
              <a:ahLst/>
              <a:cxnLst/>
              <a:rect l="l" t="t" r="r" b="b"/>
              <a:pathLst>
                <a:path h="394970">
                  <a:moveTo>
                    <a:pt x="0" y="394715"/>
                  </a:moveTo>
                  <a:lnTo>
                    <a:pt x="0" y="0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899403" y="4224528"/>
              <a:ext cx="89535" cy="99060"/>
            </a:xfrm>
            <a:custGeom>
              <a:avLst/>
              <a:gdLst/>
              <a:ahLst/>
              <a:cxnLst/>
              <a:rect l="l" t="t" r="r" b="b"/>
              <a:pathLst>
                <a:path w="89535" h="99060">
                  <a:moveTo>
                    <a:pt x="89154" y="99060"/>
                  </a:moveTo>
                  <a:lnTo>
                    <a:pt x="44195" y="0"/>
                  </a:lnTo>
                  <a:lnTo>
                    <a:pt x="0" y="99060"/>
                  </a:lnTo>
                  <a:lnTo>
                    <a:pt x="89154" y="99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6" name="object 96"/>
          <p:cNvGrpSpPr/>
          <p:nvPr/>
        </p:nvGrpSpPr>
        <p:grpSpPr>
          <a:xfrm>
            <a:off x="6736842" y="4258817"/>
            <a:ext cx="90170" cy="309880"/>
            <a:chOff x="6736842" y="4258817"/>
            <a:chExt cx="90170" cy="309880"/>
          </a:xfrm>
        </p:grpSpPr>
        <p:sp>
          <p:nvSpPr>
            <p:cNvPr id="97" name="object 97"/>
            <p:cNvSpPr/>
            <p:nvPr/>
          </p:nvSpPr>
          <p:spPr>
            <a:xfrm>
              <a:off x="6781800" y="4345685"/>
              <a:ext cx="0" cy="222885"/>
            </a:xfrm>
            <a:custGeom>
              <a:avLst/>
              <a:gdLst/>
              <a:ahLst/>
              <a:cxnLst/>
              <a:rect l="l" t="t" r="r" b="b"/>
              <a:pathLst>
                <a:path h="222885">
                  <a:moveTo>
                    <a:pt x="0" y="222503"/>
                  </a:moveTo>
                  <a:lnTo>
                    <a:pt x="0" y="0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736842" y="4258817"/>
              <a:ext cx="90170" cy="99060"/>
            </a:xfrm>
            <a:custGeom>
              <a:avLst/>
              <a:gdLst/>
              <a:ahLst/>
              <a:cxnLst/>
              <a:rect l="l" t="t" r="r" b="b"/>
              <a:pathLst>
                <a:path w="90170" h="99060">
                  <a:moveTo>
                    <a:pt x="89916" y="99060"/>
                  </a:moveTo>
                  <a:lnTo>
                    <a:pt x="44957" y="0"/>
                  </a:lnTo>
                  <a:lnTo>
                    <a:pt x="0" y="99060"/>
                  </a:lnTo>
                  <a:lnTo>
                    <a:pt x="89916" y="99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9" name="object 99"/>
          <p:cNvGrpSpPr/>
          <p:nvPr/>
        </p:nvGrpSpPr>
        <p:grpSpPr>
          <a:xfrm>
            <a:off x="7741157" y="4379976"/>
            <a:ext cx="356235" cy="613410"/>
            <a:chOff x="7741157" y="4379976"/>
            <a:chExt cx="356235" cy="613410"/>
          </a:xfrm>
        </p:grpSpPr>
        <p:sp>
          <p:nvSpPr>
            <p:cNvPr id="100" name="object 100"/>
            <p:cNvSpPr/>
            <p:nvPr/>
          </p:nvSpPr>
          <p:spPr>
            <a:xfrm>
              <a:off x="7815071" y="4515612"/>
              <a:ext cx="204470" cy="0"/>
            </a:xfrm>
            <a:custGeom>
              <a:avLst/>
              <a:gdLst/>
              <a:ahLst/>
              <a:cxnLst/>
              <a:rect l="l" t="t" r="r" b="b"/>
              <a:pathLst>
                <a:path w="204470">
                  <a:moveTo>
                    <a:pt x="0" y="0"/>
                  </a:moveTo>
                  <a:lnTo>
                    <a:pt x="204215" y="0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8007857" y="4466082"/>
              <a:ext cx="89535" cy="99060"/>
            </a:xfrm>
            <a:custGeom>
              <a:avLst/>
              <a:gdLst/>
              <a:ahLst/>
              <a:cxnLst/>
              <a:rect l="l" t="t" r="r" b="b"/>
              <a:pathLst>
                <a:path w="89534" h="99060">
                  <a:moveTo>
                    <a:pt x="89154" y="49529"/>
                  </a:moveTo>
                  <a:lnTo>
                    <a:pt x="0" y="0"/>
                  </a:lnTo>
                  <a:lnTo>
                    <a:pt x="0" y="99060"/>
                  </a:lnTo>
                  <a:lnTo>
                    <a:pt x="89154" y="495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778495" y="4379976"/>
              <a:ext cx="188975" cy="525780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7819643" y="4637532"/>
              <a:ext cx="236220" cy="0"/>
            </a:xfrm>
            <a:custGeom>
              <a:avLst/>
              <a:gdLst/>
              <a:ahLst/>
              <a:cxnLst/>
              <a:rect l="l" t="t" r="r" b="b"/>
              <a:pathLst>
                <a:path w="236220">
                  <a:moveTo>
                    <a:pt x="236220" y="0"/>
                  </a:moveTo>
                  <a:lnTo>
                    <a:pt x="0" y="0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7741157" y="4588002"/>
              <a:ext cx="89535" cy="99060"/>
            </a:xfrm>
            <a:custGeom>
              <a:avLst/>
              <a:gdLst/>
              <a:ahLst/>
              <a:cxnLst/>
              <a:rect l="l" t="t" r="r" b="b"/>
              <a:pathLst>
                <a:path w="89534" h="99060">
                  <a:moveTo>
                    <a:pt x="89153" y="99060"/>
                  </a:moveTo>
                  <a:lnTo>
                    <a:pt x="89153" y="0"/>
                  </a:lnTo>
                  <a:lnTo>
                    <a:pt x="0" y="49530"/>
                  </a:lnTo>
                  <a:lnTo>
                    <a:pt x="89153" y="99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815833" y="4723638"/>
              <a:ext cx="243840" cy="269747"/>
            </a:xfrm>
            <a:prstGeom prst="rect">
              <a:avLst/>
            </a:prstGeom>
          </p:spPr>
        </p:pic>
      </p:grpSp>
      <p:pic>
        <p:nvPicPr>
          <p:cNvPr id="106" name="object 106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8234933" y="4502658"/>
            <a:ext cx="451103" cy="214884"/>
          </a:xfrm>
          <a:prstGeom prst="rect">
            <a:avLst/>
          </a:prstGeom>
        </p:spPr>
      </p:pic>
      <p:grpSp>
        <p:nvGrpSpPr>
          <p:cNvPr id="107" name="object 107"/>
          <p:cNvGrpSpPr/>
          <p:nvPr/>
        </p:nvGrpSpPr>
        <p:grpSpPr>
          <a:xfrm>
            <a:off x="8186166" y="1338833"/>
            <a:ext cx="1206500" cy="609600"/>
            <a:chOff x="8186166" y="1338833"/>
            <a:chExt cx="1206500" cy="609600"/>
          </a:xfrm>
        </p:grpSpPr>
        <p:pic>
          <p:nvPicPr>
            <p:cNvPr id="108" name="object 10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266176" y="1338833"/>
              <a:ext cx="451103" cy="214884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191500" y="1591055"/>
              <a:ext cx="1200912" cy="86868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191500" y="1677923"/>
              <a:ext cx="1200912" cy="86868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186166" y="1774697"/>
              <a:ext cx="591311" cy="173736"/>
            </a:xfrm>
            <a:prstGeom prst="rect">
              <a:avLst/>
            </a:prstGeom>
          </p:spPr>
        </p:pic>
      </p:grpSp>
      <p:pic>
        <p:nvPicPr>
          <p:cNvPr id="112" name="object 112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8184642" y="4034028"/>
            <a:ext cx="792479" cy="137160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8179307" y="4216146"/>
            <a:ext cx="591311" cy="173736"/>
          </a:xfrm>
          <a:prstGeom prst="rect">
            <a:avLst/>
          </a:prstGeom>
        </p:spPr>
      </p:pic>
      <p:sp>
        <p:nvSpPr>
          <p:cNvPr id="117" name="object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18" name="object 118"/>
          <p:cNvSpPr txBox="1"/>
          <p:nvPr/>
        </p:nvSpPr>
        <p:spPr>
          <a:xfrm>
            <a:off x="2953004" y="2009647"/>
            <a:ext cx="92075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FF0000"/>
                </a:solidFill>
                <a:latin typeface="Arial Unicode MS"/>
                <a:cs typeface="Arial Unicode MS"/>
              </a:rPr>
              <a:t>Mayor</a:t>
            </a:r>
            <a:r>
              <a:rPr sz="600" spc="8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FF0000"/>
                </a:solidFill>
                <a:latin typeface="Arial Unicode MS"/>
                <a:cs typeface="Arial Unicode MS"/>
              </a:rPr>
              <a:t>potencia</a:t>
            </a:r>
            <a:r>
              <a:rPr sz="600" spc="9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FF0000"/>
                </a:solidFill>
                <a:latin typeface="Arial Unicode MS"/>
                <a:cs typeface="Arial Unicode MS"/>
              </a:rPr>
              <a:t>de</a:t>
            </a:r>
            <a:r>
              <a:rPr sz="600" spc="8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FF0000"/>
                </a:solidFill>
                <a:latin typeface="Arial Unicode MS"/>
                <a:cs typeface="Arial Unicode MS"/>
              </a:rPr>
              <a:t>salida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789686" y="3414992"/>
            <a:ext cx="2804795" cy="90995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R="98425" algn="ctr">
              <a:lnSpc>
                <a:spcPct val="100000"/>
              </a:lnSpc>
              <a:spcBef>
                <a:spcPts val="660"/>
              </a:spcBef>
            </a:pPr>
            <a:r>
              <a:rPr sz="1250" b="1" spc="55" dirty="0">
                <a:solidFill>
                  <a:srgbClr val="FF0000"/>
                </a:solidFill>
                <a:latin typeface="Trebuchet MS"/>
                <a:cs typeface="Trebuchet MS"/>
              </a:rPr>
              <a:t>Plano</a:t>
            </a:r>
            <a:r>
              <a:rPr sz="1250" b="1" spc="-4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50" b="1" spc="45" dirty="0">
                <a:solidFill>
                  <a:srgbClr val="FF0000"/>
                </a:solidFill>
                <a:latin typeface="Trebuchet MS"/>
                <a:cs typeface="Trebuchet MS"/>
              </a:rPr>
              <a:t>PQ</a:t>
            </a:r>
            <a:endParaRPr sz="1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700" b="1" spc="110" dirty="0">
                <a:solidFill>
                  <a:srgbClr val="FF0000"/>
                </a:solidFill>
                <a:latin typeface="Trebuchet MS"/>
                <a:cs typeface="Trebuchet MS"/>
              </a:rPr>
              <a:t>TRANSFORMACIÓN</a:t>
            </a:r>
            <a:r>
              <a:rPr sz="1700" b="1" spc="-1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700" b="1" spc="45" dirty="0">
                <a:solidFill>
                  <a:srgbClr val="FF0000"/>
                </a:solidFill>
                <a:latin typeface="Trebuchet MS"/>
                <a:cs typeface="Trebuchet MS"/>
              </a:rPr>
              <a:t>DE</a:t>
            </a:r>
            <a:endParaRPr sz="1700">
              <a:latin typeface="Trebuchet MS"/>
              <a:cs typeface="Trebuchet MS"/>
            </a:endParaRPr>
          </a:p>
          <a:p>
            <a:pPr marL="308610">
              <a:lnSpc>
                <a:spcPct val="100000"/>
              </a:lnSpc>
              <a:spcBef>
                <a:spcPts val="420"/>
              </a:spcBef>
            </a:pPr>
            <a:r>
              <a:rPr sz="1400" b="1" dirty="0">
                <a:solidFill>
                  <a:srgbClr val="FF0000"/>
                </a:solidFill>
                <a:latin typeface="Trebuchet MS"/>
                <a:cs typeface="Trebuchet MS"/>
              </a:rPr>
              <a:t>PARCELA</a:t>
            </a:r>
            <a:r>
              <a:rPr sz="1400" b="1" spc="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400" b="1" spc="55" dirty="0">
                <a:solidFill>
                  <a:srgbClr val="FF0000"/>
                </a:solidFill>
                <a:latin typeface="Trebuchet MS"/>
                <a:cs typeface="Trebuchet MS"/>
              </a:rPr>
              <a:t>DE</a:t>
            </a:r>
            <a:r>
              <a:rPr sz="1400" b="1" spc="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400" b="1" spc="100" dirty="0">
                <a:solidFill>
                  <a:srgbClr val="FF0000"/>
                </a:solidFill>
                <a:latin typeface="Trebuchet MS"/>
                <a:cs typeface="Trebuchet MS"/>
              </a:rPr>
              <a:t>MW-</a:t>
            </a:r>
            <a:r>
              <a:rPr sz="1400" b="1" spc="105" dirty="0">
                <a:solidFill>
                  <a:srgbClr val="FF0000"/>
                </a:solidFill>
                <a:latin typeface="Trebuchet MS"/>
                <a:cs typeface="Trebuchet MS"/>
              </a:rPr>
              <a:t>MVAR</a:t>
            </a:r>
            <a:r>
              <a:rPr sz="1400" b="1" spc="2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400" b="1" spc="70" dirty="0">
                <a:solidFill>
                  <a:srgbClr val="FF0000"/>
                </a:solidFill>
                <a:latin typeface="Trebuchet MS"/>
                <a:cs typeface="Trebuchet MS"/>
              </a:rPr>
              <a:t>A</a:t>
            </a:r>
            <a:r>
              <a:rPr sz="1400" b="1" spc="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400" b="1" spc="50" dirty="0">
                <a:solidFill>
                  <a:srgbClr val="FF0000"/>
                </a:solidFill>
                <a:latin typeface="Trebuchet MS"/>
                <a:cs typeface="Trebuchet MS"/>
              </a:rPr>
              <a:t>RX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3732529" y="5314441"/>
            <a:ext cx="92075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FF0000"/>
                </a:solidFill>
                <a:latin typeface="Arial Unicode MS"/>
                <a:cs typeface="Arial Unicode MS"/>
              </a:rPr>
              <a:t>Mayor</a:t>
            </a:r>
            <a:r>
              <a:rPr sz="600" spc="8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FF0000"/>
                </a:solidFill>
                <a:latin typeface="Arial Unicode MS"/>
                <a:cs typeface="Arial Unicode MS"/>
              </a:rPr>
              <a:t>potencia</a:t>
            </a:r>
            <a:r>
              <a:rPr sz="600" spc="9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600" dirty="0">
                <a:solidFill>
                  <a:srgbClr val="FF0000"/>
                </a:solidFill>
                <a:latin typeface="Arial Unicode MS"/>
                <a:cs typeface="Arial Unicode MS"/>
              </a:rPr>
              <a:t>de</a:t>
            </a:r>
            <a:r>
              <a:rPr sz="600" spc="85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600" spc="-10" dirty="0">
                <a:solidFill>
                  <a:srgbClr val="FF0000"/>
                </a:solidFill>
                <a:latin typeface="Arial Unicode MS"/>
                <a:cs typeface="Arial Unicode MS"/>
              </a:rPr>
              <a:t>salida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5488940" y="5256657"/>
            <a:ext cx="3288665" cy="151447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300" b="1" spc="130" dirty="0">
                <a:solidFill>
                  <a:srgbClr val="EC34F1"/>
                </a:solidFill>
                <a:latin typeface="Trebuchet MS"/>
                <a:cs typeface="Trebuchet MS"/>
              </a:rPr>
              <a:t>GENERADOR</a:t>
            </a:r>
            <a:r>
              <a:rPr sz="2300" b="1" spc="-9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300" b="1" spc="114" dirty="0">
                <a:solidFill>
                  <a:srgbClr val="EC34F1"/>
                </a:solidFill>
                <a:latin typeface="Trebuchet MS"/>
                <a:cs typeface="Trebuchet MS"/>
              </a:rPr>
              <a:t>TÍPICO</a:t>
            </a:r>
            <a:endParaRPr sz="2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2000" b="1" spc="85" dirty="0">
                <a:solidFill>
                  <a:srgbClr val="EC34F1"/>
                </a:solidFill>
                <a:latin typeface="Trebuchet MS"/>
                <a:cs typeface="Trebuchet MS"/>
              </a:rPr>
              <a:t>CURVA</a:t>
            </a:r>
            <a:r>
              <a:rPr sz="2000" b="1" spc="-7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000" b="1" spc="80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000" b="1" spc="-7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000" b="1" spc="105" dirty="0">
                <a:solidFill>
                  <a:srgbClr val="EC34F1"/>
                </a:solidFill>
                <a:latin typeface="Trebuchet MS"/>
                <a:cs typeface="Trebuchet MS"/>
              </a:rPr>
              <a:t>CAPACIDAD</a:t>
            </a:r>
            <a:endParaRPr sz="2000">
              <a:latin typeface="Trebuchet MS"/>
              <a:cs typeface="Trebuchet MS"/>
            </a:endParaRPr>
          </a:p>
          <a:p>
            <a:pPr marL="12700" marR="5080">
              <a:lnSpc>
                <a:spcPts val="2880"/>
              </a:lnSpc>
            </a:pPr>
            <a:r>
              <a:rPr sz="1500" b="1" spc="60" dirty="0">
                <a:solidFill>
                  <a:srgbClr val="EC34F1"/>
                </a:solidFill>
                <a:latin typeface="Trebuchet MS"/>
                <a:cs typeface="Trebuchet MS"/>
              </a:rPr>
              <a:t>Limitadores</a:t>
            </a:r>
            <a:r>
              <a:rPr sz="1500" b="1" spc="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1500" b="1" spc="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EC34F1"/>
                </a:solidFill>
                <a:latin typeface="Trebuchet MS"/>
                <a:cs typeface="Trebuchet MS"/>
              </a:rPr>
              <a:t>excitación</a:t>
            </a:r>
            <a:r>
              <a:rPr sz="1500" b="1" spc="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500" b="1" spc="-50" dirty="0">
                <a:solidFill>
                  <a:srgbClr val="EC34F1"/>
                </a:solidFill>
                <a:latin typeface="Trebuchet MS"/>
                <a:cs typeface="Trebuchet MS"/>
              </a:rPr>
              <a:t>y </a:t>
            </a:r>
            <a:r>
              <a:rPr sz="1500" b="1" spc="55" dirty="0">
                <a:solidFill>
                  <a:srgbClr val="EC34F1"/>
                </a:solidFill>
                <a:latin typeface="Trebuchet MS"/>
                <a:cs typeface="Trebuchet MS"/>
              </a:rPr>
              <a:t>estabilidad</a:t>
            </a:r>
            <a:r>
              <a:rPr sz="1500" b="1" spc="-3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1500" b="1" spc="-2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500" b="1" spc="65" dirty="0">
                <a:solidFill>
                  <a:srgbClr val="EC34F1"/>
                </a:solidFill>
                <a:latin typeface="Trebuchet MS"/>
                <a:cs typeface="Trebuchet MS"/>
              </a:rPr>
              <a:t>estado</a:t>
            </a:r>
            <a:r>
              <a:rPr sz="1500" b="1" spc="-2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500" b="1" spc="45" dirty="0">
                <a:solidFill>
                  <a:srgbClr val="EC34F1"/>
                </a:solidFill>
                <a:latin typeface="Trebuchet MS"/>
                <a:cs typeface="Trebuchet MS"/>
              </a:rPr>
              <a:t>estacionario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161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1748278" y="6917428"/>
            <a:ext cx="72834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spc="50" dirty="0">
                <a:solidFill>
                  <a:srgbClr val="FF0000"/>
                </a:solidFill>
                <a:latin typeface="Trebuchet MS"/>
                <a:cs typeface="Trebuchet MS"/>
              </a:rPr>
              <a:t>Avión</a:t>
            </a:r>
            <a:r>
              <a:rPr sz="1250" b="1" spc="-4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50" b="1" spc="40" dirty="0">
                <a:solidFill>
                  <a:srgbClr val="FF0000"/>
                </a:solidFill>
                <a:latin typeface="Trebuchet MS"/>
                <a:cs typeface="Trebuchet MS"/>
              </a:rPr>
              <a:t>RX</a:t>
            </a:r>
            <a:endParaRPr sz="12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62393" y="2578607"/>
            <a:ext cx="94615" cy="379095"/>
            <a:chOff x="6962393" y="2578607"/>
            <a:chExt cx="94615" cy="379095"/>
          </a:xfrm>
        </p:grpSpPr>
        <p:sp>
          <p:nvSpPr>
            <p:cNvPr id="3" name="object 3"/>
            <p:cNvSpPr/>
            <p:nvPr/>
          </p:nvSpPr>
          <p:spPr>
            <a:xfrm>
              <a:off x="7009637" y="2578607"/>
              <a:ext cx="0" cy="248920"/>
            </a:xfrm>
            <a:custGeom>
              <a:avLst/>
              <a:gdLst/>
              <a:ahLst/>
              <a:cxnLst/>
              <a:rect l="l" t="t" r="r" b="b"/>
              <a:pathLst>
                <a:path h="248919">
                  <a:moveTo>
                    <a:pt x="0" y="0"/>
                  </a:moveTo>
                  <a:lnTo>
                    <a:pt x="0" y="248411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962393" y="2814827"/>
              <a:ext cx="94615" cy="142875"/>
            </a:xfrm>
            <a:custGeom>
              <a:avLst/>
              <a:gdLst/>
              <a:ahLst/>
              <a:cxnLst/>
              <a:rect l="l" t="t" r="r" b="b"/>
              <a:pathLst>
                <a:path w="94615" h="142875">
                  <a:moveTo>
                    <a:pt x="94488" y="0"/>
                  </a:moveTo>
                  <a:lnTo>
                    <a:pt x="0" y="0"/>
                  </a:lnTo>
                  <a:lnTo>
                    <a:pt x="47244" y="142494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432505" y="4903933"/>
            <a:ext cx="325755" cy="255270"/>
            <a:chOff x="6432505" y="4903933"/>
            <a:chExt cx="325755" cy="255270"/>
          </a:xfrm>
        </p:grpSpPr>
        <p:sp>
          <p:nvSpPr>
            <p:cNvPr id="6" name="object 6"/>
            <p:cNvSpPr/>
            <p:nvPr/>
          </p:nvSpPr>
          <p:spPr>
            <a:xfrm>
              <a:off x="6440423" y="4911852"/>
              <a:ext cx="215265" cy="167005"/>
            </a:xfrm>
            <a:custGeom>
              <a:avLst/>
              <a:gdLst/>
              <a:ahLst/>
              <a:cxnLst/>
              <a:rect l="l" t="t" r="r" b="b"/>
              <a:pathLst>
                <a:path w="215265" h="167004">
                  <a:moveTo>
                    <a:pt x="0" y="0"/>
                  </a:moveTo>
                  <a:lnTo>
                    <a:pt x="214884" y="166877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16445" y="5033772"/>
              <a:ext cx="142240" cy="125095"/>
            </a:xfrm>
            <a:custGeom>
              <a:avLst/>
              <a:gdLst/>
              <a:ahLst/>
              <a:cxnLst/>
              <a:rect l="l" t="t" r="r" b="b"/>
              <a:pathLst>
                <a:path w="142240" h="125095">
                  <a:moveTo>
                    <a:pt x="141732" y="124968"/>
                  </a:moveTo>
                  <a:lnTo>
                    <a:pt x="58674" y="0"/>
                  </a:lnTo>
                  <a:lnTo>
                    <a:pt x="0" y="75438"/>
                  </a:lnTo>
                  <a:lnTo>
                    <a:pt x="141732" y="1249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6678930" y="5446776"/>
            <a:ext cx="149860" cy="323215"/>
            <a:chOff x="6678930" y="5446776"/>
            <a:chExt cx="149860" cy="323215"/>
          </a:xfrm>
        </p:grpSpPr>
        <p:sp>
          <p:nvSpPr>
            <p:cNvPr id="9" name="object 9"/>
            <p:cNvSpPr/>
            <p:nvPr/>
          </p:nvSpPr>
          <p:spPr>
            <a:xfrm>
              <a:off x="6732270" y="5565648"/>
              <a:ext cx="88900" cy="196215"/>
            </a:xfrm>
            <a:custGeom>
              <a:avLst/>
              <a:gdLst/>
              <a:ahLst/>
              <a:cxnLst/>
              <a:rect l="l" t="t" r="r" b="b"/>
              <a:pathLst>
                <a:path w="88900" h="196214">
                  <a:moveTo>
                    <a:pt x="88392" y="195833"/>
                  </a:moveTo>
                  <a:lnTo>
                    <a:pt x="0" y="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678930" y="5446776"/>
              <a:ext cx="102235" cy="149860"/>
            </a:xfrm>
            <a:custGeom>
              <a:avLst/>
              <a:gdLst/>
              <a:ahLst/>
              <a:cxnLst/>
              <a:rect l="l" t="t" r="r" b="b"/>
              <a:pathLst>
                <a:path w="102234" h="149860">
                  <a:moveTo>
                    <a:pt x="102108" y="110489"/>
                  </a:moveTo>
                  <a:lnTo>
                    <a:pt x="0" y="0"/>
                  </a:lnTo>
                  <a:lnTo>
                    <a:pt x="15240" y="149351"/>
                  </a:lnTo>
                  <a:lnTo>
                    <a:pt x="102108" y="1104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7089647" y="5107685"/>
            <a:ext cx="217170" cy="472440"/>
            <a:chOff x="7089647" y="5107685"/>
            <a:chExt cx="217170" cy="472440"/>
          </a:xfrm>
        </p:grpSpPr>
        <p:sp>
          <p:nvSpPr>
            <p:cNvPr id="12" name="object 12"/>
            <p:cNvSpPr/>
            <p:nvPr/>
          </p:nvSpPr>
          <p:spPr>
            <a:xfrm>
              <a:off x="7142987" y="5226557"/>
              <a:ext cx="155575" cy="345440"/>
            </a:xfrm>
            <a:custGeom>
              <a:avLst/>
              <a:gdLst/>
              <a:ahLst/>
              <a:cxnLst/>
              <a:rect l="l" t="t" r="r" b="b"/>
              <a:pathLst>
                <a:path w="155575" h="345439">
                  <a:moveTo>
                    <a:pt x="155448" y="345186"/>
                  </a:moveTo>
                  <a:lnTo>
                    <a:pt x="0" y="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089647" y="5107685"/>
              <a:ext cx="101600" cy="149860"/>
            </a:xfrm>
            <a:custGeom>
              <a:avLst/>
              <a:gdLst/>
              <a:ahLst/>
              <a:cxnLst/>
              <a:rect l="l" t="t" r="r" b="b"/>
              <a:pathLst>
                <a:path w="101600" h="149860">
                  <a:moveTo>
                    <a:pt x="101346" y="110489"/>
                  </a:moveTo>
                  <a:lnTo>
                    <a:pt x="0" y="0"/>
                  </a:lnTo>
                  <a:lnTo>
                    <a:pt x="15240" y="149351"/>
                  </a:lnTo>
                  <a:lnTo>
                    <a:pt x="101346" y="1104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7652766" y="3496519"/>
            <a:ext cx="462915" cy="198120"/>
            <a:chOff x="7652766" y="3496519"/>
            <a:chExt cx="462915" cy="198120"/>
          </a:xfrm>
        </p:grpSpPr>
        <p:sp>
          <p:nvSpPr>
            <p:cNvPr id="15" name="object 15"/>
            <p:cNvSpPr/>
            <p:nvPr/>
          </p:nvSpPr>
          <p:spPr>
            <a:xfrm>
              <a:off x="7773162" y="3504437"/>
              <a:ext cx="334645" cy="139700"/>
            </a:xfrm>
            <a:custGeom>
              <a:avLst/>
              <a:gdLst/>
              <a:ahLst/>
              <a:cxnLst/>
              <a:rect l="l" t="t" r="r" b="b"/>
              <a:pathLst>
                <a:path w="334645" h="139700">
                  <a:moveTo>
                    <a:pt x="334518" y="0"/>
                  </a:moveTo>
                  <a:lnTo>
                    <a:pt x="0" y="139446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52766" y="3595115"/>
              <a:ext cx="150495" cy="99060"/>
            </a:xfrm>
            <a:custGeom>
              <a:avLst/>
              <a:gdLst/>
              <a:ahLst/>
              <a:cxnLst/>
              <a:rect l="l" t="t" r="r" b="b"/>
              <a:pathLst>
                <a:path w="150495" h="99060">
                  <a:moveTo>
                    <a:pt x="150114" y="87629"/>
                  </a:moveTo>
                  <a:lnTo>
                    <a:pt x="113538" y="0"/>
                  </a:lnTo>
                  <a:lnTo>
                    <a:pt x="0" y="99059"/>
                  </a:lnTo>
                  <a:lnTo>
                    <a:pt x="150114" y="876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5556503" y="2620488"/>
            <a:ext cx="2003425" cy="795020"/>
          </a:xfrm>
          <a:custGeom>
            <a:avLst/>
            <a:gdLst/>
            <a:ahLst/>
            <a:cxnLst/>
            <a:rect l="l" t="t" r="r" b="b"/>
            <a:pathLst>
              <a:path w="2003425" h="795020">
                <a:moveTo>
                  <a:pt x="0" y="29"/>
                </a:moveTo>
                <a:lnTo>
                  <a:pt x="50289" y="0"/>
                </a:lnTo>
                <a:lnTo>
                  <a:pt x="100567" y="924"/>
                </a:lnTo>
                <a:lnTo>
                  <a:pt x="150819" y="2795"/>
                </a:lnTo>
                <a:lnTo>
                  <a:pt x="201034" y="5606"/>
                </a:lnTo>
                <a:lnTo>
                  <a:pt x="251198" y="9353"/>
                </a:lnTo>
                <a:lnTo>
                  <a:pt x="301300" y="14027"/>
                </a:lnTo>
                <a:lnTo>
                  <a:pt x="351326" y="19623"/>
                </a:lnTo>
                <a:lnTo>
                  <a:pt x="401265" y="26135"/>
                </a:lnTo>
                <a:lnTo>
                  <a:pt x="451104" y="33557"/>
                </a:lnTo>
                <a:lnTo>
                  <a:pt x="504754" y="41494"/>
                </a:lnTo>
                <a:lnTo>
                  <a:pt x="558235" y="50829"/>
                </a:lnTo>
                <a:lnTo>
                  <a:pt x="611505" y="61560"/>
                </a:lnTo>
                <a:lnTo>
                  <a:pt x="664520" y="73689"/>
                </a:lnTo>
                <a:lnTo>
                  <a:pt x="717239" y="87214"/>
                </a:lnTo>
                <a:lnTo>
                  <a:pt x="769620" y="102137"/>
                </a:lnTo>
                <a:lnTo>
                  <a:pt x="1181100" y="240821"/>
                </a:lnTo>
                <a:lnTo>
                  <a:pt x="1227851" y="262188"/>
                </a:lnTo>
                <a:lnTo>
                  <a:pt x="1274381" y="283997"/>
                </a:lnTo>
                <a:lnTo>
                  <a:pt x="1320688" y="306246"/>
                </a:lnTo>
                <a:lnTo>
                  <a:pt x="1366773" y="328931"/>
                </a:lnTo>
                <a:lnTo>
                  <a:pt x="1412636" y="352049"/>
                </a:lnTo>
                <a:lnTo>
                  <a:pt x="1458277" y="375600"/>
                </a:lnTo>
                <a:lnTo>
                  <a:pt x="1503695" y="399578"/>
                </a:lnTo>
                <a:lnTo>
                  <a:pt x="1548892" y="423983"/>
                </a:lnTo>
                <a:lnTo>
                  <a:pt x="1593865" y="448811"/>
                </a:lnTo>
                <a:lnTo>
                  <a:pt x="1638617" y="474060"/>
                </a:lnTo>
                <a:lnTo>
                  <a:pt x="1683146" y="499727"/>
                </a:lnTo>
                <a:lnTo>
                  <a:pt x="1727454" y="525809"/>
                </a:lnTo>
                <a:lnTo>
                  <a:pt x="1769796" y="559916"/>
                </a:lnTo>
                <a:lnTo>
                  <a:pt x="1811810" y="594572"/>
                </a:lnTo>
                <a:lnTo>
                  <a:pt x="1853531" y="629776"/>
                </a:lnTo>
                <a:lnTo>
                  <a:pt x="1894996" y="665529"/>
                </a:lnTo>
                <a:lnTo>
                  <a:pt x="1936242" y="701831"/>
                </a:lnTo>
                <a:lnTo>
                  <a:pt x="1972056" y="746598"/>
                </a:lnTo>
                <a:lnTo>
                  <a:pt x="1988319" y="770196"/>
                </a:lnTo>
                <a:lnTo>
                  <a:pt x="2003298" y="794795"/>
                </a:lnTo>
              </a:path>
            </a:pathLst>
          </a:custGeom>
          <a:ln w="263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5542489" y="2382011"/>
            <a:ext cx="3013710" cy="3420745"/>
            <a:chOff x="5542489" y="2382011"/>
            <a:chExt cx="3013710" cy="3420745"/>
          </a:xfrm>
        </p:grpSpPr>
        <p:sp>
          <p:nvSpPr>
            <p:cNvPr id="19" name="object 19"/>
            <p:cNvSpPr/>
            <p:nvPr/>
          </p:nvSpPr>
          <p:spPr>
            <a:xfrm>
              <a:off x="5558790" y="4896611"/>
              <a:ext cx="2009139" cy="654685"/>
            </a:xfrm>
            <a:custGeom>
              <a:avLst/>
              <a:gdLst/>
              <a:ahLst/>
              <a:cxnLst/>
              <a:rect l="l" t="t" r="r" b="b"/>
              <a:pathLst>
                <a:path w="2009140" h="654685">
                  <a:moveTo>
                    <a:pt x="0" y="654558"/>
                  </a:moveTo>
                  <a:lnTo>
                    <a:pt x="49924" y="654361"/>
                  </a:lnTo>
                  <a:lnTo>
                    <a:pt x="99833" y="653772"/>
                  </a:lnTo>
                  <a:lnTo>
                    <a:pt x="149724" y="652791"/>
                  </a:lnTo>
                  <a:lnTo>
                    <a:pt x="199594" y="651417"/>
                  </a:lnTo>
                  <a:lnTo>
                    <a:pt x="249441" y="649650"/>
                  </a:lnTo>
                  <a:lnTo>
                    <a:pt x="299262" y="647491"/>
                  </a:lnTo>
                  <a:lnTo>
                    <a:pt x="349054" y="644939"/>
                  </a:lnTo>
                  <a:lnTo>
                    <a:pt x="398815" y="641994"/>
                  </a:lnTo>
                  <a:lnTo>
                    <a:pt x="448542" y="638657"/>
                  </a:lnTo>
                  <a:lnTo>
                    <a:pt x="498232" y="634927"/>
                  </a:lnTo>
                  <a:lnTo>
                    <a:pt x="547883" y="630805"/>
                  </a:lnTo>
                  <a:lnTo>
                    <a:pt x="597492" y="626290"/>
                  </a:lnTo>
                  <a:lnTo>
                    <a:pt x="647057" y="621382"/>
                  </a:lnTo>
                  <a:lnTo>
                    <a:pt x="696574" y="616082"/>
                  </a:lnTo>
                  <a:lnTo>
                    <a:pt x="746041" y="610389"/>
                  </a:lnTo>
                  <a:lnTo>
                    <a:pt x="795455" y="604303"/>
                  </a:lnTo>
                  <a:lnTo>
                    <a:pt x="844814" y="597825"/>
                  </a:lnTo>
                  <a:lnTo>
                    <a:pt x="894115" y="590955"/>
                  </a:lnTo>
                  <a:lnTo>
                    <a:pt x="943356" y="583692"/>
                  </a:lnTo>
                  <a:lnTo>
                    <a:pt x="1166622" y="528066"/>
                  </a:lnTo>
                  <a:lnTo>
                    <a:pt x="1213984" y="514239"/>
                  </a:lnTo>
                  <a:lnTo>
                    <a:pt x="1260962" y="499285"/>
                  </a:lnTo>
                  <a:lnTo>
                    <a:pt x="1307537" y="483211"/>
                  </a:lnTo>
                  <a:lnTo>
                    <a:pt x="1353688" y="466028"/>
                  </a:lnTo>
                  <a:lnTo>
                    <a:pt x="1399398" y="447745"/>
                  </a:lnTo>
                  <a:lnTo>
                    <a:pt x="1444648" y="428372"/>
                  </a:lnTo>
                  <a:lnTo>
                    <a:pt x="1489418" y="407917"/>
                  </a:lnTo>
                  <a:lnTo>
                    <a:pt x="1533689" y="386391"/>
                  </a:lnTo>
                  <a:lnTo>
                    <a:pt x="1577443" y="363803"/>
                  </a:lnTo>
                  <a:lnTo>
                    <a:pt x="1620661" y="340162"/>
                  </a:lnTo>
                  <a:lnTo>
                    <a:pt x="1663323" y="315478"/>
                  </a:lnTo>
                  <a:lnTo>
                    <a:pt x="1705410" y="289761"/>
                  </a:lnTo>
                  <a:lnTo>
                    <a:pt x="1746905" y="263019"/>
                  </a:lnTo>
                  <a:lnTo>
                    <a:pt x="1787787" y="235263"/>
                  </a:lnTo>
                  <a:lnTo>
                    <a:pt x="1828038" y="206502"/>
                  </a:lnTo>
                  <a:lnTo>
                    <a:pt x="1856910" y="178796"/>
                  </a:lnTo>
                  <a:lnTo>
                    <a:pt x="1885283" y="150590"/>
                  </a:lnTo>
                  <a:lnTo>
                    <a:pt x="1913227" y="121955"/>
                  </a:lnTo>
                  <a:lnTo>
                    <a:pt x="1940814" y="92964"/>
                  </a:lnTo>
                  <a:lnTo>
                    <a:pt x="1977294" y="48196"/>
                  </a:lnTo>
                  <a:lnTo>
                    <a:pt x="1993642" y="24598"/>
                  </a:lnTo>
                  <a:lnTo>
                    <a:pt x="2008632" y="0"/>
                  </a:lnTo>
                </a:path>
              </a:pathLst>
            </a:custGeom>
            <a:ln w="26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563611" y="3415283"/>
              <a:ext cx="123825" cy="1477645"/>
            </a:xfrm>
            <a:custGeom>
              <a:avLst/>
              <a:gdLst/>
              <a:ahLst/>
              <a:cxnLst/>
              <a:rect l="l" t="t" r="r" b="b"/>
              <a:pathLst>
                <a:path w="123825" h="1477645">
                  <a:moveTo>
                    <a:pt x="0" y="0"/>
                  </a:moveTo>
                  <a:lnTo>
                    <a:pt x="15697" y="47985"/>
                  </a:lnTo>
                  <a:lnTo>
                    <a:pt x="30327" y="96222"/>
                  </a:lnTo>
                  <a:lnTo>
                    <a:pt x="43890" y="144693"/>
                  </a:lnTo>
                  <a:lnTo>
                    <a:pt x="56386" y="193380"/>
                  </a:lnTo>
                  <a:lnTo>
                    <a:pt x="67814" y="242266"/>
                  </a:lnTo>
                  <a:lnTo>
                    <a:pt x="78175" y="291333"/>
                  </a:lnTo>
                  <a:lnTo>
                    <a:pt x="87467" y="340564"/>
                  </a:lnTo>
                  <a:lnTo>
                    <a:pt x="95692" y="389941"/>
                  </a:lnTo>
                  <a:lnTo>
                    <a:pt x="102849" y="439446"/>
                  </a:lnTo>
                  <a:lnTo>
                    <a:pt x="108937" y="489062"/>
                  </a:lnTo>
                  <a:lnTo>
                    <a:pt x="113957" y="538771"/>
                  </a:lnTo>
                  <a:lnTo>
                    <a:pt x="117908" y="588556"/>
                  </a:lnTo>
                  <a:lnTo>
                    <a:pt x="120791" y="638399"/>
                  </a:lnTo>
                  <a:lnTo>
                    <a:pt x="122604" y="688281"/>
                  </a:lnTo>
                  <a:lnTo>
                    <a:pt x="123348" y="738187"/>
                  </a:lnTo>
                  <a:lnTo>
                    <a:pt x="123023" y="788098"/>
                  </a:lnTo>
                  <a:lnTo>
                    <a:pt x="121628" y="837996"/>
                  </a:lnTo>
                  <a:lnTo>
                    <a:pt x="119164" y="887864"/>
                  </a:lnTo>
                  <a:lnTo>
                    <a:pt x="115630" y="937684"/>
                  </a:lnTo>
                  <a:lnTo>
                    <a:pt x="111026" y="987439"/>
                  </a:lnTo>
                  <a:lnTo>
                    <a:pt x="105351" y="1037110"/>
                  </a:lnTo>
                  <a:lnTo>
                    <a:pt x="98607" y="1086682"/>
                  </a:lnTo>
                  <a:lnTo>
                    <a:pt x="90791" y="1136135"/>
                  </a:lnTo>
                  <a:lnTo>
                    <a:pt x="81905" y="1185452"/>
                  </a:lnTo>
                  <a:lnTo>
                    <a:pt x="71949" y="1234616"/>
                  </a:lnTo>
                  <a:lnTo>
                    <a:pt x="60921" y="1283609"/>
                  </a:lnTo>
                  <a:lnTo>
                    <a:pt x="48822" y="1332413"/>
                  </a:lnTo>
                  <a:lnTo>
                    <a:pt x="35651" y="1381011"/>
                  </a:lnTo>
                  <a:lnTo>
                    <a:pt x="21409" y="1429385"/>
                  </a:lnTo>
                  <a:lnTo>
                    <a:pt x="6096" y="1477518"/>
                  </a:lnTo>
                </a:path>
              </a:pathLst>
            </a:custGeom>
            <a:ln w="26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550408" y="4181855"/>
              <a:ext cx="2841625" cy="989965"/>
            </a:xfrm>
            <a:custGeom>
              <a:avLst/>
              <a:gdLst/>
              <a:ahLst/>
              <a:cxnLst/>
              <a:rect l="l" t="t" r="r" b="b"/>
              <a:pathLst>
                <a:path w="2841625" h="989964">
                  <a:moveTo>
                    <a:pt x="0" y="0"/>
                  </a:moveTo>
                  <a:lnTo>
                    <a:pt x="2841498" y="989837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556504" y="3124199"/>
              <a:ext cx="2826385" cy="1051560"/>
            </a:xfrm>
            <a:custGeom>
              <a:avLst/>
              <a:gdLst/>
              <a:ahLst/>
              <a:cxnLst/>
              <a:rect l="l" t="t" r="r" b="b"/>
              <a:pathLst>
                <a:path w="2826384" h="1051560">
                  <a:moveTo>
                    <a:pt x="2826257" y="0"/>
                  </a:moveTo>
                  <a:lnTo>
                    <a:pt x="0" y="105156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556504" y="4515611"/>
              <a:ext cx="2235835" cy="846455"/>
            </a:xfrm>
            <a:custGeom>
              <a:avLst/>
              <a:gdLst/>
              <a:ahLst/>
              <a:cxnLst/>
              <a:rect l="l" t="t" r="r" b="b"/>
              <a:pathLst>
                <a:path w="2235834" h="846454">
                  <a:moveTo>
                    <a:pt x="0" y="841248"/>
                  </a:moveTo>
                  <a:lnTo>
                    <a:pt x="49939" y="843662"/>
                  </a:lnTo>
                  <a:lnTo>
                    <a:pt x="99807" y="845239"/>
                  </a:lnTo>
                  <a:lnTo>
                    <a:pt x="149596" y="845981"/>
                  </a:lnTo>
                  <a:lnTo>
                    <a:pt x="199295" y="845891"/>
                  </a:lnTo>
                  <a:lnTo>
                    <a:pt x="248897" y="844974"/>
                  </a:lnTo>
                  <a:lnTo>
                    <a:pt x="298392" y="843231"/>
                  </a:lnTo>
                  <a:lnTo>
                    <a:pt x="347772" y="840668"/>
                  </a:lnTo>
                  <a:lnTo>
                    <a:pt x="397027" y="837286"/>
                  </a:lnTo>
                  <a:lnTo>
                    <a:pt x="446149" y="833089"/>
                  </a:lnTo>
                  <a:lnTo>
                    <a:pt x="495129" y="828080"/>
                  </a:lnTo>
                  <a:lnTo>
                    <a:pt x="543958" y="822263"/>
                  </a:lnTo>
                  <a:lnTo>
                    <a:pt x="592626" y="815641"/>
                  </a:lnTo>
                  <a:lnTo>
                    <a:pt x="641126" y="808218"/>
                  </a:lnTo>
                  <a:lnTo>
                    <a:pt x="689449" y="799996"/>
                  </a:lnTo>
                  <a:lnTo>
                    <a:pt x="737584" y="790978"/>
                  </a:lnTo>
                  <a:lnTo>
                    <a:pt x="785524" y="781169"/>
                  </a:lnTo>
                  <a:lnTo>
                    <a:pt x="833260" y="770572"/>
                  </a:lnTo>
                  <a:lnTo>
                    <a:pt x="880783" y="759189"/>
                  </a:lnTo>
                  <a:lnTo>
                    <a:pt x="928083" y="747024"/>
                  </a:lnTo>
                  <a:lnTo>
                    <a:pt x="975152" y="734080"/>
                  </a:lnTo>
                  <a:lnTo>
                    <a:pt x="1021982" y="720361"/>
                  </a:lnTo>
                  <a:lnTo>
                    <a:pt x="1068562" y="705869"/>
                  </a:lnTo>
                  <a:lnTo>
                    <a:pt x="1114885" y="690609"/>
                  </a:lnTo>
                  <a:lnTo>
                    <a:pt x="1160941" y="674584"/>
                  </a:lnTo>
                  <a:lnTo>
                    <a:pt x="1206722" y="657796"/>
                  </a:lnTo>
                  <a:lnTo>
                    <a:pt x="1252218" y="640249"/>
                  </a:lnTo>
                  <a:lnTo>
                    <a:pt x="1297421" y="621947"/>
                  </a:lnTo>
                  <a:lnTo>
                    <a:pt x="1342322" y="602892"/>
                  </a:lnTo>
                  <a:lnTo>
                    <a:pt x="1386912" y="583088"/>
                  </a:lnTo>
                  <a:lnTo>
                    <a:pt x="1431182" y="562538"/>
                  </a:lnTo>
                  <a:lnTo>
                    <a:pt x="1475123" y="541246"/>
                  </a:lnTo>
                  <a:lnTo>
                    <a:pt x="1518726" y="519215"/>
                  </a:lnTo>
                  <a:lnTo>
                    <a:pt x="1561983" y="496448"/>
                  </a:lnTo>
                  <a:lnTo>
                    <a:pt x="1604884" y="472948"/>
                  </a:lnTo>
                  <a:lnTo>
                    <a:pt x="1647421" y="448718"/>
                  </a:lnTo>
                  <a:lnTo>
                    <a:pt x="1689585" y="423763"/>
                  </a:lnTo>
                  <a:lnTo>
                    <a:pt x="1731367" y="398085"/>
                  </a:lnTo>
                  <a:lnTo>
                    <a:pt x="1772757" y="371688"/>
                  </a:lnTo>
                  <a:lnTo>
                    <a:pt x="1813748" y="344574"/>
                  </a:lnTo>
                  <a:lnTo>
                    <a:pt x="1854330" y="316748"/>
                  </a:lnTo>
                  <a:lnTo>
                    <a:pt x="1894494" y="288212"/>
                  </a:lnTo>
                  <a:lnTo>
                    <a:pt x="1934231" y="258969"/>
                  </a:lnTo>
                  <a:lnTo>
                    <a:pt x="1973533" y="229024"/>
                  </a:lnTo>
                  <a:lnTo>
                    <a:pt x="2012391" y="198379"/>
                  </a:lnTo>
                  <a:lnTo>
                    <a:pt x="2050795" y="167038"/>
                  </a:lnTo>
                  <a:lnTo>
                    <a:pt x="2088738" y="135003"/>
                  </a:lnTo>
                  <a:lnTo>
                    <a:pt x="2126209" y="102279"/>
                  </a:lnTo>
                  <a:lnTo>
                    <a:pt x="2163200" y="68868"/>
                  </a:lnTo>
                  <a:lnTo>
                    <a:pt x="2199703" y="34774"/>
                  </a:lnTo>
                  <a:lnTo>
                    <a:pt x="2235708" y="0"/>
                  </a:lnTo>
                </a:path>
              </a:pathLst>
            </a:custGeom>
            <a:ln w="2639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562600" y="4988813"/>
              <a:ext cx="1756410" cy="459105"/>
            </a:xfrm>
            <a:custGeom>
              <a:avLst/>
              <a:gdLst/>
              <a:ahLst/>
              <a:cxnLst/>
              <a:rect l="l" t="t" r="r" b="b"/>
              <a:pathLst>
                <a:path w="1756409" h="459104">
                  <a:moveTo>
                    <a:pt x="0" y="454913"/>
                  </a:moveTo>
                  <a:lnTo>
                    <a:pt x="47927" y="457122"/>
                  </a:lnTo>
                  <a:lnTo>
                    <a:pt x="96173" y="458440"/>
                  </a:lnTo>
                  <a:lnTo>
                    <a:pt x="144707" y="458874"/>
                  </a:lnTo>
                  <a:lnTo>
                    <a:pt x="193500" y="458431"/>
                  </a:lnTo>
                  <a:lnTo>
                    <a:pt x="242522" y="457120"/>
                  </a:lnTo>
                  <a:lnTo>
                    <a:pt x="291745" y="454946"/>
                  </a:lnTo>
                  <a:lnTo>
                    <a:pt x="341139" y="451918"/>
                  </a:lnTo>
                  <a:lnTo>
                    <a:pt x="390674" y="448043"/>
                  </a:lnTo>
                  <a:lnTo>
                    <a:pt x="440321" y="443328"/>
                  </a:lnTo>
                  <a:lnTo>
                    <a:pt x="490050" y="437781"/>
                  </a:lnTo>
                  <a:lnTo>
                    <a:pt x="539833" y="431408"/>
                  </a:lnTo>
                  <a:lnTo>
                    <a:pt x="589639" y="424217"/>
                  </a:lnTo>
                  <a:lnTo>
                    <a:pt x="639439" y="416216"/>
                  </a:lnTo>
                  <a:lnTo>
                    <a:pt x="689204" y="407411"/>
                  </a:lnTo>
                  <a:lnTo>
                    <a:pt x="738905" y="397810"/>
                  </a:lnTo>
                  <a:lnTo>
                    <a:pt x="788511" y="387421"/>
                  </a:lnTo>
                  <a:lnTo>
                    <a:pt x="837994" y="376250"/>
                  </a:lnTo>
                  <a:lnTo>
                    <a:pt x="887324" y="364305"/>
                  </a:lnTo>
                  <a:lnTo>
                    <a:pt x="936472" y="351593"/>
                  </a:lnTo>
                  <a:lnTo>
                    <a:pt x="985408" y="338122"/>
                  </a:lnTo>
                  <a:lnTo>
                    <a:pt x="1034103" y="323899"/>
                  </a:lnTo>
                  <a:lnTo>
                    <a:pt x="1082527" y="308930"/>
                  </a:lnTo>
                  <a:lnTo>
                    <a:pt x="1130652" y="293225"/>
                  </a:lnTo>
                  <a:lnTo>
                    <a:pt x="1178446" y="276789"/>
                  </a:lnTo>
                  <a:lnTo>
                    <a:pt x="1225882" y="259630"/>
                  </a:lnTo>
                  <a:lnTo>
                    <a:pt x="1272930" y="241756"/>
                  </a:lnTo>
                  <a:lnTo>
                    <a:pt x="1319560" y="223173"/>
                  </a:lnTo>
                  <a:lnTo>
                    <a:pt x="1365742" y="203889"/>
                  </a:lnTo>
                  <a:lnTo>
                    <a:pt x="1411448" y="183912"/>
                  </a:lnTo>
                  <a:lnTo>
                    <a:pt x="1456649" y="163248"/>
                  </a:lnTo>
                  <a:lnTo>
                    <a:pt x="1501313" y="141906"/>
                  </a:lnTo>
                  <a:lnTo>
                    <a:pt x="1545413" y="119891"/>
                  </a:lnTo>
                  <a:lnTo>
                    <a:pt x="1588919" y="97213"/>
                  </a:lnTo>
                  <a:lnTo>
                    <a:pt x="1631800" y="73877"/>
                  </a:lnTo>
                  <a:lnTo>
                    <a:pt x="1674029" y="49891"/>
                  </a:lnTo>
                  <a:lnTo>
                    <a:pt x="1715575" y="25263"/>
                  </a:lnTo>
                  <a:lnTo>
                    <a:pt x="1756410" y="0"/>
                  </a:lnTo>
                </a:path>
              </a:pathLst>
            </a:custGeom>
            <a:ln w="26390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315961" y="4014977"/>
              <a:ext cx="900430" cy="974090"/>
            </a:xfrm>
            <a:custGeom>
              <a:avLst/>
              <a:gdLst/>
              <a:ahLst/>
              <a:cxnLst/>
              <a:rect l="l" t="t" r="r" b="b"/>
              <a:pathLst>
                <a:path w="900429" h="974089">
                  <a:moveTo>
                    <a:pt x="899922" y="0"/>
                  </a:moveTo>
                  <a:lnTo>
                    <a:pt x="877760" y="45015"/>
                  </a:lnTo>
                  <a:lnTo>
                    <a:pt x="854632" y="89458"/>
                  </a:lnTo>
                  <a:lnTo>
                    <a:pt x="830552" y="133315"/>
                  </a:lnTo>
                  <a:lnTo>
                    <a:pt x="805532" y="176572"/>
                  </a:lnTo>
                  <a:lnTo>
                    <a:pt x="779585" y="219215"/>
                  </a:lnTo>
                  <a:lnTo>
                    <a:pt x="752723" y="261231"/>
                  </a:lnTo>
                  <a:lnTo>
                    <a:pt x="724959" y="302604"/>
                  </a:lnTo>
                  <a:lnTo>
                    <a:pt x="696306" y="343322"/>
                  </a:lnTo>
                  <a:lnTo>
                    <a:pt x="666778" y="383370"/>
                  </a:lnTo>
                  <a:lnTo>
                    <a:pt x="636386" y="422735"/>
                  </a:lnTo>
                  <a:lnTo>
                    <a:pt x="605143" y="461402"/>
                  </a:lnTo>
                  <a:lnTo>
                    <a:pt x="573062" y="499357"/>
                  </a:lnTo>
                  <a:lnTo>
                    <a:pt x="540156" y="536587"/>
                  </a:lnTo>
                  <a:lnTo>
                    <a:pt x="506439" y="573078"/>
                  </a:lnTo>
                  <a:lnTo>
                    <a:pt x="471921" y="608816"/>
                  </a:lnTo>
                  <a:lnTo>
                    <a:pt x="436617" y="643786"/>
                  </a:lnTo>
                  <a:lnTo>
                    <a:pt x="400539" y="677975"/>
                  </a:lnTo>
                  <a:lnTo>
                    <a:pt x="363699" y="711369"/>
                  </a:lnTo>
                  <a:lnTo>
                    <a:pt x="326111" y="743954"/>
                  </a:lnTo>
                  <a:lnTo>
                    <a:pt x="287788" y="775716"/>
                  </a:lnTo>
                  <a:lnTo>
                    <a:pt x="248742" y="806641"/>
                  </a:lnTo>
                  <a:lnTo>
                    <a:pt x="208985" y="836715"/>
                  </a:lnTo>
                  <a:lnTo>
                    <a:pt x="168532" y="865924"/>
                  </a:lnTo>
                  <a:lnTo>
                    <a:pt x="127394" y="894255"/>
                  </a:lnTo>
                  <a:lnTo>
                    <a:pt x="85584" y="921693"/>
                  </a:lnTo>
                  <a:lnTo>
                    <a:pt x="43115" y="948225"/>
                  </a:lnTo>
                  <a:lnTo>
                    <a:pt x="0" y="973836"/>
                  </a:lnTo>
                </a:path>
              </a:pathLst>
            </a:custGeom>
            <a:ln w="26390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556504" y="4181855"/>
              <a:ext cx="2999740" cy="0"/>
            </a:xfrm>
            <a:custGeom>
              <a:avLst/>
              <a:gdLst/>
              <a:ahLst/>
              <a:cxnLst/>
              <a:rect l="l" t="t" r="r" b="b"/>
              <a:pathLst>
                <a:path w="2999740">
                  <a:moveTo>
                    <a:pt x="2999231" y="0"/>
                  </a:moveTo>
                  <a:lnTo>
                    <a:pt x="0" y="0"/>
                  </a:lnTo>
                </a:path>
              </a:pathLst>
            </a:custGeom>
            <a:ln w="26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556504" y="2382011"/>
              <a:ext cx="0" cy="3420745"/>
            </a:xfrm>
            <a:custGeom>
              <a:avLst/>
              <a:gdLst/>
              <a:ahLst/>
              <a:cxnLst/>
              <a:rect l="l" t="t" r="r" b="b"/>
              <a:pathLst>
                <a:path h="3420745">
                  <a:moveTo>
                    <a:pt x="0" y="0"/>
                  </a:moveTo>
                  <a:lnTo>
                    <a:pt x="0" y="3420617"/>
                  </a:lnTo>
                </a:path>
              </a:pathLst>
            </a:custGeom>
            <a:ln w="26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5366003" y="3415284"/>
            <a:ext cx="95250" cy="631825"/>
            <a:chOff x="5366003" y="3415284"/>
            <a:chExt cx="95250" cy="631825"/>
          </a:xfrm>
        </p:grpSpPr>
        <p:sp>
          <p:nvSpPr>
            <p:cNvPr id="29" name="object 29"/>
            <p:cNvSpPr/>
            <p:nvPr/>
          </p:nvSpPr>
          <p:spPr>
            <a:xfrm>
              <a:off x="5413247" y="3545586"/>
              <a:ext cx="0" cy="501650"/>
            </a:xfrm>
            <a:custGeom>
              <a:avLst/>
              <a:gdLst/>
              <a:ahLst/>
              <a:cxnLst/>
              <a:rect l="l" t="t" r="r" b="b"/>
              <a:pathLst>
                <a:path h="501650">
                  <a:moveTo>
                    <a:pt x="0" y="501396"/>
                  </a:moveTo>
                  <a:lnTo>
                    <a:pt x="0" y="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366003" y="3415284"/>
              <a:ext cx="95250" cy="142875"/>
            </a:xfrm>
            <a:custGeom>
              <a:avLst/>
              <a:gdLst/>
              <a:ahLst/>
              <a:cxnLst/>
              <a:rect l="l" t="t" r="r" b="b"/>
              <a:pathLst>
                <a:path w="95250" h="142875">
                  <a:moveTo>
                    <a:pt x="95250" y="142494"/>
                  </a:moveTo>
                  <a:lnTo>
                    <a:pt x="47243" y="0"/>
                  </a:lnTo>
                  <a:lnTo>
                    <a:pt x="0" y="142494"/>
                  </a:lnTo>
                  <a:lnTo>
                    <a:pt x="95250" y="1424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5366003" y="4349496"/>
            <a:ext cx="95250" cy="648970"/>
            <a:chOff x="5366003" y="4349496"/>
            <a:chExt cx="95250" cy="648970"/>
          </a:xfrm>
        </p:grpSpPr>
        <p:sp>
          <p:nvSpPr>
            <p:cNvPr id="32" name="object 32"/>
            <p:cNvSpPr/>
            <p:nvPr/>
          </p:nvSpPr>
          <p:spPr>
            <a:xfrm>
              <a:off x="5413247" y="4349496"/>
              <a:ext cx="0" cy="518159"/>
            </a:xfrm>
            <a:custGeom>
              <a:avLst/>
              <a:gdLst/>
              <a:ahLst/>
              <a:cxnLst/>
              <a:rect l="l" t="t" r="r" b="b"/>
              <a:pathLst>
                <a:path h="518160">
                  <a:moveTo>
                    <a:pt x="0" y="0"/>
                  </a:moveTo>
                  <a:lnTo>
                    <a:pt x="0" y="518159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66003" y="4855464"/>
              <a:ext cx="95250" cy="142875"/>
            </a:xfrm>
            <a:custGeom>
              <a:avLst/>
              <a:gdLst/>
              <a:ahLst/>
              <a:cxnLst/>
              <a:rect l="l" t="t" r="r" b="b"/>
              <a:pathLst>
                <a:path w="95250" h="142875">
                  <a:moveTo>
                    <a:pt x="95250" y="0"/>
                  </a:moveTo>
                  <a:lnTo>
                    <a:pt x="0" y="0"/>
                  </a:lnTo>
                  <a:lnTo>
                    <a:pt x="47244" y="142494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7810201" y="5446477"/>
            <a:ext cx="897255" cy="426084"/>
            <a:chOff x="7810201" y="5446477"/>
            <a:chExt cx="897255" cy="426084"/>
          </a:xfrm>
        </p:grpSpPr>
        <p:sp>
          <p:nvSpPr>
            <p:cNvPr id="35" name="object 35"/>
            <p:cNvSpPr/>
            <p:nvPr/>
          </p:nvSpPr>
          <p:spPr>
            <a:xfrm>
              <a:off x="7818120" y="5454396"/>
              <a:ext cx="410209" cy="410209"/>
            </a:xfrm>
            <a:custGeom>
              <a:avLst/>
              <a:gdLst/>
              <a:ahLst/>
              <a:cxnLst/>
              <a:rect l="l" t="t" r="r" b="b"/>
              <a:pathLst>
                <a:path w="410209" h="410210">
                  <a:moveTo>
                    <a:pt x="0" y="204977"/>
                  </a:moveTo>
                  <a:lnTo>
                    <a:pt x="5436" y="158113"/>
                  </a:lnTo>
                  <a:lnTo>
                    <a:pt x="20909" y="115022"/>
                  </a:lnTo>
                  <a:lnTo>
                    <a:pt x="45166" y="76955"/>
                  </a:lnTo>
                  <a:lnTo>
                    <a:pt x="76955" y="45166"/>
                  </a:lnTo>
                  <a:lnTo>
                    <a:pt x="115022" y="20909"/>
                  </a:lnTo>
                  <a:lnTo>
                    <a:pt x="158113" y="5436"/>
                  </a:lnTo>
                  <a:lnTo>
                    <a:pt x="204978" y="0"/>
                  </a:lnTo>
                  <a:lnTo>
                    <a:pt x="252082" y="5436"/>
                  </a:lnTo>
                  <a:lnTo>
                    <a:pt x="295267" y="20909"/>
                  </a:lnTo>
                  <a:lnTo>
                    <a:pt x="333320" y="45166"/>
                  </a:lnTo>
                  <a:lnTo>
                    <a:pt x="365029" y="76955"/>
                  </a:lnTo>
                  <a:lnTo>
                    <a:pt x="389179" y="115022"/>
                  </a:lnTo>
                  <a:lnTo>
                    <a:pt x="404559" y="158113"/>
                  </a:lnTo>
                  <a:lnTo>
                    <a:pt x="409956" y="204977"/>
                  </a:lnTo>
                  <a:lnTo>
                    <a:pt x="404559" y="251842"/>
                  </a:lnTo>
                  <a:lnTo>
                    <a:pt x="389179" y="294933"/>
                  </a:lnTo>
                  <a:lnTo>
                    <a:pt x="365029" y="333000"/>
                  </a:lnTo>
                  <a:lnTo>
                    <a:pt x="333320" y="364789"/>
                  </a:lnTo>
                  <a:lnTo>
                    <a:pt x="295267" y="389046"/>
                  </a:lnTo>
                  <a:lnTo>
                    <a:pt x="252082" y="404519"/>
                  </a:lnTo>
                  <a:lnTo>
                    <a:pt x="204978" y="409955"/>
                  </a:lnTo>
                  <a:lnTo>
                    <a:pt x="158113" y="404519"/>
                  </a:lnTo>
                  <a:lnTo>
                    <a:pt x="115022" y="389046"/>
                  </a:lnTo>
                  <a:lnTo>
                    <a:pt x="76955" y="364789"/>
                  </a:lnTo>
                  <a:lnTo>
                    <a:pt x="45166" y="333000"/>
                  </a:lnTo>
                  <a:lnTo>
                    <a:pt x="20909" y="294933"/>
                  </a:lnTo>
                  <a:lnTo>
                    <a:pt x="5436" y="251842"/>
                  </a:lnTo>
                  <a:lnTo>
                    <a:pt x="0" y="204977"/>
                  </a:lnTo>
                  <a:close/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228076" y="5659374"/>
              <a:ext cx="455295" cy="0"/>
            </a:xfrm>
            <a:custGeom>
              <a:avLst/>
              <a:gdLst/>
              <a:ahLst/>
              <a:cxnLst/>
              <a:rect l="l" t="t" r="r" b="b"/>
              <a:pathLst>
                <a:path w="455295">
                  <a:moveTo>
                    <a:pt x="0" y="0"/>
                  </a:moveTo>
                  <a:lnTo>
                    <a:pt x="454914" y="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698991" y="5507736"/>
              <a:ext cx="0" cy="303530"/>
            </a:xfrm>
            <a:custGeom>
              <a:avLst/>
              <a:gdLst/>
              <a:ahLst/>
              <a:cxnLst/>
              <a:rect l="l" t="t" r="r" b="b"/>
              <a:pathLst>
                <a:path h="303529">
                  <a:moveTo>
                    <a:pt x="0" y="0"/>
                  </a:moveTo>
                  <a:lnTo>
                    <a:pt x="0" y="303276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315706" y="5583936"/>
              <a:ext cx="177800" cy="0"/>
            </a:xfrm>
            <a:custGeom>
              <a:avLst/>
              <a:gdLst/>
              <a:ahLst/>
              <a:cxnLst/>
              <a:rect l="l" t="t" r="r" b="b"/>
              <a:pathLst>
                <a:path w="177800">
                  <a:moveTo>
                    <a:pt x="0" y="0"/>
                  </a:moveTo>
                  <a:lnTo>
                    <a:pt x="177546" y="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481060" y="5535930"/>
              <a:ext cx="142875" cy="95250"/>
            </a:xfrm>
            <a:custGeom>
              <a:avLst/>
              <a:gdLst/>
              <a:ahLst/>
              <a:cxnLst/>
              <a:rect l="l" t="t" r="r" b="b"/>
              <a:pathLst>
                <a:path w="142875" h="95250">
                  <a:moveTo>
                    <a:pt x="142494" y="48005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142494" y="480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377428" y="5734812"/>
              <a:ext cx="229870" cy="0"/>
            </a:xfrm>
            <a:custGeom>
              <a:avLst/>
              <a:gdLst/>
              <a:ahLst/>
              <a:cxnLst/>
              <a:rect l="l" t="t" r="r" b="b"/>
              <a:pathLst>
                <a:path w="229870">
                  <a:moveTo>
                    <a:pt x="0" y="0"/>
                  </a:moveTo>
                  <a:lnTo>
                    <a:pt x="229361" y="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247126" y="5687568"/>
              <a:ext cx="142875" cy="95250"/>
            </a:xfrm>
            <a:custGeom>
              <a:avLst/>
              <a:gdLst/>
              <a:ahLst/>
              <a:cxnLst/>
              <a:rect l="l" t="t" r="r" b="b"/>
              <a:pathLst>
                <a:path w="142875" h="95250">
                  <a:moveTo>
                    <a:pt x="142494" y="95250"/>
                  </a:moveTo>
                  <a:lnTo>
                    <a:pt x="142494" y="0"/>
                  </a:lnTo>
                  <a:lnTo>
                    <a:pt x="0" y="47244"/>
                  </a:lnTo>
                  <a:lnTo>
                    <a:pt x="142494" y="952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7810201" y="2435815"/>
            <a:ext cx="906780" cy="425450"/>
            <a:chOff x="7810201" y="2435815"/>
            <a:chExt cx="906780" cy="425450"/>
          </a:xfrm>
        </p:grpSpPr>
        <p:sp>
          <p:nvSpPr>
            <p:cNvPr id="43" name="object 43"/>
            <p:cNvSpPr/>
            <p:nvPr/>
          </p:nvSpPr>
          <p:spPr>
            <a:xfrm>
              <a:off x="7818120" y="2443733"/>
              <a:ext cx="410209" cy="409575"/>
            </a:xfrm>
            <a:custGeom>
              <a:avLst/>
              <a:gdLst/>
              <a:ahLst/>
              <a:cxnLst/>
              <a:rect l="l" t="t" r="r" b="b"/>
              <a:pathLst>
                <a:path w="410209" h="409575">
                  <a:moveTo>
                    <a:pt x="0" y="204215"/>
                  </a:moveTo>
                  <a:lnTo>
                    <a:pt x="5436" y="157394"/>
                  </a:lnTo>
                  <a:lnTo>
                    <a:pt x="20909" y="114411"/>
                  </a:lnTo>
                  <a:lnTo>
                    <a:pt x="45166" y="76493"/>
                  </a:lnTo>
                  <a:lnTo>
                    <a:pt x="76955" y="44866"/>
                  </a:lnTo>
                  <a:lnTo>
                    <a:pt x="115022" y="20758"/>
                  </a:lnTo>
                  <a:lnTo>
                    <a:pt x="158113" y="5393"/>
                  </a:lnTo>
                  <a:lnTo>
                    <a:pt x="204978" y="0"/>
                  </a:lnTo>
                  <a:lnTo>
                    <a:pt x="252082" y="5393"/>
                  </a:lnTo>
                  <a:lnTo>
                    <a:pt x="295267" y="20758"/>
                  </a:lnTo>
                  <a:lnTo>
                    <a:pt x="333320" y="44866"/>
                  </a:lnTo>
                  <a:lnTo>
                    <a:pt x="365029" y="76493"/>
                  </a:lnTo>
                  <a:lnTo>
                    <a:pt x="389179" y="114411"/>
                  </a:lnTo>
                  <a:lnTo>
                    <a:pt x="404559" y="157394"/>
                  </a:lnTo>
                  <a:lnTo>
                    <a:pt x="409956" y="204215"/>
                  </a:lnTo>
                  <a:lnTo>
                    <a:pt x="404559" y="251320"/>
                  </a:lnTo>
                  <a:lnTo>
                    <a:pt x="389179" y="294505"/>
                  </a:lnTo>
                  <a:lnTo>
                    <a:pt x="365029" y="332558"/>
                  </a:lnTo>
                  <a:lnTo>
                    <a:pt x="333320" y="364267"/>
                  </a:lnTo>
                  <a:lnTo>
                    <a:pt x="295267" y="388417"/>
                  </a:lnTo>
                  <a:lnTo>
                    <a:pt x="252082" y="403797"/>
                  </a:lnTo>
                  <a:lnTo>
                    <a:pt x="204978" y="409193"/>
                  </a:lnTo>
                  <a:lnTo>
                    <a:pt x="158113" y="403797"/>
                  </a:lnTo>
                  <a:lnTo>
                    <a:pt x="115022" y="388417"/>
                  </a:lnTo>
                  <a:lnTo>
                    <a:pt x="76955" y="364267"/>
                  </a:lnTo>
                  <a:lnTo>
                    <a:pt x="45166" y="332558"/>
                  </a:lnTo>
                  <a:lnTo>
                    <a:pt x="20909" y="294505"/>
                  </a:lnTo>
                  <a:lnTo>
                    <a:pt x="5436" y="251320"/>
                  </a:lnTo>
                  <a:lnTo>
                    <a:pt x="0" y="204215"/>
                  </a:lnTo>
                  <a:close/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228076" y="2647949"/>
              <a:ext cx="481330" cy="0"/>
            </a:xfrm>
            <a:custGeom>
              <a:avLst/>
              <a:gdLst/>
              <a:ahLst/>
              <a:cxnLst/>
              <a:rect l="l" t="t" r="r" b="b"/>
              <a:pathLst>
                <a:path w="481329">
                  <a:moveTo>
                    <a:pt x="0" y="0"/>
                  </a:moveTo>
                  <a:lnTo>
                    <a:pt x="480822" y="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708897" y="2497073"/>
              <a:ext cx="0" cy="302895"/>
            </a:xfrm>
            <a:custGeom>
              <a:avLst/>
              <a:gdLst/>
              <a:ahLst/>
              <a:cxnLst/>
              <a:rect l="l" t="t" r="r" b="b"/>
              <a:pathLst>
                <a:path h="302894">
                  <a:moveTo>
                    <a:pt x="0" y="0"/>
                  </a:moveTo>
                  <a:lnTo>
                    <a:pt x="0" y="302514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288274" y="2572511"/>
              <a:ext cx="265430" cy="0"/>
            </a:xfrm>
            <a:custGeom>
              <a:avLst/>
              <a:gdLst/>
              <a:ahLst/>
              <a:cxnLst/>
              <a:rect l="l" t="t" r="r" b="b"/>
              <a:pathLst>
                <a:path w="265429">
                  <a:moveTo>
                    <a:pt x="0" y="0"/>
                  </a:moveTo>
                  <a:lnTo>
                    <a:pt x="265176" y="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542020" y="2525267"/>
              <a:ext cx="142875" cy="94615"/>
            </a:xfrm>
            <a:custGeom>
              <a:avLst/>
              <a:gdLst/>
              <a:ahLst/>
              <a:cxnLst/>
              <a:rect l="l" t="t" r="r" b="b"/>
              <a:pathLst>
                <a:path w="142875" h="94614">
                  <a:moveTo>
                    <a:pt x="142494" y="47243"/>
                  </a:moveTo>
                  <a:lnTo>
                    <a:pt x="0" y="0"/>
                  </a:lnTo>
                  <a:lnTo>
                    <a:pt x="0" y="94488"/>
                  </a:lnTo>
                  <a:lnTo>
                    <a:pt x="142494" y="472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297418" y="2724149"/>
              <a:ext cx="265430" cy="0"/>
            </a:xfrm>
            <a:custGeom>
              <a:avLst/>
              <a:gdLst/>
              <a:ahLst/>
              <a:cxnLst/>
              <a:rect l="l" t="t" r="r" b="b"/>
              <a:pathLst>
                <a:path w="265429">
                  <a:moveTo>
                    <a:pt x="0" y="0"/>
                  </a:moveTo>
                  <a:lnTo>
                    <a:pt x="265176" y="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551163" y="2676905"/>
              <a:ext cx="142875" cy="94615"/>
            </a:xfrm>
            <a:custGeom>
              <a:avLst/>
              <a:gdLst/>
              <a:ahLst/>
              <a:cxnLst/>
              <a:rect l="l" t="t" r="r" b="b"/>
              <a:pathLst>
                <a:path w="142875" h="94614">
                  <a:moveTo>
                    <a:pt x="142494" y="47243"/>
                  </a:moveTo>
                  <a:lnTo>
                    <a:pt x="0" y="0"/>
                  </a:lnTo>
                  <a:lnTo>
                    <a:pt x="0" y="94488"/>
                  </a:lnTo>
                  <a:lnTo>
                    <a:pt x="142494" y="472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54" name="object 54"/>
          <p:cNvSpPr txBox="1"/>
          <p:nvPr/>
        </p:nvSpPr>
        <p:spPr>
          <a:xfrm>
            <a:off x="4426711" y="1275588"/>
            <a:ext cx="472884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Curva</a:t>
            </a:r>
            <a:r>
              <a:rPr sz="2300" spc="9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300" spc="9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EC34F1"/>
                </a:solidFill>
                <a:latin typeface="Arial Unicode MS"/>
                <a:cs typeface="Arial Unicode MS"/>
              </a:rPr>
              <a:t>capacidad</a:t>
            </a:r>
            <a:r>
              <a:rPr sz="2300" spc="9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0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300" spc="9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80" dirty="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88340" y="1602340"/>
            <a:ext cx="3373120" cy="85090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355600" marR="5080" indent="-343535">
              <a:lnSpc>
                <a:spcPct val="132200"/>
              </a:lnSpc>
              <a:spcBef>
                <a:spcPts val="635"/>
              </a:spcBef>
              <a:tabLst>
                <a:tab pos="354965" algn="l"/>
              </a:tabLst>
            </a:pPr>
            <a:r>
              <a:rPr sz="2200" spc="-50" dirty="0">
                <a:latin typeface="Arial Unicode MS"/>
                <a:cs typeface="Arial Unicode MS"/>
              </a:rPr>
              <a:t>-</a:t>
            </a:r>
            <a:r>
              <a:rPr sz="2200" dirty="0">
                <a:latin typeface="Arial Unicode MS"/>
                <a:cs typeface="Arial Unicode MS"/>
              </a:rPr>
              <a:t>	</a:t>
            </a:r>
            <a:r>
              <a:rPr sz="1350" dirty="0">
                <a:latin typeface="Arial Unicode MS"/>
                <a:cs typeface="Arial Unicode MS"/>
              </a:rPr>
              <a:t>Los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factores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spc="55" dirty="0">
                <a:latin typeface="Arial Unicode MS"/>
                <a:cs typeface="Arial Unicode MS"/>
              </a:rPr>
              <a:t>limitantes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son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los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límites </a:t>
            </a:r>
            <a:r>
              <a:rPr sz="1350" spc="50" dirty="0">
                <a:latin typeface="Arial Unicode MS"/>
                <a:cs typeface="Arial Unicode MS"/>
              </a:rPr>
              <a:t>térmicos</a:t>
            </a:r>
            <a:r>
              <a:rPr sz="1350" spc="3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del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spc="85" dirty="0">
                <a:latin typeface="Arial Unicode MS"/>
                <a:cs typeface="Arial Unicode MS"/>
              </a:rPr>
              <a:t>rotor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y</a:t>
            </a:r>
            <a:r>
              <a:rPr sz="1350" spc="3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del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estator.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592828" y="1900521"/>
            <a:ext cx="1020444" cy="41402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sz="1150" dirty="0">
                <a:latin typeface="Arial Unicode MS"/>
                <a:cs typeface="Arial Unicode MS"/>
              </a:rPr>
              <a:t>Poder</a:t>
            </a:r>
            <a:r>
              <a:rPr sz="1150" spc="125" dirty="0">
                <a:latin typeface="Arial Unicode MS"/>
                <a:cs typeface="Arial Unicode MS"/>
              </a:rPr>
              <a:t> </a:t>
            </a:r>
            <a:r>
              <a:rPr sz="1150" spc="-10" dirty="0">
                <a:latin typeface="Arial Unicode MS"/>
                <a:cs typeface="Arial Unicode MS"/>
              </a:rPr>
              <a:t>reactivo</a:t>
            </a:r>
            <a:endParaRPr sz="1150">
              <a:latin typeface="Arial Unicode MS"/>
              <a:cs typeface="Arial Unicode MS"/>
            </a:endParaRPr>
          </a:p>
          <a:p>
            <a:pPr marL="52705" algn="ctr">
              <a:lnSpc>
                <a:spcPct val="100000"/>
              </a:lnSpc>
              <a:spcBef>
                <a:spcPts val="220"/>
              </a:spcBef>
            </a:pPr>
            <a:r>
              <a:rPr sz="1000" dirty="0">
                <a:latin typeface="Arial Unicode MS"/>
                <a:cs typeface="Arial Unicode MS"/>
              </a:rPr>
              <a:t>en</a:t>
            </a:r>
            <a:r>
              <a:rPr sz="1000" spc="3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el</a:t>
            </a:r>
            <a:r>
              <a:rPr sz="1000" spc="35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sistema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711946" y="1939757"/>
            <a:ext cx="539750" cy="620395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9845" algn="ctr">
              <a:lnSpc>
                <a:spcPct val="100000"/>
              </a:lnSpc>
              <a:spcBef>
                <a:spcPts val="595"/>
              </a:spcBef>
            </a:pPr>
            <a:r>
              <a:rPr sz="1100" spc="-10" dirty="0">
                <a:latin typeface="Arial Unicode MS"/>
                <a:cs typeface="Arial Unicode MS"/>
              </a:rPr>
              <a:t>Rotor</a:t>
            </a:r>
            <a:endParaRPr sz="11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850" spc="-10" dirty="0">
                <a:latin typeface="Arial Unicode MS"/>
                <a:cs typeface="Arial Unicode MS"/>
              </a:rPr>
              <a:t>Devanado</a:t>
            </a:r>
            <a:endParaRPr sz="850">
              <a:latin typeface="Arial Unicode MS"/>
              <a:cs typeface="Arial Unicode MS"/>
            </a:endParaRPr>
          </a:p>
          <a:p>
            <a:pPr marL="17145" algn="ctr">
              <a:lnSpc>
                <a:spcPct val="100000"/>
              </a:lnSpc>
              <a:spcBef>
                <a:spcPts val="390"/>
              </a:spcBef>
            </a:pPr>
            <a:r>
              <a:rPr sz="900" spc="-10" dirty="0">
                <a:latin typeface="Arial Unicode MS"/>
                <a:cs typeface="Arial Unicode MS"/>
              </a:rPr>
              <a:t>Limitado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215376" y="2402585"/>
            <a:ext cx="37147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latin typeface="Arial Unicode MS"/>
                <a:cs typeface="Arial Unicode MS"/>
              </a:rPr>
              <a:t>megavatios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051546" y="2534666"/>
            <a:ext cx="447675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77165">
              <a:lnSpc>
                <a:spcPct val="100800"/>
              </a:lnSpc>
              <a:spcBef>
                <a:spcPts val="85"/>
              </a:spcBef>
            </a:pPr>
            <a:r>
              <a:rPr sz="1200" spc="-50" dirty="0">
                <a:latin typeface="Arial Unicode MS"/>
                <a:cs typeface="Arial Unicode MS"/>
              </a:rPr>
              <a:t>+ </a:t>
            </a:r>
            <a:r>
              <a:rPr sz="1200" spc="-55" dirty="0">
                <a:latin typeface="Arial Unicode MS"/>
                <a:cs typeface="Arial Unicode MS"/>
              </a:rPr>
              <a:t>MVAR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950200" y="2618232"/>
            <a:ext cx="259079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latin typeface="Arial Unicode MS"/>
                <a:cs typeface="Arial Unicode MS"/>
              </a:rPr>
              <a:t>GRAMO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778491" y="2548383"/>
            <a:ext cx="52006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10" dirty="0">
                <a:latin typeface="Arial Unicode MS"/>
                <a:cs typeface="Arial Unicode MS"/>
              </a:rPr>
              <a:t>Sistema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88340" y="2525136"/>
            <a:ext cx="3535045" cy="86677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55600" marR="5080" indent="-343535">
              <a:lnSpc>
                <a:spcPct val="134100"/>
              </a:lnSpc>
              <a:spcBef>
                <a:spcPts val="720"/>
              </a:spcBef>
              <a:tabLst>
                <a:tab pos="354965" algn="l"/>
              </a:tabLst>
            </a:pPr>
            <a:r>
              <a:rPr sz="2200" spc="-50" dirty="0">
                <a:latin typeface="Arial Unicode MS"/>
                <a:cs typeface="Arial Unicode MS"/>
              </a:rPr>
              <a:t>-</a:t>
            </a:r>
            <a:r>
              <a:rPr sz="2200" dirty="0">
                <a:latin typeface="Arial Unicode MS"/>
                <a:cs typeface="Arial Unicode MS"/>
              </a:rPr>
              <a:t>	</a:t>
            </a:r>
            <a:r>
              <a:rPr sz="1300" spc="-45" dirty="0">
                <a:latin typeface="Arial Unicode MS"/>
                <a:cs typeface="Arial Unicode MS"/>
              </a:rPr>
              <a:t>El</a:t>
            </a:r>
            <a:r>
              <a:rPr sz="1300" spc="55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factor</a:t>
            </a:r>
            <a:r>
              <a:rPr sz="1300" spc="55" dirty="0">
                <a:latin typeface="Arial Unicode MS"/>
                <a:cs typeface="Arial Unicode MS"/>
              </a:rPr>
              <a:t> </a:t>
            </a:r>
            <a:r>
              <a:rPr sz="1300" spc="60" dirty="0">
                <a:latin typeface="Arial Unicode MS"/>
                <a:cs typeface="Arial Unicode MS"/>
              </a:rPr>
              <a:t>limitante </a:t>
            </a:r>
            <a:r>
              <a:rPr sz="1300" dirty="0">
                <a:latin typeface="Arial Unicode MS"/>
                <a:cs typeface="Arial Unicode MS"/>
              </a:rPr>
              <a:t>subexcitado</a:t>
            </a:r>
            <a:r>
              <a:rPr sz="1300" spc="5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es</a:t>
            </a:r>
            <a:r>
              <a:rPr sz="1300" spc="5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el</a:t>
            </a:r>
            <a:r>
              <a:rPr sz="1300" spc="60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calor </a:t>
            </a:r>
            <a:r>
              <a:rPr sz="1300" dirty="0">
                <a:latin typeface="Arial Unicode MS"/>
                <a:cs typeface="Arial Unicode MS"/>
              </a:rPr>
              <a:t>del</a:t>
            </a:r>
            <a:r>
              <a:rPr sz="1300" spc="50" dirty="0">
                <a:latin typeface="Arial Unicode MS"/>
                <a:cs typeface="Arial Unicode MS"/>
              </a:rPr>
              <a:t> </a:t>
            </a:r>
            <a:r>
              <a:rPr sz="1300" spc="65" dirty="0">
                <a:latin typeface="Arial Unicode MS"/>
                <a:cs typeface="Arial Unicode MS"/>
              </a:rPr>
              <a:t>hierro</a:t>
            </a:r>
            <a:r>
              <a:rPr sz="1300" spc="5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del</a:t>
            </a:r>
            <a:r>
              <a:rPr sz="1300" spc="50" dirty="0">
                <a:latin typeface="Arial Unicode MS"/>
                <a:cs typeface="Arial Unicode MS"/>
              </a:rPr>
              <a:t> </a:t>
            </a:r>
            <a:r>
              <a:rPr sz="1300" spc="60" dirty="0">
                <a:latin typeface="Arial Unicode MS"/>
                <a:cs typeface="Arial Unicode MS"/>
              </a:rPr>
              <a:t>extremo</a:t>
            </a:r>
            <a:r>
              <a:rPr sz="1300" spc="5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del</a:t>
            </a:r>
            <a:r>
              <a:rPr sz="1300" spc="50" dirty="0">
                <a:latin typeface="Arial Unicode MS"/>
                <a:cs typeface="Arial Unicode MS"/>
              </a:rPr>
              <a:t> </a:t>
            </a:r>
            <a:r>
              <a:rPr sz="1300" spc="40" dirty="0">
                <a:latin typeface="Arial Unicode MS"/>
                <a:cs typeface="Arial Unicode MS"/>
              </a:rPr>
              <a:t>estator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133832" y="2781555"/>
            <a:ext cx="447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Arial Unicode MS"/>
                <a:cs typeface="Arial Unicode MS"/>
              </a:rPr>
              <a:t>MVAR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669784" y="3234947"/>
            <a:ext cx="793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latin typeface="Arial Unicode MS"/>
                <a:cs typeface="Arial Unicode MS"/>
              </a:rPr>
              <a:t>Sobreexcitado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138414" y="3186582"/>
            <a:ext cx="539750" cy="589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indent="12700" algn="ctr">
              <a:lnSpc>
                <a:spcPct val="138600"/>
              </a:lnSpc>
              <a:spcBef>
                <a:spcPts val="130"/>
              </a:spcBef>
            </a:pPr>
            <a:r>
              <a:rPr sz="900" spc="-10" dirty="0">
                <a:latin typeface="Arial Unicode MS"/>
                <a:cs typeface="Arial Unicode MS"/>
              </a:rPr>
              <a:t>estator </a:t>
            </a:r>
            <a:r>
              <a:rPr sz="850" spc="-10" dirty="0">
                <a:latin typeface="Arial Unicode MS"/>
                <a:cs typeface="Arial Unicode MS"/>
              </a:rPr>
              <a:t>Devanado </a:t>
            </a:r>
            <a:r>
              <a:rPr sz="900" spc="-10" dirty="0">
                <a:latin typeface="Arial Unicode MS"/>
                <a:cs typeface="Arial Unicode MS"/>
              </a:rPr>
              <a:t>Limitado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88340" y="3499973"/>
            <a:ext cx="3597910" cy="117094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355600" marR="5080" indent="-343535" algn="just">
              <a:lnSpc>
                <a:spcPts val="2640"/>
              </a:lnSpc>
              <a:spcBef>
                <a:spcPts val="1295"/>
              </a:spcBef>
            </a:pPr>
            <a:r>
              <a:rPr sz="2200" dirty="0">
                <a:latin typeface="Arial Unicode MS"/>
                <a:cs typeface="Arial Unicode MS"/>
              </a:rPr>
              <a:t>-</a:t>
            </a:r>
            <a:r>
              <a:rPr sz="2200" spc="425" dirty="0">
                <a:latin typeface="Arial Unicode MS"/>
                <a:cs typeface="Arial Unicode MS"/>
              </a:rPr>
              <a:t>  </a:t>
            </a:r>
            <a:r>
              <a:rPr sz="1400" spc="-45" dirty="0">
                <a:latin typeface="Arial Unicode MS"/>
                <a:cs typeface="Arial Unicode MS"/>
              </a:rPr>
              <a:t>El</a:t>
            </a:r>
            <a:r>
              <a:rPr sz="1400" spc="-5" dirty="0">
                <a:latin typeface="Arial Unicode MS"/>
                <a:cs typeface="Arial Unicode MS"/>
              </a:rPr>
              <a:t> </a:t>
            </a:r>
            <a:r>
              <a:rPr sz="1400" spc="65" dirty="0">
                <a:latin typeface="Arial Unicode MS"/>
                <a:cs typeface="Arial Unicode MS"/>
              </a:rPr>
              <a:t>control</a:t>
            </a:r>
            <a:r>
              <a:rPr sz="1400" spc="-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-1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configuración</a:t>
            </a:r>
            <a:r>
              <a:rPr sz="1400" spc="-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-10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control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excitación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coordina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con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el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spc="45" dirty="0">
                <a:latin typeface="Arial Unicode MS"/>
                <a:cs typeface="Arial Unicode MS"/>
              </a:rPr>
              <a:t>límite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estabilidad</a:t>
            </a:r>
            <a:r>
              <a:rPr sz="1400" spc="1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estado</a:t>
            </a:r>
            <a:r>
              <a:rPr sz="1400" spc="1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estable</a:t>
            </a:r>
            <a:r>
              <a:rPr sz="1400" spc="195" dirty="0">
                <a:latin typeface="Arial Unicode MS"/>
                <a:cs typeface="Arial Unicode MS"/>
              </a:rPr>
              <a:t> </a:t>
            </a:r>
            <a:r>
              <a:rPr sz="1400" spc="-105" dirty="0">
                <a:latin typeface="Arial Unicode MS"/>
                <a:cs typeface="Arial Unicode MS"/>
              </a:rPr>
              <a:t>(SSSL)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736840" y="3902964"/>
            <a:ext cx="42418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latin typeface="Arial Unicode MS"/>
                <a:cs typeface="Arial Unicode MS"/>
              </a:rPr>
              <a:t>+</a:t>
            </a:r>
            <a:r>
              <a:rPr sz="500" spc="-20" dirty="0">
                <a:latin typeface="Arial Unicode MS"/>
                <a:cs typeface="Arial Unicode MS"/>
              </a:rPr>
              <a:t> </a:t>
            </a:r>
            <a:r>
              <a:rPr sz="500" spc="-10" dirty="0">
                <a:latin typeface="Arial Unicode MS"/>
                <a:cs typeface="Arial Unicode MS"/>
              </a:rPr>
              <a:t>megavatios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583421" y="3958806"/>
            <a:ext cx="847090" cy="407034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41910">
              <a:lnSpc>
                <a:spcPct val="100000"/>
              </a:lnSpc>
              <a:spcBef>
                <a:spcPts val="285"/>
              </a:spcBef>
            </a:pPr>
            <a:r>
              <a:rPr sz="1150" dirty="0">
                <a:latin typeface="Arial Unicode MS"/>
                <a:cs typeface="Arial Unicode MS"/>
              </a:rPr>
              <a:t>Poder</a:t>
            </a:r>
            <a:r>
              <a:rPr sz="1150" spc="125" dirty="0">
                <a:latin typeface="Arial Unicode MS"/>
                <a:cs typeface="Arial Unicode MS"/>
              </a:rPr>
              <a:t> </a:t>
            </a:r>
            <a:r>
              <a:rPr sz="1150" spc="-20" dirty="0">
                <a:latin typeface="Arial Unicode MS"/>
                <a:cs typeface="Arial Unicode MS"/>
              </a:rPr>
              <a:t>real</a:t>
            </a:r>
            <a:endParaRPr sz="11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1050" dirty="0">
                <a:latin typeface="Arial Unicode MS"/>
                <a:cs typeface="Arial Unicode MS"/>
              </a:rPr>
              <a:t>en</a:t>
            </a:r>
            <a:r>
              <a:rPr sz="1050" spc="3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el</a:t>
            </a:r>
            <a:r>
              <a:rPr sz="1050" spc="35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sistema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357876" y="4073905"/>
            <a:ext cx="113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latin typeface="Arial Unicode MS"/>
                <a:cs typeface="Arial Unicode MS"/>
              </a:rPr>
              <a:t>0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583679" y="4685029"/>
            <a:ext cx="1966595" cy="525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 Unicode MS"/>
                <a:cs typeface="Arial Unicode MS"/>
              </a:rPr>
              <a:t>MEL</a:t>
            </a:r>
            <a:endParaRPr sz="12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z="1150" spc="-10" dirty="0">
                <a:latin typeface="Arial Unicode MS"/>
                <a:cs typeface="Arial Unicode MS"/>
              </a:rPr>
              <a:t>subexcitado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88340" y="5166473"/>
            <a:ext cx="3533775" cy="146367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55600" marR="5080" indent="-343535">
              <a:lnSpc>
                <a:spcPct val="122700"/>
              </a:lnSpc>
              <a:spcBef>
                <a:spcPts val="325"/>
              </a:spcBef>
              <a:tabLst>
                <a:tab pos="354965" algn="l"/>
              </a:tabLst>
            </a:pPr>
            <a:r>
              <a:rPr sz="2200" spc="-50" dirty="0">
                <a:latin typeface="Arial Unicode MS"/>
                <a:cs typeface="Arial Unicode MS"/>
              </a:rPr>
              <a:t>-</a:t>
            </a:r>
            <a:r>
              <a:rPr sz="2200" dirty="0">
                <a:latin typeface="Arial Unicode MS"/>
                <a:cs typeface="Arial Unicode MS"/>
              </a:rPr>
              <a:t>	</a:t>
            </a:r>
            <a:r>
              <a:rPr sz="1600" spc="-50" dirty="0">
                <a:latin typeface="Arial Unicode MS"/>
                <a:cs typeface="Arial Unicode MS"/>
              </a:rPr>
              <a:t>El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spc="80" dirty="0">
                <a:latin typeface="Arial Unicode MS"/>
                <a:cs typeface="Arial Unicode MS"/>
              </a:rPr>
              <a:t>limitador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excitación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mínima </a:t>
            </a:r>
            <a:r>
              <a:rPr sz="1600" spc="-35" dirty="0">
                <a:latin typeface="Arial Unicode MS"/>
                <a:cs typeface="Arial Unicode MS"/>
              </a:rPr>
              <a:t>(MEL)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evita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que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el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45" dirty="0">
                <a:latin typeface="Arial Unicode MS"/>
                <a:cs typeface="Arial Unicode MS"/>
              </a:rPr>
              <a:t>excitador</a:t>
            </a:r>
            <a:endParaRPr sz="1600">
              <a:latin typeface="Arial Unicode MS"/>
              <a:cs typeface="Arial Unicode MS"/>
            </a:endParaRPr>
          </a:p>
          <a:p>
            <a:pPr marL="355600" marR="916305">
              <a:lnSpc>
                <a:spcPct val="115799"/>
              </a:lnSpc>
              <a:spcBef>
                <a:spcPts val="60"/>
              </a:spcBef>
            </a:pP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reducir</a:t>
            </a:r>
            <a:r>
              <a:rPr sz="1900" dirty="0">
                <a:latin typeface="Arial Unicode MS"/>
                <a:cs typeface="Arial Unicode MS"/>
              </a:rPr>
              <a:t> el</a:t>
            </a:r>
            <a:r>
              <a:rPr sz="1900" spc="5" dirty="0">
                <a:latin typeface="Arial Unicode MS"/>
                <a:cs typeface="Arial Unicode MS"/>
              </a:rPr>
              <a:t> </a:t>
            </a:r>
            <a:r>
              <a:rPr sz="1900" spc="45" dirty="0">
                <a:latin typeface="Arial Unicode MS"/>
                <a:cs typeface="Arial Unicode MS"/>
              </a:rPr>
              <a:t>campo </a:t>
            </a:r>
            <a:r>
              <a:rPr sz="1900" spc="65" dirty="0">
                <a:latin typeface="Arial Unicode MS"/>
                <a:cs typeface="Arial Unicode MS"/>
              </a:rPr>
              <a:t>debajo</a:t>
            </a:r>
            <a:r>
              <a:rPr sz="1900" spc="-3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-20" dirty="0">
                <a:latin typeface="Arial Unicode MS"/>
                <a:cs typeface="Arial Unicode MS"/>
              </a:rPr>
              <a:t>SSSL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225789" y="5390649"/>
            <a:ext cx="76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Unicode MS"/>
                <a:cs typeface="Arial Unicode MS"/>
              </a:rPr>
              <a:t>–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045960" y="5575819"/>
            <a:ext cx="422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latin typeface="Arial Unicode MS"/>
                <a:cs typeface="Arial Unicode MS"/>
              </a:rPr>
              <a:t>MVAR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237469" y="5432304"/>
            <a:ext cx="37147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latin typeface="Arial Unicode MS"/>
                <a:cs typeface="Arial Unicode MS"/>
              </a:rPr>
              <a:t>megavatios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507729" y="5543804"/>
            <a:ext cx="1066165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Arial Unicode MS"/>
                <a:cs typeface="Arial Unicode MS"/>
              </a:rPr>
              <a:t>SSSL</a:t>
            </a:r>
            <a:endParaRPr sz="1200">
              <a:latin typeface="Arial Unicode MS"/>
              <a:cs typeface="Arial Unicode MS"/>
            </a:endParaRPr>
          </a:p>
          <a:p>
            <a:pPr marL="51435">
              <a:lnSpc>
                <a:spcPct val="100000"/>
              </a:lnSpc>
              <a:spcBef>
                <a:spcPts val="670"/>
              </a:spcBef>
            </a:pPr>
            <a:r>
              <a:rPr sz="600" dirty="0">
                <a:latin typeface="Arial Unicode MS"/>
                <a:cs typeface="Arial Unicode MS"/>
              </a:rPr>
              <a:t>Extremo</a:t>
            </a:r>
            <a:r>
              <a:rPr sz="600" spc="8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del</a:t>
            </a:r>
            <a:r>
              <a:rPr sz="600" spc="80" dirty="0">
                <a:latin typeface="Arial Unicode MS"/>
                <a:cs typeface="Arial Unicode MS"/>
              </a:rPr>
              <a:t> </a:t>
            </a:r>
            <a:r>
              <a:rPr sz="600" spc="-10" dirty="0">
                <a:latin typeface="Arial Unicode MS"/>
                <a:cs typeface="Arial Unicode MS"/>
              </a:rPr>
              <a:t>estator</a:t>
            </a:r>
            <a:endParaRPr sz="6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850" dirty="0">
                <a:latin typeface="Arial Unicode MS"/>
                <a:cs typeface="Arial Unicode MS"/>
              </a:rPr>
              <a:t>Hierro</a:t>
            </a:r>
            <a:r>
              <a:rPr sz="850" spc="18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limitado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950200" y="5628893"/>
            <a:ext cx="259079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latin typeface="Arial Unicode MS"/>
                <a:cs typeface="Arial Unicode MS"/>
              </a:rPr>
              <a:t>GRAMO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768584" y="5559045"/>
            <a:ext cx="52006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10" dirty="0">
                <a:latin typeface="Arial Unicode MS"/>
                <a:cs typeface="Arial Unicode MS"/>
              </a:rPr>
              <a:t>Sistema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592828" y="5808820"/>
            <a:ext cx="1020444" cy="41402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1150" dirty="0">
                <a:latin typeface="Arial Unicode MS"/>
                <a:cs typeface="Arial Unicode MS"/>
              </a:rPr>
              <a:t>Poder</a:t>
            </a:r>
            <a:r>
              <a:rPr sz="1150" spc="125" dirty="0">
                <a:latin typeface="Arial Unicode MS"/>
                <a:cs typeface="Arial Unicode MS"/>
              </a:rPr>
              <a:t> </a:t>
            </a:r>
            <a:r>
              <a:rPr sz="1150" spc="-10" dirty="0">
                <a:latin typeface="Arial Unicode MS"/>
                <a:cs typeface="Arial Unicode MS"/>
              </a:rPr>
              <a:t>reactivo</a:t>
            </a:r>
            <a:endParaRPr sz="1150">
              <a:latin typeface="Arial Unicode MS"/>
              <a:cs typeface="Arial Unicode MS"/>
            </a:endParaRPr>
          </a:p>
          <a:p>
            <a:pPr marL="55244">
              <a:lnSpc>
                <a:spcPct val="100000"/>
              </a:lnSpc>
              <a:spcBef>
                <a:spcPts val="220"/>
              </a:spcBef>
            </a:pPr>
            <a:r>
              <a:rPr sz="1000" dirty="0">
                <a:latin typeface="Arial Unicode MS"/>
                <a:cs typeface="Arial Unicode MS"/>
              </a:rPr>
              <a:t>en</a:t>
            </a:r>
            <a:r>
              <a:rPr sz="1000" spc="3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el</a:t>
            </a:r>
            <a:r>
              <a:rPr sz="1000" spc="35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generador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191754" y="5787643"/>
            <a:ext cx="447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Arial Unicode MS"/>
                <a:cs typeface="Arial Unicode MS"/>
              </a:rPr>
              <a:t>MVAR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162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0110" y="2044445"/>
            <a:ext cx="3979545" cy="3514725"/>
            <a:chOff x="880110" y="2044445"/>
            <a:chExt cx="3979545" cy="3514725"/>
          </a:xfrm>
        </p:grpSpPr>
        <p:sp>
          <p:nvSpPr>
            <p:cNvPr id="3" name="object 3"/>
            <p:cNvSpPr/>
            <p:nvPr/>
          </p:nvSpPr>
          <p:spPr>
            <a:xfrm>
              <a:off x="2592324" y="2044445"/>
              <a:ext cx="0" cy="3514725"/>
            </a:xfrm>
            <a:custGeom>
              <a:avLst/>
              <a:gdLst/>
              <a:ahLst/>
              <a:cxnLst/>
              <a:rect l="l" t="t" r="r" b="b"/>
              <a:pathLst>
                <a:path h="3514725">
                  <a:moveTo>
                    <a:pt x="0" y="0"/>
                  </a:moveTo>
                  <a:lnTo>
                    <a:pt x="0" y="3514344"/>
                  </a:lnTo>
                </a:path>
              </a:pathLst>
            </a:custGeom>
            <a:ln w="24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80110" y="2690621"/>
              <a:ext cx="3979545" cy="0"/>
            </a:xfrm>
            <a:custGeom>
              <a:avLst/>
              <a:gdLst/>
              <a:ahLst/>
              <a:cxnLst/>
              <a:rect l="l" t="t" r="r" b="b"/>
              <a:pathLst>
                <a:path w="3979545">
                  <a:moveTo>
                    <a:pt x="0" y="0"/>
                  </a:moveTo>
                  <a:lnTo>
                    <a:pt x="3979164" y="0"/>
                  </a:lnTo>
                </a:path>
              </a:pathLst>
            </a:custGeom>
            <a:ln w="24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48562" y="2905505"/>
              <a:ext cx="2287905" cy="2288540"/>
            </a:xfrm>
            <a:custGeom>
              <a:avLst/>
              <a:gdLst/>
              <a:ahLst/>
              <a:cxnLst/>
              <a:rect l="l" t="t" r="r" b="b"/>
              <a:pathLst>
                <a:path w="2287904" h="2288540">
                  <a:moveTo>
                    <a:pt x="2287524" y="1143762"/>
                  </a:moveTo>
                  <a:lnTo>
                    <a:pt x="2286520" y="1095412"/>
                  </a:lnTo>
                  <a:lnTo>
                    <a:pt x="2283536" y="1047574"/>
                  </a:lnTo>
                  <a:lnTo>
                    <a:pt x="2278612" y="1000287"/>
                  </a:lnTo>
                  <a:lnTo>
                    <a:pt x="2271787" y="953592"/>
                  </a:lnTo>
                  <a:lnTo>
                    <a:pt x="2263101" y="907527"/>
                  </a:lnTo>
                  <a:lnTo>
                    <a:pt x="2252593" y="862132"/>
                  </a:lnTo>
                  <a:lnTo>
                    <a:pt x="2240303" y="817448"/>
                  </a:lnTo>
                  <a:lnTo>
                    <a:pt x="2226271" y="773513"/>
                  </a:lnTo>
                  <a:lnTo>
                    <a:pt x="2210537" y="730368"/>
                  </a:lnTo>
                  <a:lnTo>
                    <a:pt x="2193140" y="688052"/>
                  </a:lnTo>
                  <a:lnTo>
                    <a:pt x="2174120" y="646605"/>
                  </a:lnTo>
                  <a:lnTo>
                    <a:pt x="2153517" y="606066"/>
                  </a:lnTo>
                  <a:lnTo>
                    <a:pt x="2131370" y="566476"/>
                  </a:lnTo>
                  <a:lnTo>
                    <a:pt x="2107719" y="527874"/>
                  </a:lnTo>
                  <a:lnTo>
                    <a:pt x="2082604" y="490299"/>
                  </a:lnTo>
                  <a:lnTo>
                    <a:pt x="2056064" y="453791"/>
                  </a:lnTo>
                  <a:lnTo>
                    <a:pt x="2028139" y="418391"/>
                  </a:lnTo>
                  <a:lnTo>
                    <a:pt x="1998869" y="384137"/>
                  </a:lnTo>
                  <a:lnTo>
                    <a:pt x="1968294" y="351070"/>
                  </a:lnTo>
                  <a:lnTo>
                    <a:pt x="1936453" y="319229"/>
                  </a:lnTo>
                  <a:lnTo>
                    <a:pt x="1903386" y="288654"/>
                  </a:lnTo>
                  <a:lnTo>
                    <a:pt x="1869132" y="259384"/>
                  </a:lnTo>
                  <a:lnTo>
                    <a:pt x="1833732" y="231459"/>
                  </a:lnTo>
                  <a:lnTo>
                    <a:pt x="1797224" y="204919"/>
                  </a:lnTo>
                  <a:lnTo>
                    <a:pt x="1759649" y="179804"/>
                  </a:lnTo>
                  <a:lnTo>
                    <a:pt x="1721047" y="156153"/>
                  </a:lnTo>
                  <a:lnTo>
                    <a:pt x="1681457" y="134006"/>
                  </a:lnTo>
                  <a:lnTo>
                    <a:pt x="1640918" y="113403"/>
                  </a:lnTo>
                  <a:lnTo>
                    <a:pt x="1599471" y="94383"/>
                  </a:lnTo>
                  <a:lnTo>
                    <a:pt x="1557155" y="76986"/>
                  </a:lnTo>
                  <a:lnTo>
                    <a:pt x="1514010" y="61252"/>
                  </a:lnTo>
                  <a:lnTo>
                    <a:pt x="1470075" y="47220"/>
                  </a:lnTo>
                  <a:lnTo>
                    <a:pt x="1425391" y="34930"/>
                  </a:lnTo>
                  <a:lnTo>
                    <a:pt x="1379996" y="24422"/>
                  </a:lnTo>
                  <a:lnTo>
                    <a:pt x="1333931" y="15736"/>
                  </a:lnTo>
                  <a:lnTo>
                    <a:pt x="1287236" y="8911"/>
                  </a:lnTo>
                  <a:lnTo>
                    <a:pt x="1239949" y="3987"/>
                  </a:lnTo>
                  <a:lnTo>
                    <a:pt x="1192111" y="1003"/>
                  </a:lnTo>
                  <a:lnTo>
                    <a:pt x="1143762" y="0"/>
                  </a:lnTo>
                  <a:lnTo>
                    <a:pt x="1095412" y="1003"/>
                  </a:lnTo>
                  <a:lnTo>
                    <a:pt x="1047574" y="3987"/>
                  </a:lnTo>
                  <a:lnTo>
                    <a:pt x="1000287" y="8911"/>
                  </a:lnTo>
                  <a:lnTo>
                    <a:pt x="953592" y="15736"/>
                  </a:lnTo>
                  <a:lnTo>
                    <a:pt x="907527" y="24422"/>
                  </a:lnTo>
                  <a:lnTo>
                    <a:pt x="862132" y="34930"/>
                  </a:lnTo>
                  <a:lnTo>
                    <a:pt x="817448" y="47220"/>
                  </a:lnTo>
                  <a:lnTo>
                    <a:pt x="773513" y="61252"/>
                  </a:lnTo>
                  <a:lnTo>
                    <a:pt x="730368" y="76986"/>
                  </a:lnTo>
                  <a:lnTo>
                    <a:pt x="688052" y="94383"/>
                  </a:lnTo>
                  <a:lnTo>
                    <a:pt x="646605" y="113403"/>
                  </a:lnTo>
                  <a:lnTo>
                    <a:pt x="606066" y="134006"/>
                  </a:lnTo>
                  <a:lnTo>
                    <a:pt x="566476" y="156153"/>
                  </a:lnTo>
                  <a:lnTo>
                    <a:pt x="527874" y="179804"/>
                  </a:lnTo>
                  <a:lnTo>
                    <a:pt x="490299" y="204919"/>
                  </a:lnTo>
                  <a:lnTo>
                    <a:pt x="453791" y="231459"/>
                  </a:lnTo>
                  <a:lnTo>
                    <a:pt x="418391" y="259384"/>
                  </a:lnTo>
                  <a:lnTo>
                    <a:pt x="384137" y="288654"/>
                  </a:lnTo>
                  <a:lnTo>
                    <a:pt x="351070" y="319229"/>
                  </a:lnTo>
                  <a:lnTo>
                    <a:pt x="319229" y="351070"/>
                  </a:lnTo>
                  <a:lnTo>
                    <a:pt x="288654" y="384137"/>
                  </a:lnTo>
                  <a:lnTo>
                    <a:pt x="259384" y="418391"/>
                  </a:lnTo>
                  <a:lnTo>
                    <a:pt x="231459" y="453791"/>
                  </a:lnTo>
                  <a:lnTo>
                    <a:pt x="204919" y="490299"/>
                  </a:lnTo>
                  <a:lnTo>
                    <a:pt x="179804" y="527874"/>
                  </a:lnTo>
                  <a:lnTo>
                    <a:pt x="156153" y="566476"/>
                  </a:lnTo>
                  <a:lnTo>
                    <a:pt x="134006" y="606066"/>
                  </a:lnTo>
                  <a:lnTo>
                    <a:pt x="113403" y="646605"/>
                  </a:lnTo>
                  <a:lnTo>
                    <a:pt x="94383" y="688052"/>
                  </a:lnTo>
                  <a:lnTo>
                    <a:pt x="76986" y="730368"/>
                  </a:lnTo>
                  <a:lnTo>
                    <a:pt x="61252" y="773513"/>
                  </a:lnTo>
                  <a:lnTo>
                    <a:pt x="47220" y="817448"/>
                  </a:lnTo>
                  <a:lnTo>
                    <a:pt x="34930" y="862132"/>
                  </a:lnTo>
                  <a:lnTo>
                    <a:pt x="24422" y="907527"/>
                  </a:lnTo>
                  <a:lnTo>
                    <a:pt x="15736" y="953592"/>
                  </a:lnTo>
                  <a:lnTo>
                    <a:pt x="8911" y="1000287"/>
                  </a:lnTo>
                  <a:lnTo>
                    <a:pt x="3987" y="1047574"/>
                  </a:lnTo>
                  <a:lnTo>
                    <a:pt x="1003" y="1095412"/>
                  </a:lnTo>
                  <a:lnTo>
                    <a:pt x="0" y="1143762"/>
                  </a:lnTo>
                  <a:lnTo>
                    <a:pt x="1003" y="1192168"/>
                  </a:lnTo>
                  <a:lnTo>
                    <a:pt x="3987" y="1240060"/>
                  </a:lnTo>
                  <a:lnTo>
                    <a:pt x="8911" y="1287398"/>
                  </a:lnTo>
                  <a:lnTo>
                    <a:pt x="15736" y="1334143"/>
                  </a:lnTo>
                  <a:lnTo>
                    <a:pt x="24422" y="1380253"/>
                  </a:lnTo>
                  <a:lnTo>
                    <a:pt x="34930" y="1425691"/>
                  </a:lnTo>
                  <a:lnTo>
                    <a:pt x="47220" y="1470416"/>
                  </a:lnTo>
                  <a:lnTo>
                    <a:pt x="61252" y="1514389"/>
                  </a:lnTo>
                  <a:lnTo>
                    <a:pt x="76986" y="1557570"/>
                  </a:lnTo>
                  <a:lnTo>
                    <a:pt x="94383" y="1599920"/>
                  </a:lnTo>
                  <a:lnTo>
                    <a:pt x="113403" y="1641398"/>
                  </a:lnTo>
                  <a:lnTo>
                    <a:pt x="134006" y="1681966"/>
                  </a:lnTo>
                  <a:lnTo>
                    <a:pt x="156153" y="1721583"/>
                  </a:lnTo>
                  <a:lnTo>
                    <a:pt x="179804" y="1760211"/>
                  </a:lnTo>
                  <a:lnTo>
                    <a:pt x="204919" y="1797809"/>
                  </a:lnTo>
                  <a:lnTo>
                    <a:pt x="231459" y="1834337"/>
                  </a:lnTo>
                  <a:lnTo>
                    <a:pt x="259384" y="1869757"/>
                  </a:lnTo>
                  <a:lnTo>
                    <a:pt x="288654" y="1904029"/>
                  </a:lnTo>
                  <a:lnTo>
                    <a:pt x="319229" y="1937112"/>
                  </a:lnTo>
                  <a:lnTo>
                    <a:pt x="351070" y="1968968"/>
                  </a:lnTo>
                  <a:lnTo>
                    <a:pt x="384137" y="1999557"/>
                  </a:lnTo>
                  <a:lnTo>
                    <a:pt x="418391" y="2028838"/>
                  </a:lnTo>
                  <a:lnTo>
                    <a:pt x="453791" y="2056773"/>
                  </a:lnTo>
                  <a:lnTo>
                    <a:pt x="490299" y="2083322"/>
                  </a:lnTo>
                  <a:lnTo>
                    <a:pt x="527874" y="2108446"/>
                  </a:lnTo>
                  <a:lnTo>
                    <a:pt x="566476" y="2132104"/>
                  </a:lnTo>
                  <a:lnTo>
                    <a:pt x="606066" y="2154257"/>
                  </a:lnTo>
                  <a:lnTo>
                    <a:pt x="646605" y="2174865"/>
                  </a:lnTo>
                  <a:lnTo>
                    <a:pt x="688052" y="2193889"/>
                  </a:lnTo>
                  <a:lnTo>
                    <a:pt x="730368" y="2211290"/>
                  </a:lnTo>
                  <a:lnTo>
                    <a:pt x="773513" y="2227027"/>
                  </a:lnTo>
                  <a:lnTo>
                    <a:pt x="817448" y="2241061"/>
                  </a:lnTo>
                  <a:lnTo>
                    <a:pt x="862132" y="2253352"/>
                  </a:lnTo>
                  <a:lnTo>
                    <a:pt x="907527" y="2263861"/>
                  </a:lnTo>
                  <a:lnTo>
                    <a:pt x="953592" y="2272548"/>
                  </a:lnTo>
                  <a:lnTo>
                    <a:pt x="1000287" y="2279374"/>
                  </a:lnTo>
                  <a:lnTo>
                    <a:pt x="1047574" y="2284298"/>
                  </a:lnTo>
                  <a:lnTo>
                    <a:pt x="1095412" y="2287282"/>
                  </a:lnTo>
                  <a:lnTo>
                    <a:pt x="1143762" y="2288286"/>
                  </a:lnTo>
                  <a:lnTo>
                    <a:pt x="1192111" y="2287282"/>
                  </a:lnTo>
                  <a:lnTo>
                    <a:pt x="1239949" y="2284298"/>
                  </a:lnTo>
                  <a:lnTo>
                    <a:pt x="1287236" y="2279374"/>
                  </a:lnTo>
                  <a:lnTo>
                    <a:pt x="1333931" y="2272548"/>
                  </a:lnTo>
                  <a:lnTo>
                    <a:pt x="1379996" y="2263861"/>
                  </a:lnTo>
                  <a:lnTo>
                    <a:pt x="1425391" y="2253352"/>
                  </a:lnTo>
                  <a:lnTo>
                    <a:pt x="1470075" y="2241061"/>
                  </a:lnTo>
                  <a:lnTo>
                    <a:pt x="1514010" y="2227027"/>
                  </a:lnTo>
                  <a:lnTo>
                    <a:pt x="1557155" y="2211290"/>
                  </a:lnTo>
                  <a:lnTo>
                    <a:pt x="1599471" y="2193889"/>
                  </a:lnTo>
                  <a:lnTo>
                    <a:pt x="1640918" y="2174865"/>
                  </a:lnTo>
                  <a:lnTo>
                    <a:pt x="1681457" y="2154257"/>
                  </a:lnTo>
                  <a:lnTo>
                    <a:pt x="1721047" y="2132104"/>
                  </a:lnTo>
                  <a:lnTo>
                    <a:pt x="1759649" y="2108446"/>
                  </a:lnTo>
                  <a:lnTo>
                    <a:pt x="1797224" y="2083322"/>
                  </a:lnTo>
                  <a:lnTo>
                    <a:pt x="1833732" y="2056773"/>
                  </a:lnTo>
                  <a:lnTo>
                    <a:pt x="1869132" y="2028838"/>
                  </a:lnTo>
                  <a:lnTo>
                    <a:pt x="1903386" y="1999557"/>
                  </a:lnTo>
                  <a:lnTo>
                    <a:pt x="1936453" y="1968968"/>
                  </a:lnTo>
                  <a:lnTo>
                    <a:pt x="1968294" y="1937112"/>
                  </a:lnTo>
                  <a:lnTo>
                    <a:pt x="1998869" y="1904029"/>
                  </a:lnTo>
                  <a:lnTo>
                    <a:pt x="2028139" y="1869757"/>
                  </a:lnTo>
                  <a:lnTo>
                    <a:pt x="2056064" y="1834337"/>
                  </a:lnTo>
                  <a:lnTo>
                    <a:pt x="2082604" y="1797809"/>
                  </a:lnTo>
                  <a:lnTo>
                    <a:pt x="2107719" y="1760211"/>
                  </a:lnTo>
                  <a:lnTo>
                    <a:pt x="2131370" y="1721583"/>
                  </a:lnTo>
                  <a:lnTo>
                    <a:pt x="2153517" y="1681966"/>
                  </a:lnTo>
                  <a:lnTo>
                    <a:pt x="2174120" y="1641398"/>
                  </a:lnTo>
                  <a:lnTo>
                    <a:pt x="2193140" y="1599920"/>
                  </a:lnTo>
                  <a:lnTo>
                    <a:pt x="2210537" y="1557570"/>
                  </a:lnTo>
                  <a:lnTo>
                    <a:pt x="2226271" y="1514389"/>
                  </a:lnTo>
                  <a:lnTo>
                    <a:pt x="2240303" y="1470416"/>
                  </a:lnTo>
                  <a:lnTo>
                    <a:pt x="2252593" y="1425691"/>
                  </a:lnTo>
                  <a:lnTo>
                    <a:pt x="2263101" y="1380253"/>
                  </a:lnTo>
                  <a:lnTo>
                    <a:pt x="2271787" y="1334143"/>
                  </a:lnTo>
                  <a:lnTo>
                    <a:pt x="2278612" y="1287398"/>
                  </a:lnTo>
                  <a:lnTo>
                    <a:pt x="2283536" y="1240060"/>
                  </a:lnTo>
                  <a:lnTo>
                    <a:pt x="2286520" y="1192168"/>
                  </a:lnTo>
                  <a:lnTo>
                    <a:pt x="2287524" y="1143762"/>
                  </a:lnTo>
                  <a:close/>
                </a:path>
              </a:pathLst>
            </a:custGeom>
            <a:ln w="24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19122" y="2913125"/>
              <a:ext cx="946785" cy="946785"/>
            </a:xfrm>
            <a:custGeom>
              <a:avLst/>
              <a:gdLst/>
              <a:ahLst/>
              <a:cxnLst/>
              <a:rect l="l" t="t" r="r" b="b"/>
              <a:pathLst>
                <a:path w="946785" h="946785">
                  <a:moveTo>
                    <a:pt x="946403" y="473201"/>
                  </a:moveTo>
                  <a:lnTo>
                    <a:pt x="943961" y="424815"/>
                  </a:lnTo>
                  <a:lnTo>
                    <a:pt x="936791" y="377828"/>
                  </a:lnTo>
                  <a:lnTo>
                    <a:pt x="925131" y="332477"/>
                  </a:lnTo>
                  <a:lnTo>
                    <a:pt x="909220" y="289000"/>
                  </a:lnTo>
                  <a:lnTo>
                    <a:pt x="889295" y="247635"/>
                  </a:lnTo>
                  <a:lnTo>
                    <a:pt x="865594" y="208619"/>
                  </a:lnTo>
                  <a:lnTo>
                    <a:pt x="838355" y="172191"/>
                  </a:lnTo>
                  <a:lnTo>
                    <a:pt x="807815" y="138588"/>
                  </a:lnTo>
                  <a:lnTo>
                    <a:pt x="774212" y="108048"/>
                  </a:lnTo>
                  <a:lnTo>
                    <a:pt x="737784" y="80809"/>
                  </a:lnTo>
                  <a:lnTo>
                    <a:pt x="698768" y="57108"/>
                  </a:lnTo>
                  <a:lnTo>
                    <a:pt x="657403" y="37183"/>
                  </a:lnTo>
                  <a:lnTo>
                    <a:pt x="613926" y="21272"/>
                  </a:lnTo>
                  <a:lnTo>
                    <a:pt x="568575" y="9612"/>
                  </a:lnTo>
                  <a:lnTo>
                    <a:pt x="521588" y="2442"/>
                  </a:lnTo>
                  <a:lnTo>
                    <a:pt x="473201" y="0"/>
                  </a:lnTo>
                  <a:lnTo>
                    <a:pt x="424815" y="2442"/>
                  </a:lnTo>
                  <a:lnTo>
                    <a:pt x="377828" y="9612"/>
                  </a:lnTo>
                  <a:lnTo>
                    <a:pt x="332477" y="21272"/>
                  </a:lnTo>
                  <a:lnTo>
                    <a:pt x="289000" y="37183"/>
                  </a:lnTo>
                  <a:lnTo>
                    <a:pt x="247635" y="57108"/>
                  </a:lnTo>
                  <a:lnTo>
                    <a:pt x="208619" y="80809"/>
                  </a:lnTo>
                  <a:lnTo>
                    <a:pt x="172191" y="108048"/>
                  </a:lnTo>
                  <a:lnTo>
                    <a:pt x="138588" y="138588"/>
                  </a:lnTo>
                  <a:lnTo>
                    <a:pt x="108048" y="172191"/>
                  </a:lnTo>
                  <a:lnTo>
                    <a:pt x="80809" y="208619"/>
                  </a:lnTo>
                  <a:lnTo>
                    <a:pt x="57108" y="247635"/>
                  </a:lnTo>
                  <a:lnTo>
                    <a:pt x="37183" y="289000"/>
                  </a:lnTo>
                  <a:lnTo>
                    <a:pt x="21272" y="332477"/>
                  </a:lnTo>
                  <a:lnTo>
                    <a:pt x="9612" y="377828"/>
                  </a:lnTo>
                  <a:lnTo>
                    <a:pt x="2442" y="424815"/>
                  </a:lnTo>
                  <a:lnTo>
                    <a:pt x="0" y="473202"/>
                  </a:lnTo>
                  <a:lnTo>
                    <a:pt x="2442" y="521588"/>
                  </a:lnTo>
                  <a:lnTo>
                    <a:pt x="9612" y="568575"/>
                  </a:lnTo>
                  <a:lnTo>
                    <a:pt x="21272" y="613926"/>
                  </a:lnTo>
                  <a:lnTo>
                    <a:pt x="37183" y="657403"/>
                  </a:lnTo>
                  <a:lnTo>
                    <a:pt x="57108" y="698768"/>
                  </a:lnTo>
                  <a:lnTo>
                    <a:pt x="80809" y="737784"/>
                  </a:lnTo>
                  <a:lnTo>
                    <a:pt x="108048" y="774212"/>
                  </a:lnTo>
                  <a:lnTo>
                    <a:pt x="138588" y="807815"/>
                  </a:lnTo>
                  <a:lnTo>
                    <a:pt x="172191" y="838355"/>
                  </a:lnTo>
                  <a:lnTo>
                    <a:pt x="208619" y="865594"/>
                  </a:lnTo>
                  <a:lnTo>
                    <a:pt x="247635" y="889295"/>
                  </a:lnTo>
                  <a:lnTo>
                    <a:pt x="289000" y="909220"/>
                  </a:lnTo>
                  <a:lnTo>
                    <a:pt x="332477" y="925131"/>
                  </a:lnTo>
                  <a:lnTo>
                    <a:pt x="377828" y="936791"/>
                  </a:lnTo>
                  <a:lnTo>
                    <a:pt x="424815" y="943961"/>
                  </a:lnTo>
                  <a:lnTo>
                    <a:pt x="473201" y="946403"/>
                  </a:lnTo>
                  <a:lnTo>
                    <a:pt x="521588" y="943961"/>
                  </a:lnTo>
                  <a:lnTo>
                    <a:pt x="568575" y="936791"/>
                  </a:lnTo>
                  <a:lnTo>
                    <a:pt x="613926" y="925131"/>
                  </a:lnTo>
                  <a:lnTo>
                    <a:pt x="657403" y="909220"/>
                  </a:lnTo>
                  <a:lnTo>
                    <a:pt x="698768" y="889295"/>
                  </a:lnTo>
                  <a:lnTo>
                    <a:pt x="737784" y="865594"/>
                  </a:lnTo>
                  <a:lnTo>
                    <a:pt x="774212" y="838355"/>
                  </a:lnTo>
                  <a:lnTo>
                    <a:pt x="807815" y="807815"/>
                  </a:lnTo>
                  <a:lnTo>
                    <a:pt x="838355" y="774212"/>
                  </a:lnTo>
                  <a:lnTo>
                    <a:pt x="865594" y="737784"/>
                  </a:lnTo>
                  <a:lnTo>
                    <a:pt x="889295" y="698768"/>
                  </a:lnTo>
                  <a:lnTo>
                    <a:pt x="909220" y="657403"/>
                  </a:lnTo>
                  <a:lnTo>
                    <a:pt x="925131" y="613926"/>
                  </a:lnTo>
                  <a:lnTo>
                    <a:pt x="936791" y="568575"/>
                  </a:lnTo>
                  <a:lnTo>
                    <a:pt x="943961" y="521588"/>
                  </a:lnTo>
                  <a:lnTo>
                    <a:pt x="946403" y="473201"/>
                  </a:lnTo>
                  <a:close/>
                </a:path>
              </a:pathLst>
            </a:custGeom>
            <a:ln w="24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06574" y="3185921"/>
              <a:ext cx="600710" cy="390525"/>
            </a:xfrm>
            <a:custGeom>
              <a:avLst/>
              <a:gdLst/>
              <a:ahLst/>
              <a:cxnLst/>
              <a:rect l="l" t="t" r="r" b="b"/>
              <a:pathLst>
                <a:path w="600710" h="390525">
                  <a:moveTo>
                    <a:pt x="0" y="390144"/>
                  </a:moveTo>
                  <a:lnTo>
                    <a:pt x="600456" y="0"/>
                  </a:lnTo>
                </a:path>
              </a:pathLst>
            </a:custGeom>
            <a:ln w="144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31898" y="3140963"/>
              <a:ext cx="735330" cy="480059"/>
            </a:xfrm>
            <a:custGeom>
              <a:avLst/>
              <a:gdLst/>
              <a:ahLst/>
              <a:cxnLst/>
              <a:rect l="l" t="t" r="r" b="b"/>
              <a:pathLst>
                <a:path w="735330" h="480060">
                  <a:moveTo>
                    <a:pt x="105156" y="465582"/>
                  </a:moveTo>
                  <a:lnTo>
                    <a:pt x="60198" y="390144"/>
                  </a:lnTo>
                  <a:lnTo>
                    <a:pt x="0" y="480060"/>
                  </a:lnTo>
                  <a:lnTo>
                    <a:pt x="105156" y="465582"/>
                  </a:lnTo>
                  <a:close/>
                </a:path>
                <a:path w="735330" h="480060">
                  <a:moveTo>
                    <a:pt x="735330" y="0"/>
                  </a:moveTo>
                  <a:lnTo>
                    <a:pt x="645414" y="15240"/>
                  </a:lnTo>
                  <a:lnTo>
                    <a:pt x="690372" y="89916"/>
                  </a:lnTo>
                  <a:lnTo>
                    <a:pt x="7353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26286" y="2900933"/>
              <a:ext cx="495300" cy="360680"/>
            </a:xfrm>
            <a:custGeom>
              <a:avLst/>
              <a:gdLst/>
              <a:ahLst/>
              <a:cxnLst/>
              <a:rect l="l" t="t" r="r" b="b"/>
              <a:pathLst>
                <a:path w="495300" h="360679">
                  <a:moveTo>
                    <a:pt x="0" y="0"/>
                  </a:moveTo>
                  <a:lnTo>
                    <a:pt x="495300" y="360425"/>
                  </a:lnTo>
                </a:path>
              </a:pathLst>
            </a:custGeom>
            <a:ln w="144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991106" y="3215639"/>
              <a:ext cx="105410" cy="90805"/>
            </a:xfrm>
            <a:custGeom>
              <a:avLst/>
              <a:gdLst/>
              <a:ahLst/>
              <a:cxnLst/>
              <a:rect l="l" t="t" r="r" b="b"/>
              <a:pathLst>
                <a:path w="105410" h="90804">
                  <a:moveTo>
                    <a:pt x="105155" y="90678"/>
                  </a:moveTo>
                  <a:lnTo>
                    <a:pt x="45719" y="0"/>
                  </a:lnTo>
                  <a:lnTo>
                    <a:pt x="0" y="75438"/>
                  </a:lnTo>
                  <a:lnTo>
                    <a:pt x="105155" y="906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27198" y="2780537"/>
              <a:ext cx="931544" cy="180340"/>
            </a:xfrm>
            <a:custGeom>
              <a:avLst/>
              <a:gdLst/>
              <a:ahLst/>
              <a:cxnLst/>
              <a:rect l="l" t="t" r="r" b="b"/>
              <a:pathLst>
                <a:path w="931545" h="180339">
                  <a:moveTo>
                    <a:pt x="931163" y="179831"/>
                  </a:moveTo>
                  <a:lnTo>
                    <a:pt x="0" y="0"/>
                  </a:lnTo>
                </a:path>
              </a:pathLst>
            </a:custGeom>
            <a:ln w="144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651760" y="2735579"/>
              <a:ext cx="105410" cy="90170"/>
            </a:xfrm>
            <a:custGeom>
              <a:avLst/>
              <a:gdLst/>
              <a:ahLst/>
              <a:cxnLst/>
              <a:rect l="l" t="t" r="r" b="b"/>
              <a:pathLst>
                <a:path w="105410" h="90169">
                  <a:moveTo>
                    <a:pt x="105155" y="0"/>
                  </a:moveTo>
                  <a:lnTo>
                    <a:pt x="0" y="29717"/>
                  </a:lnTo>
                  <a:lnTo>
                    <a:pt x="90677" y="89915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62627" y="2983991"/>
              <a:ext cx="171450" cy="0"/>
            </a:xfrm>
            <a:custGeom>
              <a:avLst/>
              <a:gdLst/>
              <a:ahLst/>
              <a:cxnLst/>
              <a:rect l="l" t="t" r="r" b="b"/>
              <a:pathLst>
                <a:path w="171450">
                  <a:moveTo>
                    <a:pt x="0" y="0"/>
                  </a:moveTo>
                  <a:lnTo>
                    <a:pt x="171450" y="0"/>
                  </a:lnTo>
                </a:path>
              </a:pathLst>
            </a:custGeom>
            <a:ln w="6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53105" y="3882389"/>
              <a:ext cx="901065" cy="1115695"/>
            </a:xfrm>
            <a:custGeom>
              <a:avLst/>
              <a:gdLst/>
              <a:ahLst/>
              <a:cxnLst/>
              <a:rect l="l" t="t" r="r" b="b"/>
              <a:pathLst>
                <a:path w="901064" h="1115695">
                  <a:moveTo>
                    <a:pt x="0" y="1115567"/>
                  </a:moveTo>
                  <a:lnTo>
                    <a:pt x="41954" y="1115652"/>
                  </a:lnTo>
                  <a:lnTo>
                    <a:pt x="83475" y="1113122"/>
                  </a:lnTo>
                  <a:lnTo>
                    <a:pt x="124513" y="1108034"/>
                  </a:lnTo>
                  <a:lnTo>
                    <a:pt x="165022" y="1100448"/>
                  </a:lnTo>
                  <a:lnTo>
                    <a:pt x="204956" y="1090421"/>
                  </a:lnTo>
                  <a:lnTo>
                    <a:pt x="244266" y="1078013"/>
                  </a:lnTo>
                  <a:lnTo>
                    <a:pt x="282906" y="1063280"/>
                  </a:lnTo>
                  <a:lnTo>
                    <a:pt x="320829" y="1046281"/>
                  </a:lnTo>
                  <a:lnTo>
                    <a:pt x="357987" y="1027075"/>
                  </a:lnTo>
                  <a:lnTo>
                    <a:pt x="394333" y="1005720"/>
                  </a:lnTo>
                  <a:lnTo>
                    <a:pt x="429821" y="982275"/>
                  </a:lnTo>
                  <a:lnTo>
                    <a:pt x="464403" y="956796"/>
                  </a:lnTo>
                  <a:lnTo>
                    <a:pt x="498032" y="929344"/>
                  </a:lnTo>
                  <a:lnTo>
                    <a:pt x="530661" y="899975"/>
                  </a:lnTo>
                  <a:lnTo>
                    <a:pt x="562243" y="868749"/>
                  </a:lnTo>
                  <a:lnTo>
                    <a:pt x="592731" y="835724"/>
                  </a:lnTo>
                  <a:lnTo>
                    <a:pt x="622077" y="800957"/>
                  </a:lnTo>
                  <a:lnTo>
                    <a:pt x="650235" y="764507"/>
                  </a:lnTo>
                  <a:lnTo>
                    <a:pt x="677157" y="726433"/>
                  </a:lnTo>
                  <a:lnTo>
                    <a:pt x="702797" y="686792"/>
                  </a:lnTo>
                  <a:lnTo>
                    <a:pt x="727106" y="645644"/>
                  </a:lnTo>
                  <a:lnTo>
                    <a:pt x="750039" y="603046"/>
                  </a:lnTo>
                  <a:lnTo>
                    <a:pt x="771548" y="559056"/>
                  </a:lnTo>
                  <a:lnTo>
                    <a:pt x="791586" y="513733"/>
                  </a:lnTo>
                  <a:lnTo>
                    <a:pt x="810105" y="467135"/>
                  </a:lnTo>
                  <a:lnTo>
                    <a:pt x="827059" y="419321"/>
                  </a:lnTo>
                  <a:lnTo>
                    <a:pt x="842400" y="370348"/>
                  </a:lnTo>
                  <a:lnTo>
                    <a:pt x="856082" y="320275"/>
                  </a:lnTo>
                  <a:lnTo>
                    <a:pt x="868057" y="269160"/>
                  </a:lnTo>
                  <a:lnTo>
                    <a:pt x="878279" y="217062"/>
                  </a:lnTo>
                  <a:lnTo>
                    <a:pt x="886699" y="164039"/>
                  </a:lnTo>
                  <a:lnTo>
                    <a:pt x="893271" y="110148"/>
                  </a:lnTo>
                  <a:lnTo>
                    <a:pt x="897949" y="55449"/>
                  </a:lnTo>
                  <a:lnTo>
                    <a:pt x="900684" y="0"/>
                  </a:lnTo>
                </a:path>
              </a:pathLst>
            </a:custGeom>
            <a:ln w="24028">
              <a:solidFill>
                <a:srgbClr val="3475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43022" y="3720845"/>
              <a:ext cx="1089660" cy="1603375"/>
            </a:xfrm>
            <a:custGeom>
              <a:avLst/>
              <a:gdLst/>
              <a:ahLst/>
              <a:cxnLst/>
              <a:rect l="l" t="t" r="r" b="b"/>
              <a:pathLst>
                <a:path w="1089660" h="1603375">
                  <a:moveTo>
                    <a:pt x="0" y="1603248"/>
                  </a:moveTo>
                  <a:lnTo>
                    <a:pt x="48456" y="1588820"/>
                  </a:lnTo>
                  <a:lnTo>
                    <a:pt x="96107" y="1572991"/>
                  </a:lnTo>
                  <a:lnTo>
                    <a:pt x="142931" y="1555796"/>
                  </a:lnTo>
                  <a:lnTo>
                    <a:pt x="188906" y="1537267"/>
                  </a:lnTo>
                  <a:lnTo>
                    <a:pt x="234010" y="1517438"/>
                  </a:lnTo>
                  <a:lnTo>
                    <a:pt x="278219" y="1496345"/>
                  </a:lnTo>
                  <a:lnTo>
                    <a:pt x="321511" y="1474019"/>
                  </a:lnTo>
                  <a:lnTo>
                    <a:pt x="363865" y="1450495"/>
                  </a:lnTo>
                  <a:lnTo>
                    <a:pt x="405257" y="1425808"/>
                  </a:lnTo>
                  <a:lnTo>
                    <a:pt x="445665" y="1399989"/>
                  </a:lnTo>
                  <a:lnTo>
                    <a:pt x="485067" y="1373075"/>
                  </a:lnTo>
                  <a:lnTo>
                    <a:pt x="523441" y="1345098"/>
                  </a:lnTo>
                  <a:lnTo>
                    <a:pt x="560763" y="1316092"/>
                  </a:lnTo>
                  <a:lnTo>
                    <a:pt x="597012" y="1286090"/>
                  </a:lnTo>
                  <a:lnTo>
                    <a:pt x="632165" y="1255128"/>
                  </a:lnTo>
                  <a:lnTo>
                    <a:pt x="666200" y="1223238"/>
                  </a:lnTo>
                  <a:lnTo>
                    <a:pt x="699094" y="1190455"/>
                  </a:lnTo>
                  <a:lnTo>
                    <a:pt x="730825" y="1156812"/>
                  </a:lnTo>
                  <a:lnTo>
                    <a:pt x="761371" y="1122343"/>
                  </a:lnTo>
                  <a:lnTo>
                    <a:pt x="790709" y="1087082"/>
                  </a:lnTo>
                  <a:lnTo>
                    <a:pt x="818817" y="1051062"/>
                  </a:lnTo>
                  <a:lnTo>
                    <a:pt x="845671" y="1014318"/>
                  </a:lnTo>
                  <a:lnTo>
                    <a:pt x="871251" y="976884"/>
                  </a:lnTo>
                  <a:lnTo>
                    <a:pt x="895534" y="938792"/>
                  </a:lnTo>
                  <a:lnTo>
                    <a:pt x="918496" y="900078"/>
                  </a:lnTo>
                  <a:lnTo>
                    <a:pt x="940116" y="860774"/>
                  </a:lnTo>
                  <a:lnTo>
                    <a:pt x="960372" y="820915"/>
                  </a:lnTo>
                  <a:lnTo>
                    <a:pt x="979240" y="780534"/>
                  </a:lnTo>
                  <a:lnTo>
                    <a:pt x="996699" y="739666"/>
                  </a:lnTo>
                  <a:lnTo>
                    <a:pt x="1012725" y="698343"/>
                  </a:lnTo>
                  <a:lnTo>
                    <a:pt x="1027298" y="656601"/>
                  </a:lnTo>
                  <a:lnTo>
                    <a:pt x="1040394" y="614472"/>
                  </a:lnTo>
                  <a:lnTo>
                    <a:pt x="1051991" y="571991"/>
                  </a:lnTo>
                  <a:lnTo>
                    <a:pt x="1062066" y="529191"/>
                  </a:lnTo>
                  <a:lnTo>
                    <a:pt x="1070597" y="486106"/>
                  </a:lnTo>
                  <a:lnTo>
                    <a:pt x="1077562" y="442770"/>
                  </a:lnTo>
                  <a:lnTo>
                    <a:pt x="1082938" y="399217"/>
                  </a:lnTo>
                  <a:lnTo>
                    <a:pt x="1086703" y="355481"/>
                  </a:lnTo>
                  <a:lnTo>
                    <a:pt x="1088834" y="311595"/>
                  </a:lnTo>
                  <a:lnTo>
                    <a:pt x="1089309" y="267594"/>
                  </a:lnTo>
                  <a:lnTo>
                    <a:pt x="1088106" y="223510"/>
                  </a:lnTo>
                  <a:lnTo>
                    <a:pt x="1085203" y="179379"/>
                  </a:lnTo>
                  <a:lnTo>
                    <a:pt x="1080576" y="135233"/>
                  </a:lnTo>
                  <a:lnTo>
                    <a:pt x="1074203" y="91106"/>
                  </a:lnTo>
                  <a:lnTo>
                    <a:pt x="1066062" y="47033"/>
                  </a:lnTo>
                  <a:lnTo>
                    <a:pt x="1056131" y="3048"/>
                  </a:lnTo>
                  <a:lnTo>
                    <a:pt x="1056131" y="2286"/>
                  </a:lnTo>
                  <a:lnTo>
                    <a:pt x="1055369" y="762"/>
                  </a:lnTo>
                  <a:lnTo>
                    <a:pt x="1055369" y="0"/>
                  </a:lnTo>
                </a:path>
              </a:pathLst>
            </a:custGeom>
            <a:ln w="24028">
              <a:solidFill>
                <a:srgbClr val="E1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07030" y="3787901"/>
              <a:ext cx="1221105" cy="1607185"/>
            </a:xfrm>
            <a:custGeom>
              <a:avLst/>
              <a:gdLst/>
              <a:ahLst/>
              <a:cxnLst/>
              <a:rect l="l" t="t" r="r" b="b"/>
              <a:pathLst>
                <a:path w="1221104" h="1607185">
                  <a:moveTo>
                    <a:pt x="0" y="1607058"/>
                  </a:moveTo>
                  <a:lnTo>
                    <a:pt x="48012" y="1595715"/>
                  </a:lnTo>
                  <a:lnTo>
                    <a:pt x="95343" y="1583009"/>
                  </a:lnTo>
                  <a:lnTo>
                    <a:pt x="141974" y="1568964"/>
                  </a:lnTo>
                  <a:lnTo>
                    <a:pt x="187887" y="1553604"/>
                  </a:lnTo>
                  <a:lnTo>
                    <a:pt x="233063" y="1536954"/>
                  </a:lnTo>
                  <a:lnTo>
                    <a:pt x="277483" y="1519038"/>
                  </a:lnTo>
                  <a:lnTo>
                    <a:pt x="321128" y="1499882"/>
                  </a:lnTo>
                  <a:lnTo>
                    <a:pt x="363980" y="1479510"/>
                  </a:lnTo>
                  <a:lnTo>
                    <a:pt x="406020" y="1457947"/>
                  </a:lnTo>
                  <a:lnTo>
                    <a:pt x="447229" y="1435218"/>
                  </a:lnTo>
                  <a:lnTo>
                    <a:pt x="487589" y="1411347"/>
                  </a:lnTo>
                  <a:lnTo>
                    <a:pt x="527081" y="1386359"/>
                  </a:lnTo>
                  <a:lnTo>
                    <a:pt x="565686" y="1360278"/>
                  </a:lnTo>
                  <a:lnTo>
                    <a:pt x="603385" y="1333130"/>
                  </a:lnTo>
                  <a:lnTo>
                    <a:pt x="640159" y="1304939"/>
                  </a:lnTo>
                  <a:lnTo>
                    <a:pt x="675991" y="1275730"/>
                  </a:lnTo>
                  <a:lnTo>
                    <a:pt x="710861" y="1245527"/>
                  </a:lnTo>
                  <a:lnTo>
                    <a:pt x="744750" y="1214356"/>
                  </a:lnTo>
                  <a:lnTo>
                    <a:pt x="777641" y="1182240"/>
                  </a:lnTo>
                  <a:lnTo>
                    <a:pt x="809513" y="1149205"/>
                  </a:lnTo>
                  <a:lnTo>
                    <a:pt x="840349" y="1115276"/>
                  </a:lnTo>
                  <a:lnTo>
                    <a:pt x="870129" y="1080476"/>
                  </a:lnTo>
                  <a:lnTo>
                    <a:pt x="898836" y="1044831"/>
                  </a:lnTo>
                  <a:lnTo>
                    <a:pt x="926449" y="1008365"/>
                  </a:lnTo>
                  <a:lnTo>
                    <a:pt x="952951" y="971104"/>
                  </a:lnTo>
                  <a:lnTo>
                    <a:pt x="978323" y="933071"/>
                  </a:lnTo>
                  <a:lnTo>
                    <a:pt x="1002546" y="894292"/>
                  </a:lnTo>
                  <a:lnTo>
                    <a:pt x="1025602" y="854792"/>
                  </a:lnTo>
                  <a:lnTo>
                    <a:pt x="1047471" y="814594"/>
                  </a:lnTo>
                  <a:lnTo>
                    <a:pt x="1068135" y="773724"/>
                  </a:lnTo>
                  <a:lnTo>
                    <a:pt x="1087575" y="732206"/>
                  </a:lnTo>
                  <a:lnTo>
                    <a:pt x="1105773" y="690065"/>
                  </a:lnTo>
                  <a:lnTo>
                    <a:pt x="1122709" y="647326"/>
                  </a:lnTo>
                  <a:lnTo>
                    <a:pt x="1138366" y="604013"/>
                  </a:lnTo>
                  <a:lnTo>
                    <a:pt x="1152724" y="560152"/>
                  </a:lnTo>
                  <a:lnTo>
                    <a:pt x="1165765" y="515767"/>
                  </a:lnTo>
                  <a:lnTo>
                    <a:pt x="1177469" y="470882"/>
                  </a:lnTo>
                  <a:lnTo>
                    <a:pt x="1187819" y="425522"/>
                  </a:lnTo>
                  <a:lnTo>
                    <a:pt x="1196795" y="379712"/>
                  </a:lnTo>
                  <a:lnTo>
                    <a:pt x="1204379" y="333477"/>
                  </a:lnTo>
                  <a:lnTo>
                    <a:pt x="1210552" y="286842"/>
                  </a:lnTo>
                  <a:lnTo>
                    <a:pt x="1215296" y="239830"/>
                  </a:lnTo>
                  <a:lnTo>
                    <a:pt x="1218591" y="192468"/>
                  </a:lnTo>
                  <a:lnTo>
                    <a:pt x="1220419" y="144779"/>
                  </a:lnTo>
                  <a:lnTo>
                    <a:pt x="1220761" y="96788"/>
                  </a:lnTo>
                  <a:lnTo>
                    <a:pt x="1219599" y="48520"/>
                  </a:lnTo>
                  <a:lnTo>
                    <a:pt x="1216913" y="0"/>
                  </a:lnTo>
                </a:path>
              </a:pathLst>
            </a:custGeom>
            <a:ln w="240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88308" y="3576065"/>
              <a:ext cx="165735" cy="120650"/>
            </a:xfrm>
            <a:custGeom>
              <a:avLst/>
              <a:gdLst/>
              <a:ahLst/>
              <a:cxnLst/>
              <a:rect l="l" t="t" r="r" b="b"/>
              <a:pathLst>
                <a:path w="165735" h="120650">
                  <a:moveTo>
                    <a:pt x="165353" y="0"/>
                  </a:moveTo>
                  <a:lnTo>
                    <a:pt x="0" y="120396"/>
                  </a:lnTo>
                </a:path>
              </a:pathLst>
            </a:custGeom>
            <a:ln w="144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28872" y="3651503"/>
              <a:ext cx="90170" cy="90170"/>
            </a:xfrm>
            <a:custGeom>
              <a:avLst/>
              <a:gdLst/>
              <a:ahLst/>
              <a:cxnLst/>
              <a:rect l="l" t="t" r="r" b="b"/>
              <a:pathLst>
                <a:path w="90170" h="90170">
                  <a:moveTo>
                    <a:pt x="89915" y="74675"/>
                  </a:moveTo>
                  <a:lnTo>
                    <a:pt x="29717" y="0"/>
                  </a:lnTo>
                  <a:lnTo>
                    <a:pt x="0" y="89915"/>
                  </a:lnTo>
                  <a:lnTo>
                    <a:pt x="89915" y="74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63745" y="4642866"/>
              <a:ext cx="240029" cy="29845"/>
            </a:xfrm>
            <a:custGeom>
              <a:avLst/>
              <a:gdLst/>
              <a:ahLst/>
              <a:cxnLst/>
              <a:rect l="l" t="t" r="r" b="b"/>
              <a:pathLst>
                <a:path w="240029" h="29845">
                  <a:moveTo>
                    <a:pt x="240029" y="0"/>
                  </a:moveTo>
                  <a:lnTo>
                    <a:pt x="0" y="29718"/>
                  </a:lnTo>
                </a:path>
              </a:pathLst>
            </a:custGeom>
            <a:ln w="144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88308" y="4627625"/>
              <a:ext cx="90805" cy="90170"/>
            </a:xfrm>
            <a:custGeom>
              <a:avLst/>
              <a:gdLst/>
              <a:ahLst/>
              <a:cxnLst/>
              <a:rect l="l" t="t" r="r" b="b"/>
              <a:pathLst>
                <a:path w="90804" h="90170">
                  <a:moveTo>
                    <a:pt x="90677" y="89915"/>
                  </a:moveTo>
                  <a:lnTo>
                    <a:pt x="75437" y="0"/>
                  </a:lnTo>
                  <a:lnTo>
                    <a:pt x="0" y="60197"/>
                  </a:lnTo>
                  <a:lnTo>
                    <a:pt x="90677" y="899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17342" y="4491989"/>
              <a:ext cx="210820" cy="90805"/>
            </a:xfrm>
            <a:custGeom>
              <a:avLst/>
              <a:gdLst/>
              <a:ahLst/>
              <a:cxnLst/>
              <a:rect l="l" t="t" r="r" b="b"/>
              <a:pathLst>
                <a:path w="210820" h="90804">
                  <a:moveTo>
                    <a:pt x="0" y="0"/>
                  </a:moveTo>
                  <a:lnTo>
                    <a:pt x="210311" y="90677"/>
                  </a:lnTo>
                </a:path>
              </a:pathLst>
            </a:custGeom>
            <a:ln w="144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313176" y="4552188"/>
              <a:ext cx="90170" cy="75565"/>
            </a:xfrm>
            <a:custGeom>
              <a:avLst/>
              <a:gdLst/>
              <a:ahLst/>
              <a:cxnLst/>
              <a:rect l="l" t="t" r="r" b="b"/>
              <a:pathLst>
                <a:path w="90170" h="75564">
                  <a:moveTo>
                    <a:pt x="89915" y="75438"/>
                  </a:moveTo>
                  <a:lnTo>
                    <a:pt x="29717" y="0"/>
                  </a:lnTo>
                  <a:lnTo>
                    <a:pt x="0" y="75438"/>
                  </a:lnTo>
                  <a:lnTo>
                    <a:pt x="89915" y="754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5139690" y="2312670"/>
            <a:ext cx="4364990" cy="3680460"/>
            <a:chOff x="5139690" y="2312670"/>
            <a:chExt cx="4364990" cy="3680460"/>
          </a:xfrm>
        </p:grpSpPr>
        <p:sp>
          <p:nvSpPr>
            <p:cNvPr id="24" name="object 24"/>
            <p:cNvSpPr/>
            <p:nvPr/>
          </p:nvSpPr>
          <p:spPr>
            <a:xfrm>
              <a:off x="7174992" y="2312670"/>
              <a:ext cx="0" cy="3150235"/>
            </a:xfrm>
            <a:custGeom>
              <a:avLst/>
              <a:gdLst/>
              <a:ahLst/>
              <a:cxnLst/>
              <a:rect l="l" t="t" r="r" b="b"/>
              <a:pathLst>
                <a:path h="3150235">
                  <a:moveTo>
                    <a:pt x="0" y="0"/>
                  </a:moveTo>
                  <a:lnTo>
                    <a:pt x="0" y="3150108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84470" y="3257550"/>
              <a:ext cx="4109720" cy="0"/>
            </a:xfrm>
            <a:custGeom>
              <a:avLst/>
              <a:gdLst/>
              <a:ahLst/>
              <a:cxnLst/>
              <a:rect l="l" t="t" r="r" b="b"/>
              <a:pathLst>
                <a:path w="4109720">
                  <a:moveTo>
                    <a:pt x="0" y="0"/>
                  </a:moveTo>
                  <a:lnTo>
                    <a:pt x="4109466" y="0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040374" y="2633472"/>
              <a:ext cx="2274570" cy="2274570"/>
            </a:xfrm>
            <a:custGeom>
              <a:avLst/>
              <a:gdLst/>
              <a:ahLst/>
              <a:cxnLst/>
              <a:rect l="l" t="t" r="r" b="b"/>
              <a:pathLst>
                <a:path w="2274570" h="2274570">
                  <a:moveTo>
                    <a:pt x="2274570" y="1136903"/>
                  </a:moveTo>
                  <a:lnTo>
                    <a:pt x="2273572" y="1088845"/>
                  </a:lnTo>
                  <a:lnTo>
                    <a:pt x="2270606" y="1041296"/>
                  </a:lnTo>
                  <a:lnTo>
                    <a:pt x="2265711" y="994294"/>
                  </a:lnTo>
                  <a:lnTo>
                    <a:pt x="2258927" y="947880"/>
                  </a:lnTo>
                  <a:lnTo>
                    <a:pt x="2250292" y="902092"/>
                  </a:lnTo>
                  <a:lnTo>
                    <a:pt x="2239847" y="856970"/>
                  </a:lnTo>
                  <a:lnTo>
                    <a:pt x="2227631" y="812555"/>
                  </a:lnTo>
                  <a:lnTo>
                    <a:pt x="2213682" y="768884"/>
                  </a:lnTo>
                  <a:lnTo>
                    <a:pt x="2198042" y="725998"/>
                  </a:lnTo>
                  <a:lnTo>
                    <a:pt x="2180749" y="683936"/>
                  </a:lnTo>
                  <a:lnTo>
                    <a:pt x="2161842" y="642738"/>
                  </a:lnTo>
                  <a:lnTo>
                    <a:pt x="2141362" y="602442"/>
                  </a:lnTo>
                  <a:lnTo>
                    <a:pt x="2119347" y="563089"/>
                  </a:lnTo>
                  <a:lnTo>
                    <a:pt x="2095838" y="524718"/>
                  </a:lnTo>
                  <a:lnTo>
                    <a:pt x="2070872" y="487369"/>
                  </a:lnTo>
                  <a:lnTo>
                    <a:pt x="2044491" y="451080"/>
                  </a:lnTo>
                  <a:lnTo>
                    <a:pt x="2016733" y="415892"/>
                  </a:lnTo>
                  <a:lnTo>
                    <a:pt x="1987639" y="381843"/>
                  </a:lnTo>
                  <a:lnTo>
                    <a:pt x="1957246" y="348974"/>
                  </a:lnTo>
                  <a:lnTo>
                    <a:pt x="1925595" y="317323"/>
                  </a:lnTo>
                  <a:lnTo>
                    <a:pt x="1892726" y="286930"/>
                  </a:lnTo>
                  <a:lnTo>
                    <a:pt x="1858677" y="257836"/>
                  </a:lnTo>
                  <a:lnTo>
                    <a:pt x="1823489" y="230078"/>
                  </a:lnTo>
                  <a:lnTo>
                    <a:pt x="1787200" y="203697"/>
                  </a:lnTo>
                  <a:lnTo>
                    <a:pt x="1749851" y="178731"/>
                  </a:lnTo>
                  <a:lnTo>
                    <a:pt x="1711480" y="155222"/>
                  </a:lnTo>
                  <a:lnTo>
                    <a:pt x="1672127" y="133207"/>
                  </a:lnTo>
                  <a:lnTo>
                    <a:pt x="1631831" y="112727"/>
                  </a:lnTo>
                  <a:lnTo>
                    <a:pt x="1590633" y="93820"/>
                  </a:lnTo>
                  <a:lnTo>
                    <a:pt x="1548571" y="76527"/>
                  </a:lnTo>
                  <a:lnTo>
                    <a:pt x="1505685" y="60887"/>
                  </a:lnTo>
                  <a:lnTo>
                    <a:pt x="1462014" y="46938"/>
                  </a:lnTo>
                  <a:lnTo>
                    <a:pt x="1417599" y="34722"/>
                  </a:lnTo>
                  <a:lnTo>
                    <a:pt x="1372477" y="24277"/>
                  </a:lnTo>
                  <a:lnTo>
                    <a:pt x="1326689" y="15642"/>
                  </a:lnTo>
                  <a:lnTo>
                    <a:pt x="1280275" y="8858"/>
                  </a:lnTo>
                  <a:lnTo>
                    <a:pt x="1233273" y="3963"/>
                  </a:lnTo>
                  <a:lnTo>
                    <a:pt x="1185724" y="997"/>
                  </a:lnTo>
                  <a:lnTo>
                    <a:pt x="1137666" y="0"/>
                  </a:lnTo>
                  <a:lnTo>
                    <a:pt x="1089550" y="997"/>
                  </a:lnTo>
                  <a:lnTo>
                    <a:pt x="1041946" y="3963"/>
                  </a:lnTo>
                  <a:lnTo>
                    <a:pt x="994893" y="8858"/>
                  </a:lnTo>
                  <a:lnTo>
                    <a:pt x="948430" y="15642"/>
                  </a:lnTo>
                  <a:lnTo>
                    <a:pt x="902597" y="24277"/>
                  </a:lnTo>
                  <a:lnTo>
                    <a:pt x="857432" y="34722"/>
                  </a:lnTo>
                  <a:lnTo>
                    <a:pt x="812975" y="46938"/>
                  </a:lnTo>
                  <a:lnTo>
                    <a:pt x="769267" y="60887"/>
                  </a:lnTo>
                  <a:lnTo>
                    <a:pt x="726345" y="76527"/>
                  </a:lnTo>
                  <a:lnTo>
                    <a:pt x="684249" y="93820"/>
                  </a:lnTo>
                  <a:lnTo>
                    <a:pt x="643020" y="112727"/>
                  </a:lnTo>
                  <a:lnTo>
                    <a:pt x="602695" y="133207"/>
                  </a:lnTo>
                  <a:lnTo>
                    <a:pt x="563315" y="155222"/>
                  </a:lnTo>
                  <a:lnTo>
                    <a:pt x="524919" y="178731"/>
                  </a:lnTo>
                  <a:lnTo>
                    <a:pt x="487546" y="203697"/>
                  </a:lnTo>
                  <a:lnTo>
                    <a:pt x="451236" y="230078"/>
                  </a:lnTo>
                  <a:lnTo>
                    <a:pt x="416028" y="257836"/>
                  </a:lnTo>
                  <a:lnTo>
                    <a:pt x="381962" y="286930"/>
                  </a:lnTo>
                  <a:lnTo>
                    <a:pt x="349076" y="317323"/>
                  </a:lnTo>
                  <a:lnTo>
                    <a:pt x="317411" y="348974"/>
                  </a:lnTo>
                  <a:lnTo>
                    <a:pt x="287005" y="381843"/>
                  </a:lnTo>
                  <a:lnTo>
                    <a:pt x="257899" y="415892"/>
                  </a:lnTo>
                  <a:lnTo>
                    <a:pt x="230130" y="451080"/>
                  </a:lnTo>
                  <a:lnTo>
                    <a:pt x="203740" y="487369"/>
                  </a:lnTo>
                  <a:lnTo>
                    <a:pt x="178767" y="524718"/>
                  </a:lnTo>
                  <a:lnTo>
                    <a:pt x="155250" y="563089"/>
                  </a:lnTo>
                  <a:lnTo>
                    <a:pt x="133229" y="602442"/>
                  </a:lnTo>
                  <a:lnTo>
                    <a:pt x="112744" y="642738"/>
                  </a:lnTo>
                  <a:lnTo>
                    <a:pt x="93833" y="683936"/>
                  </a:lnTo>
                  <a:lnTo>
                    <a:pt x="76536" y="725998"/>
                  </a:lnTo>
                  <a:lnTo>
                    <a:pt x="60893" y="768884"/>
                  </a:lnTo>
                  <a:lnTo>
                    <a:pt x="46943" y="812555"/>
                  </a:lnTo>
                  <a:lnTo>
                    <a:pt x="34725" y="856970"/>
                  </a:lnTo>
                  <a:lnTo>
                    <a:pt x="24278" y="902092"/>
                  </a:lnTo>
                  <a:lnTo>
                    <a:pt x="15643" y="947880"/>
                  </a:lnTo>
                  <a:lnTo>
                    <a:pt x="8858" y="994294"/>
                  </a:lnTo>
                  <a:lnTo>
                    <a:pt x="3963" y="1041296"/>
                  </a:lnTo>
                  <a:lnTo>
                    <a:pt x="997" y="1088845"/>
                  </a:lnTo>
                  <a:lnTo>
                    <a:pt x="0" y="1136904"/>
                  </a:lnTo>
                  <a:lnTo>
                    <a:pt x="997" y="1185019"/>
                  </a:lnTo>
                  <a:lnTo>
                    <a:pt x="3963" y="1232623"/>
                  </a:lnTo>
                  <a:lnTo>
                    <a:pt x="8858" y="1279676"/>
                  </a:lnTo>
                  <a:lnTo>
                    <a:pt x="15643" y="1326139"/>
                  </a:lnTo>
                  <a:lnTo>
                    <a:pt x="24278" y="1371972"/>
                  </a:lnTo>
                  <a:lnTo>
                    <a:pt x="34725" y="1417137"/>
                  </a:lnTo>
                  <a:lnTo>
                    <a:pt x="46943" y="1461594"/>
                  </a:lnTo>
                  <a:lnTo>
                    <a:pt x="60893" y="1505302"/>
                  </a:lnTo>
                  <a:lnTo>
                    <a:pt x="76536" y="1548224"/>
                  </a:lnTo>
                  <a:lnTo>
                    <a:pt x="93833" y="1590320"/>
                  </a:lnTo>
                  <a:lnTo>
                    <a:pt x="112744" y="1631549"/>
                  </a:lnTo>
                  <a:lnTo>
                    <a:pt x="133229" y="1671874"/>
                  </a:lnTo>
                  <a:lnTo>
                    <a:pt x="155250" y="1711254"/>
                  </a:lnTo>
                  <a:lnTo>
                    <a:pt x="178767" y="1749650"/>
                  </a:lnTo>
                  <a:lnTo>
                    <a:pt x="203740" y="1787023"/>
                  </a:lnTo>
                  <a:lnTo>
                    <a:pt x="230130" y="1823333"/>
                  </a:lnTo>
                  <a:lnTo>
                    <a:pt x="257899" y="1858541"/>
                  </a:lnTo>
                  <a:lnTo>
                    <a:pt x="287005" y="1892607"/>
                  </a:lnTo>
                  <a:lnTo>
                    <a:pt x="317411" y="1925493"/>
                  </a:lnTo>
                  <a:lnTo>
                    <a:pt x="349076" y="1957158"/>
                  </a:lnTo>
                  <a:lnTo>
                    <a:pt x="381962" y="1987564"/>
                  </a:lnTo>
                  <a:lnTo>
                    <a:pt x="416028" y="2016670"/>
                  </a:lnTo>
                  <a:lnTo>
                    <a:pt x="451236" y="2044439"/>
                  </a:lnTo>
                  <a:lnTo>
                    <a:pt x="487546" y="2070829"/>
                  </a:lnTo>
                  <a:lnTo>
                    <a:pt x="524919" y="2095802"/>
                  </a:lnTo>
                  <a:lnTo>
                    <a:pt x="563315" y="2119319"/>
                  </a:lnTo>
                  <a:lnTo>
                    <a:pt x="602695" y="2141340"/>
                  </a:lnTo>
                  <a:lnTo>
                    <a:pt x="643020" y="2161825"/>
                  </a:lnTo>
                  <a:lnTo>
                    <a:pt x="684249" y="2180736"/>
                  </a:lnTo>
                  <a:lnTo>
                    <a:pt x="726345" y="2198033"/>
                  </a:lnTo>
                  <a:lnTo>
                    <a:pt x="769267" y="2213676"/>
                  </a:lnTo>
                  <a:lnTo>
                    <a:pt x="812975" y="2227626"/>
                  </a:lnTo>
                  <a:lnTo>
                    <a:pt x="857432" y="2239844"/>
                  </a:lnTo>
                  <a:lnTo>
                    <a:pt x="902597" y="2250291"/>
                  </a:lnTo>
                  <a:lnTo>
                    <a:pt x="948430" y="2258926"/>
                  </a:lnTo>
                  <a:lnTo>
                    <a:pt x="994893" y="2265711"/>
                  </a:lnTo>
                  <a:lnTo>
                    <a:pt x="1041946" y="2270606"/>
                  </a:lnTo>
                  <a:lnTo>
                    <a:pt x="1089550" y="2273572"/>
                  </a:lnTo>
                  <a:lnTo>
                    <a:pt x="1137666" y="2274569"/>
                  </a:lnTo>
                  <a:lnTo>
                    <a:pt x="1185724" y="2273572"/>
                  </a:lnTo>
                  <a:lnTo>
                    <a:pt x="1233273" y="2270606"/>
                  </a:lnTo>
                  <a:lnTo>
                    <a:pt x="1280275" y="2265711"/>
                  </a:lnTo>
                  <a:lnTo>
                    <a:pt x="1326689" y="2258926"/>
                  </a:lnTo>
                  <a:lnTo>
                    <a:pt x="1372477" y="2250291"/>
                  </a:lnTo>
                  <a:lnTo>
                    <a:pt x="1417599" y="2239844"/>
                  </a:lnTo>
                  <a:lnTo>
                    <a:pt x="1462014" y="2227626"/>
                  </a:lnTo>
                  <a:lnTo>
                    <a:pt x="1505685" y="2213676"/>
                  </a:lnTo>
                  <a:lnTo>
                    <a:pt x="1548571" y="2198033"/>
                  </a:lnTo>
                  <a:lnTo>
                    <a:pt x="1590633" y="2180736"/>
                  </a:lnTo>
                  <a:lnTo>
                    <a:pt x="1631831" y="2161825"/>
                  </a:lnTo>
                  <a:lnTo>
                    <a:pt x="1672127" y="2141340"/>
                  </a:lnTo>
                  <a:lnTo>
                    <a:pt x="1711480" y="2119319"/>
                  </a:lnTo>
                  <a:lnTo>
                    <a:pt x="1749851" y="2095802"/>
                  </a:lnTo>
                  <a:lnTo>
                    <a:pt x="1787200" y="2070829"/>
                  </a:lnTo>
                  <a:lnTo>
                    <a:pt x="1823489" y="2044439"/>
                  </a:lnTo>
                  <a:lnTo>
                    <a:pt x="1858677" y="2016670"/>
                  </a:lnTo>
                  <a:lnTo>
                    <a:pt x="1892726" y="1987564"/>
                  </a:lnTo>
                  <a:lnTo>
                    <a:pt x="1925595" y="1957158"/>
                  </a:lnTo>
                  <a:lnTo>
                    <a:pt x="1957246" y="1925493"/>
                  </a:lnTo>
                  <a:lnTo>
                    <a:pt x="1987639" y="1892607"/>
                  </a:lnTo>
                  <a:lnTo>
                    <a:pt x="2016733" y="1858541"/>
                  </a:lnTo>
                  <a:lnTo>
                    <a:pt x="2044491" y="1823333"/>
                  </a:lnTo>
                  <a:lnTo>
                    <a:pt x="2070872" y="1787023"/>
                  </a:lnTo>
                  <a:lnTo>
                    <a:pt x="2095838" y="1749650"/>
                  </a:lnTo>
                  <a:lnTo>
                    <a:pt x="2119347" y="1711254"/>
                  </a:lnTo>
                  <a:lnTo>
                    <a:pt x="2141362" y="1671874"/>
                  </a:lnTo>
                  <a:lnTo>
                    <a:pt x="2161842" y="1631549"/>
                  </a:lnTo>
                  <a:lnTo>
                    <a:pt x="2180749" y="1590320"/>
                  </a:lnTo>
                  <a:lnTo>
                    <a:pt x="2198042" y="1548224"/>
                  </a:lnTo>
                  <a:lnTo>
                    <a:pt x="2213682" y="1505302"/>
                  </a:lnTo>
                  <a:lnTo>
                    <a:pt x="2227631" y="1461594"/>
                  </a:lnTo>
                  <a:lnTo>
                    <a:pt x="2239847" y="1417137"/>
                  </a:lnTo>
                  <a:lnTo>
                    <a:pt x="2250292" y="1371972"/>
                  </a:lnTo>
                  <a:lnTo>
                    <a:pt x="2258927" y="1326139"/>
                  </a:lnTo>
                  <a:lnTo>
                    <a:pt x="2265711" y="1279676"/>
                  </a:lnTo>
                  <a:lnTo>
                    <a:pt x="2270606" y="1232623"/>
                  </a:lnTo>
                  <a:lnTo>
                    <a:pt x="2273572" y="1185019"/>
                  </a:lnTo>
                  <a:lnTo>
                    <a:pt x="2274570" y="1136903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472428" y="3454146"/>
              <a:ext cx="1407795" cy="1457325"/>
            </a:xfrm>
            <a:custGeom>
              <a:avLst/>
              <a:gdLst/>
              <a:ahLst/>
              <a:cxnLst/>
              <a:rect l="l" t="t" r="r" b="b"/>
              <a:pathLst>
                <a:path w="1407795" h="1457325">
                  <a:moveTo>
                    <a:pt x="1407414" y="728471"/>
                  </a:moveTo>
                  <a:lnTo>
                    <a:pt x="1405792" y="678594"/>
                  </a:lnTo>
                  <a:lnTo>
                    <a:pt x="1400996" y="629620"/>
                  </a:lnTo>
                  <a:lnTo>
                    <a:pt x="1393132" y="581656"/>
                  </a:lnTo>
                  <a:lnTo>
                    <a:pt x="1382303" y="534811"/>
                  </a:lnTo>
                  <a:lnTo>
                    <a:pt x="1368613" y="489193"/>
                  </a:lnTo>
                  <a:lnTo>
                    <a:pt x="1352169" y="444912"/>
                  </a:lnTo>
                  <a:lnTo>
                    <a:pt x="1333072" y="402076"/>
                  </a:lnTo>
                  <a:lnTo>
                    <a:pt x="1311430" y="360792"/>
                  </a:lnTo>
                  <a:lnTo>
                    <a:pt x="1287345" y="321171"/>
                  </a:lnTo>
                  <a:lnTo>
                    <a:pt x="1260923" y="283319"/>
                  </a:lnTo>
                  <a:lnTo>
                    <a:pt x="1232267" y="247346"/>
                  </a:lnTo>
                  <a:lnTo>
                    <a:pt x="1201483" y="213359"/>
                  </a:lnTo>
                  <a:lnTo>
                    <a:pt x="1168675" y="181469"/>
                  </a:lnTo>
                  <a:lnTo>
                    <a:pt x="1133947" y="151782"/>
                  </a:lnTo>
                  <a:lnTo>
                    <a:pt x="1097405" y="124408"/>
                  </a:lnTo>
                  <a:lnTo>
                    <a:pt x="1059151" y="99455"/>
                  </a:lnTo>
                  <a:lnTo>
                    <a:pt x="1019292" y="77031"/>
                  </a:lnTo>
                  <a:lnTo>
                    <a:pt x="977931" y="57245"/>
                  </a:lnTo>
                  <a:lnTo>
                    <a:pt x="935173" y="40205"/>
                  </a:lnTo>
                  <a:lnTo>
                    <a:pt x="891123" y="26020"/>
                  </a:lnTo>
                  <a:lnTo>
                    <a:pt x="845885" y="14799"/>
                  </a:lnTo>
                  <a:lnTo>
                    <a:pt x="799563" y="6649"/>
                  </a:lnTo>
                  <a:lnTo>
                    <a:pt x="752263" y="1680"/>
                  </a:lnTo>
                  <a:lnTo>
                    <a:pt x="704088" y="0"/>
                  </a:lnTo>
                  <a:lnTo>
                    <a:pt x="657735" y="1549"/>
                  </a:lnTo>
                  <a:lnTo>
                    <a:pt x="612192" y="6133"/>
                  </a:lnTo>
                  <a:lnTo>
                    <a:pt x="567551" y="13657"/>
                  </a:lnTo>
                  <a:lnTo>
                    <a:pt x="523902" y="24023"/>
                  </a:lnTo>
                  <a:lnTo>
                    <a:pt x="481340" y="37136"/>
                  </a:lnTo>
                  <a:lnTo>
                    <a:pt x="439955" y="52901"/>
                  </a:lnTo>
                  <a:lnTo>
                    <a:pt x="399840" y="71220"/>
                  </a:lnTo>
                  <a:lnTo>
                    <a:pt x="361087" y="91999"/>
                  </a:lnTo>
                  <a:lnTo>
                    <a:pt x="323788" y="115140"/>
                  </a:lnTo>
                  <a:lnTo>
                    <a:pt x="288035" y="140549"/>
                  </a:lnTo>
                  <a:lnTo>
                    <a:pt x="253922" y="168129"/>
                  </a:lnTo>
                  <a:lnTo>
                    <a:pt x="221539" y="197784"/>
                  </a:lnTo>
                  <a:lnTo>
                    <a:pt x="190979" y="229418"/>
                  </a:lnTo>
                  <a:lnTo>
                    <a:pt x="162334" y="262935"/>
                  </a:lnTo>
                  <a:lnTo>
                    <a:pt x="135696" y="298240"/>
                  </a:lnTo>
                  <a:lnTo>
                    <a:pt x="111158" y="335236"/>
                  </a:lnTo>
                  <a:lnTo>
                    <a:pt x="88812" y="373827"/>
                  </a:lnTo>
                  <a:lnTo>
                    <a:pt x="68749" y="413918"/>
                  </a:lnTo>
                  <a:lnTo>
                    <a:pt x="51063" y="455412"/>
                  </a:lnTo>
                  <a:lnTo>
                    <a:pt x="35844" y="498213"/>
                  </a:lnTo>
                  <a:lnTo>
                    <a:pt x="23186" y="542226"/>
                  </a:lnTo>
                  <a:lnTo>
                    <a:pt x="13180" y="587354"/>
                  </a:lnTo>
                  <a:lnTo>
                    <a:pt x="5919" y="633502"/>
                  </a:lnTo>
                  <a:lnTo>
                    <a:pt x="1495" y="680573"/>
                  </a:lnTo>
                  <a:lnTo>
                    <a:pt x="0" y="728471"/>
                  </a:lnTo>
                  <a:lnTo>
                    <a:pt x="1495" y="776370"/>
                  </a:lnTo>
                  <a:lnTo>
                    <a:pt x="5919" y="823441"/>
                  </a:lnTo>
                  <a:lnTo>
                    <a:pt x="13180" y="869589"/>
                  </a:lnTo>
                  <a:lnTo>
                    <a:pt x="23186" y="914717"/>
                  </a:lnTo>
                  <a:lnTo>
                    <a:pt x="35844" y="958730"/>
                  </a:lnTo>
                  <a:lnTo>
                    <a:pt x="51063" y="1001531"/>
                  </a:lnTo>
                  <a:lnTo>
                    <a:pt x="68749" y="1043025"/>
                  </a:lnTo>
                  <a:lnTo>
                    <a:pt x="88812" y="1083116"/>
                  </a:lnTo>
                  <a:lnTo>
                    <a:pt x="111158" y="1121707"/>
                  </a:lnTo>
                  <a:lnTo>
                    <a:pt x="135696" y="1158703"/>
                  </a:lnTo>
                  <a:lnTo>
                    <a:pt x="162334" y="1194008"/>
                  </a:lnTo>
                  <a:lnTo>
                    <a:pt x="190979" y="1227525"/>
                  </a:lnTo>
                  <a:lnTo>
                    <a:pt x="221539" y="1259159"/>
                  </a:lnTo>
                  <a:lnTo>
                    <a:pt x="253922" y="1288814"/>
                  </a:lnTo>
                  <a:lnTo>
                    <a:pt x="288036" y="1316394"/>
                  </a:lnTo>
                  <a:lnTo>
                    <a:pt x="323788" y="1341803"/>
                  </a:lnTo>
                  <a:lnTo>
                    <a:pt x="361087" y="1364944"/>
                  </a:lnTo>
                  <a:lnTo>
                    <a:pt x="399840" y="1385723"/>
                  </a:lnTo>
                  <a:lnTo>
                    <a:pt x="439955" y="1404042"/>
                  </a:lnTo>
                  <a:lnTo>
                    <a:pt x="481340" y="1419807"/>
                  </a:lnTo>
                  <a:lnTo>
                    <a:pt x="523902" y="1432920"/>
                  </a:lnTo>
                  <a:lnTo>
                    <a:pt x="567551" y="1443286"/>
                  </a:lnTo>
                  <a:lnTo>
                    <a:pt x="612192" y="1450810"/>
                  </a:lnTo>
                  <a:lnTo>
                    <a:pt x="657735" y="1455394"/>
                  </a:lnTo>
                  <a:lnTo>
                    <a:pt x="704088" y="1456943"/>
                  </a:lnTo>
                  <a:lnTo>
                    <a:pt x="752263" y="1455263"/>
                  </a:lnTo>
                  <a:lnTo>
                    <a:pt x="799563" y="1450294"/>
                  </a:lnTo>
                  <a:lnTo>
                    <a:pt x="845885" y="1442144"/>
                  </a:lnTo>
                  <a:lnTo>
                    <a:pt x="891123" y="1430923"/>
                  </a:lnTo>
                  <a:lnTo>
                    <a:pt x="935173" y="1416738"/>
                  </a:lnTo>
                  <a:lnTo>
                    <a:pt x="977931" y="1399698"/>
                  </a:lnTo>
                  <a:lnTo>
                    <a:pt x="1019292" y="1379912"/>
                  </a:lnTo>
                  <a:lnTo>
                    <a:pt x="1059151" y="1357488"/>
                  </a:lnTo>
                  <a:lnTo>
                    <a:pt x="1097405" y="1332535"/>
                  </a:lnTo>
                  <a:lnTo>
                    <a:pt x="1133947" y="1305161"/>
                  </a:lnTo>
                  <a:lnTo>
                    <a:pt x="1168675" y="1275474"/>
                  </a:lnTo>
                  <a:lnTo>
                    <a:pt x="1201483" y="1243583"/>
                  </a:lnTo>
                  <a:lnTo>
                    <a:pt x="1232267" y="1209597"/>
                  </a:lnTo>
                  <a:lnTo>
                    <a:pt x="1260923" y="1173624"/>
                  </a:lnTo>
                  <a:lnTo>
                    <a:pt x="1287345" y="1135772"/>
                  </a:lnTo>
                  <a:lnTo>
                    <a:pt x="1311430" y="1096151"/>
                  </a:lnTo>
                  <a:lnTo>
                    <a:pt x="1333072" y="1054867"/>
                  </a:lnTo>
                  <a:lnTo>
                    <a:pt x="1352168" y="1012031"/>
                  </a:lnTo>
                  <a:lnTo>
                    <a:pt x="1368613" y="967750"/>
                  </a:lnTo>
                  <a:lnTo>
                    <a:pt x="1382303" y="922132"/>
                  </a:lnTo>
                  <a:lnTo>
                    <a:pt x="1393132" y="875287"/>
                  </a:lnTo>
                  <a:lnTo>
                    <a:pt x="1400996" y="827323"/>
                  </a:lnTo>
                  <a:lnTo>
                    <a:pt x="1405792" y="778349"/>
                  </a:lnTo>
                  <a:lnTo>
                    <a:pt x="1407414" y="728471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297424" y="4911852"/>
              <a:ext cx="1877695" cy="0"/>
            </a:xfrm>
            <a:custGeom>
              <a:avLst/>
              <a:gdLst/>
              <a:ahLst/>
              <a:cxnLst/>
              <a:rect l="l" t="t" r="r" b="b"/>
              <a:pathLst>
                <a:path w="1877695">
                  <a:moveTo>
                    <a:pt x="1877568" y="0"/>
                  </a:moveTo>
                  <a:lnTo>
                    <a:pt x="0" y="0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84470" y="2627376"/>
              <a:ext cx="1891030" cy="0"/>
            </a:xfrm>
            <a:custGeom>
              <a:avLst/>
              <a:gdLst/>
              <a:ahLst/>
              <a:cxnLst/>
              <a:rect l="l" t="t" r="r" b="b"/>
              <a:pathLst>
                <a:path w="1891029">
                  <a:moveTo>
                    <a:pt x="1890522" y="0"/>
                  </a:moveTo>
                  <a:lnTo>
                    <a:pt x="0" y="0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338822" y="3726180"/>
              <a:ext cx="788035" cy="974725"/>
            </a:xfrm>
            <a:custGeom>
              <a:avLst/>
              <a:gdLst/>
              <a:ahLst/>
              <a:cxnLst/>
              <a:rect l="l" t="t" r="r" b="b"/>
              <a:pathLst>
                <a:path w="788034" h="974725">
                  <a:moveTo>
                    <a:pt x="0" y="974598"/>
                  </a:moveTo>
                  <a:lnTo>
                    <a:pt x="41531" y="974628"/>
                  </a:lnTo>
                  <a:lnTo>
                    <a:pt x="82571" y="971720"/>
                  </a:lnTo>
                  <a:lnTo>
                    <a:pt x="123059" y="965949"/>
                  </a:lnTo>
                  <a:lnTo>
                    <a:pt x="162934" y="957389"/>
                  </a:lnTo>
                  <a:lnTo>
                    <a:pt x="202138" y="946114"/>
                  </a:lnTo>
                  <a:lnTo>
                    <a:pt x="240609" y="932200"/>
                  </a:lnTo>
                  <a:lnTo>
                    <a:pt x="278287" y="915720"/>
                  </a:lnTo>
                  <a:lnTo>
                    <a:pt x="315113" y="896749"/>
                  </a:lnTo>
                  <a:lnTo>
                    <a:pt x="351026" y="875362"/>
                  </a:lnTo>
                  <a:lnTo>
                    <a:pt x="385967" y="851633"/>
                  </a:lnTo>
                  <a:lnTo>
                    <a:pt x="419874" y="825637"/>
                  </a:lnTo>
                  <a:lnTo>
                    <a:pt x="452688" y="797448"/>
                  </a:lnTo>
                  <a:lnTo>
                    <a:pt x="484350" y="767140"/>
                  </a:lnTo>
                  <a:lnTo>
                    <a:pt x="514798" y="734789"/>
                  </a:lnTo>
                  <a:lnTo>
                    <a:pt x="543972" y="700468"/>
                  </a:lnTo>
                  <a:lnTo>
                    <a:pt x="571813" y="664252"/>
                  </a:lnTo>
                  <a:lnTo>
                    <a:pt x="598261" y="626216"/>
                  </a:lnTo>
                  <a:lnTo>
                    <a:pt x="623255" y="586435"/>
                  </a:lnTo>
                  <a:lnTo>
                    <a:pt x="646734" y="544982"/>
                  </a:lnTo>
                  <a:lnTo>
                    <a:pt x="668640" y="501932"/>
                  </a:lnTo>
                  <a:lnTo>
                    <a:pt x="688912" y="457360"/>
                  </a:lnTo>
                  <a:lnTo>
                    <a:pt x="707490" y="411340"/>
                  </a:lnTo>
                  <a:lnTo>
                    <a:pt x="724313" y="363946"/>
                  </a:lnTo>
                  <a:lnTo>
                    <a:pt x="739322" y="315254"/>
                  </a:lnTo>
                  <a:lnTo>
                    <a:pt x="752457" y="265338"/>
                  </a:lnTo>
                  <a:lnTo>
                    <a:pt x="763657" y="214272"/>
                  </a:lnTo>
                  <a:lnTo>
                    <a:pt x="772862" y="162130"/>
                  </a:lnTo>
                  <a:lnTo>
                    <a:pt x="780012" y="108988"/>
                  </a:lnTo>
                  <a:lnTo>
                    <a:pt x="785047" y="54920"/>
                  </a:lnTo>
                  <a:lnTo>
                    <a:pt x="787907" y="0"/>
                  </a:lnTo>
                </a:path>
              </a:pathLst>
            </a:custGeom>
            <a:ln w="21005">
              <a:solidFill>
                <a:srgbClr val="3475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17308" y="3825240"/>
              <a:ext cx="1173480" cy="1181100"/>
            </a:xfrm>
            <a:custGeom>
              <a:avLst/>
              <a:gdLst/>
              <a:ahLst/>
              <a:cxnLst/>
              <a:rect l="l" t="t" r="r" b="b"/>
              <a:pathLst>
                <a:path w="1173479" h="1181100">
                  <a:moveTo>
                    <a:pt x="0" y="1181100"/>
                  </a:moveTo>
                  <a:lnTo>
                    <a:pt x="50347" y="1176607"/>
                  </a:lnTo>
                  <a:lnTo>
                    <a:pt x="100093" y="1170354"/>
                  </a:lnTo>
                  <a:lnTo>
                    <a:pt x="149201" y="1162380"/>
                  </a:lnTo>
                  <a:lnTo>
                    <a:pt x="197633" y="1152723"/>
                  </a:lnTo>
                  <a:lnTo>
                    <a:pt x="245350" y="1141419"/>
                  </a:lnTo>
                  <a:lnTo>
                    <a:pt x="292316" y="1128507"/>
                  </a:lnTo>
                  <a:lnTo>
                    <a:pt x="338492" y="1114025"/>
                  </a:lnTo>
                  <a:lnTo>
                    <a:pt x="383840" y="1098011"/>
                  </a:lnTo>
                  <a:lnTo>
                    <a:pt x="428323" y="1080502"/>
                  </a:lnTo>
                  <a:lnTo>
                    <a:pt x="471904" y="1061537"/>
                  </a:lnTo>
                  <a:lnTo>
                    <a:pt x="514543" y="1041153"/>
                  </a:lnTo>
                  <a:lnTo>
                    <a:pt x="556204" y="1019388"/>
                  </a:lnTo>
                  <a:lnTo>
                    <a:pt x="596848" y="996280"/>
                  </a:lnTo>
                  <a:lnTo>
                    <a:pt x="636438" y="971867"/>
                  </a:lnTo>
                  <a:lnTo>
                    <a:pt x="674937" y="946186"/>
                  </a:lnTo>
                  <a:lnTo>
                    <a:pt x="712305" y="919276"/>
                  </a:lnTo>
                  <a:lnTo>
                    <a:pt x="748506" y="891175"/>
                  </a:lnTo>
                  <a:lnTo>
                    <a:pt x="783501" y="861920"/>
                  </a:lnTo>
                  <a:lnTo>
                    <a:pt x="817253" y="831549"/>
                  </a:lnTo>
                  <a:lnTo>
                    <a:pt x="849725" y="800099"/>
                  </a:lnTo>
                  <a:lnTo>
                    <a:pt x="880877" y="767610"/>
                  </a:lnTo>
                  <a:lnTo>
                    <a:pt x="910673" y="734119"/>
                  </a:lnTo>
                  <a:lnTo>
                    <a:pt x="939075" y="699663"/>
                  </a:lnTo>
                  <a:lnTo>
                    <a:pt x="966045" y="664281"/>
                  </a:lnTo>
                  <a:lnTo>
                    <a:pt x="991545" y="628010"/>
                  </a:lnTo>
                  <a:lnTo>
                    <a:pt x="1015537" y="590888"/>
                  </a:lnTo>
                  <a:lnTo>
                    <a:pt x="1037983" y="552953"/>
                  </a:lnTo>
                  <a:lnTo>
                    <a:pt x="1058847" y="514243"/>
                  </a:lnTo>
                  <a:lnTo>
                    <a:pt x="1078089" y="474796"/>
                  </a:lnTo>
                  <a:lnTo>
                    <a:pt x="1095672" y="434649"/>
                  </a:lnTo>
                  <a:lnTo>
                    <a:pt x="1111559" y="393841"/>
                  </a:lnTo>
                  <a:lnTo>
                    <a:pt x="1125711" y="352409"/>
                  </a:lnTo>
                  <a:lnTo>
                    <a:pt x="1138091" y="310392"/>
                  </a:lnTo>
                  <a:lnTo>
                    <a:pt x="1148661" y="267826"/>
                  </a:lnTo>
                  <a:lnTo>
                    <a:pt x="1157384" y="224751"/>
                  </a:lnTo>
                  <a:lnTo>
                    <a:pt x="1164220" y="181203"/>
                  </a:lnTo>
                  <a:lnTo>
                    <a:pt x="1169134" y="137221"/>
                  </a:lnTo>
                  <a:lnTo>
                    <a:pt x="1172086" y="92843"/>
                  </a:lnTo>
                  <a:lnTo>
                    <a:pt x="1173039" y="48105"/>
                  </a:lnTo>
                  <a:lnTo>
                    <a:pt x="1171956" y="3047"/>
                  </a:lnTo>
                  <a:lnTo>
                    <a:pt x="1171956" y="1524"/>
                  </a:lnTo>
                  <a:lnTo>
                    <a:pt x="1171956" y="762"/>
                  </a:lnTo>
                  <a:lnTo>
                    <a:pt x="1171956" y="0"/>
                  </a:lnTo>
                </a:path>
              </a:pathLst>
            </a:custGeom>
            <a:ln w="21005">
              <a:solidFill>
                <a:srgbClr val="E1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545324" y="3998214"/>
              <a:ext cx="1277620" cy="1234440"/>
            </a:xfrm>
            <a:custGeom>
              <a:avLst/>
              <a:gdLst/>
              <a:ahLst/>
              <a:cxnLst/>
              <a:rect l="l" t="t" r="r" b="b"/>
              <a:pathLst>
                <a:path w="1277620" h="1234439">
                  <a:moveTo>
                    <a:pt x="0" y="1234439"/>
                  </a:moveTo>
                  <a:lnTo>
                    <a:pt x="49477" y="1230305"/>
                  </a:lnTo>
                  <a:lnTo>
                    <a:pt x="98423" y="1224499"/>
                  </a:lnTo>
                  <a:lnTo>
                    <a:pt x="146806" y="1217050"/>
                  </a:lnTo>
                  <a:lnTo>
                    <a:pt x="194597" y="1207988"/>
                  </a:lnTo>
                  <a:lnTo>
                    <a:pt x="241767" y="1197340"/>
                  </a:lnTo>
                  <a:lnTo>
                    <a:pt x="288286" y="1185136"/>
                  </a:lnTo>
                  <a:lnTo>
                    <a:pt x="334125" y="1171403"/>
                  </a:lnTo>
                  <a:lnTo>
                    <a:pt x="379255" y="1156172"/>
                  </a:lnTo>
                  <a:lnTo>
                    <a:pt x="423645" y="1139470"/>
                  </a:lnTo>
                  <a:lnTo>
                    <a:pt x="467266" y="1121326"/>
                  </a:lnTo>
                  <a:lnTo>
                    <a:pt x="510088" y="1101768"/>
                  </a:lnTo>
                  <a:lnTo>
                    <a:pt x="552083" y="1080826"/>
                  </a:lnTo>
                  <a:lnTo>
                    <a:pt x="593221" y="1058528"/>
                  </a:lnTo>
                  <a:lnTo>
                    <a:pt x="633471" y="1034903"/>
                  </a:lnTo>
                  <a:lnTo>
                    <a:pt x="672805" y="1009979"/>
                  </a:lnTo>
                  <a:lnTo>
                    <a:pt x="711193" y="983784"/>
                  </a:lnTo>
                  <a:lnTo>
                    <a:pt x="748606" y="956349"/>
                  </a:lnTo>
                  <a:lnTo>
                    <a:pt x="785013" y="927701"/>
                  </a:lnTo>
                  <a:lnTo>
                    <a:pt x="820386" y="897869"/>
                  </a:lnTo>
                  <a:lnTo>
                    <a:pt x="854695" y="866881"/>
                  </a:lnTo>
                  <a:lnTo>
                    <a:pt x="887911" y="834767"/>
                  </a:lnTo>
                  <a:lnTo>
                    <a:pt x="920003" y="801554"/>
                  </a:lnTo>
                  <a:lnTo>
                    <a:pt x="950943" y="767273"/>
                  </a:lnTo>
                  <a:lnTo>
                    <a:pt x="980701" y="731950"/>
                  </a:lnTo>
                  <a:lnTo>
                    <a:pt x="1009247" y="695615"/>
                  </a:lnTo>
                  <a:lnTo>
                    <a:pt x="1036552" y="658297"/>
                  </a:lnTo>
                  <a:lnTo>
                    <a:pt x="1062586" y="620024"/>
                  </a:lnTo>
                  <a:lnTo>
                    <a:pt x="1087320" y="580825"/>
                  </a:lnTo>
                  <a:lnTo>
                    <a:pt x="1110724" y="540729"/>
                  </a:lnTo>
                  <a:lnTo>
                    <a:pt x="1132769" y="499764"/>
                  </a:lnTo>
                  <a:lnTo>
                    <a:pt x="1153425" y="457958"/>
                  </a:lnTo>
                  <a:lnTo>
                    <a:pt x="1172663" y="415341"/>
                  </a:lnTo>
                  <a:lnTo>
                    <a:pt x="1190453" y="371941"/>
                  </a:lnTo>
                  <a:lnTo>
                    <a:pt x="1206766" y="327787"/>
                  </a:lnTo>
                  <a:lnTo>
                    <a:pt x="1221572" y="282908"/>
                  </a:lnTo>
                  <a:lnTo>
                    <a:pt x="1234842" y="237331"/>
                  </a:lnTo>
                  <a:lnTo>
                    <a:pt x="1246546" y="191087"/>
                  </a:lnTo>
                  <a:lnTo>
                    <a:pt x="1256654" y="144203"/>
                  </a:lnTo>
                  <a:lnTo>
                    <a:pt x="1265137" y="96708"/>
                  </a:lnTo>
                  <a:lnTo>
                    <a:pt x="1271966" y="48630"/>
                  </a:lnTo>
                  <a:lnTo>
                    <a:pt x="1277112" y="0"/>
                  </a:lnTo>
                </a:path>
              </a:pathLst>
            </a:custGeom>
            <a:ln w="210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743956" y="2706624"/>
              <a:ext cx="0" cy="105410"/>
            </a:xfrm>
            <a:custGeom>
              <a:avLst/>
              <a:gdLst/>
              <a:ahLst/>
              <a:cxnLst/>
              <a:rect l="l" t="t" r="r" b="b"/>
              <a:pathLst>
                <a:path h="105410">
                  <a:moveTo>
                    <a:pt x="0" y="105155"/>
                  </a:moveTo>
                  <a:lnTo>
                    <a:pt x="0" y="0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04332" y="2641092"/>
              <a:ext cx="79375" cy="78740"/>
            </a:xfrm>
            <a:custGeom>
              <a:avLst/>
              <a:gdLst/>
              <a:ahLst/>
              <a:cxnLst/>
              <a:rect l="l" t="t" r="r" b="b"/>
              <a:pathLst>
                <a:path w="79375" h="78739">
                  <a:moveTo>
                    <a:pt x="79248" y="78486"/>
                  </a:moveTo>
                  <a:lnTo>
                    <a:pt x="39623" y="0"/>
                  </a:lnTo>
                  <a:lnTo>
                    <a:pt x="0" y="78486"/>
                  </a:lnTo>
                  <a:lnTo>
                    <a:pt x="79248" y="78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43956" y="3048000"/>
              <a:ext cx="0" cy="144145"/>
            </a:xfrm>
            <a:custGeom>
              <a:avLst/>
              <a:gdLst/>
              <a:ahLst/>
              <a:cxnLst/>
              <a:rect l="l" t="t" r="r" b="b"/>
              <a:pathLst>
                <a:path h="144144">
                  <a:moveTo>
                    <a:pt x="0" y="0"/>
                  </a:moveTo>
                  <a:lnTo>
                    <a:pt x="0" y="144018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74614" y="2875026"/>
              <a:ext cx="134111" cy="53035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337048" y="3336798"/>
              <a:ext cx="0" cy="681990"/>
            </a:xfrm>
            <a:custGeom>
              <a:avLst/>
              <a:gdLst/>
              <a:ahLst/>
              <a:cxnLst/>
              <a:rect l="l" t="t" r="r" b="b"/>
              <a:pathLst>
                <a:path h="681989">
                  <a:moveTo>
                    <a:pt x="0" y="681989"/>
                  </a:moveTo>
                  <a:lnTo>
                    <a:pt x="0" y="0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297424" y="3270504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79248" y="79248"/>
                  </a:moveTo>
                  <a:lnTo>
                    <a:pt x="39623" y="0"/>
                  </a:lnTo>
                  <a:lnTo>
                    <a:pt x="0" y="79248"/>
                  </a:lnTo>
                  <a:lnTo>
                    <a:pt x="79248" y="792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337048" y="4268724"/>
              <a:ext cx="0" cy="563880"/>
            </a:xfrm>
            <a:custGeom>
              <a:avLst/>
              <a:gdLst/>
              <a:ahLst/>
              <a:cxnLst/>
              <a:rect l="l" t="t" r="r" b="b"/>
              <a:pathLst>
                <a:path h="563879">
                  <a:moveTo>
                    <a:pt x="0" y="0"/>
                  </a:moveTo>
                  <a:lnTo>
                    <a:pt x="0" y="563880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297424" y="4832604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79248" y="0"/>
                  </a:moveTo>
                  <a:lnTo>
                    <a:pt x="0" y="0"/>
                  </a:lnTo>
                  <a:lnTo>
                    <a:pt x="39624" y="79248"/>
                  </a:lnTo>
                  <a:lnTo>
                    <a:pt x="792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39690" y="4089654"/>
              <a:ext cx="138684" cy="53035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8572" y="4089654"/>
              <a:ext cx="30480" cy="68580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72862" y="4089654"/>
              <a:ext cx="163068" cy="68580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28766" y="3405378"/>
              <a:ext cx="323087" cy="27432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90716" y="3432810"/>
              <a:ext cx="60960" cy="224027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6820662" y="3362706"/>
              <a:ext cx="249554" cy="40005"/>
            </a:xfrm>
            <a:custGeom>
              <a:avLst/>
              <a:gdLst/>
              <a:ahLst/>
              <a:cxnLst/>
              <a:rect l="l" t="t" r="r" b="b"/>
              <a:pathLst>
                <a:path w="249554" h="40004">
                  <a:moveTo>
                    <a:pt x="0" y="39624"/>
                  </a:moveTo>
                  <a:lnTo>
                    <a:pt x="249174" y="0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056882" y="3323082"/>
              <a:ext cx="78740" cy="79375"/>
            </a:xfrm>
            <a:custGeom>
              <a:avLst/>
              <a:gdLst/>
              <a:ahLst/>
              <a:cxnLst/>
              <a:rect l="l" t="t" r="r" b="b"/>
              <a:pathLst>
                <a:path w="78740" h="79375">
                  <a:moveTo>
                    <a:pt x="78486" y="26669"/>
                  </a:moveTo>
                  <a:lnTo>
                    <a:pt x="0" y="0"/>
                  </a:lnTo>
                  <a:lnTo>
                    <a:pt x="12954" y="79248"/>
                  </a:lnTo>
                  <a:lnTo>
                    <a:pt x="78486" y="266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844790" y="2509266"/>
              <a:ext cx="669290" cy="210820"/>
            </a:xfrm>
            <a:custGeom>
              <a:avLst/>
              <a:gdLst/>
              <a:ahLst/>
              <a:cxnLst/>
              <a:rect l="l" t="t" r="r" b="b"/>
              <a:pathLst>
                <a:path w="669290" h="210819">
                  <a:moveTo>
                    <a:pt x="669035" y="0"/>
                  </a:moveTo>
                  <a:lnTo>
                    <a:pt x="170687" y="0"/>
                  </a:lnTo>
                  <a:lnTo>
                    <a:pt x="0" y="210312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805166" y="2679954"/>
              <a:ext cx="78740" cy="92710"/>
            </a:xfrm>
            <a:custGeom>
              <a:avLst/>
              <a:gdLst/>
              <a:ahLst/>
              <a:cxnLst/>
              <a:rect l="l" t="t" r="r" b="b"/>
              <a:pathLst>
                <a:path w="78740" h="92710">
                  <a:moveTo>
                    <a:pt x="78485" y="52577"/>
                  </a:moveTo>
                  <a:lnTo>
                    <a:pt x="26669" y="0"/>
                  </a:lnTo>
                  <a:lnTo>
                    <a:pt x="0" y="92201"/>
                  </a:lnTo>
                  <a:lnTo>
                    <a:pt x="78485" y="525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779258" y="2968752"/>
              <a:ext cx="971550" cy="657225"/>
            </a:xfrm>
            <a:custGeom>
              <a:avLst/>
              <a:gdLst/>
              <a:ahLst/>
              <a:cxnLst/>
              <a:rect l="l" t="t" r="r" b="b"/>
              <a:pathLst>
                <a:path w="971550" h="657225">
                  <a:moveTo>
                    <a:pt x="971550" y="0"/>
                  </a:moveTo>
                  <a:lnTo>
                    <a:pt x="577596" y="0"/>
                  </a:lnTo>
                  <a:lnTo>
                    <a:pt x="0" y="656844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726680" y="3585972"/>
              <a:ext cx="78740" cy="91440"/>
            </a:xfrm>
            <a:custGeom>
              <a:avLst/>
              <a:gdLst/>
              <a:ahLst/>
              <a:cxnLst/>
              <a:rect l="l" t="t" r="r" b="b"/>
              <a:pathLst>
                <a:path w="78740" h="91439">
                  <a:moveTo>
                    <a:pt x="78485" y="52577"/>
                  </a:moveTo>
                  <a:lnTo>
                    <a:pt x="25907" y="0"/>
                  </a:lnTo>
                  <a:lnTo>
                    <a:pt x="0" y="91439"/>
                  </a:lnTo>
                  <a:lnTo>
                    <a:pt x="78485" y="525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698230" y="3835146"/>
              <a:ext cx="249554" cy="40005"/>
            </a:xfrm>
            <a:custGeom>
              <a:avLst/>
              <a:gdLst/>
              <a:ahLst/>
              <a:cxnLst/>
              <a:rect l="l" t="t" r="r" b="b"/>
              <a:pathLst>
                <a:path w="249554" h="40004">
                  <a:moveTo>
                    <a:pt x="249174" y="39624"/>
                  </a:moveTo>
                  <a:lnTo>
                    <a:pt x="0" y="0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632698" y="3795522"/>
              <a:ext cx="78740" cy="79375"/>
            </a:xfrm>
            <a:custGeom>
              <a:avLst/>
              <a:gdLst/>
              <a:ahLst/>
              <a:cxnLst/>
              <a:rect l="l" t="t" r="r" b="b"/>
              <a:pathLst>
                <a:path w="78740" h="79375">
                  <a:moveTo>
                    <a:pt x="78485" y="0"/>
                  </a:moveTo>
                  <a:lnTo>
                    <a:pt x="0" y="26670"/>
                  </a:lnTo>
                  <a:lnTo>
                    <a:pt x="65531" y="79248"/>
                  </a:lnTo>
                  <a:lnTo>
                    <a:pt x="7848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435340" y="4977384"/>
              <a:ext cx="512445" cy="13335"/>
            </a:xfrm>
            <a:custGeom>
              <a:avLst/>
              <a:gdLst/>
              <a:ahLst/>
              <a:cxnLst/>
              <a:rect l="l" t="t" r="r" b="b"/>
              <a:pathLst>
                <a:path w="512445" h="13335">
                  <a:moveTo>
                    <a:pt x="512064" y="0"/>
                  </a:moveTo>
                  <a:lnTo>
                    <a:pt x="0" y="12954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369808" y="4950714"/>
              <a:ext cx="78740" cy="66040"/>
            </a:xfrm>
            <a:custGeom>
              <a:avLst/>
              <a:gdLst/>
              <a:ahLst/>
              <a:cxnLst/>
              <a:rect l="l" t="t" r="r" b="b"/>
              <a:pathLst>
                <a:path w="78740" h="66039">
                  <a:moveTo>
                    <a:pt x="78485" y="65532"/>
                  </a:moveTo>
                  <a:lnTo>
                    <a:pt x="78485" y="0"/>
                  </a:lnTo>
                  <a:lnTo>
                    <a:pt x="0" y="39624"/>
                  </a:lnTo>
                  <a:lnTo>
                    <a:pt x="78485" y="655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372350" y="4793742"/>
              <a:ext cx="866775" cy="970915"/>
            </a:xfrm>
            <a:custGeom>
              <a:avLst/>
              <a:gdLst/>
              <a:ahLst/>
              <a:cxnLst/>
              <a:rect l="l" t="t" r="r" b="b"/>
              <a:pathLst>
                <a:path w="866775" h="970914">
                  <a:moveTo>
                    <a:pt x="866394" y="970788"/>
                  </a:moveTo>
                  <a:lnTo>
                    <a:pt x="12954" y="970788"/>
                  </a:lnTo>
                  <a:lnTo>
                    <a:pt x="0" y="0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332726" y="4728210"/>
              <a:ext cx="78740" cy="78740"/>
            </a:xfrm>
            <a:custGeom>
              <a:avLst/>
              <a:gdLst/>
              <a:ahLst/>
              <a:cxnLst/>
              <a:rect l="l" t="t" r="r" b="b"/>
              <a:pathLst>
                <a:path w="78740" h="78739">
                  <a:moveTo>
                    <a:pt x="78486" y="78486"/>
                  </a:moveTo>
                  <a:lnTo>
                    <a:pt x="39623" y="0"/>
                  </a:lnTo>
                  <a:lnTo>
                    <a:pt x="0" y="78486"/>
                  </a:lnTo>
                  <a:lnTo>
                    <a:pt x="78486" y="78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06840" y="3880866"/>
              <a:ext cx="457199" cy="18287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67978" y="4026408"/>
              <a:ext cx="536447" cy="17373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40368" y="4936236"/>
              <a:ext cx="240792" cy="88391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31708" y="5718810"/>
              <a:ext cx="304800" cy="27432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72500" y="2462022"/>
              <a:ext cx="137922" cy="53035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753855" y="2460498"/>
              <a:ext cx="371855" cy="233172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822436" y="2914650"/>
              <a:ext cx="121920" cy="53035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003030" y="2913126"/>
              <a:ext cx="371855" cy="233172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5429250" y="2955798"/>
              <a:ext cx="3636645" cy="721995"/>
            </a:xfrm>
            <a:custGeom>
              <a:avLst/>
              <a:gdLst/>
              <a:ahLst/>
              <a:cxnLst/>
              <a:rect l="l" t="t" r="r" b="b"/>
              <a:pathLst>
                <a:path w="3636645" h="721995">
                  <a:moveTo>
                    <a:pt x="0" y="131063"/>
                  </a:moveTo>
                  <a:lnTo>
                    <a:pt x="38861" y="0"/>
                  </a:lnTo>
                  <a:lnTo>
                    <a:pt x="3636264" y="617219"/>
                  </a:lnTo>
                  <a:lnTo>
                    <a:pt x="3623310" y="721613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402580" y="3073907"/>
              <a:ext cx="3676015" cy="669925"/>
            </a:xfrm>
            <a:custGeom>
              <a:avLst/>
              <a:gdLst/>
              <a:ahLst/>
              <a:cxnLst/>
              <a:rect l="l" t="t" r="r" b="b"/>
              <a:pathLst>
                <a:path w="3676015" h="669925">
                  <a:moveTo>
                    <a:pt x="65532" y="12954"/>
                  </a:moveTo>
                  <a:lnTo>
                    <a:pt x="0" y="0"/>
                  </a:lnTo>
                  <a:lnTo>
                    <a:pt x="12954" y="78486"/>
                  </a:lnTo>
                  <a:lnTo>
                    <a:pt x="65532" y="12954"/>
                  </a:lnTo>
                  <a:close/>
                </a:path>
                <a:path w="3676015" h="669925">
                  <a:moveTo>
                    <a:pt x="3675888" y="603504"/>
                  </a:moveTo>
                  <a:lnTo>
                    <a:pt x="3610356" y="590550"/>
                  </a:lnTo>
                  <a:lnTo>
                    <a:pt x="3623310" y="669798"/>
                  </a:lnTo>
                  <a:lnTo>
                    <a:pt x="3675888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256776" y="3146298"/>
              <a:ext cx="79247" cy="530351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052310" y="2332482"/>
              <a:ext cx="85343" cy="530351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6595872" y="3446526"/>
              <a:ext cx="151130" cy="0"/>
            </a:xfrm>
            <a:custGeom>
              <a:avLst/>
              <a:gdLst/>
              <a:ahLst/>
              <a:cxnLst/>
              <a:rect l="l" t="t" r="r" b="b"/>
              <a:pathLst>
                <a:path w="151129">
                  <a:moveTo>
                    <a:pt x="0" y="0"/>
                  </a:moveTo>
                  <a:lnTo>
                    <a:pt x="150876" y="0"/>
                  </a:lnTo>
                </a:path>
              </a:pathLst>
            </a:custGeom>
            <a:ln w="59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5" name="object 75"/>
          <p:cNvSpPr txBox="1"/>
          <p:nvPr/>
        </p:nvSpPr>
        <p:spPr>
          <a:xfrm>
            <a:off x="4322317" y="1299971"/>
            <a:ext cx="4945380" cy="746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41575">
              <a:lnSpc>
                <a:spcPts val="2715"/>
              </a:lnSpc>
              <a:spcBef>
                <a:spcPts val="100"/>
              </a:spcBef>
            </a:pPr>
            <a:r>
              <a:rPr sz="2300" spc="55" dirty="0">
                <a:solidFill>
                  <a:srgbClr val="EC34F1"/>
                </a:solidFill>
                <a:latin typeface="Arial Unicode MS"/>
                <a:cs typeface="Arial Unicode MS"/>
              </a:rPr>
              <a:t>Pérdida</a:t>
            </a:r>
            <a:r>
              <a:rPr sz="230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3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0" dirty="0">
                <a:solidFill>
                  <a:srgbClr val="EC34F1"/>
                </a:solidFill>
                <a:latin typeface="Arial Unicode MS"/>
                <a:cs typeface="Arial Unicode MS"/>
              </a:rPr>
              <a:t>campo</a:t>
            </a:r>
            <a:endParaRPr sz="2300">
              <a:latin typeface="Arial Unicode MS"/>
              <a:cs typeface="Arial Unicode MS"/>
            </a:endParaRPr>
          </a:p>
          <a:p>
            <a:pPr marL="12700">
              <a:lnSpc>
                <a:spcPts val="2955"/>
              </a:lnSpc>
            </a:pPr>
            <a:r>
              <a:rPr sz="2500" spc="95" dirty="0">
                <a:solidFill>
                  <a:srgbClr val="EC34F1"/>
                </a:solidFill>
                <a:latin typeface="Arial Unicode MS"/>
                <a:cs typeface="Arial Unicode MS"/>
              </a:rPr>
              <a:t>Métodos</a:t>
            </a:r>
            <a:r>
              <a:rPr sz="25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5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-225" dirty="0">
                <a:solidFill>
                  <a:srgbClr val="EC34F1"/>
                </a:solidFill>
                <a:latin typeface="Arial Unicode MS"/>
                <a:cs typeface="Arial Unicode MS"/>
              </a:rPr>
              <a:t>GE</a:t>
            </a:r>
            <a:r>
              <a:rPr sz="25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dirty="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sz="2500" spc="-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55" dirty="0">
                <a:solidFill>
                  <a:srgbClr val="EC34F1"/>
                </a:solidFill>
                <a:latin typeface="Arial Unicode MS"/>
                <a:cs typeface="Arial Unicode MS"/>
              </a:rPr>
              <a:t>Westinghouse</a:t>
            </a:r>
            <a:endParaRPr sz="2500">
              <a:latin typeface="Arial Unicode MS"/>
              <a:cs typeface="Arial Unicode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661918" y="1959863"/>
            <a:ext cx="18732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5" dirty="0">
                <a:latin typeface="Arial Unicode MS"/>
                <a:cs typeface="Arial Unicode MS"/>
              </a:rPr>
              <a:t>+X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09676" y="2498597"/>
            <a:ext cx="21907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Arial Unicode MS"/>
                <a:cs typeface="Arial Unicode MS"/>
              </a:rPr>
              <a:t>–</a:t>
            </a:r>
            <a:r>
              <a:rPr sz="1100" spc="-20" dirty="0">
                <a:latin typeface="Arial Unicode MS"/>
                <a:cs typeface="Arial Unicode MS"/>
              </a:rPr>
              <a:t> </a:t>
            </a:r>
            <a:r>
              <a:rPr sz="1100" spc="-55" dirty="0">
                <a:latin typeface="Arial Unicode MS"/>
                <a:cs typeface="Arial Unicode MS"/>
              </a:rPr>
              <a:t>R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816088" y="2500883"/>
            <a:ext cx="2286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Arial Unicode MS"/>
                <a:cs typeface="Arial Unicode MS"/>
              </a:rPr>
              <a:t>+</a:t>
            </a:r>
            <a:r>
              <a:rPr sz="1100" spc="-40" dirty="0">
                <a:latin typeface="Arial Unicode MS"/>
                <a:cs typeface="Arial Unicode MS"/>
              </a:rPr>
              <a:t> </a:t>
            </a:r>
            <a:r>
              <a:rPr sz="1100" spc="-60" dirty="0">
                <a:latin typeface="Arial Unicode MS"/>
                <a:cs typeface="Arial Unicode MS"/>
              </a:rPr>
              <a:t>R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128775" y="2711704"/>
            <a:ext cx="10953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Diámetro</a:t>
            </a:r>
            <a:r>
              <a:rPr sz="1000" spc="10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=</a:t>
            </a:r>
            <a:r>
              <a:rPr sz="1000" spc="10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1,0</a:t>
            </a:r>
            <a:r>
              <a:rPr sz="1000" spc="100" dirty="0">
                <a:latin typeface="Arial Unicode MS"/>
                <a:cs typeface="Arial Unicode MS"/>
              </a:rPr>
              <a:t> </a:t>
            </a:r>
            <a:r>
              <a:rPr sz="1000" spc="30" dirty="0">
                <a:latin typeface="Arial Unicode MS"/>
                <a:cs typeface="Arial Unicode MS"/>
              </a:rPr>
              <a:t>pu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693667" y="2953766"/>
            <a:ext cx="471805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dirty="0">
                <a:latin typeface="Arial Unicode MS"/>
                <a:cs typeface="Arial Unicode MS"/>
              </a:rPr>
              <a:t>Compensación</a:t>
            </a:r>
            <a:r>
              <a:rPr sz="450" spc="110" dirty="0">
                <a:latin typeface="Arial Unicode MS"/>
                <a:cs typeface="Arial Unicode MS"/>
              </a:rPr>
              <a:t> </a:t>
            </a:r>
            <a:r>
              <a:rPr sz="450" spc="-50" dirty="0">
                <a:latin typeface="Arial Unicode MS"/>
                <a:cs typeface="Arial Unicode MS"/>
              </a:rPr>
              <a:t>=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237482" y="2733293"/>
            <a:ext cx="231140" cy="435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295" marR="30480" indent="-36830">
              <a:lnSpc>
                <a:spcPct val="122300"/>
              </a:lnSpc>
              <a:spcBef>
                <a:spcPts val="100"/>
              </a:spcBef>
            </a:pPr>
            <a:r>
              <a:rPr sz="1100" spc="-190" dirty="0">
                <a:latin typeface="Arial Unicode MS"/>
                <a:cs typeface="Arial Unicode MS"/>
              </a:rPr>
              <a:t>X-</a:t>
            </a:r>
            <a:r>
              <a:rPr sz="975" spc="-75" baseline="-25641" dirty="0">
                <a:latin typeface="Arial Unicode MS"/>
                <a:cs typeface="Arial Unicode MS"/>
              </a:rPr>
              <a:t>D</a:t>
            </a:r>
            <a:r>
              <a:rPr sz="975" spc="300" baseline="-25641" dirty="0">
                <a:latin typeface="Arial Unicode MS"/>
                <a:cs typeface="Arial Unicode MS"/>
              </a:rPr>
              <a:t> </a:t>
            </a:r>
            <a:r>
              <a:rPr sz="1100" spc="-50" dirty="0">
                <a:latin typeface="Arial Unicode MS"/>
                <a:cs typeface="Arial Unicode MS"/>
              </a:rPr>
              <a:t>2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960365" y="3212585"/>
            <a:ext cx="61658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3180">
              <a:lnSpc>
                <a:spcPct val="115799"/>
              </a:lnSpc>
              <a:spcBef>
                <a:spcPts val="100"/>
              </a:spcBef>
            </a:pPr>
            <a:r>
              <a:rPr sz="950" spc="-10" dirty="0">
                <a:latin typeface="Arial Unicode MS"/>
                <a:cs typeface="Arial Unicode MS"/>
              </a:rPr>
              <a:t>Máquina Capacidad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569202" y="3225544"/>
            <a:ext cx="211454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" marR="30480" indent="-32384">
              <a:lnSpc>
                <a:spcPct val="123700"/>
              </a:lnSpc>
              <a:spcBef>
                <a:spcPts val="100"/>
              </a:spcBef>
            </a:pPr>
            <a:r>
              <a:rPr sz="950" spc="-160" dirty="0">
                <a:latin typeface="Arial Unicode MS"/>
                <a:cs typeface="Arial Unicode MS"/>
              </a:rPr>
              <a:t>X-</a:t>
            </a:r>
            <a:r>
              <a:rPr sz="825" spc="-75" baseline="-30303" dirty="0">
                <a:latin typeface="Arial Unicode MS"/>
                <a:cs typeface="Arial Unicode MS"/>
              </a:rPr>
              <a:t>D</a:t>
            </a:r>
            <a:r>
              <a:rPr sz="825" spc="300" baseline="-30303" dirty="0">
                <a:latin typeface="Arial Unicode MS"/>
                <a:cs typeface="Arial Unicode MS"/>
              </a:rPr>
              <a:t> </a:t>
            </a:r>
            <a:r>
              <a:rPr sz="950" spc="-50" dirty="0">
                <a:latin typeface="Arial Unicode MS"/>
                <a:cs typeface="Arial Unicode MS"/>
              </a:rPr>
              <a:t>2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2742687" y="4400556"/>
            <a:ext cx="3289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latin typeface="Arial Unicode MS"/>
                <a:cs typeface="Arial Unicode MS"/>
              </a:rPr>
              <a:t>SSSL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313928" y="4553720"/>
            <a:ext cx="3035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Unicode MS"/>
                <a:cs typeface="Arial Unicode MS"/>
              </a:rPr>
              <a:t>MEL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609080" y="5106675"/>
            <a:ext cx="861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Diámetro</a:t>
            </a:r>
            <a:r>
              <a:rPr sz="1000" spc="15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=</a:t>
            </a:r>
            <a:r>
              <a:rPr sz="1000" spc="155" dirty="0">
                <a:latin typeface="Arial Unicode MS"/>
                <a:cs typeface="Arial Unicode MS"/>
              </a:rPr>
              <a:t> </a:t>
            </a:r>
            <a:r>
              <a:rPr sz="1000" spc="-25" dirty="0">
                <a:latin typeface="Arial Unicode MS"/>
                <a:cs typeface="Arial Unicode MS"/>
              </a:rPr>
              <a:t>X</a:t>
            </a:r>
            <a:r>
              <a:rPr sz="650" spc="-25" dirty="0">
                <a:latin typeface="Arial Unicode MS"/>
                <a:cs typeface="Arial Unicode MS"/>
              </a:rPr>
              <a:t>D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2659632" y="5408671"/>
            <a:ext cx="1885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Arial Unicode MS"/>
                <a:cs typeface="Arial Unicode MS"/>
              </a:rPr>
              <a:t>-</a:t>
            </a:r>
            <a:r>
              <a:rPr sz="1100" spc="-35" dirty="0">
                <a:latin typeface="Arial Unicode MS"/>
                <a:cs typeface="Arial Unicode MS"/>
              </a:rPr>
              <a:t> </a:t>
            </a:r>
            <a:r>
              <a:rPr sz="1100" spc="-50" dirty="0">
                <a:latin typeface="Arial Unicode MS"/>
                <a:cs typeface="Arial Unicode MS"/>
              </a:rPr>
              <a:t>X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1697989" y="6093240"/>
            <a:ext cx="2529840" cy="92329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150" b="1" dirty="0">
                <a:latin typeface="Trebuchet MS"/>
                <a:cs typeface="Trebuchet MS"/>
              </a:rPr>
              <a:t>Desplazamiento</a:t>
            </a:r>
            <a:r>
              <a:rPr sz="1150" b="1" spc="195" dirty="0">
                <a:latin typeface="Trebuchet MS"/>
                <a:cs typeface="Trebuchet MS"/>
              </a:rPr>
              <a:t> </a:t>
            </a:r>
            <a:r>
              <a:rPr sz="1150" b="1" dirty="0">
                <a:latin typeface="Trebuchet MS"/>
                <a:cs typeface="Trebuchet MS"/>
              </a:rPr>
              <a:t>de</a:t>
            </a:r>
            <a:r>
              <a:rPr sz="1150" b="1" spc="200" dirty="0">
                <a:latin typeface="Trebuchet MS"/>
                <a:cs typeface="Trebuchet MS"/>
              </a:rPr>
              <a:t> </a:t>
            </a:r>
            <a:r>
              <a:rPr sz="1150" b="1" spc="60" dirty="0">
                <a:latin typeface="Trebuchet MS"/>
                <a:cs typeface="Trebuchet MS"/>
              </a:rPr>
              <a:t>dos</a:t>
            </a:r>
            <a:r>
              <a:rPr sz="1150" b="1" spc="195" dirty="0">
                <a:latin typeface="Trebuchet MS"/>
                <a:cs typeface="Trebuchet MS"/>
              </a:rPr>
              <a:t> </a:t>
            </a:r>
            <a:r>
              <a:rPr sz="1150" b="1" dirty="0">
                <a:latin typeface="Trebuchet MS"/>
                <a:cs typeface="Trebuchet MS"/>
              </a:rPr>
              <a:t>zonas</a:t>
            </a:r>
            <a:r>
              <a:rPr sz="1150" b="1" spc="200" dirty="0">
                <a:latin typeface="Trebuchet MS"/>
                <a:cs typeface="Trebuchet MS"/>
              </a:rPr>
              <a:t> </a:t>
            </a:r>
            <a:r>
              <a:rPr sz="1150" b="1" spc="90" dirty="0">
                <a:latin typeface="Trebuchet MS"/>
                <a:cs typeface="Trebuchet MS"/>
              </a:rPr>
              <a:t>Mho</a:t>
            </a:r>
            <a:endParaRPr sz="1150">
              <a:latin typeface="Trebuchet MS"/>
              <a:cs typeface="Trebuchet MS"/>
            </a:endParaRPr>
          </a:p>
          <a:p>
            <a:pPr marL="850265" marR="1172845" indent="-30480" algn="ctr">
              <a:lnSpc>
                <a:spcPct val="110000"/>
              </a:lnSpc>
              <a:spcBef>
                <a:spcPts val="170"/>
              </a:spcBef>
            </a:pPr>
            <a:r>
              <a:rPr sz="2000" b="1" spc="-25" dirty="0">
                <a:latin typeface="Trebuchet MS"/>
                <a:cs typeface="Trebuchet MS"/>
              </a:rPr>
              <a:t>GE </a:t>
            </a:r>
            <a:r>
              <a:rPr sz="2000" b="1" spc="35" dirty="0">
                <a:latin typeface="Trebuchet MS"/>
                <a:cs typeface="Trebuchet MS"/>
              </a:rPr>
              <a:t>CEH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677358" y="6007014"/>
            <a:ext cx="3354070" cy="100901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1500" b="1" spc="80" dirty="0">
                <a:latin typeface="Trebuchet MS"/>
                <a:cs typeface="Trebuchet MS"/>
              </a:rPr>
              <a:t>Impedancia</a:t>
            </a:r>
            <a:r>
              <a:rPr sz="1500" b="1" spc="-60" dirty="0">
                <a:latin typeface="Trebuchet MS"/>
                <a:cs typeface="Trebuchet MS"/>
              </a:rPr>
              <a:t> </a:t>
            </a:r>
            <a:r>
              <a:rPr sz="1500" b="1" spc="55" dirty="0">
                <a:latin typeface="Trebuchet MS"/>
                <a:cs typeface="Trebuchet MS"/>
              </a:rPr>
              <a:t>con</a:t>
            </a:r>
            <a:r>
              <a:rPr sz="1500" b="1" spc="-60" dirty="0">
                <a:latin typeface="Trebuchet MS"/>
                <a:cs typeface="Trebuchet MS"/>
              </a:rPr>
              <a:t> </a:t>
            </a:r>
            <a:r>
              <a:rPr sz="1500" b="1" spc="70" dirty="0">
                <a:latin typeface="Trebuchet MS"/>
                <a:cs typeface="Trebuchet MS"/>
              </a:rPr>
              <a:t>unidad</a:t>
            </a:r>
            <a:r>
              <a:rPr sz="1500" b="1" spc="-60" dirty="0">
                <a:latin typeface="Trebuchet MS"/>
                <a:cs typeface="Trebuchet MS"/>
              </a:rPr>
              <a:t> </a:t>
            </a:r>
            <a:r>
              <a:rPr sz="1500" b="1" spc="-10" dirty="0">
                <a:latin typeface="Trebuchet MS"/>
                <a:cs typeface="Trebuchet MS"/>
              </a:rPr>
              <a:t>direccional</a:t>
            </a:r>
            <a:endParaRPr sz="1500">
              <a:latin typeface="Trebuchet MS"/>
              <a:cs typeface="Trebuchet MS"/>
            </a:endParaRPr>
          </a:p>
          <a:p>
            <a:pPr marR="394970" algn="ctr">
              <a:lnSpc>
                <a:spcPct val="100000"/>
              </a:lnSpc>
              <a:spcBef>
                <a:spcPts val="640"/>
              </a:spcBef>
            </a:pPr>
            <a:r>
              <a:rPr sz="1700" b="1" spc="95" dirty="0">
                <a:latin typeface="Trebuchet MS"/>
                <a:cs typeface="Trebuchet MS"/>
              </a:rPr>
              <a:t>Westing</a:t>
            </a:r>
            <a:r>
              <a:rPr sz="1700" b="1" spc="-55" dirty="0">
                <a:latin typeface="Trebuchet MS"/>
                <a:cs typeface="Trebuchet MS"/>
              </a:rPr>
              <a:t> </a:t>
            </a:r>
            <a:r>
              <a:rPr sz="1700" b="1" spc="75" dirty="0">
                <a:latin typeface="Trebuchet MS"/>
                <a:cs typeface="Trebuchet MS"/>
              </a:rPr>
              <a:t>House</a:t>
            </a:r>
            <a:endParaRPr sz="1700">
              <a:latin typeface="Trebuchet MS"/>
              <a:cs typeface="Trebuchet MS"/>
            </a:endParaRPr>
          </a:p>
          <a:p>
            <a:pPr marR="424815" algn="ctr">
              <a:lnSpc>
                <a:spcPct val="100000"/>
              </a:lnSpc>
              <a:spcBef>
                <a:spcPts val="300"/>
              </a:spcBef>
            </a:pPr>
            <a:r>
              <a:rPr sz="2000" b="1" spc="-25" dirty="0">
                <a:latin typeface="Trebuchet MS"/>
                <a:cs typeface="Trebuchet MS"/>
              </a:rPr>
              <a:t>KLF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163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03932" y="2304288"/>
            <a:ext cx="5447030" cy="5072380"/>
            <a:chOff x="2503932" y="2304288"/>
            <a:chExt cx="5447030" cy="5072380"/>
          </a:xfrm>
        </p:grpSpPr>
        <p:sp>
          <p:nvSpPr>
            <p:cNvPr id="3" name="object 3"/>
            <p:cNvSpPr/>
            <p:nvPr/>
          </p:nvSpPr>
          <p:spPr>
            <a:xfrm>
              <a:off x="4847082" y="2304288"/>
              <a:ext cx="0" cy="4808220"/>
            </a:xfrm>
            <a:custGeom>
              <a:avLst/>
              <a:gdLst/>
              <a:ahLst/>
              <a:cxnLst/>
              <a:rect l="l" t="t" r="r" b="b"/>
              <a:pathLst>
                <a:path h="4808220">
                  <a:moveTo>
                    <a:pt x="0" y="0"/>
                  </a:moveTo>
                  <a:lnTo>
                    <a:pt x="0" y="4808220"/>
                  </a:lnTo>
                </a:path>
              </a:pathLst>
            </a:custGeom>
            <a:ln w="32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03932" y="3188208"/>
              <a:ext cx="5447030" cy="0"/>
            </a:xfrm>
            <a:custGeom>
              <a:avLst/>
              <a:gdLst/>
              <a:ahLst/>
              <a:cxnLst/>
              <a:rect l="l" t="t" r="r" b="b"/>
              <a:pathLst>
                <a:path w="5447030">
                  <a:moveTo>
                    <a:pt x="0" y="0"/>
                  </a:moveTo>
                  <a:lnTo>
                    <a:pt x="5446776" y="0"/>
                  </a:lnTo>
                </a:path>
              </a:pathLst>
            </a:custGeom>
            <a:ln w="32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81934" y="3482340"/>
              <a:ext cx="3131185" cy="3131185"/>
            </a:xfrm>
            <a:custGeom>
              <a:avLst/>
              <a:gdLst/>
              <a:ahLst/>
              <a:cxnLst/>
              <a:rect l="l" t="t" r="r" b="b"/>
              <a:pathLst>
                <a:path w="3131185" h="3131184">
                  <a:moveTo>
                    <a:pt x="3131057" y="1565910"/>
                  </a:moveTo>
                  <a:lnTo>
                    <a:pt x="3130340" y="1518033"/>
                  </a:lnTo>
                  <a:lnTo>
                    <a:pt x="3128200" y="1470514"/>
                  </a:lnTo>
                  <a:lnTo>
                    <a:pt x="3124659" y="1423374"/>
                  </a:lnTo>
                  <a:lnTo>
                    <a:pt x="3119736" y="1376631"/>
                  </a:lnTo>
                  <a:lnTo>
                    <a:pt x="3113453" y="1330308"/>
                  </a:lnTo>
                  <a:lnTo>
                    <a:pt x="3105830" y="1284424"/>
                  </a:lnTo>
                  <a:lnTo>
                    <a:pt x="3096887" y="1239000"/>
                  </a:lnTo>
                  <a:lnTo>
                    <a:pt x="3086645" y="1194057"/>
                  </a:lnTo>
                  <a:lnTo>
                    <a:pt x="3075125" y="1149614"/>
                  </a:lnTo>
                  <a:lnTo>
                    <a:pt x="3062346" y="1105693"/>
                  </a:lnTo>
                  <a:lnTo>
                    <a:pt x="3048329" y="1062313"/>
                  </a:lnTo>
                  <a:lnTo>
                    <a:pt x="3033095" y="1019496"/>
                  </a:lnTo>
                  <a:lnTo>
                    <a:pt x="3016664" y="977261"/>
                  </a:lnTo>
                  <a:lnTo>
                    <a:pt x="2999057" y="935630"/>
                  </a:lnTo>
                  <a:lnTo>
                    <a:pt x="2980294" y="894622"/>
                  </a:lnTo>
                  <a:lnTo>
                    <a:pt x="2960396" y="854259"/>
                  </a:lnTo>
                  <a:lnTo>
                    <a:pt x="2939382" y="814560"/>
                  </a:lnTo>
                  <a:lnTo>
                    <a:pt x="2917274" y="775546"/>
                  </a:lnTo>
                  <a:lnTo>
                    <a:pt x="2894092" y="737238"/>
                  </a:lnTo>
                  <a:lnTo>
                    <a:pt x="2869857" y="699656"/>
                  </a:lnTo>
                  <a:lnTo>
                    <a:pt x="2844588" y="662820"/>
                  </a:lnTo>
                  <a:lnTo>
                    <a:pt x="2818307" y="626751"/>
                  </a:lnTo>
                  <a:lnTo>
                    <a:pt x="2791034" y="591470"/>
                  </a:lnTo>
                  <a:lnTo>
                    <a:pt x="2762789" y="556996"/>
                  </a:lnTo>
                  <a:lnTo>
                    <a:pt x="2733593" y="523351"/>
                  </a:lnTo>
                  <a:lnTo>
                    <a:pt x="2703466" y="490555"/>
                  </a:lnTo>
                  <a:lnTo>
                    <a:pt x="2672429" y="458628"/>
                  </a:lnTo>
                  <a:lnTo>
                    <a:pt x="2640502" y="427591"/>
                  </a:lnTo>
                  <a:lnTo>
                    <a:pt x="2607706" y="397464"/>
                  </a:lnTo>
                  <a:lnTo>
                    <a:pt x="2574061" y="368268"/>
                  </a:lnTo>
                  <a:lnTo>
                    <a:pt x="2539587" y="340023"/>
                  </a:lnTo>
                  <a:lnTo>
                    <a:pt x="2504306" y="312750"/>
                  </a:lnTo>
                  <a:lnTo>
                    <a:pt x="2468237" y="286469"/>
                  </a:lnTo>
                  <a:lnTo>
                    <a:pt x="2431401" y="261200"/>
                  </a:lnTo>
                  <a:lnTo>
                    <a:pt x="2393819" y="236965"/>
                  </a:lnTo>
                  <a:lnTo>
                    <a:pt x="2355511" y="213783"/>
                  </a:lnTo>
                  <a:lnTo>
                    <a:pt x="2316497" y="191675"/>
                  </a:lnTo>
                  <a:lnTo>
                    <a:pt x="2276798" y="170661"/>
                  </a:lnTo>
                  <a:lnTo>
                    <a:pt x="2236435" y="150763"/>
                  </a:lnTo>
                  <a:lnTo>
                    <a:pt x="2195427" y="132000"/>
                  </a:lnTo>
                  <a:lnTo>
                    <a:pt x="2153796" y="114393"/>
                  </a:lnTo>
                  <a:lnTo>
                    <a:pt x="2111561" y="97962"/>
                  </a:lnTo>
                  <a:lnTo>
                    <a:pt x="2068744" y="82728"/>
                  </a:lnTo>
                  <a:lnTo>
                    <a:pt x="2025364" y="68711"/>
                  </a:lnTo>
                  <a:lnTo>
                    <a:pt x="1981443" y="55932"/>
                  </a:lnTo>
                  <a:lnTo>
                    <a:pt x="1937000" y="44412"/>
                  </a:lnTo>
                  <a:lnTo>
                    <a:pt x="1892057" y="34170"/>
                  </a:lnTo>
                  <a:lnTo>
                    <a:pt x="1846633" y="25227"/>
                  </a:lnTo>
                  <a:lnTo>
                    <a:pt x="1800749" y="17604"/>
                  </a:lnTo>
                  <a:lnTo>
                    <a:pt x="1754426" y="11321"/>
                  </a:lnTo>
                  <a:lnTo>
                    <a:pt x="1707683" y="6398"/>
                  </a:lnTo>
                  <a:lnTo>
                    <a:pt x="1660543" y="2857"/>
                  </a:lnTo>
                  <a:lnTo>
                    <a:pt x="1613024" y="717"/>
                  </a:lnTo>
                  <a:lnTo>
                    <a:pt x="1565147" y="0"/>
                  </a:lnTo>
                  <a:lnTo>
                    <a:pt x="1517313" y="717"/>
                  </a:lnTo>
                  <a:lnTo>
                    <a:pt x="1469834" y="2857"/>
                  </a:lnTo>
                  <a:lnTo>
                    <a:pt x="1422732" y="6398"/>
                  </a:lnTo>
                  <a:lnTo>
                    <a:pt x="1376026" y="11321"/>
                  </a:lnTo>
                  <a:lnTo>
                    <a:pt x="1329739" y="17604"/>
                  </a:lnTo>
                  <a:lnTo>
                    <a:pt x="1283889" y="25227"/>
                  </a:lnTo>
                  <a:lnTo>
                    <a:pt x="1238498" y="34170"/>
                  </a:lnTo>
                  <a:lnTo>
                    <a:pt x="1193586" y="44412"/>
                  </a:lnTo>
                  <a:lnTo>
                    <a:pt x="1149173" y="55932"/>
                  </a:lnTo>
                  <a:lnTo>
                    <a:pt x="1105281" y="68711"/>
                  </a:lnTo>
                  <a:lnTo>
                    <a:pt x="1061928" y="82728"/>
                  </a:lnTo>
                  <a:lnTo>
                    <a:pt x="1019137" y="97962"/>
                  </a:lnTo>
                  <a:lnTo>
                    <a:pt x="976928" y="114393"/>
                  </a:lnTo>
                  <a:lnTo>
                    <a:pt x="935320" y="132000"/>
                  </a:lnTo>
                  <a:lnTo>
                    <a:pt x="894335" y="150763"/>
                  </a:lnTo>
                  <a:lnTo>
                    <a:pt x="853993" y="170661"/>
                  </a:lnTo>
                  <a:lnTo>
                    <a:pt x="814315" y="191675"/>
                  </a:lnTo>
                  <a:lnTo>
                    <a:pt x="775320" y="213783"/>
                  </a:lnTo>
                  <a:lnTo>
                    <a:pt x="737030" y="236965"/>
                  </a:lnTo>
                  <a:lnTo>
                    <a:pt x="699465" y="261200"/>
                  </a:lnTo>
                  <a:lnTo>
                    <a:pt x="662646" y="286469"/>
                  </a:lnTo>
                  <a:lnTo>
                    <a:pt x="626593" y="312750"/>
                  </a:lnTo>
                  <a:lnTo>
                    <a:pt x="591326" y="340023"/>
                  </a:lnTo>
                  <a:lnTo>
                    <a:pt x="556866" y="368268"/>
                  </a:lnTo>
                  <a:lnTo>
                    <a:pt x="523233" y="397464"/>
                  </a:lnTo>
                  <a:lnTo>
                    <a:pt x="490449" y="427591"/>
                  </a:lnTo>
                  <a:lnTo>
                    <a:pt x="458533" y="458628"/>
                  </a:lnTo>
                  <a:lnTo>
                    <a:pt x="427506" y="490555"/>
                  </a:lnTo>
                  <a:lnTo>
                    <a:pt x="397389" y="523351"/>
                  </a:lnTo>
                  <a:lnTo>
                    <a:pt x="368201" y="556996"/>
                  </a:lnTo>
                  <a:lnTo>
                    <a:pt x="339964" y="591470"/>
                  </a:lnTo>
                  <a:lnTo>
                    <a:pt x="312698" y="626751"/>
                  </a:lnTo>
                  <a:lnTo>
                    <a:pt x="286424" y="662820"/>
                  </a:lnTo>
                  <a:lnTo>
                    <a:pt x="261162" y="699656"/>
                  </a:lnTo>
                  <a:lnTo>
                    <a:pt x="236932" y="737238"/>
                  </a:lnTo>
                  <a:lnTo>
                    <a:pt x="213755" y="775546"/>
                  </a:lnTo>
                  <a:lnTo>
                    <a:pt x="191651" y="814560"/>
                  </a:lnTo>
                  <a:lnTo>
                    <a:pt x="170642" y="854259"/>
                  </a:lnTo>
                  <a:lnTo>
                    <a:pt x="150747" y="894622"/>
                  </a:lnTo>
                  <a:lnTo>
                    <a:pt x="131987" y="935630"/>
                  </a:lnTo>
                  <a:lnTo>
                    <a:pt x="114382" y="977261"/>
                  </a:lnTo>
                  <a:lnTo>
                    <a:pt x="97954" y="1019496"/>
                  </a:lnTo>
                  <a:lnTo>
                    <a:pt x="82722" y="1062313"/>
                  </a:lnTo>
                  <a:lnTo>
                    <a:pt x="68706" y="1105693"/>
                  </a:lnTo>
                  <a:lnTo>
                    <a:pt x="55929" y="1149614"/>
                  </a:lnTo>
                  <a:lnTo>
                    <a:pt x="44409" y="1194057"/>
                  </a:lnTo>
                  <a:lnTo>
                    <a:pt x="34168" y="1239000"/>
                  </a:lnTo>
                  <a:lnTo>
                    <a:pt x="25226" y="1284424"/>
                  </a:lnTo>
                  <a:lnTo>
                    <a:pt x="17603" y="1330308"/>
                  </a:lnTo>
                  <a:lnTo>
                    <a:pt x="11321" y="1376631"/>
                  </a:lnTo>
                  <a:lnTo>
                    <a:pt x="6398" y="1423374"/>
                  </a:lnTo>
                  <a:lnTo>
                    <a:pt x="2857" y="1470514"/>
                  </a:lnTo>
                  <a:lnTo>
                    <a:pt x="717" y="1518033"/>
                  </a:lnTo>
                  <a:lnTo>
                    <a:pt x="0" y="1565910"/>
                  </a:lnTo>
                  <a:lnTo>
                    <a:pt x="717" y="1613744"/>
                  </a:lnTo>
                  <a:lnTo>
                    <a:pt x="2857" y="1661223"/>
                  </a:lnTo>
                  <a:lnTo>
                    <a:pt x="6398" y="1708325"/>
                  </a:lnTo>
                  <a:lnTo>
                    <a:pt x="11321" y="1755031"/>
                  </a:lnTo>
                  <a:lnTo>
                    <a:pt x="17603" y="1801318"/>
                  </a:lnTo>
                  <a:lnTo>
                    <a:pt x="25226" y="1847168"/>
                  </a:lnTo>
                  <a:lnTo>
                    <a:pt x="34168" y="1892559"/>
                  </a:lnTo>
                  <a:lnTo>
                    <a:pt x="44409" y="1937471"/>
                  </a:lnTo>
                  <a:lnTo>
                    <a:pt x="55929" y="1981884"/>
                  </a:lnTo>
                  <a:lnTo>
                    <a:pt x="68706" y="2025776"/>
                  </a:lnTo>
                  <a:lnTo>
                    <a:pt x="82722" y="2069129"/>
                  </a:lnTo>
                  <a:lnTo>
                    <a:pt x="97954" y="2111920"/>
                  </a:lnTo>
                  <a:lnTo>
                    <a:pt x="114382" y="2154129"/>
                  </a:lnTo>
                  <a:lnTo>
                    <a:pt x="131987" y="2195737"/>
                  </a:lnTo>
                  <a:lnTo>
                    <a:pt x="150747" y="2236722"/>
                  </a:lnTo>
                  <a:lnTo>
                    <a:pt x="170642" y="2277064"/>
                  </a:lnTo>
                  <a:lnTo>
                    <a:pt x="191651" y="2316742"/>
                  </a:lnTo>
                  <a:lnTo>
                    <a:pt x="213755" y="2355737"/>
                  </a:lnTo>
                  <a:lnTo>
                    <a:pt x="236932" y="2394027"/>
                  </a:lnTo>
                  <a:lnTo>
                    <a:pt x="261162" y="2431592"/>
                  </a:lnTo>
                  <a:lnTo>
                    <a:pt x="286424" y="2468411"/>
                  </a:lnTo>
                  <a:lnTo>
                    <a:pt x="312698" y="2504464"/>
                  </a:lnTo>
                  <a:lnTo>
                    <a:pt x="339964" y="2539731"/>
                  </a:lnTo>
                  <a:lnTo>
                    <a:pt x="368201" y="2574191"/>
                  </a:lnTo>
                  <a:lnTo>
                    <a:pt x="397389" y="2607824"/>
                  </a:lnTo>
                  <a:lnTo>
                    <a:pt x="427506" y="2640608"/>
                  </a:lnTo>
                  <a:lnTo>
                    <a:pt x="458533" y="2672524"/>
                  </a:lnTo>
                  <a:lnTo>
                    <a:pt x="490449" y="2703551"/>
                  </a:lnTo>
                  <a:lnTo>
                    <a:pt x="523233" y="2733668"/>
                  </a:lnTo>
                  <a:lnTo>
                    <a:pt x="556866" y="2762856"/>
                  </a:lnTo>
                  <a:lnTo>
                    <a:pt x="591326" y="2791093"/>
                  </a:lnTo>
                  <a:lnTo>
                    <a:pt x="626593" y="2818359"/>
                  </a:lnTo>
                  <a:lnTo>
                    <a:pt x="662646" y="2844633"/>
                  </a:lnTo>
                  <a:lnTo>
                    <a:pt x="699465" y="2869895"/>
                  </a:lnTo>
                  <a:lnTo>
                    <a:pt x="737030" y="2894125"/>
                  </a:lnTo>
                  <a:lnTo>
                    <a:pt x="775320" y="2917302"/>
                  </a:lnTo>
                  <a:lnTo>
                    <a:pt x="814315" y="2939406"/>
                  </a:lnTo>
                  <a:lnTo>
                    <a:pt x="853993" y="2960415"/>
                  </a:lnTo>
                  <a:lnTo>
                    <a:pt x="894335" y="2980310"/>
                  </a:lnTo>
                  <a:lnTo>
                    <a:pt x="935320" y="2999070"/>
                  </a:lnTo>
                  <a:lnTo>
                    <a:pt x="976928" y="3016675"/>
                  </a:lnTo>
                  <a:lnTo>
                    <a:pt x="1019137" y="3033103"/>
                  </a:lnTo>
                  <a:lnTo>
                    <a:pt x="1061928" y="3048335"/>
                  </a:lnTo>
                  <a:lnTo>
                    <a:pt x="1105281" y="3062351"/>
                  </a:lnTo>
                  <a:lnTo>
                    <a:pt x="1149173" y="3075128"/>
                  </a:lnTo>
                  <a:lnTo>
                    <a:pt x="1193586" y="3086648"/>
                  </a:lnTo>
                  <a:lnTo>
                    <a:pt x="1238498" y="3096889"/>
                  </a:lnTo>
                  <a:lnTo>
                    <a:pt x="1283889" y="3105831"/>
                  </a:lnTo>
                  <a:lnTo>
                    <a:pt x="1329739" y="3113454"/>
                  </a:lnTo>
                  <a:lnTo>
                    <a:pt x="1376026" y="3119736"/>
                  </a:lnTo>
                  <a:lnTo>
                    <a:pt x="1422732" y="3124659"/>
                  </a:lnTo>
                  <a:lnTo>
                    <a:pt x="1469834" y="3128200"/>
                  </a:lnTo>
                  <a:lnTo>
                    <a:pt x="1517313" y="3130340"/>
                  </a:lnTo>
                  <a:lnTo>
                    <a:pt x="1565147" y="3131058"/>
                  </a:lnTo>
                  <a:lnTo>
                    <a:pt x="1613024" y="3130340"/>
                  </a:lnTo>
                  <a:lnTo>
                    <a:pt x="1660543" y="3128200"/>
                  </a:lnTo>
                  <a:lnTo>
                    <a:pt x="1707683" y="3124659"/>
                  </a:lnTo>
                  <a:lnTo>
                    <a:pt x="1754426" y="3119736"/>
                  </a:lnTo>
                  <a:lnTo>
                    <a:pt x="1800749" y="3113454"/>
                  </a:lnTo>
                  <a:lnTo>
                    <a:pt x="1846633" y="3105831"/>
                  </a:lnTo>
                  <a:lnTo>
                    <a:pt x="1892057" y="3096889"/>
                  </a:lnTo>
                  <a:lnTo>
                    <a:pt x="1937000" y="3086648"/>
                  </a:lnTo>
                  <a:lnTo>
                    <a:pt x="1981443" y="3075128"/>
                  </a:lnTo>
                  <a:lnTo>
                    <a:pt x="2025364" y="3062351"/>
                  </a:lnTo>
                  <a:lnTo>
                    <a:pt x="2068744" y="3048335"/>
                  </a:lnTo>
                  <a:lnTo>
                    <a:pt x="2111561" y="3033103"/>
                  </a:lnTo>
                  <a:lnTo>
                    <a:pt x="2153796" y="3016675"/>
                  </a:lnTo>
                  <a:lnTo>
                    <a:pt x="2195427" y="2999070"/>
                  </a:lnTo>
                  <a:lnTo>
                    <a:pt x="2236435" y="2980310"/>
                  </a:lnTo>
                  <a:lnTo>
                    <a:pt x="2276798" y="2960415"/>
                  </a:lnTo>
                  <a:lnTo>
                    <a:pt x="2316497" y="2939406"/>
                  </a:lnTo>
                  <a:lnTo>
                    <a:pt x="2355511" y="2917302"/>
                  </a:lnTo>
                  <a:lnTo>
                    <a:pt x="2393819" y="2894125"/>
                  </a:lnTo>
                  <a:lnTo>
                    <a:pt x="2431401" y="2869895"/>
                  </a:lnTo>
                  <a:lnTo>
                    <a:pt x="2468237" y="2844633"/>
                  </a:lnTo>
                  <a:lnTo>
                    <a:pt x="2504306" y="2818359"/>
                  </a:lnTo>
                  <a:lnTo>
                    <a:pt x="2539587" y="2791093"/>
                  </a:lnTo>
                  <a:lnTo>
                    <a:pt x="2574061" y="2762856"/>
                  </a:lnTo>
                  <a:lnTo>
                    <a:pt x="2607706" y="2733668"/>
                  </a:lnTo>
                  <a:lnTo>
                    <a:pt x="2640502" y="2703551"/>
                  </a:lnTo>
                  <a:lnTo>
                    <a:pt x="2672429" y="2672524"/>
                  </a:lnTo>
                  <a:lnTo>
                    <a:pt x="2703466" y="2640608"/>
                  </a:lnTo>
                  <a:lnTo>
                    <a:pt x="2733593" y="2607824"/>
                  </a:lnTo>
                  <a:lnTo>
                    <a:pt x="2762789" y="2574191"/>
                  </a:lnTo>
                  <a:lnTo>
                    <a:pt x="2791034" y="2539731"/>
                  </a:lnTo>
                  <a:lnTo>
                    <a:pt x="2818307" y="2504464"/>
                  </a:lnTo>
                  <a:lnTo>
                    <a:pt x="2844588" y="2468411"/>
                  </a:lnTo>
                  <a:lnTo>
                    <a:pt x="2869857" y="2431592"/>
                  </a:lnTo>
                  <a:lnTo>
                    <a:pt x="2894092" y="2394027"/>
                  </a:lnTo>
                  <a:lnTo>
                    <a:pt x="2917274" y="2355737"/>
                  </a:lnTo>
                  <a:lnTo>
                    <a:pt x="2939382" y="2316742"/>
                  </a:lnTo>
                  <a:lnTo>
                    <a:pt x="2960396" y="2277064"/>
                  </a:lnTo>
                  <a:lnTo>
                    <a:pt x="2980294" y="2236722"/>
                  </a:lnTo>
                  <a:lnTo>
                    <a:pt x="2999057" y="2195737"/>
                  </a:lnTo>
                  <a:lnTo>
                    <a:pt x="3016664" y="2154129"/>
                  </a:lnTo>
                  <a:lnTo>
                    <a:pt x="3033095" y="2111920"/>
                  </a:lnTo>
                  <a:lnTo>
                    <a:pt x="3048329" y="2069129"/>
                  </a:lnTo>
                  <a:lnTo>
                    <a:pt x="3062346" y="2025776"/>
                  </a:lnTo>
                  <a:lnTo>
                    <a:pt x="3075125" y="1981884"/>
                  </a:lnTo>
                  <a:lnTo>
                    <a:pt x="3086645" y="1937471"/>
                  </a:lnTo>
                  <a:lnTo>
                    <a:pt x="3096887" y="1892559"/>
                  </a:lnTo>
                  <a:lnTo>
                    <a:pt x="3105830" y="1847168"/>
                  </a:lnTo>
                  <a:lnTo>
                    <a:pt x="3113453" y="1801318"/>
                  </a:lnTo>
                  <a:lnTo>
                    <a:pt x="3119736" y="1755031"/>
                  </a:lnTo>
                  <a:lnTo>
                    <a:pt x="3124659" y="1708325"/>
                  </a:lnTo>
                  <a:lnTo>
                    <a:pt x="3128200" y="1661223"/>
                  </a:lnTo>
                  <a:lnTo>
                    <a:pt x="3130340" y="1613744"/>
                  </a:lnTo>
                  <a:lnTo>
                    <a:pt x="3131057" y="1565910"/>
                  </a:lnTo>
                  <a:close/>
                </a:path>
              </a:pathLst>
            </a:custGeom>
            <a:ln w="32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00144" y="3493008"/>
              <a:ext cx="1294765" cy="1294765"/>
            </a:xfrm>
            <a:custGeom>
              <a:avLst/>
              <a:gdLst/>
              <a:ahLst/>
              <a:cxnLst/>
              <a:rect l="l" t="t" r="r" b="b"/>
              <a:pathLst>
                <a:path w="1294764" h="1294764">
                  <a:moveTo>
                    <a:pt x="1294638" y="646938"/>
                  </a:moveTo>
                  <a:lnTo>
                    <a:pt x="1292863" y="598645"/>
                  </a:lnTo>
                  <a:lnTo>
                    <a:pt x="1287624" y="551319"/>
                  </a:lnTo>
                  <a:lnTo>
                    <a:pt x="1279045" y="505083"/>
                  </a:lnTo>
                  <a:lnTo>
                    <a:pt x="1267249" y="460063"/>
                  </a:lnTo>
                  <a:lnTo>
                    <a:pt x="1252362" y="416383"/>
                  </a:lnTo>
                  <a:lnTo>
                    <a:pt x="1234508" y="374168"/>
                  </a:lnTo>
                  <a:lnTo>
                    <a:pt x="1213811" y="333544"/>
                  </a:lnTo>
                  <a:lnTo>
                    <a:pt x="1190396" y="294636"/>
                  </a:lnTo>
                  <a:lnTo>
                    <a:pt x="1164388" y="257568"/>
                  </a:lnTo>
                  <a:lnTo>
                    <a:pt x="1135911" y="222465"/>
                  </a:lnTo>
                  <a:lnTo>
                    <a:pt x="1105090" y="189452"/>
                  </a:lnTo>
                  <a:lnTo>
                    <a:pt x="1072049" y="158654"/>
                  </a:lnTo>
                  <a:lnTo>
                    <a:pt x="1036912" y="130197"/>
                  </a:lnTo>
                  <a:lnTo>
                    <a:pt x="999805" y="104204"/>
                  </a:lnTo>
                  <a:lnTo>
                    <a:pt x="960851" y="80801"/>
                  </a:lnTo>
                  <a:lnTo>
                    <a:pt x="920175" y="60114"/>
                  </a:lnTo>
                  <a:lnTo>
                    <a:pt x="877903" y="42266"/>
                  </a:lnTo>
                  <a:lnTo>
                    <a:pt x="834157" y="27383"/>
                  </a:lnTo>
                  <a:lnTo>
                    <a:pt x="789063" y="15590"/>
                  </a:lnTo>
                  <a:lnTo>
                    <a:pt x="742746" y="7012"/>
                  </a:lnTo>
                  <a:lnTo>
                    <a:pt x="695329" y="1773"/>
                  </a:lnTo>
                  <a:lnTo>
                    <a:pt x="646938" y="0"/>
                  </a:lnTo>
                  <a:lnTo>
                    <a:pt x="598645" y="1773"/>
                  </a:lnTo>
                  <a:lnTo>
                    <a:pt x="551319" y="7012"/>
                  </a:lnTo>
                  <a:lnTo>
                    <a:pt x="505083" y="15590"/>
                  </a:lnTo>
                  <a:lnTo>
                    <a:pt x="460063" y="27383"/>
                  </a:lnTo>
                  <a:lnTo>
                    <a:pt x="416383" y="42266"/>
                  </a:lnTo>
                  <a:lnTo>
                    <a:pt x="374168" y="60114"/>
                  </a:lnTo>
                  <a:lnTo>
                    <a:pt x="333544" y="80801"/>
                  </a:lnTo>
                  <a:lnTo>
                    <a:pt x="294636" y="104204"/>
                  </a:lnTo>
                  <a:lnTo>
                    <a:pt x="257568" y="130197"/>
                  </a:lnTo>
                  <a:lnTo>
                    <a:pt x="222465" y="158654"/>
                  </a:lnTo>
                  <a:lnTo>
                    <a:pt x="189452" y="189452"/>
                  </a:lnTo>
                  <a:lnTo>
                    <a:pt x="158654" y="222465"/>
                  </a:lnTo>
                  <a:lnTo>
                    <a:pt x="130197" y="257568"/>
                  </a:lnTo>
                  <a:lnTo>
                    <a:pt x="104204" y="294636"/>
                  </a:lnTo>
                  <a:lnTo>
                    <a:pt x="80801" y="333544"/>
                  </a:lnTo>
                  <a:lnTo>
                    <a:pt x="60114" y="374168"/>
                  </a:lnTo>
                  <a:lnTo>
                    <a:pt x="42266" y="416383"/>
                  </a:lnTo>
                  <a:lnTo>
                    <a:pt x="27383" y="460063"/>
                  </a:lnTo>
                  <a:lnTo>
                    <a:pt x="15590" y="505083"/>
                  </a:lnTo>
                  <a:lnTo>
                    <a:pt x="7012" y="551319"/>
                  </a:lnTo>
                  <a:lnTo>
                    <a:pt x="1773" y="598645"/>
                  </a:lnTo>
                  <a:lnTo>
                    <a:pt x="0" y="646938"/>
                  </a:lnTo>
                  <a:lnTo>
                    <a:pt x="1773" y="695329"/>
                  </a:lnTo>
                  <a:lnTo>
                    <a:pt x="7012" y="742746"/>
                  </a:lnTo>
                  <a:lnTo>
                    <a:pt x="15590" y="789063"/>
                  </a:lnTo>
                  <a:lnTo>
                    <a:pt x="27383" y="834157"/>
                  </a:lnTo>
                  <a:lnTo>
                    <a:pt x="42266" y="877903"/>
                  </a:lnTo>
                  <a:lnTo>
                    <a:pt x="60114" y="920175"/>
                  </a:lnTo>
                  <a:lnTo>
                    <a:pt x="80801" y="960851"/>
                  </a:lnTo>
                  <a:lnTo>
                    <a:pt x="104204" y="999805"/>
                  </a:lnTo>
                  <a:lnTo>
                    <a:pt x="130197" y="1036912"/>
                  </a:lnTo>
                  <a:lnTo>
                    <a:pt x="158654" y="1072049"/>
                  </a:lnTo>
                  <a:lnTo>
                    <a:pt x="189452" y="1105090"/>
                  </a:lnTo>
                  <a:lnTo>
                    <a:pt x="222465" y="1135911"/>
                  </a:lnTo>
                  <a:lnTo>
                    <a:pt x="257568" y="1164388"/>
                  </a:lnTo>
                  <a:lnTo>
                    <a:pt x="294636" y="1190396"/>
                  </a:lnTo>
                  <a:lnTo>
                    <a:pt x="333544" y="1213811"/>
                  </a:lnTo>
                  <a:lnTo>
                    <a:pt x="374168" y="1234508"/>
                  </a:lnTo>
                  <a:lnTo>
                    <a:pt x="416383" y="1252362"/>
                  </a:lnTo>
                  <a:lnTo>
                    <a:pt x="460063" y="1267249"/>
                  </a:lnTo>
                  <a:lnTo>
                    <a:pt x="505083" y="1279045"/>
                  </a:lnTo>
                  <a:lnTo>
                    <a:pt x="551319" y="1287624"/>
                  </a:lnTo>
                  <a:lnTo>
                    <a:pt x="598645" y="1292863"/>
                  </a:lnTo>
                  <a:lnTo>
                    <a:pt x="646938" y="1294638"/>
                  </a:lnTo>
                  <a:lnTo>
                    <a:pt x="695329" y="1292863"/>
                  </a:lnTo>
                  <a:lnTo>
                    <a:pt x="742746" y="1287624"/>
                  </a:lnTo>
                  <a:lnTo>
                    <a:pt x="789063" y="1279045"/>
                  </a:lnTo>
                  <a:lnTo>
                    <a:pt x="834157" y="1267249"/>
                  </a:lnTo>
                  <a:lnTo>
                    <a:pt x="877903" y="1252362"/>
                  </a:lnTo>
                  <a:lnTo>
                    <a:pt x="920175" y="1234508"/>
                  </a:lnTo>
                  <a:lnTo>
                    <a:pt x="960851" y="1213811"/>
                  </a:lnTo>
                  <a:lnTo>
                    <a:pt x="999805" y="1190396"/>
                  </a:lnTo>
                  <a:lnTo>
                    <a:pt x="1036912" y="1164388"/>
                  </a:lnTo>
                  <a:lnTo>
                    <a:pt x="1072049" y="1135911"/>
                  </a:lnTo>
                  <a:lnTo>
                    <a:pt x="1105090" y="1105090"/>
                  </a:lnTo>
                  <a:lnTo>
                    <a:pt x="1135911" y="1072049"/>
                  </a:lnTo>
                  <a:lnTo>
                    <a:pt x="1164388" y="1036912"/>
                  </a:lnTo>
                  <a:lnTo>
                    <a:pt x="1190396" y="999805"/>
                  </a:lnTo>
                  <a:lnTo>
                    <a:pt x="1213811" y="960851"/>
                  </a:lnTo>
                  <a:lnTo>
                    <a:pt x="1234508" y="920175"/>
                  </a:lnTo>
                  <a:lnTo>
                    <a:pt x="1252362" y="877903"/>
                  </a:lnTo>
                  <a:lnTo>
                    <a:pt x="1267249" y="834157"/>
                  </a:lnTo>
                  <a:lnTo>
                    <a:pt x="1279045" y="789063"/>
                  </a:lnTo>
                  <a:lnTo>
                    <a:pt x="1287624" y="742746"/>
                  </a:lnTo>
                  <a:lnTo>
                    <a:pt x="1292863" y="695329"/>
                  </a:lnTo>
                  <a:lnTo>
                    <a:pt x="1294638" y="646938"/>
                  </a:lnTo>
                  <a:close/>
                </a:path>
              </a:pathLst>
            </a:custGeom>
            <a:ln w="32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56176" y="3866388"/>
              <a:ext cx="822325" cy="534670"/>
            </a:xfrm>
            <a:custGeom>
              <a:avLst/>
              <a:gdLst/>
              <a:ahLst/>
              <a:cxnLst/>
              <a:rect l="l" t="t" r="r" b="b"/>
              <a:pathLst>
                <a:path w="822325" h="534670">
                  <a:moveTo>
                    <a:pt x="0" y="534162"/>
                  </a:moveTo>
                  <a:lnTo>
                    <a:pt x="822197" y="0"/>
                  </a:lnTo>
                </a:path>
              </a:pathLst>
            </a:custGeom>
            <a:ln w="19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54068" y="3804665"/>
              <a:ext cx="1007110" cy="657860"/>
            </a:xfrm>
            <a:custGeom>
              <a:avLst/>
              <a:gdLst/>
              <a:ahLst/>
              <a:cxnLst/>
              <a:rect l="l" t="t" r="r" b="b"/>
              <a:pathLst>
                <a:path w="1007110" h="657860">
                  <a:moveTo>
                    <a:pt x="143256" y="637032"/>
                  </a:moveTo>
                  <a:lnTo>
                    <a:pt x="81534" y="534162"/>
                  </a:lnTo>
                  <a:lnTo>
                    <a:pt x="0" y="657606"/>
                  </a:lnTo>
                  <a:lnTo>
                    <a:pt x="143256" y="637032"/>
                  </a:lnTo>
                  <a:close/>
                </a:path>
                <a:path w="1007110" h="657860">
                  <a:moveTo>
                    <a:pt x="1006602" y="0"/>
                  </a:moveTo>
                  <a:lnTo>
                    <a:pt x="883158" y="20574"/>
                  </a:lnTo>
                  <a:lnTo>
                    <a:pt x="944880" y="123444"/>
                  </a:lnTo>
                  <a:lnTo>
                    <a:pt x="10066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77312" y="3271266"/>
              <a:ext cx="768095" cy="14173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04082" y="3311652"/>
              <a:ext cx="91439" cy="35204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79342" y="3270504"/>
              <a:ext cx="54864" cy="83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2212" y="3390900"/>
              <a:ext cx="18288" cy="10972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27170" y="3270504"/>
              <a:ext cx="91439" cy="84581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91000" y="3307080"/>
              <a:ext cx="188975" cy="42062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387852" y="3475482"/>
              <a:ext cx="678180" cy="494030"/>
            </a:xfrm>
            <a:custGeom>
              <a:avLst/>
              <a:gdLst/>
              <a:ahLst/>
              <a:cxnLst/>
              <a:rect l="l" t="t" r="r" b="b"/>
              <a:pathLst>
                <a:path w="678179" h="494029">
                  <a:moveTo>
                    <a:pt x="0" y="0"/>
                  </a:moveTo>
                  <a:lnTo>
                    <a:pt x="678180" y="493776"/>
                  </a:lnTo>
                </a:path>
              </a:pathLst>
            </a:custGeom>
            <a:ln w="19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24884" y="3907536"/>
              <a:ext cx="144145" cy="123825"/>
            </a:xfrm>
            <a:custGeom>
              <a:avLst/>
              <a:gdLst/>
              <a:ahLst/>
              <a:cxnLst/>
              <a:rect l="l" t="t" r="r" b="b"/>
              <a:pathLst>
                <a:path w="144145" h="123825">
                  <a:moveTo>
                    <a:pt x="144018" y="123444"/>
                  </a:moveTo>
                  <a:lnTo>
                    <a:pt x="61722" y="0"/>
                  </a:lnTo>
                  <a:lnTo>
                    <a:pt x="0" y="102870"/>
                  </a:lnTo>
                  <a:lnTo>
                    <a:pt x="144018" y="1234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84982" y="2859786"/>
              <a:ext cx="1459230" cy="472440"/>
            </a:xfrm>
            <a:custGeom>
              <a:avLst/>
              <a:gdLst/>
              <a:ahLst/>
              <a:cxnLst/>
              <a:rect l="l" t="t" r="r" b="b"/>
              <a:pathLst>
                <a:path w="1459229" h="472439">
                  <a:moveTo>
                    <a:pt x="0" y="0"/>
                  </a:moveTo>
                  <a:lnTo>
                    <a:pt x="1459230" y="472439"/>
                  </a:lnTo>
                </a:path>
              </a:pathLst>
            </a:custGeom>
            <a:ln w="19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23638" y="3270504"/>
              <a:ext cx="123825" cy="123825"/>
            </a:xfrm>
            <a:custGeom>
              <a:avLst/>
              <a:gdLst/>
              <a:ahLst/>
              <a:cxnLst/>
              <a:rect l="l" t="t" r="r" b="b"/>
              <a:pathLst>
                <a:path w="123825" h="123825">
                  <a:moveTo>
                    <a:pt x="123444" y="102870"/>
                  </a:moveTo>
                  <a:lnTo>
                    <a:pt x="41148" y="0"/>
                  </a:lnTo>
                  <a:lnTo>
                    <a:pt x="0" y="123444"/>
                  </a:lnTo>
                  <a:lnTo>
                    <a:pt x="123444" y="1028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48762" y="2634996"/>
              <a:ext cx="505967" cy="21488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15690" y="2677668"/>
              <a:ext cx="91439" cy="35204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72022" y="6548628"/>
              <a:ext cx="768095" cy="14173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98791" y="6589014"/>
              <a:ext cx="90677" cy="5867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54240" y="6548628"/>
              <a:ext cx="192786" cy="827532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2287523" y="2996183"/>
            <a:ext cx="243840" cy="828040"/>
            <a:chOff x="2287523" y="2996183"/>
            <a:chExt cx="243840" cy="828040"/>
          </a:xfrm>
        </p:grpSpPr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87523" y="3077717"/>
              <a:ext cx="105918" cy="1371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09443" y="2996183"/>
              <a:ext cx="121920" cy="827532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4956809" y="6978395"/>
            <a:ext cx="235585" cy="794385"/>
            <a:chOff x="4956809" y="6978395"/>
            <a:chExt cx="235585" cy="794385"/>
          </a:xfrm>
        </p:grpSpPr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56809" y="7059929"/>
              <a:ext cx="105918" cy="1371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64251" y="6978395"/>
              <a:ext cx="128016" cy="794003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4970526" y="2259329"/>
            <a:ext cx="230504" cy="828040"/>
            <a:chOff x="4970526" y="2259329"/>
            <a:chExt cx="230504" cy="828040"/>
          </a:xfrm>
        </p:grpSpPr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70526" y="2284475"/>
              <a:ext cx="90677" cy="9067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72634" y="2259329"/>
              <a:ext cx="128016" cy="827532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7919466" y="2999994"/>
            <a:ext cx="238760" cy="828040"/>
            <a:chOff x="7919466" y="2999994"/>
            <a:chExt cx="238760" cy="828040"/>
          </a:xfrm>
        </p:grpSpPr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19466" y="3025140"/>
              <a:ext cx="91439" cy="54406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036052" y="2999994"/>
              <a:ext cx="121920" cy="827532"/>
            </a:xfrm>
            <a:prstGeom prst="rect">
              <a:avLst/>
            </a:prstGeom>
          </p:spPr>
        </p:pic>
      </p:grpSp>
      <p:sp>
        <p:nvSpPr>
          <p:cNvPr id="36" name="object 36"/>
          <p:cNvSpPr/>
          <p:nvPr/>
        </p:nvSpPr>
        <p:spPr>
          <a:xfrm>
            <a:off x="3852671" y="2727198"/>
            <a:ext cx="236220" cy="0"/>
          </a:xfrm>
          <a:custGeom>
            <a:avLst/>
            <a:gdLst/>
            <a:ahLst/>
            <a:cxnLst/>
            <a:rect l="l" t="t" r="r" b="b"/>
            <a:pathLst>
              <a:path w="236220">
                <a:moveTo>
                  <a:pt x="0" y="0"/>
                </a:moveTo>
                <a:lnTo>
                  <a:pt x="236220" y="0"/>
                </a:lnTo>
              </a:path>
            </a:pathLst>
          </a:custGeom>
          <a:ln w="93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object 37"/>
          <p:cNvGrpSpPr/>
          <p:nvPr/>
        </p:nvGrpSpPr>
        <p:grpSpPr>
          <a:xfrm>
            <a:off x="5050859" y="4390681"/>
            <a:ext cx="2149475" cy="2514600"/>
            <a:chOff x="5050859" y="4390681"/>
            <a:chExt cx="2149475" cy="2514600"/>
          </a:xfrm>
        </p:grpSpPr>
        <p:sp>
          <p:nvSpPr>
            <p:cNvPr id="38" name="object 38"/>
            <p:cNvSpPr/>
            <p:nvPr/>
          </p:nvSpPr>
          <p:spPr>
            <a:xfrm>
              <a:off x="5067300" y="4819649"/>
              <a:ext cx="1233170" cy="1526540"/>
            </a:xfrm>
            <a:custGeom>
              <a:avLst/>
              <a:gdLst/>
              <a:ahLst/>
              <a:cxnLst/>
              <a:rect l="l" t="t" r="r" b="b"/>
              <a:pathLst>
                <a:path w="1233170" h="1526539">
                  <a:moveTo>
                    <a:pt x="0" y="1525524"/>
                  </a:moveTo>
                  <a:lnTo>
                    <a:pt x="41589" y="1526029"/>
                  </a:lnTo>
                  <a:lnTo>
                    <a:pt x="82880" y="1524649"/>
                  </a:lnTo>
                  <a:lnTo>
                    <a:pt x="123845" y="1521412"/>
                  </a:lnTo>
                  <a:lnTo>
                    <a:pt x="164462" y="1516350"/>
                  </a:lnTo>
                  <a:lnTo>
                    <a:pt x="204706" y="1509492"/>
                  </a:lnTo>
                  <a:lnTo>
                    <a:pt x="244552" y="1500868"/>
                  </a:lnTo>
                  <a:lnTo>
                    <a:pt x="283975" y="1490509"/>
                  </a:lnTo>
                  <a:lnTo>
                    <a:pt x="322951" y="1478445"/>
                  </a:lnTo>
                  <a:lnTo>
                    <a:pt x="361456" y="1464706"/>
                  </a:lnTo>
                  <a:lnTo>
                    <a:pt x="399464" y="1449322"/>
                  </a:lnTo>
                  <a:lnTo>
                    <a:pt x="436953" y="1432324"/>
                  </a:lnTo>
                  <a:lnTo>
                    <a:pt x="473896" y="1413741"/>
                  </a:lnTo>
                  <a:lnTo>
                    <a:pt x="510269" y="1393605"/>
                  </a:lnTo>
                  <a:lnTo>
                    <a:pt x="546048" y="1371945"/>
                  </a:lnTo>
                  <a:lnTo>
                    <a:pt x="581209" y="1348791"/>
                  </a:lnTo>
                  <a:lnTo>
                    <a:pt x="615727" y="1324173"/>
                  </a:lnTo>
                  <a:lnTo>
                    <a:pt x="649576" y="1298123"/>
                  </a:lnTo>
                  <a:lnTo>
                    <a:pt x="682734" y="1270669"/>
                  </a:lnTo>
                  <a:lnTo>
                    <a:pt x="715174" y="1241843"/>
                  </a:lnTo>
                  <a:lnTo>
                    <a:pt x="746874" y="1211674"/>
                  </a:lnTo>
                  <a:lnTo>
                    <a:pt x="777807" y="1180193"/>
                  </a:lnTo>
                  <a:lnTo>
                    <a:pt x="807951" y="1147429"/>
                  </a:lnTo>
                  <a:lnTo>
                    <a:pt x="837279" y="1113414"/>
                  </a:lnTo>
                  <a:lnTo>
                    <a:pt x="865768" y="1078177"/>
                  </a:lnTo>
                  <a:lnTo>
                    <a:pt x="893393" y="1041748"/>
                  </a:lnTo>
                  <a:lnTo>
                    <a:pt x="920129" y="1004158"/>
                  </a:lnTo>
                  <a:lnTo>
                    <a:pt x="945952" y="965437"/>
                  </a:lnTo>
                  <a:lnTo>
                    <a:pt x="970838" y="925615"/>
                  </a:lnTo>
                  <a:lnTo>
                    <a:pt x="994762" y="884722"/>
                  </a:lnTo>
                  <a:lnTo>
                    <a:pt x="1017699" y="842788"/>
                  </a:lnTo>
                  <a:lnTo>
                    <a:pt x="1039626" y="799845"/>
                  </a:lnTo>
                  <a:lnTo>
                    <a:pt x="1060516" y="755921"/>
                  </a:lnTo>
                  <a:lnTo>
                    <a:pt x="1080346" y="711048"/>
                  </a:lnTo>
                  <a:lnTo>
                    <a:pt x="1099092" y="665255"/>
                  </a:lnTo>
                  <a:lnTo>
                    <a:pt x="1116728" y="618572"/>
                  </a:lnTo>
                  <a:lnTo>
                    <a:pt x="1133231" y="571030"/>
                  </a:lnTo>
                  <a:lnTo>
                    <a:pt x="1148575" y="522659"/>
                  </a:lnTo>
                  <a:lnTo>
                    <a:pt x="1162736" y="473489"/>
                  </a:lnTo>
                  <a:lnTo>
                    <a:pt x="1175691" y="423551"/>
                  </a:lnTo>
                  <a:lnTo>
                    <a:pt x="1187413" y="372874"/>
                  </a:lnTo>
                  <a:lnTo>
                    <a:pt x="1197879" y="321489"/>
                  </a:lnTo>
                  <a:lnTo>
                    <a:pt x="1207064" y="269427"/>
                  </a:lnTo>
                  <a:lnTo>
                    <a:pt x="1214943" y="216716"/>
                  </a:lnTo>
                  <a:lnTo>
                    <a:pt x="1221492" y="163388"/>
                  </a:lnTo>
                  <a:lnTo>
                    <a:pt x="1226687" y="109472"/>
                  </a:lnTo>
                  <a:lnTo>
                    <a:pt x="1230503" y="54999"/>
                  </a:lnTo>
                  <a:lnTo>
                    <a:pt x="1232915" y="0"/>
                  </a:lnTo>
                </a:path>
              </a:pathLst>
            </a:custGeom>
            <a:ln w="32880">
              <a:solidFill>
                <a:srgbClr val="3475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190744" y="4597907"/>
              <a:ext cx="1490980" cy="2194560"/>
            </a:xfrm>
            <a:custGeom>
              <a:avLst/>
              <a:gdLst/>
              <a:ahLst/>
              <a:cxnLst/>
              <a:rect l="l" t="t" r="r" b="b"/>
              <a:pathLst>
                <a:path w="1490979" h="2194559">
                  <a:moveTo>
                    <a:pt x="0" y="2194560"/>
                  </a:moveTo>
                  <a:lnTo>
                    <a:pt x="48517" y="2180323"/>
                  </a:lnTo>
                  <a:lnTo>
                    <a:pt x="96452" y="2165057"/>
                  </a:lnTo>
                  <a:lnTo>
                    <a:pt x="143793" y="2148781"/>
                  </a:lnTo>
                  <a:lnTo>
                    <a:pt x="190528" y="2131511"/>
                  </a:lnTo>
                  <a:lnTo>
                    <a:pt x="236645" y="2113267"/>
                  </a:lnTo>
                  <a:lnTo>
                    <a:pt x="282132" y="2094065"/>
                  </a:lnTo>
                  <a:lnTo>
                    <a:pt x="326977" y="2073925"/>
                  </a:lnTo>
                  <a:lnTo>
                    <a:pt x="371168" y="2052864"/>
                  </a:lnTo>
                  <a:lnTo>
                    <a:pt x="414694" y="2030901"/>
                  </a:lnTo>
                  <a:lnTo>
                    <a:pt x="457542" y="2008052"/>
                  </a:lnTo>
                  <a:lnTo>
                    <a:pt x="499701" y="1984337"/>
                  </a:lnTo>
                  <a:lnTo>
                    <a:pt x="541158" y="1959774"/>
                  </a:lnTo>
                  <a:lnTo>
                    <a:pt x="581901" y="1934380"/>
                  </a:lnTo>
                  <a:lnTo>
                    <a:pt x="621919" y="1908173"/>
                  </a:lnTo>
                  <a:lnTo>
                    <a:pt x="661200" y="1881172"/>
                  </a:lnTo>
                  <a:lnTo>
                    <a:pt x="699731" y="1853394"/>
                  </a:lnTo>
                  <a:lnTo>
                    <a:pt x="737501" y="1824859"/>
                  </a:lnTo>
                  <a:lnTo>
                    <a:pt x="774498" y="1795583"/>
                  </a:lnTo>
                  <a:lnTo>
                    <a:pt x="810710" y="1765584"/>
                  </a:lnTo>
                  <a:lnTo>
                    <a:pt x="846125" y="1734882"/>
                  </a:lnTo>
                  <a:lnTo>
                    <a:pt x="880730" y="1703493"/>
                  </a:lnTo>
                  <a:lnTo>
                    <a:pt x="914515" y="1671436"/>
                  </a:lnTo>
                  <a:lnTo>
                    <a:pt x="947467" y="1638729"/>
                  </a:lnTo>
                  <a:lnTo>
                    <a:pt x="979574" y="1605390"/>
                  </a:lnTo>
                  <a:lnTo>
                    <a:pt x="1010825" y="1571437"/>
                  </a:lnTo>
                  <a:lnTo>
                    <a:pt x="1041206" y="1536888"/>
                  </a:lnTo>
                  <a:lnTo>
                    <a:pt x="1070707" y="1501762"/>
                  </a:lnTo>
                  <a:lnTo>
                    <a:pt x="1099316" y="1466075"/>
                  </a:lnTo>
                  <a:lnTo>
                    <a:pt x="1127020" y="1429847"/>
                  </a:lnTo>
                  <a:lnTo>
                    <a:pt x="1153807" y="1393094"/>
                  </a:lnTo>
                  <a:lnTo>
                    <a:pt x="1179666" y="1355837"/>
                  </a:lnTo>
                  <a:lnTo>
                    <a:pt x="1204585" y="1318091"/>
                  </a:lnTo>
                  <a:lnTo>
                    <a:pt x="1228551" y="1279876"/>
                  </a:lnTo>
                  <a:lnTo>
                    <a:pt x="1251553" y="1241210"/>
                  </a:lnTo>
                  <a:lnTo>
                    <a:pt x="1273580" y="1202109"/>
                  </a:lnTo>
                  <a:lnTo>
                    <a:pt x="1294618" y="1162594"/>
                  </a:lnTo>
                  <a:lnTo>
                    <a:pt x="1314655" y="1122681"/>
                  </a:lnTo>
                  <a:lnTo>
                    <a:pt x="1333681" y="1082388"/>
                  </a:lnTo>
                  <a:lnTo>
                    <a:pt x="1351683" y="1041735"/>
                  </a:lnTo>
                  <a:lnTo>
                    <a:pt x="1368650" y="1000738"/>
                  </a:lnTo>
                  <a:lnTo>
                    <a:pt x="1384568" y="959416"/>
                  </a:lnTo>
                  <a:lnTo>
                    <a:pt x="1399427" y="917786"/>
                  </a:lnTo>
                  <a:lnTo>
                    <a:pt x="1413214" y="875868"/>
                  </a:lnTo>
                  <a:lnTo>
                    <a:pt x="1425917" y="833678"/>
                  </a:lnTo>
                  <a:lnTo>
                    <a:pt x="1437525" y="791235"/>
                  </a:lnTo>
                  <a:lnTo>
                    <a:pt x="1448025" y="748558"/>
                  </a:lnTo>
                  <a:lnTo>
                    <a:pt x="1457406" y="705663"/>
                  </a:lnTo>
                  <a:lnTo>
                    <a:pt x="1465655" y="662570"/>
                  </a:lnTo>
                  <a:lnTo>
                    <a:pt x="1472762" y="619295"/>
                  </a:lnTo>
                  <a:lnTo>
                    <a:pt x="1478712" y="575858"/>
                  </a:lnTo>
                  <a:lnTo>
                    <a:pt x="1483496" y="532276"/>
                  </a:lnTo>
                  <a:lnTo>
                    <a:pt x="1487101" y="488568"/>
                  </a:lnTo>
                  <a:lnTo>
                    <a:pt x="1489514" y="444750"/>
                  </a:lnTo>
                  <a:lnTo>
                    <a:pt x="1490725" y="400843"/>
                  </a:lnTo>
                  <a:lnTo>
                    <a:pt x="1490720" y="356862"/>
                  </a:lnTo>
                  <a:lnTo>
                    <a:pt x="1489489" y="312827"/>
                  </a:lnTo>
                  <a:lnTo>
                    <a:pt x="1487019" y="268756"/>
                  </a:lnTo>
                  <a:lnTo>
                    <a:pt x="1483298" y="224666"/>
                  </a:lnTo>
                  <a:lnTo>
                    <a:pt x="1478314" y="180576"/>
                  </a:lnTo>
                  <a:lnTo>
                    <a:pt x="1472056" y="136503"/>
                  </a:lnTo>
                  <a:lnTo>
                    <a:pt x="1464511" y="92466"/>
                  </a:lnTo>
                  <a:lnTo>
                    <a:pt x="1455667" y="48483"/>
                  </a:lnTo>
                  <a:lnTo>
                    <a:pt x="1445513" y="4572"/>
                  </a:lnTo>
                  <a:lnTo>
                    <a:pt x="1445513" y="3048"/>
                  </a:lnTo>
                  <a:lnTo>
                    <a:pt x="1444752" y="1524"/>
                  </a:lnTo>
                  <a:lnTo>
                    <a:pt x="1443989" y="0"/>
                  </a:lnTo>
                </a:path>
              </a:pathLst>
            </a:custGeom>
            <a:ln w="32880">
              <a:solidFill>
                <a:srgbClr val="E1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278374" y="4690109"/>
              <a:ext cx="1670685" cy="2198370"/>
            </a:xfrm>
            <a:custGeom>
              <a:avLst/>
              <a:gdLst/>
              <a:ahLst/>
              <a:cxnLst/>
              <a:rect l="l" t="t" r="r" b="b"/>
              <a:pathLst>
                <a:path w="1670684" h="2198370">
                  <a:moveTo>
                    <a:pt x="0" y="2198370"/>
                  </a:moveTo>
                  <a:lnTo>
                    <a:pt x="48331" y="2187179"/>
                  </a:lnTo>
                  <a:lnTo>
                    <a:pt x="96163" y="2174978"/>
                  </a:lnTo>
                  <a:lnTo>
                    <a:pt x="143486" y="2161779"/>
                  </a:lnTo>
                  <a:lnTo>
                    <a:pt x="190290" y="2147595"/>
                  </a:lnTo>
                  <a:lnTo>
                    <a:pt x="236565" y="2132440"/>
                  </a:lnTo>
                  <a:lnTo>
                    <a:pt x="282300" y="2116327"/>
                  </a:lnTo>
                  <a:lnTo>
                    <a:pt x="327485" y="2099269"/>
                  </a:lnTo>
                  <a:lnTo>
                    <a:pt x="372110" y="2081280"/>
                  </a:lnTo>
                  <a:lnTo>
                    <a:pt x="416165" y="2062374"/>
                  </a:lnTo>
                  <a:lnTo>
                    <a:pt x="459641" y="2042563"/>
                  </a:lnTo>
                  <a:lnTo>
                    <a:pt x="502526" y="2021861"/>
                  </a:lnTo>
                  <a:lnTo>
                    <a:pt x="544810" y="2000281"/>
                  </a:lnTo>
                  <a:lnTo>
                    <a:pt x="586485" y="1977837"/>
                  </a:lnTo>
                  <a:lnTo>
                    <a:pt x="627538" y="1954542"/>
                  </a:lnTo>
                  <a:lnTo>
                    <a:pt x="667961" y="1930409"/>
                  </a:lnTo>
                  <a:lnTo>
                    <a:pt x="707743" y="1905452"/>
                  </a:lnTo>
                  <a:lnTo>
                    <a:pt x="746874" y="1879684"/>
                  </a:lnTo>
                  <a:lnTo>
                    <a:pt x="785343" y="1853118"/>
                  </a:lnTo>
                  <a:lnTo>
                    <a:pt x="823142" y="1825769"/>
                  </a:lnTo>
                  <a:lnTo>
                    <a:pt x="860259" y="1797648"/>
                  </a:lnTo>
                  <a:lnTo>
                    <a:pt x="896684" y="1768770"/>
                  </a:lnTo>
                  <a:lnTo>
                    <a:pt x="932408" y="1739148"/>
                  </a:lnTo>
                  <a:lnTo>
                    <a:pt x="967420" y="1708795"/>
                  </a:lnTo>
                  <a:lnTo>
                    <a:pt x="1001710" y="1677724"/>
                  </a:lnTo>
                  <a:lnTo>
                    <a:pt x="1035267" y="1645950"/>
                  </a:lnTo>
                  <a:lnTo>
                    <a:pt x="1068083" y="1613484"/>
                  </a:lnTo>
                  <a:lnTo>
                    <a:pt x="1100146" y="1580342"/>
                  </a:lnTo>
                  <a:lnTo>
                    <a:pt x="1131447" y="1546535"/>
                  </a:lnTo>
                  <a:lnTo>
                    <a:pt x="1161975" y="1512078"/>
                  </a:lnTo>
                  <a:lnTo>
                    <a:pt x="1191720" y="1476984"/>
                  </a:lnTo>
                  <a:lnTo>
                    <a:pt x="1220673" y="1441266"/>
                  </a:lnTo>
                  <a:lnTo>
                    <a:pt x="1248822" y="1404937"/>
                  </a:lnTo>
                  <a:lnTo>
                    <a:pt x="1276159" y="1368011"/>
                  </a:lnTo>
                  <a:lnTo>
                    <a:pt x="1302671" y="1330501"/>
                  </a:lnTo>
                  <a:lnTo>
                    <a:pt x="1328351" y="1292421"/>
                  </a:lnTo>
                  <a:lnTo>
                    <a:pt x="1353187" y="1253784"/>
                  </a:lnTo>
                  <a:lnTo>
                    <a:pt x="1377169" y="1214603"/>
                  </a:lnTo>
                  <a:lnTo>
                    <a:pt x="1400288" y="1174891"/>
                  </a:lnTo>
                  <a:lnTo>
                    <a:pt x="1422532" y="1134663"/>
                  </a:lnTo>
                  <a:lnTo>
                    <a:pt x="1443893" y="1093931"/>
                  </a:lnTo>
                  <a:lnTo>
                    <a:pt x="1464359" y="1052708"/>
                  </a:lnTo>
                  <a:lnTo>
                    <a:pt x="1483921" y="1011009"/>
                  </a:lnTo>
                  <a:lnTo>
                    <a:pt x="1502568" y="968846"/>
                  </a:lnTo>
                  <a:lnTo>
                    <a:pt x="1520291" y="926233"/>
                  </a:lnTo>
                  <a:lnTo>
                    <a:pt x="1537079" y="883183"/>
                  </a:lnTo>
                  <a:lnTo>
                    <a:pt x="1552922" y="839710"/>
                  </a:lnTo>
                  <a:lnTo>
                    <a:pt x="1567810" y="795826"/>
                  </a:lnTo>
                  <a:lnTo>
                    <a:pt x="1581733" y="751546"/>
                  </a:lnTo>
                  <a:lnTo>
                    <a:pt x="1594681" y="706882"/>
                  </a:lnTo>
                  <a:lnTo>
                    <a:pt x="1606643" y="661848"/>
                  </a:lnTo>
                  <a:lnTo>
                    <a:pt x="1617609" y="616458"/>
                  </a:lnTo>
                  <a:lnTo>
                    <a:pt x="1627570" y="570724"/>
                  </a:lnTo>
                  <a:lnTo>
                    <a:pt x="1636515" y="524660"/>
                  </a:lnTo>
                  <a:lnTo>
                    <a:pt x="1644435" y="478279"/>
                  </a:lnTo>
                  <a:lnTo>
                    <a:pt x="1651318" y="431596"/>
                  </a:lnTo>
                  <a:lnTo>
                    <a:pt x="1657155" y="384622"/>
                  </a:lnTo>
                  <a:lnTo>
                    <a:pt x="1661935" y="337372"/>
                  </a:lnTo>
                  <a:lnTo>
                    <a:pt x="1665649" y="289858"/>
                  </a:lnTo>
                  <a:lnTo>
                    <a:pt x="1668286" y="242095"/>
                  </a:lnTo>
                  <a:lnTo>
                    <a:pt x="1669837" y="194096"/>
                  </a:lnTo>
                  <a:lnTo>
                    <a:pt x="1670291" y="145873"/>
                  </a:lnTo>
                  <a:lnTo>
                    <a:pt x="1669638" y="97440"/>
                  </a:lnTo>
                  <a:lnTo>
                    <a:pt x="1667867" y="48811"/>
                  </a:lnTo>
                  <a:lnTo>
                    <a:pt x="1664970" y="0"/>
                  </a:lnTo>
                </a:path>
              </a:pathLst>
            </a:custGeom>
            <a:ln w="3288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758177" y="4400549"/>
              <a:ext cx="226695" cy="165100"/>
            </a:xfrm>
            <a:custGeom>
              <a:avLst/>
              <a:gdLst/>
              <a:ahLst/>
              <a:cxnLst/>
              <a:rect l="l" t="t" r="r" b="b"/>
              <a:pathLst>
                <a:path w="226695" h="165100">
                  <a:moveTo>
                    <a:pt x="226314" y="0"/>
                  </a:moveTo>
                  <a:lnTo>
                    <a:pt x="0" y="164592"/>
                  </a:lnTo>
                </a:path>
              </a:pathLst>
            </a:custGeom>
            <a:ln w="19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675882" y="4503419"/>
              <a:ext cx="123825" cy="123825"/>
            </a:xfrm>
            <a:custGeom>
              <a:avLst/>
              <a:gdLst/>
              <a:ahLst/>
              <a:cxnLst/>
              <a:rect l="l" t="t" r="r" b="b"/>
              <a:pathLst>
                <a:path w="123825" h="123825">
                  <a:moveTo>
                    <a:pt x="123444" y="102870"/>
                  </a:moveTo>
                  <a:lnTo>
                    <a:pt x="41148" y="0"/>
                  </a:lnTo>
                  <a:lnTo>
                    <a:pt x="0" y="123444"/>
                  </a:lnTo>
                  <a:lnTo>
                    <a:pt x="123444" y="1028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861048" y="5859017"/>
              <a:ext cx="329565" cy="41275"/>
            </a:xfrm>
            <a:custGeom>
              <a:avLst/>
              <a:gdLst/>
              <a:ahLst/>
              <a:cxnLst/>
              <a:rect l="l" t="t" r="r" b="b"/>
              <a:pathLst>
                <a:path w="329565" h="41275">
                  <a:moveTo>
                    <a:pt x="329183" y="0"/>
                  </a:moveTo>
                  <a:lnTo>
                    <a:pt x="0" y="41148"/>
                  </a:lnTo>
                </a:path>
              </a:pathLst>
            </a:custGeom>
            <a:ln w="19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758177" y="5838443"/>
              <a:ext cx="123825" cy="123825"/>
            </a:xfrm>
            <a:custGeom>
              <a:avLst/>
              <a:gdLst/>
              <a:ahLst/>
              <a:cxnLst/>
              <a:rect l="l" t="t" r="r" b="b"/>
              <a:pathLst>
                <a:path w="123825" h="123825">
                  <a:moveTo>
                    <a:pt x="123444" y="123444"/>
                  </a:moveTo>
                  <a:lnTo>
                    <a:pt x="102870" y="0"/>
                  </a:lnTo>
                  <a:lnTo>
                    <a:pt x="0" y="82296"/>
                  </a:lnTo>
                  <a:lnTo>
                    <a:pt x="123444" y="1234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5" name="object 4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187183" y="4055364"/>
            <a:ext cx="707135" cy="141731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7124700" y="4283202"/>
            <a:ext cx="835660" cy="247015"/>
            <a:chOff x="7124700" y="4283202"/>
            <a:chExt cx="835660" cy="247015"/>
          </a:xfrm>
        </p:grpSpPr>
        <p:pic>
          <p:nvPicPr>
            <p:cNvPr id="47" name="object 4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124700" y="4283202"/>
              <a:ext cx="835152" cy="12344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124700" y="4406646"/>
              <a:ext cx="835152" cy="123444"/>
            </a:xfrm>
            <a:prstGeom prst="rect">
              <a:avLst/>
            </a:prstGeom>
          </p:spPr>
        </p:pic>
      </p:grpSp>
      <p:pic>
        <p:nvPicPr>
          <p:cNvPr id="49" name="object 4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234428" y="5808726"/>
            <a:ext cx="377952" cy="278891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5080253" y="5596890"/>
            <a:ext cx="876300" cy="241935"/>
            <a:chOff x="5080253" y="5596890"/>
            <a:chExt cx="876300" cy="241935"/>
          </a:xfrm>
        </p:grpSpPr>
        <p:pic>
          <p:nvPicPr>
            <p:cNvPr id="51" name="object 5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080253" y="5596890"/>
              <a:ext cx="475488" cy="214884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5566409" y="5654040"/>
              <a:ext cx="288290" cy="123825"/>
            </a:xfrm>
            <a:custGeom>
              <a:avLst/>
              <a:gdLst/>
              <a:ahLst/>
              <a:cxnLst/>
              <a:rect l="l" t="t" r="r" b="b"/>
              <a:pathLst>
                <a:path w="288289" h="123825">
                  <a:moveTo>
                    <a:pt x="0" y="0"/>
                  </a:moveTo>
                  <a:lnTo>
                    <a:pt x="288036" y="123443"/>
                  </a:lnTo>
                </a:path>
              </a:pathLst>
            </a:custGeom>
            <a:ln w="19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833871" y="5736336"/>
              <a:ext cx="123189" cy="102235"/>
            </a:xfrm>
            <a:custGeom>
              <a:avLst/>
              <a:gdLst/>
              <a:ahLst/>
              <a:cxnLst/>
              <a:rect l="l" t="t" r="r" b="b"/>
              <a:pathLst>
                <a:path w="123189" h="102235">
                  <a:moveTo>
                    <a:pt x="122682" y="102107"/>
                  </a:moveTo>
                  <a:lnTo>
                    <a:pt x="41148" y="0"/>
                  </a:lnTo>
                  <a:lnTo>
                    <a:pt x="0" y="102107"/>
                  </a:lnTo>
                  <a:lnTo>
                    <a:pt x="122682" y="1021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4867674" y="2695213"/>
            <a:ext cx="3248025" cy="2037080"/>
            <a:chOff x="4867674" y="2695213"/>
            <a:chExt cx="3248025" cy="2037080"/>
          </a:xfrm>
        </p:grpSpPr>
        <p:sp>
          <p:nvSpPr>
            <p:cNvPr id="55" name="object 55"/>
            <p:cNvSpPr/>
            <p:nvPr/>
          </p:nvSpPr>
          <p:spPr>
            <a:xfrm>
              <a:off x="4888229" y="2715767"/>
              <a:ext cx="3206750" cy="472440"/>
            </a:xfrm>
            <a:custGeom>
              <a:avLst/>
              <a:gdLst/>
              <a:ahLst/>
              <a:cxnLst/>
              <a:rect l="l" t="t" r="r" b="b"/>
              <a:pathLst>
                <a:path w="3206750" h="472439">
                  <a:moveTo>
                    <a:pt x="3206496" y="0"/>
                  </a:moveTo>
                  <a:lnTo>
                    <a:pt x="0" y="472439"/>
                  </a:lnTo>
                </a:path>
              </a:pathLst>
            </a:custGeom>
            <a:ln w="41109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772149" y="2750057"/>
              <a:ext cx="2094864" cy="1910080"/>
            </a:xfrm>
            <a:custGeom>
              <a:avLst/>
              <a:gdLst/>
              <a:ahLst/>
              <a:cxnLst/>
              <a:rect l="l" t="t" r="r" b="b"/>
              <a:pathLst>
                <a:path w="2094865" h="1910079">
                  <a:moveTo>
                    <a:pt x="2094738" y="0"/>
                  </a:moveTo>
                  <a:lnTo>
                    <a:pt x="2071261" y="44566"/>
                  </a:lnTo>
                  <a:lnTo>
                    <a:pt x="2047264" y="88795"/>
                  </a:lnTo>
                  <a:lnTo>
                    <a:pt x="2022751" y="132682"/>
                  </a:lnTo>
                  <a:lnTo>
                    <a:pt x="1997726" y="176223"/>
                  </a:lnTo>
                  <a:lnTo>
                    <a:pt x="1972192" y="219415"/>
                  </a:lnTo>
                  <a:lnTo>
                    <a:pt x="1946155" y="262254"/>
                  </a:lnTo>
                  <a:lnTo>
                    <a:pt x="1919617" y="304735"/>
                  </a:lnTo>
                  <a:lnTo>
                    <a:pt x="1892584" y="346856"/>
                  </a:lnTo>
                  <a:lnTo>
                    <a:pt x="1865059" y="388612"/>
                  </a:lnTo>
                  <a:lnTo>
                    <a:pt x="1837047" y="430000"/>
                  </a:lnTo>
                  <a:lnTo>
                    <a:pt x="1808551" y="471016"/>
                  </a:lnTo>
                  <a:lnTo>
                    <a:pt x="1779577" y="511657"/>
                  </a:lnTo>
                  <a:lnTo>
                    <a:pt x="1750127" y="551917"/>
                  </a:lnTo>
                  <a:lnTo>
                    <a:pt x="1720206" y="591794"/>
                  </a:lnTo>
                  <a:lnTo>
                    <a:pt x="1689818" y="631284"/>
                  </a:lnTo>
                  <a:lnTo>
                    <a:pt x="1658967" y="670383"/>
                  </a:lnTo>
                  <a:lnTo>
                    <a:pt x="1627658" y="709088"/>
                  </a:lnTo>
                  <a:lnTo>
                    <a:pt x="1595894" y="747394"/>
                  </a:lnTo>
                  <a:lnTo>
                    <a:pt x="1563680" y="785297"/>
                  </a:lnTo>
                  <a:lnTo>
                    <a:pt x="1531020" y="822795"/>
                  </a:lnTo>
                  <a:lnTo>
                    <a:pt x="1497917" y="859883"/>
                  </a:lnTo>
                  <a:lnTo>
                    <a:pt x="1464377" y="896557"/>
                  </a:lnTo>
                  <a:lnTo>
                    <a:pt x="1430402" y="932814"/>
                  </a:lnTo>
                  <a:lnTo>
                    <a:pt x="1395998" y="968650"/>
                  </a:lnTo>
                  <a:lnTo>
                    <a:pt x="1361168" y="1004061"/>
                  </a:lnTo>
                  <a:lnTo>
                    <a:pt x="1325917" y="1039043"/>
                  </a:lnTo>
                  <a:lnTo>
                    <a:pt x="1290248" y="1073593"/>
                  </a:lnTo>
                  <a:lnTo>
                    <a:pt x="1254167" y="1107707"/>
                  </a:lnTo>
                  <a:lnTo>
                    <a:pt x="1217676" y="1141380"/>
                  </a:lnTo>
                  <a:lnTo>
                    <a:pt x="1180779" y="1174610"/>
                  </a:lnTo>
                  <a:lnTo>
                    <a:pt x="1143482" y="1207393"/>
                  </a:lnTo>
                  <a:lnTo>
                    <a:pt x="1105789" y="1239724"/>
                  </a:lnTo>
                  <a:lnTo>
                    <a:pt x="1067702" y="1271600"/>
                  </a:lnTo>
                  <a:lnTo>
                    <a:pt x="1029228" y="1303017"/>
                  </a:lnTo>
                  <a:lnTo>
                    <a:pt x="990368" y="1333972"/>
                  </a:lnTo>
                  <a:lnTo>
                    <a:pt x="951129" y="1364460"/>
                  </a:lnTo>
                  <a:lnTo>
                    <a:pt x="911513" y="1394478"/>
                  </a:lnTo>
                  <a:lnTo>
                    <a:pt x="871525" y="1424022"/>
                  </a:lnTo>
                  <a:lnTo>
                    <a:pt x="831170" y="1453089"/>
                  </a:lnTo>
                  <a:lnTo>
                    <a:pt x="790451" y="1481674"/>
                  </a:lnTo>
                  <a:lnTo>
                    <a:pt x="749372" y="1509774"/>
                  </a:lnTo>
                  <a:lnTo>
                    <a:pt x="707937" y="1537384"/>
                  </a:lnTo>
                  <a:lnTo>
                    <a:pt x="666151" y="1564502"/>
                  </a:lnTo>
                  <a:lnTo>
                    <a:pt x="624018" y="1591124"/>
                  </a:lnTo>
                  <a:lnTo>
                    <a:pt x="581542" y="1617245"/>
                  </a:lnTo>
                  <a:lnTo>
                    <a:pt x="538726" y="1642862"/>
                  </a:lnTo>
                  <a:lnTo>
                    <a:pt x="495576" y="1667971"/>
                  </a:lnTo>
                  <a:lnTo>
                    <a:pt x="452095" y="1692568"/>
                  </a:lnTo>
                  <a:lnTo>
                    <a:pt x="408287" y="1716650"/>
                  </a:lnTo>
                  <a:lnTo>
                    <a:pt x="364157" y="1740213"/>
                  </a:lnTo>
                  <a:lnTo>
                    <a:pt x="319709" y="1763253"/>
                  </a:lnTo>
                  <a:lnTo>
                    <a:pt x="274946" y="1785766"/>
                  </a:lnTo>
                  <a:lnTo>
                    <a:pt x="229873" y="1807748"/>
                  </a:lnTo>
                  <a:lnTo>
                    <a:pt x="184494" y="1829197"/>
                  </a:lnTo>
                  <a:lnTo>
                    <a:pt x="138813" y="1850107"/>
                  </a:lnTo>
                  <a:lnTo>
                    <a:pt x="92834" y="1870475"/>
                  </a:lnTo>
                  <a:lnTo>
                    <a:pt x="46561" y="1890298"/>
                  </a:lnTo>
                  <a:lnTo>
                    <a:pt x="0" y="1909572"/>
                  </a:lnTo>
                </a:path>
              </a:pathLst>
            </a:custGeom>
            <a:ln w="27406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699605" y="4587192"/>
              <a:ext cx="144649" cy="144875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4970525" y="2894837"/>
              <a:ext cx="1910714" cy="932815"/>
            </a:xfrm>
            <a:custGeom>
              <a:avLst/>
              <a:gdLst/>
              <a:ahLst/>
              <a:cxnLst/>
              <a:rect l="l" t="t" r="r" b="b"/>
              <a:pathLst>
                <a:path w="1910715" h="932814">
                  <a:moveTo>
                    <a:pt x="1910333" y="0"/>
                  </a:moveTo>
                  <a:lnTo>
                    <a:pt x="1871315" y="31413"/>
                  </a:lnTo>
                  <a:lnTo>
                    <a:pt x="1831987" y="62390"/>
                  </a:lnTo>
                  <a:lnTo>
                    <a:pt x="1792352" y="92928"/>
                  </a:lnTo>
                  <a:lnTo>
                    <a:pt x="1752414" y="123025"/>
                  </a:lnTo>
                  <a:lnTo>
                    <a:pt x="1712178" y="152679"/>
                  </a:lnTo>
                  <a:lnTo>
                    <a:pt x="1671648" y="181889"/>
                  </a:lnTo>
                  <a:lnTo>
                    <a:pt x="1630826" y="210652"/>
                  </a:lnTo>
                  <a:lnTo>
                    <a:pt x="1589717" y="238966"/>
                  </a:lnTo>
                  <a:lnTo>
                    <a:pt x="1548325" y="266830"/>
                  </a:lnTo>
                  <a:lnTo>
                    <a:pt x="1506654" y="294242"/>
                  </a:lnTo>
                  <a:lnTo>
                    <a:pt x="1464707" y="321200"/>
                  </a:lnTo>
                  <a:lnTo>
                    <a:pt x="1422489" y="347701"/>
                  </a:lnTo>
                  <a:lnTo>
                    <a:pt x="1380003" y="373745"/>
                  </a:lnTo>
                  <a:lnTo>
                    <a:pt x="1337252" y="399329"/>
                  </a:lnTo>
                  <a:lnTo>
                    <a:pt x="1294242" y="424451"/>
                  </a:lnTo>
                  <a:lnTo>
                    <a:pt x="1250976" y="449109"/>
                  </a:lnTo>
                  <a:lnTo>
                    <a:pt x="1207457" y="473302"/>
                  </a:lnTo>
                  <a:lnTo>
                    <a:pt x="1163689" y="497027"/>
                  </a:lnTo>
                  <a:lnTo>
                    <a:pt x="1119677" y="520283"/>
                  </a:lnTo>
                  <a:lnTo>
                    <a:pt x="1075424" y="543068"/>
                  </a:lnTo>
                  <a:lnTo>
                    <a:pt x="1030934" y="565379"/>
                  </a:lnTo>
                  <a:lnTo>
                    <a:pt x="986211" y="587216"/>
                  </a:lnTo>
                  <a:lnTo>
                    <a:pt x="941259" y="608576"/>
                  </a:lnTo>
                  <a:lnTo>
                    <a:pt x="896081" y="629456"/>
                  </a:lnTo>
                  <a:lnTo>
                    <a:pt x="850682" y="649856"/>
                  </a:lnTo>
                  <a:lnTo>
                    <a:pt x="805065" y="669774"/>
                  </a:lnTo>
                  <a:lnTo>
                    <a:pt x="759234" y="689207"/>
                  </a:lnTo>
                  <a:lnTo>
                    <a:pt x="713193" y="708153"/>
                  </a:lnTo>
                  <a:lnTo>
                    <a:pt x="666946" y="726611"/>
                  </a:lnTo>
                  <a:lnTo>
                    <a:pt x="620497" y="744579"/>
                  </a:lnTo>
                  <a:lnTo>
                    <a:pt x="573849" y="762055"/>
                  </a:lnTo>
                  <a:lnTo>
                    <a:pt x="527007" y="779037"/>
                  </a:lnTo>
                  <a:lnTo>
                    <a:pt x="479974" y="795522"/>
                  </a:lnTo>
                  <a:lnTo>
                    <a:pt x="432754" y="811510"/>
                  </a:lnTo>
                  <a:lnTo>
                    <a:pt x="385351" y="826999"/>
                  </a:lnTo>
                  <a:lnTo>
                    <a:pt x="337768" y="841985"/>
                  </a:lnTo>
                  <a:lnTo>
                    <a:pt x="290011" y="856468"/>
                  </a:lnTo>
                  <a:lnTo>
                    <a:pt x="242082" y="870446"/>
                  </a:lnTo>
                  <a:lnTo>
                    <a:pt x="193985" y="883917"/>
                  </a:lnTo>
                  <a:lnTo>
                    <a:pt x="145725" y="896878"/>
                  </a:lnTo>
                  <a:lnTo>
                    <a:pt x="97305" y="909328"/>
                  </a:lnTo>
                  <a:lnTo>
                    <a:pt x="48728" y="921265"/>
                  </a:lnTo>
                  <a:lnTo>
                    <a:pt x="0" y="932688"/>
                  </a:lnTo>
                </a:path>
              </a:pathLst>
            </a:custGeom>
            <a:ln w="27406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898802" y="3756231"/>
              <a:ext cx="142696" cy="142267"/>
            </a:xfrm>
            <a:prstGeom prst="rect">
              <a:avLst/>
            </a:prstGeom>
          </p:spPr>
        </p:pic>
      </p:grpSp>
      <p:sp>
        <p:nvSpPr>
          <p:cNvPr id="60" name="object 60"/>
          <p:cNvSpPr/>
          <p:nvPr/>
        </p:nvSpPr>
        <p:spPr>
          <a:xfrm>
            <a:off x="7557516" y="2220467"/>
            <a:ext cx="515620" cy="228600"/>
          </a:xfrm>
          <a:custGeom>
            <a:avLst/>
            <a:gdLst/>
            <a:ahLst/>
            <a:cxnLst/>
            <a:rect l="l" t="t" r="r" b="b"/>
            <a:pathLst>
              <a:path w="515620" h="228600">
                <a:moveTo>
                  <a:pt x="109728" y="176784"/>
                </a:moveTo>
                <a:lnTo>
                  <a:pt x="109728" y="156210"/>
                </a:lnTo>
                <a:lnTo>
                  <a:pt x="22860" y="156210"/>
                </a:lnTo>
                <a:lnTo>
                  <a:pt x="22859" y="0"/>
                </a:lnTo>
                <a:lnTo>
                  <a:pt x="0" y="0"/>
                </a:lnTo>
                <a:lnTo>
                  <a:pt x="0" y="176784"/>
                </a:lnTo>
                <a:lnTo>
                  <a:pt x="109728" y="176784"/>
                </a:lnTo>
                <a:close/>
              </a:path>
              <a:path w="515620" h="228600">
                <a:moveTo>
                  <a:pt x="156970" y="25146"/>
                </a:moveTo>
                <a:lnTo>
                  <a:pt x="156970" y="0"/>
                </a:lnTo>
                <a:lnTo>
                  <a:pt x="135636" y="0"/>
                </a:lnTo>
                <a:lnTo>
                  <a:pt x="135636" y="25146"/>
                </a:lnTo>
                <a:lnTo>
                  <a:pt x="156970" y="25146"/>
                </a:lnTo>
                <a:close/>
              </a:path>
              <a:path w="515620" h="228600">
                <a:moveTo>
                  <a:pt x="156970" y="176784"/>
                </a:moveTo>
                <a:lnTo>
                  <a:pt x="156970" y="48768"/>
                </a:lnTo>
                <a:lnTo>
                  <a:pt x="135636" y="48768"/>
                </a:lnTo>
                <a:lnTo>
                  <a:pt x="135636" y="176784"/>
                </a:lnTo>
                <a:lnTo>
                  <a:pt x="156970" y="176784"/>
                </a:lnTo>
                <a:close/>
              </a:path>
              <a:path w="515620" h="228600">
                <a:moveTo>
                  <a:pt x="274320" y="111252"/>
                </a:moveTo>
                <a:lnTo>
                  <a:pt x="274320" y="64008"/>
                </a:lnTo>
                <a:lnTo>
                  <a:pt x="266449" y="56007"/>
                </a:lnTo>
                <a:lnTo>
                  <a:pt x="257651" y="50292"/>
                </a:lnTo>
                <a:lnTo>
                  <a:pt x="247852" y="46863"/>
                </a:lnTo>
                <a:lnTo>
                  <a:pt x="238506" y="45880"/>
                </a:lnTo>
                <a:lnTo>
                  <a:pt x="236220" y="45771"/>
                </a:lnTo>
                <a:lnTo>
                  <a:pt x="228695" y="46279"/>
                </a:lnTo>
                <a:lnTo>
                  <a:pt x="191940" y="71032"/>
                </a:lnTo>
                <a:lnTo>
                  <a:pt x="181356" y="112014"/>
                </a:lnTo>
                <a:lnTo>
                  <a:pt x="182332" y="124729"/>
                </a:lnTo>
                <a:lnTo>
                  <a:pt x="203977" y="166175"/>
                </a:lnTo>
                <a:lnTo>
                  <a:pt x="204215" y="166323"/>
                </a:lnTo>
                <a:lnTo>
                  <a:pt x="204215" y="110490"/>
                </a:lnTo>
                <a:lnTo>
                  <a:pt x="204799" y="99762"/>
                </a:lnTo>
                <a:lnTo>
                  <a:pt x="225171" y="66865"/>
                </a:lnTo>
                <a:lnTo>
                  <a:pt x="239268" y="64085"/>
                </a:lnTo>
                <a:lnTo>
                  <a:pt x="245649" y="64734"/>
                </a:lnTo>
                <a:lnTo>
                  <a:pt x="273617" y="100417"/>
                </a:lnTo>
                <a:lnTo>
                  <a:pt x="274320" y="111252"/>
                </a:lnTo>
                <a:close/>
              </a:path>
              <a:path w="515620" h="228600">
                <a:moveTo>
                  <a:pt x="272034" y="219725"/>
                </a:moveTo>
                <a:lnTo>
                  <a:pt x="272034" y="160020"/>
                </a:lnTo>
                <a:lnTo>
                  <a:pt x="272010" y="169890"/>
                </a:lnTo>
                <a:lnTo>
                  <a:pt x="271843" y="177831"/>
                </a:lnTo>
                <a:lnTo>
                  <a:pt x="246399" y="210999"/>
                </a:lnTo>
                <a:lnTo>
                  <a:pt x="227076" y="211074"/>
                </a:lnTo>
                <a:lnTo>
                  <a:pt x="219432" y="208770"/>
                </a:lnTo>
                <a:lnTo>
                  <a:pt x="214122" y="204978"/>
                </a:lnTo>
                <a:lnTo>
                  <a:pt x="210311" y="201930"/>
                </a:lnTo>
                <a:lnTo>
                  <a:pt x="208026" y="197358"/>
                </a:lnTo>
                <a:lnTo>
                  <a:pt x="207264" y="190500"/>
                </a:lnTo>
                <a:lnTo>
                  <a:pt x="185928" y="187452"/>
                </a:lnTo>
                <a:lnTo>
                  <a:pt x="207073" y="223135"/>
                </a:lnTo>
                <a:lnTo>
                  <a:pt x="236220" y="228600"/>
                </a:lnTo>
                <a:lnTo>
                  <a:pt x="245518" y="228171"/>
                </a:lnTo>
                <a:lnTo>
                  <a:pt x="254031" y="226885"/>
                </a:lnTo>
                <a:lnTo>
                  <a:pt x="261830" y="224742"/>
                </a:lnTo>
                <a:lnTo>
                  <a:pt x="268986" y="221742"/>
                </a:lnTo>
                <a:lnTo>
                  <a:pt x="272034" y="219725"/>
                </a:lnTo>
                <a:close/>
              </a:path>
              <a:path w="515620" h="228600">
                <a:moveTo>
                  <a:pt x="294132" y="159258"/>
                </a:moveTo>
                <a:lnTo>
                  <a:pt x="294132" y="48768"/>
                </a:lnTo>
                <a:lnTo>
                  <a:pt x="274320" y="48768"/>
                </a:lnTo>
                <a:lnTo>
                  <a:pt x="274320" y="111252"/>
                </a:lnTo>
                <a:lnTo>
                  <a:pt x="273617" y="122848"/>
                </a:lnTo>
                <a:lnTo>
                  <a:pt x="252888" y="155638"/>
                </a:lnTo>
                <a:lnTo>
                  <a:pt x="239268" y="158496"/>
                </a:lnTo>
                <a:lnTo>
                  <a:pt x="231695" y="157781"/>
                </a:lnTo>
                <a:lnTo>
                  <a:pt x="204799" y="122205"/>
                </a:lnTo>
                <a:lnTo>
                  <a:pt x="204215" y="110490"/>
                </a:lnTo>
                <a:lnTo>
                  <a:pt x="204215" y="166323"/>
                </a:lnTo>
                <a:lnTo>
                  <a:pt x="213550" y="172116"/>
                </a:lnTo>
                <a:lnTo>
                  <a:pt x="224551" y="175629"/>
                </a:lnTo>
                <a:lnTo>
                  <a:pt x="236982" y="176784"/>
                </a:lnTo>
                <a:lnTo>
                  <a:pt x="246959" y="175771"/>
                </a:lnTo>
                <a:lnTo>
                  <a:pt x="256222" y="172688"/>
                </a:lnTo>
                <a:lnTo>
                  <a:pt x="264628" y="167461"/>
                </a:lnTo>
                <a:lnTo>
                  <a:pt x="272034" y="160020"/>
                </a:lnTo>
                <a:lnTo>
                  <a:pt x="272034" y="219725"/>
                </a:lnTo>
                <a:lnTo>
                  <a:pt x="292798" y="184880"/>
                </a:lnTo>
                <a:lnTo>
                  <a:pt x="293822" y="173104"/>
                </a:lnTo>
                <a:lnTo>
                  <a:pt x="294132" y="159258"/>
                </a:lnTo>
                <a:close/>
              </a:path>
              <a:path w="515620" h="228600">
                <a:moveTo>
                  <a:pt x="348996" y="176784"/>
                </a:moveTo>
                <a:lnTo>
                  <a:pt x="348996" y="0"/>
                </a:lnTo>
                <a:lnTo>
                  <a:pt x="326898" y="0"/>
                </a:lnTo>
                <a:lnTo>
                  <a:pt x="326898" y="176784"/>
                </a:lnTo>
                <a:lnTo>
                  <a:pt x="348996" y="176784"/>
                </a:lnTo>
                <a:close/>
              </a:path>
              <a:path w="515620" h="228600">
                <a:moveTo>
                  <a:pt x="431292" y="176784"/>
                </a:moveTo>
                <a:lnTo>
                  <a:pt x="431292" y="96012"/>
                </a:lnTo>
                <a:lnTo>
                  <a:pt x="431006" y="86987"/>
                </a:lnTo>
                <a:lnTo>
                  <a:pt x="411480" y="51816"/>
                </a:lnTo>
                <a:lnTo>
                  <a:pt x="404622" y="48006"/>
                </a:lnTo>
                <a:lnTo>
                  <a:pt x="396240" y="45720"/>
                </a:lnTo>
                <a:lnTo>
                  <a:pt x="387096" y="45720"/>
                </a:lnTo>
                <a:lnTo>
                  <a:pt x="376106" y="46851"/>
                </a:lnTo>
                <a:lnTo>
                  <a:pt x="366045" y="50196"/>
                </a:lnTo>
                <a:lnTo>
                  <a:pt x="356985" y="55685"/>
                </a:lnTo>
                <a:lnTo>
                  <a:pt x="348996" y="63246"/>
                </a:lnTo>
                <a:lnTo>
                  <a:pt x="348996" y="96774"/>
                </a:lnTo>
                <a:lnTo>
                  <a:pt x="349758" y="89154"/>
                </a:lnTo>
                <a:lnTo>
                  <a:pt x="352044" y="83058"/>
                </a:lnTo>
                <a:lnTo>
                  <a:pt x="390906" y="64770"/>
                </a:lnTo>
                <a:lnTo>
                  <a:pt x="397764" y="67056"/>
                </a:lnTo>
                <a:lnTo>
                  <a:pt x="402336" y="72390"/>
                </a:lnTo>
                <a:lnTo>
                  <a:pt x="406908" y="76962"/>
                </a:lnTo>
                <a:lnTo>
                  <a:pt x="409956" y="84582"/>
                </a:lnTo>
                <a:lnTo>
                  <a:pt x="409956" y="176784"/>
                </a:lnTo>
                <a:lnTo>
                  <a:pt x="431292" y="176784"/>
                </a:lnTo>
                <a:close/>
              </a:path>
              <a:path w="515620" h="228600">
                <a:moveTo>
                  <a:pt x="468630" y="65532"/>
                </a:moveTo>
                <a:lnTo>
                  <a:pt x="468630" y="48768"/>
                </a:lnTo>
                <a:lnTo>
                  <a:pt x="452628" y="48768"/>
                </a:lnTo>
                <a:lnTo>
                  <a:pt x="452628" y="65532"/>
                </a:lnTo>
                <a:lnTo>
                  <a:pt x="468630" y="65532"/>
                </a:lnTo>
                <a:close/>
              </a:path>
              <a:path w="515620" h="228600">
                <a:moveTo>
                  <a:pt x="515112" y="176784"/>
                </a:moveTo>
                <a:lnTo>
                  <a:pt x="511302" y="157734"/>
                </a:lnTo>
                <a:lnTo>
                  <a:pt x="507492" y="157734"/>
                </a:lnTo>
                <a:lnTo>
                  <a:pt x="504444" y="158496"/>
                </a:lnTo>
                <a:lnTo>
                  <a:pt x="499109" y="158496"/>
                </a:lnTo>
                <a:lnTo>
                  <a:pt x="496062" y="157734"/>
                </a:lnTo>
                <a:lnTo>
                  <a:pt x="494538" y="156972"/>
                </a:lnTo>
                <a:lnTo>
                  <a:pt x="491490" y="153924"/>
                </a:lnTo>
                <a:lnTo>
                  <a:pt x="489966" y="150876"/>
                </a:lnTo>
                <a:lnTo>
                  <a:pt x="489966" y="4572"/>
                </a:lnTo>
                <a:lnTo>
                  <a:pt x="468630" y="17526"/>
                </a:lnTo>
                <a:lnTo>
                  <a:pt x="468630" y="152400"/>
                </a:lnTo>
                <a:lnTo>
                  <a:pt x="469392" y="160782"/>
                </a:lnTo>
                <a:lnTo>
                  <a:pt x="470916" y="164592"/>
                </a:lnTo>
                <a:lnTo>
                  <a:pt x="472440" y="169164"/>
                </a:lnTo>
                <a:lnTo>
                  <a:pt x="475488" y="172212"/>
                </a:lnTo>
                <a:lnTo>
                  <a:pt x="480059" y="174498"/>
                </a:lnTo>
                <a:lnTo>
                  <a:pt x="484631" y="177546"/>
                </a:lnTo>
                <a:lnTo>
                  <a:pt x="489966" y="178212"/>
                </a:lnTo>
                <a:lnTo>
                  <a:pt x="502920" y="178308"/>
                </a:lnTo>
                <a:lnTo>
                  <a:pt x="515112" y="176784"/>
                </a:lnTo>
                <a:close/>
              </a:path>
              <a:path w="515620" h="228600">
                <a:moveTo>
                  <a:pt x="511302" y="65532"/>
                </a:moveTo>
                <a:lnTo>
                  <a:pt x="511302" y="48768"/>
                </a:lnTo>
                <a:lnTo>
                  <a:pt x="489966" y="48768"/>
                </a:lnTo>
                <a:lnTo>
                  <a:pt x="489966" y="65532"/>
                </a:lnTo>
                <a:lnTo>
                  <a:pt x="511302" y="65532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550657" y="2516885"/>
            <a:ext cx="513080" cy="179070"/>
          </a:xfrm>
          <a:custGeom>
            <a:avLst/>
            <a:gdLst/>
            <a:ahLst/>
            <a:cxnLst/>
            <a:rect l="l" t="t" r="r" b="b"/>
            <a:pathLst>
              <a:path w="513079" h="179069">
                <a:moveTo>
                  <a:pt x="109728" y="176022"/>
                </a:moveTo>
                <a:lnTo>
                  <a:pt x="109728" y="155448"/>
                </a:lnTo>
                <a:lnTo>
                  <a:pt x="22860" y="155448"/>
                </a:lnTo>
                <a:lnTo>
                  <a:pt x="22859" y="0"/>
                </a:lnTo>
                <a:lnTo>
                  <a:pt x="0" y="0"/>
                </a:lnTo>
                <a:lnTo>
                  <a:pt x="0" y="176022"/>
                </a:lnTo>
                <a:lnTo>
                  <a:pt x="109728" y="176022"/>
                </a:lnTo>
                <a:close/>
              </a:path>
              <a:path w="513079" h="179069">
                <a:moveTo>
                  <a:pt x="246888" y="110490"/>
                </a:moveTo>
                <a:lnTo>
                  <a:pt x="237565" y="71913"/>
                </a:lnTo>
                <a:lnTo>
                  <a:pt x="199263" y="46732"/>
                </a:lnTo>
                <a:lnTo>
                  <a:pt x="186690" y="45720"/>
                </a:lnTo>
                <a:lnTo>
                  <a:pt x="175569" y="46577"/>
                </a:lnTo>
                <a:lnTo>
                  <a:pt x="138183" y="69151"/>
                </a:lnTo>
                <a:lnTo>
                  <a:pt x="127254" y="112014"/>
                </a:lnTo>
                <a:lnTo>
                  <a:pt x="128254" y="127468"/>
                </a:lnTo>
                <a:lnTo>
                  <a:pt x="131254" y="140779"/>
                </a:lnTo>
                <a:lnTo>
                  <a:pt x="136255" y="152090"/>
                </a:lnTo>
                <a:lnTo>
                  <a:pt x="143256" y="161544"/>
                </a:lnTo>
                <a:lnTo>
                  <a:pt x="149352" y="166798"/>
                </a:lnTo>
                <a:lnTo>
                  <a:pt x="149352" y="112014"/>
                </a:lnTo>
                <a:lnTo>
                  <a:pt x="150054" y="100726"/>
                </a:lnTo>
                <a:lnTo>
                  <a:pt x="171926" y="66484"/>
                </a:lnTo>
                <a:lnTo>
                  <a:pt x="186690" y="63246"/>
                </a:lnTo>
                <a:lnTo>
                  <a:pt x="194405" y="64079"/>
                </a:lnTo>
                <a:lnTo>
                  <a:pt x="222027" y="90773"/>
                </a:lnTo>
                <a:lnTo>
                  <a:pt x="224790" y="111252"/>
                </a:lnTo>
                <a:lnTo>
                  <a:pt x="224790" y="166756"/>
                </a:lnTo>
                <a:lnTo>
                  <a:pt x="230314" y="161829"/>
                </a:lnTo>
                <a:lnTo>
                  <a:pt x="246447" y="122348"/>
                </a:lnTo>
                <a:lnTo>
                  <a:pt x="246888" y="110490"/>
                </a:lnTo>
                <a:close/>
              </a:path>
              <a:path w="513079" h="179069">
                <a:moveTo>
                  <a:pt x="224790" y="166756"/>
                </a:moveTo>
                <a:lnTo>
                  <a:pt x="224790" y="111252"/>
                </a:lnTo>
                <a:lnTo>
                  <a:pt x="224087" y="123098"/>
                </a:lnTo>
                <a:lnTo>
                  <a:pt x="222027" y="133445"/>
                </a:lnTo>
                <a:lnTo>
                  <a:pt x="194726" y="160710"/>
                </a:lnTo>
                <a:lnTo>
                  <a:pt x="186690" y="161544"/>
                </a:lnTo>
                <a:lnTo>
                  <a:pt x="178986" y="160710"/>
                </a:lnTo>
                <a:lnTo>
                  <a:pt x="150054" y="123741"/>
                </a:lnTo>
                <a:lnTo>
                  <a:pt x="149352" y="112014"/>
                </a:lnTo>
                <a:lnTo>
                  <a:pt x="149352" y="166798"/>
                </a:lnTo>
                <a:lnTo>
                  <a:pt x="152399" y="169425"/>
                </a:lnTo>
                <a:lnTo>
                  <a:pt x="162686" y="174879"/>
                </a:lnTo>
                <a:lnTo>
                  <a:pt x="174117" y="178046"/>
                </a:lnTo>
                <a:lnTo>
                  <a:pt x="186690" y="179070"/>
                </a:lnTo>
                <a:lnTo>
                  <a:pt x="195107" y="178629"/>
                </a:lnTo>
                <a:lnTo>
                  <a:pt x="203168" y="177260"/>
                </a:lnTo>
                <a:lnTo>
                  <a:pt x="210800" y="174890"/>
                </a:lnTo>
                <a:lnTo>
                  <a:pt x="217932" y="171450"/>
                </a:lnTo>
                <a:lnTo>
                  <a:pt x="224480" y="167032"/>
                </a:lnTo>
                <a:lnTo>
                  <a:pt x="224790" y="166756"/>
                </a:lnTo>
                <a:close/>
              </a:path>
              <a:path w="513079" h="179069">
                <a:moveTo>
                  <a:pt x="354330" y="161952"/>
                </a:moveTo>
                <a:lnTo>
                  <a:pt x="354330" y="92202"/>
                </a:lnTo>
                <a:lnTo>
                  <a:pt x="353568" y="95250"/>
                </a:lnTo>
                <a:lnTo>
                  <a:pt x="346864" y="97405"/>
                </a:lnTo>
                <a:lnTo>
                  <a:pt x="338232" y="99345"/>
                </a:lnTo>
                <a:lnTo>
                  <a:pt x="327743" y="101143"/>
                </a:lnTo>
                <a:lnTo>
                  <a:pt x="315468" y="102870"/>
                </a:lnTo>
                <a:lnTo>
                  <a:pt x="306324" y="103632"/>
                </a:lnTo>
                <a:lnTo>
                  <a:pt x="300228" y="104394"/>
                </a:lnTo>
                <a:lnTo>
                  <a:pt x="295656" y="105918"/>
                </a:lnTo>
                <a:lnTo>
                  <a:pt x="290322" y="107442"/>
                </a:lnTo>
                <a:lnTo>
                  <a:pt x="284988" y="109728"/>
                </a:lnTo>
                <a:lnTo>
                  <a:pt x="265176" y="136398"/>
                </a:lnTo>
                <a:lnTo>
                  <a:pt x="265176" y="142494"/>
                </a:lnTo>
                <a:lnTo>
                  <a:pt x="288036" y="175924"/>
                </a:lnTo>
                <a:lnTo>
                  <a:pt x="288036" y="137922"/>
                </a:lnTo>
                <a:lnTo>
                  <a:pt x="288798" y="134874"/>
                </a:lnTo>
                <a:lnTo>
                  <a:pt x="293370" y="128778"/>
                </a:lnTo>
                <a:lnTo>
                  <a:pt x="295656" y="126492"/>
                </a:lnTo>
                <a:lnTo>
                  <a:pt x="299466" y="124968"/>
                </a:lnTo>
                <a:lnTo>
                  <a:pt x="303276" y="122682"/>
                </a:lnTo>
                <a:lnTo>
                  <a:pt x="347126" y="114288"/>
                </a:lnTo>
                <a:lnTo>
                  <a:pt x="353568" y="112014"/>
                </a:lnTo>
                <a:lnTo>
                  <a:pt x="353568" y="162537"/>
                </a:lnTo>
                <a:lnTo>
                  <a:pt x="354330" y="161952"/>
                </a:lnTo>
                <a:close/>
              </a:path>
              <a:path w="513079" h="179069">
                <a:moveTo>
                  <a:pt x="382524" y="176022"/>
                </a:moveTo>
                <a:lnTo>
                  <a:pt x="375796" y="136243"/>
                </a:lnTo>
                <a:lnTo>
                  <a:pt x="375666" y="122682"/>
                </a:lnTo>
                <a:lnTo>
                  <a:pt x="375666" y="77724"/>
                </a:lnTo>
                <a:lnTo>
                  <a:pt x="374904" y="73914"/>
                </a:lnTo>
                <a:lnTo>
                  <a:pt x="352806" y="49530"/>
                </a:lnTo>
                <a:lnTo>
                  <a:pt x="347352" y="47648"/>
                </a:lnTo>
                <a:lnTo>
                  <a:pt x="341185" y="46482"/>
                </a:lnTo>
                <a:lnTo>
                  <a:pt x="334160" y="45886"/>
                </a:lnTo>
                <a:lnTo>
                  <a:pt x="325374" y="45747"/>
                </a:lnTo>
                <a:lnTo>
                  <a:pt x="318289" y="46005"/>
                </a:lnTo>
                <a:lnTo>
                  <a:pt x="278130" y="63246"/>
                </a:lnTo>
                <a:lnTo>
                  <a:pt x="273558" y="68580"/>
                </a:lnTo>
                <a:lnTo>
                  <a:pt x="270510" y="75438"/>
                </a:lnTo>
                <a:lnTo>
                  <a:pt x="268986" y="84582"/>
                </a:lnTo>
                <a:lnTo>
                  <a:pt x="289560" y="87630"/>
                </a:lnTo>
                <a:lnTo>
                  <a:pt x="291846" y="78486"/>
                </a:lnTo>
                <a:lnTo>
                  <a:pt x="295656" y="72390"/>
                </a:lnTo>
                <a:lnTo>
                  <a:pt x="300228" y="68580"/>
                </a:lnTo>
                <a:lnTo>
                  <a:pt x="305562" y="65532"/>
                </a:lnTo>
                <a:lnTo>
                  <a:pt x="313182" y="63246"/>
                </a:lnTo>
                <a:lnTo>
                  <a:pt x="323088" y="63246"/>
                </a:lnTo>
                <a:lnTo>
                  <a:pt x="354330" y="80772"/>
                </a:lnTo>
                <a:lnTo>
                  <a:pt x="354330" y="161952"/>
                </a:lnTo>
                <a:lnTo>
                  <a:pt x="355854" y="160782"/>
                </a:lnTo>
                <a:lnTo>
                  <a:pt x="356616" y="166116"/>
                </a:lnTo>
                <a:lnTo>
                  <a:pt x="358140" y="171450"/>
                </a:lnTo>
                <a:lnTo>
                  <a:pt x="359664" y="176022"/>
                </a:lnTo>
                <a:lnTo>
                  <a:pt x="382524" y="176022"/>
                </a:lnTo>
                <a:close/>
              </a:path>
              <a:path w="513079" h="179069">
                <a:moveTo>
                  <a:pt x="353568" y="162537"/>
                </a:moveTo>
                <a:lnTo>
                  <a:pt x="353568" y="129540"/>
                </a:lnTo>
                <a:lnTo>
                  <a:pt x="352806" y="137160"/>
                </a:lnTo>
                <a:lnTo>
                  <a:pt x="347472" y="147828"/>
                </a:lnTo>
                <a:lnTo>
                  <a:pt x="342900" y="153162"/>
                </a:lnTo>
                <a:lnTo>
                  <a:pt x="336042" y="156972"/>
                </a:lnTo>
                <a:lnTo>
                  <a:pt x="329946" y="160020"/>
                </a:lnTo>
                <a:lnTo>
                  <a:pt x="322326" y="162306"/>
                </a:lnTo>
                <a:lnTo>
                  <a:pt x="305562" y="162306"/>
                </a:lnTo>
                <a:lnTo>
                  <a:pt x="298704" y="160020"/>
                </a:lnTo>
                <a:lnTo>
                  <a:pt x="294894" y="156210"/>
                </a:lnTo>
                <a:lnTo>
                  <a:pt x="290322" y="152400"/>
                </a:lnTo>
                <a:lnTo>
                  <a:pt x="288036" y="147828"/>
                </a:lnTo>
                <a:lnTo>
                  <a:pt x="288036" y="175924"/>
                </a:lnTo>
                <a:lnTo>
                  <a:pt x="289941" y="176688"/>
                </a:lnTo>
                <a:lnTo>
                  <a:pt x="298704" y="178472"/>
                </a:lnTo>
                <a:lnTo>
                  <a:pt x="308610" y="179070"/>
                </a:lnTo>
                <a:lnTo>
                  <a:pt x="316992" y="179070"/>
                </a:lnTo>
                <a:lnTo>
                  <a:pt x="349698" y="165508"/>
                </a:lnTo>
                <a:lnTo>
                  <a:pt x="353568" y="162537"/>
                </a:lnTo>
                <a:close/>
              </a:path>
              <a:path w="513079" h="179069">
                <a:moveTo>
                  <a:pt x="512826" y="176022"/>
                </a:moveTo>
                <a:lnTo>
                  <a:pt x="512826" y="0"/>
                </a:lnTo>
                <a:lnTo>
                  <a:pt x="490728" y="0"/>
                </a:lnTo>
                <a:lnTo>
                  <a:pt x="490728" y="63246"/>
                </a:lnTo>
                <a:lnTo>
                  <a:pt x="486906" y="57900"/>
                </a:lnTo>
                <a:lnTo>
                  <a:pt x="482345" y="53340"/>
                </a:lnTo>
                <a:lnTo>
                  <a:pt x="470154" y="47244"/>
                </a:lnTo>
                <a:lnTo>
                  <a:pt x="463295" y="45720"/>
                </a:lnTo>
                <a:lnTo>
                  <a:pt x="455676" y="45720"/>
                </a:lnTo>
                <a:lnTo>
                  <a:pt x="415861" y="63912"/>
                </a:lnTo>
                <a:lnTo>
                  <a:pt x="401990" y="103334"/>
                </a:lnTo>
                <a:lnTo>
                  <a:pt x="401574" y="112776"/>
                </a:lnTo>
                <a:lnTo>
                  <a:pt x="402002" y="122205"/>
                </a:lnTo>
                <a:lnTo>
                  <a:pt x="416909" y="160591"/>
                </a:lnTo>
                <a:lnTo>
                  <a:pt x="423672" y="167215"/>
                </a:lnTo>
                <a:lnTo>
                  <a:pt x="423672" y="112776"/>
                </a:lnTo>
                <a:lnTo>
                  <a:pt x="424374" y="100558"/>
                </a:lnTo>
                <a:lnTo>
                  <a:pt x="444341" y="66198"/>
                </a:lnTo>
                <a:lnTo>
                  <a:pt x="458723" y="63335"/>
                </a:lnTo>
                <a:lnTo>
                  <a:pt x="465093" y="64079"/>
                </a:lnTo>
                <a:lnTo>
                  <a:pt x="492311" y="102012"/>
                </a:lnTo>
                <a:lnTo>
                  <a:pt x="493014" y="114300"/>
                </a:lnTo>
                <a:lnTo>
                  <a:pt x="493014" y="176022"/>
                </a:lnTo>
                <a:lnTo>
                  <a:pt x="512826" y="176022"/>
                </a:lnTo>
                <a:close/>
              </a:path>
              <a:path w="513079" h="179069">
                <a:moveTo>
                  <a:pt x="493014" y="176022"/>
                </a:moveTo>
                <a:lnTo>
                  <a:pt x="493014" y="114300"/>
                </a:lnTo>
                <a:lnTo>
                  <a:pt x="492311" y="125513"/>
                </a:lnTo>
                <a:lnTo>
                  <a:pt x="490347" y="134969"/>
                </a:lnTo>
                <a:lnTo>
                  <a:pt x="458723" y="161544"/>
                </a:lnTo>
                <a:lnTo>
                  <a:pt x="452020" y="160710"/>
                </a:lnTo>
                <a:lnTo>
                  <a:pt x="424374" y="124063"/>
                </a:lnTo>
                <a:lnTo>
                  <a:pt x="423672" y="112776"/>
                </a:lnTo>
                <a:lnTo>
                  <a:pt x="423672" y="167215"/>
                </a:lnTo>
                <a:lnTo>
                  <a:pt x="456438" y="179070"/>
                </a:lnTo>
                <a:lnTo>
                  <a:pt x="467713" y="177915"/>
                </a:lnTo>
                <a:lnTo>
                  <a:pt x="477488" y="174402"/>
                </a:lnTo>
                <a:lnTo>
                  <a:pt x="485691" y="168461"/>
                </a:lnTo>
                <a:lnTo>
                  <a:pt x="492252" y="160020"/>
                </a:lnTo>
                <a:lnTo>
                  <a:pt x="492252" y="176022"/>
                </a:lnTo>
                <a:lnTo>
                  <a:pt x="493014" y="176022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489953" y="2328672"/>
            <a:ext cx="677545" cy="228600"/>
          </a:xfrm>
          <a:custGeom>
            <a:avLst/>
            <a:gdLst/>
            <a:ahLst/>
            <a:cxnLst/>
            <a:rect l="l" t="t" r="r" b="b"/>
            <a:pathLst>
              <a:path w="677545" h="228600">
                <a:moveTo>
                  <a:pt x="23622" y="176784"/>
                </a:moveTo>
                <a:lnTo>
                  <a:pt x="23621" y="0"/>
                </a:lnTo>
                <a:lnTo>
                  <a:pt x="0" y="0"/>
                </a:lnTo>
                <a:lnTo>
                  <a:pt x="0" y="176784"/>
                </a:lnTo>
                <a:lnTo>
                  <a:pt x="23622" y="176784"/>
                </a:lnTo>
                <a:close/>
              </a:path>
              <a:path w="677545" h="228600">
                <a:moveTo>
                  <a:pt x="115823" y="92964"/>
                </a:moveTo>
                <a:lnTo>
                  <a:pt x="115823" y="72390"/>
                </a:lnTo>
                <a:lnTo>
                  <a:pt x="23621" y="72390"/>
                </a:lnTo>
                <a:lnTo>
                  <a:pt x="23621" y="92964"/>
                </a:lnTo>
                <a:lnTo>
                  <a:pt x="115823" y="92964"/>
                </a:lnTo>
                <a:close/>
              </a:path>
              <a:path w="677545" h="228600">
                <a:moveTo>
                  <a:pt x="138684" y="176784"/>
                </a:moveTo>
                <a:lnTo>
                  <a:pt x="138684" y="0"/>
                </a:lnTo>
                <a:lnTo>
                  <a:pt x="115823" y="0"/>
                </a:lnTo>
                <a:lnTo>
                  <a:pt x="115823" y="176784"/>
                </a:lnTo>
                <a:lnTo>
                  <a:pt x="138684" y="176784"/>
                </a:lnTo>
                <a:close/>
              </a:path>
              <a:path w="677545" h="228600">
                <a:moveTo>
                  <a:pt x="285750" y="118110"/>
                </a:moveTo>
                <a:lnTo>
                  <a:pt x="285750" y="112014"/>
                </a:lnTo>
                <a:lnTo>
                  <a:pt x="284749" y="97321"/>
                </a:lnTo>
                <a:lnTo>
                  <a:pt x="260734" y="55685"/>
                </a:lnTo>
                <a:lnTo>
                  <a:pt x="227838" y="45720"/>
                </a:lnTo>
                <a:lnTo>
                  <a:pt x="214836" y="46851"/>
                </a:lnTo>
                <a:lnTo>
                  <a:pt x="176962" y="73247"/>
                </a:lnTo>
                <a:lnTo>
                  <a:pt x="167640" y="113538"/>
                </a:lnTo>
                <a:lnTo>
                  <a:pt x="168652" y="128230"/>
                </a:lnTo>
                <a:lnTo>
                  <a:pt x="171735" y="141351"/>
                </a:lnTo>
                <a:lnTo>
                  <a:pt x="176962" y="152757"/>
                </a:lnTo>
                <a:lnTo>
                  <a:pt x="184404" y="162306"/>
                </a:lnTo>
                <a:lnTo>
                  <a:pt x="190500" y="167440"/>
                </a:lnTo>
                <a:lnTo>
                  <a:pt x="190500" y="118110"/>
                </a:lnTo>
                <a:lnTo>
                  <a:pt x="191261" y="118110"/>
                </a:lnTo>
                <a:lnTo>
                  <a:pt x="198120" y="78724"/>
                </a:lnTo>
                <a:lnTo>
                  <a:pt x="227838" y="63246"/>
                </a:lnTo>
                <a:lnTo>
                  <a:pt x="235541" y="64091"/>
                </a:lnTo>
                <a:lnTo>
                  <a:pt x="261901" y="92702"/>
                </a:lnTo>
                <a:lnTo>
                  <a:pt x="262890" y="100584"/>
                </a:lnTo>
                <a:lnTo>
                  <a:pt x="262890" y="118110"/>
                </a:lnTo>
                <a:lnTo>
                  <a:pt x="285750" y="118110"/>
                </a:lnTo>
                <a:close/>
              </a:path>
              <a:path w="677545" h="228600">
                <a:moveTo>
                  <a:pt x="284988" y="137922"/>
                </a:moveTo>
                <a:lnTo>
                  <a:pt x="262890" y="135636"/>
                </a:lnTo>
                <a:lnTo>
                  <a:pt x="259079" y="144780"/>
                </a:lnTo>
                <a:lnTo>
                  <a:pt x="254508" y="150876"/>
                </a:lnTo>
                <a:lnTo>
                  <a:pt x="249173" y="155448"/>
                </a:lnTo>
                <a:lnTo>
                  <a:pt x="243840" y="159258"/>
                </a:lnTo>
                <a:lnTo>
                  <a:pt x="236982" y="161544"/>
                </a:lnTo>
                <a:lnTo>
                  <a:pt x="227838" y="161472"/>
                </a:lnTo>
                <a:lnTo>
                  <a:pt x="193929" y="136398"/>
                </a:lnTo>
                <a:lnTo>
                  <a:pt x="190500" y="118110"/>
                </a:lnTo>
                <a:lnTo>
                  <a:pt x="190500" y="167440"/>
                </a:lnTo>
                <a:lnTo>
                  <a:pt x="193238" y="169747"/>
                </a:lnTo>
                <a:lnTo>
                  <a:pt x="203644" y="174974"/>
                </a:lnTo>
                <a:lnTo>
                  <a:pt x="215479" y="178057"/>
                </a:lnTo>
                <a:lnTo>
                  <a:pt x="228600" y="179070"/>
                </a:lnTo>
                <a:lnTo>
                  <a:pt x="239458" y="178474"/>
                </a:lnTo>
                <a:lnTo>
                  <a:pt x="277368" y="155448"/>
                </a:lnTo>
                <a:lnTo>
                  <a:pt x="281678" y="147185"/>
                </a:lnTo>
                <a:lnTo>
                  <a:pt x="284988" y="137922"/>
                </a:lnTo>
                <a:close/>
              </a:path>
              <a:path w="677545" h="228600">
                <a:moveTo>
                  <a:pt x="262890" y="118110"/>
                </a:moveTo>
                <a:lnTo>
                  <a:pt x="262890" y="100584"/>
                </a:lnTo>
                <a:lnTo>
                  <a:pt x="191262" y="100584"/>
                </a:lnTo>
                <a:lnTo>
                  <a:pt x="191261" y="118110"/>
                </a:lnTo>
                <a:lnTo>
                  <a:pt x="262890" y="118110"/>
                </a:lnTo>
                <a:close/>
              </a:path>
              <a:path w="677545" h="228600">
                <a:moveTo>
                  <a:pt x="393954" y="112014"/>
                </a:moveTo>
                <a:lnTo>
                  <a:pt x="393954" y="95250"/>
                </a:lnTo>
                <a:lnTo>
                  <a:pt x="386810" y="97405"/>
                </a:lnTo>
                <a:lnTo>
                  <a:pt x="378011" y="99332"/>
                </a:lnTo>
                <a:lnTo>
                  <a:pt x="367379" y="101143"/>
                </a:lnTo>
                <a:lnTo>
                  <a:pt x="355092" y="102870"/>
                </a:lnTo>
                <a:lnTo>
                  <a:pt x="346710" y="103632"/>
                </a:lnTo>
                <a:lnTo>
                  <a:pt x="339852" y="105156"/>
                </a:lnTo>
                <a:lnTo>
                  <a:pt x="309372" y="125730"/>
                </a:lnTo>
                <a:lnTo>
                  <a:pt x="306324" y="131064"/>
                </a:lnTo>
                <a:lnTo>
                  <a:pt x="304800" y="136398"/>
                </a:lnTo>
                <a:lnTo>
                  <a:pt x="304800" y="142494"/>
                </a:lnTo>
                <a:lnTo>
                  <a:pt x="327660" y="175739"/>
                </a:lnTo>
                <a:lnTo>
                  <a:pt x="327660" y="138684"/>
                </a:lnTo>
                <a:lnTo>
                  <a:pt x="329184" y="134874"/>
                </a:lnTo>
                <a:lnTo>
                  <a:pt x="330708" y="131826"/>
                </a:lnTo>
                <a:lnTo>
                  <a:pt x="332994" y="128778"/>
                </a:lnTo>
                <a:lnTo>
                  <a:pt x="336042" y="126492"/>
                </a:lnTo>
                <a:lnTo>
                  <a:pt x="339852" y="124968"/>
                </a:lnTo>
                <a:lnTo>
                  <a:pt x="342900" y="123444"/>
                </a:lnTo>
                <a:lnTo>
                  <a:pt x="349758" y="121920"/>
                </a:lnTo>
                <a:lnTo>
                  <a:pt x="358235" y="120381"/>
                </a:lnTo>
                <a:lnTo>
                  <a:pt x="369570" y="118606"/>
                </a:lnTo>
                <a:lnTo>
                  <a:pt x="378904" y="116776"/>
                </a:lnTo>
                <a:lnTo>
                  <a:pt x="387096" y="114600"/>
                </a:lnTo>
                <a:lnTo>
                  <a:pt x="393954" y="112014"/>
                </a:lnTo>
                <a:close/>
              </a:path>
              <a:path w="677545" h="228600">
                <a:moveTo>
                  <a:pt x="422909" y="176784"/>
                </a:moveTo>
                <a:lnTo>
                  <a:pt x="416052" y="84582"/>
                </a:lnTo>
                <a:lnTo>
                  <a:pt x="415290" y="77724"/>
                </a:lnTo>
                <a:lnTo>
                  <a:pt x="387631" y="47970"/>
                </a:lnTo>
                <a:lnTo>
                  <a:pt x="364998" y="45772"/>
                </a:lnTo>
                <a:lnTo>
                  <a:pt x="358235" y="46005"/>
                </a:lnTo>
                <a:lnTo>
                  <a:pt x="317754" y="63246"/>
                </a:lnTo>
                <a:lnTo>
                  <a:pt x="308610" y="85344"/>
                </a:lnTo>
                <a:lnTo>
                  <a:pt x="329946" y="87630"/>
                </a:lnTo>
                <a:lnTo>
                  <a:pt x="332232" y="79248"/>
                </a:lnTo>
                <a:lnTo>
                  <a:pt x="335280" y="72390"/>
                </a:lnTo>
                <a:lnTo>
                  <a:pt x="340614" y="69342"/>
                </a:lnTo>
                <a:lnTo>
                  <a:pt x="345186" y="65532"/>
                </a:lnTo>
                <a:lnTo>
                  <a:pt x="352806" y="64008"/>
                </a:lnTo>
                <a:lnTo>
                  <a:pt x="391668" y="74676"/>
                </a:lnTo>
                <a:lnTo>
                  <a:pt x="393954" y="80772"/>
                </a:lnTo>
                <a:lnTo>
                  <a:pt x="393954" y="162019"/>
                </a:lnTo>
                <a:lnTo>
                  <a:pt x="395478" y="160782"/>
                </a:lnTo>
                <a:lnTo>
                  <a:pt x="396240" y="166878"/>
                </a:lnTo>
                <a:lnTo>
                  <a:pt x="397764" y="172212"/>
                </a:lnTo>
                <a:lnTo>
                  <a:pt x="400050" y="176784"/>
                </a:lnTo>
                <a:lnTo>
                  <a:pt x="422909" y="176784"/>
                </a:lnTo>
                <a:close/>
              </a:path>
              <a:path w="677545" h="228600">
                <a:moveTo>
                  <a:pt x="393954" y="162019"/>
                </a:moveTo>
                <a:lnTo>
                  <a:pt x="393954" y="129540"/>
                </a:lnTo>
                <a:lnTo>
                  <a:pt x="392430" y="137160"/>
                </a:lnTo>
                <a:lnTo>
                  <a:pt x="390144" y="141732"/>
                </a:lnTo>
                <a:lnTo>
                  <a:pt x="387072" y="148613"/>
                </a:lnTo>
                <a:lnTo>
                  <a:pt x="382524" y="153162"/>
                </a:lnTo>
                <a:lnTo>
                  <a:pt x="375666" y="156972"/>
                </a:lnTo>
                <a:lnTo>
                  <a:pt x="369570" y="160782"/>
                </a:lnTo>
                <a:lnTo>
                  <a:pt x="361950" y="162306"/>
                </a:lnTo>
                <a:lnTo>
                  <a:pt x="345186" y="162306"/>
                </a:lnTo>
                <a:lnTo>
                  <a:pt x="339090" y="160782"/>
                </a:lnTo>
                <a:lnTo>
                  <a:pt x="334518" y="156210"/>
                </a:lnTo>
                <a:lnTo>
                  <a:pt x="329946" y="152400"/>
                </a:lnTo>
                <a:lnTo>
                  <a:pt x="327660" y="147828"/>
                </a:lnTo>
                <a:lnTo>
                  <a:pt x="327660" y="175739"/>
                </a:lnTo>
                <a:lnTo>
                  <a:pt x="329946" y="176688"/>
                </a:lnTo>
                <a:lnTo>
                  <a:pt x="338518" y="178486"/>
                </a:lnTo>
                <a:lnTo>
                  <a:pt x="346710" y="178978"/>
                </a:lnTo>
                <a:lnTo>
                  <a:pt x="358235" y="178984"/>
                </a:lnTo>
                <a:lnTo>
                  <a:pt x="364998" y="178308"/>
                </a:lnTo>
                <a:lnTo>
                  <a:pt x="372618" y="175260"/>
                </a:lnTo>
                <a:lnTo>
                  <a:pt x="378011" y="172676"/>
                </a:lnTo>
                <a:lnTo>
                  <a:pt x="383762" y="169449"/>
                </a:lnTo>
                <a:lnTo>
                  <a:pt x="389655" y="165508"/>
                </a:lnTo>
                <a:lnTo>
                  <a:pt x="393954" y="162019"/>
                </a:lnTo>
                <a:close/>
              </a:path>
              <a:path w="677545" h="228600">
                <a:moveTo>
                  <a:pt x="553212" y="48768"/>
                </a:moveTo>
                <a:lnTo>
                  <a:pt x="531114" y="48768"/>
                </a:lnTo>
                <a:lnTo>
                  <a:pt x="500324" y="133516"/>
                </a:lnTo>
                <a:lnTo>
                  <a:pt x="498157" y="139827"/>
                </a:lnTo>
                <a:lnTo>
                  <a:pt x="494538" y="150876"/>
                </a:lnTo>
                <a:lnTo>
                  <a:pt x="492692" y="144148"/>
                </a:lnTo>
                <a:lnTo>
                  <a:pt x="490632" y="137636"/>
                </a:lnTo>
                <a:lnTo>
                  <a:pt x="488430" y="131266"/>
                </a:lnTo>
                <a:lnTo>
                  <a:pt x="458723" y="48768"/>
                </a:lnTo>
                <a:lnTo>
                  <a:pt x="435864" y="48768"/>
                </a:lnTo>
                <a:lnTo>
                  <a:pt x="484631" y="176784"/>
                </a:lnTo>
                <a:lnTo>
                  <a:pt x="505206" y="176784"/>
                </a:lnTo>
                <a:lnTo>
                  <a:pt x="553212" y="48768"/>
                </a:lnTo>
                <a:close/>
              </a:path>
              <a:path w="677545" h="228600">
                <a:moveTo>
                  <a:pt x="677418" y="48768"/>
                </a:moveTo>
                <a:lnTo>
                  <a:pt x="656082" y="48768"/>
                </a:lnTo>
                <a:lnTo>
                  <a:pt x="628650" y="123444"/>
                </a:lnTo>
                <a:lnTo>
                  <a:pt x="625935" y="130432"/>
                </a:lnTo>
                <a:lnTo>
                  <a:pt x="623506" y="137636"/>
                </a:lnTo>
                <a:lnTo>
                  <a:pt x="621363" y="144982"/>
                </a:lnTo>
                <a:lnTo>
                  <a:pt x="619506" y="152400"/>
                </a:lnTo>
                <a:lnTo>
                  <a:pt x="617541" y="144541"/>
                </a:lnTo>
                <a:lnTo>
                  <a:pt x="615219" y="136969"/>
                </a:lnTo>
                <a:lnTo>
                  <a:pt x="610362" y="122682"/>
                </a:lnTo>
                <a:lnTo>
                  <a:pt x="583692" y="48768"/>
                </a:lnTo>
                <a:lnTo>
                  <a:pt x="560070" y="48768"/>
                </a:lnTo>
                <a:lnTo>
                  <a:pt x="608838" y="176784"/>
                </a:lnTo>
                <a:lnTo>
                  <a:pt x="608838" y="219329"/>
                </a:lnTo>
                <a:lnTo>
                  <a:pt x="612648" y="214884"/>
                </a:lnTo>
                <a:lnTo>
                  <a:pt x="616458" y="207264"/>
                </a:lnTo>
                <a:lnTo>
                  <a:pt x="618898" y="202846"/>
                </a:lnTo>
                <a:lnTo>
                  <a:pt x="621696" y="196500"/>
                </a:lnTo>
                <a:lnTo>
                  <a:pt x="624923" y="188297"/>
                </a:lnTo>
                <a:lnTo>
                  <a:pt x="677418" y="48768"/>
                </a:lnTo>
                <a:close/>
              </a:path>
              <a:path w="677545" h="228600">
                <a:moveTo>
                  <a:pt x="608838" y="219329"/>
                </a:moveTo>
                <a:lnTo>
                  <a:pt x="608838" y="176784"/>
                </a:lnTo>
                <a:lnTo>
                  <a:pt x="608076" y="179070"/>
                </a:lnTo>
                <a:lnTo>
                  <a:pt x="607314" y="180594"/>
                </a:lnTo>
                <a:lnTo>
                  <a:pt x="607314" y="182118"/>
                </a:lnTo>
                <a:lnTo>
                  <a:pt x="604266" y="190500"/>
                </a:lnTo>
                <a:lnTo>
                  <a:pt x="592836" y="204978"/>
                </a:lnTo>
                <a:lnTo>
                  <a:pt x="590550" y="206502"/>
                </a:lnTo>
                <a:lnTo>
                  <a:pt x="586740" y="207264"/>
                </a:lnTo>
                <a:lnTo>
                  <a:pt x="578358" y="207264"/>
                </a:lnTo>
                <a:lnTo>
                  <a:pt x="573786" y="206502"/>
                </a:lnTo>
                <a:lnTo>
                  <a:pt x="569214" y="204978"/>
                </a:lnTo>
                <a:lnTo>
                  <a:pt x="571500" y="225552"/>
                </a:lnTo>
                <a:lnTo>
                  <a:pt x="576834" y="227838"/>
                </a:lnTo>
                <a:lnTo>
                  <a:pt x="581406" y="228600"/>
                </a:lnTo>
                <a:lnTo>
                  <a:pt x="592836" y="228600"/>
                </a:lnTo>
                <a:lnTo>
                  <a:pt x="598170" y="226314"/>
                </a:lnTo>
                <a:lnTo>
                  <a:pt x="603504" y="223266"/>
                </a:lnTo>
                <a:lnTo>
                  <a:pt x="608076" y="220218"/>
                </a:lnTo>
                <a:lnTo>
                  <a:pt x="608838" y="219329"/>
                </a:lnTo>
                <a:close/>
              </a:path>
            </a:pathLst>
          </a:custGeom>
          <a:solidFill>
            <a:srgbClr val="F900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598157" y="2624327"/>
            <a:ext cx="513080" cy="180340"/>
          </a:xfrm>
          <a:custGeom>
            <a:avLst/>
            <a:gdLst/>
            <a:ahLst/>
            <a:cxnLst/>
            <a:rect l="l" t="t" r="r" b="b"/>
            <a:pathLst>
              <a:path w="513079" h="180339">
                <a:moveTo>
                  <a:pt x="110489" y="176784"/>
                </a:moveTo>
                <a:lnTo>
                  <a:pt x="110489" y="156210"/>
                </a:lnTo>
                <a:lnTo>
                  <a:pt x="23622" y="156210"/>
                </a:lnTo>
                <a:lnTo>
                  <a:pt x="23621" y="0"/>
                </a:lnTo>
                <a:lnTo>
                  <a:pt x="0" y="0"/>
                </a:lnTo>
                <a:lnTo>
                  <a:pt x="0" y="176784"/>
                </a:lnTo>
                <a:lnTo>
                  <a:pt x="110489" y="176784"/>
                </a:lnTo>
                <a:close/>
              </a:path>
              <a:path w="513079" h="180339">
                <a:moveTo>
                  <a:pt x="246888" y="111252"/>
                </a:moveTo>
                <a:lnTo>
                  <a:pt x="237565" y="72675"/>
                </a:lnTo>
                <a:lnTo>
                  <a:pt x="200013" y="46851"/>
                </a:lnTo>
                <a:lnTo>
                  <a:pt x="187452" y="45720"/>
                </a:lnTo>
                <a:lnTo>
                  <a:pt x="175891" y="46589"/>
                </a:lnTo>
                <a:lnTo>
                  <a:pt x="138505" y="69913"/>
                </a:lnTo>
                <a:lnTo>
                  <a:pt x="127254" y="112776"/>
                </a:lnTo>
                <a:lnTo>
                  <a:pt x="128266" y="127908"/>
                </a:lnTo>
                <a:lnTo>
                  <a:pt x="131349" y="141255"/>
                </a:lnTo>
                <a:lnTo>
                  <a:pt x="136576" y="152745"/>
                </a:lnTo>
                <a:lnTo>
                  <a:pt x="144018" y="162306"/>
                </a:lnTo>
                <a:lnTo>
                  <a:pt x="149352" y="166933"/>
                </a:lnTo>
                <a:lnTo>
                  <a:pt x="149352" y="112776"/>
                </a:lnTo>
                <a:lnTo>
                  <a:pt x="150054" y="101060"/>
                </a:lnTo>
                <a:lnTo>
                  <a:pt x="172307" y="66960"/>
                </a:lnTo>
                <a:lnTo>
                  <a:pt x="187452" y="64008"/>
                </a:lnTo>
                <a:lnTo>
                  <a:pt x="195048" y="64734"/>
                </a:lnTo>
                <a:lnTo>
                  <a:pt x="224087" y="100845"/>
                </a:lnTo>
                <a:lnTo>
                  <a:pt x="224790" y="112014"/>
                </a:lnTo>
                <a:lnTo>
                  <a:pt x="224790" y="167480"/>
                </a:lnTo>
                <a:lnTo>
                  <a:pt x="230600" y="162496"/>
                </a:lnTo>
                <a:lnTo>
                  <a:pt x="246447" y="122682"/>
                </a:lnTo>
                <a:lnTo>
                  <a:pt x="246888" y="111252"/>
                </a:lnTo>
                <a:close/>
              </a:path>
              <a:path w="513079" h="180339">
                <a:moveTo>
                  <a:pt x="224790" y="167480"/>
                </a:moveTo>
                <a:lnTo>
                  <a:pt x="224790" y="112014"/>
                </a:lnTo>
                <a:lnTo>
                  <a:pt x="224087" y="123741"/>
                </a:lnTo>
                <a:lnTo>
                  <a:pt x="222027" y="133826"/>
                </a:lnTo>
                <a:lnTo>
                  <a:pt x="195048" y="160827"/>
                </a:lnTo>
                <a:lnTo>
                  <a:pt x="187452" y="161544"/>
                </a:lnTo>
                <a:lnTo>
                  <a:pt x="179415" y="160817"/>
                </a:lnTo>
                <a:lnTo>
                  <a:pt x="152114" y="134207"/>
                </a:lnTo>
                <a:lnTo>
                  <a:pt x="149352" y="112776"/>
                </a:lnTo>
                <a:lnTo>
                  <a:pt x="149352" y="166933"/>
                </a:lnTo>
                <a:lnTo>
                  <a:pt x="152733" y="169866"/>
                </a:lnTo>
                <a:lnTo>
                  <a:pt x="162877" y="175355"/>
                </a:lnTo>
                <a:lnTo>
                  <a:pt x="174450" y="178700"/>
                </a:lnTo>
                <a:lnTo>
                  <a:pt x="187452" y="179832"/>
                </a:lnTo>
                <a:lnTo>
                  <a:pt x="195429" y="179272"/>
                </a:lnTo>
                <a:lnTo>
                  <a:pt x="203263" y="177641"/>
                </a:lnTo>
                <a:lnTo>
                  <a:pt x="210812" y="175009"/>
                </a:lnTo>
                <a:lnTo>
                  <a:pt x="217932" y="171450"/>
                </a:lnTo>
                <a:lnTo>
                  <a:pt x="224790" y="167480"/>
                </a:lnTo>
                <a:close/>
              </a:path>
              <a:path w="513079" h="180339">
                <a:moveTo>
                  <a:pt x="354330" y="112776"/>
                </a:moveTo>
                <a:lnTo>
                  <a:pt x="354330" y="95250"/>
                </a:lnTo>
                <a:lnTo>
                  <a:pt x="347186" y="97405"/>
                </a:lnTo>
                <a:lnTo>
                  <a:pt x="338387" y="99332"/>
                </a:lnTo>
                <a:lnTo>
                  <a:pt x="327755" y="101143"/>
                </a:lnTo>
                <a:lnTo>
                  <a:pt x="315468" y="102870"/>
                </a:lnTo>
                <a:lnTo>
                  <a:pt x="307086" y="104394"/>
                </a:lnTo>
                <a:lnTo>
                  <a:pt x="272034" y="120396"/>
                </a:lnTo>
                <a:lnTo>
                  <a:pt x="269748" y="125730"/>
                </a:lnTo>
                <a:lnTo>
                  <a:pt x="266700" y="131064"/>
                </a:lnTo>
                <a:lnTo>
                  <a:pt x="265176" y="136398"/>
                </a:lnTo>
                <a:lnTo>
                  <a:pt x="265176" y="143256"/>
                </a:lnTo>
                <a:lnTo>
                  <a:pt x="288036" y="176040"/>
                </a:lnTo>
                <a:lnTo>
                  <a:pt x="288036" y="138684"/>
                </a:lnTo>
                <a:lnTo>
                  <a:pt x="289560" y="134874"/>
                </a:lnTo>
                <a:lnTo>
                  <a:pt x="329946" y="118620"/>
                </a:lnTo>
                <a:lnTo>
                  <a:pt x="339280" y="116871"/>
                </a:lnTo>
                <a:lnTo>
                  <a:pt x="347472" y="114923"/>
                </a:lnTo>
                <a:lnTo>
                  <a:pt x="354330" y="112776"/>
                </a:lnTo>
                <a:close/>
              </a:path>
              <a:path w="513079" h="180339">
                <a:moveTo>
                  <a:pt x="382524" y="176784"/>
                </a:moveTo>
                <a:lnTo>
                  <a:pt x="375796" y="137005"/>
                </a:lnTo>
                <a:lnTo>
                  <a:pt x="375666" y="123444"/>
                </a:lnTo>
                <a:lnTo>
                  <a:pt x="375666" y="77724"/>
                </a:lnTo>
                <a:lnTo>
                  <a:pt x="374904" y="73914"/>
                </a:lnTo>
                <a:lnTo>
                  <a:pt x="341280" y="46767"/>
                </a:lnTo>
                <a:lnTo>
                  <a:pt x="325374" y="45772"/>
                </a:lnTo>
                <a:lnTo>
                  <a:pt x="318516" y="46016"/>
                </a:lnTo>
                <a:lnTo>
                  <a:pt x="278130" y="63246"/>
                </a:lnTo>
                <a:lnTo>
                  <a:pt x="268986" y="85344"/>
                </a:lnTo>
                <a:lnTo>
                  <a:pt x="290322" y="88392"/>
                </a:lnTo>
                <a:lnTo>
                  <a:pt x="292608" y="79248"/>
                </a:lnTo>
                <a:lnTo>
                  <a:pt x="295656" y="73152"/>
                </a:lnTo>
                <a:lnTo>
                  <a:pt x="300990" y="69342"/>
                </a:lnTo>
                <a:lnTo>
                  <a:pt x="305562" y="65532"/>
                </a:lnTo>
                <a:lnTo>
                  <a:pt x="313182" y="64008"/>
                </a:lnTo>
                <a:lnTo>
                  <a:pt x="352044" y="74676"/>
                </a:lnTo>
                <a:lnTo>
                  <a:pt x="354330" y="80772"/>
                </a:lnTo>
                <a:lnTo>
                  <a:pt x="354330" y="162019"/>
                </a:lnTo>
                <a:lnTo>
                  <a:pt x="355854" y="160782"/>
                </a:lnTo>
                <a:lnTo>
                  <a:pt x="356616" y="166878"/>
                </a:lnTo>
                <a:lnTo>
                  <a:pt x="358140" y="172212"/>
                </a:lnTo>
                <a:lnTo>
                  <a:pt x="360426" y="176784"/>
                </a:lnTo>
                <a:lnTo>
                  <a:pt x="382524" y="176784"/>
                </a:lnTo>
                <a:close/>
              </a:path>
              <a:path w="513079" h="180339">
                <a:moveTo>
                  <a:pt x="354330" y="162019"/>
                </a:moveTo>
                <a:lnTo>
                  <a:pt x="354330" y="130302"/>
                </a:lnTo>
                <a:lnTo>
                  <a:pt x="352806" y="137160"/>
                </a:lnTo>
                <a:lnTo>
                  <a:pt x="350520" y="142494"/>
                </a:lnTo>
                <a:lnTo>
                  <a:pt x="347472" y="148590"/>
                </a:lnTo>
                <a:lnTo>
                  <a:pt x="342900" y="153162"/>
                </a:lnTo>
                <a:lnTo>
                  <a:pt x="336042" y="156972"/>
                </a:lnTo>
                <a:lnTo>
                  <a:pt x="329946" y="160782"/>
                </a:lnTo>
                <a:lnTo>
                  <a:pt x="322326" y="162306"/>
                </a:lnTo>
                <a:lnTo>
                  <a:pt x="305562" y="162306"/>
                </a:lnTo>
                <a:lnTo>
                  <a:pt x="299466" y="160782"/>
                </a:lnTo>
                <a:lnTo>
                  <a:pt x="290322" y="153162"/>
                </a:lnTo>
                <a:lnTo>
                  <a:pt x="288036" y="147828"/>
                </a:lnTo>
                <a:lnTo>
                  <a:pt x="288036" y="176040"/>
                </a:lnTo>
                <a:lnTo>
                  <a:pt x="290322" y="177069"/>
                </a:lnTo>
                <a:lnTo>
                  <a:pt x="298894" y="179129"/>
                </a:lnTo>
                <a:lnTo>
                  <a:pt x="307086" y="179721"/>
                </a:lnTo>
                <a:lnTo>
                  <a:pt x="316992" y="179832"/>
                </a:lnTo>
                <a:lnTo>
                  <a:pt x="325374" y="178308"/>
                </a:lnTo>
                <a:lnTo>
                  <a:pt x="332994" y="175260"/>
                </a:lnTo>
                <a:lnTo>
                  <a:pt x="338387" y="172676"/>
                </a:lnTo>
                <a:lnTo>
                  <a:pt x="344138" y="169449"/>
                </a:lnTo>
                <a:lnTo>
                  <a:pt x="350031" y="165508"/>
                </a:lnTo>
                <a:lnTo>
                  <a:pt x="354330" y="162019"/>
                </a:lnTo>
                <a:close/>
              </a:path>
              <a:path w="513079" h="180339">
                <a:moveTo>
                  <a:pt x="512826" y="176784"/>
                </a:moveTo>
                <a:lnTo>
                  <a:pt x="512826" y="0"/>
                </a:lnTo>
                <a:lnTo>
                  <a:pt x="491490" y="0"/>
                </a:lnTo>
                <a:lnTo>
                  <a:pt x="491490" y="63246"/>
                </a:lnTo>
                <a:lnTo>
                  <a:pt x="487680" y="58674"/>
                </a:lnTo>
                <a:lnTo>
                  <a:pt x="482345" y="54102"/>
                </a:lnTo>
                <a:lnTo>
                  <a:pt x="476250" y="51054"/>
                </a:lnTo>
                <a:lnTo>
                  <a:pt x="470154" y="47244"/>
                </a:lnTo>
                <a:lnTo>
                  <a:pt x="463295" y="45720"/>
                </a:lnTo>
                <a:lnTo>
                  <a:pt x="455676" y="45720"/>
                </a:lnTo>
                <a:lnTo>
                  <a:pt x="416242" y="64293"/>
                </a:lnTo>
                <a:lnTo>
                  <a:pt x="402002" y="103346"/>
                </a:lnTo>
                <a:lnTo>
                  <a:pt x="401574" y="112776"/>
                </a:lnTo>
                <a:lnTo>
                  <a:pt x="402014" y="122217"/>
                </a:lnTo>
                <a:lnTo>
                  <a:pt x="417385" y="161067"/>
                </a:lnTo>
                <a:lnTo>
                  <a:pt x="424434" y="167921"/>
                </a:lnTo>
                <a:lnTo>
                  <a:pt x="424434" y="112776"/>
                </a:lnTo>
                <a:lnTo>
                  <a:pt x="425017" y="100978"/>
                </a:lnTo>
                <a:lnTo>
                  <a:pt x="444627" y="66865"/>
                </a:lnTo>
                <a:lnTo>
                  <a:pt x="458723" y="64085"/>
                </a:lnTo>
                <a:lnTo>
                  <a:pt x="465105" y="64734"/>
                </a:lnTo>
                <a:lnTo>
                  <a:pt x="492430" y="102453"/>
                </a:lnTo>
                <a:lnTo>
                  <a:pt x="493014" y="114300"/>
                </a:lnTo>
                <a:lnTo>
                  <a:pt x="493014" y="176784"/>
                </a:lnTo>
                <a:lnTo>
                  <a:pt x="512826" y="176784"/>
                </a:lnTo>
                <a:close/>
              </a:path>
              <a:path w="513079" h="180339">
                <a:moveTo>
                  <a:pt x="493014" y="176784"/>
                </a:moveTo>
                <a:lnTo>
                  <a:pt x="493014" y="114300"/>
                </a:lnTo>
                <a:lnTo>
                  <a:pt x="492430" y="125575"/>
                </a:lnTo>
                <a:lnTo>
                  <a:pt x="490632" y="135350"/>
                </a:lnTo>
                <a:lnTo>
                  <a:pt x="458723" y="161544"/>
                </a:lnTo>
                <a:lnTo>
                  <a:pt x="452020" y="160817"/>
                </a:lnTo>
                <a:lnTo>
                  <a:pt x="425017" y="124491"/>
                </a:lnTo>
                <a:lnTo>
                  <a:pt x="424434" y="112776"/>
                </a:lnTo>
                <a:lnTo>
                  <a:pt x="424434" y="167921"/>
                </a:lnTo>
                <a:lnTo>
                  <a:pt x="455676" y="179721"/>
                </a:lnTo>
                <a:lnTo>
                  <a:pt x="458723" y="179654"/>
                </a:lnTo>
                <a:lnTo>
                  <a:pt x="468034" y="178569"/>
                </a:lnTo>
                <a:lnTo>
                  <a:pt x="477583" y="174879"/>
                </a:lnTo>
                <a:lnTo>
                  <a:pt x="485703" y="168902"/>
                </a:lnTo>
                <a:lnTo>
                  <a:pt x="492252" y="160782"/>
                </a:lnTo>
                <a:lnTo>
                  <a:pt x="492252" y="176784"/>
                </a:lnTo>
                <a:lnTo>
                  <a:pt x="493014" y="176784"/>
                </a:lnTo>
                <a:close/>
              </a:path>
            </a:pathLst>
          </a:custGeom>
          <a:solidFill>
            <a:srgbClr val="F900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0" name="object 7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162</a:t>
            </a:fld>
            <a:endParaRPr spc="-25" dirty="0"/>
          </a:p>
        </p:txBody>
      </p:sp>
      <p:sp>
        <p:nvSpPr>
          <p:cNvPr id="68" name="object 68"/>
          <p:cNvSpPr txBox="1"/>
          <p:nvPr/>
        </p:nvSpPr>
        <p:spPr>
          <a:xfrm>
            <a:off x="6002528" y="1151366"/>
            <a:ext cx="3350260" cy="871855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815975">
              <a:lnSpc>
                <a:spcPct val="100000"/>
              </a:lnSpc>
              <a:spcBef>
                <a:spcPts val="1270"/>
              </a:spcBef>
            </a:pPr>
            <a:r>
              <a:rPr sz="2300" spc="55" dirty="0">
                <a:solidFill>
                  <a:srgbClr val="EC34F1"/>
                </a:solidFill>
                <a:latin typeface="Arial Unicode MS"/>
                <a:cs typeface="Arial Unicode MS"/>
              </a:rPr>
              <a:t>Pérdida</a:t>
            </a:r>
            <a:r>
              <a:rPr sz="230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3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0" dirty="0">
                <a:solidFill>
                  <a:srgbClr val="EC34F1"/>
                </a:solidFill>
                <a:latin typeface="Arial Unicode MS"/>
                <a:cs typeface="Arial Unicode MS"/>
              </a:rPr>
              <a:t>campo</a:t>
            </a:r>
            <a:endParaRPr sz="23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600" dirty="0">
                <a:solidFill>
                  <a:srgbClr val="EC34F1"/>
                </a:solidFill>
                <a:latin typeface="Arial Unicode MS"/>
                <a:cs typeface="Arial Unicode MS"/>
              </a:rPr>
              <a:t>Desplazamiento</a:t>
            </a:r>
            <a:r>
              <a:rPr sz="1600" spc="18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600" spc="19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EC34F1"/>
                </a:solidFill>
                <a:latin typeface="Arial Unicode MS"/>
                <a:cs typeface="Arial Unicode MS"/>
              </a:rPr>
              <a:t>dos</a:t>
            </a:r>
            <a:r>
              <a:rPr sz="1600" spc="19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EC34F1"/>
                </a:solidFill>
                <a:latin typeface="Arial Unicode MS"/>
                <a:cs typeface="Arial Unicode MS"/>
              </a:rPr>
              <a:t>zonas</a:t>
            </a:r>
            <a:r>
              <a:rPr sz="1600" spc="19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600" spc="65" dirty="0">
                <a:solidFill>
                  <a:srgbClr val="EC34F1"/>
                </a:solidFill>
                <a:latin typeface="Arial Unicode MS"/>
                <a:cs typeface="Arial Unicode MS"/>
              </a:rPr>
              <a:t>Mho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832097" y="2388367"/>
            <a:ext cx="286385" cy="587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265" marR="30480" indent="-50800">
              <a:lnSpc>
                <a:spcPct val="122800"/>
              </a:lnSpc>
              <a:spcBef>
                <a:spcPts val="100"/>
              </a:spcBef>
            </a:pPr>
            <a:r>
              <a:rPr sz="1500" spc="-250" dirty="0">
                <a:latin typeface="Arial Unicode MS"/>
                <a:cs typeface="Arial Unicode MS"/>
              </a:rPr>
              <a:t>X-</a:t>
            </a:r>
            <a:r>
              <a:rPr sz="1275" spc="-89" baseline="-29411" dirty="0">
                <a:latin typeface="Arial Unicode MS"/>
                <a:cs typeface="Arial Unicode MS"/>
              </a:rPr>
              <a:t>D</a:t>
            </a:r>
            <a:r>
              <a:rPr sz="1275" baseline="-29411" dirty="0">
                <a:latin typeface="Arial Unicode MS"/>
                <a:cs typeface="Arial Unicode MS"/>
              </a:rPr>
              <a:t> </a:t>
            </a:r>
            <a:r>
              <a:rPr sz="1500" spc="-50" dirty="0">
                <a:latin typeface="Arial Unicode MS"/>
                <a:cs typeface="Arial Unicode MS"/>
              </a:rPr>
              <a:t>2</a:t>
            </a:r>
            <a:endParaRPr sz="1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32304" y="2168651"/>
            <a:ext cx="5486400" cy="4206240"/>
            <a:chOff x="2432304" y="2168651"/>
            <a:chExt cx="5486400" cy="4206240"/>
          </a:xfrm>
        </p:grpSpPr>
        <p:sp>
          <p:nvSpPr>
            <p:cNvPr id="3" name="object 3"/>
            <p:cNvSpPr/>
            <p:nvPr/>
          </p:nvSpPr>
          <p:spPr>
            <a:xfrm>
              <a:off x="4956048" y="2168651"/>
              <a:ext cx="0" cy="4206240"/>
            </a:xfrm>
            <a:custGeom>
              <a:avLst/>
              <a:gdLst/>
              <a:ahLst/>
              <a:cxnLst/>
              <a:rect l="l" t="t" r="r" b="b"/>
              <a:pathLst>
                <a:path h="4206240">
                  <a:moveTo>
                    <a:pt x="0" y="0"/>
                  </a:moveTo>
                  <a:lnTo>
                    <a:pt x="0" y="420624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32304" y="3430523"/>
              <a:ext cx="5486400" cy="0"/>
            </a:xfrm>
            <a:custGeom>
              <a:avLst/>
              <a:gdLst/>
              <a:ahLst/>
              <a:cxnLst/>
              <a:rect l="l" t="t" r="r" b="b"/>
              <a:pathLst>
                <a:path w="5486400">
                  <a:moveTo>
                    <a:pt x="0" y="0"/>
                  </a:moveTo>
                  <a:lnTo>
                    <a:pt x="5486400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41192" y="2597657"/>
              <a:ext cx="3037840" cy="3036570"/>
            </a:xfrm>
            <a:custGeom>
              <a:avLst/>
              <a:gdLst/>
              <a:ahLst/>
              <a:cxnLst/>
              <a:rect l="l" t="t" r="r" b="b"/>
              <a:pathLst>
                <a:path w="3037840" h="3036570">
                  <a:moveTo>
                    <a:pt x="3037331" y="1517903"/>
                  </a:moveTo>
                  <a:lnTo>
                    <a:pt x="3036581" y="1469725"/>
                  </a:lnTo>
                  <a:lnTo>
                    <a:pt x="3034345" y="1421921"/>
                  </a:lnTo>
                  <a:lnTo>
                    <a:pt x="3030644" y="1374513"/>
                  </a:lnTo>
                  <a:lnTo>
                    <a:pt x="3025503" y="1327524"/>
                  </a:lnTo>
                  <a:lnTo>
                    <a:pt x="3018941" y="1280975"/>
                  </a:lnTo>
                  <a:lnTo>
                    <a:pt x="3010983" y="1234888"/>
                  </a:lnTo>
                  <a:lnTo>
                    <a:pt x="3001650" y="1189288"/>
                  </a:lnTo>
                  <a:lnTo>
                    <a:pt x="2990964" y="1144194"/>
                  </a:lnTo>
                  <a:lnTo>
                    <a:pt x="2978947" y="1099630"/>
                  </a:lnTo>
                  <a:lnTo>
                    <a:pt x="2965622" y="1055618"/>
                  </a:lnTo>
                  <a:lnTo>
                    <a:pt x="2951011" y="1012180"/>
                  </a:lnTo>
                  <a:lnTo>
                    <a:pt x="2935136" y="969338"/>
                  </a:lnTo>
                  <a:lnTo>
                    <a:pt x="2918019" y="927115"/>
                  </a:lnTo>
                  <a:lnTo>
                    <a:pt x="2899683" y="885533"/>
                  </a:lnTo>
                  <a:lnTo>
                    <a:pt x="2880149" y="844614"/>
                  </a:lnTo>
                  <a:lnTo>
                    <a:pt x="2859440" y="804380"/>
                  </a:lnTo>
                  <a:lnTo>
                    <a:pt x="2837579" y="764854"/>
                  </a:lnTo>
                  <a:lnTo>
                    <a:pt x="2814587" y="726057"/>
                  </a:lnTo>
                  <a:lnTo>
                    <a:pt x="2790486" y="688013"/>
                  </a:lnTo>
                  <a:lnTo>
                    <a:pt x="2765299" y="650743"/>
                  </a:lnTo>
                  <a:lnTo>
                    <a:pt x="2739048" y="614269"/>
                  </a:lnTo>
                  <a:lnTo>
                    <a:pt x="2711755" y="578614"/>
                  </a:lnTo>
                  <a:lnTo>
                    <a:pt x="2683442" y="543800"/>
                  </a:lnTo>
                  <a:lnTo>
                    <a:pt x="2654133" y="509849"/>
                  </a:lnTo>
                  <a:lnTo>
                    <a:pt x="2623847" y="476784"/>
                  </a:lnTo>
                  <a:lnTo>
                    <a:pt x="2592609" y="444626"/>
                  </a:lnTo>
                  <a:lnTo>
                    <a:pt x="2560440" y="413399"/>
                  </a:lnTo>
                  <a:lnTo>
                    <a:pt x="2527363" y="383124"/>
                  </a:lnTo>
                  <a:lnTo>
                    <a:pt x="2493399" y="353823"/>
                  </a:lnTo>
                  <a:lnTo>
                    <a:pt x="2458571" y="325518"/>
                  </a:lnTo>
                  <a:lnTo>
                    <a:pt x="2422901" y="298233"/>
                  </a:lnTo>
                  <a:lnTo>
                    <a:pt x="2386411" y="271989"/>
                  </a:lnTo>
                  <a:lnTo>
                    <a:pt x="2349123" y="246808"/>
                  </a:lnTo>
                  <a:lnTo>
                    <a:pt x="2311061" y="222713"/>
                  </a:lnTo>
                  <a:lnTo>
                    <a:pt x="2272245" y="199726"/>
                  </a:lnTo>
                  <a:lnTo>
                    <a:pt x="2232698" y="177868"/>
                  </a:lnTo>
                  <a:lnTo>
                    <a:pt x="2192442" y="157164"/>
                  </a:lnTo>
                  <a:lnTo>
                    <a:pt x="2151500" y="137633"/>
                  </a:lnTo>
                  <a:lnTo>
                    <a:pt x="2109894" y="119300"/>
                  </a:lnTo>
                  <a:lnTo>
                    <a:pt x="2067646" y="102186"/>
                  </a:lnTo>
                  <a:lnTo>
                    <a:pt x="2024777" y="86313"/>
                  </a:lnTo>
                  <a:lnTo>
                    <a:pt x="1981311" y="71704"/>
                  </a:lnTo>
                  <a:lnTo>
                    <a:pt x="1937270" y="58380"/>
                  </a:lnTo>
                  <a:lnTo>
                    <a:pt x="1892675" y="46365"/>
                  </a:lnTo>
                  <a:lnTo>
                    <a:pt x="1847550" y="35679"/>
                  </a:lnTo>
                  <a:lnTo>
                    <a:pt x="1801915" y="26347"/>
                  </a:lnTo>
                  <a:lnTo>
                    <a:pt x="1755794" y="18389"/>
                  </a:lnTo>
                  <a:lnTo>
                    <a:pt x="1709208" y="11828"/>
                  </a:lnTo>
                  <a:lnTo>
                    <a:pt x="1662180" y="6686"/>
                  </a:lnTo>
                  <a:lnTo>
                    <a:pt x="1614732" y="2986"/>
                  </a:lnTo>
                  <a:lnTo>
                    <a:pt x="1566887" y="750"/>
                  </a:lnTo>
                  <a:lnTo>
                    <a:pt x="1518665" y="0"/>
                  </a:lnTo>
                  <a:lnTo>
                    <a:pt x="1470487" y="750"/>
                  </a:lnTo>
                  <a:lnTo>
                    <a:pt x="1422680" y="2986"/>
                  </a:lnTo>
                  <a:lnTo>
                    <a:pt x="1375268" y="6686"/>
                  </a:lnTo>
                  <a:lnTo>
                    <a:pt x="1328273" y="11828"/>
                  </a:lnTo>
                  <a:lnTo>
                    <a:pt x="1281717" y="18389"/>
                  </a:lnTo>
                  <a:lnTo>
                    <a:pt x="1235622" y="26347"/>
                  </a:lnTo>
                  <a:lnTo>
                    <a:pt x="1190012" y="35679"/>
                  </a:lnTo>
                  <a:lnTo>
                    <a:pt x="1144907" y="46365"/>
                  </a:lnTo>
                  <a:lnTo>
                    <a:pt x="1100331" y="58380"/>
                  </a:lnTo>
                  <a:lnTo>
                    <a:pt x="1056306" y="71704"/>
                  </a:lnTo>
                  <a:lnTo>
                    <a:pt x="1012854" y="86313"/>
                  </a:lnTo>
                  <a:lnTo>
                    <a:pt x="969997" y="102186"/>
                  </a:lnTo>
                  <a:lnTo>
                    <a:pt x="927758" y="119300"/>
                  </a:lnTo>
                  <a:lnTo>
                    <a:pt x="886159" y="137633"/>
                  </a:lnTo>
                  <a:lnTo>
                    <a:pt x="845222" y="157164"/>
                  </a:lnTo>
                  <a:lnTo>
                    <a:pt x="804970" y="177868"/>
                  </a:lnTo>
                  <a:lnTo>
                    <a:pt x="765425" y="199726"/>
                  </a:lnTo>
                  <a:lnTo>
                    <a:pt x="726609" y="222713"/>
                  </a:lnTo>
                  <a:lnTo>
                    <a:pt x="688544" y="246808"/>
                  </a:lnTo>
                  <a:lnTo>
                    <a:pt x="651253" y="271989"/>
                  </a:lnTo>
                  <a:lnTo>
                    <a:pt x="614758" y="298233"/>
                  </a:lnTo>
                  <a:lnTo>
                    <a:pt x="579082" y="325518"/>
                  </a:lnTo>
                  <a:lnTo>
                    <a:pt x="544247" y="353823"/>
                  </a:lnTo>
                  <a:lnTo>
                    <a:pt x="510274" y="383124"/>
                  </a:lnTo>
                  <a:lnTo>
                    <a:pt x="477187" y="413399"/>
                  </a:lnTo>
                  <a:lnTo>
                    <a:pt x="445007" y="444627"/>
                  </a:lnTo>
                  <a:lnTo>
                    <a:pt x="413758" y="476784"/>
                  </a:lnTo>
                  <a:lnTo>
                    <a:pt x="383461" y="509849"/>
                  </a:lnTo>
                  <a:lnTo>
                    <a:pt x="354138" y="543800"/>
                  </a:lnTo>
                  <a:lnTo>
                    <a:pt x="325812" y="578614"/>
                  </a:lnTo>
                  <a:lnTo>
                    <a:pt x="298505" y="614269"/>
                  </a:lnTo>
                  <a:lnTo>
                    <a:pt x="272240" y="650743"/>
                  </a:lnTo>
                  <a:lnTo>
                    <a:pt x="247039" y="688013"/>
                  </a:lnTo>
                  <a:lnTo>
                    <a:pt x="222924" y="726057"/>
                  </a:lnTo>
                  <a:lnTo>
                    <a:pt x="199917" y="764854"/>
                  </a:lnTo>
                  <a:lnTo>
                    <a:pt x="178040" y="804380"/>
                  </a:lnTo>
                  <a:lnTo>
                    <a:pt x="157317" y="844614"/>
                  </a:lnTo>
                  <a:lnTo>
                    <a:pt x="137769" y="885533"/>
                  </a:lnTo>
                  <a:lnTo>
                    <a:pt x="119419" y="927115"/>
                  </a:lnTo>
                  <a:lnTo>
                    <a:pt x="102289" y="969338"/>
                  </a:lnTo>
                  <a:lnTo>
                    <a:pt x="86401" y="1012180"/>
                  </a:lnTo>
                  <a:lnTo>
                    <a:pt x="71777" y="1055618"/>
                  </a:lnTo>
                  <a:lnTo>
                    <a:pt x="58441" y="1099630"/>
                  </a:lnTo>
                  <a:lnTo>
                    <a:pt x="46413" y="1144194"/>
                  </a:lnTo>
                  <a:lnTo>
                    <a:pt x="35717" y="1189288"/>
                  </a:lnTo>
                  <a:lnTo>
                    <a:pt x="26375" y="1234888"/>
                  </a:lnTo>
                  <a:lnTo>
                    <a:pt x="18409" y="1280975"/>
                  </a:lnTo>
                  <a:lnTo>
                    <a:pt x="11841" y="1327524"/>
                  </a:lnTo>
                  <a:lnTo>
                    <a:pt x="6694" y="1374513"/>
                  </a:lnTo>
                  <a:lnTo>
                    <a:pt x="2990" y="1421921"/>
                  </a:lnTo>
                  <a:lnTo>
                    <a:pt x="751" y="1469725"/>
                  </a:lnTo>
                  <a:lnTo>
                    <a:pt x="0" y="1517904"/>
                  </a:lnTo>
                  <a:lnTo>
                    <a:pt x="751" y="1566125"/>
                  </a:lnTo>
                  <a:lnTo>
                    <a:pt x="2990" y="1613970"/>
                  </a:lnTo>
                  <a:lnTo>
                    <a:pt x="6694" y="1661418"/>
                  </a:lnTo>
                  <a:lnTo>
                    <a:pt x="11841" y="1708446"/>
                  </a:lnTo>
                  <a:lnTo>
                    <a:pt x="18409" y="1755032"/>
                  </a:lnTo>
                  <a:lnTo>
                    <a:pt x="26375" y="1801153"/>
                  </a:lnTo>
                  <a:lnTo>
                    <a:pt x="35717" y="1846788"/>
                  </a:lnTo>
                  <a:lnTo>
                    <a:pt x="46413" y="1891913"/>
                  </a:lnTo>
                  <a:lnTo>
                    <a:pt x="58441" y="1936508"/>
                  </a:lnTo>
                  <a:lnTo>
                    <a:pt x="71777" y="1980549"/>
                  </a:lnTo>
                  <a:lnTo>
                    <a:pt x="86401" y="2024015"/>
                  </a:lnTo>
                  <a:lnTo>
                    <a:pt x="102289" y="2066884"/>
                  </a:lnTo>
                  <a:lnTo>
                    <a:pt x="119419" y="2109132"/>
                  </a:lnTo>
                  <a:lnTo>
                    <a:pt x="137769" y="2150738"/>
                  </a:lnTo>
                  <a:lnTo>
                    <a:pt x="157317" y="2191680"/>
                  </a:lnTo>
                  <a:lnTo>
                    <a:pt x="178040" y="2231936"/>
                  </a:lnTo>
                  <a:lnTo>
                    <a:pt x="199917" y="2271483"/>
                  </a:lnTo>
                  <a:lnTo>
                    <a:pt x="222924" y="2310299"/>
                  </a:lnTo>
                  <a:lnTo>
                    <a:pt x="247039" y="2348361"/>
                  </a:lnTo>
                  <a:lnTo>
                    <a:pt x="272240" y="2385649"/>
                  </a:lnTo>
                  <a:lnTo>
                    <a:pt x="298505" y="2422139"/>
                  </a:lnTo>
                  <a:lnTo>
                    <a:pt x="325812" y="2457809"/>
                  </a:lnTo>
                  <a:lnTo>
                    <a:pt x="354138" y="2492637"/>
                  </a:lnTo>
                  <a:lnTo>
                    <a:pt x="383461" y="2526601"/>
                  </a:lnTo>
                  <a:lnTo>
                    <a:pt x="413758" y="2559678"/>
                  </a:lnTo>
                  <a:lnTo>
                    <a:pt x="445007" y="2591847"/>
                  </a:lnTo>
                  <a:lnTo>
                    <a:pt x="477187" y="2623085"/>
                  </a:lnTo>
                  <a:lnTo>
                    <a:pt x="510274" y="2653371"/>
                  </a:lnTo>
                  <a:lnTo>
                    <a:pt x="544247" y="2682680"/>
                  </a:lnTo>
                  <a:lnTo>
                    <a:pt x="579082" y="2710993"/>
                  </a:lnTo>
                  <a:lnTo>
                    <a:pt x="614758" y="2738286"/>
                  </a:lnTo>
                  <a:lnTo>
                    <a:pt x="651253" y="2764537"/>
                  </a:lnTo>
                  <a:lnTo>
                    <a:pt x="688544" y="2789724"/>
                  </a:lnTo>
                  <a:lnTo>
                    <a:pt x="726609" y="2813825"/>
                  </a:lnTo>
                  <a:lnTo>
                    <a:pt x="765425" y="2836817"/>
                  </a:lnTo>
                  <a:lnTo>
                    <a:pt x="804970" y="2858678"/>
                  </a:lnTo>
                  <a:lnTo>
                    <a:pt x="845222" y="2879387"/>
                  </a:lnTo>
                  <a:lnTo>
                    <a:pt x="886159" y="2898921"/>
                  </a:lnTo>
                  <a:lnTo>
                    <a:pt x="927758" y="2917257"/>
                  </a:lnTo>
                  <a:lnTo>
                    <a:pt x="969997" y="2934374"/>
                  </a:lnTo>
                  <a:lnTo>
                    <a:pt x="1012854" y="2950249"/>
                  </a:lnTo>
                  <a:lnTo>
                    <a:pt x="1056306" y="2964860"/>
                  </a:lnTo>
                  <a:lnTo>
                    <a:pt x="1100331" y="2978185"/>
                  </a:lnTo>
                  <a:lnTo>
                    <a:pt x="1144907" y="2990202"/>
                  </a:lnTo>
                  <a:lnTo>
                    <a:pt x="1190012" y="3000888"/>
                  </a:lnTo>
                  <a:lnTo>
                    <a:pt x="1235622" y="3010221"/>
                  </a:lnTo>
                  <a:lnTo>
                    <a:pt x="1281717" y="3018179"/>
                  </a:lnTo>
                  <a:lnTo>
                    <a:pt x="1328273" y="3024741"/>
                  </a:lnTo>
                  <a:lnTo>
                    <a:pt x="1375268" y="3029882"/>
                  </a:lnTo>
                  <a:lnTo>
                    <a:pt x="1422680" y="3033583"/>
                  </a:lnTo>
                  <a:lnTo>
                    <a:pt x="1470487" y="3035819"/>
                  </a:lnTo>
                  <a:lnTo>
                    <a:pt x="1518665" y="3036570"/>
                  </a:lnTo>
                  <a:lnTo>
                    <a:pt x="1566887" y="3035819"/>
                  </a:lnTo>
                  <a:lnTo>
                    <a:pt x="1614732" y="3033583"/>
                  </a:lnTo>
                  <a:lnTo>
                    <a:pt x="1662180" y="3029882"/>
                  </a:lnTo>
                  <a:lnTo>
                    <a:pt x="1709208" y="3024741"/>
                  </a:lnTo>
                  <a:lnTo>
                    <a:pt x="1755794" y="3018179"/>
                  </a:lnTo>
                  <a:lnTo>
                    <a:pt x="1801915" y="3010221"/>
                  </a:lnTo>
                  <a:lnTo>
                    <a:pt x="1847550" y="3000888"/>
                  </a:lnTo>
                  <a:lnTo>
                    <a:pt x="1892675" y="2990202"/>
                  </a:lnTo>
                  <a:lnTo>
                    <a:pt x="1937270" y="2978185"/>
                  </a:lnTo>
                  <a:lnTo>
                    <a:pt x="1981311" y="2964860"/>
                  </a:lnTo>
                  <a:lnTo>
                    <a:pt x="2024777" y="2950249"/>
                  </a:lnTo>
                  <a:lnTo>
                    <a:pt x="2067646" y="2934374"/>
                  </a:lnTo>
                  <a:lnTo>
                    <a:pt x="2109894" y="2917257"/>
                  </a:lnTo>
                  <a:lnTo>
                    <a:pt x="2151500" y="2898921"/>
                  </a:lnTo>
                  <a:lnTo>
                    <a:pt x="2192442" y="2879387"/>
                  </a:lnTo>
                  <a:lnTo>
                    <a:pt x="2232698" y="2858678"/>
                  </a:lnTo>
                  <a:lnTo>
                    <a:pt x="2272245" y="2836817"/>
                  </a:lnTo>
                  <a:lnTo>
                    <a:pt x="2311061" y="2813825"/>
                  </a:lnTo>
                  <a:lnTo>
                    <a:pt x="2349123" y="2789724"/>
                  </a:lnTo>
                  <a:lnTo>
                    <a:pt x="2386411" y="2764537"/>
                  </a:lnTo>
                  <a:lnTo>
                    <a:pt x="2422901" y="2738286"/>
                  </a:lnTo>
                  <a:lnTo>
                    <a:pt x="2458571" y="2710993"/>
                  </a:lnTo>
                  <a:lnTo>
                    <a:pt x="2493399" y="2682680"/>
                  </a:lnTo>
                  <a:lnTo>
                    <a:pt x="2527363" y="2653371"/>
                  </a:lnTo>
                  <a:lnTo>
                    <a:pt x="2560440" y="2623085"/>
                  </a:lnTo>
                  <a:lnTo>
                    <a:pt x="2592609" y="2591847"/>
                  </a:lnTo>
                  <a:lnTo>
                    <a:pt x="2623847" y="2559678"/>
                  </a:lnTo>
                  <a:lnTo>
                    <a:pt x="2654133" y="2526601"/>
                  </a:lnTo>
                  <a:lnTo>
                    <a:pt x="2683442" y="2492637"/>
                  </a:lnTo>
                  <a:lnTo>
                    <a:pt x="2711755" y="2457809"/>
                  </a:lnTo>
                  <a:lnTo>
                    <a:pt x="2739048" y="2422139"/>
                  </a:lnTo>
                  <a:lnTo>
                    <a:pt x="2765299" y="2385649"/>
                  </a:lnTo>
                  <a:lnTo>
                    <a:pt x="2790486" y="2348361"/>
                  </a:lnTo>
                  <a:lnTo>
                    <a:pt x="2814587" y="2310299"/>
                  </a:lnTo>
                  <a:lnTo>
                    <a:pt x="2837579" y="2271483"/>
                  </a:lnTo>
                  <a:lnTo>
                    <a:pt x="2859440" y="2231936"/>
                  </a:lnTo>
                  <a:lnTo>
                    <a:pt x="2880149" y="2191680"/>
                  </a:lnTo>
                  <a:lnTo>
                    <a:pt x="2899683" y="2150738"/>
                  </a:lnTo>
                  <a:lnTo>
                    <a:pt x="2918019" y="2109132"/>
                  </a:lnTo>
                  <a:lnTo>
                    <a:pt x="2935136" y="2066884"/>
                  </a:lnTo>
                  <a:lnTo>
                    <a:pt x="2951011" y="2024015"/>
                  </a:lnTo>
                  <a:lnTo>
                    <a:pt x="2965622" y="1980549"/>
                  </a:lnTo>
                  <a:lnTo>
                    <a:pt x="2978947" y="1936508"/>
                  </a:lnTo>
                  <a:lnTo>
                    <a:pt x="2990964" y="1891913"/>
                  </a:lnTo>
                  <a:lnTo>
                    <a:pt x="3001650" y="1846788"/>
                  </a:lnTo>
                  <a:lnTo>
                    <a:pt x="3010983" y="1801153"/>
                  </a:lnTo>
                  <a:lnTo>
                    <a:pt x="3018941" y="1755032"/>
                  </a:lnTo>
                  <a:lnTo>
                    <a:pt x="3025503" y="1708446"/>
                  </a:lnTo>
                  <a:lnTo>
                    <a:pt x="3030644" y="1661418"/>
                  </a:lnTo>
                  <a:lnTo>
                    <a:pt x="3034345" y="1613970"/>
                  </a:lnTo>
                  <a:lnTo>
                    <a:pt x="3036581" y="1566125"/>
                  </a:lnTo>
                  <a:lnTo>
                    <a:pt x="3037331" y="1517903"/>
                  </a:lnTo>
                  <a:close/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18026" y="3693413"/>
              <a:ext cx="1880235" cy="1945005"/>
            </a:xfrm>
            <a:custGeom>
              <a:avLst/>
              <a:gdLst/>
              <a:ahLst/>
              <a:cxnLst/>
              <a:rect l="l" t="t" r="r" b="b"/>
              <a:pathLst>
                <a:path w="1880235" h="1945004">
                  <a:moveTo>
                    <a:pt x="1879853" y="972311"/>
                  </a:moveTo>
                  <a:lnTo>
                    <a:pt x="1878704" y="923765"/>
                  </a:lnTo>
                  <a:lnTo>
                    <a:pt x="1875290" y="875836"/>
                  </a:lnTo>
                  <a:lnTo>
                    <a:pt x="1869666" y="828581"/>
                  </a:lnTo>
                  <a:lnTo>
                    <a:pt x="1861886" y="782056"/>
                  </a:lnTo>
                  <a:lnTo>
                    <a:pt x="1852003" y="736316"/>
                  </a:lnTo>
                  <a:lnTo>
                    <a:pt x="1840071" y="691416"/>
                  </a:lnTo>
                  <a:lnTo>
                    <a:pt x="1826144" y="647412"/>
                  </a:lnTo>
                  <a:lnTo>
                    <a:pt x="1810275" y="604360"/>
                  </a:lnTo>
                  <a:lnTo>
                    <a:pt x="1792518" y="562315"/>
                  </a:lnTo>
                  <a:lnTo>
                    <a:pt x="1772927" y="521334"/>
                  </a:lnTo>
                  <a:lnTo>
                    <a:pt x="1751555" y="481471"/>
                  </a:lnTo>
                  <a:lnTo>
                    <a:pt x="1728457" y="442782"/>
                  </a:lnTo>
                  <a:lnTo>
                    <a:pt x="1703685" y="405322"/>
                  </a:lnTo>
                  <a:lnTo>
                    <a:pt x="1677293" y="369148"/>
                  </a:lnTo>
                  <a:lnTo>
                    <a:pt x="1649336" y="334315"/>
                  </a:lnTo>
                  <a:lnTo>
                    <a:pt x="1619866" y="300879"/>
                  </a:lnTo>
                  <a:lnTo>
                    <a:pt x="1588938" y="268895"/>
                  </a:lnTo>
                  <a:lnTo>
                    <a:pt x="1556605" y="238418"/>
                  </a:lnTo>
                  <a:lnTo>
                    <a:pt x="1522921" y="209505"/>
                  </a:lnTo>
                  <a:lnTo>
                    <a:pt x="1487940" y="182210"/>
                  </a:lnTo>
                  <a:lnTo>
                    <a:pt x="1451715" y="156590"/>
                  </a:lnTo>
                  <a:lnTo>
                    <a:pt x="1414300" y="132700"/>
                  </a:lnTo>
                  <a:lnTo>
                    <a:pt x="1375748" y="110596"/>
                  </a:lnTo>
                  <a:lnTo>
                    <a:pt x="1336114" y="90333"/>
                  </a:lnTo>
                  <a:lnTo>
                    <a:pt x="1295451" y="71967"/>
                  </a:lnTo>
                  <a:lnTo>
                    <a:pt x="1253813" y="55554"/>
                  </a:lnTo>
                  <a:lnTo>
                    <a:pt x="1211253" y="41149"/>
                  </a:lnTo>
                  <a:lnTo>
                    <a:pt x="1167825" y="28807"/>
                  </a:lnTo>
                  <a:lnTo>
                    <a:pt x="1123583" y="18585"/>
                  </a:lnTo>
                  <a:lnTo>
                    <a:pt x="1078580" y="10537"/>
                  </a:lnTo>
                  <a:lnTo>
                    <a:pt x="1032870" y="4720"/>
                  </a:lnTo>
                  <a:lnTo>
                    <a:pt x="986508" y="1189"/>
                  </a:lnTo>
                  <a:lnTo>
                    <a:pt x="939546" y="0"/>
                  </a:lnTo>
                  <a:lnTo>
                    <a:pt x="892651" y="1189"/>
                  </a:lnTo>
                  <a:lnTo>
                    <a:pt x="846351" y="4720"/>
                  </a:lnTo>
                  <a:lnTo>
                    <a:pt x="800701" y="10537"/>
                  </a:lnTo>
                  <a:lnTo>
                    <a:pt x="755753" y="18585"/>
                  </a:lnTo>
                  <a:lnTo>
                    <a:pt x="711563" y="28807"/>
                  </a:lnTo>
                  <a:lnTo>
                    <a:pt x="668183" y="41149"/>
                  </a:lnTo>
                  <a:lnTo>
                    <a:pt x="625668" y="55554"/>
                  </a:lnTo>
                  <a:lnTo>
                    <a:pt x="584071" y="71967"/>
                  </a:lnTo>
                  <a:lnTo>
                    <a:pt x="543446" y="90333"/>
                  </a:lnTo>
                  <a:lnTo>
                    <a:pt x="503847" y="110596"/>
                  </a:lnTo>
                  <a:lnTo>
                    <a:pt x="465327" y="132700"/>
                  </a:lnTo>
                  <a:lnTo>
                    <a:pt x="427942" y="156590"/>
                  </a:lnTo>
                  <a:lnTo>
                    <a:pt x="391743" y="182210"/>
                  </a:lnTo>
                  <a:lnTo>
                    <a:pt x="356786" y="209505"/>
                  </a:lnTo>
                  <a:lnTo>
                    <a:pt x="323124" y="238418"/>
                  </a:lnTo>
                  <a:lnTo>
                    <a:pt x="290811" y="268895"/>
                  </a:lnTo>
                  <a:lnTo>
                    <a:pt x="259900" y="300879"/>
                  </a:lnTo>
                  <a:lnTo>
                    <a:pt x="230446" y="334315"/>
                  </a:lnTo>
                  <a:lnTo>
                    <a:pt x="202502" y="369148"/>
                  </a:lnTo>
                  <a:lnTo>
                    <a:pt x="176122" y="405322"/>
                  </a:lnTo>
                  <a:lnTo>
                    <a:pt x="151360" y="442782"/>
                  </a:lnTo>
                  <a:lnTo>
                    <a:pt x="128269" y="481471"/>
                  </a:lnTo>
                  <a:lnTo>
                    <a:pt x="106905" y="521334"/>
                  </a:lnTo>
                  <a:lnTo>
                    <a:pt x="87319" y="562315"/>
                  </a:lnTo>
                  <a:lnTo>
                    <a:pt x="69567" y="604360"/>
                  </a:lnTo>
                  <a:lnTo>
                    <a:pt x="53702" y="647412"/>
                  </a:lnTo>
                  <a:lnTo>
                    <a:pt x="39777" y="691416"/>
                  </a:lnTo>
                  <a:lnTo>
                    <a:pt x="27847" y="736316"/>
                  </a:lnTo>
                  <a:lnTo>
                    <a:pt x="17965" y="782056"/>
                  </a:lnTo>
                  <a:lnTo>
                    <a:pt x="10186" y="828581"/>
                  </a:lnTo>
                  <a:lnTo>
                    <a:pt x="4563" y="875836"/>
                  </a:lnTo>
                  <a:lnTo>
                    <a:pt x="1149" y="923765"/>
                  </a:lnTo>
                  <a:lnTo>
                    <a:pt x="0" y="972312"/>
                  </a:lnTo>
                  <a:lnTo>
                    <a:pt x="1149" y="1020858"/>
                  </a:lnTo>
                  <a:lnTo>
                    <a:pt x="4563" y="1068787"/>
                  </a:lnTo>
                  <a:lnTo>
                    <a:pt x="10186" y="1116042"/>
                  </a:lnTo>
                  <a:lnTo>
                    <a:pt x="17965" y="1162567"/>
                  </a:lnTo>
                  <a:lnTo>
                    <a:pt x="27847" y="1208307"/>
                  </a:lnTo>
                  <a:lnTo>
                    <a:pt x="39777" y="1253207"/>
                  </a:lnTo>
                  <a:lnTo>
                    <a:pt x="53702" y="1297211"/>
                  </a:lnTo>
                  <a:lnTo>
                    <a:pt x="69567" y="1340263"/>
                  </a:lnTo>
                  <a:lnTo>
                    <a:pt x="87319" y="1382308"/>
                  </a:lnTo>
                  <a:lnTo>
                    <a:pt x="106905" y="1423289"/>
                  </a:lnTo>
                  <a:lnTo>
                    <a:pt x="128270" y="1463152"/>
                  </a:lnTo>
                  <a:lnTo>
                    <a:pt x="151360" y="1501841"/>
                  </a:lnTo>
                  <a:lnTo>
                    <a:pt x="176122" y="1539301"/>
                  </a:lnTo>
                  <a:lnTo>
                    <a:pt x="202502" y="1575475"/>
                  </a:lnTo>
                  <a:lnTo>
                    <a:pt x="230446" y="1610308"/>
                  </a:lnTo>
                  <a:lnTo>
                    <a:pt x="259900" y="1643744"/>
                  </a:lnTo>
                  <a:lnTo>
                    <a:pt x="290811" y="1675728"/>
                  </a:lnTo>
                  <a:lnTo>
                    <a:pt x="323124" y="1706205"/>
                  </a:lnTo>
                  <a:lnTo>
                    <a:pt x="356786" y="1735118"/>
                  </a:lnTo>
                  <a:lnTo>
                    <a:pt x="391743" y="1762413"/>
                  </a:lnTo>
                  <a:lnTo>
                    <a:pt x="427942" y="1788033"/>
                  </a:lnTo>
                  <a:lnTo>
                    <a:pt x="465328" y="1811923"/>
                  </a:lnTo>
                  <a:lnTo>
                    <a:pt x="503847" y="1834027"/>
                  </a:lnTo>
                  <a:lnTo>
                    <a:pt x="543446" y="1854290"/>
                  </a:lnTo>
                  <a:lnTo>
                    <a:pt x="584071" y="1872656"/>
                  </a:lnTo>
                  <a:lnTo>
                    <a:pt x="625668" y="1889069"/>
                  </a:lnTo>
                  <a:lnTo>
                    <a:pt x="668183" y="1903474"/>
                  </a:lnTo>
                  <a:lnTo>
                    <a:pt x="711563" y="1915816"/>
                  </a:lnTo>
                  <a:lnTo>
                    <a:pt x="755753" y="1926038"/>
                  </a:lnTo>
                  <a:lnTo>
                    <a:pt x="800701" y="1934086"/>
                  </a:lnTo>
                  <a:lnTo>
                    <a:pt x="846351" y="1939903"/>
                  </a:lnTo>
                  <a:lnTo>
                    <a:pt x="892651" y="1943434"/>
                  </a:lnTo>
                  <a:lnTo>
                    <a:pt x="939546" y="1944624"/>
                  </a:lnTo>
                  <a:lnTo>
                    <a:pt x="986508" y="1943434"/>
                  </a:lnTo>
                  <a:lnTo>
                    <a:pt x="1032870" y="1939903"/>
                  </a:lnTo>
                  <a:lnTo>
                    <a:pt x="1078580" y="1934086"/>
                  </a:lnTo>
                  <a:lnTo>
                    <a:pt x="1123583" y="1926038"/>
                  </a:lnTo>
                  <a:lnTo>
                    <a:pt x="1167825" y="1915816"/>
                  </a:lnTo>
                  <a:lnTo>
                    <a:pt x="1211253" y="1903474"/>
                  </a:lnTo>
                  <a:lnTo>
                    <a:pt x="1253813" y="1889069"/>
                  </a:lnTo>
                  <a:lnTo>
                    <a:pt x="1295451" y="1872656"/>
                  </a:lnTo>
                  <a:lnTo>
                    <a:pt x="1336114" y="1854290"/>
                  </a:lnTo>
                  <a:lnTo>
                    <a:pt x="1375748" y="1834027"/>
                  </a:lnTo>
                  <a:lnTo>
                    <a:pt x="1414300" y="1811923"/>
                  </a:lnTo>
                  <a:lnTo>
                    <a:pt x="1451715" y="1788033"/>
                  </a:lnTo>
                  <a:lnTo>
                    <a:pt x="1487940" y="1762413"/>
                  </a:lnTo>
                  <a:lnTo>
                    <a:pt x="1522921" y="1735118"/>
                  </a:lnTo>
                  <a:lnTo>
                    <a:pt x="1556605" y="1706205"/>
                  </a:lnTo>
                  <a:lnTo>
                    <a:pt x="1588938" y="1675728"/>
                  </a:lnTo>
                  <a:lnTo>
                    <a:pt x="1619866" y="1643744"/>
                  </a:lnTo>
                  <a:lnTo>
                    <a:pt x="1649336" y="1610308"/>
                  </a:lnTo>
                  <a:lnTo>
                    <a:pt x="1677293" y="1575475"/>
                  </a:lnTo>
                  <a:lnTo>
                    <a:pt x="1703685" y="1539301"/>
                  </a:lnTo>
                  <a:lnTo>
                    <a:pt x="1728457" y="1501841"/>
                  </a:lnTo>
                  <a:lnTo>
                    <a:pt x="1751555" y="1463152"/>
                  </a:lnTo>
                  <a:lnTo>
                    <a:pt x="1772927" y="1423289"/>
                  </a:lnTo>
                  <a:lnTo>
                    <a:pt x="1792518" y="1382308"/>
                  </a:lnTo>
                  <a:lnTo>
                    <a:pt x="1810275" y="1340263"/>
                  </a:lnTo>
                  <a:lnTo>
                    <a:pt x="1826144" y="1297211"/>
                  </a:lnTo>
                  <a:lnTo>
                    <a:pt x="1840071" y="1253207"/>
                  </a:lnTo>
                  <a:lnTo>
                    <a:pt x="1852003" y="1208307"/>
                  </a:lnTo>
                  <a:lnTo>
                    <a:pt x="1861886" y="1162567"/>
                  </a:lnTo>
                  <a:lnTo>
                    <a:pt x="1869666" y="1116042"/>
                  </a:lnTo>
                  <a:lnTo>
                    <a:pt x="1875290" y="1068787"/>
                  </a:lnTo>
                  <a:lnTo>
                    <a:pt x="1878704" y="1020858"/>
                  </a:lnTo>
                  <a:lnTo>
                    <a:pt x="1879853" y="972311"/>
                  </a:lnTo>
                  <a:close/>
                </a:path>
              </a:pathLst>
            </a:custGeom>
            <a:ln w="16827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49830" y="5638799"/>
              <a:ext cx="2506345" cy="0"/>
            </a:xfrm>
            <a:custGeom>
              <a:avLst/>
              <a:gdLst/>
              <a:ahLst/>
              <a:cxnLst/>
              <a:rect l="l" t="t" r="r" b="b"/>
              <a:pathLst>
                <a:path w="2506345">
                  <a:moveTo>
                    <a:pt x="2506218" y="0"/>
                  </a:moveTo>
                  <a:lnTo>
                    <a:pt x="0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32304" y="2589275"/>
              <a:ext cx="2524125" cy="0"/>
            </a:xfrm>
            <a:custGeom>
              <a:avLst/>
              <a:gdLst/>
              <a:ahLst/>
              <a:cxnLst/>
              <a:rect l="l" t="t" r="r" b="b"/>
              <a:pathLst>
                <a:path w="2524125">
                  <a:moveTo>
                    <a:pt x="2523744" y="0"/>
                  </a:moveTo>
                  <a:lnTo>
                    <a:pt x="0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74742" y="4056887"/>
              <a:ext cx="1051560" cy="1301115"/>
            </a:xfrm>
            <a:custGeom>
              <a:avLst/>
              <a:gdLst/>
              <a:ahLst/>
              <a:cxnLst/>
              <a:rect l="l" t="t" r="r" b="b"/>
              <a:pathLst>
                <a:path w="1051560" h="1301114">
                  <a:moveTo>
                    <a:pt x="0" y="1300734"/>
                  </a:moveTo>
                  <a:lnTo>
                    <a:pt x="41665" y="1301098"/>
                  </a:lnTo>
                  <a:lnTo>
                    <a:pt x="82970" y="1299246"/>
                  </a:lnTo>
                  <a:lnTo>
                    <a:pt x="123883" y="1295221"/>
                  </a:lnTo>
                  <a:lnTo>
                    <a:pt x="164367" y="1289063"/>
                  </a:lnTo>
                  <a:lnTo>
                    <a:pt x="204391" y="1280816"/>
                  </a:lnTo>
                  <a:lnTo>
                    <a:pt x="243920" y="1270520"/>
                  </a:lnTo>
                  <a:lnTo>
                    <a:pt x="282919" y="1258217"/>
                  </a:lnTo>
                  <a:lnTo>
                    <a:pt x="321356" y="1243949"/>
                  </a:lnTo>
                  <a:lnTo>
                    <a:pt x="359196" y="1227758"/>
                  </a:lnTo>
                  <a:lnTo>
                    <a:pt x="396406" y="1209686"/>
                  </a:lnTo>
                  <a:lnTo>
                    <a:pt x="432952" y="1189775"/>
                  </a:lnTo>
                  <a:lnTo>
                    <a:pt x="468799" y="1168065"/>
                  </a:lnTo>
                  <a:lnTo>
                    <a:pt x="503914" y="1144600"/>
                  </a:lnTo>
                  <a:lnTo>
                    <a:pt x="538263" y="1119421"/>
                  </a:lnTo>
                  <a:lnTo>
                    <a:pt x="571812" y="1092569"/>
                  </a:lnTo>
                  <a:lnTo>
                    <a:pt x="604528" y="1064087"/>
                  </a:lnTo>
                  <a:lnTo>
                    <a:pt x="636376" y="1034016"/>
                  </a:lnTo>
                  <a:lnTo>
                    <a:pt x="667322" y="1002398"/>
                  </a:lnTo>
                  <a:lnTo>
                    <a:pt x="697334" y="969274"/>
                  </a:lnTo>
                  <a:lnTo>
                    <a:pt x="726376" y="934688"/>
                  </a:lnTo>
                  <a:lnTo>
                    <a:pt x="754415" y="898679"/>
                  </a:lnTo>
                  <a:lnTo>
                    <a:pt x="781418" y="861291"/>
                  </a:lnTo>
                  <a:lnTo>
                    <a:pt x="807349" y="822565"/>
                  </a:lnTo>
                  <a:lnTo>
                    <a:pt x="832177" y="782543"/>
                  </a:lnTo>
                  <a:lnTo>
                    <a:pt x="855865" y="741266"/>
                  </a:lnTo>
                  <a:lnTo>
                    <a:pt x="878382" y="698777"/>
                  </a:lnTo>
                  <a:lnTo>
                    <a:pt x="899692" y="655117"/>
                  </a:lnTo>
                  <a:lnTo>
                    <a:pt x="919762" y="610327"/>
                  </a:lnTo>
                  <a:lnTo>
                    <a:pt x="938559" y="564451"/>
                  </a:lnTo>
                  <a:lnTo>
                    <a:pt x="956048" y="517528"/>
                  </a:lnTo>
                  <a:lnTo>
                    <a:pt x="972195" y="469603"/>
                  </a:lnTo>
                  <a:lnTo>
                    <a:pt x="986966" y="420715"/>
                  </a:lnTo>
                  <a:lnTo>
                    <a:pt x="1000329" y="370907"/>
                  </a:lnTo>
                  <a:lnTo>
                    <a:pt x="1012248" y="320221"/>
                  </a:lnTo>
                  <a:lnTo>
                    <a:pt x="1022690" y="268698"/>
                  </a:lnTo>
                  <a:lnTo>
                    <a:pt x="1031621" y="216381"/>
                  </a:lnTo>
                  <a:lnTo>
                    <a:pt x="1039007" y="163310"/>
                  </a:lnTo>
                  <a:lnTo>
                    <a:pt x="1044815" y="109529"/>
                  </a:lnTo>
                  <a:lnTo>
                    <a:pt x="1049011" y="55078"/>
                  </a:lnTo>
                  <a:lnTo>
                    <a:pt x="1051560" y="0"/>
                  </a:lnTo>
                </a:path>
              </a:pathLst>
            </a:custGeom>
            <a:ln w="28054">
              <a:solidFill>
                <a:srgbClr val="3475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79898" y="4187951"/>
              <a:ext cx="1566545" cy="1577340"/>
            </a:xfrm>
            <a:custGeom>
              <a:avLst/>
              <a:gdLst/>
              <a:ahLst/>
              <a:cxnLst/>
              <a:rect l="l" t="t" r="r" b="b"/>
              <a:pathLst>
                <a:path w="1566545" h="1577339">
                  <a:moveTo>
                    <a:pt x="0" y="1577339"/>
                  </a:moveTo>
                  <a:lnTo>
                    <a:pt x="50807" y="1573079"/>
                  </a:lnTo>
                  <a:lnTo>
                    <a:pt x="101165" y="1567471"/>
                  </a:lnTo>
                  <a:lnTo>
                    <a:pt x="151051" y="1560538"/>
                  </a:lnTo>
                  <a:lnTo>
                    <a:pt x="200445" y="1552301"/>
                  </a:lnTo>
                  <a:lnTo>
                    <a:pt x="249323" y="1542782"/>
                  </a:lnTo>
                  <a:lnTo>
                    <a:pt x="297665" y="1532003"/>
                  </a:lnTo>
                  <a:lnTo>
                    <a:pt x="345449" y="1519986"/>
                  </a:lnTo>
                  <a:lnTo>
                    <a:pt x="392653" y="1506753"/>
                  </a:lnTo>
                  <a:lnTo>
                    <a:pt x="439256" y="1492324"/>
                  </a:lnTo>
                  <a:lnTo>
                    <a:pt x="485235" y="1476722"/>
                  </a:lnTo>
                  <a:lnTo>
                    <a:pt x="530570" y="1459969"/>
                  </a:lnTo>
                  <a:lnTo>
                    <a:pt x="575238" y="1442086"/>
                  </a:lnTo>
                  <a:lnTo>
                    <a:pt x="619217" y="1423095"/>
                  </a:lnTo>
                  <a:lnTo>
                    <a:pt x="662487" y="1403018"/>
                  </a:lnTo>
                  <a:lnTo>
                    <a:pt x="705025" y="1381877"/>
                  </a:lnTo>
                  <a:lnTo>
                    <a:pt x="746810" y="1359692"/>
                  </a:lnTo>
                  <a:lnTo>
                    <a:pt x="787820" y="1336487"/>
                  </a:lnTo>
                  <a:lnTo>
                    <a:pt x="828033" y="1312283"/>
                  </a:lnTo>
                  <a:lnTo>
                    <a:pt x="867428" y="1287101"/>
                  </a:lnTo>
                  <a:lnTo>
                    <a:pt x="905983" y="1260964"/>
                  </a:lnTo>
                  <a:lnTo>
                    <a:pt x="943676" y="1233892"/>
                  </a:lnTo>
                  <a:lnTo>
                    <a:pt x="980486" y="1205909"/>
                  </a:lnTo>
                  <a:lnTo>
                    <a:pt x="1016391" y="1177034"/>
                  </a:lnTo>
                  <a:lnTo>
                    <a:pt x="1051369" y="1147291"/>
                  </a:lnTo>
                  <a:lnTo>
                    <a:pt x="1085399" y="1116702"/>
                  </a:lnTo>
                  <a:lnTo>
                    <a:pt x="1118458" y="1085286"/>
                  </a:lnTo>
                  <a:lnTo>
                    <a:pt x="1150526" y="1053068"/>
                  </a:lnTo>
                  <a:lnTo>
                    <a:pt x="1181580" y="1020067"/>
                  </a:lnTo>
                  <a:lnTo>
                    <a:pt x="1211600" y="986306"/>
                  </a:lnTo>
                  <a:lnTo>
                    <a:pt x="1240562" y="951808"/>
                  </a:lnTo>
                  <a:lnTo>
                    <a:pt x="1268446" y="916592"/>
                  </a:lnTo>
                  <a:lnTo>
                    <a:pt x="1295230" y="880682"/>
                  </a:lnTo>
                  <a:lnTo>
                    <a:pt x="1320891" y="844099"/>
                  </a:lnTo>
                  <a:lnTo>
                    <a:pt x="1345410" y="806864"/>
                  </a:lnTo>
                  <a:lnTo>
                    <a:pt x="1368763" y="769000"/>
                  </a:lnTo>
                  <a:lnTo>
                    <a:pt x="1390929" y="730528"/>
                  </a:lnTo>
                  <a:lnTo>
                    <a:pt x="1411886" y="691470"/>
                  </a:lnTo>
                  <a:lnTo>
                    <a:pt x="1431614" y="651847"/>
                  </a:lnTo>
                  <a:lnTo>
                    <a:pt x="1450089" y="611682"/>
                  </a:lnTo>
                  <a:lnTo>
                    <a:pt x="1467291" y="570996"/>
                  </a:lnTo>
                  <a:lnTo>
                    <a:pt x="1483197" y="529811"/>
                  </a:lnTo>
                  <a:lnTo>
                    <a:pt x="1497787" y="488148"/>
                  </a:lnTo>
                  <a:lnTo>
                    <a:pt x="1511037" y="446030"/>
                  </a:lnTo>
                  <a:lnTo>
                    <a:pt x="1522928" y="403478"/>
                  </a:lnTo>
                  <a:lnTo>
                    <a:pt x="1533436" y="360514"/>
                  </a:lnTo>
                  <a:lnTo>
                    <a:pt x="1542541" y="317159"/>
                  </a:lnTo>
                  <a:lnTo>
                    <a:pt x="1550220" y="273436"/>
                  </a:lnTo>
                  <a:lnTo>
                    <a:pt x="1556452" y="229366"/>
                  </a:lnTo>
                  <a:lnTo>
                    <a:pt x="1561215" y="184970"/>
                  </a:lnTo>
                  <a:lnTo>
                    <a:pt x="1564488" y="140271"/>
                  </a:lnTo>
                  <a:lnTo>
                    <a:pt x="1566249" y="95291"/>
                  </a:lnTo>
                  <a:lnTo>
                    <a:pt x="1566476" y="50050"/>
                  </a:lnTo>
                  <a:lnTo>
                    <a:pt x="1565147" y="4571"/>
                  </a:lnTo>
                  <a:lnTo>
                    <a:pt x="1565147" y="3047"/>
                  </a:lnTo>
                  <a:lnTo>
                    <a:pt x="1565147" y="1523"/>
                  </a:lnTo>
                  <a:lnTo>
                    <a:pt x="1564386" y="0"/>
                  </a:lnTo>
                </a:path>
              </a:pathLst>
            </a:custGeom>
            <a:ln w="28054">
              <a:solidFill>
                <a:srgbClr val="E1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50586" y="4419600"/>
              <a:ext cx="1706245" cy="1648460"/>
            </a:xfrm>
            <a:custGeom>
              <a:avLst/>
              <a:gdLst/>
              <a:ahLst/>
              <a:cxnLst/>
              <a:rect l="l" t="t" r="r" b="b"/>
              <a:pathLst>
                <a:path w="1706245" h="1648460">
                  <a:moveTo>
                    <a:pt x="0" y="1648205"/>
                  </a:moveTo>
                  <a:lnTo>
                    <a:pt x="49313" y="1644294"/>
                  </a:lnTo>
                  <a:lnTo>
                    <a:pt x="98239" y="1639139"/>
                  </a:lnTo>
                  <a:lnTo>
                    <a:pt x="146760" y="1632754"/>
                  </a:lnTo>
                  <a:lnTo>
                    <a:pt x="194860" y="1625156"/>
                  </a:lnTo>
                  <a:lnTo>
                    <a:pt x="242522" y="1616361"/>
                  </a:lnTo>
                  <a:lnTo>
                    <a:pt x="289731" y="1606385"/>
                  </a:lnTo>
                  <a:lnTo>
                    <a:pt x="336470" y="1595243"/>
                  </a:lnTo>
                  <a:lnTo>
                    <a:pt x="382722" y="1582952"/>
                  </a:lnTo>
                  <a:lnTo>
                    <a:pt x="428472" y="1569526"/>
                  </a:lnTo>
                  <a:lnTo>
                    <a:pt x="473702" y="1554983"/>
                  </a:lnTo>
                  <a:lnTo>
                    <a:pt x="518397" y="1539337"/>
                  </a:lnTo>
                  <a:lnTo>
                    <a:pt x="562540" y="1522605"/>
                  </a:lnTo>
                  <a:lnTo>
                    <a:pt x="606115" y="1504802"/>
                  </a:lnTo>
                  <a:lnTo>
                    <a:pt x="649104" y="1485945"/>
                  </a:lnTo>
                  <a:lnTo>
                    <a:pt x="691493" y="1466049"/>
                  </a:lnTo>
                  <a:lnTo>
                    <a:pt x="733264" y="1445129"/>
                  </a:lnTo>
                  <a:lnTo>
                    <a:pt x="774402" y="1423203"/>
                  </a:lnTo>
                  <a:lnTo>
                    <a:pt x="814889" y="1400284"/>
                  </a:lnTo>
                  <a:lnTo>
                    <a:pt x="854709" y="1376391"/>
                  </a:lnTo>
                  <a:lnTo>
                    <a:pt x="893847" y="1351537"/>
                  </a:lnTo>
                  <a:lnTo>
                    <a:pt x="932285" y="1325740"/>
                  </a:lnTo>
                  <a:lnTo>
                    <a:pt x="970007" y="1299014"/>
                  </a:lnTo>
                  <a:lnTo>
                    <a:pt x="1006997" y="1271377"/>
                  </a:lnTo>
                  <a:lnTo>
                    <a:pt x="1043239" y="1242842"/>
                  </a:lnTo>
                  <a:lnTo>
                    <a:pt x="1078716" y="1213428"/>
                  </a:lnTo>
                  <a:lnTo>
                    <a:pt x="1113412" y="1183148"/>
                  </a:lnTo>
                  <a:lnTo>
                    <a:pt x="1147310" y="1152019"/>
                  </a:lnTo>
                  <a:lnTo>
                    <a:pt x="1180394" y="1120057"/>
                  </a:lnTo>
                  <a:lnTo>
                    <a:pt x="1212647" y="1087278"/>
                  </a:lnTo>
                  <a:lnTo>
                    <a:pt x="1244054" y="1053698"/>
                  </a:lnTo>
                  <a:lnTo>
                    <a:pt x="1274598" y="1019332"/>
                  </a:lnTo>
                  <a:lnTo>
                    <a:pt x="1304262" y="984196"/>
                  </a:lnTo>
                  <a:lnTo>
                    <a:pt x="1333030" y="948305"/>
                  </a:lnTo>
                  <a:lnTo>
                    <a:pt x="1360886" y="911677"/>
                  </a:lnTo>
                  <a:lnTo>
                    <a:pt x="1387813" y="874327"/>
                  </a:lnTo>
                  <a:lnTo>
                    <a:pt x="1413796" y="836270"/>
                  </a:lnTo>
                  <a:lnTo>
                    <a:pt x="1438816" y="797522"/>
                  </a:lnTo>
                  <a:lnTo>
                    <a:pt x="1462859" y="758099"/>
                  </a:lnTo>
                  <a:lnTo>
                    <a:pt x="1485908" y="718018"/>
                  </a:lnTo>
                  <a:lnTo>
                    <a:pt x="1507947" y="677293"/>
                  </a:lnTo>
                  <a:lnTo>
                    <a:pt x="1528958" y="635940"/>
                  </a:lnTo>
                  <a:lnTo>
                    <a:pt x="1548926" y="593977"/>
                  </a:lnTo>
                  <a:lnTo>
                    <a:pt x="1567834" y="551417"/>
                  </a:lnTo>
                  <a:lnTo>
                    <a:pt x="1585667" y="508278"/>
                  </a:lnTo>
                  <a:lnTo>
                    <a:pt x="1602406" y="464574"/>
                  </a:lnTo>
                  <a:lnTo>
                    <a:pt x="1618038" y="420323"/>
                  </a:lnTo>
                  <a:lnTo>
                    <a:pt x="1632543" y="375539"/>
                  </a:lnTo>
                  <a:lnTo>
                    <a:pt x="1645908" y="330238"/>
                  </a:lnTo>
                  <a:lnTo>
                    <a:pt x="1658114" y="284437"/>
                  </a:lnTo>
                  <a:lnTo>
                    <a:pt x="1669146" y="238151"/>
                  </a:lnTo>
                  <a:lnTo>
                    <a:pt x="1678987" y="191395"/>
                  </a:lnTo>
                  <a:lnTo>
                    <a:pt x="1687621" y="144187"/>
                  </a:lnTo>
                  <a:lnTo>
                    <a:pt x="1695032" y="96541"/>
                  </a:lnTo>
                  <a:lnTo>
                    <a:pt x="1701203" y="48473"/>
                  </a:lnTo>
                  <a:lnTo>
                    <a:pt x="1706118" y="0"/>
                  </a:lnTo>
                </a:path>
              </a:pathLst>
            </a:custGeom>
            <a:ln w="28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45714" y="2694431"/>
              <a:ext cx="0" cy="140335"/>
            </a:xfrm>
            <a:custGeom>
              <a:avLst/>
              <a:gdLst/>
              <a:ahLst/>
              <a:cxnLst/>
              <a:rect l="l" t="t" r="r" b="b"/>
              <a:pathLst>
                <a:path h="140335">
                  <a:moveTo>
                    <a:pt x="0" y="140208"/>
                  </a:moveTo>
                  <a:lnTo>
                    <a:pt x="0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93136" y="2606801"/>
              <a:ext cx="105410" cy="105410"/>
            </a:xfrm>
            <a:custGeom>
              <a:avLst/>
              <a:gdLst/>
              <a:ahLst/>
              <a:cxnLst/>
              <a:rect l="l" t="t" r="r" b="b"/>
              <a:pathLst>
                <a:path w="105410" h="105410">
                  <a:moveTo>
                    <a:pt x="105155" y="105155"/>
                  </a:moveTo>
                  <a:lnTo>
                    <a:pt x="52577" y="0"/>
                  </a:lnTo>
                  <a:lnTo>
                    <a:pt x="0" y="105155"/>
                  </a:lnTo>
                  <a:lnTo>
                    <a:pt x="105155" y="1051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45714" y="3150107"/>
              <a:ext cx="0" cy="193040"/>
            </a:xfrm>
            <a:custGeom>
              <a:avLst/>
              <a:gdLst/>
              <a:ahLst/>
              <a:cxnLst/>
              <a:rect l="l" t="t" r="r" b="b"/>
              <a:pathLst>
                <a:path h="193039">
                  <a:moveTo>
                    <a:pt x="0" y="0"/>
                  </a:moveTo>
                  <a:lnTo>
                    <a:pt x="0" y="192786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93136" y="3342893"/>
              <a:ext cx="105410" cy="105410"/>
            </a:xfrm>
            <a:custGeom>
              <a:avLst/>
              <a:gdLst/>
              <a:ahLst/>
              <a:cxnLst/>
              <a:rect l="l" t="t" r="r" b="b"/>
              <a:pathLst>
                <a:path w="105410" h="105410">
                  <a:moveTo>
                    <a:pt x="105156" y="0"/>
                  </a:moveTo>
                  <a:lnTo>
                    <a:pt x="0" y="0"/>
                  </a:lnTo>
                  <a:lnTo>
                    <a:pt x="52578" y="105155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51988" y="2921507"/>
              <a:ext cx="175260" cy="70408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502408" y="3535679"/>
              <a:ext cx="0" cy="911860"/>
            </a:xfrm>
            <a:custGeom>
              <a:avLst/>
              <a:gdLst/>
              <a:ahLst/>
              <a:cxnLst/>
              <a:rect l="l" t="t" r="r" b="b"/>
              <a:pathLst>
                <a:path h="911860">
                  <a:moveTo>
                    <a:pt x="0" y="911351"/>
                  </a:moveTo>
                  <a:lnTo>
                    <a:pt x="0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449830" y="3448049"/>
              <a:ext cx="105410" cy="105410"/>
            </a:xfrm>
            <a:custGeom>
              <a:avLst/>
              <a:gdLst/>
              <a:ahLst/>
              <a:cxnLst/>
              <a:rect l="l" t="t" r="r" b="b"/>
              <a:pathLst>
                <a:path w="105410" h="105410">
                  <a:moveTo>
                    <a:pt x="105155" y="105155"/>
                  </a:moveTo>
                  <a:lnTo>
                    <a:pt x="52577" y="0"/>
                  </a:lnTo>
                  <a:lnTo>
                    <a:pt x="0" y="105155"/>
                  </a:lnTo>
                  <a:lnTo>
                    <a:pt x="105155" y="1051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02408" y="4780025"/>
              <a:ext cx="0" cy="753745"/>
            </a:xfrm>
            <a:custGeom>
              <a:avLst/>
              <a:gdLst/>
              <a:ahLst/>
              <a:cxnLst/>
              <a:rect l="l" t="t" r="r" b="b"/>
              <a:pathLst>
                <a:path h="753745">
                  <a:moveTo>
                    <a:pt x="0" y="0"/>
                  </a:moveTo>
                  <a:lnTo>
                    <a:pt x="0" y="753618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49830" y="5533643"/>
              <a:ext cx="105410" cy="105410"/>
            </a:xfrm>
            <a:custGeom>
              <a:avLst/>
              <a:gdLst/>
              <a:ahLst/>
              <a:cxnLst/>
              <a:rect l="l" t="t" r="r" b="b"/>
              <a:pathLst>
                <a:path w="105410" h="105410">
                  <a:moveTo>
                    <a:pt x="105156" y="0"/>
                  </a:moveTo>
                  <a:lnTo>
                    <a:pt x="0" y="0"/>
                  </a:lnTo>
                  <a:lnTo>
                    <a:pt x="52578" y="105155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38755" y="4542282"/>
            <a:ext cx="43433" cy="117347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27148" y="4542282"/>
            <a:ext cx="97535" cy="704087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2504694" y="4539996"/>
            <a:ext cx="264795" cy="923925"/>
            <a:chOff x="2504694" y="4539996"/>
            <a:chExt cx="264795" cy="923925"/>
          </a:xfrm>
        </p:grpSpPr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04694" y="4539996"/>
              <a:ext cx="42671" cy="92354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48890" y="4539996"/>
              <a:ext cx="220217" cy="923544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58540" y="3629405"/>
            <a:ext cx="432816" cy="24231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42409" y="3665220"/>
            <a:ext cx="79247" cy="297179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4474432" y="3518153"/>
            <a:ext cx="429259" cy="113664"/>
            <a:chOff x="4474432" y="3518153"/>
            <a:chExt cx="429259" cy="113664"/>
          </a:xfrm>
        </p:grpSpPr>
        <p:sp>
          <p:nvSpPr>
            <p:cNvPr id="29" name="object 29"/>
            <p:cNvSpPr/>
            <p:nvPr/>
          </p:nvSpPr>
          <p:spPr>
            <a:xfrm>
              <a:off x="4482846" y="3570731"/>
              <a:ext cx="333375" cy="52705"/>
            </a:xfrm>
            <a:custGeom>
              <a:avLst/>
              <a:gdLst/>
              <a:ahLst/>
              <a:cxnLst/>
              <a:rect l="l" t="t" r="r" b="b"/>
              <a:pathLst>
                <a:path w="333375" h="52704">
                  <a:moveTo>
                    <a:pt x="0" y="52577"/>
                  </a:moveTo>
                  <a:lnTo>
                    <a:pt x="332994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98314" y="3518153"/>
              <a:ext cx="105410" cy="105410"/>
            </a:xfrm>
            <a:custGeom>
              <a:avLst/>
              <a:gdLst/>
              <a:ahLst/>
              <a:cxnLst/>
              <a:rect l="l" t="t" r="r" b="b"/>
              <a:pathLst>
                <a:path w="105410" h="105410">
                  <a:moveTo>
                    <a:pt x="105155" y="35051"/>
                  </a:moveTo>
                  <a:lnTo>
                    <a:pt x="0" y="0"/>
                  </a:lnTo>
                  <a:lnTo>
                    <a:pt x="17526" y="105155"/>
                  </a:lnTo>
                  <a:lnTo>
                    <a:pt x="105155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2739358" y="5113020"/>
            <a:ext cx="1376045" cy="955040"/>
            <a:chOff x="2739358" y="5113020"/>
            <a:chExt cx="1376045" cy="955040"/>
          </a:xfrm>
        </p:grpSpPr>
        <p:sp>
          <p:nvSpPr>
            <p:cNvPr id="32" name="object 32"/>
            <p:cNvSpPr/>
            <p:nvPr/>
          </p:nvSpPr>
          <p:spPr>
            <a:xfrm>
              <a:off x="2870453" y="5183124"/>
              <a:ext cx="894080" cy="280670"/>
            </a:xfrm>
            <a:custGeom>
              <a:avLst/>
              <a:gdLst/>
              <a:ahLst/>
              <a:cxnLst/>
              <a:rect l="l" t="t" r="r" b="b"/>
              <a:pathLst>
                <a:path w="894079" h="280670">
                  <a:moveTo>
                    <a:pt x="0" y="280415"/>
                  </a:moveTo>
                  <a:lnTo>
                    <a:pt x="665988" y="280415"/>
                  </a:lnTo>
                  <a:lnTo>
                    <a:pt x="893826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711701" y="5113020"/>
              <a:ext cx="105410" cy="123189"/>
            </a:xfrm>
            <a:custGeom>
              <a:avLst/>
              <a:gdLst/>
              <a:ahLst/>
              <a:cxnLst/>
              <a:rect l="l" t="t" r="r" b="b"/>
              <a:pathLst>
                <a:path w="105410" h="123189">
                  <a:moveTo>
                    <a:pt x="105155" y="0"/>
                  </a:moveTo>
                  <a:lnTo>
                    <a:pt x="0" y="52577"/>
                  </a:lnTo>
                  <a:lnTo>
                    <a:pt x="70104" y="122681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747771" y="5200650"/>
              <a:ext cx="1297305" cy="859155"/>
            </a:xfrm>
            <a:custGeom>
              <a:avLst/>
              <a:gdLst/>
              <a:ahLst/>
              <a:cxnLst/>
              <a:rect l="l" t="t" r="r" b="b"/>
              <a:pathLst>
                <a:path w="1297304" h="859154">
                  <a:moveTo>
                    <a:pt x="0" y="858774"/>
                  </a:moveTo>
                  <a:lnTo>
                    <a:pt x="525780" y="858774"/>
                  </a:lnTo>
                  <a:lnTo>
                    <a:pt x="1296924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09643" y="5130546"/>
              <a:ext cx="105410" cy="105410"/>
            </a:xfrm>
            <a:custGeom>
              <a:avLst/>
              <a:gdLst/>
              <a:ahLst/>
              <a:cxnLst/>
              <a:rect l="l" t="t" r="r" b="b"/>
              <a:pathLst>
                <a:path w="105410" h="105410">
                  <a:moveTo>
                    <a:pt x="105155" y="0"/>
                  </a:moveTo>
                  <a:lnTo>
                    <a:pt x="0" y="35051"/>
                  </a:lnTo>
                  <a:lnTo>
                    <a:pt x="70104" y="105155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6902195" y="4149090"/>
            <a:ext cx="429259" cy="113664"/>
            <a:chOff x="6902195" y="4149090"/>
            <a:chExt cx="429259" cy="113664"/>
          </a:xfrm>
        </p:grpSpPr>
        <p:sp>
          <p:nvSpPr>
            <p:cNvPr id="37" name="object 37"/>
            <p:cNvSpPr/>
            <p:nvPr/>
          </p:nvSpPr>
          <p:spPr>
            <a:xfrm>
              <a:off x="6989825" y="4201668"/>
              <a:ext cx="333375" cy="52705"/>
            </a:xfrm>
            <a:custGeom>
              <a:avLst/>
              <a:gdLst/>
              <a:ahLst/>
              <a:cxnLst/>
              <a:rect l="l" t="t" r="r" b="b"/>
              <a:pathLst>
                <a:path w="333375" h="52704">
                  <a:moveTo>
                    <a:pt x="332994" y="52577"/>
                  </a:moveTo>
                  <a:lnTo>
                    <a:pt x="0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902195" y="4149090"/>
              <a:ext cx="105410" cy="105410"/>
            </a:xfrm>
            <a:custGeom>
              <a:avLst/>
              <a:gdLst/>
              <a:ahLst/>
              <a:cxnLst/>
              <a:rect l="l" t="t" r="r" b="b"/>
              <a:pathLst>
                <a:path w="105409" h="105410">
                  <a:moveTo>
                    <a:pt x="105155" y="0"/>
                  </a:moveTo>
                  <a:lnTo>
                    <a:pt x="0" y="35051"/>
                  </a:lnTo>
                  <a:lnTo>
                    <a:pt x="87629" y="105155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6551676" y="5691378"/>
            <a:ext cx="779780" cy="87630"/>
            <a:chOff x="6551676" y="5691378"/>
            <a:chExt cx="779780" cy="87630"/>
          </a:xfrm>
        </p:grpSpPr>
        <p:sp>
          <p:nvSpPr>
            <p:cNvPr id="40" name="object 40"/>
            <p:cNvSpPr/>
            <p:nvPr/>
          </p:nvSpPr>
          <p:spPr>
            <a:xfrm>
              <a:off x="6639306" y="5726430"/>
              <a:ext cx="683895" cy="17780"/>
            </a:xfrm>
            <a:custGeom>
              <a:avLst/>
              <a:gdLst/>
              <a:ahLst/>
              <a:cxnLst/>
              <a:rect l="l" t="t" r="r" b="b"/>
              <a:pathLst>
                <a:path w="683895" h="17779">
                  <a:moveTo>
                    <a:pt x="683514" y="0"/>
                  </a:moveTo>
                  <a:lnTo>
                    <a:pt x="0" y="17526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551676" y="5691378"/>
              <a:ext cx="105410" cy="87630"/>
            </a:xfrm>
            <a:custGeom>
              <a:avLst/>
              <a:gdLst/>
              <a:ahLst/>
              <a:cxnLst/>
              <a:rect l="l" t="t" r="r" b="b"/>
              <a:pathLst>
                <a:path w="105409" h="87629">
                  <a:moveTo>
                    <a:pt x="105155" y="87629"/>
                  </a:moveTo>
                  <a:lnTo>
                    <a:pt x="105155" y="0"/>
                  </a:lnTo>
                  <a:lnTo>
                    <a:pt x="0" y="52577"/>
                  </a:lnTo>
                  <a:lnTo>
                    <a:pt x="105155" y="876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5167121" y="5393435"/>
            <a:ext cx="1217930" cy="1393190"/>
            <a:chOff x="5167121" y="5393435"/>
            <a:chExt cx="1217930" cy="1393190"/>
          </a:xfrm>
        </p:grpSpPr>
        <p:sp>
          <p:nvSpPr>
            <p:cNvPr id="43" name="object 43"/>
            <p:cNvSpPr/>
            <p:nvPr/>
          </p:nvSpPr>
          <p:spPr>
            <a:xfrm>
              <a:off x="5219699" y="5481065"/>
              <a:ext cx="1156970" cy="1297305"/>
            </a:xfrm>
            <a:custGeom>
              <a:avLst/>
              <a:gdLst/>
              <a:ahLst/>
              <a:cxnLst/>
              <a:rect l="l" t="t" r="r" b="b"/>
              <a:pathLst>
                <a:path w="1156970" h="1297304">
                  <a:moveTo>
                    <a:pt x="1156715" y="1296924"/>
                  </a:moveTo>
                  <a:lnTo>
                    <a:pt x="17525" y="1296924"/>
                  </a:lnTo>
                  <a:lnTo>
                    <a:pt x="0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167121" y="5393435"/>
              <a:ext cx="105410" cy="105410"/>
            </a:xfrm>
            <a:custGeom>
              <a:avLst/>
              <a:gdLst/>
              <a:ahLst/>
              <a:cxnLst/>
              <a:rect l="l" t="t" r="r" b="b"/>
              <a:pathLst>
                <a:path w="105410" h="105410">
                  <a:moveTo>
                    <a:pt x="105155" y="105156"/>
                  </a:moveTo>
                  <a:lnTo>
                    <a:pt x="52577" y="0"/>
                  </a:lnTo>
                  <a:lnTo>
                    <a:pt x="0" y="105156"/>
                  </a:lnTo>
                  <a:lnTo>
                    <a:pt x="105155" y="1051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7350252" y="4264152"/>
            <a:ext cx="713740" cy="349885"/>
            <a:chOff x="7350252" y="4264152"/>
            <a:chExt cx="713740" cy="349885"/>
          </a:xfrm>
        </p:grpSpPr>
        <p:pic>
          <p:nvPicPr>
            <p:cNvPr id="46" name="object 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05116" y="4264152"/>
              <a:ext cx="603504" cy="17830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50252" y="4458462"/>
              <a:ext cx="713232" cy="155447"/>
            </a:xfrm>
            <a:prstGeom prst="rect">
              <a:avLst/>
            </a:prstGeom>
          </p:spPr>
        </p:pic>
      </p:grpSp>
      <p:pic>
        <p:nvPicPr>
          <p:cNvPr id="48" name="object 4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49311" y="5673090"/>
            <a:ext cx="323087" cy="237743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500621" y="6717792"/>
            <a:ext cx="408431" cy="242315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950464" y="5240273"/>
            <a:ext cx="493775" cy="187452"/>
          </a:xfrm>
          <a:prstGeom prst="rect">
            <a:avLst/>
          </a:prstGeom>
        </p:spPr>
      </p:pic>
      <p:grpSp>
        <p:nvGrpSpPr>
          <p:cNvPr id="51" name="object 51"/>
          <p:cNvGrpSpPr/>
          <p:nvPr/>
        </p:nvGrpSpPr>
        <p:grpSpPr>
          <a:xfrm>
            <a:off x="2585466" y="5241797"/>
            <a:ext cx="734695" cy="1302385"/>
            <a:chOff x="2585466" y="5241797"/>
            <a:chExt cx="734695" cy="1302385"/>
          </a:xfrm>
        </p:grpSpPr>
        <p:pic>
          <p:nvPicPr>
            <p:cNvPr id="52" name="object 5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85466" y="5241797"/>
              <a:ext cx="304037" cy="130225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26258" y="5838443"/>
              <a:ext cx="493775" cy="187452"/>
            </a:xfrm>
            <a:prstGeom prst="rect">
              <a:avLst/>
            </a:prstGeom>
          </p:spPr>
        </p:pic>
      </p:grpSp>
      <p:grpSp>
        <p:nvGrpSpPr>
          <p:cNvPr id="54" name="object 54"/>
          <p:cNvGrpSpPr/>
          <p:nvPr/>
        </p:nvGrpSpPr>
        <p:grpSpPr>
          <a:xfrm>
            <a:off x="2590038" y="3019012"/>
            <a:ext cx="4908550" cy="1060450"/>
            <a:chOff x="2590038" y="3019012"/>
            <a:chExt cx="4908550" cy="1060450"/>
          </a:xfrm>
        </p:grpSpPr>
        <p:sp>
          <p:nvSpPr>
            <p:cNvPr id="55" name="object 55"/>
            <p:cNvSpPr/>
            <p:nvPr/>
          </p:nvSpPr>
          <p:spPr>
            <a:xfrm>
              <a:off x="2625090" y="3027425"/>
              <a:ext cx="4855845" cy="963930"/>
            </a:xfrm>
            <a:custGeom>
              <a:avLst/>
              <a:gdLst/>
              <a:ahLst/>
              <a:cxnLst/>
              <a:rect l="l" t="t" r="r" b="b"/>
              <a:pathLst>
                <a:path w="4855845" h="963929">
                  <a:moveTo>
                    <a:pt x="0" y="175260"/>
                  </a:moveTo>
                  <a:lnTo>
                    <a:pt x="52577" y="0"/>
                  </a:lnTo>
                  <a:lnTo>
                    <a:pt x="4855464" y="823721"/>
                  </a:lnTo>
                  <a:lnTo>
                    <a:pt x="4837938" y="963929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590038" y="3185159"/>
              <a:ext cx="4908550" cy="894080"/>
            </a:xfrm>
            <a:custGeom>
              <a:avLst/>
              <a:gdLst/>
              <a:ahLst/>
              <a:cxnLst/>
              <a:rect l="l" t="t" r="r" b="b"/>
              <a:pathLst>
                <a:path w="4908550" h="894079">
                  <a:moveTo>
                    <a:pt x="87630" y="17526"/>
                  </a:moveTo>
                  <a:lnTo>
                    <a:pt x="0" y="0"/>
                  </a:lnTo>
                  <a:lnTo>
                    <a:pt x="17526" y="105156"/>
                  </a:lnTo>
                  <a:lnTo>
                    <a:pt x="87630" y="17526"/>
                  </a:lnTo>
                  <a:close/>
                </a:path>
                <a:path w="4908550" h="894079">
                  <a:moveTo>
                    <a:pt x="4908042" y="806196"/>
                  </a:moveTo>
                  <a:lnTo>
                    <a:pt x="4820412" y="788670"/>
                  </a:lnTo>
                  <a:lnTo>
                    <a:pt x="4837938" y="893826"/>
                  </a:lnTo>
                  <a:lnTo>
                    <a:pt x="4908042" y="806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7" name="object 5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735823" y="3282696"/>
            <a:ext cx="103631" cy="704087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791455" y="2196083"/>
            <a:ext cx="109727" cy="704087"/>
          </a:xfrm>
          <a:prstGeom prst="rect">
            <a:avLst/>
          </a:prstGeom>
        </p:spPr>
      </p:pic>
      <p:sp>
        <p:nvSpPr>
          <p:cNvPr id="59" name="object 59"/>
          <p:cNvSpPr/>
          <p:nvPr/>
        </p:nvSpPr>
        <p:spPr>
          <a:xfrm>
            <a:off x="4184141" y="3683508"/>
            <a:ext cx="200660" cy="0"/>
          </a:xfrm>
          <a:custGeom>
            <a:avLst/>
            <a:gdLst/>
            <a:ahLst/>
            <a:cxnLst/>
            <a:rect l="l" t="t" r="r" b="b"/>
            <a:pathLst>
              <a:path w="200660">
                <a:moveTo>
                  <a:pt x="0" y="0"/>
                </a:moveTo>
                <a:lnTo>
                  <a:pt x="200406" y="0"/>
                </a:lnTo>
              </a:path>
            </a:pathLst>
          </a:custGeom>
          <a:ln w="79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" name="object 60"/>
          <p:cNvGrpSpPr/>
          <p:nvPr/>
        </p:nvGrpSpPr>
        <p:grpSpPr>
          <a:xfrm>
            <a:off x="4947278" y="2948552"/>
            <a:ext cx="3085465" cy="1313180"/>
            <a:chOff x="4947278" y="2948552"/>
            <a:chExt cx="3085465" cy="1313180"/>
          </a:xfrm>
        </p:grpSpPr>
        <p:sp>
          <p:nvSpPr>
            <p:cNvPr id="61" name="object 61"/>
            <p:cNvSpPr/>
            <p:nvPr/>
          </p:nvSpPr>
          <p:spPr>
            <a:xfrm>
              <a:off x="6314694" y="3016757"/>
              <a:ext cx="1473200" cy="1183640"/>
            </a:xfrm>
            <a:custGeom>
              <a:avLst/>
              <a:gdLst/>
              <a:ahLst/>
              <a:cxnLst/>
              <a:rect l="l" t="t" r="r" b="b"/>
              <a:pathLst>
                <a:path w="1473200" h="1183639">
                  <a:moveTo>
                    <a:pt x="1472946" y="0"/>
                  </a:moveTo>
                  <a:lnTo>
                    <a:pt x="1444407" y="42093"/>
                  </a:lnTo>
                  <a:lnTo>
                    <a:pt x="1415223" y="83668"/>
                  </a:lnTo>
                  <a:lnTo>
                    <a:pt x="1385403" y="124717"/>
                  </a:lnTo>
                  <a:lnTo>
                    <a:pt x="1354953" y="165236"/>
                  </a:lnTo>
                  <a:lnTo>
                    <a:pt x="1323882" y="205217"/>
                  </a:lnTo>
                  <a:lnTo>
                    <a:pt x="1292197" y="244655"/>
                  </a:lnTo>
                  <a:lnTo>
                    <a:pt x="1259906" y="283543"/>
                  </a:lnTo>
                  <a:lnTo>
                    <a:pt x="1227016" y="321876"/>
                  </a:lnTo>
                  <a:lnTo>
                    <a:pt x="1193535" y="359647"/>
                  </a:lnTo>
                  <a:lnTo>
                    <a:pt x="1159471" y="396851"/>
                  </a:lnTo>
                  <a:lnTo>
                    <a:pt x="1124831" y="433481"/>
                  </a:lnTo>
                  <a:lnTo>
                    <a:pt x="1089623" y="469531"/>
                  </a:lnTo>
                  <a:lnTo>
                    <a:pt x="1053856" y="504995"/>
                  </a:lnTo>
                  <a:lnTo>
                    <a:pt x="1017535" y="539867"/>
                  </a:lnTo>
                  <a:lnTo>
                    <a:pt x="980670" y="574141"/>
                  </a:lnTo>
                  <a:lnTo>
                    <a:pt x="943267" y="607811"/>
                  </a:lnTo>
                  <a:lnTo>
                    <a:pt x="905335" y="640871"/>
                  </a:lnTo>
                  <a:lnTo>
                    <a:pt x="866881" y="673314"/>
                  </a:lnTo>
                  <a:lnTo>
                    <a:pt x="827913" y="705135"/>
                  </a:lnTo>
                  <a:lnTo>
                    <a:pt x="788438" y="736328"/>
                  </a:lnTo>
                  <a:lnTo>
                    <a:pt x="748464" y="766886"/>
                  </a:lnTo>
                  <a:lnTo>
                    <a:pt x="707998" y="796803"/>
                  </a:lnTo>
                  <a:lnTo>
                    <a:pt x="667050" y="826073"/>
                  </a:lnTo>
                  <a:lnTo>
                    <a:pt x="625625" y="854691"/>
                  </a:lnTo>
                  <a:lnTo>
                    <a:pt x="583732" y="882650"/>
                  </a:lnTo>
                  <a:lnTo>
                    <a:pt x="541379" y="909943"/>
                  </a:lnTo>
                  <a:lnTo>
                    <a:pt x="498572" y="936566"/>
                  </a:lnTo>
                  <a:lnTo>
                    <a:pt x="455320" y="962512"/>
                  </a:lnTo>
                  <a:lnTo>
                    <a:pt x="411631" y="987774"/>
                  </a:lnTo>
                  <a:lnTo>
                    <a:pt x="367512" y="1012347"/>
                  </a:lnTo>
                  <a:lnTo>
                    <a:pt x="322970" y="1036224"/>
                  </a:lnTo>
                  <a:lnTo>
                    <a:pt x="278014" y="1059401"/>
                  </a:lnTo>
                  <a:lnTo>
                    <a:pt x="232651" y="1081869"/>
                  </a:lnTo>
                  <a:lnTo>
                    <a:pt x="186888" y="1103624"/>
                  </a:lnTo>
                  <a:lnTo>
                    <a:pt x="140734" y="1124659"/>
                  </a:lnTo>
                  <a:lnTo>
                    <a:pt x="94197" y="1144969"/>
                  </a:lnTo>
                  <a:lnTo>
                    <a:pt x="47282" y="1164546"/>
                  </a:lnTo>
                  <a:lnTo>
                    <a:pt x="0" y="1183386"/>
                  </a:lnTo>
                </a:path>
              </a:pathLst>
            </a:custGeom>
            <a:ln w="2336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53376" y="4138171"/>
              <a:ext cx="123289" cy="123289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5210555" y="3134867"/>
              <a:ext cx="1841500" cy="881380"/>
            </a:xfrm>
            <a:custGeom>
              <a:avLst/>
              <a:gdLst/>
              <a:ahLst/>
              <a:cxnLst/>
              <a:rect l="l" t="t" r="r" b="b"/>
              <a:pathLst>
                <a:path w="1841500" h="881379">
                  <a:moveTo>
                    <a:pt x="1840992" y="0"/>
                  </a:moveTo>
                  <a:lnTo>
                    <a:pt x="1800818" y="30288"/>
                  </a:lnTo>
                  <a:lnTo>
                    <a:pt x="1760364" y="60157"/>
                  </a:lnTo>
                  <a:lnTo>
                    <a:pt x="1719635" y="89604"/>
                  </a:lnTo>
                  <a:lnTo>
                    <a:pt x="1678632" y="118627"/>
                  </a:lnTo>
                  <a:lnTo>
                    <a:pt x="1637360" y="147225"/>
                  </a:lnTo>
                  <a:lnTo>
                    <a:pt x="1595822" y="175397"/>
                  </a:lnTo>
                  <a:lnTo>
                    <a:pt x="1554021" y="203141"/>
                  </a:lnTo>
                  <a:lnTo>
                    <a:pt x="1511960" y="230455"/>
                  </a:lnTo>
                  <a:lnTo>
                    <a:pt x="1469643" y="257338"/>
                  </a:lnTo>
                  <a:lnTo>
                    <a:pt x="1427073" y="283789"/>
                  </a:lnTo>
                  <a:lnTo>
                    <a:pt x="1384253" y="309805"/>
                  </a:lnTo>
                  <a:lnTo>
                    <a:pt x="1341186" y="335386"/>
                  </a:lnTo>
                  <a:lnTo>
                    <a:pt x="1297877" y="360530"/>
                  </a:lnTo>
                  <a:lnTo>
                    <a:pt x="1254328" y="385235"/>
                  </a:lnTo>
                  <a:lnTo>
                    <a:pt x="1210542" y="409499"/>
                  </a:lnTo>
                  <a:lnTo>
                    <a:pt x="1166524" y="433322"/>
                  </a:lnTo>
                  <a:lnTo>
                    <a:pt x="1122275" y="456702"/>
                  </a:lnTo>
                  <a:lnTo>
                    <a:pt x="1077800" y="479637"/>
                  </a:lnTo>
                  <a:lnTo>
                    <a:pt x="1033102" y="502126"/>
                  </a:lnTo>
                  <a:lnTo>
                    <a:pt x="988184" y="524167"/>
                  </a:lnTo>
                  <a:lnTo>
                    <a:pt x="943050" y="545758"/>
                  </a:lnTo>
                  <a:lnTo>
                    <a:pt x="897702" y="566899"/>
                  </a:lnTo>
                  <a:lnTo>
                    <a:pt x="852145" y="587587"/>
                  </a:lnTo>
                  <a:lnTo>
                    <a:pt x="806381" y="607821"/>
                  </a:lnTo>
                  <a:lnTo>
                    <a:pt x="760413" y="627600"/>
                  </a:lnTo>
                  <a:lnTo>
                    <a:pt x="714246" y="646922"/>
                  </a:lnTo>
                  <a:lnTo>
                    <a:pt x="667882" y="665785"/>
                  </a:lnTo>
                  <a:lnTo>
                    <a:pt x="621325" y="684188"/>
                  </a:lnTo>
                  <a:lnTo>
                    <a:pt x="574578" y="702130"/>
                  </a:lnTo>
                  <a:lnTo>
                    <a:pt x="527644" y="719608"/>
                  </a:lnTo>
                  <a:lnTo>
                    <a:pt x="480527" y="736622"/>
                  </a:lnTo>
                  <a:lnTo>
                    <a:pt x="433229" y="753170"/>
                  </a:lnTo>
                  <a:lnTo>
                    <a:pt x="385755" y="769250"/>
                  </a:lnTo>
                  <a:lnTo>
                    <a:pt x="338108" y="784861"/>
                  </a:lnTo>
                  <a:lnTo>
                    <a:pt x="290290" y="800001"/>
                  </a:lnTo>
                  <a:lnTo>
                    <a:pt x="242306" y="814669"/>
                  </a:lnTo>
                  <a:lnTo>
                    <a:pt x="194159" y="828863"/>
                  </a:lnTo>
                  <a:lnTo>
                    <a:pt x="145851" y="842582"/>
                  </a:lnTo>
                  <a:lnTo>
                    <a:pt x="97386" y="855824"/>
                  </a:lnTo>
                  <a:lnTo>
                    <a:pt x="48768" y="868588"/>
                  </a:lnTo>
                  <a:lnTo>
                    <a:pt x="0" y="880872"/>
                  </a:lnTo>
                </a:path>
              </a:pathLst>
            </a:custGeom>
            <a:ln w="23367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149572" y="3955077"/>
              <a:ext cx="121967" cy="121658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4973573" y="2974847"/>
              <a:ext cx="3032760" cy="455930"/>
            </a:xfrm>
            <a:custGeom>
              <a:avLst/>
              <a:gdLst/>
              <a:ahLst/>
              <a:cxnLst/>
              <a:rect l="l" t="t" r="r" b="b"/>
              <a:pathLst>
                <a:path w="3032759" h="455929">
                  <a:moveTo>
                    <a:pt x="3032759" y="0"/>
                  </a:moveTo>
                  <a:lnTo>
                    <a:pt x="0" y="455675"/>
                  </a:lnTo>
                </a:path>
              </a:pathLst>
            </a:custGeom>
            <a:ln w="5259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7542276" y="2487167"/>
            <a:ext cx="445134" cy="485775"/>
            <a:chOff x="7542276" y="2487167"/>
            <a:chExt cx="445134" cy="485775"/>
          </a:xfrm>
        </p:grpSpPr>
        <p:pic>
          <p:nvPicPr>
            <p:cNvPr id="67" name="object 6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548372" y="2487167"/>
              <a:ext cx="438912" cy="23774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542276" y="2739389"/>
              <a:ext cx="438911" cy="233172"/>
            </a:xfrm>
            <a:prstGeom prst="rect">
              <a:avLst/>
            </a:prstGeom>
          </p:spPr>
        </p:pic>
      </p:grpSp>
      <p:grpSp>
        <p:nvGrpSpPr>
          <p:cNvPr id="69" name="object 69"/>
          <p:cNvGrpSpPr/>
          <p:nvPr/>
        </p:nvGrpSpPr>
        <p:grpSpPr>
          <a:xfrm>
            <a:off x="6637781" y="2579370"/>
            <a:ext cx="579120" cy="485775"/>
            <a:chOff x="6637781" y="2579370"/>
            <a:chExt cx="579120" cy="485775"/>
          </a:xfrm>
        </p:grpSpPr>
        <p:pic>
          <p:nvPicPr>
            <p:cNvPr id="70" name="object 7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637781" y="2579370"/>
              <a:ext cx="579120" cy="169163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637781" y="2748534"/>
              <a:ext cx="579120" cy="169163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729983" y="2831592"/>
              <a:ext cx="438911" cy="233172"/>
            </a:xfrm>
            <a:prstGeom prst="rect">
              <a:avLst/>
            </a:prstGeom>
          </p:spPr>
        </p:pic>
      </p:grpSp>
      <p:sp>
        <p:nvSpPr>
          <p:cNvPr id="76" name="object 7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9" name="object 7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163</a:t>
            </a:fld>
            <a:endParaRPr spc="-25" dirty="0"/>
          </a:p>
        </p:txBody>
      </p:sp>
      <p:sp>
        <p:nvSpPr>
          <p:cNvPr id="77" name="object 77"/>
          <p:cNvSpPr txBox="1"/>
          <p:nvPr/>
        </p:nvSpPr>
        <p:spPr>
          <a:xfrm>
            <a:off x="4987544" y="1220951"/>
            <a:ext cx="4279900" cy="8102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776095">
              <a:lnSpc>
                <a:spcPct val="100000"/>
              </a:lnSpc>
              <a:spcBef>
                <a:spcPts val="720"/>
              </a:spcBef>
            </a:pPr>
            <a:r>
              <a:rPr sz="2300" spc="55" dirty="0">
                <a:solidFill>
                  <a:srgbClr val="EC34F1"/>
                </a:solidFill>
                <a:latin typeface="Arial Unicode MS"/>
                <a:cs typeface="Arial Unicode MS"/>
              </a:rPr>
              <a:t>Pérdida</a:t>
            </a:r>
            <a:r>
              <a:rPr sz="2300" spc="-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300" spc="-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300" spc="70" dirty="0">
                <a:solidFill>
                  <a:srgbClr val="EC34F1"/>
                </a:solidFill>
                <a:latin typeface="Arial Unicode MS"/>
                <a:cs typeface="Arial Unicode MS"/>
              </a:rPr>
              <a:t>campo</a:t>
            </a:r>
            <a:endParaRPr sz="23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900" spc="65" dirty="0">
                <a:solidFill>
                  <a:srgbClr val="EC34F1"/>
                </a:solidFill>
                <a:latin typeface="Arial Unicode MS"/>
                <a:cs typeface="Arial Unicode MS"/>
              </a:rPr>
              <a:t>Impedancia</a:t>
            </a:r>
            <a:r>
              <a:rPr sz="19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sz="19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85" dirty="0">
                <a:solidFill>
                  <a:srgbClr val="EC34F1"/>
                </a:solidFill>
                <a:latin typeface="Arial Unicode MS"/>
                <a:cs typeface="Arial Unicode MS"/>
              </a:rPr>
              <a:t>unidad</a:t>
            </a:r>
            <a:r>
              <a:rPr sz="19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9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45" dirty="0">
                <a:solidFill>
                  <a:srgbClr val="EC34F1"/>
                </a:solidFill>
                <a:latin typeface="Arial Unicode MS"/>
                <a:cs typeface="Arial Unicode MS"/>
              </a:rPr>
              <a:t>dirección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160520" y="3393689"/>
            <a:ext cx="257175" cy="50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280" marR="30480" indent="-43815">
              <a:lnSpc>
                <a:spcPct val="120600"/>
              </a:lnSpc>
              <a:spcBef>
                <a:spcPts val="100"/>
              </a:spcBef>
            </a:pPr>
            <a:r>
              <a:rPr sz="1300" spc="-225" dirty="0">
                <a:latin typeface="Arial Unicode MS"/>
                <a:cs typeface="Arial Unicode MS"/>
              </a:rPr>
              <a:t>X-</a:t>
            </a:r>
            <a:r>
              <a:rPr sz="1125" spc="-75" baseline="-29629" dirty="0">
                <a:latin typeface="Arial Unicode MS"/>
                <a:cs typeface="Arial Unicode MS"/>
              </a:rPr>
              <a:t>D</a:t>
            </a:r>
            <a:r>
              <a:rPr sz="1125" baseline="-29629" dirty="0">
                <a:latin typeface="Arial Unicode MS"/>
                <a:cs typeface="Arial Unicode MS"/>
              </a:rPr>
              <a:t> </a:t>
            </a:r>
            <a:r>
              <a:rPr sz="1300" spc="-50" dirty="0">
                <a:latin typeface="Arial Unicode MS"/>
                <a:cs typeface="Arial Unicode MS"/>
              </a:rPr>
              <a:t>2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67711" y="2318004"/>
            <a:ext cx="5196840" cy="4278630"/>
            <a:chOff x="2267711" y="2318004"/>
            <a:chExt cx="5196840" cy="4278630"/>
          </a:xfrm>
        </p:grpSpPr>
        <p:sp>
          <p:nvSpPr>
            <p:cNvPr id="3" name="object 3"/>
            <p:cNvSpPr/>
            <p:nvPr/>
          </p:nvSpPr>
          <p:spPr>
            <a:xfrm>
              <a:off x="4693157" y="2318004"/>
              <a:ext cx="0" cy="3754120"/>
            </a:xfrm>
            <a:custGeom>
              <a:avLst/>
              <a:gdLst/>
              <a:ahLst/>
              <a:cxnLst/>
              <a:rect l="l" t="t" r="r" b="b"/>
              <a:pathLst>
                <a:path h="3754120">
                  <a:moveTo>
                    <a:pt x="0" y="0"/>
                  </a:moveTo>
                  <a:lnTo>
                    <a:pt x="0" y="3753612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39923" y="3444240"/>
              <a:ext cx="4898390" cy="0"/>
            </a:xfrm>
            <a:custGeom>
              <a:avLst/>
              <a:gdLst/>
              <a:ahLst/>
              <a:cxnLst/>
              <a:rect l="l" t="t" r="r" b="b"/>
              <a:pathLst>
                <a:path w="4898390">
                  <a:moveTo>
                    <a:pt x="0" y="0"/>
                  </a:moveTo>
                  <a:lnTo>
                    <a:pt x="4898136" y="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40608" y="2700528"/>
              <a:ext cx="2712085" cy="2710180"/>
            </a:xfrm>
            <a:custGeom>
              <a:avLst/>
              <a:gdLst/>
              <a:ahLst/>
              <a:cxnLst/>
              <a:rect l="l" t="t" r="r" b="b"/>
              <a:pathLst>
                <a:path w="2712085" h="2710179">
                  <a:moveTo>
                    <a:pt x="2711957" y="1354836"/>
                  </a:moveTo>
                  <a:lnTo>
                    <a:pt x="2711101" y="1306240"/>
                  </a:lnTo>
                  <a:lnTo>
                    <a:pt x="2708552" y="1258075"/>
                  </a:lnTo>
                  <a:lnTo>
                    <a:pt x="2704338" y="1210370"/>
                  </a:lnTo>
                  <a:lnTo>
                    <a:pt x="2698488" y="1163152"/>
                  </a:lnTo>
                  <a:lnTo>
                    <a:pt x="2691031" y="1116450"/>
                  </a:lnTo>
                  <a:lnTo>
                    <a:pt x="2681995" y="1070294"/>
                  </a:lnTo>
                  <a:lnTo>
                    <a:pt x="2671410" y="1024712"/>
                  </a:lnTo>
                  <a:lnTo>
                    <a:pt x="2659305" y="979732"/>
                  </a:lnTo>
                  <a:lnTo>
                    <a:pt x="2645707" y="935383"/>
                  </a:lnTo>
                  <a:lnTo>
                    <a:pt x="2630645" y="891694"/>
                  </a:lnTo>
                  <a:lnTo>
                    <a:pt x="2614150" y="848693"/>
                  </a:lnTo>
                  <a:lnTo>
                    <a:pt x="2596248" y="806410"/>
                  </a:lnTo>
                  <a:lnTo>
                    <a:pt x="2576969" y="764872"/>
                  </a:lnTo>
                  <a:lnTo>
                    <a:pt x="2556342" y="724108"/>
                  </a:lnTo>
                  <a:lnTo>
                    <a:pt x="2534395" y="684148"/>
                  </a:lnTo>
                  <a:lnTo>
                    <a:pt x="2511158" y="645019"/>
                  </a:lnTo>
                  <a:lnTo>
                    <a:pt x="2486658" y="606751"/>
                  </a:lnTo>
                  <a:lnTo>
                    <a:pt x="2460925" y="569371"/>
                  </a:lnTo>
                  <a:lnTo>
                    <a:pt x="2433987" y="532909"/>
                  </a:lnTo>
                  <a:lnTo>
                    <a:pt x="2405874" y="497394"/>
                  </a:lnTo>
                  <a:lnTo>
                    <a:pt x="2376613" y="462853"/>
                  </a:lnTo>
                  <a:lnTo>
                    <a:pt x="2346234" y="429316"/>
                  </a:lnTo>
                  <a:lnTo>
                    <a:pt x="2314765" y="396811"/>
                  </a:lnTo>
                  <a:lnTo>
                    <a:pt x="2282235" y="365367"/>
                  </a:lnTo>
                  <a:lnTo>
                    <a:pt x="2248674" y="335013"/>
                  </a:lnTo>
                  <a:lnTo>
                    <a:pt x="2214108" y="305777"/>
                  </a:lnTo>
                  <a:lnTo>
                    <a:pt x="2178568" y="277687"/>
                  </a:lnTo>
                  <a:lnTo>
                    <a:pt x="2142083" y="250773"/>
                  </a:lnTo>
                  <a:lnTo>
                    <a:pt x="2104680" y="225064"/>
                  </a:lnTo>
                  <a:lnTo>
                    <a:pt x="2066388" y="200587"/>
                  </a:lnTo>
                  <a:lnTo>
                    <a:pt x="2027237" y="177371"/>
                  </a:lnTo>
                  <a:lnTo>
                    <a:pt x="1987255" y="155446"/>
                  </a:lnTo>
                  <a:lnTo>
                    <a:pt x="1946471" y="134840"/>
                  </a:lnTo>
                  <a:lnTo>
                    <a:pt x="1904914" y="115581"/>
                  </a:lnTo>
                  <a:lnTo>
                    <a:pt x="1862612" y="97697"/>
                  </a:lnTo>
                  <a:lnTo>
                    <a:pt x="1819593" y="81219"/>
                  </a:lnTo>
                  <a:lnTo>
                    <a:pt x="1775888" y="66174"/>
                  </a:lnTo>
                  <a:lnTo>
                    <a:pt x="1731524" y="52591"/>
                  </a:lnTo>
                  <a:lnTo>
                    <a:pt x="1686531" y="40499"/>
                  </a:lnTo>
                  <a:lnTo>
                    <a:pt x="1640936" y="29926"/>
                  </a:lnTo>
                  <a:lnTo>
                    <a:pt x="1594770" y="20901"/>
                  </a:lnTo>
                  <a:lnTo>
                    <a:pt x="1548060" y="13453"/>
                  </a:lnTo>
                  <a:lnTo>
                    <a:pt x="1500835" y="7610"/>
                  </a:lnTo>
                  <a:lnTo>
                    <a:pt x="1453124" y="3401"/>
                  </a:lnTo>
                  <a:lnTo>
                    <a:pt x="1404956" y="855"/>
                  </a:lnTo>
                  <a:lnTo>
                    <a:pt x="1356359" y="0"/>
                  </a:lnTo>
                  <a:lnTo>
                    <a:pt x="1307714" y="855"/>
                  </a:lnTo>
                  <a:lnTo>
                    <a:pt x="1259500" y="3401"/>
                  </a:lnTo>
                  <a:lnTo>
                    <a:pt x="1211745" y="7610"/>
                  </a:lnTo>
                  <a:lnTo>
                    <a:pt x="1164477" y="13453"/>
                  </a:lnTo>
                  <a:lnTo>
                    <a:pt x="1117727" y="20901"/>
                  </a:lnTo>
                  <a:lnTo>
                    <a:pt x="1071522" y="29926"/>
                  </a:lnTo>
                  <a:lnTo>
                    <a:pt x="1025891" y="40499"/>
                  </a:lnTo>
                  <a:lnTo>
                    <a:pt x="980862" y="52591"/>
                  </a:lnTo>
                  <a:lnTo>
                    <a:pt x="936465" y="66174"/>
                  </a:lnTo>
                  <a:lnTo>
                    <a:pt x="892729" y="81219"/>
                  </a:lnTo>
                  <a:lnTo>
                    <a:pt x="849681" y="97697"/>
                  </a:lnTo>
                  <a:lnTo>
                    <a:pt x="807351" y="115581"/>
                  </a:lnTo>
                  <a:lnTo>
                    <a:pt x="765767" y="134840"/>
                  </a:lnTo>
                  <a:lnTo>
                    <a:pt x="724958" y="155446"/>
                  </a:lnTo>
                  <a:lnTo>
                    <a:pt x="684953" y="177371"/>
                  </a:lnTo>
                  <a:lnTo>
                    <a:pt x="645780" y="200587"/>
                  </a:lnTo>
                  <a:lnTo>
                    <a:pt x="607468" y="225064"/>
                  </a:lnTo>
                  <a:lnTo>
                    <a:pt x="570046" y="250773"/>
                  </a:lnTo>
                  <a:lnTo>
                    <a:pt x="533543" y="277687"/>
                  </a:lnTo>
                  <a:lnTo>
                    <a:pt x="497986" y="305777"/>
                  </a:lnTo>
                  <a:lnTo>
                    <a:pt x="463406" y="335013"/>
                  </a:lnTo>
                  <a:lnTo>
                    <a:pt x="429830" y="365367"/>
                  </a:lnTo>
                  <a:lnTo>
                    <a:pt x="397287" y="396811"/>
                  </a:lnTo>
                  <a:lnTo>
                    <a:pt x="365807" y="429316"/>
                  </a:lnTo>
                  <a:lnTo>
                    <a:pt x="335417" y="462853"/>
                  </a:lnTo>
                  <a:lnTo>
                    <a:pt x="306146" y="497394"/>
                  </a:lnTo>
                  <a:lnTo>
                    <a:pt x="278023" y="532909"/>
                  </a:lnTo>
                  <a:lnTo>
                    <a:pt x="251078" y="569371"/>
                  </a:lnTo>
                  <a:lnTo>
                    <a:pt x="225337" y="606751"/>
                  </a:lnTo>
                  <a:lnTo>
                    <a:pt x="200831" y="645019"/>
                  </a:lnTo>
                  <a:lnTo>
                    <a:pt x="177588" y="684148"/>
                  </a:lnTo>
                  <a:lnTo>
                    <a:pt x="155636" y="724108"/>
                  </a:lnTo>
                  <a:lnTo>
                    <a:pt x="135005" y="764872"/>
                  </a:lnTo>
                  <a:lnTo>
                    <a:pt x="115723" y="806410"/>
                  </a:lnTo>
                  <a:lnTo>
                    <a:pt x="97818" y="848693"/>
                  </a:lnTo>
                  <a:lnTo>
                    <a:pt x="81319" y="891694"/>
                  </a:lnTo>
                  <a:lnTo>
                    <a:pt x="66256" y="935383"/>
                  </a:lnTo>
                  <a:lnTo>
                    <a:pt x="52656" y="979732"/>
                  </a:lnTo>
                  <a:lnTo>
                    <a:pt x="40549" y="1024712"/>
                  </a:lnTo>
                  <a:lnTo>
                    <a:pt x="29963" y="1070294"/>
                  </a:lnTo>
                  <a:lnTo>
                    <a:pt x="20927" y="1116450"/>
                  </a:lnTo>
                  <a:lnTo>
                    <a:pt x="13470" y="1163152"/>
                  </a:lnTo>
                  <a:lnTo>
                    <a:pt x="7620" y="1210370"/>
                  </a:lnTo>
                  <a:lnTo>
                    <a:pt x="3405" y="1258075"/>
                  </a:lnTo>
                  <a:lnTo>
                    <a:pt x="856" y="1306240"/>
                  </a:lnTo>
                  <a:lnTo>
                    <a:pt x="0" y="1354836"/>
                  </a:lnTo>
                  <a:lnTo>
                    <a:pt x="856" y="1403431"/>
                  </a:lnTo>
                  <a:lnTo>
                    <a:pt x="3405" y="1451596"/>
                  </a:lnTo>
                  <a:lnTo>
                    <a:pt x="7620" y="1499301"/>
                  </a:lnTo>
                  <a:lnTo>
                    <a:pt x="13470" y="1546519"/>
                  </a:lnTo>
                  <a:lnTo>
                    <a:pt x="20927" y="1593221"/>
                  </a:lnTo>
                  <a:lnTo>
                    <a:pt x="29963" y="1639377"/>
                  </a:lnTo>
                  <a:lnTo>
                    <a:pt x="40549" y="1684959"/>
                  </a:lnTo>
                  <a:lnTo>
                    <a:pt x="52656" y="1729939"/>
                  </a:lnTo>
                  <a:lnTo>
                    <a:pt x="66256" y="1774288"/>
                  </a:lnTo>
                  <a:lnTo>
                    <a:pt x="81319" y="1817977"/>
                  </a:lnTo>
                  <a:lnTo>
                    <a:pt x="97818" y="1860978"/>
                  </a:lnTo>
                  <a:lnTo>
                    <a:pt x="115723" y="1903261"/>
                  </a:lnTo>
                  <a:lnTo>
                    <a:pt x="135005" y="1944799"/>
                  </a:lnTo>
                  <a:lnTo>
                    <a:pt x="155636" y="1985563"/>
                  </a:lnTo>
                  <a:lnTo>
                    <a:pt x="177588" y="2025523"/>
                  </a:lnTo>
                  <a:lnTo>
                    <a:pt x="200831" y="2064652"/>
                  </a:lnTo>
                  <a:lnTo>
                    <a:pt x="225337" y="2102920"/>
                  </a:lnTo>
                  <a:lnTo>
                    <a:pt x="251078" y="2140300"/>
                  </a:lnTo>
                  <a:lnTo>
                    <a:pt x="278023" y="2176762"/>
                  </a:lnTo>
                  <a:lnTo>
                    <a:pt x="306146" y="2212277"/>
                  </a:lnTo>
                  <a:lnTo>
                    <a:pt x="335417" y="2246818"/>
                  </a:lnTo>
                  <a:lnTo>
                    <a:pt x="365807" y="2280355"/>
                  </a:lnTo>
                  <a:lnTo>
                    <a:pt x="397287" y="2312860"/>
                  </a:lnTo>
                  <a:lnTo>
                    <a:pt x="429830" y="2344304"/>
                  </a:lnTo>
                  <a:lnTo>
                    <a:pt x="463406" y="2374658"/>
                  </a:lnTo>
                  <a:lnTo>
                    <a:pt x="497986" y="2403894"/>
                  </a:lnTo>
                  <a:lnTo>
                    <a:pt x="533543" y="2431984"/>
                  </a:lnTo>
                  <a:lnTo>
                    <a:pt x="570046" y="2458898"/>
                  </a:lnTo>
                  <a:lnTo>
                    <a:pt x="607468" y="2484607"/>
                  </a:lnTo>
                  <a:lnTo>
                    <a:pt x="645780" y="2509084"/>
                  </a:lnTo>
                  <a:lnTo>
                    <a:pt x="684953" y="2532300"/>
                  </a:lnTo>
                  <a:lnTo>
                    <a:pt x="724958" y="2554225"/>
                  </a:lnTo>
                  <a:lnTo>
                    <a:pt x="765767" y="2574831"/>
                  </a:lnTo>
                  <a:lnTo>
                    <a:pt x="807351" y="2594090"/>
                  </a:lnTo>
                  <a:lnTo>
                    <a:pt x="849681" y="2611974"/>
                  </a:lnTo>
                  <a:lnTo>
                    <a:pt x="892729" y="2628452"/>
                  </a:lnTo>
                  <a:lnTo>
                    <a:pt x="936465" y="2643497"/>
                  </a:lnTo>
                  <a:lnTo>
                    <a:pt x="980862" y="2657080"/>
                  </a:lnTo>
                  <a:lnTo>
                    <a:pt x="1025891" y="2669172"/>
                  </a:lnTo>
                  <a:lnTo>
                    <a:pt x="1071522" y="2679745"/>
                  </a:lnTo>
                  <a:lnTo>
                    <a:pt x="1117727" y="2688770"/>
                  </a:lnTo>
                  <a:lnTo>
                    <a:pt x="1164477" y="2696218"/>
                  </a:lnTo>
                  <a:lnTo>
                    <a:pt x="1211745" y="2702061"/>
                  </a:lnTo>
                  <a:lnTo>
                    <a:pt x="1259500" y="2706270"/>
                  </a:lnTo>
                  <a:lnTo>
                    <a:pt x="1307714" y="2708816"/>
                  </a:lnTo>
                  <a:lnTo>
                    <a:pt x="1356359" y="2709672"/>
                  </a:lnTo>
                  <a:lnTo>
                    <a:pt x="1404956" y="2708816"/>
                  </a:lnTo>
                  <a:lnTo>
                    <a:pt x="1453124" y="2706270"/>
                  </a:lnTo>
                  <a:lnTo>
                    <a:pt x="1500835" y="2702061"/>
                  </a:lnTo>
                  <a:lnTo>
                    <a:pt x="1548060" y="2696218"/>
                  </a:lnTo>
                  <a:lnTo>
                    <a:pt x="1594770" y="2688770"/>
                  </a:lnTo>
                  <a:lnTo>
                    <a:pt x="1640936" y="2679745"/>
                  </a:lnTo>
                  <a:lnTo>
                    <a:pt x="1686531" y="2669172"/>
                  </a:lnTo>
                  <a:lnTo>
                    <a:pt x="1731524" y="2657080"/>
                  </a:lnTo>
                  <a:lnTo>
                    <a:pt x="1775888" y="2643497"/>
                  </a:lnTo>
                  <a:lnTo>
                    <a:pt x="1819593" y="2628452"/>
                  </a:lnTo>
                  <a:lnTo>
                    <a:pt x="1862612" y="2611974"/>
                  </a:lnTo>
                  <a:lnTo>
                    <a:pt x="1904914" y="2594090"/>
                  </a:lnTo>
                  <a:lnTo>
                    <a:pt x="1946471" y="2574831"/>
                  </a:lnTo>
                  <a:lnTo>
                    <a:pt x="1987255" y="2554225"/>
                  </a:lnTo>
                  <a:lnTo>
                    <a:pt x="2027237" y="2532300"/>
                  </a:lnTo>
                  <a:lnTo>
                    <a:pt x="2066388" y="2509084"/>
                  </a:lnTo>
                  <a:lnTo>
                    <a:pt x="2104680" y="2484607"/>
                  </a:lnTo>
                  <a:lnTo>
                    <a:pt x="2142083" y="2458898"/>
                  </a:lnTo>
                  <a:lnTo>
                    <a:pt x="2178568" y="2431984"/>
                  </a:lnTo>
                  <a:lnTo>
                    <a:pt x="2214108" y="2403894"/>
                  </a:lnTo>
                  <a:lnTo>
                    <a:pt x="2248674" y="2374658"/>
                  </a:lnTo>
                  <a:lnTo>
                    <a:pt x="2282235" y="2344304"/>
                  </a:lnTo>
                  <a:lnTo>
                    <a:pt x="2314765" y="2312860"/>
                  </a:lnTo>
                  <a:lnTo>
                    <a:pt x="2346234" y="2280355"/>
                  </a:lnTo>
                  <a:lnTo>
                    <a:pt x="2376613" y="2246818"/>
                  </a:lnTo>
                  <a:lnTo>
                    <a:pt x="2405874" y="2212277"/>
                  </a:lnTo>
                  <a:lnTo>
                    <a:pt x="2433987" y="2176762"/>
                  </a:lnTo>
                  <a:lnTo>
                    <a:pt x="2460925" y="2140300"/>
                  </a:lnTo>
                  <a:lnTo>
                    <a:pt x="2486658" y="2102920"/>
                  </a:lnTo>
                  <a:lnTo>
                    <a:pt x="2511158" y="2064652"/>
                  </a:lnTo>
                  <a:lnTo>
                    <a:pt x="2534395" y="2025523"/>
                  </a:lnTo>
                  <a:lnTo>
                    <a:pt x="2556342" y="1985563"/>
                  </a:lnTo>
                  <a:lnTo>
                    <a:pt x="2576969" y="1944799"/>
                  </a:lnTo>
                  <a:lnTo>
                    <a:pt x="2596248" y="1903261"/>
                  </a:lnTo>
                  <a:lnTo>
                    <a:pt x="2614150" y="1860978"/>
                  </a:lnTo>
                  <a:lnTo>
                    <a:pt x="2630645" y="1817977"/>
                  </a:lnTo>
                  <a:lnTo>
                    <a:pt x="2645707" y="1774288"/>
                  </a:lnTo>
                  <a:lnTo>
                    <a:pt x="2659305" y="1729939"/>
                  </a:lnTo>
                  <a:lnTo>
                    <a:pt x="2671410" y="1684959"/>
                  </a:lnTo>
                  <a:lnTo>
                    <a:pt x="2681995" y="1639377"/>
                  </a:lnTo>
                  <a:lnTo>
                    <a:pt x="2691031" y="1593221"/>
                  </a:lnTo>
                  <a:lnTo>
                    <a:pt x="2698488" y="1546519"/>
                  </a:lnTo>
                  <a:lnTo>
                    <a:pt x="2704338" y="1499301"/>
                  </a:lnTo>
                  <a:lnTo>
                    <a:pt x="2708552" y="1451596"/>
                  </a:lnTo>
                  <a:lnTo>
                    <a:pt x="2711101" y="1403431"/>
                  </a:lnTo>
                  <a:lnTo>
                    <a:pt x="2711957" y="1354836"/>
                  </a:lnTo>
                  <a:close/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55719" y="3678174"/>
              <a:ext cx="1678305" cy="1736089"/>
            </a:xfrm>
            <a:custGeom>
              <a:avLst/>
              <a:gdLst/>
              <a:ahLst/>
              <a:cxnLst/>
              <a:rect l="l" t="t" r="r" b="b"/>
              <a:pathLst>
                <a:path w="1678304" h="1736089">
                  <a:moveTo>
                    <a:pt x="1677924" y="867917"/>
                  </a:moveTo>
                  <a:lnTo>
                    <a:pt x="1676595" y="818671"/>
                  </a:lnTo>
                  <a:lnTo>
                    <a:pt x="1672658" y="770144"/>
                  </a:lnTo>
                  <a:lnTo>
                    <a:pt x="1666182" y="722411"/>
                  </a:lnTo>
                  <a:lnTo>
                    <a:pt x="1657238" y="675545"/>
                  </a:lnTo>
                  <a:lnTo>
                    <a:pt x="1645898" y="629618"/>
                  </a:lnTo>
                  <a:lnTo>
                    <a:pt x="1632232" y="584706"/>
                  </a:lnTo>
                  <a:lnTo>
                    <a:pt x="1616311" y="540880"/>
                  </a:lnTo>
                  <a:lnTo>
                    <a:pt x="1598206" y="498214"/>
                  </a:lnTo>
                  <a:lnTo>
                    <a:pt x="1577987" y="456781"/>
                  </a:lnTo>
                  <a:lnTo>
                    <a:pt x="1555727" y="416655"/>
                  </a:lnTo>
                  <a:lnTo>
                    <a:pt x="1531494" y="377909"/>
                  </a:lnTo>
                  <a:lnTo>
                    <a:pt x="1505361" y="340615"/>
                  </a:lnTo>
                  <a:lnTo>
                    <a:pt x="1477399" y="304849"/>
                  </a:lnTo>
                  <a:lnTo>
                    <a:pt x="1447677" y="270682"/>
                  </a:lnTo>
                  <a:lnTo>
                    <a:pt x="1416267" y="238189"/>
                  </a:lnTo>
                  <a:lnTo>
                    <a:pt x="1383240" y="207441"/>
                  </a:lnTo>
                  <a:lnTo>
                    <a:pt x="1348666" y="178514"/>
                  </a:lnTo>
                  <a:lnTo>
                    <a:pt x="1312618" y="151479"/>
                  </a:lnTo>
                  <a:lnTo>
                    <a:pt x="1275164" y="126411"/>
                  </a:lnTo>
                  <a:lnTo>
                    <a:pt x="1236377" y="103382"/>
                  </a:lnTo>
                  <a:lnTo>
                    <a:pt x="1196326" y="82467"/>
                  </a:lnTo>
                  <a:lnTo>
                    <a:pt x="1155084" y="63737"/>
                  </a:lnTo>
                  <a:lnTo>
                    <a:pt x="1112720" y="47267"/>
                  </a:lnTo>
                  <a:lnTo>
                    <a:pt x="1069306" y="33129"/>
                  </a:lnTo>
                  <a:lnTo>
                    <a:pt x="1024913" y="21398"/>
                  </a:lnTo>
                  <a:lnTo>
                    <a:pt x="979611" y="12146"/>
                  </a:lnTo>
                  <a:lnTo>
                    <a:pt x="933471" y="5447"/>
                  </a:lnTo>
                  <a:lnTo>
                    <a:pt x="886564" y="1374"/>
                  </a:lnTo>
                  <a:lnTo>
                    <a:pt x="838962" y="0"/>
                  </a:lnTo>
                  <a:lnTo>
                    <a:pt x="791359" y="1374"/>
                  </a:lnTo>
                  <a:lnTo>
                    <a:pt x="744452" y="5447"/>
                  </a:lnTo>
                  <a:lnTo>
                    <a:pt x="698312" y="12146"/>
                  </a:lnTo>
                  <a:lnTo>
                    <a:pt x="653010" y="21398"/>
                  </a:lnTo>
                  <a:lnTo>
                    <a:pt x="608617" y="33129"/>
                  </a:lnTo>
                  <a:lnTo>
                    <a:pt x="565203" y="47267"/>
                  </a:lnTo>
                  <a:lnTo>
                    <a:pt x="522839" y="63737"/>
                  </a:lnTo>
                  <a:lnTo>
                    <a:pt x="481597" y="82467"/>
                  </a:lnTo>
                  <a:lnTo>
                    <a:pt x="441546" y="103382"/>
                  </a:lnTo>
                  <a:lnTo>
                    <a:pt x="402759" y="126411"/>
                  </a:lnTo>
                  <a:lnTo>
                    <a:pt x="365305" y="151479"/>
                  </a:lnTo>
                  <a:lnTo>
                    <a:pt x="329257" y="178514"/>
                  </a:lnTo>
                  <a:lnTo>
                    <a:pt x="294683" y="207441"/>
                  </a:lnTo>
                  <a:lnTo>
                    <a:pt x="261656" y="238189"/>
                  </a:lnTo>
                  <a:lnTo>
                    <a:pt x="230246" y="270682"/>
                  </a:lnTo>
                  <a:lnTo>
                    <a:pt x="200524" y="304849"/>
                  </a:lnTo>
                  <a:lnTo>
                    <a:pt x="172562" y="340615"/>
                  </a:lnTo>
                  <a:lnTo>
                    <a:pt x="146429" y="377909"/>
                  </a:lnTo>
                  <a:lnTo>
                    <a:pt x="122196" y="416655"/>
                  </a:lnTo>
                  <a:lnTo>
                    <a:pt x="99936" y="456781"/>
                  </a:lnTo>
                  <a:lnTo>
                    <a:pt x="79717" y="498214"/>
                  </a:lnTo>
                  <a:lnTo>
                    <a:pt x="61612" y="540880"/>
                  </a:lnTo>
                  <a:lnTo>
                    <a:pt x="45691" y="584706"/>
                  </a:lnTo>
                  <a:lnTo>
                    <a:pt x="32025" y="629618"/>
                  </a:lnTo>
                  <a:lnTo>
                    <a:pt x="20685" y="675545"/>
                  </a:lnTo>
                  <a:lnTo>
                    <a:pt x="11741" y="722411"/>
                  </a:lnTo>
                  <a:lnTo>
                    <a:pt x="5265" y="770144"/>
                  </a:lnTo>
                  <a:lnTo>
                    <a:pt x="1328" y="818671"/>
                  </a:lnTo>
                  <a:lnTo>
                    <a:pt x="0" y="867917"/>
                  </a:lnTo>
                  <a:lnTo>
                    <a:pt x="1328" y="917164"/>
                  </a:lnTo>
                  <a:lnTo>
                    <a:pt x="5265" y="965691"/>
                  </a:lnTo>
                  <a:lnTo>
                    <a:pt x="11741" y="1013424"/>
                  </a:lnTo>
                  <a:lnTo>
                    <a:pt x="20685" y="1060290"/>
                  </a:lnTo>
                  <a:lnTo>
                    <a:pt x="32025" y="1106217"/>
                  </a:lnTo>
                  <a:lnTo>
                    <a:pt x="45691" y="1151129"/>
                  </a:lnTo>
                  <a:lnTo>
                    <a:pt x="61612" y="1194955"/>
                  </a:lnTo>
                  <a:lnTo>
                    <a:pt x="79717" y="1237621"/>
                  </a:lnTo>
                  <a:lnTo>
                    <a:pt x="99936" y="1279054"/>
                  </a:lnTo>
                  <a:lnTo>
                    <a:pt x="122196" y="1319180"/>
                  </a:lnTo>
                  <a:lnTo>
                    <a:pt x="146429" y="1357926"/>
                  </a:lnTo>
                  <a:lnTo>
                    <a:pt x="172562" y="1395220"/>
                  </a:lnTo>
                  <a:lnTo>
                    <a:pt x="200524" y="1430986"/>
                  </a:lnTo>
                  <a:lnTo>
                    <a:pt x="230246" y="1465153"/>
                  </a:lnTo>
                  <a:lnTo>
                    <a:pt x="261656" y="1497646"/>
                  </a:lnTo>
                  <a:lnTo>
                    <a:pt x="294683" y="1528394"/>
                  </a:lnTo>
                  <a:lnTo>
                    <a:pt x="329257" y="1557321"/>
                  </a:lnTo>
                  <a:lnTo>
                    <a:pt x="365305" y="1584356"/>
                  </a:lnTo>
                  <a:lnTo>
                    <a:pt x="402759" y="1609424"/>
                  </a:lnTo>
                  <a:lnTo>
                    <a:pt x="441546" y="1632453"/>
                  </a:lnTo>
                  <a:lnTo>
                    <a:pt x="481597" y="1653368"/>
                  </a:lnTo>
                  <a:lnTo>
                    <a:pt x="522839" y="1672098"/>
                  </a:lnTo>
                  <a:lnTo>
                    <a:pt x="565203" y="1688568"/>
                  </a:lnTo>
                  <a:lnTo>
                    <a:pt x="608617" y="1702706"/>
                  </a:lnTo>
                  <a:lnTo>
                    <a:pt x="653010" y="1714437"/>
                  </a:lnTo>
                  <a:lnTo>
                    <a:pt x="698312" y="1723689"/>
                  </a:lnTo>
                  <a:lnTo>
                    <a:pt x="744452" y="1730388"/>
                  </a:lnTo>
                  <a:lnTo>
                    <a:pt x="791359" y="1734461"/>
                  </a:lnTo>
                  <a:lnTo>
                    <a:pt x="838962" y="1735836"/>
                  </a:lnTo>
                  <a:lnTo>
                    <a:pt x="886564" y="1734461"/>
                  </a:lnTo>
                  <a:lnTo>
                    <a:pt x="933471" y="1730388"/>
                  </a:lnTo>
                  <a:lnTo>
                    <a:pt x="979611" y="1723689"/>
                  </a:lnTo>
                  <a:lnTo>
                    <a:pt x="1024913" y="1714437"/>
                  </a:lnTo>
                  <a:lnTo>
                    <a:pt x="1069306" y="1702706"/>
                  </a:lnTo>
                  <a:lnTo>
                    <a:pt x="1112720" y="1688568"/>
                  </a:lnTo>
                  <a:lnTo>
                    <a:pt x="1155084" y="1672098"/>
                  </a:lnTo>
                  <a:lnTo>
                    <a:pt x="1196326" y="1653368"/>
                  </a:lnTo>
                  <a:lnTo>
                    <a:pt x="1236377" y="1632453"/>
                  </a:lnTo>
                  <a:lnTo>
                    <a:pt x="1275164" y="1609424"/>
                  </a:lnTo>
                  <a:lnTo>
                    <a:pt x="1312618" y="1584356"/>
                  </a:lnTo>
                  <a:lnTo>
                    <a:pt x="1348666" y="1557321"/>
                  </a:lnTo>
                  <a:lnTo>
                    <a:pt x="1383240" y="1528394"/>
                  </a:lnTo>
                  <a:lnTo>
                    <a:pt x="1416267" y="1497646"/>
                  </a:lnTo>
                  <a:lnTo>
                    <a:pt x="1447677" y="1465153"/>
                  </a:lnTo>
                  <a:lnTo>
                    <a:pt x="1477399" y="1430986"/>
                  </a:lnTo>
                  <a:lnTo>
                    <a:pt x="1505361" y="1395220"/>
                  </a:lnTo>
                  <a:lnTo>
                    <a:pt x="1531494" y="1357926"/>
                  </a:lnTo>
                  <a:lnTo>
                    <a:pt x="1555727" y="1319180"/>
                  </a:lnTo>
                  <a:lnTo>
                    <a:pt x="1577987" y="1279054"/>
                  </a:lnTo>
                  <a:lnTo>
                    <a:pt x="1598206" y="1237621"/>
                  </a:lnTo>
                  <a:lnTo>
                    <a:pt x="1616311" y="1194955"/>
                  </a:lnTo>
                  <a:lnTo>
                    <a:pt x="1632232" y="1151129"/>
                  </a:lnTo>
                  <a:lnTo>
                    <a:pt x="1645898" y="1106217"/>
                  </a:lnTo>
                  <a:lnTo>
                    <a:pt x="1657238" y="1060290"/>
                  </a:lnTo>
                  <a:lnTo>
                    <a:pt x="1666182" y="1013424"/>
                  </a:lnTo>
                  <a:lnTo>
                    <a:pt x="1672658" y="965691"/>
                  </a:lnTo>
                  <a:lnTo>
                    <a:pt x="1676595" y="917164"/>
                  </a:lnTo>
                  <a:lnTo>
                    <a:pt x="1677924" y="867917"/>
                  </a:lnTo>
                  <a:close/>
                </a:path>
              </a:pathLst>
            </a:custGeom>
            <a:ln w="15024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55163" y="5414772"/>
              <a:ext cx="2238375" cy="0"/>
            </a:xfrm>
            <a:custGeom>
              <a:avLst/>
              <a:gdLst/>
              <a:ahLst/>
              <a:cxnLst/>
              <a:rect l="l" t="t" r="r" b="b"/>
              <a:pathLst>
                <a:path w="2238375">
                  <a:moveTo>
                    <a:pt x="2237994" y="0"/>
                  </a:moveTo>
                  <a:lnTo>
                    <a:pt x="0" y="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39923" y="2692908"/>
              <a:ext cx="2253615" cy="0"/>
            </a:xfrm>
            <a:custGeom>
              <a:avLst/>
              <a:gdLst/>
              <a:ahLst/>
              <a:cxnLst/>
              <a:rect l="l" t="t" r="r" b="b"/>
              <a:pathLst>
                <a:path w="2253615">
                  <a:moveTo>
                    <a:pt x="2253234" y="0"/>
                  </a:moveTo>
                  <a:lnTo>
                    <a:pt x="0" y="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88229" y="4002786"/>
              <a:ext cx="939800" cy="1162050"/>
            </a:xfrm>
            <a:custGeom>
              <a:avLst/>
              <a:gdLst/>
              <a:ahLst/>
              <a:cxnLst/>
              <a:rect l="l" t="t" r="r" b="b"/>
              <a:pathLst>
                <a:path w="939800" h="1162050">
                  <a:moveTo>
                    <a:pt x="0" y="1161288"/>
                  </a:moveTo>
                  <a:lnTo>
                    <a:pt x="41342" y="1161511"/>
                  </a:lnTo>
                  <a:lnTo>
                    <a:pt x="82283" y="1159296"/>
                  </a:lnTo>
                  <a:lnTo>
                    <a:pt x="122781" y="1154693"/>
                  </a:lnTo>
                  <a:lnTo>
                    <a:pt x="162795" y="1147753"/>
                  </a:lnTo>
                  <a:lnTo>
                    <a:pt x="202283" y="1138529"/>
                  </a:lnTo>
                  <a:lnTo>
                    <a:pt x="241204" y="1127072"/>
                  </a:lnTo>
                  <a:lnTo>
                    <a:pt x="279517" y="1113432"/>
                  </a:lnTo>
                  <a:lnTo>
                    <a:pt x="317180" y="1097662"/>
                  </a:lnTo>
                  <a:lnTo>
                    <a:pt x="354151" y="1079813"/>
                  </a:lnTo>
                  <a:lnTo>
                    <a:pt x="390389" y="1059936"/>
                  </a:lnTo>
                  <a:lnTo>
                    <a:pt x="425853" y="1038084"/>
                  </a:lnTo>
                  <a:lnTo>
                    <a:pt x="460502" y="1014306"/>
                  </a:lnTo>
                  <a:lnTo>
                    <a:pt x="494292" y="988655"/>
                  </a:lnTo>
                  <a:lnTo>
                    <a:pt x="527185" y="961183"/>
                  </a:lnTo>
                  <a:lnTo>
                    <a:pt x="559137" y="931940"/>
                  </a:lnTo>
                  <a:lnTo>
                    <a:pt x="590107" y="900978"/>
                  </a:lnTo>
                  <a:lnTo>
                    <a:pt x="620055" y="868349"/>
                  </a:lnTo>
                  <a:lnTo>
                    <a:pt x="648938" y="834104"/>
                  </a:lnTo>
                  <a:lnTo>
                    <a:pt x="676715" y="798294"/>
                  </a:lnTo>
                  <a:lnTo>
                    <a:pt x="703344" y="760971"/>
                  </a:lnTo>
                  <a:lnTo>
                    <a:pt x="728785" y="722186"/>
                  </a:lnTo>
                  <a:lnTo>
                    <a:pt x="752995" y="681991"/>
                  </a:lnTo>
                  <a:lnTo>
                    <a:pt x="775934" y="640438"/>
                  </a:lnTo>
                  <a:lnTo>
                    <a:pt x="797560" y="597577"/>
                  </a:lnTo>
                  <a:lnTo>
                    <a:pt x="817830" y="553460"/>
                  </a:lnTo>
                  <a:lnTo>
                    <a:pt x="836705" y="508139"/>
                  </a:lnTo>
                  <a:lnTo>
                    <a:pt x="854142" y="461664"/>
                  </a:lnTo>
                  <a:lnTo>
                    <a:pt x="870100" y="414088"/>
                  </a:lnTo>
                  <a:lnTo>
                    <a:pt x="884538" y="365463"/>
                  </a:lnTo>
                  <a:lnTo>
                    <a:pt x="897413" y="315838"/>
                  </a:lnTo>
                  <a:lnTo>
                    <a:pt x="908686" y="265266"/>
                  </a:lnTo>
                  <a:lnTo>
                    <a:pt x="918313" y="213799"/>
                  </a:lnTo>
                  <a:lnTo>
                    <a:pt x="926254" y="161487"/>
                  </a:lnTo>
                  <a:lnTo>
                    <a:pt x="932468" y="108382"/>
                  </a:lnTo>
                  <a:lnTo>
                    <a:pt x="936912" y="54536"/>
                  </a:lnTo>
                  <a:lnTo>
                    <a:pt x="939546" y="0"/>
                  </a:lnTo>
                </a:path>
              </a:pathLst>
            </a:custGeom>
            <a:ln w="25044">
              <a:solidFill>
                <a:srgbClr val="3475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81955" y="4119372"/>
              <a:ext cx="1398905" cy="1408430"/>
            </a:xfrm>
            <a:custGeom>
              <a:avLst/>
              <a:gdLst/>
              <a:ahLst/>
              <a:cxnLst/>
              <a:rect l="l" t="t" r="r" b="b"/>
              <a:pathLst>
                <a:path w="1398904" h="1408429">
                  <a:moveTo>
                    <a:pt x="0" y="1408176"/>
                  </a:moveTo>
                  <a:lnTo>
                    <a:pt x="50101" y="1403865"/>
                  </a:lnTo>
                  <a:lnTo>
                    <a:pt x="99707" y="1398094"/>
                  </a:lnTo>
                  <a:lnTo>
                    <a:pt x="148794" y="1390889"/>
                  </a:lnTo>
                  <a:lnTo>
                    <a:pt x="197334" y="1382275"/>
                  </a:lnTo>
                  <a:lnTo>
                    <a:pt x="245302" y="1372280"/>
                  </a:lnTo>
                  <a:lnTo>
                    <a:pt x="292671" y="1360929"/>
                  </a:lnTo>
                  <a:lnTo>
                    <a:pt x="339417" y="1348247"/>
                  </a:lnTo>
                  <a:lnTo>
                    <a:pt x="385512" y="1334261"/>
                  </a:lnTo>
                  <a:lnTo>
                    <a:pt x="430930" y="1318998"/>
                  </a:lnTo>
                  <a:lnTo>
                    <a:pt x="475646" y="1302483"/>
                  </a:lnTo>
                  <a:lnTo>
                    <a:pt x="519634" y="1284742"/>
                  </a:lnTo>
                  <a:lnTo>
                    <a:pt x="562867" y="1265801"/>
                  </a:lnTo>
                  <a:lnTo>
                    <a:pt x="605321" y="1245686"/>
                  </a:lnTo>
                  <a:lnTo>
                    <a:pt x="646967" y="1224423"/>
                  </a:lnTo>
                  <a:lnTo>
                    <a:pt x="687782" y="1202039"/>
                  </a:lnTo>
                  <a:lnTo>
                    <a:pt x="727738" y="1178559"/>
                  </a:lnTo>
                  <a:lnTo>
                    <a:pt x="766809" y="1154010"/>
                  </a:lnTo>
                  <a:lnTo>
                    <a:pt x="804971" y="1128417"/>
                  </a:lnTo>
                  <a:lnTo>
                    <a:pt x="842196" y="1101807"/>
                  </a:lnTo>
                  <a:lnTo>
                    <a:pt x="878458" y="1074205"/>
                  </a:lnTo>
                  <a:lnTo>
                    <a:pt x="913732" y="1045638"/>
                  </a:lnTo>
                  <a:lnTo>
                    <a:pt x="947992" y="1016131"/>
                  </a:lnTo>
                  <a:lnTo>
                    <a:pt x="981211" y="985712"/>
                  </a:lnTo>
                  <a:lnTo>
                    <a:pt x="1013364" y="954404"/>
                  </a:lnTo>
                  <a:lnTo>
                    <a:pt x="1044425" y="922236"/>
                  </a:lnTo>
                  <a:lnTo>
                    <a:pt x="1074367" y="889233"/>
                  </a:lnTo>
                  <a:lnTo>
                    <a:pt x="1103165" y="855420"/>
                  </a:lnTo>
                  <a:lnTo>
                    <a:pt x="1130792" y="820824"/>
                  </a:lnTo>
                  <a:lnTo>
                    <a:pt x="1157223" y="785472"/>
                  </a:lnTo>
                  <a:lnTo>
                    <a:pt x="1182432" y="749388"/>
                  </a:lnTo>
                  <a:lnTo>
                    <a:pt x="1206392" y="712599"/>
                  </a:lnTo>
                  <a:lnTo>
                    <a:pt x="1229077" y="675131"/>
                  </a:lnTo>
                  <a:lnTo>
                    <a:pt x="1250463" y="637011"/>
                  </a:lnTo>
                  <a:lnTo>
                    <a:pt x="1270521" y="598264"/>
                  </a:lnTo>
                  <a:lnTo>
                    <a:pt x="1289228" y="558916"/>
                  </a:lnTo>
                  <a:lnTo>
                    <a:pt x="1306556" y="518993"/>
                  </a:lnTo>
                  <a:lnTo>
                    <a:pt x="1322479" y="478521"/>
                  </a:lnTo>
                  <a:lnTo>
                    <a:pt x="1336972" y="437527"/>
                  </a:lnTo>
                  <a:lnTo>
                    <a:pt x="1350009" y="396037"/>
                  </a:lnTo>
                  <a:lnTo>
                    <a:pt x="1361563" y="354075"/>
                  </a:lnTo>
                  <a:lnTo>
                    <a:pt x="1371609" y="311670"/>
                  </a:lnTo>
                  <a:lnTo>
                    <a:pt x="1380120" y="268846"/>
                  </a:lnTo>
                  <a:lnTo>
                    <a:pt x="1387071" y="225629"/>
                  </a:lnTo>
                  <a:lnTo>
                    <a:pt x="1392435" y="182046"/>
                  </a:lnTo>
                  <a:lnTo>
                    <a:pt x="1396187" y="138123"/>
                  </a:lnTo>
                  <a:lnTo>
                    <a:pt x="1398300" y="93885"/>
                  </a:lnTo>
                  <a:lnTo>
                    <a:pt x="1398749" y="49359"/>
                  </a:lnTo>
                  <a:lnTo>
                    <a:pt x="1397508" y="4571"/>
                  </a:lnTo>
                  <a:lnTo>
                    <a:pt x="1397508" y="3047"/>
                  </a:lnTo>
                  <a:lnTo>
                    <a:pt x="1397508" y="1523"/>
                  </a:lnTo>
                  <a:lnTo>
                    <a:pt x="1397508" y="0"/>
                  </a:lnTo>
                </a:path>
              </a:pathLst>
            </a:custGeom>
            <a:ln w="25044">
              <a:solidFill>
                <a:srgbClr val="E1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35117" y="4326636"/>
              <a:ext cx="1522730" cy="1470660"/>
            </a:xfrm>
            <a:custGeom>
              <a:avLst/>
              <a:gdLst/>
              <a:ahLst/>
              <a:cxnLst/>
              <a:rect l="l" t="t" r="r" b="b"/>
              <a:pathLst>
                <a:path w="1522729" h="1470660">
                  <a:moveTo>
                    <a:pt x="0" y="1470660"/>
                  </a:moveTo>
                  <a:lnTo>
                    <a:pt x="49379" y="1466643"/>
                  </a:lnTo>
                  <a:lnTo>
                    <a:pt x="98319" y="1461232"/>
                  </a:lnTo>
                  <a:lnTo>
                    <a:pt x="146798" y="1454445"/>
                  </a:lnTo>
                  <a:lnTo>
                    <a:pt x="194797" y="1446304"/>
                  </a:lnTo>
                  <a:lnTo>
                    <a:pt x="242294" y="1436827"/>
                  </a:lnTo>
                  <a:lnTo>
                    <a:pt x="289269" y="1426035"/>
                  </a:lnTo>
                  <a:lnTo>
                    <a:pt x="335702" y="1413947"/>
                  </a:lnTo>
                  <a:lnTo>
                    <a:pt x="381571" y="1400584"/>
                  </a:lnTo>
                  <a:lnTo>
                    <a:pt x="426856" y="1385965"/>
                  </a:lnTo>
                  <a:lnTo>
                    <a:pt x="471536" y="1370111"/>
                  </a:lnTo>
                  <a:lnTo>
                    <a:pt x="515591" y="1353040"/>
                  </a:lnTo>
                  <a:lnTo>
                    <a:pt x="559000" y="1334774"/>
                  </a:lnTo>
                  <a:lnTo>
                    <a:pt x="601743" y="1315332"/>
                  </a:lnTo>
                  <a:lnTo>
                    <a:pt x="643798" y="1294733"/>
                  </a:lnTo>
                  <a:lnTo>
                    <a:pt x="685146" y="1272998"/>
                  </a:lnTo>
                  <a:lnTo>
                    <a:pt x="725765" y="1250147"/>
                  </a:lnTo>
                  <a:lnTo>
                    <a:pt x="765635" y="1226199"/>
                  </a:lnTo>
                  <a:lnTo>
                    <a:pt x="804736" y="1201175"/>
                  </a:lnTo>
                  <a:lnTo>
                    <a:pt x="843046" y="1175094"/>
                  </a:lnTo>
                  <a:lnTo>
                    <a:pt x="880545" y="1147976"/>
                  </a:lnTo>
                  <a:lnTo>
                    <a:pt x="917212" y="1119842"/>
                  </a:lnTo>
                  <a:lnTo>
                    <a:pt x="953027" y="1090710"/>
                  </a:lnTo>
                  <a:lnTo>
                    <a:pt x="987969" y="1060602"/>
                  </a:lnTo>
                  <a:lnTo>
                    <a:pt x="1022018" y="1029536"/>
                  </a:lnTo>
                  <a:lnTo>
                    <a:pt x="1055152" y="997532"/>
                  </a:lnTo>
                  <a:lnTo>
                    <a:pt x="1087352" y="964612"/>
                  </a:lnTo>
                  <a:lnTo>
                    <a:pt x="1118596" y="930794"/>
                  </a:lnTo>
                  <a:lnTo>
                    <a:pt x="1148864" y="896098"/>
                  </a:lnTo>
                  <a:lnTo>
                    <a:pt x="1178136" y="860545"/>
                  </a:lnTo>
                  <a:lnTo>
                    <a:pt x="1206390" y="824154"/>
                  </a:lnTo>
                  <a:lnTo>
                    <a:pt x="1233606" y="786944"/>
                  </a:lnTo>
                  <a:lnTo>
                    <a:pt x="1259764" y="748937"/>
                  </a:lnTo>
                  <a:lnTo>
                    <a:pt x="1284842" y="710152"/>
                  </a:lnTo>
                  <a:lnTo>
                    <a:pt x="1308820" y="670609"/>
                  </a:lnTo>
                  <a:lnTo>
                    <a:pt x="1331678" y="630327"/>
                  </a:lnTo>
                  <a:lnTo>
                    <a:pt x="1353394" y="589327"/>
                  </a:lnTo>
                  <a:lnTo>
                    <a:pt x="1373949" y="547628"/>
                  </a:lnTo>
                  <a:lnTo>
                    <a:pt x="1393322" y="505250"/>
                  </a:lnTo>
                  <a:lnTo>
                    <a:pt x="1411491" y="462214"/>
                  </a:lnTo>
                  <a:lnTo>
                    <a:pt x="1428437" y="418539"/>
                  </a:lnTo>
                  <a:lnTo>
                    <a:pt x="1444138" y="374245"/>
                  </a:lnTo>
                  <a:lnTo>
                    <a:pt x="1458574" y="329352"/>
                  </a:lnTo>
                  <a:lnTo>
                    <a:pt x="1471725" y="283880"/>
                  </a:lnTo>
                  <a:lnTo>
                    <a:pt x="1483569" y="237849"/>
                  </a:lnTo>
                  <a:lnTo>
                    <a:pt x="1494087" y="191278"/>
                  </a:lnTo>
                  <a:lnTo>
                    <a:pt x="1503257" y="144188"/>
                  </a:lnTo>
                  <a:lnTo>
                    <a:pt x="1511059" y="96598"/>
                  </a:lnTo>
                  <a:lnTo>
                    <a:pt x="1517472" y="48529"/>
                  </a:lnTo>
                  <a:lnTo>
                    <a:pt x="1522476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87801" y="2786634"/>
              <a:ext cx="0" cy="125730"/>
            </a:xfrm>
            <a:custGeom>
              <a:avLst/>
              <a:gdLst/>
              <a:ahLst/>
              <a:cxnLst/>
              <a:rect l="l" t="t" r="r" b="b"/>
              <a:pathLst>
                <a:path h="125730">
                  <a:moveTo>
                    <a:pt x="0" y="125729"/>
                  </a:moveTo>
                  <a:lnTo>
                    <a:pt x="0" y="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40557" y="2708910"/>
              <a:ext cx="93980" cy="93980"/>
            </a:xfrm>
            <a:custGeom>
              <a:avLst/>
              <a:gdLst/>
              <a:ahLst/>
              <a:cxnLst/>
              <a:rect l="l" t="t" r="r" b="b"/>
              <a:pathLst>
                <a:path w="93980" h="93980">
                  <a:moveTo>
                    <a:pt x="93726" y="93725"/>
                  </a:moveTo>
                  <a:lnTo>
                    <a:pt x="47243" y="0"/>
                  </a:lnTo>
                  <a:lnTo>
                    <a:pt x="0" y="93725"/>
                  </a:lnTo>
                  <a:lnTo>
                    <a:pt x="93726" y="937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87801" y="3193542"/>
              <a:ext cx="0" cy="172720"/>
            </a:xfrm>
            <a:custGeom>
              <a:avLst/>
              <a:gdLst/>
              <a:ahLst/>
              <a:cxnLst/>
              <a:rect l="l" t="t" r="r" b="b"/>
              <a:pathLst>
                <a:path h="172720">
                  <a:moveTo>
                    <a:pt x="0" y="0"/>
                  </a:moveTo>
                  <a:lnTo>
                    <a:pt x="0" y="172212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03981" y="2988564"/>
              <a:ext cx="156972" cy="63093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502407" y="3537966"/>
              <a:ext cx="0" cy="813435"/>
            </a:xfrm>
            <a:custGeom>
              <a:avLst/>
              <a:gdLst/>
              <a:ahLst/>
              <a:cxnLst/>
              <a:rect l="l" t="t" r="r" b="b"/>
              <a:pathLst>
                <a:path h="813435">
                  <a:moveTo>
                    <a:pt x="0" y="813053"/>
                  </a:moveTo>
                  <a:lnTo>
                    <a:pt x="0" y="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55163" y="3459480"/>
              <a:ext cx="93980" cy="93980"/>
            </a:xfrm>
            <a:custGeom>
              <a:avLst/>
              <a:gdLst/>
              <a:ahLst/>
              <a:cxnLst/>
              <a:rect l="l" t="t" r="r" b="b"/>
              <a:pathLst>
                <a:path w="93980" h="93979">
                  <a:moveTo>
                    <a:pt x="93726" y="93725"/>
                  </a:moveTo>
                  <a:lnTo>
                    <a:pt x="47243" y="0"/>
                  </a:lnTo>
                  <a:lnTo>
                    <a:pt x="0" y="93725"/>
                  </a:lnTo>
                  <a:lnTo>
                    <a:pt x="93726" y="937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02407" y="4648200"/>
              <a:ext cx="0" cy="673100"/>
            </a:xfrm>
            <a:custGeom>
              <a:avLst/>
              <a:gdLst/>
              <a:ahLst/>
              <a:cxnLst/>
              <a:rect l="l" t="t" r="r" b="b"/>
              <a:pathLst>
                <a:path h="673100">
                  <a:moveTo>
                    <a:pt x="0" y="0"/>
                  </a:moveTo>
                  <a:lnTo>
                    <a:pt x="0" y="672846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455163" y="5321046"/>
              <a:ext cx="93980" cy="93980"/>
            </a:xfrm>
            <a:custGeom>
              <a:avLst/>
              <a:gdLst/>
              <a:ahLst/>
              <a:cxnLst/>
              <a:rect l="l" t="t" r="r" b="b"/>
              <a:pathLst>
                <a:path w="93980" h="93979">
                  <a:moveTo>
                    <a:pt x="93725" y="0"/>
                  </a:moveTo>
                  <a:lnTo>
                    <a:pt x="0" y="0"/>
                  </a:lnTo>
                  <a:lnTo>
                    <a:pt x="47243" y="93726"/>
                  </a:lnTo>
                  <a:lnTo>
                    <a:pt x="93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7711" y="4435602"/>
              <a:ext cx="164591" cy="63093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04693" y="4434077"/>
              <a:ext cx="36576" cy="82296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44317" y="4434077"/>
              <a:ext cx="195072" cy="82296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45763" y="3620262"/>
              <a:ext cx="384047" cy="21945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77055" y="3653028"/>
              <a:ext cx="73152" cy="26517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271010" y="3569208"/>
              <a:ext cx="297180" cy="46990"/>
            </a:xfrm>
            <a:custGeom>
              <a:avLst/>
              <a:gdLst/>
              <a:ahLst/>
              <a:cxnLst/>
              <a:rect l="l" t="t" r="r" b="b"/>
              <a:pathLst>
                <a:path w="297179" h="46989">
                  <a:moveTo>
                    <a:pt x="0" y="46482"/>
                  </a:moveTo>
                  <a:lnTo>
                    <a:pt x="297180" y="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52188" y="3521964"/>
              <a:ext cx="94615" cy="93980"/>
            </a:xfrm>
            <a:custGeom>
              <a:avLst/>
              <a:gdLst/>
              <a:ahLst/>
              <a:cxnLst/>
              <a:rect l="l" t="t" r="r" b="b"/>
              <a:pathLst>
                <a:path w="94614" h="93979">
                  <a:moveTo>
                    <a:pt x="94488" y="31241"/>
                  </a:moveTo>
                  <a:lnTo>
                    <a:pt x="0" y="0"/>
                  </a:lnTo>
                  <a:lnTo>
                    <a:pt x="16002" y="93726"/>
                  </a:lnTo>
                  <a:lnTo>
                    <a:pt x="94488" y="312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91733" y="2551938"/>
              <a:ext cx="798195" cy="250825"/>
            </a:xfrm>
            <a:custGeom>
              <a:avLst/>
              <a:gdLst/>
              <a:ahLst/>
              <a:cxnLst/>
              <a:rect l="l" t="t" r="r" b="b"/>
              <a:pathLst>
                <a:path w="798195" h="250825">
                  <a:moveTo>
                    <a:pt x="797813" y="0"/>
                  </a:moveTo>
                  <a:lnTo>
                    <a:pt x="203453" y="0"/>
                  </a:lnTo>
                  <a:lnTo>
                    <a:pt x="0" y="250698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44489" y="2755392"/>
              <a:ext cx="93980" cy="109855"/>
            </a:xfrm>
            <a:custGeom>
              <a:avLst/>
              <a:gdLst/>
              <a:ahLst/>
              <a:cxnLst/>
              <a:rect l="l" t="t" r="r" b="b"/>
              <a:pathLst>
                <a:path w="93979" h="109855">
                  <a:moveTo>
                    <a:pt x="93725" y="62484"/>
                  </a:moveTo>
                  <a:lnTo>
                    <a:pt x="31241" y="0"/>
                  </a:lnTo>
                  <a:lnTo>
                    <a:pt x="0" y="109728"/>
                  </a:lnTo>
                  <a:lnTo>
                    <a:pt x="93725" y="624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413247" y="3099816"/>
              <a:ext cx="1158240" cy="782320"/>
            </a:xfrm>
            <a:custGeom>
              <a:avLst/>
              <a:gdLst/>
              <a:ahLst/>
              <a:cxnLst/>
              <a:rect l="l" t="t" r="r" b="b"/>
              <a:pathLst>
                <a:path w="1158240" h="782320">
                  <a:moveTo>
                    <a:pt x="1158239" y="0"/>
                  </a:moveTo>
                  <a:lnTo>
                    <a:pt x="688847" y="0"/>
                  </a:lnTo>
                  <a:lnTo>
                    <a:pt x="0" y="781812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350763" y="3835146"/>
              <a:ext cx="93980" cy="109220"/>
            </a:xfrm>
            <a:custGeom>
              <a:avLst/>
              <a:gdLst/>
              <a:ahLst/>
              <a:cxnLst/>
              <a:rect l="l" t="t" r="r" b="b"/>
              <a:pathLst>
                <a:path w="93979" h="109220">
                  <a:moveTo>
                    <a:pt x="93725" y="62484"/>
                  </a:moveTo>
                  <a:lnTo>
                    <a:pt x="31241" y="0"/>
                  </a:lnTo>
                  <a:lnTo>
                    <a:pt x="0" y="108966"/>
                  </a:lnTo>
                  <a:lnTo>
                    <a:pt x="93725" y="624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509003" y="4132326"/>
              <a:ext cx="297180" cy="46990"/>
            </a:xfrm>
            <a:custGeom>
              <a:avLst/>
              <a:gdLst/>
              <a:ahLst/>
              <a:cxnLst/>
              <a:rect l="l" t="t" r="r" b="b"/>
              <a:pathLst>
                <a:path w="297179" h="46989">
                  <a:moveTo>
                    <a:pt x="297179" y="46482"/>
                  </a:moveTo>
                  <a:lnTo>
                    <a:pt x="0" y="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430517" y="4085082"/>
              <a:ext cx="93980" cy="93980"/>
            </a:xfrm>
            <a:custGeom>
              <a:avLst/>
              <a:gdLst/>
              <a:ahLst/>
              <a:cxnLst/>
              <a:rect l="l" t="t" r="r" b="b"/>
              <a:pathLst>
                <a:path w="93979" h="93979">
                  <a:moveTo>
                    <a:pt x="93726" y="0"/>
                  </a:moveTo>
                  <a:lnTo>
                    <a:pt x="0" y="31241"/>
                  </a:lnTo>
                  <a:lnTo>
                    <a:pt x="78486" y="93725"/>
                  </a:lnTo>
                  <a:lnTo>
                    <a:pt x="937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195821" y="5493258"/>
              <a:ext cx="610870" cy="15240"/>
            </a:xfrm>
            <a:custGeom>
              <a:avLst/>
              <a:gdLst/>
              <a:ahLst/>
              <a:cxnLst/>
              <a:rect l="l" t="t" r="r" b="b"/>
              <a:pathLst>
                <a:path w="610870" h="15239">
                  <a:moveTo>
                    <a:pt x="610362" y="0"/>
                  </a:moveTo>
                  <a:lnTo>
                    <a:pt x="0" y="1524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117335" y="5462016"/>
              <a:ext cx="94615" cy="78105"/>
            </a:xfrm>
            <a:custGeom>
              <a:avLst/>
              <a:gdLst/>
              <a:ahLst/>
              <a:cxnLst/>
              <a:rect l="l" t="t" r="r" b="b"/>
              <a:pathLst>
                <a:path w="94614" h="78104">
                  <a:moveTo>
                    <a:pt x="94487" y="77724"/>
                  </a:moveTo>
                  <a:lnTo>
                    <a:pt x="94487" y="0"/>
                  </a:lnTo>
                  <a:lnTo>
                    <a:pt x="0" y="46482"/>
                  </a:lnTo>
                  <a:lnTo>
                    <a:pt x="94487" y="777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927854" y="5273802"/>
              <a:ext cx="1033780" cy="1157605"/>
            </a:xfrm>
            <a:custGeom>
              <a:avLst/>
              <a:gdLst/>
              <a:ahLst/>
              <a:cxnLst/>
              <a:rect l="l" t="t" r="r" b="b"/>
              <a:pathLst>
                <a:path w="1033779" h="1157604">
                  <a:moveTo>
                    <a:pt x="1033272" y="1157477"/>
                  </a:moveTo>
                  <a:lnTo>
                    <a:pt x="16002" y="1157477"/>
                  </a:lnTo>
                  <a:lnTo>
                    <a:pt x="0" y="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881372" y="5196077"/>
              <a:ext cx="93980" cy="93980"/>
            </a:xfrm>
            <a:custGeom>
              <a:avLst/>
              <a:gdLst/>
              <a:ahLst/>
              <a:cxnLst/>
              <a:rect l="l" t="t" r="r" b="b"/>
              <a:pathLst>
                <a:path w="93979" h="93979">
                  <a:moveTo>
                    <a:pt x="93726" y="93725"/>
                  </a:moveTo>
                  <a:lnTo>
                    <a:pt x="46481" y="0"/>
                  </a:lnTo>
                  <a:lnTo>
                    <a:pt x="0" y="93725"/>
                  </a:lnTo>
                  <a:lnTo>
                    <a:pt x="93726" y="937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78573" y="4187189"/>
              <a:ext cx="536448" cy="16002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30567" y="4360164"/>
              <a:ext cx="633984" cy="16459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18197" y="5444489"/>
              <a:ext cx="286511" cy="31546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72377" y="6377177"/>
              <a:ext cx="365759" cy="21945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59652" y="2495550"/>
              <a:ext cx="164592" cy="63093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74535" y="2494026"/>
              <a:ext cx="438912" cy="20574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57594" y="3035808"/>
              <a:ext cx="144779" cy="63093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872477" y="3034284"/>
              <a:ext cx="438912" cy="20574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2612135" y="3083814"/>
              <a:ext cx="4335145" cy="860425"/>
            </a:xfrm>
            <a:custGeom>
              <a:avLst/>
              <a:gdLst/>
              <a:ahLst/>
              <a:cxnLst/>
              <a:rect l="l" t="t" r="r" b="b"/>
              <a:pathLst>
                <a:path w="4335145" h="860425">
                  <a:moveTo>
                    <a:pt x="0" y="156972"/>
                  </a:moveTo>
                  <a:lnTo>
                    <a:pt x="46481" y="0"/>
                  </a:lnTo>
                  <a:lnTo>
                    <a:pt x="4335018" y="735329"/>
                  </a:lnTo>
                  <a:lnTo>
                    <a:pt x="4319016" y="860297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580894" y="3224783"/>
              <a:ext cx="4381500" cy="798195"/>
            </a:xfrm>
            <a:custGeom>
              <a:avLst/>
              <a:gdLst/>
              <a:ahLst/>
              <a:cxnLst/>
              <a:rect l="l" t="t" r="r" b="b"/>
              <a:pathLst>
                <a:path w="4381500" h="798195">
                  <a:moveTo>
                    <a:pt x="77724" y="16002"/>
                  </a:moveTo>
                  <a:lnTo>
                    <a:pt x="0" y="0"/>
                  </a:lnTo>
                  <a:lnTo>
                    <a:pt x="15240" y="93726"/>
                  </a:lnTo>
                  <a:lnTo>
                    <a:pt x="77724" y="16002"/>
                  </a:lnTo>
                  <a:close/>
                </a:path>
                <a:path w="4381500" h="798195">
                  <a:moveTo>
                    <a:pt x="4381500" y="719328"/>
                  </a:moveTo>
                  <a:lnTo>
                    <a:pt x="4303776" y="704088"/>
                  </a:lnTo>
                  <a:lnTo>
                    <a:pt x="4319016" y="797814"/>
                  </a:lnTo>
                  <a:lnTo>
                    <a:pt x="4381500" y="7193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74991" y="3310890"/>
              <a:ext cx="91439" cy="63093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46091" y="2341626"/>
              <a:ext cx="97535" cy="630936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4003547" y="3669030"/>
              <a:ext cx="179070" cy="0"/>
            </a:xfrm>
            <a:custGeom>
              <a:avLst/>
              <a:gdLst/>
              <a:ahLst/>
              <a:cxnLst/>
              <a:rect l="l" t="t" r="r" b="b"/>
              <a:pathLst>
                <a:path w="179070">
                  <a:moveTo>
                    <a:pt x="0" y="0"/>
                  </a:moveTo>
                  <a:lnTo>
                    <a:pt x="179070" y="0"/>
                  </a:lnTo>
                </a:path>
              </a:pathLst>
            </a:custGeom>
            <a:ln w="71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54" name="object 54"/>
          <p:cNvSpPr txBox="1"/>
          <p:nvPr/>
        </p:nvSpPr>
        <p:spPr>
          <a:xfrm>
            <a:off x="3444494" y="1065276"/>
            <a:ext cx="5956300" cy="896619"/>
          </a:xfrm>
          <a:prstGeom prst="rect">
            <a:avLst/>
          </a:prstGeom>
        </p:spPr>
        <p:txBody>
          <a:bodyPr vert="horz" wrap="square" lIns="0" tIns="144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2400" dirty="0">
                <a:solidFill>
                  <a:srgbClr val="EC34F1"/>
                </a:solidFill>
                <a:latin typeface="Arial Unicode MS"/>
                <a:cs typeface="Arial Unicode MS"/>
              </a:rPr>
              <a:t>40:</a:t>
            </a:r>
            <a:r>
              <a:rPr sz="2400" spc="-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90" dirty="0">
                <a:solidFill>
                  <a:srgbClr val="EC34F1"/>
                </a:solidFill>
                <a:latin typeface="Arial Unicode MS"/>
                <a:cs typeface="Arial Unicode MS"/>
              </a:rPr>
              <a:t>Múltiples</a:t>
            </a:r>
            <a:r>
              <a:rPr sz="2400" spc="-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80" dirty="0">
                <a:solidFill>
                  <a:srgbClr val="EC34F1"/>
                </a:solidFill>
                <a:latin typeface="Arial Unicode MS"/>
                <a:cs typeface="Arial Unicode MS"/>
              </a:rPr>
              <a:t>implementaciones</a:t>
            </a:r>
            <a:r>
              <a:rPr sz="2400" spc="-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400" spc="-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114" dirty="0">
                <a:solidFill>
                  <a:srgbClr val="EC34F1"/>
                </a:solidFill>
                <a:latin typeface="Arial Unicode MS"/>
                <a:cs typeface="Arial Unicode MS"/>
              </a:rPr>
              <a:t>Mho</a:t>
            </a:r>
            <a:endParaRPr sz="2400">
              <a:latin typeface="Arial Unicode MS"/>
              <a:cs typeface="Arial Unicode MS"/>
            </a:endParaRPr>
          </a:p>
          <a:p>
            <a:pPr marL="1097280">
              <a:lnSpc>
                <a:spcPct val="100000"/>
              </a:lnSpc>
              <a:spcBef>
                <a:spcPts val="780"/>
              </a:spcBef>
            </a:pPr>
            <a:r>
              <a:rPr sz="1800" dirty="0">
                <a:solidFill>
                  <a:srgbClr val="EC34F1"/>
                </a:solidFill>
                <a:latin typeface="Arial Unicode MS"/>
                <a:cs typeface="Arial Unicode MS"/>
              </a:rPr>
              <a:t>Curvas</a:t>
            </a:r>
            <a:r>
              <a:rPr sz="1800" spc="8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8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800" spc="8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800" dirty="0">
                <a:solidFill>
                  <a:srgbClr val="EC34F1"/>
                </a:solidFill>
                <a:latin typeface="Arial Unicode MS"/>
                <a:cs typeface="Arial Unicode MS"/>
              </a:rPr>
              <a:t>capacidad</a:t>
            </a:r>
            <a:r>
              <a:rPr sz="1800" spc="8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800" dirty="0">
                <a:solidFill>
                  <a:srgbClr val="EC34F1"/>
                </a:solidFill>
                <a:latin typeface="Arial Unicode MS"/>
                <a:cs typeface="Arial Unicode MS"/>
              </a:rPr>
              <a:t>reactiva</a:t>
            </a:r>
            <a:r>
              <a:rPr sz="1800" spc="8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8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800" spc="8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800" spc="90" dirty="0">
                <a:solidFill>
                  <a:srgbClr val="EC34F1"/>
                </a:solidFill>
                <a:latin typeface="Arial Unicode MS"/>
                <a:cs typeface="Arial Unicode MS"/>
              </a:rPr>
              <a:t>mejor</a:t>
            </a:r>
            <a:r>
              <a:rPr sz="1800" spc="8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800" spc="-10" dirty="0">
                <a:solidFill>
                  <a:srgbClr val="EC34F1"/>
                </a:solidFill>
                <a:latin typeface="Arial Unicode MS"/>
                <a:cs typeface="Arial Unicode MS"/>
              </a:rPr>
              <a:t>ajuste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979164" y="3408171"/>
            <a:ext cx="23558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marR="30480" indent="-38100">
              <a:lnSpc>
                <a:spcPct val="122000"/>
              </a:lnSpc>
              <a:spcBef>
                <a:spcPts val="100"/>
              </a:spcBef>
            </a:pPr>
            <a:r>
              <a:rPr sz="1150" spc="-200" dirty="0">
                <a:latin typeface="Arial Unicode MS"/>
                <a:cs typeface="Arial Unicode MS"/>
              </a:rPr>
              <a:t>X-</a:t>
            </a:r>
            <a:r>
              <a:rPr sz="975" spc="-75" baseline="-29914" dirty="0">
                <a:latin typeface="Arial Unicode MS"/>
                <a:cs typeface="Arial Unicode MS"/>
              </a:rPr>
              <a:t>D</a:t>
            </a:r>
            <a:r>
              <a:rPr sz="975" spc="300" baseline="-29914" dirty="0">
                <a:latin typeface="Arial Unicode MS"/>
                <a:cs typeface="Arial Unicode MS"/>
              </a:rPr>
              <a:t> </a:t>
            </a:r>
            <a:r>
              <a:rPr sz="1150" spc="-50" dirty="0">
                <a:latin typeface="Arial Unicode MS"/>
                <a:cs typeface="Arial Unicode MS"/>
              </a:rPr>
              <a:t>2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316234" y="6643878"/>
            <a:ext cx="7254240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885" algn="ctr">
              <a:lnSpc>
                <a:spcPct val="100000"/>
              </a:lnSpc>
              <a:spcBef>
                <a:spcPts val="100"/>
              </a:spcBef>
            </a:pPr>
            <a:r>
              <a:rPr sz="1100" b="1" spc="55" dirty="0">
                <a:latin typeface="Trebuchet MS"/>
                <a:cs typeface="Trebuchet MS"/>
              </a:rPr>
              <a:t>Impedancia</a:t>
            </a:r>
            <a:r>
              <a:rPr sz="1100" b="1" spc="10" dirty="0">
                <a:latin typeface="Trebuchet MS"/>
                <a:cs typeface="Trebuchet MS"/>
              </a:rPr>
              <a:t> </a:t>
            </a:r>
            <a:r>
              <a:rPr sz="1100" b="1" spc="110" dirty="0">
                <a:latin typeface="Trebuchet MS"/>
                <a:cs typeface="Trebuchet MS"/>
              </a:rPr>
              <a:t>Mho</a:t>
            </a:r>
            <a:r>
              <a:rPr sz="1100" b="1" spc="15" dirty="0">
                <a:latin typeface="Trebuchet MS"/>
                <a:cs typeface="Trebuchet MS"/>
              </a:rPr>
              <a:t> </a:t>
            </a:r>
            <a:r>
              <a:rPr sz="1100" b="1" spc="55" dirty="0">
                <a:latin typeface="Trebuchet MS"/>
                <a:cs typeface="Trebuchet MS"/>
              </a:rPr>
              <a:t>compensada</a:t>
            </a:r>
            <a:r>
              <a:rPr sz="1100" b="1" spc="15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de</a:t>
            </a:r>
            <a:r>
              <a:rPr sz="1100" b="1" spc="15" dirty="0">
                <a:latin typeface="Trebuchet MS"/>
                <a:cs typeface="Trebuchet MS"/>
              </a:rPr>
              <a:t> </a:t>
            </a:r>
            <a:r>
              <a:rPr sz="1100" b="1" spc="55" dirty="0">
                <a:latin typeface="Trebuchet MS"/>
                <a:cs typeface="Trebuchet MS"/>
              </a:rPr>
              <a:t>dos</a:t>
            </a:r>
            <a:r>
              <a:rPr sz="1100" b="1" spc="10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zonas</a:t>
            </a:r>
            <a:r>
              <a:rPr sz="1100" b="1" spc="15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con</a:t>
            </a:r>
            <a:r>
              <a:rPr sz="1100" b="1" spc="15" dirty="0">
                <a:latin typeface="Trebuchet MS"/>
                <a:cs typeface="Trebuchet MS"/>
              </a:rPr>
              <a:t> </a:t>
            </a:r>
            <a:r>
              <a:rPr sz="1100" b="1" spc="50" dirty="0">
                <a:latin typeface="Trebuchet MS"/>
                <a:cs typeface="Trebuchet MS"/>
              </a:rPr>
              <a:t>unidad</a:t>
            </a:r>
            <a:r>
              <a:rPr sz="1100" b="1" spc="15" dirty="0">
                <a:latin typeface="Trebuchet MS"/>
                <a:cs typeface="Trebuchet MS"/>
              </a:rPr>
              <a:t> </a:t>
            </a:r>
            <a:r>
              <a:rPr sz="1100" b="1" spc="-10" dirty="0">
                <a:latin typeface="Trebuchet MS"/>
                <a:cs typeface="Trebuchet MS"/>
              </a:rPr>
              <a:t>direccional</a:t>
            </a:r>
            <a:endParaRPr sz="1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1100" b="1" dirty="0">
                <a:latin typeface="Trebuchet MS"/>
                <a:cs typeface="Trebuchet MS"/>
              </a:rPr>
              <a:t>Mejor</a:t>
            </a:r>
            <a:r>
              <a:rPr sz="1100" b="1" spc="95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capacidad</a:t>
            </a:r>
            <a:r>
              <a:rPr sz="1100" b="1" spc="100" dirty="0">
                <a:latin typeface="Trebuchet MS"/>
                <a:cs typeface="Trebuchet MS"/>
              </a:rPr>
              <a:t> </a:t>
            </a:r>
            <a:r>
              <a:rPr sz="1100" b="1" spc="55" dirty="0">
                <a:latin typeface="Trebuchet MS"/>
                <a:cs typeface="Trebuchet MS"/>
              </a:rPr>
              <a:t>para</a:t>
            </a:r>
            <a:r>
              <a:rPr sz="1100" b="1" spc="95" dirty="0">
                <a:latin typeface="Trebuchet MS"/>
                <a:cs typeface="Trebuchet MS"/>
              </a:rPr>
              <a:t> </a:t>
            </a:r>
            <a:r>
              <a:rPr sz="1100" b="1" spc="55" dirty="0">
                <a:latin typeface="Trebuchet MS"/>
                <a:cs typeface="Trebuchet MS"/>
              </a:rPr>
              <a:t>igualar</a:t>
            </a:r>
            <a:r>
              <a:rPr sz="1100" b="1" spc="100" dirty="0">
                <a:latin typeface="Trebuchet MS"/>
                <a:cs typeface="Trebuchet MS"/>
              </a:rPr>
              <a:t> </a:t>
            </a:r>
            <a:r>
              <a:rPr sz="1100" b="1" spc="50" dirty="0">
                <a:latin typeface="Trebuchet MS"/>
                <a:cs typeface="Trebuchet MS"/>
              </a:rPr>
              <a:t>las</a:t>
            </a:r>
            <a:r>
              <a:rPr sz="1100" b="1" spc="95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curvas</a:t>
            </a:r>
            <a:r>
              <a:rPr sz="1100" b="1" spc="100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de</a:t>
            </a:r>
            <a:r>
              <a:rPr sz="1100" b="1" spc="95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capacidad</a:t>
            </a:r>
            <a:r>
              <a:rPr sz="1100" b="1" spc="100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después</a:t>
            </a:r>
            <a:r>
              <a:rPr sz="1100" b="1" spc="95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de</a:t>
            </a:r>
            <a:r>
              <a:rPr sz="1100" b="1" spc="100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la</a:t>
            </a:r>
            <a:r>
              <a:rPr sz="1100" b="1" spc="95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conversión</a:t>
            </a:r>
            <a:r>
              <a:rPr sz="1100" b="1" spc="100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del</a:t>
            </a:r>
            <a:r>
              <a:rPr sz="1100" b="1" spc="95" dirty="0">
                <a:latin typeface="Trebuchet MS"/>
                <a:cs typeface="Trebuchet MS"/>
              </a:rPr>
              <a:t> </a:t>
            </a:r>
            <a:r>
              <a:rPr sz="1100" b="1" spc="50" dirty="0">
                <a:latin typeface="Trebuchet MS"/>
                <a:cs typeface="Trebuchet MS"/>
              </a:rPr>
              <a:t>plano</a:t>
            </a:r>
            <a:r>
              <a:rPr sz="1100" b="1" spc="100" dirty="0">
                <a:latin typeface="Trebuchet MS"/>
                <a:cs typeface="Trebuchet MS"/>
              </a:rPr>
              <a:t> </a:t>
            </a:r>
            <a:r>
              <a:rPr sz="1100" b="1" spc="60" dirty="0">
                <a:latin typeface="Trebuchet MS"/>
                <a:cs typeface="Trebuchet MS"/>
              </a:rPr>
              <a:t>PQ</a:t>
            </a:r>
            <a:r>
              <a:rPr sz="1100" b="1" spc="100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al</a:t>
            </a:r>
            <a:r>
              <a:rPr sz="1100" b="1" spc="95" dirty="0">
                <a:latin typeface="Trebuchet MS"/>
                <a:cs typeface="Trebuchet MS"/>
              </a:rPr>
              <a:t> </a:t>
            </a:r>
            <a:r>
              <a:rPr sz="1100" b="1" spc="50" dirty="0">
                <a:latin typeface="Trebuchet MS"/>
                <a:cs typeface="Trebuchet MS"/>
              </a:rPr>
              <a:t>plano</a:t>
            </a:r>
            <a:r>
              <a:rPr sz="1100" b="1" spc="100" dirty="0">
                <a:latin typeface="Trebuchet MS"/>
                <a:cs typeface="Trebuchet MS"/>
              </a:rPr>
              <a:t> </a:t>
            </a:r>
            <a:r>
              <a:rPr sz="1100" b="1" spc="35" dirty="0">
                <a:latin typeface="Trebuchet MS"/>
                <a:cs typeface="Trebuchet MS"/>
              </a:rPr>
              <a:t>RX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166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3660140" y="1292352"/>
            <a:ext cx="313182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100" dirty="0">
                <a:solidFill>
                  <a:srgbClr val="EC34F1"/>
                </a:solidFill>
                <a:latin typeface="Trebuchet MS"/>
                <a:cs typeface="Trebuchet MS"/>
              </a:rPr>
              <a:t>40:</a:t>
            </a:r>
            <a:r>
              <a:rPr sz="23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300" b="1" spc="80" dirty="0">
                <a:solidFill>
                  <a:srgbClr val="EC34F1"/>
                </a:solidFill>
                <a:latin typeface="Trebuchet MS"/>
                <a:cs typeface="Trebuchet MS"/>
              </a:rPr>
              <a:t>Pérdida</a:t>
            </a:r>
            <a:r>
              <a:rPr sz="23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300" b="1" spc="65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300" b="1" spc="-8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300" b="1" spc="114" dirty="0">
                <a:solidFill>
                  <a:srgbClr val="EC34F1"/>
                </a:solidFill>
                <a:latin typeface="Trebuchet MS"/>
                <a:cs typeface="Trebuchet MS"/>
              </a:rPr>
              <a:t>campo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5886" y="1994403"/>
            <a:ext cx="7529830" cy="156527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355600" marR="186690" indent="-343535" algn="just">
              <a:lnSpc>
                <a:spcPts val="2160"/>
              </a:lnSpc>
              <a:spcBef>
                <a:spcPts val="229"/>
              </a:spcBef>
              <a:buSzPct val="133333"/>
              <a:buFont typeface="Arial Unicode MS"/>
              <a:buChar char="-"/>
              <a:tabLst>
                <a:tab pos="356235" algn="l"/>
              </a:tabLst>
            </a:pPr>
            <a:r>
              <a:rPr sz="1500" b="1" spc="65" dirty="0">
                <a:latin typeface="Trebuchet MS"/>
                <a:cs typeface="Trebuchet MS"/>
              </a:rPr>
              <a:t>Cantidades</a:t>
            </a:r>
            <a:r>
              <a:rPr sz="1500" b="1" spc="4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de</a:t>
            </a:r>
            <a:r>
              <a:rPr sz="1500" b="1" spc="5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secuencia</a:t>
            </a:r>
            <a:r>
              <a:rPr sz="1500" b="1" spc="55" dirty="0">
                <a:latin typeface="Trebuchet MS"/>
                <a:cs typeface="Trebuchet MS"/>
              </a:rPr>
              <a:t> </a:t>
            </a:r>
            <a:r>
              <a:rPr sz="1500" b="1" spc="60" dirty="0">
                <a:latin typeface="Trebuchet MS"/>
                <a:cs typeface="Trebuchet MS"/>
              </a:rPr>
              <a:t>positiva</a:t>
            </a:r>
            <a:r>
              <a:rPr sz="1500" b="1" spc="5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utilizadas</a:t>
            </a:r>
            <a:r>
              <a:rPr sz="1500" b="1" spc="55" dirty="0">
                <a:latin typeface="Trebuchet MS"/>
                <a:cs typeface="Trebuchet MS"/>
              </a:rPr>
              <a:t> </a:t>
            </a:r>
            <a:r>
              <a:rPr sz="1500" b="1" spc="75" dirty="0">
                <a:latin typeface="Trebuchet MS"/>
                <a:cs typeface="Trebuchet MS"/>
              </a:rPr>
              <a:t>para</a:t>
            </a:r>
            <a:r>
              <a:rPr sz="1500" b="1" spc="50" dirty="0">
                <a:latin typeface="Trebuchet MS"/>
                <a:cs typeface="Trebuchet MS"/>
              </a:rPr>
              <a:t> </a:t>
            </a:r>
            <a:r>
              <a:rPr sz="1500" b="1" spc="75" dirty="0">
                <a:latin typeface="Trebuchet MS"/>
                <a:cs typeface="Trebuchet MS"/>
              </a:rPr>
              <a:t>mantener</a:t>
            </a:r>
            <a:r>
              <a:rPr sz="1500" b="1" spc="55" dirty="0">
                <a:latin typeface="Trebuchet MS"/>
                <a:cs typeface="Trebuchet MS"/>
              </a:rPr>
              <a:t> la</a:t>
            </a:r>
            <a:r>
              <a:rPr sz="1500" b="1" spc="50" dirty="0">
                <a:latin typeface="Trebuchet MS"/>
                <a:cs typeface="Trebuchet MS"/>
              </a:rPr>
              <a:t> </a:t>
            </a:r>
            <a:r>
              <a:rPr sz="1500" b="1" spc="75" dirty="0">
                <a:latin typeface="Trebuchet MS"/>
                <a:cs typeface="Trebuchet MS"/>
              </a:rPr>
              <a:t>seguridad</a:t>
            </a:r>
            <a:r>
              <a:rPr sz="1500" b="1" spc="55" dirty="0">
                <a:latin typeface="Trebuchet MS"/>
                <a:cs typeface="Trebuchet MS"/>
              </a:rPr>
              <a:t> </a:t>
            </a:r>
            <a:r>
              <a:rPr sz="1500" b="1" spc="-50" dirty="0">
                <a:latin typeface="Trebuchet MS"/>
                <a:cs typeface="Trebuchet MS"/>
              </a:rPr>
              <a:t>y </a:t>
            </a:r>
            <a:r>
              <a:rPr sz="1500" b="1" spc="55" dirty="0">
                <a:latin typeface="Trebuchet MS"/>
                <a:cs typeface="Trebuchet MS"/>
              </a:rPr>
              <a:t>la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precisión</a:t>
            </a:r>
            <a:r>
              <a:rPr sz="1500" b="1" spc="10" dirty="0">
                <a:latin typeface="Trebuchet MS"/>
                <a:cs typeface="Trebuchet MS"/>
              </a:rPr>
              <a:t> </a:t>
            </a:r>
            <a:r>
              <a:rPr sz="1500" b="1" spc="60" dirty="0">
                <a:latin typeface="Trebuchet MS"/>
                <a:cs typeface="Trebuchet MS"/>
              </a:rPr>
              <a:t>en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spc="95" dirty="0">
                <a:latin typeface="Trebuchet MS"/>
                <a:cs typeface="Trebuchet MS"/>
              </a:rPr>
              <a:t>un</a:t>
            </a:r>
            <a:r>
              <a:rPr sz="1500" b="1" spc="10" dirty="0">
                <a:latin typeface="Trebuchet MS"/>
                <a:cs typeface="Trebuchet MS"/>
              </a:rPr>
              <a:t> </a:t>
            </a:r>
            <a:r>
              <a:rPr sz="1500" b="1" spc="75" dirty="0">
                <a:latin typeface="Trebuchet MS"/>
                <a:cs typeface="Trebuchet MS"/>
              </a:rPr>
              <a:t>amplio</a:t>
            </a:r>
            <a:r>
              <a:rPr sz="1500" b="1" spc="10" dirty="0">
                <a:latin typeface="Trebuchet MS"/>
                <a:cs typeface="Trebuchet MS"/>
              </a:rPr>
              <a:t> </a:t>
            </a:r>
            <a:r>
              <a:rPr sz="1500" b="1" spc="100" dirty="0">
                <a:latin typeface="Trebuchet MS"/>
                <a:cs typeface="Trebuchet MS"/>
              </a:rPr>
              <a:t>rango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de</a:t>
            </a:r>
            <a:r>
              <a:rPr sz="1500" b="1" spc="10" dirty="0">
                <a:latin typeface="Trebuchet MS"/>
                <a:cs typeface="Trebuchet MS"/>
              </a:rPr>
              <a:t> </a:t>
            </a:r>
            <a:r>
              <a:rPr sz="1500" b="1" spc="-10" dirty="0">
                <a:latin typeface="Trebuchet MS"/>
                <a:cs typeface="Trebuchet MS"/>
              </a:rPr>
              <a:t>frecuencias.</a:t>
            </a:r>
            <a:endParaRPr sz="1500">
              <a:latin typeface="Trebuchet MS"/>
              <a:cs typeface="Trebuchet MS"/>
            </a:endParaRPr>
          </a:p>
          <a:p>
            <a:pPr marL="355600" marR="5080" indent="-343535" algn="just">
              <a:lnSpc>
                <a:spcPct val="121800"/>
              </a:lnSpc>
              <a:spcBef>
                <a:spcPts val="550"/>
              </a:spcBef>
              <a:buSzPct val="142857"/>
              <a:buFont typeface="Arial Unicode MS"/>
              <a:buChar char="-"/>
              <a:tabLst>
                <a:tab pos="356235" algn="l"/>
              </a:tabLst>
            </a:pPr>
            <a:r>
              <a:rPr sz="1400" b="1" spc="55" dirty="0">
                <a:latin typeface="Trebuchet MS"/>
                <a:cs typeface="Trebuchet MS"/>
              </a:rPr>
              <a:t>Debe</a:t>
            </a:r>
            <a:r>
              <a:rPr sz="1400" b="1" spc="-25" dirty="0">
                <a:latin typeface="Trebuchet MS"/>
                <a:cs typeface="Trebuchet MS"/>
              </a:rPr>
              <a:t> </a:t>
            </a:r>
            <a:r>
              <a:rPr sz="1400" b="1" spc="55" dirty="0">
                <a:latin typeface="Trebuchet MS"/>
                <a:cs typeface="Trebuchet MS"/>
              </a:rPr>
              <a:t>funcionar</a:t>
            </a:r>
            <a:r>
              <a:rPr sz="1400" b="1" spc="-20" dirty="0">
                <a:latin typeface="Trebuchet MS"/>
                <a:cs typeface="Trebuchet MS"/>
              </a:rPr>
              <a:t> </a:t>
            </a:r>
            <a:r>
              <a:rPr sz="1400" b="1" spc="50" dirty="0">
                <a:latin typeface="Trebuchet MS"/>
                <a:cs typeface="Trebuchet MS"/>
              </a:rPr>
              <a:t>correctamente</a:t>
            </a:r>
            <a:r>
              <a:rPr sz="1400" b="1" spc="-2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de</a:t>
            </a:r>
            <a:r>
              <a:rPr sz="1400" b="1" spc="-25" dirty="0">
                <a:latin typeface="Trebuchet MS"/>
                <a:cs typeface="Trebuchet MS"/>
              </a:rPr>
              <a:t> </a:t>
            </a:r>
            <a:r>
              <a:rPr sz="1400" b="1" spc="-10" dirty="0">
                <a:latin typeface="Trebuchet MS"/>
                <a:cs typeface="Trebuchet MS"/>
              </a:rPr>
              <a:t>50</a:t>
            </a:r>
            <a:r>
              <a:rPr sz="1400" b="1" spc="-20" dirty="0">
                <a:latin typeface="Trebuchet MS"/>
                <a:cs typeface="Trebuchet MS"/>
              </a:rPr>
              <a:t> </a:t>
            </a:r>
            <a:r>
              <a:rPr sz="1400" b="1" spc="95" dirty="0">
                <a:latin typeface="Trebuchet MS"/>
                <a:cs typeface="Trebuchet MS"/>
              </a:rPr>
              <a:t>a</a:t>
            </a:r>
            <a:r>
              <a:rPr sz="1400" b="1" spc="-20" dirty="0">
                <a:latin typeface="Trebuchet MS"/>
                <a:cs typeface="Trebuchet MS"/>
              </a:rPr>
              <a:t> </a:t>
            </a:r>
            <a:r>
              <a:rPr sz="1400" b="1" spc="-10" dirty="0">
                <a:latin typeface="Trebuchet MS"/>
                <a:cs typeface="Trebuchet MS"/>
              </a:rPr>
              <a:t>70</a:t>
            </a:r>
            <a:r>
              <a:rPr sz="1400" b="1" spc="-2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Hz</a:t>
            </a:r>
            <a:r>
              <a:rPr sz="1400" b="1" spc="-25" dirty="0">
                <a:latin typeface="Trebuchet MS"/>
                <a:cs typeface="Trebuchet MS"/>
              </a:rPr>
              <a:t> </a:t>
            </a:r>
            <a:r>
              <a:rPr sz="1400" b="1" spc="60" dirty="0">
                <a:latin typeface="Trebuchet MS"/>
                <a:cs typeface="Trebuchet MS"/>
              </a:rPr>
              <a:t>(sistemas</a:t>
            </a:r>
            <a:r>
              <a:rPr sz="1400" b="1" spc="-2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de</a:t>
            </a:r>
            <a:r>
              <a:rPr sz="1400" b="1" spc="-20" dirty="0">
                <a:latin typeface="Trebuchet MS"/>
                <a:cs typeface="Trebuchet MS"/>
              </a:rPr>
              <a:t> </a:t>
            </a:r>
            <a:r>
              <a:rPr sz="1400" b="1" spc="-10" dirty="0">
                <a:latin typeface="Trebuchet MS"/>
                <a:cs typeface="Trebuchet MS"/>
              </a:rPr>
              <a:t>60</a:t>
            </a:r>
            <a:r>
              <a:rPr sz="1400" b="1" spc="-25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Hz)</a:t>
            </a:r>
            <a:r>
              <a:rPr sz="1400" b="1" spc="-2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Se</a:t>
            </a:r>
            <a:r>
              <a:rPr sz="1400" b="1" spc="-2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requiere</a:t>
            </a:r>
            <a:r>
              <a:rPr sz="1400" b="1" spc="-20" dirty="0">
                <a:latin typeface="Trebuchet MS"/>
                <a:cs typeface="Trebuchet MS"/>
              </a:rPr>
              <a:t> </a:t>
            </a:r>
            <a:r>
              <a:rPr sz="1400" b="1" spc="50" dirty="0">
                <a:latin typeface="Trebuchet MS"/>
                <a:cs typeface="Trebuchet MS"/>
              </a:rPr>
              <a:t>para operar</a:t>
            </a:r>
            <a:r>
              <a:rPr sz="1400" b="1" spc="25" dirty="0">
                <a:latin typeface="Trebuchet MS"/>
                <a:cs typeface="Trebuchet MS"/>
              </a:rPr>
              <a:t> </a:t>
            </a:r>
            <a:r>
              <a:rPr sz="1400" b="1" spc="50" dirty="0">
                <a:latin typeface="Trebuchet MS"/>
                <a:cs typeface="Trebuchet MS"/>
              </a:rPr>
              <a:t>correctamente</a:t>
            </a:r>
            <a:r>
              <a:rPr sz="1400" b="1" spc="3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(y</a:t>
            </a:r>
            <a:r>
              <a:rPr sz="1400" b="1" spc="30" dirty="0">
                <a:latin typeface="Trebuchet MS"/>
                <a:cs typeface="Trebuchet MS"/>
              </a:rPr>
              <a:t> </a:t>
            </a:r>
            <a:r>
              <a:rPr sz="1400" b="1" spc="80" dirty="0">
                <a:latin typeface="Trebuchet MS"/>
                <a:cs typeface="Trebuchet MS"/>
              </a:rPr>
              <a:t>no</a:t>
            </a:r>
            <a:r>
              <a:rPr sz="1400" b="1" spc="30" dirty="0">
                <a:latin typeface="Trebuchet MS"/>
                <a:cs typeface="Trebuchet MS"/>
              </a:rPr>
              <a:t> </a:t>
            </a:r>
            <a:r>
              <a:rPr sz="1400" b="1" spc="50" dirty="0">
                <a:latin typeface="Trebuchet MS"/>
                <a:cs typeface="Trebuchet MS"/>
              </a:rPr>
              <a:t>operar</a:t>
            </a:r>
            <a:r>
              <a:rPr sz="1400" b="1" spc="3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incorrectamente)</a:t>
            </a:r>
            <a:r>
              <a:rPr sz="1400" b="1" spc="30" dirty="0">
                <a:latin typeface="Trebuchet MS"/>
                <a:cs typeface="Trebuchet MS"/>
              </a:rPr>
              <a:t> </a:t>
            </a:r>
            <a:r>
              <a:rPr sz="1400" b="1" spc="50" dirty="0">
                <a:latin typeface="Trebuchet MS"/>
                <a:cs typeface="Trebuchet MS"/>
              </a:rPr>
              <a:t>con</a:t>
            </a:r>
            <a:r>
              <a:rPr sz="1400" b="1" spc="30" dirty="0">
                <a:latin typeface="Trebuchet MS"/>
                <a:cs typeface="Trebuchet MS"/>
              </a:rPr>
              <a:t> </a:t>
            </a:r>
            <a:r>
              <a:rPr sz="1400" b="1" spc="75" dirty="0">
                <a:latin typeface="Trebuchet MS"/>
                <a:cs typeface="Trebuchet MS"/>
              </a:rPr>
              <a:t>amplias</a:t>
            </a:r>
            <a:r>
              <a:rPr sz="1400" b="1" spc="30" dirty="0">
                <a:latin typeface="Trebuchet MS"/>
                <a:cs typeface="Trebuchet MS"/>
              </a:rPr>
              <a:t> </a:t>
            </a:r>
            <a:r>
              <a:rPr sz="1400" b="1" spc="50" dirty="0">
                <a:latin typeface="Trebuchet MS"/>
                <a:cs typeface="Trebuchet MS"/>
              </a:rPr>
              <a:t>variaciones</a:t>
            </a:r>
            <a:r>
              <a:rPr sz="1400" b="1" spc="30" dirty="0">
                <a:latin typeface="Trebuchet MS"/>
                <a:cs typeface="Trebuchet MS"/>
              </a:rPr>
              <a:t> </a:t>
            </a:r>
            <a:r>
              <a:rPr sz="1400" b="1" spc="-25" dirty="0">
                <a:latin typeface="Trebuchet MS"/>
                <a:cs typeface="Trebuchet MS"/>
              </a:rPr>
              <a:t>de </a:t>
            </a:r>
            <a:r>
              <a:rPr sz="1400" b="1" dirty="0">
                <a:latin typeface="Trebuchet MS"/>
                <a:cs typeface="Trebuchet MS"/>
              </a:rPr>
              <a:t>frecuencia</a:t>
            </a:r>
            <a:r>
              <a:rPr sz="1400" b="1" spc="75" dirty="0">
                <a:latin typeface="Trebuchet MS"/>
                <a:cs typeface="Trebuchet MS"/>
              </a:rPr>
              <a:t> </a:t>
            </a:r>
            <a:r>
              <a:rPr sz="1400" b="1" spc="50" dirty="0">
                <a:latin typeface="Trebuchet MS"/>
                <a:cs typeface="Trebuchet MS"/>
              </a:rPr>
              <a:t>posibles</a:t>
            </a:r>
            <a:r>
              <a:rPr sz="1400" b="1" spc="75" dirty="0">
                <a:latin typeface="Trebuchet MS"/>
                <a:cs typeface="Trebuchet MS"/>
              </a:rPr>
              <a:t> </a:t>
            </a:r>
            <a:r>
              <a:rPr sz="1400" b="1" spc="65" dirty="0">
                <a:latin typeface="Trebuchet MS"/>
                <a:cs typeface="Trebuchet MS"/>
              </a:rPr>
              <a:t>durante</a:t>
            </a:r>
            <a:r>
              <a:rPr sz="1400" b="1" spc="80" dirty="0">
                <a:latin typeface="Trebuchet MS"/>
                <a:cs typeface="Trebuchet MS"/>
              </a:rPr>
              <a:t> </a:t>
            </a:r>
            <a:r>
              <a:rPr sz="1400" b="1" spc="60" dirty="0">
                <a:latin typeface="Trebuchet MS"/>
                <a:cs typeface="Trebuchet MS"/>
              </a:rPr>
              <a:t>las</a:t>
            </a:r>
            <a:r>
              <a:rPr sz="1400" b="1" spc="75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condiciones</a:t>
            </a:r>
            <a:r>
              <a:rPr sz="1400" b="1" spc="8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de</a:t>
            </a:r>
            <a:r>
              <a:rPr sz="1400" b="1" spc="75" dirty="0">
                <a:latin typeface="Trebuchet MS"/>
                <a:cs typeface="Trebuchet MS"/>
              </a:rPr>
              <a:t> </a:t>
            </a:r>
            <a:r>
              <a:rPr sz="1400" b="1" spc="70" dirty="0">
                <a:latin typeface="Trebuchet MS"/>
                <a:cs typeface="Trebuchet MS"/>
              </a:rPr>
              <a:t>cambio</a:t>
            </a:r>
            <a:r>
              <a:rPr sz="1400" b="1" spc="8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de</a:t>
            </a:r>
            <a:r>
              <a:rPr sz="1400" b="1" spc="75" dirty="0">
                <a:latin typeface="Trebuchet MS"/>
                <a:cs typeface="Trebuchet MS"/>
              </a:rPr>
              <a:t> </a:t>
            </a:r>
            <a:r>
              <a:rPr sz="1400" b="1" spc="-10" dirty="0">
                <a:latin typeface="Trebuchet MS"/>
                <a:cs typeface="Trebuchet MS"/>
              </a:rPr>
              <a:t>potencia.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5886" y="4040166"/>
            <a:ext cx="7665720" cy="27920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3535">
              <a:lnSpc>
                <a:spcPts val="1900"/>
              </a:lnSpc>
              <a:buSzPct val="142857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400" b="1" dirty="0">
                <a:latin typeface="Trebuchet MS"/>
                <a:cs typeface="Trebuchet MS"/>
              </a:rPr>
              <a:t>Puede</a:t>
            </a:r>
            <a:r>
              <a:rPr sz="1400" b="1" spc="50" dirty="0">
                <a:latin typeface="Trebuchet MS"/>
                <a:cs typeface="Trebuchet MS"/>
              </a:rPr>
              <a:t> </a:t>
            </a:r>
            <a:r>
              <a:rPr sz="1400" b="1" spc="60" dirty="0">
                <a:latin typeface="Trebuchet MS"/>
                <a:cs typeface="Trebuchet MS"/>
              </a:rPr>
              <a:t>emplear</a:t>
            </a:r>
            <a:r>
              <a:rPr sz="1400" b="1" spc="55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lo</a:t>
            </a:r>
            <a:r>
              <a:rPr sz="1400" b="1" spc="5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mejor</a:t>
            </a:r>
            <a:r>
              <a:rPr sz="1400" b="1" spc="55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de</a:t>
            </a:r>
            <a:r>
              <a:rPr sz="1400" b="1" spc="50" dirty="0">
                <a:latin typeface="Trebuchet MS"/>
                <a:cs typeface="Trebuchet MS"/>
              </a:rPr>
              <a:t> </a:t>
            </a:r>
            <a:r>
              <a:rPr sz="1400" b="1" spc="95" dirty="0">
                <a:latin typeface="Trebuchet MS"/>
                <a:cs typeface="Trebuchet MS"/>
              </a:rPr>
              <a:t>ambos</a:t>
            </a:r>
            <a:r>
              <a:rPr sz="1400" b="1" spc="55" dirty="0">
                <a:latin typeface="Trebuchet MS"/>
                <a:cs typeface="Trebuchet MS"/>
              </a:rPr>
              <a:t> </a:t>
            </a:r>
            <a:r>
              <a:rPr sz="1400" b="1" spc="75" dirty="0">
                <a:latin typeface="Trebuchet MS"/>
                <a:cs typeface="Trebuchet MS"/>
              </a:rPr>
              <a:t>métodos</a:t>
            </a:r>
            <a:r>
              <a:rPr sz="1400" b="1" spc="50" dirty="0">
                <a:latin typeface="Trebuchet MS"/>
                <a:cs typeface="Trebuchet MS"/>
              </a:rPr>
              <a:t> </a:t>
            </a:r>
            <a:r>
              <a:rPr sz="1400" b="1" spc="70" dirty="0">
                <a:latin typeface="Trebuchet MS"/>
                <a:cs typeface="Trebuchet MS"/>
              </a:rPr>
              <a:t>para</a:t>
            </a:r>
            <a:r>
              <a:rPr sz="1400" b="1" spc="55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optimizar</a:t>
            </a:r>
            <a:r>
              <a:rPr sz="1400" b="1" spc="50" dirty="0">
                <a:latin typeface="Trebuchet MS"/>
                <a:cs typeface="Trebuchet MS"/>
              </a:rPr>
              <a:t> la</a:t>
            </a:r>
            <a:r>
              <a:rPr sz="1400" b="1" spc="55" dirty="0">
                <a:latin typeface="Trebuchet MS"/>
                <a:cs typeface="Trebuchet MS"/>
              </a:rPr>
              <a:t> </a:t>
            </a:r>
            <a:r>
              <a:rPr sz="1400" b="1" spc="-10" dirty="0">
                <a:latin typeface="Trebuchet MS"/>
                <a:cs typeface="Trebuchet MS"/>
              </a:rPr>
              <a:t>coordinación.</a:t>
            </a:r>
            <a:endParaRPr sz="1400">
              <a:latin typeface="Trebuchet MS"/>
              <a:cs typeface="Trebuchet MS"/>
            </a:endParaRPr>
          </a:p>
          <a:p>
            <a:pPr marL="755650" marR="1066800" lvl="1" indent="-285750">
              <a:lnSpc>
                <a:spcPct val="114300"/>
              </a:lnSpc>
              <a:spcBef>
                <a:spcPts val="1220"/>
              </a:spcBef>
              <a:buChar char="-"/>
              <a:tabLst>
                <a:tab pos="573405" algn="l"/>
              </a:tabLst>
            </a:pPr>
            <a:r>
              <a:rPr sz="1400" dirty="0">
                <a:latin typeface="Arial Unicode MS"/>
                <a:cs typeface="Arial Unicode MS"/>
              </a:rPr>
              <a:t>Proporcione</a:t>
            </a:r>
            <a:r>
              <a:rPr sz="1400" spc="1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140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máxima</a:t>
            </a:r>
            <a:r>
              <a:rPr sz="1400" spc="1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coordinación</a:t>
            </a:r>
            <a:r>
              <a:rPr sz="1400" spc="140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entre</a:t>
            </a:r>
            <a:r>
              <a:rPr sz="1400" spc="1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los</a:t>
            </a:r>
            <a:r>
              <a:rPr sz="1400" spc="1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límites</a:t>
            </a:r>
            <a:r>
              <a:rPr sz="1400" spc="1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14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máquina,</a:t>
            </a:r>
            <a:r>
              <a:rPr sz="1400" spc="145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los </a:t>
            </a:r>
            <a:r>
              <a:rPr sz="1400" spc="55" dirty="0">
                <a:latin typeface="Arial Unicode MS"/>
                <a:cs typeface="Arial Unicode MS"/>
              </a:rPr>
              <a:t>limitadores</a:t>
            </a:r>
            <a:r>
              <a:rPr sz="1400" spc="-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y la </a:t>
            </a:r>
            <a:r>
              <a:rPr sz="1400" spc="40" dirty="0">
                <a:latin typeface="Arial Unicode MS"/>
                <a:cs typeface="Arial Unicode MS"/>
              </a:rPr>
              <a:t>protección</a:t>
            </a:r>
            <a:endParaRPr sz="1400">
              <a:latin typeface="Arial Unicode MS"/>
              <a:cs typeface="Arial Unicode MS"/>
            </a:endParaRPr>
          </a:p>
          <a:p>
            <a:pPr marL="551180" lvl="1" indent="-81915">
              <a:lnSpc>
                <a:spcPct val="100000"/>
              </a:lnSpc>
              <a:spcBef>
                <a:spcPts val="1019"/>
              </a:spcBef>
              <a:buChar char="-"/>
              <a:tabLst>
                <a:tab pos="551815" algn="l"/>
              </a:tabLst>
            </a:pPr>
            <a:r>
              <a:rPr sz="1100" dirty="0">
                <a:latin typeface="Arial Unicode MS"/>
                <a:cs typeface="Arial Unicode MS"/>
              </a:rPr>
              <a:t>Desplazamiento</a:t>
            </a:r>
            <a:r>
              <a:rPr sz="1100" spc="125" dirty="0">
                <a:latin typeface="Arial Unicode MS"/>
                <a:cs typeface="Arial Unicode MS"/>
              </a:rPr>
              <a:t> </a:t>
            </a:r>
            <a:r>
              <a:rPr sz="1100" spc="70" dirty="0">
                <a:latin typeface="Arial Unicode MS"/>
                <a:cs typeface="Arial Unicode MS"/>
              </a:rPr>
              <a:t>mho</a:t>
            </a:r>
            <a:r>
              <a:rPr sz="1100" spc="13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para</a:t>
            </a:r>
            <a:r>
              <a:rPr sz="1100" spc="12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Z1.</a:t>
            </a:r>
            <a:r>
              <a:rPr sz="1100" spc="13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Tiempo</a:t>
            </a:r>
            <a:r>
              <a:rPr sz="1100" spc="125" dirty="0">
                <a:latin typeface="Arial Unicode MS"/>
                <a:cs typeface="Arial Unicode MS"/>
              </a:rPr>
              <a:t> </a:t>
            </a:r>
            <a:r>
              <a:rPr sz="1100" spc="50" dirty="0">
                <a:latin typeface="Arial Unicode MS"/>
                <a:cs typeface="Arial Unicode MS"/>
              </a:rPr>
              <a:t>rápido</a:t>
            </a:r>
            <a:r>
              <a:rPr sz="1100" spc="13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para</a:t>
            </a:r>
            <a:r>
              <a:rPr sz="1100" spc="12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el</a:t>
            </a:r>
            <a:r>
              <a:rPr sz="1100" spc="13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verdadero</a:t>
            </a:r>
            <a:r>
              <a:rPr sz="1100" spc="13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evento</a:t>
            </a:r>
            <a:r>
              <a:rPr sz="1100" spc="12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de</a:t>
            </a:r>
            <a:r>
              <a:rPr sz="1100" spc="13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pérdida</a:t>
            </a:r>
            <a:r>
              <a:rPr sz="1100" spc="12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de</a:t>
            </a:r>
            <a:r>
              <a:rPr sz="1100" spc="130" dirty="0">
                <a:latin typeface="Arial Unicode MS"/>
                <a:cs typeface="Arial Unicode MS"/>
              </a:rPr>
              <a:t> </a:t>
            </a:r>
            <a:r>
              <a:rPr sz="1100" spc="-10" dirty="0">
                <a:latin typeface="Arial Unicode MS"/>
                <a:cs typeface="Arial Unicode MS"/>
              </a:rPr>
              <a:t>campo.</a:t>
            </a:r>
            <a:endParaRPr sz="1100">
              <a:latin typeface="Arial Unicode MS"/>
              <a:cs typeface="Arial Unicode MS"/>
            </a:endParaRPr>
          </a:p>
          <a:p>
            <a:pPr marL="755650" marR="17145" lvl="1" indent="-285750">
              <a:lnSpc>
                <a:spcPct val="118500"/>
              </a:lnSpc>
              <a:spcBef>
                <a:spcPts val="530"/>
              </a:spcBef>
              <a:buChar char="-"/>
              <a:tabLst>
                <a:tab pos="570230" algn="l"/>
              </a:tabLst>
            </a:pPr>
            <a:r>
              <a:rPr sz="1350" dirty="0">
                <a:latin typeface="Arial Unicode MS"/>
                <a:cs typeface="Arial Unicode MS"/>
              </a:rPr>
              <a:t>Impedancia</a:t>
            </a:r>
            <a:r>
              <a:rPr sz="1350" spc="9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con</a:t>
            </a:r>
            <a:r>
              <a:rPr sz="1350" spc="90" dirty="0">
                <a:latin typeface="Arial Unicode MS"/>
                <a:cs typeface="Arial Unicode MS"/>
              </a:rPr>
              <a:t> </a:t>
            </a:r>
            <a:r>
              <a:rPr sz="1350" spc="60" dirty="0">
                <a:latin typeface="Arial Unicode MS"/>
                <a:cs typeface="Arial Unicode MS"/>
              </a:rPr>
              <a:t>unidad</a:t>
            </a:r>
            <a:r>
              <a:rPr sz="1350" spc="9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direccional</a:t>
            </a:r>
            <a:r>
              <a:rPr sz="1350" spc="9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y</a:t>
            </a:r>
            <a:r>
              <a:rPr sz="1350" spc="95" dirty="0">
                <a:latin typeface="Arial Unicode MS"/>
                <a:cs typeface="Arial Unicode MS"/>
              </a:rPr>
              <a:t> </a:t>
            </a:r>
            <a:r>
              <a:rPr sz="1350" spc="70" dirty="0">
                <a:latin typeface="Arial Unicode MS"/>
                <a:cs typeface="Arial Unicode MS"/>
              </a:rPr>
              <a:t>tiempo</a:t>
            </a:r>
            <a:r>
              <a:rPr sz="1350" spc="9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más</a:t>
            </a:r>
            <a:r>
              <a:rPr sz="1350" spc="90" dirty="0">
                <a:latin typeface="Arial Unicode MS"/>
                <a:cs typeface="Arial Unicode MS"/>
              </a:rPr>
              <a:t> </a:t>
            </a:r>
            <a:r>
              <a:rPr sz="1350" spc="55" dirty="0">
                <a:latin typeface="Arial Unicode MS"/>
                <a:cs typeface="Arial Unicode MS"/>
              </a:rPr>
              <a:t>lento</a:t>
            </a:r>
            <a:r>
              <a:rPr sz="1350" spc="9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para</a:t>
            </a:r>
            <a:r>
              <a:rPr sz="1350" spc="9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Z2.</a:t>
            </a:r>
            <a:r>
              <a:rPr sz="1350" spc="90" dirty="0">
                <a:latin typeface="Arial Unicode MS"/>
                <a:cs typeface="Arial Unicode MS"/>
              </a:rPr>
              <a:t> </a:t>
            </a:r>
            <a:r>
              <a:rPr sz="1350" spc="60" dirty="0">
                <a:latin typeface="Arial Unicode MS"/>
                <a:cs typeface="Arial Unicode MS"/>
              </a:rPr>
              <a:t>Mejor</a:t>
            </a:r>
            <a:r>
              <a:rPr sz="1350" spc="9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ajuste</a:t>
            </a:r>
            <a:r>
              <a:rPr sz="1350" spc="9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9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la</a:t>
            </a:r>
            <a:r>
              <a:rPr sz="1350" spc="90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curva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capacidad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la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máquina.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También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es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capaz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spc="80" dirty="0">
                <a:latin typeface="Arial Unicode MS"/>
                <a:cs typeface="Arial Unicode MS"/>
              </a:rPr>
              <a:t>montar </a:t>
            </a:r>
            <a:r>
              <a:rPr sz="1350" dirty="0">
                <a:latin typeface="Arial Unicode MS"/>
                <a:cs typeface="Arial Unicode MS"/>
              </a:rPr>
              <a:t>a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través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spc="80" dirty="0">
                <a:latin typeface="Arial Unicode MS"/>
                <a:cs typeface="Arial Unicode MS"/>
              </a:rPr>
              <a:t>un </a:t>
            </a:r>
            <a:r>
              <a:rPr sz="1350" spc="50" dirty="0">
                <a:latin typeface="Arial Unicode MS"/>
                <a:cs typeface="Arial Unicode MS"/>
              </a:rPr>
              <a:t>columpio </a:t>
            </a:r>
            <a:r>
              <a:rPr sz="1350" spc="-10" dirty="0">
                <a:latin typeface="Arial Unicode MS"/>
                <a:cs typeface="Arial Unicode MS"/>
              </a:rPr>
              <a:t>estable.</a:t>
            </a:r>
            <a:endParaRPr sz="1350">
              <a:latin typeface="Arial Unicode MS"/>
              <a:cs typeface="Arial Unicode MS"/>
            </a:endParaRPr>
          </a:p>
          <a:p>
            <a:pPr marL="755650" marR="5080" lvl="1" indent="-285750">
              <a:lnSpc>
                <a:spcPct val="100000"/>
              </a:lnSpc>
              <a:spcBef>
                <a:spcPts val="530"/>
              </a:spcBef>
              <a:buChar char="-"/>
              <a:tabLst>
                <a:tab pos="588645" algn="l"/>
              </a:tabLst>
            </a:pPr>
            <a:r>
              <a:rPr sz="1600" dirty="0">
                <a:latin typeface="Arial Unicode MS"/>
                <a:cs typeface="Arial Unicode MS"/>
              </a:rPr>
              <a:t>Puede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emplear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supervisión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tensión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para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disparo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acelerado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Z2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(zona </a:t>
            </a:r>
            <a:r>
              <a:rPr sz="1600" dirty="0">
                <a:latin typeface="Arial Unicode MS"/>
                <a:cs typeface="Arial Unicode MS"/>
              </a:rPr>
              <a:t>más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lenta)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en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casos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colapso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tensión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donde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máquina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es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parte</a:t>
            </a:r>
            <a:r>
              <a:rPr sz="1600" spc="2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3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problema,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85" dirty="0">
                <a:latin typeface="Arial Unicode MS"/>
                <a:cs typeface="Arial Unicode MS"/>
              </a:rPr>
              <a:t>importando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VArs.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167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1676400"/>
            <a:ext cx="8077200" cy="543810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6197600" y="1374140"/>
            <a:ext cx="27209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50" dirty="0">
                <a:solidFill>
                  <a:srgbClr val="EC34F1"/>
                </a:solidFill>
                <a:latin typeface="Trebuchet MS"/>
                <a:cs typeface="Trebuchet MS"/>
              </a:rPr>
              <a:t>Pérdida</a:t>
            </a:r>
            <a:r>
              <a:rPr sz="1500" b="1" spc="-1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1500" b="1" spc="-1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500" b="1" spc="55" dirty="0">
                <a:solidFill>
                  <a:srgbClr val="EC34F1"/>
                </a:solidFill>
                <a:latin typeface="Trebuchet MS"/>
                <a:cs typeface="Trebuchet MS"/>
              </a:rPr>
              <a:t>evento</a:t>
            </a:r>
            <a:r>
              <a:rPr sz="1500" b="1" spc="-1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1500" b="1" spc="-1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500" b="1" spc="70" dirty="0">
                <a:solidFill>
                  <a:srgbClr val="EC34F1"/>
                </a:solidFill>
                <a:latin typeface="Trebuchet MS"/>
                <a:cs typeface="Trebuchet MS"/>
              </a:rPr>
              <a:t>campo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24760" y="6765797"/>
            <a:ext cx="5092700" cy="238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60"/>
              </a:lnSpc>
              <a:tabLst>
                <a:tab pos="354965" algn="l"/>
              </a:tabLst>
            </a:pPr>
            <a:r>
              <a:rPr sz="1800" spc="-50" dirty="0">
                <a:latin typeface="Arial Unicode MS"/>
                <a:cs typeface="Arial Unicode MS"/>
              </a:rPr>
              <a:t>-</a:t>
            </a:r>
            <a:r>
              <a:rPr sz="1800" dirty="0">
                <a:latin typeface="Arial Unicode MS"/>
                <a:cs typeface="Arial Unicode MS"/>
              </a:rPr>
              <a:t>	</a:t>
            </a:r>
            <a:r>
              <a:rPr sz="1400" b="1" spc="50" dirty="0">
                <a:latin typeface="Trebuchet MS"/>
                <a:cs typeface="Trebuchet MS"/>
              </a:rPr>
              <a:t>Generador</a:t>
            </a:r>
            <a:r>
              <a:rPr sz="1400" b="1" dirty="0">
                <a:latin typeface="Trebuchet MS"/>
                <a:cs typeface="Trebuchet MS"/>
              </a:rPr>
              <a:t> </a:t>
            </a:r>
            <a:r>
              <a:rPr sz="1400" b="1" spc="50" dirty="0">
                <a:latin typeface="Trebuchet MS"/>
                <a:cs typeface="Trebuchet MS"/>
              </a:rPr>
              <a:t>Lost</a:t>
            </a:r>
            <a:r>
              <a:rPr sz="1400" b="1" dirty="0">
                <a:latin typeface="Trebuchet MS"/>
                <a:cs typeface="Trebuchet MS"/>
              </a:rPr>
              <a:t> </a:t>
            </a:r>
            <a:r>
              <a:rPr sz="1400" b="1" spc="-10" dirty="0">
                <a:latin typeface="Trebuchet MS"/>
                <a:cs typeface="Trebuchet MS"/>
              </a:rPr>
              <a:t>Field,</a:t>
            </a:r>
            <a:r>
              <a:rPr sz="1400" b="1" spc="5" dirty="0">
                <a:latin typeface="Trebuchet MS"/>
                <a:cs typeface="Trebuchet MS"/>
              </a:rPr>
              <a:t> </a:t>
            </a:r>
            <a:r>
              <a:rPr sz="1400" b="1" spc="70" dirty="0">
                <a:latin typeface="Trebuchet MS"/>
                <a:cs typeface="Trebuchet MS"/>
              </a:rPr>
              <a:t>luego</a:t>
            </a:r>
            <a:r>
              <a:rPr sz="1400" b="1" dirty="0">
                <a:latin typeface="Trebuchet MS"/>
                <a:cs typeface="Trebuchet MS"/>
              </a:rPr>
              <a:t> </a:t>
            </a:r>
            <a:r>
              <a:rPr sz="1400" b="1" spc="55" dirty="0">
                <a:latin typeface="Trebuchet MS"/>
                <a:cs typeface="Trebuchet MS"/>
              </a:rPr>
              <a:t>se</a:t>
            </a:r>
            <a:r>
              <a:rPr sz="1400" b="1" spc="5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fue fuera</a:t>
            </a:r>
            <a:r>
              <a:rPr sz="1400" b="1" spc="5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de </a:t>
            </a:r>
            <a:r>
              <a:rPr sz="1400" b="1" spc="-10" dirty="0">
                <a:latin typeface="Trebuchet MS"/>
                <a:cs typeface="Trebuchet MS"/>
              </a:rPr>
              <a:t>sintonía!!!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828799"/>
            <a:ext cx="6324600" cy="468172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1196600" y="6634238"/>
            <a:ext cx="7254240" cy="51054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553210">
              <a:lnSpc>
                <a:spcPct val="100000"/>
              </a:lnSpc>
              <a:spcBef>
                <a:spcPts val="175"/>
              </a:spcBef>
            </a:pPr>
            <a:r>
              <a:rPr sz="1100" b="1" spc="55" dirty="0">
                <a:latin typeface="Trebuchet MS"/>
                <a:cs typeface="Trebuchet MS"/>
              </a:rPr>
              <a:t>Impedancia</a:t>
            </a:r>
            <a:r>
              <a:rPr sz="1100" b="1" spc="10" dirty="0">
                <a:latin typeface="Trebuchet MS"/>
                <a:cs typeface="Trebuchet MS"/>
              </a:rPr>
              <a:t> </a:t>
            </a:r>
            <a:r>
              <a:rPr sz="1100" b="1" spc="110" dirty="0">
                <a:latin typeface="Trebuchet MS"/>
                <a:cs typeface="Trebuchet MS"/>
              </a:rPr>
              <a:t>Mho</a:t>
            </a:r>
            <a:r>
              <a:rPr sz="1100" b="1" spc="15" dirty="0">
                <a:latin typeface="Trebuchet MS"/>
                <a:cs typeface="Trebuchet MS"/>
              </a:rPr>
              <a:t> </a:t>
            </a:r>
            <a:r>
              <a:rPr sz="1100" b="1" spc="55" dirty="0">
                <a:latin typeface="Trebuchet MS"/>
                <a:cs typeface="Trebuchet MS"/>
              </a:rPr>
              <a:t>compensada</a:t>
            </a:r>
            <a:r>
              <a:rPr sz="1100" b="1" spc="15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de</a:t>
            </a:r>
            <a:r>
              <a:rPr sz="1100" b="1" spc="15" dirty="0">
                <a:latin typeface="Trebuchet MS"/>
                <a:cs typeface="Trebuchet MS"/>
              </a:rPr>
              <a:t> </a:t>
            </a:r>
            <a:r>
              <a:rPr sz="1100" b="1" spc="55" dirty="0">
                <a:latin typeface="Trebuchet MS"/>
                <a:cs typeface="Trebuchet MS"/>
              </a:rPr>
              <a:t>dos</a:t>
            </a:r>
            <a:r>
              <a:rPr sz="1100" b="1" spc="10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zonas</a:t>
            </a:r>
            <a:r>
              <a:rPr sz="1100" b="1" spc="15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con</a:t>
            </a:r>
            <a:r>
              <a:rPr sz="1100" b="1" spc="15" dirty="0">
                <a:latin typeface="Trebuchet MS"/>
                <a:cs typeface="Trebuchet MS"/>
              </a:rPr>
              <a:t> </a:t>
            </a:r>
            <a:r>
              <a:rPr sz="1100" b="1" spc="50" dirty="0">
                <a:latin typeface="Trebuchet MS"/>
                <a:cs typeface="Trebuchet MS"/>
              </a:rPr>
              <a:t>unidad</a:t>
            </a:r>
            <a:r>
              <a:rPr sz="1100" b="1" spc="15" dirty="0">
                <a:latin typeface="Trebuchet MS"/>
                <a:cs typeface="Trebuchet MS"/>
              </a:rPr>
              <a:t> </a:t>
            </a:r>
            <a:r>
              <a:rPr sz="1100" b="1" spc="-10" dirty="0">
                <a:latin typeface="Trebuchet MS"/>
                <a:cs typeface="Trebuchet MS"/>
              </a:rPr>
              <a:t>direccional</a:t>
            </a:r>
            <a:endParaRPr sz="1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150" b="1" i="1" dirty="0">
                <a:latin typeface="Trebuchet MS"/>
                <a:cs typeface="Trebuchet MS"/>
              </a:rPr>
              <a:t>Mejor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spc="-20" dirty="0">
                <a:latin typeface="Trebuchet MS"/>
                <a:cs typeface="Trebuchet MS"/>
              </a:rPr>
              <a:t>capacidad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spc="-10" dirty="0">
                <a:latin typeface="Trebuchet MS"/>
                <a:cs typeface="Trebuchet MS"/>
              </a:rPr>
              <a:t>para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igualar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spc="-10" dirty="0">
                <a:latin typeface="Trebuchet MS"/>
                <a:cs typeface="Trebuchet MS"/>
              </a:rPr>
              <a:t>las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curvas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de</a:t>
            </a:r>
            <a:r>
              <a:rPr sz="1150" b="1" i="1" spc="-25" dirty="0">
                <a:latin typeface="Trebuchet MS"/>
                <a:cs typeface="Trebuchet MS"/>
              </a:rPr>
              <a:t> </a:t>
            </a:r>
            <a:r>
              <a:rPr sz="1150" b="1" i="1" spc="-20" dirty="0">
                <a:latin typeface="Trebuchet MS"/>
                <a:cs typeface="Trebuchet MS"/>
              </a:rPr>
              <a:t>capacidad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después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de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spc="-35" dirty="0">
                <a:latin typeface="Trebuchet MS"/>
                <a:cs typeface="Trebuchet MS"/>
              </a:rPr>
              <a:t>la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conversión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del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plano</a:t>
            </a:r>
            <a:r>
              <a:rPr sz="1150" b="1" i="1" spc="-25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PQ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spc="-35" dirty="0">
                <a:latin typeface="Trebuchet MS"/>
                <a:cs typeface="Trebuchet MS"/>
              </a:rPr>
              <a:t>al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plano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spc="-25" dirty="0">
                <a:latin typeface="Trebuchet MS"/>
                <a:cs typeface="Trebuchet MS"/>
              </a:rPr>
              <a:t>RX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167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1273555" y="1097793"/>
            <a:ext cx="7020559" cy="708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8335" marR="5080" indent="-636270">
              <a:lnSpc>
                <a:spcPct val="117900"/>
              </a:lnSpc>
              <a:spcBef>
                <a:spcPts val="100"/>
              </a:spcBef>
            </a:pP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40:</a:t>
            </a:r>
            <a:r>
              <a:rPr sz="19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75" dirty="0">
                <a:solidFill>
                  <a:srgbClr val="EC34F1"/>
                </a:solidFill>
                <a:latin typeface="Arial Unicode MS"/>
                <a:cs typeface="Arial Unicode MS"/>
              </a:rPr>
              <a:t>Múltiples</a:t>
            </a:r>
            <a:r>
              <a:rPr sz="19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65" dirty="0">
                <a:solidFill>
                  <a:srgbClr val="EC34F1"/>
                </a:solidFill>
                <a:latin typeface="Arial Unicode MS"/>
                <a:cs typeface="Arial Unicode MS"/>
              </a:rPr>
              <a:t>implementaciones</a:t>
            </a:r>
            <a:r>
              <a:rPr sz="19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9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110" dirty="0">
                <a:solidFill>
                  <a:srgbClr val="EC34F1"/>
                </a:solidFill>
                <a:latin typeface="Arial Unicode MS"/>
                <a:cs typeface="Arial Unicode MS"/>
              </a:rPr>
              <a:t>Mho</a:t>
            </a:r>
            <a:r>
              <a:rPr sz="19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9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80" dirty="0">
                <a:solidFill>
                  <a:srgbClr val="EC34F1"/>
                </a:solidFill>
                <a:latin typeface="Arial Unicode MS"/>
                <a:cs typeface="Arial Unicode MS"/>
              </a:rPr>
              <a:t>pérdida</a:t>
            </a:r>
            <a:r>
              <a:rPr sz="19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9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5" dirty="0">
                <a:solidFill>
                  <a:srgbClr val="EC34F1"/>
                </a:solidFill>
                <a:latin typeface="Arial Unicode MS"/>
                <a:cs typeface="Arial Unicode MS"/>
              </a:rPr>
              <a:t>campo </a:t>
            </a:r>
            <a:r>
              <a:rPr sz="1900" spc="65" dirty="0">
                <a:solidFill>
                  <a:srgbClr val="EC34F1"/>
                </a:solidFill>
                <a:latin typeface="Arial Unicode MS"/>
                <a:cs typeface="Arial Unicode MS"/>
              </a:rPr>
              <a:t>para</a:t>
            </a:r>
            <a:r>
              <a:rPr sz="1900" spc="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65" dirty="0">
                <a:solidFill>
                  <a:srgbClr val="EC34F1"/>
                </a:solidFill>
                <a:latin typeface="Arial Unicode MS"/>
                <a:cs typeface="Arial Unicode MS"/>
              </a:rPr>
              <a:t>ajustar</a:t>
            </a:r>
            <a:r>
              <a:rPr sz="190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95" dirty="0">
                <a:solidFill>
                  <a:srgbClr val="EC34F1"/>
                </a:solidFill>
                <a:latin typeface="Arial Unicode MS"/>
                <a:cs typeface="Arial Unicode MS"/>
              </a:rPr>
              <a:t>mejor</a:t>
            </a:r>
            <a:r>
              <a:rPr sz="190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las</a:t>
            </a:r>
            <a:r>
              <a:rPr sz="190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curvas</a:t>
            </a:r>
            <a:r>
              <a:rPr sz="1900" spc="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90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capacidad</a:t>
            </a:r>
            <a:r>
              <a:rPr sz="190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-10" dirty="0">
                <a:solidFill>
                  <a:srgbClr val="EC34F1"/>
                </a:solidFill>
                <a:latin typeface="Arial Unicode MS"/>
                <a:cs typeface="Arial Unicode MS"/>
              </a:rPr>
              <a:t>reactiva</a:t>
            </a:r>
            <a:endParaRPr sz="1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19200" y="2209800"/>
            <a:ext cx="5715000" cy="4286250"/>
            <a:chOff x="1219200" y="2209800"/>
            <a:chExt cx="5715000" cy="42862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2209800"/>
              <a:ext cx="5715000" cy="428625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61343" y="3034283"/>
              <a:ext cx="417195" cy="530860"/>
            </a:xfrm>
            <a:custGeom>
              <a:avLst/>
              <a:gdLst/>
              <a:ahLst/>
              <a:cxnLst/>
              <a:rect l="l" t="t" r="r" b="b"/>
              <a:pathLst>
                <a:path w="417195" h="530860">
                  <a:moveTo>
                    <a:pt x="416725" y="521970"/>
                  </a:moveTo>
                  <a:lnTo>
                    <a:pt x="415963" y="516636"/>
                  </a:lnTo>
                  <a:lnTo>
                    <a:pt x="415963" y="512826"/>
                  </a:lnTo>
                  <a:lnTo>
                    <a:pt x="415759" y="498729"/>
                  </a:lnTo>
                  <a:lnTo>
                    <a:pt x="414909" y="485686"/>
                  </a:lnTo>
                  <a:lnTo>
                    <a:pt x="413067" y="473075"/>
                  </a:lnTo>
                  <a:lnTo>
                    <a:pt x="409867" y="460248"/>
                  </a:lnTo>
                  <a:lnTo>
                    <a:pt x="408343" y="454914"/>
                  </a:lnTo>
                  <a:lnTo>
                    <a:pt x="409105" y="446532"/>
                  </a:lnTo>
                  <a:lnTo>
                    <a:pt x="404533" y="442722"/>
                  </a:lnTo>
                  <a:lnTo>
                    <a:pt x="401485" y="441198"/>
                  </a:lnTo>
                  <a:lnTo>
                    <a:pt x="399199" y="438912"/>
                  </a:lnTo>
                  <a:lnTo>
                    <a:pt x="395389" y="437388"/>
                  </a:lnTo>
                  <a:lnTo>
                    <a:pt x="390055" y="435102"/>
                  </a:lnTo>
                  <a:lnTo>
                    <a:pt x="383959" y="433578"/>
                  </a:lnTo>
                  <a:lnTo>
                    <a:pt x="378625" y="431292"/>
                  </a:lnTo>
                  <a:lnTo>
                    <a:pt x="370370" y="428536"/>
                  </a:lnTo>
                  <a:lnTo>
                    <a:pt x="369290" y="428726"/>
                  </a:lnTo>
                  <a:lnTo>
                    <a:pt x="355003" y="425196"/>
                  </a:lnTo>
                  <a:lnTo>
                    <a:pt x="352717" y="423672"/>
                  </a:lnTo>
                  <a:lnTo>
                    <a:pt x="349669" y="422910"/>
                  </a:lnTo>
                  <a:lnTo>
                    <a:pt x="343255" y="422008"/>
                  </a:lnTo>
                  <a:lnTo>
                    <a:pt x="330161" y="420776"/>
                  </a:lnTo>
                  <a:lnTo>
                    <a:pt x="323761" y="419862"/>
                  </a:lnTo>
                  <a:lnTo>
                    <a:pt x="319189" y="419100"/>
                  </a:lnTo>
                  <a:lnTo>
                    <a:pt x="313855" y="417576"/>
                  </a:lnTo>
                  <a:lnTo>
                    <a:pt x="309283" y="416814"/>
                  </a:lnTo>
                  <a:lnTo>
                    <a:pt x="303187" y="416052"/>
                  </a:lnTo>
                  <a:lnTo>
                    <a:pt x="297853" y="415290"/>
                  </a:lnTo>
                  <a:lnTo>
                    <a:pt x="291757" y="413766"/>
                  </a:lnTo>
                  <a:lnTo>
                    <a:pt x="50685" y="416699"/>
                  </a:lnTo>
                  <a:lnTo>
                    <a:pt x="38011" y="416814"/>
                  </a:lnTo>
                  <a:lnTo>
                    <a:pt x="34963" y="418338"/>
                  </a:lnTo>
                  <a:lnTo>
                    <a:pt x="32677" y="419862"/>
                  </a:lnTo>
                  <a:lnTo>
                    <a:pt x="26581" y="423672"/>
                  </a:lnTo>
                  <a:lnTo>
                    <a:pt x="15151" y="431292"/>
                  </a:lnTo>
                  <a:lnTo>
                    <a:pt x="11645" y="442468"/>
                  </a:lnTo>
                  <a:lnTo>
                    <a:pt x="10007" y="447484"/>
                  </a:lnTo>
                  <a:lnTo>
                    <a:pt x="8077" y="451662"/>
                  </a:lnTo>
                  <a:lnTo>
                    <a:pt x="3721" y="460248"/>
                  </a:lnTo>
                  <a:lnTo>
                    <a:pt x="1244" y="472236"/>
                  </a:lnTo>
                  <a:lnTo>
                    <a:pt x="0" y="482346"/>
                  </a:lnTo>
                  <a:lnTo>
                    <a:pt x="609" y="493039"/>
                  </a:lnTo>
                  <a:lnTo>
                    <a:pt x="3721" y="506730"/>
                  </a:lnTo>
                  <a:lnTo>
                    <a:pt x="6007" y="513588"/>
                  </a:lnTo>
                  <a:lnTo>
                    <a:pt x="9817" y="520446"/>
                  </a:lnTo>
                  <a:lnTo>
                    <a:pt x="15151" y="524256"/>
                  </a:lnTo>
                  <a:lnTo>
                    <a:pt x="15151" y="530352"/>
                  </a:lnTo>
                  <a:lnTo>
                    <a:pt x="50685" y="528154"/>
                  </a:lnTo>
                  <a:lnTo>
                    <a:pt x="68262" y="526973"/>
                  </a:lnTo>
                  <a:lnTo>
                    <a:pt x="72999" y="526630"/>
                  </a:lnTo>
                  <a:lnTo>
                    <a:pt x="70027" y="526910"/>
                  </a:lnTo>
                  <a:lnTo>
                    <a:pt x="64465" y="527596"/>
                  </a:lnTo>
                  <a:lnTo>
                    <a:pt x="61429" y="528497"/>
                  </a:lnTo>
                  <a:lnTo>
                    <a:pt x="66052" y="529386"/>
                  </a:lnTo>
                  <a:lnTo>
                    <a:pt x="72999" y="529666"/>
                  </a:lnTo>
                  <a:lnTo>
                    <a:pt x="83464" y="530085"/>
                  </a:lnTo>
                  <a:lnTo>
                    <a:pt x="118783" y="530352"/>
                  </a:lnTo>
                  <a:lnTo>
                    <a:pt x="173101" y="530110"/>
                  </a:lnTo>
                  <a:lnTo>
                    <a:pt x="227317" y="529501"/>
                  </a:lnTo>
                  <a:lnTo>
                    <a:pt x="335724" y="527913"/>
                  </a:lnTo>
                  <a:lnTo>
                    <a:pt x="390055" y="527304"/>
                  </a:lnTo>
                  <a:lnTo>
                    <a:pt x="397675" y="525780"/>
                  </a:lnTo>
                  <a:lnTo>
                    <a:pt x="406057" y="528066"/>
                  </a:lnTo>
                  <a:lnTo>
                    <a:pt x="408343" y="526796"/>
                  </a:lnTo>
                  <a:lnTo>
                    <a:pt x="413067" y="524167"/>
                  </a:lnTo>
                  <a:lnTo>
                    <a:pt x="416725" y="521970"/>
                  </a:lnTo>
                  <a:close/>
                </a:path>
                <a:path w="417195" h="530860">
                  <a:moveTo>
                    <a:pt x="416725" y="106680"/>
                  </a:moveTo>
                  <a:lnTo>
                    <a:pt x="415963" y="100584"/>
                  </a:lnTo>
                  <a:lnTo>
                    <a:pt x="415963" y="96774"/>
                  </a:lnTo>
                  <a:lnTo>
                    <a:pt x="415759" y="82804"/>
                  </a:lnTo>
                  <a:lnTo>
                    <a:pt x="414909" y="70104"/>
                  </a:lnTo>
                  <a:lnTo>
                    <a:pt x="413067" y="57988"/>
                  </a:lnTo>
                  <a:lnTo>
                    <a:pt x="409867" y="45720"/>
                  </a:lnTo>
                  <a:lnTo>
                    <a:pt x="408343" y="39624"/>
                  </a:lnTo>
                  <a:lnTo>
                    <a:pt x="409105" y="32004"/>
                  </a:lnTo>
                  <a:lnTo>
                    <a:pt x="404533" y="28194"/>
                  </a:lnTo>
                  <a:lnTo>
                    <a:pt x="401485" y="26670"/>
                  </a:lnTo>
                  <a:lnTo>
                    <a:pt x="399199" y="24384"/>
                  </a:lnTo>
                  <a:lnTo>
                    <a:pt x="395389" y="22860"/>
                  </a:lnTo>
                  <a:lnTo>
                    <a:pt x="390055" y="20574"/>
                  </a:lnTo>
                  <a:lnTo>
                    <a:pt x="383959" y="19050"/>
                  </a:lnTo>
                  <a:lnTo>
                    <a:pt x="378625" y="16764"/>
                  </a:lnTo>
                  <a:lnTo>
                    <a:pt x="370370" y="14008"/>
                  </a:lnTo>
                  <a:lnTo>
                    <a:pt x="369290" y="14198"/>
                  </a:lnTo>
                  <a:lnTo>
                    <a:pt x="355003" y="10668"/>
                  </a:lnTo>
                  <a:lnTo>
                    <a:pt x="352717" y="9144"/>
                  </a:lnTo>
                  <a:lnTo>
                    <a:pt x="349669" y="8382"/>
                  </a:lnTo>
                  <a:lnTo>
                    <a:pt x="343255" y="7480"/>
                  </a:lnTo>
                  <a:lnTo>
                    <a:pt x="330161" y="6248"/>
                  </a:lnTo>
                  <a:lnTo>
                    <a:pt x="323761" y="5334"/>
                  </a:lnTo>
                  <a:lnTo>
                    <a:pt x="319189" y="4572"/>
                  </a:lnTo>
                  <a:lnTo>
                    <a:pt x="313855" y="3810"/>
                  </a:lnTo>
                  <a:lnTo>
                    <a:pt x="309283" y="2286"/>
                  </a:lnTo>
                  <a:lnTo>
                    <a:pt x="303187" y="1524"/>
                  </a:lnTo>
                  <a:lnTo>
                    <a:pt x="297853" y="762"/>
                  </a:lnTo>
                  <a:lnTo>
                    <a:pt x="291757" y="0"/>
                  </a:lnTo>
                  <a:lnTo>
                    <a:pt x="41059" y="2286"/>
                  </a:lnTo>
                  <a:lnTo>
                    <a:pt x="34963" y="3810"/>
                  </a:lnTo>
                  <a:lnTo>
                    <a:pt x="32677" y="5334"/>
                  </a:lnTo>
                  <a:lnTo>
                    <a:pt x="26581" y="9144"/>
                  </a:lnTo>
                  <a:lnTo>
                    <a:pt x="15151" y="16764"/>
                  </a:lnTo>
                  <a:lnTo>
                    <a:pt x="11645" y="27940"/>
                  </a:lnTo>
                  <a:lnTo>
                    <a:pt x="10007" y="32956"/>
                  </a:lnTo>
                  <a:lnTo>
                    <a:pt x="8077" y="37134"/>
                  </a:lnTo>
                  <a:lnTo>
                    <a:pt x="3721" y="45720"/>
                  </a:lnTo>
                  <a:lnTo>
                    <a:pt x="1244" y="57264"/>
                  </a:lnTo>
                  <a:lnTo>
                    <a:pt x="0" y="67157"/>
                  </a:lnTo>
                  <a:lnTo>
                    <a:pt x="609" y="77762"/>
                  </a:lnTo>
                  <a:lnTo>
                    <a:pt x="3721" y="91440"/>
                  </a:lnTo>
                  <a:lnTo>
                    <a:pt x="6007" y="97536"/>
                  </a:lnTo>
                  <a:lnTo>
                    <a:pt x="9817" y="104394"/>
                  </a:lnTo>
                  <a:lnTo>
                    <a:pt x="15151" y="108204"/>
                  </a:lnTo>
                  <a:lnTo>
                    <a:pt x="15151" y="114300"/>
                  </a:lnTo>
                  <a:lnTo>
                    <a:pt x="50685" y="112293"/>
                  </a:lnTo>
                  <a:lnTo>
                    <a:pt x="70027" y="111112"/>
                  </a:lnTo>
                  <a:lnTo>
                    <a:pt x="72999" y="110921"/>
                  </a:lnTo>
                  <a:lnTo>
                    <a:pt x="70027" y="111175"/>
                  </a:lnTo>
                  <a:lnTo>
                    <a:pt x="64465" y="111798"/>
                  </a:lnTo>
                  <a:lnTo>
                    <a:pt x="61429" y="112610"/>
                  </a:lnTo>
                  <a:lnTo>
                    <a:pt x="66052" y="113423"/>
                  </a:lnTo>
                  <a:lnTo>
                    <a:pt x="72999" y="113677"/>
                  </a:lnTo>
                  <a:lnTo>
                    <a:pt x="83464" y="114058"/>
                  </a:lnTo>
                  <a:lnTo>
                    <a:pt x="118783" y="114300"/>
                  </a:lnTo>
                  <a:lnTo>
                    <a:pt x="173101" y="114058"/>
                  </a:lnTo>
                  <a:lnTo>
                    <a:pt x="227317" y="113449"/>
                  </a:lnTo>
                  <a:lnTo>
                    <a:pt x="335724" y="111861"/>
                  </a:lnTo>
                  <a:lnTo>
                    <a:pt x="390055" y="111252"/>
                  </a:lnTo>
                  <a:lnTo>
                    <a:pt x="397675" y="110490"/>
                  </a:lnTo>
                  <a:lnTo>
                    <a:pt x="406057" y="112014"/>
                  </a:lnTo>
                  <a:lnTo>
                    <a:pt x="408343" y="110744"/>
                  </a:lnTo>
                  <a:lnTo>
                    <a:pt x="412915" y="108204"/>
                  </a:lnTo>
                  <a:lnTo>
                    <a:pt x="416725" y="10668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1" name="object 11"/>
          <p:cNvSpPr txBox="1"/>
          <p:nvPr/>
        </p:nvSpPr>
        <p:spPr>
          <a:xfrm>
            <a:off x="1196600" y="6634238"/>
            <a:ext cx="7254240" cy="51054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553210">
              <a:lnSpc>
                <a:spcPct val="100000"/>
              </a:lnSpc>
              <a:spcBef>
                <a:spcPts val="175"/>
              </a:spcBef>
            </a:pPr>
            <a:r>
              <a:rPr sz="1100" b="1" spc="55" dirty="0">
                <a:latin typeface="Trebuchet MS"/>
                <a:cs typeface="Trebuchet MS"/>
              </a:rPr>
              <a:t>Impedancia</a:t>
            </a:r>
            <a:r>
              <a:rPr sz="1100" b="1" spc="10" dirty="0">
                <a:latin typeface="Trebuchet MS"/>
                <a:cs typeface="Trebuchet MS"/>
              </a:rPr>
              <a:t> </a:t>
            </a:r>
            <a:r>
              <a:rPr sz="1100" b="1" spc="110" dirty="0">
                <a:latin typeface="Trebuchet MS"/>
                <a:cs typeface="Trebuchet MS"/>
              </a:rPr>
              <a:t>Mho</a:t>
            </a:r>
            <a:r>
              <a:rPr sz="1100" b="1" spc="15" dirty="0">
                <a:latin typeface="Trebuchet MS"/>
                <a:cs typeface="Trebuchet MS"/>
              </a:rPr>
              <a:t> </a:t>
            </a:r>
            <a:r>
              <a:rPr sz="1100" b="1" spc="55" dirty="0">
                <a:latin typeface="Trebuchet MS"/>
                <a:cs typeface="Trebuchet MS"/>
              </a:rPr>
              <a:t>compensada</a:t>
            </a:r>
            <a:r>
              <a:rPr sz="1100" b="1" spc="15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de</a:t>
            </a:r>
            <a:r>
              <a:rPr sz="1100" b="1" spc="15" dirty="0">
                <a:latin typeface="Trebuchet MS"/>
                <a:cs typeface="Trebuchet MS"/>
              </a:rPr>
              <a:t> </a:t>
            </a:r>
            <a:r>
              <a:rPr sz="1100" b="1" spc="55" dirty="0">
                <a:latin typeface="Trebuchet MS"/>
                <a:cs typeface="Trebuchet MS"/>
              </a:rPr>
              <a:t>dos</a:t>
            </a:r>
            <a:r>
              <a:rPr sz="1100" b="1" spc="10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zonas</a:t>
            </a:r>
            <a:r>
              <a:rPr sz="1100" b="1" spc="15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con</a:t>
            </a:r>
            <a:r>
              <a:rPr sz="1100" b="1" spc="15" dirty="0">
                <a:latin typeface="Trebuchet MS"/>
                <a:cs typeface="Trebuchet MS"/>
              </a:rPr>
              <a:t> </a:t>
            </a:r>
            <a:r>
              <a:rPr sz="1100" b="1" spc="50" dirty="0">
                <a:latin typeface="Trebuchet MS"/>
                <a:cs typeface="Trebuchet MS"/>
              </a:rPr>
              <a:t>unidad</a:t>
            </a:r>
            <a:r>
              <a:rPr sz="1100" b="1" spc="15" dirty="0">
                <a:latin typeface="Trebuchet MS"/>
                <a:cs typeface="Trebuchet MS"/>
              </a:rPr>
              <a:t> </a:t>
            </a:r>
            <a:r>
              <a:rPr sz="1100" b="1" spc="-10" dirty="0">
                <a:latin typeface="Trebuchet MS"/>
                <a:cs typeface="Trebuchet MS"/>
              </a:rPr>
              <a:t>direccional</a:t>
            </a:r>
            <a:endParaRPr sz="1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150" b="1" i="1" dirty="0">
                <a:latin typeface="Trebuchet MS"/>
                <a:cs typeface="Trebuchet MS"/>
              </a:rPr>
              <a:t>Mejor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spc="-20" dirty="0">
                <a:latin typeface="Trebuchet MS"/>
                <a:cs typeface="Trebuchet MS"/>
              </a:rPr>
              <a:t>capacidad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spc="-10" dirty="0">
                <a:latin typeface="Trebuchet MS"/>
                <a:cs typeface="Trebuchet MS"/>
              </a:rPr>
              <a:t>para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igualar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spc="-10" dirty="0">
                <a:latin typeface="Trebuchet MS"/>
                <a:cs typeface="Trebuchet MS"/>
              </a:rPr>
              <a:t>las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curvas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de</a:t>
            </a:r>
            <a:r>
              <a:rPr sz="1150" b="1" i="1" spc="-25" dirty="0">
                <a:latin typeface="Trebuchet MS"/>
                <a:cs typeface="Trebuchet MS"/>
              </a:rPr>
              <a:t> </a:t>
            </a:r>
            <a:r>
              <a:rPr sz="1150" b="1" i="1" spc="-20" dirty="0">
                <a:latin typeface="Trebuchet MS"/>
                <a:cs typeface="Trebuchet MS"/>
              </a:rPr>
              <a:t>capacidad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después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de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spc="-35" dirty="0">
                <a:latin typeface="Trebuchet MS"/>
                <a:cs typeface="Trebuchet MS"/>
              </a:rPr>
              <a:t>la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conversión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del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plano</a:t>
            </a:r>
            <a:r>
              <a:rPr sz="1150" b="1" i="1" spc="-25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PQ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spc="-35" dirty="0">
                <a:latin typeface="Trebuchet MS"/>
                <a:cs typeface="Trebuchet MS"/>
              </a:rPr>
              <a:t>al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dirty="0">
                <a:latin typeface="Trebuchet MS"/>
                <a:cs typeface="Trebuchet MS"/>
              </a:rPr>
              <a:t>plano</a:t>
            </a:r>
            <a:r>
              <a:rPr sz="1150" b="1" i="1" spc="-30" dirty="0">
                <a:latin typeface="Trebuchet MS"/>
                <a:cs typeface="Trebuchet MS"/>
              </a:rPr>
              <a:t> </a:t>
            </a:r>
            <a:r>
              <a:rPr sz="1150" b="1" i="1" spc="-25" dirty="0">
                <a:latin typeface="Trebuchet MS"/>
                <a:cs typeface="Trebuchet MS"/>
              </a:rPr>
              <a:t>RX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168</a:t>
            </a:fld>
            <a:endParaRPr spc="-25" dirty="0"/>
          </a:p>
        </p:txBody>
      </p:sp>
      <p:sp>
        <p:nvSpPr>
          <p:cNvPr id="9" name="object 9"/>
          <p:cNvSpPr txBox="1"/>
          <p:nvPr/>
        </p:nvSpPr>
        <p:spPr>
          <a:xfrm>
            <a:off x="1467866" y="1250193"/>
            <a:ext cx="7020559" cy="708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8335" marR="5080" indent="-636270">
              <a:lnSpc>
                <a:spcPct val="117900"/>
              </a:lnSpc>
              <a:spcBef>
                <a:spcPts val="100"/>
              </a:spcBef>
            </a:pP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40:</a:t>
            </a:r>
            <a:r>
              <a:rPr sz="19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75" dirty="0">
                <a:solidFill>
                  <a:srgbClr val="EC34F1"/>
                </a:solidFill>
                <a:latin typeface="Arial Unicode MS"/>
                <a:cs typeface="Arial Unicode MS"/>
              </a:rPr>
              <a:t>Múltiples</a:t>
            </a:r>
            <a:r>
              <a:rPr sz="19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65" dirty="0">
                <a:solidFill>
                  <a:srgbClr val="EC34F1"/>
                </a:solidFill>
                <a:latin typeface="Arial Unicode MS"/>
                <a:cs typeface="Arial Unicode MS"/>
              </a:rPr>
              <a:t>implementaciones</a:t>
            </a:r>
            <a:r>
              <a:rPr sz="19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9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110" dirty="0">
                <a:solidFill>
                  <a:srgbClr val="EC34F1"/>
                </a:solidFill>
                <a:latin typeface="Arial Unicode MS"/>
                <a:cs typeface="Arial Unicode MS"/>
              </a:rPr>
              <a:t>Mho</a:t>
            </a:r>
            <a:r>
              <a:rPr sz="1900" spc="-2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9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80" dirty="0">
                <a:solidFill>
                  <a:srgbClr val="EC34F1"/>
                </a:solidFill>
                <a:latin typeface="Arial Unicode MS"/>
                <a:cs typeface="Arial Unicode MS"/>
              </a:rPr>
              <a:t>pérdida</a:t>
            </a:r>
            <a:r>
              <a:rPr sz="19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900" spc="-2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5" dirty="0">
                <a:solidFill>
                  <a:srgbClr val="EC34F1"/>
                </a:solidFill>
                <a:latin typeface="Arial Unicode MS"/>
                <a:cs typeface="Arial Unicode MS"/>
              </a:rPr>
              <a:t>campo </a:t>
            </a:r>
            <a:r>
              <a:rPr sz="1900" spc="65" dirty="0">
                <a:solidFill>
                  <a:srgbClr val="EC34F1"/>
                </a:solidFill>
                <a:latin typeface="Arial Unicode MS"/>
                <a:cs typeface="Arial Unicode MS"/>
              </a:rPr>
              <a:t>para</a:t>
            </a:r>
            <a:r>
              <a:rPr sz="1900" spc="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65" dirty="0">
                <a:solidFill>
                  <a:srgbClr val="EC34F1"/>
                </a:solidFill>
                <a:latin typeface="Arial Unicode MS"/>
                <a:cs typeface="Arial Unicode MS"/>
              </a:rPr>
              <a:t>ajustar</a:t>
            </a:r>
            <a:r>
              <a:rPr sz="190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95" dirty="0">
                <a:solidFill>
                  <a:srgbClr val="EC34F1"/>
                </a:solidFill>
                <a:latin typeface="Arial Unicode MS"/>
                <a:cs typeface="Arial Unicode MS"/>
              </a:rPr>
              <a:t>mejor</a:t>
            </a:r>
            <a:r>
              <a:rPr sz="190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las</a:t>
            </a:r>
            <a:r>
              <a:rPr sz="190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curvas</a:t>
            </a:r>
            <a:r>
              <a:rPr sz="1900" spc="4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90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capacidad</a:t>
            </a:r>
            <a:r>
              <a:rPr sz="1900" spc="4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-10" dirty="0">
                <a:solidFill>
                  <a:srgbClr val="EC34F1"/>
                </a:solidFill>
                <a:latin typeface="Arial Unicode MS"/>
                <a:cs typeface="Arial Unicode MS"/>
              </a:rPr>
              <a:t>reactiva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98084" y="3010154"/>
            <a:ext cx="344170" cy="576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0C88B0"/>
                </a:solidFill>
                <a:latin typeface="Trebuchet MS"/>
                <a:cs typeface="Trebuchet MS"/>
              </a:rPr>
              <a:t>35,0Ω</a:t>
            </a:r>
            <a:endParaRPr sz="9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</a:pPr>
            <a:r>
              <a:rPr sz="1000" b="1" spc="-20" dirty="0">
                <a:solidFill>
                  <a:srgbClr val="0C88B0"/>
                </a:solidFill>
                <a:latin typeface="Trebuchet MS"/>
                <a:cs typeface="Trebuchet MS"/>
              </a:rPr>
              <a:t>5.0Ω</a:t>
            </a:r>
            <a:endParaRPr sz="1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901700" y="1217167"/>
            <a:ext cx="3060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EC34F1"/>
                </a:solidFill>
                <a:latin typeface="Arial Unicode MS"/>
                <a:cs typeface="Arial Unicode MS"/>
              </a:rPr>
              <a:t>Distancia</a:t>
            </a:r>
            <a:r>
              <a:rPr sz="2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400" spc="1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dirty="0">
                <a:solidFill>
                  <a:srgbClr val="EC34F1"/>
                </a:solidFill>
                <a:latin typeface="Arial Unicode MS"/>
                <a:cs typeface="Arial Unicode MS"/>
              </a:rPr>
              <a:t>fase</a:t>
            </a:r>
            <a:r>
              <a:rPr sz="2400" spc="1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400" spc="-20" dirty="0">
                <a:solidFill>
                  <a:srgbClr val="EC34F1"/>
                </a:solidFill>
                <a:latin typeface="Arial Unicode MS"/>
                <a:cs typeface="Arial Unicode MS"/>
              </a:rPr>
              <a:t>(21)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0739" y="1842003"/>
            <a:ext cx="7889875" cy="481774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355600" marR="5080" indent="-343535">
              <a:lnSpc>
                <a:spcPts val="2160"/>
              </a:lnSpc>
              <a:spcBef>
                <a:spcPts val="229"/>
              </a:spcBef>
              <a:buSzPct val="133333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500" b="1" spc="55" dirty="0">
                <a:latin typeface="Trebuchet MS"/>
                <a:cs typeface="Trebuchet MS"/>
              </a:rPr>
              <a:t>La</a:t>
            </a:r>
            <a:r>
              <a:rPr sz="1500" b="1" dirty="0">
                <a:latin typeface="Trebuchet MS"/>
                <a:cs typeface="Trebuchet MS"/>
              </a:rPr>
              <a:t> protección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de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spc="55" dirty="0">
                <a:latin typeface="Trebuchet MS"/>
                <a:cs typeface="Trebuchet MS"/>
              </a:rPr>
              <a:t>respaldo</a:t>
            </a:r>
            <a:r>
              <a:rPr sz="1500" b="1" dirty="0">
                <a:latin typeface="Trebuchet MS"/>
                <a:cs typeface="Trebuchet MS"/>
              </a:rPr>
              <a:t> de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spc="60" dirty="0">
                <a:latin typeface="Trebuchet MS"/>
                <a:cs typeface="Trebuchet MS"/>
              </a:rPr>
              <a:t>distancia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de </a:t>
            </a:r>
            <a:r>
              <a:rPr sz="1500" b="1" spc="55" dirty="0">
                <a:latin typeface="Trebuchet MS"/>
                <a:cs typeface="Trebuchet MS"/>
              </a:rPr>
              <a:t>fase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spc="50" dirty="0">
                <a:latin typeface="Trebuchet MS"/>
                <a:cs typeface="Trebuchet MS"/>
              </a:rPr>
              <a:t>puede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spc="50" dirty="0">
                <a:latin typeface="Trebuchet MS"/>
                <a:cs typeface="Trebuchet MS"/>
              </a:rPr>
              <a:t>ser</a:t>
            </a:r>
            <a:r>
              <a:rPr sz="1500" b="1" dirty="0">
                <a:latin typeface="Trebuchet MS"/>
                <a:cs typeface="Trebuchet MS"/>
              </a:rPr>
              <a:t> </a:t>
            </a:r>
            <a:r>
              <a:rPr sz="1500" b="1" spc="70" dirty="0">
                <a:latin typeface="Trebuchet MS"/>
                <a:cs typeface="Trebuchet MS"/>
              </a:rPr>
              <a:t>propensa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spc="100" dirty="0">
                <a:latin typeface="Trebuchet MS"/>
                <a:cs typeface="Trebuchet MS"/>
              </a:rPr>
              <a:t>a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spc="55" dirty="0">
                <a:latin typeface="Trebuchet MS"/>
                <a:cs typeface="Trebuchet MS"/>
              </a:rPr>
              <a:t>dispararse </a:t>
            </a:r>
            <a:r>
              <a:rPr sz="1500" b="1" spc="60" dirty="0">
                <a:latin typeface="Trebuchet MS"/>
                <a:cs typeface="Trebuchet MS"/>
              </a:rPr>
              <a:t>en </a:t>
            </a:r>
            <a:r>
              <a:rPr sz="1500" b="1" dirty="0">
                <a:latin typeface="Trebuchet MS"/>
                <a:cs typeface="Trebuchet MS"/>
              </a:rPr>
              <a:t>oscilaciones</a:t>
            </a:r>
            <a:r>
              <a:rPr sz="1500" b="1" spc="60" dirty="0">
                <a:latin typeface="Trebuchet MS"/>
                <a:cs typeface="Trebuchet MS"/>
              </a:rPr>
              <a:t> </a:t>
            </a:r>
            <a:r>
              <a:rPr sz="1500" b="1" spc="55" dirty="0">
                <a:latin typeface="Trebuchet MS"/>
                <a:cs typeface="Trebuchet MS"/>
              </a:rPr>
              <a:t>estables</a:t>
            </a:r>
            <a:r>
              <a:rPr sz="1500" b="1" spc="6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e</a:t>
            </a:r>
            <a:r>
              <a:rPr sz="1500" b="1" spc="60" dirty="0">
                <a:latin typeface="Trebuchet MS"/>
                <a:cs typeface="Trebuchet MS"/>
              </a:rPr>
              <a:t> invasión </a:t>
            </a:r>
            <a:r>
              <a:rPr sz="1500" b="1" dirty="0">
                <a:latin typeface="Trebuchet MS"/>
                <a:cs typeface="Trebuchet MS"/>
              </a:rPr>
              <a:t>de</a:t>
            </a:r>
            <a:r>
              <a:rPr sz="1500" b="1" spc="60" dirty="0">
                <a:latin typeface="Trebuchet MS"/>
                <a:cs typeface="Trebuchet MS"/>
              </a:rPr>
              <a:t> </a:t>
            </a:r>
            <a:r>
              <a:rPr sz="1500" b="1" spc="80" dirty="0">
                <a:latin typeface="Trebuchet MS"/>
                <a:cs typeface="Trebuchet MS"/>
              </a:rPr>
              <a:t>carga</a:t>
            </a:r>
            <a:endParaRPr sz="1500">
              <a:latin typeface="Trebuchet MS"/>
              <a:cs typeface="Trebuchet MS"/>
            </a:endParaRPr>
          </a:p>
          <a:p>
            <a:pPr marL="610235" lvl="1" indent="-140970">
              <a:lnSpc>
                <a:spcPct val="100000"/>
              </a:lnSpc>
              <a:spcBef>
                <a:spcPts val="1150"/>
              </a:spcBef>
              <a:buChar char="-"/>
              <a:tabLst>
                <a:tab pos="610870" algn="l"/>
              </a:tabLst>
            </a:pPr>
            <a:r>
              <a:rPr sz="1900" dirty="0">
                <a:latin typeface="Arial Unicode MS"/>
                <a:cs typeface="Arial Unicode MS"/>
              </a:rPr>
              <a:t>Emplear</a:t>
            </a:r>
            <a:r>
              <a:rPr sz="1900" spc="110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tres</a:t>
            </a:r>
            <a:r>
              <a:rPr sz="1900" spc="114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zonas</a:t>
            </a:r>
            <a:endParaRPr sz="1900">
              <a:latin typeface="Arial Unicode MS"/>
              <a:cs typeface="Arial Unicode MS"/>
            </a:endParaRPr>
          </a:p>
          <a:p>
            <a:pPr marL="1155700" marR="881380" lvl="2" indent="-228600">
              <a:lnSpc>
                <a:spcPct val="109200"/>
              </a:lnSpc>
              <a:spcBef>
                <a:spcPts val="565"/>
              </a:spcBef>
              <a:buSzPct val="153846"/>
              <a:buChar char="-"/>
              <a:tabLst>
                <a:tab pos="1155065" algn="l"/>
                <a:tab pos="1156335" algn="l"/>
              </a:tabLst>
            </a:pPr>
            <a:r>
              <a:rPr sz="1300" dirty="0">
                <a:latin typeface="Arial Unicode MS"/>
                <a:cs typeface="Arial Unicode MS"/>
              </a:rPr>
              <a:t>Z1</a:t>
            </a:r>
            <a:r>
              <a:rPr sz="1300" spc="4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se</a:t>
            </a:r>
            <a:r>
              <a:rPr sz="1300" spc="45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puede</a:t>
            </a:r>
            <a:r>
              <a:rPr sz="1300" spc="45" dirty="0">
                <a:latin typeface="Arial Unicode MS"/>
                <a:cs typeface="Arial Unicode MS"/>
              </a:rPr>
              <a:t> </a:t>
            </a:r>
            <a:r>
              <a:rPr sz="1300" spc="55" dirty="0">
                <a:latin typeface="Arial Unicode MS"/>
                <a:cs typeface="Arial Unicode MS"/>
              </a:rPr>
              <a:t>configurar</a:t>
            </a:r>
            <a:r>
              <a:rPr sz="1300" spc="4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para</a:t>
            </a:r>
            <a:r>
              <a:rPr sz="1300" spc="5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alcanzar</a:t>
            </a:r>
            <a:r>
              <a:rPr sz="1300" spc="4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el</a:t>
            </a:r>
            <a:r>
              <a:rPr sz="1300" spc="4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80</a:t>
            </a:r>
            <a:r>
              <a:rPr sz="1300" spc="45" dirty="0">
                <a:latin typeface="Arial Unicode MS"/>
                <a:cs typeface="Arial Unicode MS"/>
              </a:rPr>
              <a:t> </a:t>
            </a:r>
            <a:r>
              <a:rPr sz="1300" spc="-85" dirty="0">
                <a:latin typeface="Arial Unicode MS"/>
                <a:cs typeface="Arial Unicode MS"/>
              </a:rPr>
              <a:t>%</a:t>
            </a:r>
            <a:r>
              <a:rPr sz="1300" spc="4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5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la</a:t>
            </a:r>
            <a:r>
              <a:rPr sz="1300" spc="4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impedancia</a:t>
            </a:r>
            <a:r>
              <a:rPr sz="1300" spc="4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45" dirty="0">
                <a:latin typeface="Arial Unicode MS"/>
                <a:cs typeface="Arial Unicode MS"/>
              </a:rPr>
              <a:t> </a:t>
            </a:r>
            <a:r>
              <a:rPr sz="1300" spc="-80" dirty="0">
                <a:latin typeface="Arial Unicode MS"/>
                <a:cs typeface="Arial Unicode MS"/>
              </a:rPr>
              <a:t>GSU</a:t>
            </a:r>
            <a:r>
              <a:rPr sz="1300" spc="50" dirty="0">
                <a:latin typeface="Arial Unicode MS"/>
                <a:cs typeface="Arial Unicode MS"/>
              </a:rPr>
              <a:t> </a:t>
            </a:r>
            <a:r>
              <a:rPr sz="1300" spc="-20" dirty="0">
                <a:latin typeface="Arial Unicode MS"/>
                <a:cs typeface="Arial Unicode MS"/>
              </a:rPr>
              <a:t>para </a:t>
            </a:r>
            <a:r>
              <a:rPr sz="1300" dirty="0">
                <a:latin typeface="Arial Unicode MS"/>
                <a:cs typeface="Arial Unicode MS"/>
              </a:rPr>
              <a:t>respaldo</a:t>
            </a:r>
            <a:r>
              <a:rPr sz="1300" spc="18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185" dirty="0">
                <a:latin typeface="Arial Unicode MS"/>
                <a:cs typeface="Arial Unicode MS"/>
              </a:rPr>
              <a:t> </a:t>
            </a:r>
            <a:r>
              <a:rPr sz="1300" spc="-20" dirty="0">
                <a:latin typeface="Arial Unicode MS"/>
                <a:cs typeface="Arial Unicode MS"/>
              </a:rPr>
              <a:t>87G.</a:t>
            </a:r>
            <a:endParaRPr sz="1300">
              <a:latin typeface="Arial Unicode MS"/>
              <a:cs typeface="Arial Unicode MS"/>
            </a:endParaRPr>
          </a:p>
          <a:p>
            <a:pPr marL="1155700" marR="111125" lvl="2" indent="-228600">
              <a:lnSpc>
                <a:spcPct val="118400"/>
              </a:lnSpc>
              <a:spcBef>
                <a:spcPts val="465"/>
              </a:spcBef>
              <a:buSzPct val="153846"/>
              <a:buChar char="-"/>
              <a:tabLst>
                <a:tab pos="1155065" algn="l"/>
                <a:tab pos="1156335" algn="l"/>
              </a:tabLst>
            </a:pPr>
            <a:r>
              <a:rPr sz="1300" dirty="0">
                <a:latin typeface="Arial Unicode MS"/>
                <a:cs typeface="Arial Unicode MS"/>
              </a:rPr>
              <a:t>Z2</a:t>
            </a:r>
            <a:r>
              <a:rPr sz="1300" spc="5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se</a:t>
            </a:r>
            <a:r>
              <a:rPr sz="1300" spc="55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puede</a:t>
            </a:r>
            <a:r>
              <a:rPr sz="1300" spc="60" dirty="0">
                <a:latin typeface="Arial Unicode MS"/>
                <a:cs typeface="Arial Unicode MS"/>
              </a:rPr>
              <a:t> </a:t>
            </a:r>
            <a:r>
              <a:rPr sz="1300" spc="55" dirty="0">
                <a:latin typeface="Arial Unicode MS"/>
                <a:cs typeface="Arial Unicode MS"/>
              </a:rPr>
              <a:t>configurar </a:t>
            </a:r>
            <a:r>
              <a:rPr sz="1300" dirty="0">
                <a:latin typeface="Arial Unicode MS"/>
                <a:cs typeface="Arial Unicode MS"/>
              </a:rPr>
              <a:t>para</a:t>
            </a:r>
            <a:r>
              <a:rPr sz="1300" spc="5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alcanzar</a:t>
            </a:r>
            <a:r>
              <a:rPr sz="1300" spc="6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el</a:t>
            </a:r>
            <a:r>
              <a:rPr sz="1300" spc="5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120%</a:t>
            </a:r>
            <a:r>
              <a:rPr sz="1300" spc="5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60" dirty="0">
                <a:latin typeface="Arial Unicode MS"/>
                <a:cs typeface="Arial Unicode MS"/>
              </a:rPr>
              <a:t> </a:t>
            </a:r>
            <a:r>
              <a:rPr sz="1300" spc="-80" dirty="0">
                <a:latin typeface="Arial Unicode MS"/>
                <a:cs typeface="Arial Unicode MS"/>
              </a:rPr>
              <a:t>GSU</a:t>
            </a:r>
            <a:r>
              <a:rPr sz="1300" spc="5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para</a:t>
            </a:r>
            <a:r>
              <a:rPr sz="1300" spc="5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el</a:t>
            </a:r>
            <a:r>
              <a:rPr sz="1300" spc="6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respaldo</a:t>
            </a:r>
            <a:r>
              <a:rPr sz="1300" spc="5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del</a:t>
            </a:r>
            <a:r>
              <a:rPr sz="1300" spc="5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bus</a:t>
            </a:r>
            <a:r>
              <a:rPr sz="1300" spc="6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55" dirty="0">
                <a:latin typeface="Arial Unicode MS"/>
                <a:cs typeface="Arial Unicode MS"/>
              </a:rPr>
              <a:t> </a:t>
            </a:r>
            <a:r>
              <a:rPr sz="1300" spc="-25" dirty="0">
                <a:latin typeface="Arial Unicode MS"/>
                <a:cs typeface="Arial Unicode MS"/>
              </a:rPr>
              <a:t>la </a:t>
            </a:r>
            <a:r>
              <a:rPr sz="1300" dirty="0">
                <a:latin typeface="Arial Unicode MS"/>
                <a:cs typeface="Arial Unicode MS"/>
              </a:rPr>
              <a:t>estación,</a:t>
            </a:r>
            <a:r>
              <a:rPr sz="1300" spc="160" dirty="0">
                <a:latin typeface="Arial Unicode MS"/>
                <a:cs typeface="Arial Unicode MS"/>
              </a:rPr>
              <a:t> </a:t>
            </a:r>
            <a:r>
              <a:rPr sz="1300" b="1" dirty="0">
                <a:latin typeface="Trebuchet MS"/>
                <a:cs typeface="Trebuchet MS"/>
              </a:rPr>
              <a:t>o</a:t>
            </a:r>
            <a:r>
              <a:rPr sz="1300" dirty="0">
                <a:latin typeface="Arial Unicode MS"/>
                <a:cs typeface="Arial Unicode MS"/>
              </a:rPr>
              <a:t>para</a:t>
            </a:r>
            <a:r>
              <a:rPr sz="1300" spc="16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sobrealcanzar</a:t>
            </a:r>
            <a:r>
              <a:rPr sz="1300" spc="16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el</a:t>
            </a:r>
            <a:r>
              <a:rPr sz="1300" spc="16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bus</a:t>
            </a:r>
            <a:r>
              <a:rPr sz="1300" spc="165" dirty="0">
                <a:latin typeface="Arial Unicode MS"/>
                <a:cs typeface="Arial Unicode MS"/>
              </a:rPr>
              <a:t> </a:t>
            </a:r>
            <a:r>
              <a:rPr sz="1300" spc="70" dirty="0">
                <a:latin typeface="Arial Unicode MS"/>
                <a:cs typeface="Arial Unicode MS"/>
              </a:rPr>
              <a:t>remoto</a:t>
            </a:r>
            <a:r>
              <a:rPr sz="1300" spc="16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para</a:t>
            </a:r>
            <a:r>
              <a:rPr sz="1300" spc="16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la</a:t>
            </a:r>
            <a:r>
              <a:rPr sz="1300" spc="16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protección</a:t>
            </a:r>
            <a:r>
              <a:rPr sz="1300" spc="16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16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respaldo</a:t>
            </a:r>
            <a:r>
              <a:rPr sz="1300" spc="16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165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fallas </a:t>
            </a:r>
            <a:r>
              <a:rPr sz="1300" dirty="0">
                <a:latin typeface="Arial Unicode MS"/>
                <a:cs typeface="Arial Unicode MS"/>
              </a:rPr>
              <a:t>del</a:t>
            </a:r>
            <a:r>
              <a:rPr sz="1300" spc="12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sistema.</a:t>
            </a:r>
            <a:r>
              <a:rPr sz="1300" spc="125" dirty="0">
                <a:latin typeface="Arial Unicode MS"/>
                <a:cs typeface="Arial Unicode MS"/>
              </a:rPr>
              <a:t> </a:t>
            </a:r>
            <a:r>
              <a:rPr sz="1300" spc="-45" dirty="0">
                <a:latin typeface="Arial Unicode MS"/>
                <a:cs typeface="Arial Unicode MS"/>
              </a:rPr>
              <a:t>El</a:t>
            </a:r>
            <a:r>
              <a:rPr sz="1300" spc="12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blindaje</a:t>
            </a:r>
            <a:r>
              <a:rPr sz="1300" spc="12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12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invasión</a:t>
            </a:r>
            <a:r>
              <a:rPr sz="1300" spc="12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12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carga</a:t>
            </a:r>
            <a:r>
              <a:rPr sz="1300" spc="120" dirty="0">
                <a:latin typeface="Arial Unicode MS"/>
                <a:cs typeface="Arial Unicode MS"/>
              </a:rPr>
              <a:t> </a:t>
            </a:r>
            <a:r>
              <a:rPr sz="1300" spc="60" dirty="0">
                <a:latin typeface="Arial Unicode MS"/>
                <a:cs typeface="Arial Unicode MS"/>
              </a:rPr>
              <a:t>brinda</a:t>
            </a:r>
            <a:r>
              <a:rPr sz="1300" spc="12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seguridad</a:t>
            </a:r>
            <a:r>
              <a:rPr sz="1300" spc="125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contra</a:t>
            </a:r>
            <a:r>
              <a:rPr sz="1300" spc="12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cargas</a:t>
            </a:r>
            <a:r>
              <a:rPr sz="1300" spc="12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altas</a:t>
            </a:r>
            <a:r>
              <a:rPr sz="1300" spc="125" dirty="0">
                <a:latin typeface="Arial Unicode MS"/>
                <a:cs typeface="Arial Unicode MS"/>
              </a:rPr>
              <a:t> </a:t>
            </a:r>
            <a:r>
              <a:rPr sz="1300" spc="-25" dirty="0">
                <a:latin typeface="Arial Unicode MS"/>
                <a:cs typeface="Arial Unicode MS"/>
              </a:rPr>
              <a:t>con </a:t>
            </a:r>
            <a:r>
              <a:rPr sz="1300" dirty="0">
                <a:latin typeface="Arial Unicode MS"/>
                <a:cs typeface="Arial Unicode MS"/>
              </a:rPr>
              <a:t>configuraciones</a:t>
            </a:r>
            <a:r>
              <a:rPr sz="1300" spc="21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215" dirty="0">
                <a:latin typeface="Arial Unicode MS"/>
                <a:cs typeface="Arial Unicode MS"/>
              </a:rPr>
              <a:t> </a:t>
            </a:r>
            <a:r>
              <a:rPr sz="1300" spc="55" dirty="0">
                <a:latin typeface="Arial Unicode MS"/>
                <a:cs typeface="Arial Unicode MS"/>
              </a:rPr>
              <a:t>largo</a:t>
            </a:r>
            <a:r>
              <a:rPr sz="1300" spc="215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alcance.</a:t>
            </a:r>
            <a:endParaRPr sz="1300">
              <a:latin typeface="Arial Unicode MS"/>
              <a:cs typeface="Arial Unicode MS"/>
            </a:endParaRPr>
          </a:p>
          <a:p>
            <a:pPr marL="1155700" marR="165100" lvl="2" indent="-228600">
              <a:lnSpc>
                <a:spcPct val="112000"/>
              </a:lnSpc>
              <a:spcBef>
                <a:spcPts val="620"/>
              </a:spcBef>
              <a:buSzPct val="142857"/>
              <a:buChar char="-"/>
              <a:tabLst>
                <a:tab pos="1155065" algn="l"/>
                <a:tab pos="1156335" algn="l"/>
              </a:tabLst>
            </a:pPr>
            <a:r>
              <a:rPr sz="1400" dirty="0">
                <a:latin typeface="Arial Unicode MS"/>
                <a:cs typeface="Arial Unicode MS"/>
              </a:rPr>
              <a:t>Z3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puede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usar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spc="75" dirty="0">
                <a:latin typeface="Arial Unicode MS"/>
                <a:cs typeface="Arial Unicode MS"/>
              </a:rPr>
              <a:t>junto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con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Z2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para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spc="85" dirty="0">
                <a:latin typeface="Arial Unicode MS"/>
                <a:cs typeface="Arial Unicode MS"/>
              </a:rPr>
              <a:t>formar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una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lógica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bloqueo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fuera</a:t>
            </a:r>
            <a:r>
              <a:rPr sz="1400" spc="30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de </a:t>
            </a:r>
            <a:r>
              <a:rPr sz="1400" dirty="0">
                <a:latin typeface="Arial Unicode MS"/>
                <a:cs typeface="Arial Unicode MS"/>
              </a:rPr>
              <a:t>sintonía</a:t>
            </a:r>
            <a:r>
              <a:rPr sz="1400" spc="229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para</a:t>
            </a:r>
            <a:r>
              <a:rPr sz="1400" spc="2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seguridad</a:t>
            </a:r>
            <a:r>
              <a:rPr sz="1400" spc="2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en</a:t>
            </a:r>
            <a:r>
              <a:rPr sz="1400" spc="2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las</a:t>
            </a:r>
            <a:r>
              <a:rPr sz="1400" spc="2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oscilaciones</a:t>
            </a:r>
            <a:r>
              <a:rPr sz="1400" spc="229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2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energía</a:t>
            </a:r>
            <a:r>
              <a:rPr sz="1400" b="1" dirty="0">
                <a:latin typeface="Trebuchet MS"/>
                <a:cs typeface="Trebuchet MS"/>
              </a:rPr>
              <a:t>o</a:t>
            </a:r>
            <a:r>
              <a:rPr sz="1400" dirty="0">
                <a:latin typeface="Arial Unicode MS"/>
                <a:cs typeface="Arial Unicode MS"/>
              </a:rPr>
              <a:t>para</a:t>
            </a:r>
            <a:r>
              <a:rPr sz="1400" spc="2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sobrealcanzar</a:t>
            </a:r>
            <a:r>
              <a:rPr sz="1400" spc="235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el </a:t>
            </a:r>
            <a:r>
              <a:rPr sz="1400" dirty="0">
                <a:latin typeface="Arial Unicode MS"/>
                <a:cs typeface="Arial Unicode MS"/>
              </a:rPr>
              <a:t>bus</a:t>
            </a:r>
            <a:r>
              <a:rPr sz="1400" spc="114" dirty="0">
                <a:latin typeface="Arial Unicode MS"/>
                <a:cs typeface="Arial Unicode MS"/>
              </a:rPr>
              <a:t> </a:t>
            </a:r>
            <a:r>
              <a:rPr sz="1400" spc="75" dirty="0">
                <a:latin typeface="Arial Unicode MS"/>
                <a:cs typeface="Arial Unicode MS"/>
              </a:rPr>
              <a:t>remoto</a:t>
            </a:r>
            <a:r>
              <a:rPr sz="1400" spc="114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para</a:t>
            </a:r>
            <a:r>
              <a:rPr sz="1400" spc="114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114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protección</a:t>
            </a:r>
            <a:r>
              <a:rPr sz="1400" spc="114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14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respaldo</a:t>
            </a:r>
            <a:r>
              <a:rPr sz="1400" spc="12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14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fallas</a:t>
            </a:r>
            <a:r>
              <a:rPr sz="1400" spc="114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114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sistema.</a:t>
            </a:r>
            <a:r>
              <a:rPr sz="1400" spc="114" dirty="0">
                <a:latin typeface="Arial Unicode MS"/>
                <a:cs typeface="Arial Unicode MS"/>
              </a:rPr>
              <a:t> </a:t>
            </a:r>
            <a:r>
              <a:rPr sz="1400" spc="-45" dirty="0">
                <a:latin typeface="Arial Unicode MS"/>
                <a:cs typeface="Arial Unicode MS"/>
              </a:rPr>
              <a:t>El</a:t>
            </a:r>
            <a:r>
              <a:rPr sz="1400" spc="114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blindaje</a:t>
            </a:r>
            <a:r>
              <a:rPr sz="1400" spc="120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de </a:t>
            </a:r>
            <a:r>
              <a:rPr sz="1400" dirty="0">
                <a:latin typeface="Arial Unicode MS"/>
                <a:cs typeface="Arial Unicode MS"/>
              </a:rPr>
              <a:t>invasión</a:t>
            </a:r>
            <a:r>
              <a:rPr sz="1400" spc="1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carga</a:t>
            </a:r>
            <a:r>
              <a:rPr sz="1400" spc="185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brinda</a:t>
            </a:r>
            <a:r>
              <a:rPr sz="1400" spc="1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seguridad</a:t>
            </a:r>
            <a:r>
              <a:rPr sz="1400" spc="185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contra</a:t>
            </a:r>
            <a:r>
              <a:rPr sz="1400" spc="1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cargas</a:t>
            </a:r>
            <a:r>
              <a:rPr sz="1400" spc="1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altas</a:t>
            </a:r>
            <a:r>
              <a:rPr sz="1400" spc="1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con</a:t>
            </a:r>
            <a:r>
              <a:rPr sz="1400" spc="1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configuraciones</a:t>
            </a:r>
            <a:r>
              <a:rPr sz="1400" spc="185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de </a:t>
            </a:r>
            <a:r>
              <a:rPr sz="1400" spc="60" dirty="0">
                <a:latin typeface="Arial Unicode MS"/>
                <a:cs typeface="Arial Unicode MS"/>
              </a:rPr>
              <a:t>largo</a:t>
            </a:r>
            <a:r>
              <a:rPr sz="1400" spc="-1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alcance.</a:t>
            </a:r>
            <a:endParaRPr sz="1400">
              <a:latin typeface="Arial Unicode MS"/>
              <a:cs typeface="Arial Unicode MS"/>
            </a:endParaRPr>
          </a:p>
          <a:p>
            <a:pPr marL="755650" marR="115570" lvl="1" indent="-285750">
              <a:lnSpc>
                <a:spcPct val="114300"/>
              </a:lnSpc>
              <a:spcBef>
                <a:spcPts val="1250"/>
              </a:spcBef>
              <a:buChar char="-"/>
              <a:tabLst>
                <a:tab pos="573405" algn="l"/>
              </a:tabLst>
            </a:pPr>
            <a:r>
              <a:rPr sz="1400" spc="-45" dirty="0">
                <a:latin typeface="Arial Unicode MS"/>
                <a:cs typeface="Arial Unicode MS"/>
              </a:rPr>
              <a:t>El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uso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supervisión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corriente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mínima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proporciona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seguridad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contra</a:t>
            </a:r>
            <a:r>
              <a:rPr sz="1400" spc="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pérdida</a:t>
            </a:r>
            <a:r>
              <a:rPr sz="1400" spc="85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de </a:t>
            </a:r>
            <a:r>
              <a:rPr sz="1400" dirty="0">
                <a:latin typeface="Arial Unicode MS"/>
                <a:cs typeface="Arial Unicode MS"/>
              </a:rPr>
              <a:t>potencial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(máquina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fuera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línea)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171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39134" y="1440180"/>
            <a:ext cx="3991610" cy="3606800"/>
            <a:chOff x="3739134" y="1440180"/>
            <a:chExt cx="3991610" cy="3606800"/>
          </a:xfrm>
        </p:grpSpPr>
        <p:sp>
          <p:nvSpPr>
            <p:cNvPr id="3" name="object 3"/>
            <p:cNvSpPr/>
            <p:nvPr/>
          </p:nvSpPr>
          <p:spPr>
            <a:xfrm>
              <a:off x="4703064" y="3509009"/>
              <a:ext cx="1826260" cy="1270635"/>
            </a:xfrm>
            <a:custGeom>
              <a:avLst/>
              <a:gdLst/>
              <a:ahLst/>
              <a:cxnLst/>
              <a:rect l="l" t="t" r="r" b="b"/>
              <a:pathLst>
                <a:path w="1826259" h="1270635">
                  <a:moveTo>
                    <a:pt x="1825752" y="1270253"/>
                  </a:moveTo>
                  <a:lnTo>
                    <a:pt x="1825752" y="0"/>
                  </a:lnTo>
                  <a:lnTo>
                    <a:pt x="0" y="1270254"/>
                  </a:lnTo>
                  <a:lnTo>
                    <a:pt x="1825752" y="12702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703064" y="3509009"/>
              <a:ext cx="1826260" cy="1270635"/>
            </a:xfrm>
            <a:custGeom>
              <a:avLst/>
              <a:gdLst/>
              <a:ahLst/>
              <a:cxnLst/>
              <a:rect l="l" t="t" r="r" b="b"/>
              <a:pathLst>
                <a:path w="1826259" h="1270635">
                  <a:moveTo>
                    <a:pt x="1825752" y="1270253"/>
                  </a:moveTo>
                  <a:lnTo>
                    <a:pt x="0" y="1270254"/>
                  </a:lnTo>
                  <a:lnTo>
                    <a:pt x="1825752" y="0"/>
                  </a:lnTo>
                  <a:lnTo>
                    <a:pt x="1825752" y="1270253"/>
                  </a:lnTo>
                  <a:close/>
                </a:path>
              </a:pathLst>
            </a:custGeom>
            <a:ln w="42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77156" y="2292096"/>
              <a:ext cx="2804160" cy="2513330"/>
            </a:xfrm>
            <a:custGeom>
              <a:avLst/>
              <a:gdLst/>
              <a:ahLst/>
              <a:cxnLst/>
              <a:rect l="l" t="t" r="r" b="b"/>
              <a:pathLst>
                <a:path w="2804159" h="2513329">
                  <a:moveTo>
                    <a:pt x="0" y="0"/>
                  </a:moveTo>
                  <a:lnTo>
                    <a:pt x="0" y="2513076"/>
                  </a:lnTo>
                  <a:lnTo>
                    <a:pt x="2804160" y="2513076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77156" y="2557272"/>
              <a:ext cx="1005205" cy="2261870"/>
            </a:xfrm>
            <a:custGeom>
              <a:avLst/>
              <a:gdLst/>
              <a:ahLst/>
              <a:cxnLst/>
              <a:rect l="l" t="t" r="r" b="b"/>
              <a:pathLst>
                <a:path w="1005204" h="2261870">
                  <a:moveTo>
                    <a:pt x="1005077" y="0"/>
                  </a:moveTo>
                  <a:lnTo>
                    <a:pt x="0" y="2261616"/>
                  </a:lnTo>
                </a:path>
              </a:pathLst>
            </a:custGeom>
            <a:ln w="211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769358" y="2557272"/>
              <a:ext cx="913130" cy="1944370"/>
            </a:xfrm>
            <a:custGeom>
              <a:avLst/>
              <a:gdLst/>
              <a:ahLst/>
              <a:cxnLst/>
              <a:rect l="l" t="t" r="r" b="b"/>
              <a:pathLst>
                <a:path w="913129" h="1944370">
                  <a:moveTo>
                    <a:pt x="317753" y="951738"/>
                  </a:moveTo>
                  <a:lnTo>
                    <a:pt x="0" y="1943862"/>
                  </a:lnTo>
                </a:path>
                <a:path w="913129" h="1944370">
                  <a:moveTo>
                    <a:pt x="912876" y="0"/>
                  </a:moveTo>
                  <a:lnTo>
                    <a:pt x="317753" y="951738"/>
                  </a:lnTo>
                </a:path>
              </a:pathLst>
            </a:custGeom>
            <a:ln w="1270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10050" y="3173730"/>
              <a:ext cx="1706245" cy="1706245"/>
            </a:xfrm>
            <a:custGeom>
              <a:avLst/>
              <a:gdLst/>
              <a:ahLst/>
              <a:cxnLst/>
              <a:rect l="l" t="t" r="r" b="b"/>
              <a:pathLst>
                <a:path w="1706245" h="1706245">
                  <a:moveTo>
                    <a:pt x="0" y="853439"/>
                  </a:moveTo>
                  <a:lnTo>
                    <a:pt x="1349" y="804978"/>
                  </a:lnTo>
                  <a:lnTo>
                    <a:pt x="5351" y="757230"/>
                  </a:lnTo>
                  <a:lnTo>
                    <a:pt x="11933" y="710266"/>
                  </a:lnTo>
                  <a:lnTo>
                    <a:pt x="21023" y="664160"/>
                  </a:lnTo>
                  <a:lnTo>
                    <a:pt x="32549" y="618983"/>
                  </a:lnTo>
                  <a:lnTo>
                    <a:pt x="46440" y="574805"/>
                  </a:lnTo>
                  <a:lnTo>
                    <a:pt x="62624" y="531701"/>
                  </a:lnTo>
                  <a:lnTo>
                    <a:pt x="81029" y="489740"/>
                  </a:lnTo>
                  <a:lnTo>
                    <a:pt x="101583" y="448995"/>
                  </a:lnTo>
                  <a:lnTo>
                    <a:pt x="124215" y="409538"/>
                  </a:lnTo>
                  <a:lnTo>
                    <a:pt x="148852" y="371440"/>
                  </a:lnTo>
                  <a:lnTo>
                    <a:pt x="175423" y="334773"/>
                  </a:lnTo>
                  <a:lnTo>
                    <a:pt x="203856" y="299610"/>
                  </a:lnTo>
                  <a:lnTo>
                    <a:pt x="234080" y="266022"/>
                  </a:lnTo>
                  <a:lnTo>
                    <a:pt x="266022" y="234080"/>
                  </a:lnTo>
                  <a:lnTo>
                    <a:pt x="299610" y="203856"/>
                  </a:lnTo>
                  <a:lnTo>
                    <a:pt x="334773" y="175423"/>
                  </a:lnTo>
                  <a:lnTo>
                    <a:pt x="371440" y="148852"/>
                  </a:lnTo>
                  <a:lnTo>
                    <a:pt x="409538" y="124215"/>
                  </a:lnTo>
                  <a:lnTo>
                    <a:pt x="448995" y="101583"/>
                  </a:lnTo>
                  <a:lnTo>
                    <a:pt x="489740" y="81029"/>
                  </a:lnTo>
                  <a:lnTo>
                    <a:pt x="531701" y="62624"/>
                  </a:lnTo>
                  <a:lnTo>
                    <a:pt x="574805" y="46440"/>
                  </a:lnTo>
                  <a:lnTo>
                    <a:pt x="618983" y="32549"/>
                  </a:lnTo>
                  <a:lnTo>
                    <a:pt x="664160" y="21023"/>
                  </a:lnTo>
                  <a:lnTo>
                    <a:pt x="710266" y="11933"/>
                  </a:lnTo>
                  <a:lnTo>
                    <a:pt x="757230" y="5351"/>
                  </a:lnTo>
                  <a:lnTo>
                    <a:pt x="804978" y="1349"/>
                  </a:lnTo>
                  <a:lnTo>
                    <a:pt x="853440" y="0"/>
                  </a:lnTo>
                  <a:lnTo>
                    <a:pt x="901825" y="1349"/>
                  </a:lnTo>
                  <a:lnTo>
                    <a:pt x="949502" y="5351"/>
                  </a:lnTo>
                  <a:lnTo>
                    <a:pt x="996400" y="11933"/>
                  </a:lnTo>
                  <a:lnTo>
                    <a:pt x="1042445" y="21023"/>
                  </a:lnTo>
                  <a:lnTo>
                    <a:pt x="1087566" y="32549"/>
                  </a:lnTo>
                  <a:lnTo>
                    <a:pt x="1131692" y="46440"/>
                  </a:lnTo>
                  <a:lnTo>
                    <a:pt x="1174749" y="62624"/>
                  </a:lnTo>
                  <a:lnTo>
                    <a:pt x="1216667" y="81029"/>
                  </a:lnTo>
                  <a:lnTo>
                    <a:pt x="1257372" y="101583"/>
                  </a:lnTo>
                  <a:lnTo>
                    <a:pt x="1296794" y="124215"/>
                  </a:lnTo>
                  <a:lnTo>
                    <a:pt x="1334859" y="148852"/>
                  </a:lnTo>
                  <a:lnTo>
                    <a:pt x="1371497" y="175423"/>
                  </a:lnTo>
                  <a:lnTo>
                    <a:pt x="1406635" y="203856"/>
                  </a:lnTo>
                  <a:lnTo>
                    <a:pt x="1440201" y="234080"/>
                  </a:lnTo>
                  <a:lnTo>
                    <a:pt x="1472123" y="266022"/>
                  </a:lnTo>
                  <a:lnTo>
                    <a:pt x="1502329" y="299610"/>
                  </a:lnTo>
                  <a:lnTo>
                    <a:pt x="1530748" y="334773"/>
                  </a:lnTo>
                  <a:lnTo>
                    <a:pt x="1557307" y="371440"/>
                  </a:lnTo>
                  <a:lnTo>
                    <a:pt x="1581934" y="409538"/>
                  </a:lnTo>
                  <a:lnTo>
                    <a:pt x="1604557" y="448995"/>
                  </a:lnTo>
                  <a:lnTo>
                    <a:pt x="1625104" y="489740"/>
                  </a:lnTo>
                  <a:lnTo>
                    <a:pt x="1643504" y="531701"/>
                  </a:lnTo>
                  <a:lnTo>
                    <a:pt x="1659684" y="574805"/>
                  </a:lnTo>
                  <a:lnTo>
                    <a:pt x="1673572" y="618983"/>
                  </a:lnTo>
                  <a:lnTo>
                    <a:pt x="1685096" y="664160"/>
                  </a:lnTo>
                  <a:lnTo>
                    <a:pt x="1694185" y="710266"/>
                  </a:lnTo>
                  <a:lnTo>
                    <a:pt x="1700766" y="757230"/>
                  </a:lnTo>
                  <a:lnTo>
                    <a:pt x="1704768" y="804978"/>
                  </a:lnTo>
                  <a:lnTo>
                    <a:pt x="1706118" y="853439"/>
                  </a:lnTo>
                  <a:lnTo>
                    <a:pt x="1704768" y="901825"/>
                  </a:lnTo>
                  <a:lnTo>
                    <a:pt x="1700766" y="949502"/>
                  </a:lnTo>
                  <a:lnTo>
                    <a:pt x="1694185" y="996400"/>
                  </a:lnTo>
                  <a:lnTo>
                    <a:pt x="1685096" y="1042445"/>
                  </a:lnTo>
                  <a:lnTo>
                    <a:pt x="1673572" y="1087566"/>
                  </a:lnTo>
                  <a:lnTo>
                    <a:pt x="1659684" y="1131692"/>
                  </a:lnTo>
                  <a:lnTo>
                    <a:pt x="1643504" y="1174749"/>
                  </a:lnTo>
                  <a:lnTo>
                    <a:pt x="1625104" y="1216667"/>
                  </a:lnTo>
                  <a:lnTo>
                    <a:pt x="1604557" y="1257372"/>
                  </a:lnTo>
                  <a:lnTo>
                    <a:pt x="1581934" y="1296794"/>
                  </a:lnTo>
                  <a:lnTo>
                    <a:pt x="1557307" y="1334859"/>
                  </a:lnTo>
                  <a:lnTo>
                    <a:pt x="1530748" y="1371497"/>
                  </a:lnTo>
                  <a:lnTo>
                    <a:pt x="1502329" y="1406635"/>
                  </a:lnTo>
                  <a:lnTo>
                    <a:pt x="1472123" y="1440201"/>
                  </a:lnTo>
                  <a:lnTo>
                    <a:pt x="1440201" y="1472123"/>
                  </a:lnTo>
                  <a:lnTo>
                    <a:pt x="1406635" y="1502329"/>
                  </a:lnTo>
                  <a:lnTo>
                    <a:pt x="1371497" y="1530748"/>
                  </a:lnTo>
                  <a:lnTo>
                    <a:pt x="1334859" y="1557307"/>
                  </a:lnTo>
                  <a:lnTo>
                    <a:pt x="1296794" y="1581934"/>
                  </a:lnTo>
                  <a:lnTo>
                    <a:pt x="1257372" y="1604557"/>
                  </a:lnTo>
                  <a:lnTo>
                    <a:pt x="1216667" y="1625104"/>
                  </a:lnTo>
                  <a:lnTo>
                    <a:pt x="1174749" y="1643504"/>
                  </a:lnTo>
                  <a:lnTo>
                    <a:pt x="1131692" y="1659684"/>
                  </a:lnTo>
                  <a:lnTo>
                    <a:pt x="1087566" y="1673572"/>
                  </a:lnTo>
                  <a:lnTo>
                    <a:pt x="1042445" y="1685096"/>
                  </a:lnTo>
                  <a:lnTo>
                    <a:pt x="996400" y="1694185"/>
                  </a:lnTo>
                  <a:lnTo>
                    <a:pt x="949502" y="1700766"/>
                  </a:lnTo>
                  <a:lnTo>
                    <a:pt x="901825" y="1704768"/>
                  </a:lnTo>
                  <a:lnTo>
                    <a:pt x="853440" y="1706117"/>
                  </a:lnTo>
                  <a:lnTo>
                    <a:pt x="804978" y="1704768"/>
                  </a:lnTo>
                  <a:lnTo>
                    <a:pt x="757230" y="1700766"/>
                  </a:lnTo>
                  <a:lnTo>
                    <a:pt x="710266" y="1694185"/>
                  </a:lnTo>
                  <a:lnTo>
                    <a:pt x="664160" y="1685096"/>
                  </a:lnTo>
                  <a:lnTo>
                    <a:pt x="618983" y="1673572"/>
                  </a:lnTo>
                  <a:lnTo>
                    <a:pt x="574805" y="1659684"/>
                  </a:lnTo>
                  <a:lnTo>
                    <a:pt x="531701" y="1643504"/>
                  </a:lnTo>
                  <a:lnTo>
                    <a:pt x="489740" y="1625104"/>
                  </a:lnTo>
                  <a:lnTo>
                    <a:pt x="448995" y="1604557"/>
                  </a:lnTo>
                  <a:lnTo>
                    <a:pt x="409538" y="1581934"/>
                  </a:lnTo>
                  <a:lnTo>
                    <a:pt x="371440" y="1557307"/>
                  </a:lnTo>
                  <a:lnTo>
                    <a:pt x="334773" y="1530748"/>
                  </a:lnTo>
                  <a:lnTo>
                    <a:pt x="299610" y="1502329"/>
                  </a:lnTo>
                  <a:lnTo>
                    <a:pt x="266022" y="1472123"/>
                  </a:lnTo>
                  <a:lnTo>
                    <a:pt x="234080" y="1440201"/>
                  </a:lnTo>
                  <a:lnTo>
                    <a:pt x="203856" y="1406635"/>
                  </a:lnTo>
                  <a:lnTo>
                    <a:pt x="175423" y="1371497"/>
                  </a:lnTo>
                  <a:lnTo>
                    <a:pt x="148852" y="1334859"/>
                  </a:lnTo>
                  <a:lnTo>
                    <a:pt x="124215" y="1296794"/>
                  </a:lnTo>
                  <a:lnTo>
                    <a:pt x="101583" y="1257372"/>
                  </a:lnTo>
                  <a:lnTo>
                    <a:pt x="81029" y="1216667"/>
                  </a:lnTo>
                  <a:lnTo>
                    <a:pt x="62624" y="1174749"/>
                  </a:lnTo>
                  <a:lnTo>
                    <a:pt x="46440" y="1131692"/>
                  </a:lnTo>
                  <a:lnTo>
                    <a:pt x="32549" y="1087566"/>
                  </a:lnTo>
                  <a:lnTo>
                    <a:pt x="21023" y="1042445"/>
                  </a:lnTo>
                  <a:lnTo>
                    <a:pt x="11933" y="996400"/>
                  </a:lnTo>
                  <a:lnTo>
                    <a:pt x="5351" y="949502"/>
                  </a:lnTo>
                  <a:lnTo>
                    <a:pt x="1349" y="901825"/>
                  </a:lnTo>
                  <a:lnTo>
                    <a:pt x="0" y="853439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4940" y="2575560"/>
              <a:ext cx="164591" cy="17678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2594" y="3337559"/>
              <a:ext cx="163829" cy="17678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690110" y="4506468"/>
              <a:ext cx="73660" cy="288925"/>
            </a:xfrm>
            <a:custGeom>
              <a:avLst/>
              <a:gdLst/>
              <a:ahLst/>
              <a:cxnLst/>
              <a:rect l="l" t="t" r="r" b="b"/>
              <a:pathLst>
                <a:path w="73660" h="288925">
                  <a:moveTo>
                    <a:pt x="73151" y="0"/>
                  </a:moveTo>
                  <a:lnTo>
                    <a:pt x="59372" y="47744"/>
                  </a:lnTo>
                  <a:lnTo>
                    <a:pt x="46227" y="95701"/>
                  </a:lnTo>
                  <a:lnTo>
                    <a:pt x="33718" y="143827"/>
                  </a:lnTo>
                  <a:lnTo>
                    <a:pt x="21843" y="192080"/>
                  </a:lnTo>
                  <a:lnTo>
                    <a:pt x="10604" y="240418"/>
                  </a:lnTo>
                  <a:lnTo>
                    <a:pt x="0" y="288798"/>
                  </a:lnTo>
                </a:path>
              </a:pathLst>
            </a:custGeom>
            <a:ln w="1270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18475" y="4492161"/>
              <a:ext cx="89573" cy="8881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52993" y="3457365"/>
              <a:ext cx="89573" cy="8881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758184" y="2272283"/>
              <a:ext cx="2755900" cy="2755900"/>
            </a:xfrm>
            <a:custGeom>
              <a:avLst/>
              <a:gdLst/>
              <a:ahLst/>
              <a:cxnLst/>
              <a:rect l="l" t="t" r="r" b="b"/>
              <a:pathLst>
                <a:path w="2755900" h="2755900">
                  <a:moveTo>
                    <a:pt x="0" y="1377696"/>
                  </a:moveTo>
                  <a:lnTo>
                    <a:pt x="833" y="1329307"/>
                  </a:lnTo>
                  <a:lnTo>
                    <a:pt x="3316" y="1281339"/>
                  </a:lnTo>
                  <a:lnTo>
                    <a:pt x="7420" y="1233819"/>
                  </a:lnTo>
                  <a:lnTo>
                    <a:pt x="13119" y="1186774"/>
                  </a:lnTo>
                  <a:lnTo>
                    <a:pt x="20385" y="1140231"/>
                  </a:lnTo>
                  <a:lnTo>
                    <a:pt x="29190" y="1094217"/>
                  </a:lnTo>
                  <a:lnTo>
                    <a:pt x="39507" y="1048761"/>
                  </a:lnTo>
                  <a:lnTo>
                    <a:pt x="51309" y="1003888"/>
                  </a:lnTo>
                  <a:lnTo>
                    <a:pt x="64569" y="959627"/>
                  </a:lnTo>
                  <a:lnTo>
                    <a:pt x="79258" y="916004"/>
                  </a:lnTo>
                  <a:lnTo>
                    <a:pt x="95350" y="873047"/>
                  </a:lnTo>
                  <a:lnTo>
                    <a:pt x="112817" y="830784"/>
                  </a:lnTo>
                  <a:lnTo>
                    <a:pt x="131632" y="789240"/>
                  </a:lnTo>
                  <a:lnTo>
                    <a:pt x="151767" y="748445"/>
                  </a:lnTo>
                  <a:lnTo>
                    <a:pt x="173195" y="708424"/>
                  </a:lnTo>
                  <a:lnTo>
                    <a:pt x="195889" y="669205"/>
                  </a:lnTo>
                  <a:lnTo>
                    <a:pt x="219821" y="630816"/>
                  </a:lnTo>
                  <a:lnTo>
                    <a:pt x="244964" y="593283"/>
                  </a:lnTo>
                  <a:lnTo>
                    <a:pt x="271290" y="556634"/>
                  </a:lnTo>
                  <a:lnTo>
                    <a:pt x="298772" y="520896"/>
                  </a:lnTo>
                  <a:lnTo>
                    <a:pt x="327383" y="486097"/>
                  </a:lnTo>
                  <a:lnTo>
                    <a:pt x="357096" y="452263"/>
                  </a:lnTo>
                  <a:lnTo>
                    <a:pt x="387882" y="419423"/>
                  </a:lnTo>
                  <a:lnTo>
                    <a:pt x="419714" y="387602"/>
                  </a:lnTo>
                  <a:lnTo>
                    <a:pt x="452566" y="356829"/>
                  </a:lnTo>
                  <a:lnTo>
                    <a:pt x="486410" y="327131"/>
                  </a:lnTo>
                  <a:lnTo>
                    <a:pt x="521217" y="298535"/>
                  </a:lnTo>
                  <a:lnTo>
                    <a:pt x="556962" y="271067"/>
                  </a:lnTo>
                  <a:lnTo>
                    <a:pt x="593616" y="244757"/>
                  </a:lnTo>
                  <a:lnTo>
                    <a:pt x="631152" y="219630"/>
                  </a:lnTo>
                  <a:lnTo>
                    <a:pt x="669543" y="195714"/>
                  </a:lnTo>
                  <a:lnTo>
                    <a:pt x="708762" y="173036"/>
                  </a:lnTo>
                  <a:lnTo>
                    <a:pt x="748780" y="151624"/>
                  </a:lnTo>
                  <a:lnTo>
                    <a:pt x="789571" y="131505"/>
                  </a:lnTo>
                  <a:lnTo>
                    <a:pt x="831107" y="112706"/>
                  </a:lnTo>
                  <a:lnTo>
                    <a:pt x="873361" y="95254"/>
                  </a:lnTo>
                  <a:lnTo>
                    <a:pt x="916306" y="79176"/>
                  </a:lnTo>
                  <a:lnTo>
                    <a:pt x="959913" y="64501"/>
                  </a:lnTo>
                  <a:lnTo>
                    <a:pt x="1004156" y="51254"/>
                  </a:lnTo>
                  <a:lnTo>
                    <a:pt x="1049007" y="39464"/>
                  </a:lnTo>
                  <a:lnTo>
                    <a:pt x="1094439" y="29157"/>
                  </a:lnTo>
                  <a:lnTo>
                    <a:pt x="1140425" y="20362"/>
                  </a:lnTo>
                  <a:lnTo>
                    <a:pt x="1186936" y="13104"/>
                  </a:lnTo>
                  <a:lnTo>
                    <a:pt x="1233947" y="7412"/>
                  </a:lnTo>
                  <a:lnTo>
                    <a:pt x="1281428" y="3312"/>
                  </a:lnTo>
                  <a:lnTo>
                    <a:pt x="1329354" y="832"/>
                  </a:lnTo>
                  <a:lnTo>
                    <a:pt x="1377696" y="0"/>
                  </a:lnTo>
                  <a:lnTo>
                    <a:pt x="1426084" y="832"/>
                  </a:lnTo>
                  <a:lnTo>
                    <a:pt x="1474052" y="3312"/>
                  </a:lnTo>
                  <a:lnTo>
                    <a:pt x="1521572" y="7412"/>
                  </a:lnTo>
                  <a:lnTo>
                    <a:pt x="1568617" y="13104"/>
                  </a:lnTo>
                  <a:lnTo>
                    <a:pt x="1615160" y="20362"/>
                  </a:lnTo>
                  <a:lnTo>
                    <a:pt x="1661174" y="29157"/>
                  </a:lnTo>
                  <a:lnTo>
                    <a:pt x="1706630" y="39464"/>
                  </a:lnTo>
                  <a:lnTo>
                    <a:pt x="1751503" y="51254"/>
                  </a:lnTo>
                  <a:lnTo>
                    <a:pt x="1795764" y="64501"/>
                  </a:lnTo>
                  <a:lnTo>
                    <a:pt x="1839387" y="79176"/>
                  </a:lnTo>
                  <a:lnTo>
                    <a:pt x="1882344" y="95254"/>
                  </a:lnTo>
                  <a:lnTo>
                    <a:pt x="1924607" y="112706"/>
                  </a:lnTo>
                  <a:lnTo>
                    <a:pt x="1966151" y="131505"/>
                  </a:lnTo>
                  <a:lnTo>
                    <a:pt x="2006946" y="151624"/>
                  </a:lnTo>
                  <a:lnTo>
                    <a:pt x="2046967" y="173036"/>
                  </a:lnTo>
                  <a:lnTo>
                    <a:pt x="2086186" y="195714"/>
                  </a:lnTo>
                  <a:lnTo>
                    <a:pt x="2124575" y="219630"/>
                  </a:lnTo>
                  <a:lnTo>
                    <a:pt x="2162108" y="244757"/>
                  </a:lnTo>
                  <a:lnTo>
                    <a:pt x="2198757" y="271067"/>
                  </a:lnTo>
                  <a:lnTo>
                    <a:pt x="2234495" y="298535"/>
                  </a:lnTo>
                  <a:lnTo>
                    <a:pt x="2269294" y="327131"/>
                  </a:lnTo>
                  <a:lnTo>
                    <a:pt x="2303128" y="356829"/>
                  </a:lnTo>
                  <a:lnTo>
                    <a:pt x="2335968" y="387602"/>
                  </a:lnTo>
                  <a:lnTo>
                    <a:pt x="2367789" y="419423"/>
                  </a:lnTo>
                  <a:lnTo>
                    <a:pt x="2398562" y="452263"/>
                  </a:lnTo>
                  <a:lnTo>
                    <a:pt x="2428260" y="486097"/>
                  </a:lnTo>
                  <a:lnTo>
                    <a:pt x="2456856" y="520896"/>
                  </a:lnTo>
                  <a:lnTo>
                    <a:pt x="2484324" y="556634"/>
                  </a:lnTo>
                  <a:lnTo>
                    <a:pt x="2510634" y="593283"/>
                  </a:lnTo>
                  <a:lnTo>
                    <a:pt x="2535761" y="630816"/>
                  </a:lnTo>
                  <a:lnTo>
                    <a:pt x="2559677" y="669205"/>
                  </a:lnTo>
                  <a:lnTo>
                    <a:pt x="2582355" y="708424"/>
                  </a:lnTo>
                  <a:lnTo>
                    <a:pt x="2603767" y="748445"/>
                  </a:lnTo>
                  <a:lnTo>
                    <a:pt x="2623886" y="789240"/>
                  </a:lnTo>
                  <a:lnTo>
                    <a:pt x="2642685" y="830784"/>
                  </a:lnTo>
                  <a:lnTo>
                    <a:pt x="2660137" y="873047"/>
                  </a:lnTo>
                  <a:lnTo>
                    <a:pt x="2676215" y="916004"/>
                  </a:lnTo>
                  <a:lnTo>
                    <a:pt x="2690890" y="959627"/>
                  </a:lnTo>
                  <a:lnTo>
                    <a:pt x="2704137" y="1003888"/>
                  </a:lnTo>
                  <a:lnTo>
                    <a:pt x="2715927" y="1048761"/>
                  </a:lnTo>
                  <a:lnTo>
                    <a:pt x="2726234" y="1094217"/>
                  </a:lnTo>
                  <a:lnTo>
                    <a:pt x="2735029" y="1140231"/>
                  </a:lnTo>
                  <a:lnTo>
                    <a:pt x="2742287" y="1186774"/>
                  </a:lnTo>
                  <a:lnTo>
                    <a:pt x="2747979" y="1233819"/>
                  </a:lnTo>
                  <a:lnTo>
                    <a:pt x="2752079" y="1281339"/>
                  </a:lnTo>
                  <a:lnTo>
                    <a:pt x="2754559" y="1329307"/>
                  </a:lnTo>
                  <a:lnTo>
                    <a:pt x="2755392" y="1377696"/>
                  </a:lnTo>
                  <a:lnTo>
                    <a:pt x="2754559" y="1426037"/>
                  </a:lnTo>
                  <a:lnTo>
                    <a:pt x="2752079" y="1473963"/>
                  </a:lnTo>
                  <a:lnTo>
                    <a:pt x="2747979" y="1521444"/>
                  </a:lnTo>
                  <a:lnTo>
                    <a:pt x="2742287" y="1568455"/>
                  </a:lnTo>
                  <a:lnTo>
                    <a:pt x="2735029" y="1614966"/>
                  </a:lnTo>
                  <a:lnTo>
                    <a:pt x="2726234" y="1660952"/>
                  </a:lnTo>
                  <a:lnTo>
                    <a:pt x="2715927" y="1706384"/>
                  </a:lnTo>
                  <a:lnTo>
                    <a:pt x="2704137" y="1751235"/>
                  </a:lnTo>
                  <a:lnTo>
                    <a:pt x="2690890" y="1795478"/>
                  </a:lnTo>
                  <a:lnTo>
                    <a:pt x="2676215" y="1839085"/>
                  </a:lnTo>
                  <a:lnTo>
                    <a:pt x="2660137" y="1882030"/>
                  </a:lnTo>
                  <a:lnTo>
                    <a:pt x="2642685" y="1924284"/>
                  </a:lnTo>
                  <a:lnTo>
                    <a:pt x="2623886" y="1965820"/>
                  </a:lnTo>
                  <a:lnTo>
                    <a:pt x="2603767" y="2006611"/>
                  </a:lnTo>
                  <a:lnTo>
                    <a:pt x="2582355" y="2046629"/>
                  </a:lnTo>
                  <a:lnTo>
                    <a:pt x="2559677" y="2085848"/>
                  </a:lnTo>
                  <a:lnTo>
                    <a:pt x="2535761" y="2124239"/>
                  </a:lnTo>
                  <a:lnTo>
                    <a:pt x="2510634" y="2161775"/>
                  </a:lnTo>
                  <a:lnTo>
                    <a:pt x="2484324" y="2198429"/>
                  </a:lnTo>
                  <a:lnTo>
                    <a:pt x="2456856" y="2234174"/>
                  </a:lnTo>
                  <a:lnTo>
                    <a:pt x="2428260" y="2268981"/>
                  </a:lnTo>
                  <a:lnTo>
                    <a:pt x="2398562" y="2302825"/>
                  </a:lnTo>
                  <a:lnTo>
                    <a:pt x="2367789" y="2335677"/>
                  </a:lnTo>
                  <a:lnTo>
                    <a:pt x="2335968" y="2367509"/>
                  </a:lnTo>
                  <a:lnTo>
                    <a:pt x="2303128" y="2398295"/>
                  </a:lnTo>
                  <a:lnTo>
                    <a:pt x="2269294" y="2428008"/>
                  </a:lnTo>
                  <a:lnTo>
                    <a:pt x="2234495" y="2456619"/>
                  </a:lnTo>
                  <a:lnTo>
                    <a:pt x="2198757" y="2484101"/>
                  </a:lnTo>
                  <a:lnTo>
                    <a:pt x="2162108" y="2510427"/>
                  </a:lnTo>
                  <a:lnTo>
                    <a:pt x="2124575" y="2535570"/>
                  </a:lnTo>
                  <a:lnTo>
                    <a:pt x="2086186" y="2559502"/>
                  </a:lnTo>
                  <a:lnTo>
                    <a:pt x="2046967" y="2582196"/>
                  </a:lnTo>
                  <a:lnTo>
                    <a:pt x="2006946" y="2603624"/>
                  </a:lnTo>
                  <a:lnTo>
                    <a:pt x="1966151" y="2623759"/>
                  </a:lnTo>
                  <a:lnTo>
                    <a:pt x="1924607" y="2642574"/>
                  </a:lnTo>
                  <a:lnTo>
                    <a:pt x="1882344" y="2660041"/>
                  </a:lnTo>
                  <a:lnTo>
                    <a:pt x="1839387" y="2676133"/>
                  </a:lnTo>
                  <a:lnTo>
                    <a:pt x="1795764" y="2690822"/>
                  </a:lnTo>
                  <a:lnTo>
                    <a:pt x="1751503" y="2704082"/>
                  </a:lnTo>
                  <a:lnTo>
                    <a:pt x="1706630" y="2715884"/>
                  </a:lnTo>
                  <a:lnTo>
                    <a:pt x="1661174" y="2726201"/>
                  </a:lnTo>
                  <a:lnTo>
                    <a:pt x="1615160" y="2735006"/>
                  </a:lnTo>
                  <a:lnTo>
                    <a:pt x="1568617" y="2742272"/>
                  </a:lnTo>
                  <a:lnTo>
                    <a:pt x="1521572" y="2747971"/>
                  </a:lnTo>
                  <a:lnTo>
                    <a:pt x="1474052" y="2752075"/>
                  </a:lnTo>
                  <a:lnTo>
                    <a:pt x="1426084" y="2754558"/>
                  </a:lnTo>
                  <a:lnTo>
                    <a:pt x="1377696" y="2755392"/>
                  </a:lnTo>
                  <a:lnTo>
                    <a:pt x="1329354" y="2754558"/>
                  </a:lnTo>
                  <a:lnTo>
                    <a:pt x="1281428" y="2752075"/>
                  </a:lnTo>
                  <a:lnTo>
                    <a:pt x="1233947" y="2747971"/>
                  </a:lnTo>
                  <a:lnTo>
                    <a:pt x="1186936" y="2742272"/>
                  </a:lnTo>
                  <a:lnTo>
                    <a:pt x="1140425" y="2735006"/>
                  </a:lnTo>
                  <a:lnTo>
                    <a:pt x="1094439" y="2726201"/>
                  </a:lnTo>
                  <a:lnTo>
                    <a:pt x="1049007" y="2715884"/>
                  </a:lnTo>
                  <a:lnTo>
                    <a:pt x="1004156" y="2704082"/>
                  </a:lnTo>
                  <a:lnTo>
                    <a:pt x="959913" y="2690822"/>
                  </a:lnTo>
                  <a:lnTo>
                    <a:pt x="916306" y="2676133"/>
                  </a:lnTo>
                  <a:lnTo>
                    <a:pt x="873361" y="2660041"/>
                  </a:lnTo>
                  <a:lnTo>
                    <a:pt x="831107" y="2642574"/>
                  </a:lnTo>
                  <a:lnTo>
                    <a:pt x="789571" y="2623759"/>
                  </a:lnTo>
                  <a:lnTo>
                    <a:pt x="748780" y="2603624"/>
                  </a:lnTo>
                  <a:lnTo>
                    <a:pt x="708762" y="2582196"/>
                  </a:lnTo>
                  <a:lnTo>
                    <a:pt x="669543" y="2559502"/>
                  </a:lnTo>
                  <a:lnTo>
                    <a:pt x="631152" y="2535570"/>
                  </a:lnTo>
                  <a:lnTo>
                    <a:pt x="593616" y="2510427"/>
                  </a:lnTo>
                  <a:lnTo>
                    <a:pt x="556962" y="2484101"/>
                  </a:lnTo>
                  <a:lnTo>
                    <a:pt x="521217" y="2456619"/>
                  </a:lnTo>
                  <a:lnTo>
                    <a:pt x="486410" y="2428008"/>
                  </a:lnTo>
                  <a:lnTo>
                    <a:pt x="452566" y="2398295"/>
                  </a:lnTo>
                  <a:lnTo>
                    <a:pt x="419714" y="2367509"/>
                  </a:lnTo>
                  <a:lnTo>
                    <a:pt x="387882" y="2335677"/>
                  </a:lnTo>
                  <a:lnTo>
                    <a:pt x="357096" y="2302825"/>
                  </a:lnTo>
                  <a:lnTo>
                    <a:pt x="327383" y="2268981"/>
                  </a:lnTo>
                  <a:lnTo>
                    <a:pt x="298772" y="2234174"/>
                  </a:lnTo>
                  <a:lnTo>
                    <a:pt x="271290" y="2198429"/>
                  </a:lnTo>
                  <a:lnTo>
                    <a:pt x="244964" y="2161775"/>
                  </a:lnTo>
                  <a:lnTo>
                    <a:pt x="219821" y="2124239"/>
                  </a:lnTo>
                  <a:lnTo>
                    <a:pt x="195889" y="2085848"/>
                  </a:lnTo>
                  <a:lnTo>
                    <a:pt x="173195" y="2046629"/>
                  </a:lnTo>
                  <a:lnTo>
                    <a:pt x="151767" y="2006611"/>
                  </a:lnTo>
                  <a:lnTo>
                    <a:pt x="131632" y="1965820"/>
                  </a:lnTo>
                  <a:lnTo>
                    <a:pt x="112817" y="1924284"/>
                  </a:lnTo>
                  <a:lnTo>
                    <a:pt x="95350" y="1882030"/>
                  </a:lnTo>
                  <a:lnTo>
                    <a:pt x="79258" y="1839085"/>
                  </a:lnTo>
                  <a:lnTo>
                    <a:pt x="64569" y="1795478"/>
                  </a:lnTo>
                  <a:lnTo>
                    <a:pt x="51309" y="1751235"/>
                  </a:lnTo>
                  <a:lnTo>
                    <a:pt x="39507" y="1706384"/>
                  </a:lnTo>
                  <a:lnTo>
                    <a:pt x="29190" y="1660952"/>
                  </a:lnTo>
                  <a:lnTo>
                    <a:pt x="20385" y="1614966"/>
                  </a:lnTo>
                  <a:lnTo>
                    <a:pt x="13119" y="1568455"/>
                  </a:lnTo>
                  <a:lnTo>
                    <a:pt x="7420" y="1521444"/>
                  </a:lnTo>
                  <a:lnTo>
                    <a:pt x="3316" y="1473963"/>
                  </a:lnTo>
                  <a:lnTo>
                    <a:pt x="833" y="1426037"/>
                  </a:lnTo>
                  <a:lnTo>
                    <a:pt x="0" y="1377696"/>
                  </a:lnTo>
                </a:path>
              </a:pathLst>
            </a:custGeom>
            <a:ln w="381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352544" y="3659886"/>
              <a:ext cx="1184910" cy="1186180"/>
            </a:xfrm>
            <a:custGeom>
              <a:avLst/>
              <a:gdLst/>
              <a:ahLst/>
              <a:cxnLst/>
              <a:rect l="l" t="t" r="r" b="b"/>
              <a:pathLst>
                <a:path w="1184910" h="1186179">
                  <a:moveTo>
                    <a:pt x="0" y="592836"/>
                  </a:moveTo>
                  <a:lnTo>
                    <a:pt x="1963" y="544284"/>
                  </a:lnTo>
                  <a:lnTo>
                    <a:pt x="7752" y="496800"/>
                  </a:lnTo>
                  <a:lnTo>
                    <a:pt x="17215" y="450538"/>
                  </a:lnTo>
                  <a:lnTo>
                    <a:pt x="30199" y="405652"/>
                  </a:lnTo>
                  <a:lnTo>
                    <a:pt x="46553" y="362295"/>
                  </a:lnTo>
                  <a:lnTo>
                    <a:pt x="66124" y="320621"/>
                  </a:lnTo>
                  <a:lnTo>
                    <a:pt x="88761" y="280784"/>
                  </a:lnTo>
                  <a:lnTo>
                    <a:pt x="114312" y="242937"/>
                  </a:lnTo>
                  <a:lnTo>
                    <a:pt x="142624" y="207235"/>
                  </a:lnTo>
                  <a:lnTo>
                    <a:pt x="173545" y="173831"/>
                  </a:lnTo>
                  <a:lnTo>
                    <a:pt x="206924" y="142878"/>
                  </a:lnTo>
                  <a:lnTo>
                    <a:pt x="242608" y="114531"/>
                  </a:lnTo>
                  <a:lnTo>
                    <a:pt x="280446" y="88943"/>
                  </a:lnTo>
                  <a:lnTo>
                    <a:pt x="320285" y="66268"/>
                  </a:lnTo>
                  <a:lnTo>
                    <a:pt x="361973" y="46660"/>
                  </a:lnTo>
                  <a:lnTo>
                    <a:pt x="405359" y="30272"/>
                  </a:lnTo>
                  <a:lnTo>
                    <a:pt x="450290" y="17259"/>
                  </a:lnTo>
                  <a:lnTo>
                    <a:pt x="496615" y="7773"/>
                  </a:lnTo>
                  <a:lnTo>
                    <a:pt x="544180" y="1968"/>
                  </a:lnTo>
                  <a:lnTo>
                    <a:pt x="592836" y="0"/>
                  </a:lnTo>
                  <a:lnTo>
                    <a:pt x="641382" y="1968"/>
                  </a:lnTo>
                  <a:lnTo>
                    <a:pt x="688850" y="7773"/>
                  </a:lnTo>
                  <a:lnTo>
                    <a:pt x="735087" y="17259"/>
                  </a:lnTo>
                  <a:lnTo>
                    <a:pt x="779940" y="30272"/>
                  </a:lnTo>
                  <a:lnTo>
                    <a:pt x="823257" y="46660"/>
                  </a:lnTo>
                  <a:lnTo>
                    <a:pt x="864886" y="66268"/>
                  </a:lnTo>
                  <a:lnTo>
                    <a:pt x="904672" y="88943"/>
                  </a:lnTo>
                  <a:lnTo>
                    <a:pt x="942465" y="114531"/>
                  </a:lnTo>
                  <a:lnTo>
                    <a:pt x="978112" y="142878"/>
                  </a:lnTo>
                  <a:lnTo>
                    <a:pt x="1011459" y="173831"/>
                  </a:lnTo>
                  <a:lnTo>
                    <a:pt x="1042355" y="207235"/>
                  </a:lnTo>
                  <a:lnTo>
                    <a:pt x="1070646" y="242937"/>
                  </a:lnTo>
                  <a:lnTo>
                    <a:pt x="1096180" y="280784"/>
                  </a:lnTo>
                  <a:lnTo>
                    <a:pt x="1118805" y="320621"/>
                  </a:lnTo>
                  <a:lnTo>
                    <a:pt x="1138368" y="362295"/>
                  </a:lnTo>
                  <a:lnTo>
                    <a:pt x="1154716" y="405652"/>
                  </a:lnTo>
                  <a:lnTo>
                    <a:pt x="1167697" y="450538"/>
                  </a:lnTo>
                  <a:lnTo>
                    <a:pt x="1177158" y="496800"/>
                  </a:lnTo>
                  <a:lnTo>
                    <a:pt x="1182946" y="544284"/>
                  </a:lnTo>
                  <a:lnTo>
                    <a:pt x="1184910" y="592836"/>
                  </a:lnTo>
                  <a:lnTo>
                    <a:pt x="1182946" y="641491"/>
                  </a:lnTo>
                  <a:lnTo>
                    <a:pt x="1177158" y="689056"/>
                  </a:lnTo>
                  <a:lnTo>
                    <a:pt x="1167697" y="735381"/>
                  </a:lnTo>
                  <a:lnTo>
                    <a:pt x="1154716" y="780312"/>
                  </a:lnTo>
                  <a:lnTo>
                    <a:pt x="1138368" y="823698"/>
                  </a:lnTo>
                  <a:lnTo>
                    <a:pt x="1118805" y="865386"/>
                  </a:lnTo>
                  <a:lnTo>
                    <a:pt x="1096180" y="905225"/>
                  </a:lnTo>
                  <a:lnTo>
                    <a:pt x="1070646" y="943063"/>
                  </a:lnTo>
                  <a:lnTo>
                    <a:pt x="1042355" y="978747"/>
                  </a:lnTo>
                  <a:lnTo>
                    <a:pt x="1011459" y="1012126"/>
                  </a:lnTo>
                  <a:lnTo>
                    <a:pt x="978112" y="1043047"/>
                  </a:lnTo>
                  <a:lnTo>
                    <a:pt x="942465" y="1071359"/>
                  </a:lnTo>
                  <a:lnTo>
                    <a:pt x="904672" y="1096910"/>
                  </a:lnTo>
                  <a:lnTo>
                    <a:pt x="864886" y="1119547"/>
                  </a:lnTo>
                  <a:lnTo>
                    <a:pt x="823257" y="1139118"/>
                  </a:lnTo>
                  <a:lnTo>
                    <a:pt x="779940" y="1155472"/>
                  </a:lnTo>
                  <a:lnTo>
                    <a:pt x="735087" y="1168456"/>
                  </a:lnTo>
                  <a:lnTo>
                    <a:pt x="688850" y="1177919"/>
                  </a:lnTo>
                  <a:lnTo>
                    <a:pt x="641382" y="1183708"/>
                  </a:lnTo>
                  <a:lnTo>
                    <a:pt x="592836" y="1185672"/>
                  </a:lnTo>
                  <a:lnTo>
                    <a:pt x="544180" y="1183708"/>
                  </a:lnTo>
                  <a:lnTo>
                    <a:pt x="496615" y="1177919"/>
                  </a:lnTo>
                  <a:lnTo>
                    <a:pt x="450290" y="1168456"/>
                  </a:lnTo>
                  <a:lnTo>
                    <a:pt x="405359" y="1155472"/>
                  </a:lnTo>
                  <a:lnTo>
                    <a:pt x="361973" y="1139118"/>
                  </a:lnTo>
                  <a:lnTo>
                    <a:pt x="320285" y="1119547"/>
                  </a:lnTo>
                  <a:lnTo>
                    <a:pt x="280446" y="1096910"/>
                  </a:lnTo>
                  <a:lnTo>
                    <a:pt x="242608" y="1071359"/>
                  </a:lnTo>
                  <a:lnTo>
                    <a:pt x="206924" y="1043047"/>
                  </a:lnTo>
                  <a:lnTo>
                    <a:pt x="173545" y="1012126"/>
                  </a:lnTo>
                  <a:lnTo>
                    <a:pt x="142624" y="978747"/>
                  </a:lnTo>
                  <a:lnTo>
                    <a:pt x="114312" y="943063"/>
                  </a:lnTo>
                  <a:lnTo>
                    <a:pt x="88761" y="905225"/>
                  </a:lnTo>
                  <a:lnTo>
                    <a:pt x="66124" y="865386"/>
                  </a:lnTo>
                  <a:lnTo>
                    <a:pt x="46553" y="823698"/>
                  </a:lnTo>
                  <a:lnTo>
                    <a:pt x="30199" y="780312"/>
                  </a:lnTo>
                  <a:lnTo>
                    <a:pt x="17215" y="735381"/>
                  </a:lnTo>
                  <a:lnTo>
                    <a:pt x="7752" y="689056"/>
                  </a:lnTo>
                  <a:lnTo>
                    <a:pt x="1963" y="641491"/>
                  </a:lnTo>
                  <a:lnTo>
                    <a:pt x="0" y="592836"/>
                  </a:lnTo>
                </a:path>
              </a:pathLst>
            </a:custGeom>
            <a:ln w="38100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568440" y="2861310"/>
              <a:ext cx="701040" cy="224790"/>
            </a:xfrm>
            <a:custGeom>
              <a:avLst/>
              <a:gdLst/>
              <a:ahLst/>
              <a:cxnLst/>
              <a:rect l="l" t="t" r="r" b="b"/>
              <a:pathLst>
                <a:path w="701040" h="224789">
                  <a:moveTo>
                    <a:pt x="0" y="224790"/>
                  </a:moveTo>
                  <a:lnTo>
                    <a:pt x="701039" y="0"/>
                  </a:lnTo>
                </a:path>
              </a:pathLst>
            </a:custGeom>
            <a:ln w="21158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435852" y="3033522"/>
              <a:ext cx="172720" cy="105410"/>
            </a:xfrm>
            <a:custGeom>
              <a:avLst/>
              <a:gdLst/>
              <a:ahLst/>
              <a:cxnLst/>
              <a:rect l="l" t="t" r="r" b="b"/>
              <a:pathLst>
                <a:path w="172720" h="105410">
                  <a:moveTo>
                    <a:pt x="172211" y="105155"/>
                  </a:moveTo>
                  <a:lnTo>
                    <a:pt x="132587" y="0"/>
                  </a:lnTo>
                  <a:lnTo>
                    <a:pt x="0" y="105155"/>
                  </a:lnTo>
                  <a:lnTo>
                    <a:pt x="172211" y="1051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814060" y="3429762"/>
              <a:ext cx="1495425" cy="40005"/>
            </a:xfrm>
            <a:custGeom>
              <a:avLst/>
              <a:gdLst/>
              <a:ahLst/>
              <a:cxnLst/>
              <a:rect l="l" t="t" r="r" b="b"/>
              <a:pathLst>
                <a:path w="1495425" h="40004">
                  <a:moveTo>
                    <a:pt x="0" y="0"/>
                  </a:moveTo>
                  <a:lnTo>
                    <a:pt x="1495043" y="39623"/>
                  </a:lnTo>
                </a:path>
              </a:pathLst>
            </a:custGeom>
            <a:ln w="21158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68518" y="3377184"/>
              <a:ext cx="159385" cy="106045"/>
            </a:xfrm>
            <a:custGeom>
              <a:avLst/>
              <a:gdLst/>
              <a:ahLst/>
              <a:cxnLst/>
              <a:rect l="l" t="t" r="r" b="b"/>
              <a:pathLst>
                <a:path w="159385" h="106045">
                  <a:moveTo>
                    <a:pt x="159258" y="105917"/>
                  </a:moveTo>
                  <a:lnTo>
                    <a:pt x="159258" y="0"/>
                  </a:lnTo>
                  <a:lnTo>
                    <a:pt x="0" y="52577"/>
                  </a:lnTo>
                  <a:lnTo>
                    <a:pt x="159258" y="1059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885432" y="1816608"/>
              <a:ext cx="781050" cy="635000"/>
            </a:xfrm>
            <a:custGeom>
              <a:avLst/>
              <a:gdLst/>
              <a:ahLst/>
              <a:cxnLst/>
              <a:rect l="l" t="t" r="r" b="b"/>
              <a:pathLst>
                <a:path w="781050" h="635000">
                  <a:moveTo>
                    <a:pt x="781050" y="634746"/>
                  </a:moveTo>
                  <a:lnTo>
                    <a:pt x="0" y="0"/>
                  </a:lnTo>
                </a:path>
              </a:pathLst>
            </a:custGeom>
            <a:ln w="21158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13904" y="2397156"/>
              <a:ext cx="116681" cy="11668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769358" y="1459230"/>
              <a:ext cx="1402080" cy="3280410"/>
            </a:xfrm>
            <a:custGeom>
              <a:avLst/>
              <a:gdLst/>
              <a:ahLst/>
              <a:cxnLst/>
              <a:rect l="l" t="t" r="r" b="b"/>
              <a:pathLst>
                <a:path w="1402079" h="3280410">
                  <a:moveTo>
                    <a:pt x="0" y="3280410"/>
                  </a:moveTo>
                  <a:lnTo>
                    <a:pt x="1402079" y="0"/>
                  </a:lnTo>
                </a:path>
              </a:pathLst>
            </a:custGeom>
            <a:ln w="38100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5581650" y="5276850"/>
            <a:ext cx="1503680" cy="231775"/>
          </a:xfrm>
          <a:custGeom>
            <a:avLst/>
            <a:gdLst/>
            <a:ahLst/>
            <a:cxnLst/>
            <a:rect l="l" t="t" r="r" b="b"/>
            <a:pathLst>
              <a:path w="1503679" h="231775">
                <a:moveTo>
                  <a:pt x="135636" y="57150"/>
                </a:moveTo>
                <a:lnTo>
                  <a:pt x="120181" y="16692"/>
                </a:lnTo>
                <a:lnTo>
                  <a:pt x="73151" y="3221"/>
                </a:lnTo>
                <a:lnTo>
                  <a:pt x="0" y="3048"/>
                </a:lnTo>
                <a:lnTo>
                  <a:pt x="0" y="179832"/>
                </a:lnTo>
                <a:lnTo>
                  <a:pt x="35814" y="179832"/>
                </a:lnTo>
                <a:lnTo>
                  <a:pt x="35813" y="32766"/>
                </a:lnTo>
                <a:lnTo>
                  <a:pt x="66293" y="32766"/>
                </a:lnTo>
                <a:lnTo>
                  <a:pt x="74675" y="33528"/>
                </a:lnTo>
                <a:lnTo>
                  <a:pt x="78485" y="34290"/>
                </a:lnTo>
                <a:lnTo>
                  <a:pt x="84581" y="35052"/>
                </a:lnTo>
                <a:lnTo>
                  <a:pt x="89153" y="37338"/>
                </a:lnTo>
                <a:lnTo>
                  <a:pt x="92963" y="41910"/>
                </a:lnTo>
                <a:lnTo>
                  <a:pt x="96773" y="45720"/>
                </a:lnTo>
                <a:lnTo>
                  <a:pt x="99059" y="51054"/>
                </a:lnTo>
                <a:lnTo>
                  <a:pt x="99060" y="109728"/>
                </a:lnTo>
                <a:lnTo>
                  <a:pt x="102107" y="108966"/>
                </a:lnTo>
                <a:lnTo>
                  <a:pt x="132099" y="78581"/>
                </a:lnTo>
                <a:lnTo>
                  <a:pt x="135219" y="64865"/>
                </a:lnTo>
                <a:lnTo>
                  <a:pt x="135636" y="57150"/>
                </a:lnTo>
                <a:close/>
              </a:path>
              <a:path w="1503679" h="231775">
                <a:moveTo>
                  <a:pt x="99060" y="109728"/>
                </a:moveTo>
                <a:lnTo>
                  <a:pt x="99059" y="63246"/>
                </a:lnTo>
                <a:lnTo>
                  <a:pt x="97535" y="67818"/>
                </a:lnTo>
                <a:lnTo>
                  <a:pt x="94488" y="71628"/>
                </a:lnTo>
                <a:lnTo>
                  <a:pt x="35813" y="83058"/>
                </a:lnTo>
                <a:lnTo>
                  <a:pt x="35813" y="112776"/>
                </a:lnTo>
                <a:lnTo>
                  <a:pt x="80581" y="112204"/>
                </a:lnTo>
                <a:lnTo>
                  <a:pt x="96012" y="110490"/>
                </a:lnTo>
                <a:lnTo>
                  <a:pt x="99060" y="109728"/>
                </a:lnTo>
                <a:close/>
              </a:path>
              <a:path w="1503679" h="231775">
                <a:moveTo>
                  <a:pt x="288798" y="115062"/>
                </a:moveTo>
                <a:lnTo>
                  <a:pt x="278511" y="77664"/>
                </a:lnTo>
                <a:lnTo>
                  <a:pt x="236648" y="49922"/>
                </a:lnTo>
                <a:lnTo>
                  <a:pt x="222504" y="48768"/>
                </a:lnTo>
                <a:lnTo>
                  <a:pt x="213514" y="49327"/>
                </a:lnTo>
                <a:lnTo>
                  <a:pt x="175164" y="67246"/>
                </a:lnTo>
                <a:lnTo>
                  <a:pt x="157424" y="105417"/>
                </a:lnTo>
                <a:lnTo>
                  <a:pt x="156972" y="113538"/>
                </a:lnTo>
                <a:lnTo>
                  <a:pt x="157424" y="124408"/>
                </a:lnTo>
                <a:lnTo>
                  <a:pt x="175545" y="164687"/>
                </a:lnTo>
                <a:lnTo>
                  <a:pt x="191262" y="175174"/>
                </a:lnTo>
                <a:lnTo>
                  <a:pt x="191262" y="115824"/>
                </a:lnTo>
                <a:lnTo>
                  <a:pt x="191833" y="106680"/>
                </a:lnTo>
                <a:lnTo>
                  <a:pt x="214122" y="76200"/>
                </a:lnTo>
                <a:lnTo>
                  <a:pt x="231647" y="76200"/>
                </a:lnTo>
                <a:lnTo>
                  <a:pt x="254508" y="115062"/>
                </a:lnTo>
                <a:lnTo>
                  <a:pt x="254508" y="174869"/>
                </a:lnTo>
                <a:lnTo>
                  <a:pt x="260342" y="171628"/>
                </a:lnTo>
                <a:lnTo>
                  <a:pt x="270510" y="163068"/>
                </a:lnTo>
                <a:lnTo>
                  <a:pt x="278511" y="153209"/>
                </a:lnTo>
                <a:lnTo>
                  <a:pt x="284226" y="141922"/>
                </a:lnTo>
                <a:lnTo>
                  <a:pt x="287655" y="129206"/>
                </a:lnTo>
                <a:lnTo>
                  <a:pt x="288798" y="115062"/>
                </a:lnTo>
                <a:close/>
              </a:path>
              <a:path w="1503679" h="231775">
                <a:moveTo>
                  <a:pt x="254508" y="174869"/>
                </a:moveTo>
                <a:lnTo>
                  <a:pt x="254508" y="115062"/>
                </a:lnTo>
                <a:lnTo>
                  <a:pt x="253936" y="124206"/>
                </a:lnTo>
                <a:lnTo>
                  <a:pt x="252222" y="132207"/>
                </a:lnTo>
                <a:lnTo>
                  <a:pt x="249364" y="139065"/>
                </a:lnTo>
                <a:lnTo>
                  <a:pt x="245364" y="144780"/>
                </a:lnTo>
                <a:lnTo>
                  <a:pt x="239268" y="151638"/>
                </a:lnTo>
                <a:lnTo>
                  <a:pt x="231647" y="154686"/>
                </a:lnTo>
                <a:lnTo>
                  <a:pt x="214122" y="154686"/>
                </a:lnTo>
                <a:lnTo>
                  <a:pt x="191262" y="115824"/>
                </a:lnTo>
                <a:lnTo>
                  <a:pt x="191262" y="175174"/>
                </a:lnTo>
                <a:lnTo>
                  <a:pt x="197762" y="178057"/>
                </a:lnTo>
                <a:lnTo>
                  <a:pt x="205930" y="180689"/>
                </a:lnTo>
                <a:lnTo>
                  <a:pt x="214383" y="182320"/>
                </a:lnTo>
                <a:lnTo>
                  <a:pt x="223265" y="182880"/>
                </a:lnTo>
                <a:lnTo>
                  <a:pt x="236862" y="181606"/>
                </a:lnTo>
                <a:lnTo>
                  <a:pt x="249174" y="177831"/>
                </a:lnTo>
                <a:lnTo>
                  <a:pt x="254508" y="174869"/>
                </a:lnTo>
                <a:close/>
              </a:path>
              <a:path w="1503679" h="231775">
                <a:moveTo>
                  <a:pt x="489966" y="51816"/>
                </a:moveTo>
                <a:lnTo>
                  <a:pt x="456438" y="51816"/>
                </a:lnTo>
                <a:lnTo>
                  <a:pt x="432054" y="135636"/>
                </a:lnTo>
                <a:lnTo>
                  <a:pt x="410718" y="51816"/>
                </a:lnTo>
                <a:lnTo>
                  <a:pt x="377952" y="51816"/>
                </a:lnTo>
                <a:lnTo>
                  <a:pt x="355854" y="135636"/>
                </a:lnTo>
                <a:lnTo>
                  <a:pt x="331470" y="51816"/>
                </a:lnTo>
                <a:lnTo>
                  <a:pt x="298704" y="51816"/>
                </a:lnTo>
                <a:lnTo>
                  <a:pt x="339090" y="179832"/>
                </a:lnTo>
                <a:lnTo>
                  <a:pt x="372618" y="179832"/>
                </a:lnTo>
                <a:lnTo>
                  <a:pt x="393954" y="97536"/>
                </a:lnTo>
                <a:lnTo>
                  <a:pt x="416052" y="179832"/>
                </a:lnTo>
                <a:lnTo>
                  <a:pt x="448818" y="179832"/>
                </a:lnTo>
                <a:lnTo>
                  <a:pt x="489966" y="51816"/>
                </a:lnTo>
                <a:close/>
              </a:path>
              <a:path w="1503679" h="231775">
                <a:moveTo>
                  <a:pt x="617220" y="125730"/>
                </a:moveTo>
                <a:lnTo>
                  <a:pt x="608647" y="78259"/>
                </a:lnTo>
                <a:lnTo>
                  <a:pt x="569821" y="49922"/>
                </a:lnTo>
                <a:lnTo>
                  <a:pt x="556260" y="48768"/>
                </a:lnTo>
                <a:lnTo>
                  <a:pt x="544187" y="49929"/>
                </a:lnTo>
                <a:lnTo>
                  <a:pt x="506908" y="76616"/>
                </a:lnTo>
                <a:lnTo>
                  <a:pt x="497586" y="116586"/>
                </a:lnTo>
                <a:lnTo>
                  <a:pt x="498431" y="129278"/>
                </a:lnTo>
                <a:lnTo>
                  <a:pt x="519564" y="170342"/>
                </a:lnTo>
                <a:lnTo>
                  <a:pt x="532638" y="177855"/>
                </a:lnTo>
                <a:lnTo>
                  <a:pt x="532638" y="95250"/>
                </a:lnTo>
                <a:lnTo>
                  <a:pt x="534924" y="88392"/>
                </a:lnTo>
                <a:lnTo>
                  <a:pt x="540258" y="83058"/>
                </a:lnTo>
                <a:lnTo>
                  <a:pt x="544830" y="76962"/>
                </a:lnTo>
                <a:lnTo>
                  <a:pt x="550926" y="74676"/>
                </a:lnTo>
                <a:lnTo>
                  <a:pt x="565404" y="74676"/>
                </a:lnTo>
                <a:lnTo>
                  <a:pt x="571500" y="76962"/>
                </a:lnTo>
                <a:lnTo>
                  <a:pt x="580644" y="87630"/>
                </a:lnTo>
                <a:lnTo>
                  <a:pt x="583692" y="94488"/>
                </a:lnTo>
                <a:lnTo>
                  <a:pt x="583692" y="125730"/>
                </a:lnTo>
                <a:lnTo>
                  <a:pt x="617220" y="125730"/>
                </a:lnTo>
                <a:close/>
              </a:path>
              <a:path w="1503679" h="231775">
                <a:moveTo>
                  <a:pt x="583692" y="125730"/>
                </a:moveTo>
                <a:lnTo>
                  <a:pt x="583692" y="104394"/>
                </a:lnTo>
                <a:lnTo>
                  <a:pt x="532638" y="104394"/>
                </a:lnTo>
                <a:lnTo>
                  <a:pt x="532638" y="125730"/>
                </a:lnTo>
                <a:lnTo>
                  <a:pt x="583692" y="125730"/>
                </a:lnTo>
                <a:close/>
              </a:path>
              <a:path w="1503679" h="231775">
                <a:moveTo>
                  <a:pt x="615696" y="144780"/>
                </a:moveTo>
                <a:lnTo>
                  <a:pt x="581406" y="138684"/>
                </a:lnTo>
                <a:lnTo>
                  <a:pt x="579882" y="145542"/>
                </a:lnTo>
                <a:lnTo>
                  <a:pt x="576834" y="150114"/>
                </a:lnTo>
                <a:lnTo>
                  <a:pt x="573786" y="153162"/>
                </a:lnTo>
                <a:lnTo>
                  <a:pt x="569976" y="155448"/>
                </a:lnTo>
                <a:lnTo>
                  <a:pt x="565404" y="156972"/>
                </a:lnTo>
                <a:lnTo>
                  <a:pt x="552450" y="156972"/>
                </a:lnTo>
                <a:lnTo>
                  <a:pt x="545592" y="154686"/>
                </a:lnTo>
                <a:lnTo>
                  <a:pt x="540258" y="148590"/>
                </a:lnTo>
                <a:lnTo>
                  <a:pt x="535686" y="143256"/>
                </a:lnTo>
                <a:lnTo>
                  <a:pt x="532638" y="135636"/>
                </a:lnTo>
                <a:lnTo>
                  <a:pt x="532638" y="177855"/>
                </a:lnTo>
                <a:lnTo>
                  <a:pt x="544187" y="181463"/>
                </a:lnTo>
                <a:lnTo>
                  <a:pt x="560070" y="182880"/>
                </a:lnTo>
                <a:lnTo>
                  <a:pt x="569976" y="182181"/>
                </a:lnTo>
                <a:lnTo>
                  <a:pt x="607123" y="160877"/>
                </a:lnTo>
                <a:lnTo>
                  <a:pt x="611838" y="153364"/>
                </a:lnTo>
                <a:lnTo>
                  <a:pt x="615696" y="144780"/>
                </a:lnTo>
                <a:close/>
              </a:path>
              <a:path w="1503679" h="231775">
                <a:moveTo>
                  <a:pt x="726186" y="54864"/>
                </a:moveTo>
                <a:lnTo>
                  <a:pt x="719328" y="51054"/>
                </a:lnTo>
                <a:lnTo>
                  <a:pt x="711708" y="48768"/>
                </a:lnTo>
                <a:lnTo>
                  <a:pt x="698754" y="48768"/>
                </a:lnTo>
                <a:lnTo>
                  <a:pt x="675132" y="70104"/>
                </a:lnTo>
                <a:lnTo>
                  <a:pt x="675132" y="51816"/>
                </a:lnTo>
                <a:lnTo>
                  <a:pt x="643128" y="51816"/>
                </a:lnTo>
                <a:lnTo>
                  <a:pt x="643128" y="179832"/>
                </a:lnTo>
                <a:lnTo>
                  <a:pt x="677418" y="179832"/>
                </a:lnTo>
                <a:lnTo>
                  <a:pt x="677418" y="140208"/>
                </a:lnTo>
                <a:lnTo>
                  <a:pt x="677572" y="125075"/>
                </a:lnTo>
                <a:lnTo>
                  <a:pt x="678084" y="112871"/>
                </a:lnTo>
                <a:lnTo>
                  <a:pt x="679025" y="103667"/>
                </a:lnTo>
                <a:lnTo>
                  <a:pt x="680466" y="97536"/>
                </a:lnTo>
                <a:lnTo>
                  <a:pt x="681990" y="90678"/>
                </a:lnTo>
                <a:lnTo>
                  <a:pt x="684276" y="85344"/>
                </a:lnTo>
                <a:lnTo>
                  <a:pt x="688086" y="83058"/>
                </a:lnTo>
                <a:lnTo>
                  <a:pt x="691134" y="80772"/>
                </a:lnTo>
                <a:lnTo>
                  <a:pt x="694944" y="79248"/>
                </a:lnTo>
                <a:lnTo>
                  <a:pt x="704850" y="79248"/>
                </a:lnTo>
                <a:lnTo>
                  <a:pt x="710184" y="80772"/>
                </a:lnTo>
                <a:lnTo>
                  <a:pt x="716280" y="84582"/>
                </a:lnTo>
                <a:lnTo>
                  <a:pt x="726186" y="54864"/>
                </a:lnTo>
                <a:close/>
              </a:path>
              <a:path w="1503679" h="231775">
                <a:moveTo>
                  <a:pt x="909066" y="177166"/>
                </a:moveTo>
                <a:lnTo>
                  <a:pt x="909066" y="134874"/>
                </a:lnTo>
                <a:lnTo>
                  <a:pt x="906018" y="140208"/>
                </a:lnTo>
                <a:lnTo>
                  <a:pt x="899922" y="145542"/>
                </a:lnTo>
                <a:lnTo>
                  <a:pt x="895230" y="148542"/>
                </a:lnTo>
                <a:lnTo>
                  <a:pt x="889254" y="150685"/>
                </a:lnTo>
                <a:lnTo>
                  <a:pt x="882134" y="151971"/>
                </a:lnTo>
                <a:lnTo>
                  <a:pt x="874013" y="152400"/>
                </a:lnTo>
                <a:lnTo>
                  <a:pt x="866429" y="151959"/>
                </a:lnTo>
                <a:lnTo>
                  <a:pt x="837283" y="126884"/>
                </a:lnTo>
                <a:lnTo>
                  <a:pt x="835152" y="118872"/>
                </a:lnTo>
                <a:lnTo>
                  <a:pt x="800862" y="121920"/>
                </a:lnTo>
                <a:lnTo>
                  <a:pt x="814042" y="158781"/>
                </a:lnTo>
                <a:lnTo>
                  <a:pt x="857988" y="181891"/>
                </a:lnTo>
                <a:lnTo>
                  <a:pt x="874013" y="182880"/>
                </a:lnTo>
                <a:lnTo>
                  <a:pt x="885003" y="182451"/>
                </a:lnTo>
                <a:lnTo>
                  <a:pt x="895064" y="181165"/>
                </a:lnTo>
                <a:lnTo>
                  <a:pt x="904124" y="179022"/>
                </a:lnTo>
                <a:lnTo>
                  <a:pt x="909066" y="177166"/>
                </a:lnTo>
                <a:close/>
              </a:path>
              <a:path w="1503679" h="231775">
                <a:moveTo>
                  <a:pt x="939546" y="53340"/>
                </a:moveTo>
                <a:lnTo>
                  <a:pt x="922019" y="14478"/>
                </a:lnTo>
                <a:lnTo>
                  <a:pt x="871728" y="0"/>
                </a:lnTo>
                <a:lnTo>
                  <a:pt x="861857" y="416"/>
                </a:lnTo>
                <a:lnTo>
                  <a:pt x="824198" y="13430"/>
                </a:lnTo>
                <a:lnTo>
                  <a:pt x="806958" y="49530"/>
                </a:lnTo>
                <a:lnTo>
                  <a:pt x="807970" y="59400"/>
                </a:lnTo>
                <a:lnTo>
                  <a:pt x="839247" y="94202"/>
                </a:lnTo>
                <a:lnTo>
                  <a:pt x="841247" y="94970"/>
                </a:lnTo>
                <a:lnTo>
                  <a:pt x="841247" y="41910"/>
                </a:lnTo>
                <a:lnTo>
                  <a:pt x="843534" y="38862"/>
                </a:lnTo>
                <a:lnTo>
                  <a:pt x="846582" y="35814"/>
                </a:lnTo>
                <a:lnTo>
                  <a:pt x="852678" y="31242"/>
                </a:lnTo>
                <a:lnTo>
                  <a:pt x="861060" y="29718"/>
                </a:lnTo>
                <a:lnTo>
                  <a:pt x="882134" y="29818"/>
                </a:lnTo>
                <a:lnTo>
                  <a:pt x="903732" y="54864"/>
                </a:lnTo>
                <a:lnTo>
                  <a:pt x="939546" y="53340"/>
                </a:lnTo>
                <a:close/>
              </a:path>
              <a:path w="1503679" h="231775">
                <a:moveTo>
                  <a:pt x="944118" y="128016"/>
                </a:moveTo>
                <a:lnTo>
                  <a:pt x="929151" y="89620"/>
                </a:lnTo>
                <a:lnTo>
                  <a:pt x="891635" y="72330"/>
                </a:lnTo>
                <a:lnTo>
                  <a:pt x="879347" y="69342"/>
                </a:lnTo>
                <a:lnTo>
                  <a:pt x="867477" y="66365"/>
                </a:lnTo>
                <a:lnTo>
                  <a:pt x="858107" y="63246"/>
                </a:lnTo>
                <a:lnTo>
                  <a:pt x="851165" y="60126"/>
                </a:lnTo>
                <a:lnTo>
                  <a:pt x="846582" y="57150"/>
                </a:lnTo>
                <a:lnTo>
                  <a:pt x="842772" y="54864"/>
                </a:lnTo>
                <a:lnTo>
                  <a:pt x="841247" y="51054"/>
                </a:lnTo>
                <a:lnTo>
                  <a:pt x="841247" y="94970"/>
                </a:lnTo>
                <a:lnTo>
                  <a:pt x="850189" y="98405"/>
                </a:lnTo>
                <a:lnTo>
                  <a:pt x="863346" y="102108"/>
                </a:lnTo>
                <a:lnTo>
                  <a:pt x="874013" y="104782"/>
                </a:lnTo>
                <a:lnTo>
                  <a:pt x="882134" y="106858"/>
                </a:lnTo>
                <a:lnTo>
                  <a:pt x="909066" y="124206"/>
                </a:lnTo>
                <a:lnTo>
                  <a:pt x="909066" y="177166"/>
                </a:lnTo>
                <a:lnTo>
                  <a:pt x="912113" y="176022"/>
                </a:lnTo>
                <a:lnTo>
                  <a:pt x="942213" y="142779"/>
                </a:lnTo>
                <a:lnTo>
                  <a:pt x="943665" y="135433"/>
                </a:lnTo>
                <a:lnTo>
                  <a:pt x="944118" y="128016"/>
                </a:lnTo>
                <a:close/>
              </a:path>
              <a:path w="1503679" h="231775">
                <a:moveTo>
                  <a:pt x="1148334" y="51816"/>
                </a:moveTo>
                <a:lnTo>
                  <a:pt x="1114806" y="51816"/>
                </a:lnTo>
                <a:lnTo>
                  <a:pt x="1090422" y="135636"/>
                </a:lnTo>
                <a:lnTo>
                  <a:pt x="1069086" y="51816"/>
                </a:lnTo>
                <a:lnTo>
                  <a:pt x="1036319" y="51816"/>
                </a:lnTo>
                <a:lnTo>
                  <a:pt x="1014222" y="135636"/>
                </a:lnTo>
                <a:lnTo>
                  <a:pt x="990600" y="51816"/>
                </a:lnTo>
                <a:lnTo>
                  <a:pt x="957834" y="51816"/>
                </a:lnTo>
                <a:lnTo>
                  <a:pt x="998219" y="179832"/>
                </a:lnTo>
                <a:lnTo>
                  <a:pt x="1030986" y="179832"/>
                </a:lnTo>
                <a:lnTo>
                  <a:pt x="1053084" y="97536"/>
                </a:lnTo>
                <a:lnTo>
                  <a:pt x="1075182" y="179832"/>
                </a:lnTo>
                <a:lnTo>
                  <a:pt x="1107186" y="179832"/>
                </a:lnTo>
                <a:lnTo>
                  <a:pt x="1148334" y="51816"/>
                </a:lnTo>
                <a:close/>
              </a:path>
              <a:path w="1503679" h="231775">
                <a:moveTo>
                  <a:pt x="1200150" y="34290"/>
                </a:moveTo>
                <a:lnTo>
                  <a:pt x="1200150" y="3048"/>
                </a:lnTo>
                <a:lnTo>
                  <a:pt x="1166622" y="3048"/>
                </a:lnTo>
                <a:lnTo>
                  <a:pt x="1166622" y="34290"/>
                </a:lnTo>
                <a:lnTo>
                  <a:pt x="1200150" y="34290"/>
                </a:lnTo>
                <a:close/>
              </a:path>
              <a:path w="1503679" h="231775">
                <a:moveTo>
                  <a:pt x="1200150" y="179832"/>
                </a:moveTo>
                <a:lnTo>
                  <a:pt x="1200150" y="51816"/>
                </a:lnTo>
                <a:lnTo>
                  <a:pt x="1166622" y="51816"/>
                </a:lnTo>
                <a:lnTo>
                  <a:pt x="1166622" y="179832"/>
                </a:lnTo>
                <a:lnTo>
                  <a:pt x="1200150" y="179832"/>
                </a:lnTo>
                <a:close/>
              </a:path>
              <a:path w="1503679" h="231775">
                <a:moveTo>
                  <a:pt x="1351026" y="179832"/>
                </a:moveTo>
                <a:lnTo>
                  <a:pt x="1351026" y="82296"/>
                </a:lnTo>
                <a:lnTo>
                  <a:pt x="1347978" y="71628"/>
                </a:lnTo>
                <a:lnTo>
                  <a:pt x="1345692" y="67056"/>
                </a:lnTo>
                <a:lnTo>
                  <a:pt x="1342644" y="63246"/>
                </a:lnTo>
                <a:lnTo>
                  <a:pt x="1339596" y="58674"/>
                </a:lnTo>
                <a:lnTo>
                  <a:pt x="1308354" y="48768"/>
                </a:lnTo>
                <a:lnTo>
                  <a:pt x="1296233" y="50065"/>
                </a:lnTo>
                <a:lnTo>
                  <a:pt x="1285113" y="54006"/>
                </a:lnTo>
                <a:lnTo>
                  <a:pt x="1275135" y="60662"/>
                </a:lnTo>
                <a:lnTo>
                  <a:pt x="1266444" y="70104"/>
                </a:lnTo>
                <a:lnTo>
                  <a:pt x="1266444" y="51816"/>
                </a:lnTo>
                <a:lnTo>
                  <a:pt x="1234440" y="51816"/>
                </a:lnTo>
                <a:lnTo>
                  <a:pt x="1234440" y="179832"/>
                </a:lnTo>
                <a:lnTo>
                  <a:pt x="1268730" y="179832"/>
                </a:lnTo>
                <a:lnTo>
                  <a:pt x="1268730" y="121920"/>
                </a:lnTo>
                <a:lnTo>
                  <a:pt x="1268872" y="111918"/>
                </a:lnTo>
                <a:lnTo>
                  <a:pt x="1285494" y="76200"/>
                </a:lnTo>
                <a:lnTo>
                  <a:pt x="1290828" y="74676"/>
                </a:lnTo>
                <a:lnTo>
                  <a:pt x="1300734" y="74676"/>
                </a:lnTo>
                <a:lnTo>
                  <a:pt x="1317498" y="114300"/>
                </a:lnTo>
                <a:lnTo>
                  <a:pt x="1317498" y="179832"/>
                </a:lnTo>
                <a:lnTo>
                  <a:pt x="1351026" y="179832"/>
                </a:lnTo>
                <a:close/>
              </a:path>
              <a:path w="1503679" h="231775">
                <a:moveTo>
                  <a:pt x="1503426" y="166116"/>
                </a:moveTo>
                <a:lnTo>
                  <a:pt x="1503426" y="51816"/>
                </a:lnTo>
                <a:lnTo>
                  <a:pt x="1471422" y="51816"/>
                </a:lnTo>
                <a:lnTo>
                  <a:pt x="1471422" y="69342"/>
                </a:lnTo>
                <a:lnTo>
                  <a:pt x="1462980" y="60340"/>
                </a:lnTo>
                <a:lnTo>
                  <a:pt x="1453610" y="53911"/>
                </a:lnTo>
                <a:lnTo>
                  <a:pt x="1443239" y="50053"/>
                </a:lnTo>
                <a:lnTo>
                  <a:pt x="1432560" y="48853"/>
                </a:lnTo>
                <a:lnTo>
                  <a:pt x="1431036" y="48838"/>
                </a:lnTo>
                <a:lnTo>
                  <a:pt x="1420808" y="49780"/>
                </a:lnTo>
                <a:lnTo>
                  <a:pt x="1386816" y="75092"/>
                </a:lnTo>
                <a:lnTo>
                  <a:pt x="1378458" y="115062"/>
                </a:lnTo>
                <a:lnTo>
                  <a:pt x="1379172" y="127194"/>
                </a:lnTo>
                <a:lnTo>
                  <a:pt x="1398031" y="167294"/>
                </a:lnTo>
                <a:lnTo>
                  <a:pt x="1412748" y="176177"/>
                </a:lnTo>
                <a:lnTo>
                  <a:pt x="1412748" y="112776"/>
                </a:lnTo>
                <a:lnTo>
                  <a:pt x="1413307" y="103751"/>
                </a:lnTo>
                <a:lnTo>
                  <a:pt x="1432560" y="74676"/>
                </a:lnTo>
                <a:lnTo>
                  <a:pt x="1449324" y="74676"/>
                </a:lnTo>
                <a:lnTo>
                  <a:pt x="1469898" y="113538"/>
                </a:lnTo>
                <a:lnTo>
                  <a:pt x="1469898" y="228035"/>
                </a:lnTo>
                <a:lnTo>
                  <a:pt x="1470660" y="227838"/>
                </a:lnTo>
                <a:lnTo>
                  <a:pt x="1499616" y="200406"/>
                </a:lnTo>
                <a:lnTo>
                  <a:pt x="1503152" y="176831"/>
                </a:lnTo>
                <a:lnTo>
                  <a:pt x="1503426" y="166116"/>
                </a:lnTo>
                <a:close/>
              </a:path>
              <a:path w="1503679" h="231775">
                <a:moveTo>
                  <a:pt x="1469136" y="228233"/>
                </a:moveTo>
                <a:lnTo>
                  <a:pt x="1469136" y="185166"/>
                </a:lnTo>
                <a:lnTo>
                  <a:pt x="1468374" y="190500"/>
                </a:lnTo>
                <a:lnTo>
                  <a:pt x="1466088" y="197358"/>
                </a:lnTo>
                <a:lnTo>
                  <a:pt x="1463802" y="199644"/>
                </a:lnTo>
                <a:lnTo>
                  <a:pt x="1460754" y="201930"/>
                </a:lnTo>
                <a:lnTo>
                  <a:pt x="1456182" y="204216"/>
                </a:lnTo>
                <a:lnTo>
                  <a:pt x="1450086" y="205740"/>
                </a:lnTo>
                <a:lnTo>
                  <a:pt x="1434084" y="205740"/>
                </a:lnTo>
                <a:lnTo>
                  <a:pt x="1428750" y="204216"/>
                </a:lnTo>
                <a:lnTo>
                  <a:pt x="1425702" y="201930"/>
                </a:lnTo>
                <a:lnTo>
                  <a:pt x="1423416" y="200406"/>
                </a:lnTo>
                <a:lnTo>
                  <a:pt x="1421892" y="197358"/>
                </a:lnTo>
                <a:lnTo>
                  <a:pt x="1421130" y="192786"/>
                </a:lnTo>
                <a:lnTo>
                  <a:pt x="1382268" y="188214"/>
                </a:lnTo>
                <a:lnTo>
                  <a:pt x="1382268" y="192024"/>
                </a:lnTo>
                <a:lnTo>
                  <a:pt x="1383125" y="200286"/>
                </a:lnTo>
                <a:lnTo>
                  <a:pt x="1414367" y="228790"/>
                </a:lnTo>
                <a:lnTo>
                  <a:pt x="1442025" y="231627"/>
                </a:lnTo>
                <a:lnTo>
                  <a:pt x="1443239" y="231622"/>
                </a:lnTo>
                <a:lnTo>
                  <a:pt x="1450621" y="231374"/>
                </a:lnTo>
                <a:lnTo>
                  <a:pt x="1457991" y="230600"/>
                </a:lnTo>
                <a:lnTo>
                  <a:pt x="1464647" y="229397"/>
                </a:lnTo>
                <a:lnTo>
                  <a:pt x="1469136" y="228233"/>
                </a:lnTo>
                <a:close/>
              </a:path>
              <a:path w="1503679" h="231775">
                <a:moveTo>
                  <a:pt x="1469898" y="228035"/>
                </a:moveTo>
                <a:lnTo>
                  <a:pt x="1469898" y="113538"/>
                </a:lnTo>
                <a:lnTo>
                  <a:pt x="1469338" y="122670"/>
                </a:lnTo>
                <a:lnTo>
                  <a:pt x="1467707" y="130587"/>
                </a:lnTo>
                <a:lnTo>
                  <a:pt x="1465075" y="137219"/>
                </a:lnTo>
                <a:lnTo>
                  <a:pt x="1461516" y="142494"/>
                </a:lnTo>
                <a:lnTo>
                  <a:pt x="1455420" y="149352"/>
                </a:lnTo>
                <a:lnTo>
                  <a:pt x="1448562" y="152400"/>
                </a:lnTo>
                <a:lnTo>
                  <a:pt x="1432560" y="152400"/>
                </a:lnTo>
                <a:lnTo>
                  <a:pt x="1412748" y="112776"/>
                </a:lnTo>
                <a:lnTo>
                  <a:pt x="1412748" y="176177"/>
                </a:lnTo>
                <a:lnTo>
                  <a:pt x="1418605" y="178415"/>
                </a:lnTo>
                <a:lnTo>
                  <a:pt x="1431036" y="179832"/>
                </a:lnTo>
                <a:lnTo>
                  <a:pt x="1442025" y="178546"/>
                </a:lnTo>
                <a:lnTo>
                  <a:pt x="1452086" y="174688"/>
                </a:lnTo>
                <a:lnTo>
                  <a:pt x="1461146" y="168259"/>
                </a:lnTo>
                <a:lnTo>
                  <a:pt x="1469136" y="159258"/>
                </a:lnTo>
                <a:lnTo>
                  <a:pt x="1469136" y="228233"/>
                </a:lnTo>
                <a:lnTo>
                  <a:pt x="1469898" y="228035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83173" y="5576315"/>
            <a:ext cx="2351531" cy="179070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3552444" y="4501134"/>
            <a:ext cx="1243965" cy="767715"/>
            <a:chOff x="3552444" y="4501134"/>
            <a:chExt cx="1243965" cy="767715"/>
          </a:xfrm>
        </p:grpSpPr>
        <p:sp>
          <p:nvSpPr>
            <p:cNvPr id="26" name="object 26"/>
            <p:cNvSpPr/>
            <p:nvPr/>
          </p:nvSpPr>
          <p:spPr>
            <a:xfrm>
              <a:off x="3552444" y="4792218"/>
              <a:ext cx="1243965" cy="0"/>
            </a:xfrm>
            <a:custGeom>
              <a:avLst/>
              <a:gdLst/>
              <a:ahLst/>
              <a:cxnLst/>
              <a:rect l="l" t="t" r="r" b="b"/>
              <a:pathLst>
                <a:path w="1243964">
                  <a:moveTo>
                    <a:pt x="0" y="0"/>
                  </a:moveTo>
                  <a:lnTo>
                    <a:pt x="1243584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677155" y="4501134"/>
              <a:ext cx="0" cy="767715"/>
            </a:xfrm>
            <a:custGeom>
              <a:avLst/>
              <a:gdLst/>
              <a:ahLst/>
              <a:cxnLst/>
              <a:rect l="l" t="t" r="r" b="b"/>
              <a:pathLst>
                <a:path h="767714">
                  <a:moveTo>
                    <a:pt x="0" y="767334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5549646" y="3542284"/>
            <a:ext cx="2077720" cy="1720850"/>
            <a:chOff x="5549646" y="3542284"/>
            <a:chExt cx="2077720" cy="1720850"/>
          </a:xfrm>
        </p:grpSpPr>
        <p:sp>
          <p:nvSpPr>
            <p:cNvPr id="29" name="object 29"/>
            <p:cNvSpPr/>
            <p:nvPr/>
          </p:nvSpPr>
          <p:spPr>
            <a:xfrm>
              <a:off x="6541008" y="4499610"/>
              <a:ext cx="405130" cy="753110"/>
            </a:xfrm>
            <a:custGeom>
              <a:avLst/>
              <a:gdLst/>
              <a:ahLst/>
              <a:cxnLst/>
              <a:rect l="l" t="t" r="r" b="b"/>
              <a:pathLst>
                <a:path w="405129" h="753110">
                  <a:moveTo>
                    <a:pt x="387857" y="0"/>
                  </a:moveTo>
                  <a:lnTo>
                    <a:pt x="397060" y="46883"/>
                  </a:lnTo>
                  <a:lnTo>
                    <a:pt x="402777" y="93706"/>
                  </a:lnTo>
                  <a:lnTo>
                    <a:pt x="405086" y="140316"/>
                  </a:lnTo>
                  <a:lnTo>
                    <a:pt x="404067" y="186561"/>
                  </a:lnTo>
                  <a:lnTo>
                    <a:pt x="399799" y="232290"/>
                  </a:lnTo>
                  <a:lnTo>
                    <a:pt x="392363" y="277351"/>
                  </a:lnTo>
                  <a:lnTo>
                    <a:pt x="381837" y="321590"/>
                  </a:lnTo>
                  <a:lnTo>
                    <a:pt x="368302" y="364857"/>
                  </a:lnTo>
                  <a:lnTo>
                    <a:pt x="351835" y="407000"/>
                  </a:lnTo>
                  <a:lnTo>
                    <a:pt x="332517" y="447865"/>
                  </a:lnTo>
                  <a:lnTo>
                    <a:pt x="310428" y="487302"/>
                  </a:lnTo>
                  <a:lnTo>
                    <a:pt x="285646" y="525158"/>
                  </a:lnTo>
                  <a:lnTo>
                    <a:pt x="258251" y="561281"/>
                  </a:lnTo>
                  <a:lnTo>
                    <a:pt x="228323" y="595519"/>
                  </a:lnTo>
                  <a:lnTo>
                    <a:pt x="195941" y="627721"/>
                  </a:lnTo>
                  <a:lnTo>
                    <a:pt x="161184" y="657734"/>
                  </a:lnTo>
                  <a:lnTo>
                    <a:pt x="124132" y="685405"/>
                  </a:lnTo>
                  <a:lnTo>
                    <a:pt x="84864" y="710584"/>
                  </a:lnTo>
                  <a:lnTo>
                    <a:pt x="43460" y="733118"/>
                  </a:lnTo>
                  <a:lnTo>
                    <a:pt x="0" y="752856"/>
                  </a:lnTo>
                </a:path>
              </a:pathLst>
            </a:custGeom>
            <a:ln w="21158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80371" y="4451104"/>
              <a:ext cx="97107" cy="9701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973318" y="3548634"/>
              <a:ext cx="568960" cy="1230630"/>
            </a:xfrm>
            <a:custGeom>
              <a:avLst/>
              <a:gdLst/>
              <a:ahLst/>
              <a:cxnLst/>
              <a:rect l="l" t="t" r="r" b="b"/>
              <a:pathLst>
                <a:path w="568959" h="1230629">
                  <a:moveTo>
                    <a:pt x="568452" y="1230630"/>
                  </a:moveTo>
                  <a:lnTo>
                    <a:pt x="568451" y="0"/>
                  </a:lnTo>
                  <a:lnTo>
                    <a:pt x="555497" y="344424"/>
                  </a:lnTo>
                  <a:lnTo>
                    <a:pt x="548640" y="342138"/>
                  </a:lnTo>
                  <a:lnTo>
                    <a:pt x="537975" y="390449"/>
                  </a:lnTo>
                  <a:lnTo>
                    <a:pt x="525805" y="438333"/>
                  </a:lnTo>
                  <a:lnTo>
                    <a:pt x="512148" y="485760"/>
                  </a:lnTo>
                  <a:lnTo>
                    <a:pt x="497024" y="532698"/>
                  </a:lnTo>
                  <a:lnTo>
                    <a:pt x="480451" y="579115"/>
                  </a:lnTo>
                  <a:lnTo>
                    <a:pt x="462449" y="624981"/>
                  </a:lnTo>
                  <a:lnTo>
                    <a:pt x="443035" y="670263"/>
                  </a:lnTo>
                  <a:lnTo>
                    <a:pt x="422229" y="714930"/>
                  </a:lnTo>
                  <a:lnTo>
                    <a:pt x="400049" y="758952"/>
                  </a:lnTo>
                  <a:lnTo>
                    <a:pt x="376636" y="801908"/>
                  </a:lnTo>
                  <a:lnTo>
                    <a:pt x="351490" y="843865"/>
                  </a:lnTo>
                  <a:lnTo>
                    <a:pt x="324651" y="884755"/>
                  </a:lnTo>
                  <a:lnTo>
                    <a:pt x="296160" y="924512"/>
                  </a:lnTo>
                  <a:lnTo>
                    <a:pt x="266055" y="963070"/>
                  </a:lnTo>
                  <a:lnTo>
                    <a:pt x="234378" y="1000361"/>
                  </a:lnTo>
                  <a:lnTo>
                    <a:pt x="201167" y="1036319"/>
                  </a:lnTo>
                  <a:lnTo>
                    <a:pt x="198119" y="1031747"/>
                  </a:lnTo>
                  <a:lnTo>
                    <a:pt x="0" y="1230630"/>
                  </a:lnTo>
                  <a:lnTo>
                    <a:pt x="568452" y="12306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973318" y="3548634"/>
              <a:ext cx="568960" cy="1230630"/>
            </a:xfrm>
            <a:custGeom>
              <a:avLst/>
              <a:gdLst/>
              <a:ahLst/>
              <a:cxnLst/>
              <a:rect l="l" t="t" r="r" b="b"/>
              <a:pathLst>
                <a:path w="568959" h="1230629">
                  <a:moveTo>
                    <a:pt x="568451" y="0"/>
                  </a:moveTo>
                  <a:lnTo>
                    <a:pt x="555497" y="344424"/>
                  </a:lnTo>
                  <a:lnTo>
                    <a:pt x="548640" y="342138"/>
                  </a:lnTo>
                  <a:lnTo>
                    <a:pt x="537975" y="390449"/>
                  </a:lnTo>
                  <a:lnTo>
                    <a:pt x="525805" y="438333"/>
                  </a:lnTo>
                  <a:lnTo>
                    <a:pt x="512148" y="485760"/>
                  </a:lnTo>
                  <a:lnTo>
                    <a:pt x="497024" y="532698"/>
                  </a:lnTo>
                  <a:lnTo>
                    <a:pt x="480451" y="579115"/>
                  </a:lnTo>
                  <a:lnTo>
                    <a:pt x="462449" y="624981"/>
                  </a:lnTo>
                  <a:lnTo>
                    <a:pt x="443035" y="670263"/>
                  </a:lnTo>
                  <a:lnTo>
                    <a:pt x="422229" y="714930"/>
                  </a:lnTo>
                  <a:lnTo>
                    <a:pt x="400049" y="758952"/>
                  </a:lnTo>
                  <a:lnTo>
                    <a:pt x="376636" y="801908"/>
                  </a:lnTo>
                  <a:lnTo>
                    <a:pt x="351490" y="843865"/>
                  </a:lnTo>
                  <a:lnTo>
                    <a:pt x="324651" y="884755"/>
                  </a:lnTo>
                  <a:lnTo>
                    <a:pt x="296160" y="924512"/>
                  </a:lnTo>
                  <a:lnTo>
                    <a:pt x="266055" y="963070"/>
                  </a:lnTo>
                  <a:lnTo>
                    <a:pt x="234378" y="1000361"/>
                  </a:lnTo>
                  <a:lnTo>
                    <a:pt x="201167" y="1036319"/>
                  </a:lnTo>
                  <a:lnTo>
                    <a:pt x="198119" y="1031747"/>
                  </a:lnTo>
                  <a:lnTo>
                    <a:pt x="0" y="1230630"/>
                  </a:lnTo>
                  <a:lnTo>
                    <a:pt x="568452" y="1230630"/>
                  </a:lnTo>
                  <a:lnTo>
                    <a:pt x="568451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734812" y="4461510"/>
              <a:ext cx="1706880" cy="146050"/>
            </a:xfrm>
            <a:custGeom>
              <a:avLst/>
              <a:gdLst/>
              <a:ahLst/>
              <a:cxnLst/>
              <a:rect l="l" t="t" r="r" b="b"/>
              <a:pathLst>
                <a:path w="1706879" h="146050">
                  <a:moveTo>
                    <a:pt x="0" y="145542"/>
                  </a:moveTo>
                  <a:lnTo>
                    <a:pt x="1706880" y="0"/>
                  </a:lnTo>
                </a:path>
              </a:pathLst>
            </a:custGeom>
            <a:ln w="38100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549646" y="4382261"/>
              <a:ext cx="2077720" cy="291465"/>
            </a:xfrm>
            <a:custGeom>
              <a:avLst/>
              <a:gdLst/>
              <a:ahLst/>
              <a:cxnLst/>
              <a:rect l="l" t="t" r="r" b="b"/>
              <a:pathLst>
                <a:path w="2077720" h="291464">
                  <a:moveTo>
                    <a:pt x="211836" y="291084"/>
                  </a:moveTo>
                  <a:lnTo>
                    <a:pt x="198882" y="145542"/>
                  </a:lnTo>
                  <a:lnTo>
                    <a:pt x="0" y="237744"/>
                  </a:lnTo>
                  <a:lnTo>
                    <a:pt x="211836" y="291084"/>
                  </a:lnTo>
                  <a:close/>
                </a:path>
                <a:path w="2077720" h="291464">
                  <a:moveTo>
                    <a:pt x="2077212" y="52578"/>
                  </a:moveTo>
                  <a:lnTo>
                    <a:pt x="1865376" y="0"/>
                  </a:lnTo>
                  <a:lnTo>
                    <a:pt x="1878330" y="145542"/>
                  </a:lnTo>
                  <a:lnTo>
                    <a:pt x="2077212" y="52578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08904" y="4064508"/>
              <a:ext cx="1600200" cy="53340"/>
            </a:xfrm>
            <a:custGeom>
              <a:avLst/>
              <a:gdLst/>
              <a:ahLst/>
              <a:cxnLst/>
              <a:rect l="l" t="t" r="r" b="b"/>
              <a:pathLst>
                <a:path w="1600200" h="53339">
                  <a:moveTo>
                    <a:pt x="0" y="53340"/>
                  </a:moveTo>
                  <a:lnTo>
                    <a:pt x="1600200" y="0"/>
                  </a:lnTo>
                </a:path>
              </a:pathLst>
            </a:custGeom>
            <a:ln w="21158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563362" y="4064508"/>
              <a:ext cx="158750" cy="106045"/>
            </a:xfrm>
            <a:custGeom>
              <a:avLst/>
              <a:gdLst/>
              <a:ahLst/>
              <a:cxnLst/>
              <a:rect l="l" t="t" r="r" b="b"/>
              <a:pathLst>
                <a:path w="158750" h="106045">
                  <a:moveTo>
                    <a:pt x="158496" y="105918"/>
                  </a:moveTo>
                  <a:lnTo>
                    <a:pt x="158496" y="0"/>
                  </a:lnTo>
                  <a:lnTo>
                    <a:pt x="0" y="66294"/>
                  </a:lnTo>
                  <a:lnTo>
                    <a:pt x="158496" y="1059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41" name="object 41"/>
          <p:cNvSpPr txBox="1"/>
          <p:nvPr/>
        </p:nvSpPr>
        <p:spPr>
          <a:xfrm>
            <a:off x="4664459" y="1287085"/>
            <a:ext cx="1268730" cy="58420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490"/>
              </a:spcBef>
            </a:pPr>
            <a:r>
              <a:rPr sz="1350" b="1" spc="45" dirty="0">
                <a:solidFill>
                  <a:srgbClr val="FF0000"/>
                </a:solidFill>
                <a:latin typeface="Trebuchet MS"/>
                <a:cs typeface="Trebuchet MS"/>
              </a:rPr>
              <a:t>Culpa</a:t>
            </a:r>
            <a:endParaRPr sz="1350">
              <a:latin typeface="Trebuchet MS"/>
              <a:cs typeface="Trebuchet MS"/>
            </a:endParaRPr>
          </a:p>
          <a:p>
            <a:pPr marR="46355" algn="r">
              <a:lnSpc>
                <a:spcPct val="100000"/>
              </a:lnSpc>
              <a:spcBef>
                <a:spcPts val="465"/>
              </a:spcBef>
            </a:pPr>
            <a:r>
              <a:rPr sz="1600" b="1" spc="75" dirty="0">
                <a:solidFill>
                  <a:srgbClr val="FF0000"/>
                </a:solidFill>
                <a:latin typeface="Trebuchet MS"/>
                <a:cs typeface="Trebuchet MS"/>
              </a:rPr>
              <a:t>Impedancia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455157" y="1292352"/>
            <a:ext cx="716280" cy="5086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 algn="ctr">
              <a:lnSpc>
                <a:spcPct val="100000"/>
              </a:lnSpc>
              <a:spcBef>
                <a:spcPts val="100"/>
              </a:spcBef>
            </a:pPr>
            <a:r>
              <a:rPr sz="1250" b="1" spc="65" dirty="0">
                <a:latin typeface="Trebuchet MS"/>
                <a:cs typeface="Trebuchet MS"/>
              </a:rPr>
              <a:t>Carga</a:t>
            </a:r>
            <a:endParaRPr sz="12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980"/>
              </a:spcBef>
            </a:pPr>
            <a:r>
              <a:rPr sz="1100" b="1" spc="-10" dirty="0">
                <a:latin typeface="Trebuchet MS"/>
                <a:cs typeface="Trebuchet MS"/>
              </a:rPr>
              <a:t>Anteojera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398511" y="1457959"/>
            <a:ext cx="1210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rebuchet MS"/>
                <a:cs typeface="Trebuchet MS"/>
              </a:rPr>
              <a:t>(para</a:t>
            </a:r>
            <a:r>
              <a:rPr sz="1200" b="1" spc="25" dirty="0">
                <a:latin typeface="Trebuchet MS"/>
                <a:cs typeface="Trebuchet MS"/>
              </a:rPr>
              <a:t> </a:t>
            </a:r>
            <a:r>
              <a:rPr sz="1200" b="1" spc="-40" dirty="0">
                <a:latin typeface="Trebuchet MS"/>
                <a:cs typeface="Trebuchet MS"/>
              </a:rPr>
              <a:t>Z1,</a:t>
            </a:r>
            <a:r>
              <a:rPr sz="1200" b="1" spc="25" dirty="0">
                <a:latin typeface="Trebuchet MS"/>
                <a:cs typeface="Trebuchet MS"/>
              </a:rPr>
              <a:t> </a:t>
            </a:r>
            <a:r>
              <a:rPr sz="1200" b="1" spc="-40" dirty="0">
                <a:latin typeface="Trebuchet MS"/>
                <a:cs typeface="Trebuchet MS"/>
              </a:rPr>
              <a:t>Z2,</a:t>
            </a:r>
            <a:r>
              <a:rPr sz="1200" b="1" spc="25" dirty="0">
                <a:latin typeface="Trebuchet MS"/>
                <a:cs typeface="Trebuchet MS"/>
              </a:rPr>
              <a:t> </a:t>
            </a:r>
            <a:r>
              <a:rPr sz="1200" b="1" spc="-25" dirty="0">
                <a:latin typeface="Trebuchet MS"/>
                <a:cs typeface="Trebuchet MS"/>
              </a:rPr>
              <a:t>Z3)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09498" y="1520714"/>
            <a:ext cx="2354580" cy="2002789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500" dirty="0">
                <a:solidFill>
                  <a:srgbClr val="EC34F1"/>
                </a:solidFill>
                <a:latin typeface="Arial Unicode MS"/>
                <a:cs typeface="Arial Unicode MS"/>
              </a:rPr>
              <a:t>21:</a:t>
            </a:r>
            <a:r>
              <a:rPr sz="25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500" spc="-10" dirty="0">
                <a:solidFill>
                  <a:srgbClr val="EC34F1"/>
                </a:solidFill>
                <a:latin typeface="Arial Unicode MS"/>
                <a:cs typeface="Arial Unicode MS"/>
              </a:rPr>
              <a:t>Distancia</a:t>
            </a:r>
            <a:endParaRPr sz="2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2200" spc="45" dirty="0">
                <a:solidFill>
                  <a:srgbClr val="EC34F1"/>
                </a:solidFill>
                <a:latin typeface="Arial Unicode MS"/>
                <a:cs typeface="Arial Unicode MS"/>
              </a:rPr>
              <a:t>Elemento</a:t>
            </a:r>
            <a:endParaRPr sz="22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640"/>
              </a:spcBef>
            </a:pPr>
            <a:r>
              <a:rPr sz="1700" dirty="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sz="1700" spc="-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700" spc="-10" dirty="0">
                <a:solidFill>
                  <a:srgbClr val="EC34F1"/>
                </a:solidFill>
                <a:latin typeface="Arial Unicode MS"/>
                <a:cs typeface="Arial Unicode MS"/>
              </a:rPr>
              <a:t>Carga</a:t>
            </a:r>
            <a:endParaRPr sz="17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59"/>
              </a:spcBef>
            </a:pPr>
            <a:r>
              <a:rPr sz="1800" spc="55" dirty="0">
                <a:solidFill>
                  <a:srgbClr val="EC34F1"/>
                </a:solidFill>
                <a:latin typeface="Arial Unicode MS"/>
                <a:cs typeface="Arial Unicode MS"/>
              </a:rPr>
              <a:t>Anteojera</a:t>
            </a:r>
            <a:r>
              <a:rPr sz="18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8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800" spc="-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800" spc="-10" dirty="0">
                <a:solidFill>
                  <a:srgbClr val="EC34F1"/>
                </a:solidFill>
                <a:latin typeface="Arial Unicode MS"/>
                <a:cs typeface="Arial Unicode MS"/>
              </a:rPr>
              <a:t>invasión</a:t>
            </a:r>
            <a:endParaRPr sz="18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900" spc="-9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Z1,</a:t>
            </a:r>
            <a:r>
              <a:rPr sz="1900" spc="-9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Z2,</a:t>
            </a:r>
            <a:r>
              <a:rPr sz="1900" spc="-8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-25" dirty="0">
                <a:solidFill>
                  <a:srgbClr val="EC34F1"/>
                </a:solidFill>
                <a:latin typeface="Arial Unicode MS"/>
                <a:cs typeface="Arial Unicode MS"/>
              </a:rPr>
              <a:t>Z3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315459" y="2017521"/>
            <a:ext cx="32448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spc="-25" dirty="0">
                <a:latin typeface="Trebuchet MS"/>
                <a:cs typeface="Trebuchet MS"/>
              </a:rPr>
              <a:t>+X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386832" y="2614421"/>
            <a:ext cx="11557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spc="15" dirty="0">
                <a:latin typeface="Trebuchet MS"/>
                <a:cs typeface="Trebuchet MS"/>
              </a:rPr>
              <a:t>L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358875" y="2701042"/>
            <a:ext cx="30353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spc="-25" dirty="0">
                <a:solidFill>
                  <a:srgbClr val="FF00FF"/>
                </a:solidFill>
                <a:latin typeface="Trebuchet MS"/>
                <a:cs typeface="Trebuchet MS"/>
              </a:rPr>
              <a:t>Z3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358875" y="3335790"/>
            <a:ext cx="30353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spc="-25" dirty="0">
                <a:solidFill>
                  <a:srgbClr val="0000FF"/>
                </a:solidFill>
                <a:latin typeface="Trebuchet MS"/>
                <a:cs typeface="Trebuchet MS"/>
              </a:rPr>
              <a:t>Z2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384033" y="3945382"/>
            <a:ext cx="30353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spc="-25" dirty="0">
                <a:solidFill>
                  <a:srgbClr val="656599"/>
                </a:solidFill>
                <a:latin typeface="Trebuchet MS"/>
                <a:cs typeface="Trebuchet MS"/>
              </a:rPr>
              <a:t>Z1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903723" y="3376421"/>
            <a:ext cx="11747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spc="-45" dirty="0">
                <a:latin typeface="Trebuchet MS"/>
                <a:cs typeface="Trebuchet MS"/>
              </a:rPr>
              <a:t>T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210586" y="4596119"/>
            <a:ext cx="26289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dirty="0">
                <a:latin typeface="Trebuchet MS"/>
                <a:cs typeface="Trebuchet MS"/>
              </a:rPr>
              <a:t>-</a:t>
            </a:r>
            <a:r>
              <a:rPr sz="1900" b="1" spc="-50" dirty="0">
                <a:latin typeface="Trebuchet MS"/>
                <a:cs typeface="Trebuchet MS"/>
              </a:rPr>
              <a:t>R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551692" y="4615919"/>
            <a:ext cx="38544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dirty="0">
                <a:latin typeface="Trebuchet MS"/>
                <a:cs typeface="Trebuchet MS"/>
              </a:rPr>
              <a:t>+</a:t>
            </a:r>
            <a:r>
              <a:rPr sz="1900" b="1" spc="-114" dirty="0">
                <a:latin typeface="Trebuchet MS"/>
                <a:cs typeface="Trebuchet MS"/>
              </a:rPr>
              <a:t> </a:t>
            </a:r>
            <a:r>
              <a:rPr sz="1900" b="1" spc="40" dirty="0">
                <a:latin typeface="Trebuchet MS"/>
                <a:cs typeface="Trebuchet MS"/>
              </a:rPr>
              <a:t>R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362714" y="5111991"/>
            <a:ext cx="32702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spc="-100" dirty="0">
                <a:latin typeface="Trebuchet MS"/>
                <a:cs typeface="Trebuchet MS"/>
              </a:rPr>
              <a:t>-</a:t>
            </a:r>
            <a:r>
              <a:rPr sz="1900" b="1" spc="-75" dirty="0">
                <a:latin typeface="Trebuchet MS"/>
                <a:cs typeface="Trebuchet MS"/>
              </a:rPr>
              <a:t> </a:t>
            </a:r>
            <a:r>
              <a:rPr sz="1900" b="1" spc="75" dirty="0">
                <a:latin typeface="Trebuchet MS"/>
                <a:cs typeface="Trebuchet MS"/>
              </a:rPr>
              <a:t>X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156195" y="5191295"/>
            <a:ext cx="175260" cy="3282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b="1" i="1" spc="60" dirty="0">
                <a:solidFill>
                  <a:srgbClr val="339965"/>
                </a:solidFill>
                <a:latin typeface="Trebuchet MS"/>
                <a:cs typeface="Trebuchet MS"/>
              </a:rPr>
              <a:t>o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306827" y="5615426"/>
            <a:ext cx="4363720" cy="8451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b="1" i="1" spc="-105" dirty="0">
                <a:latin typeface="Trebuchet MS"/>
                <a:cs typeface="Trebuchet MS"/>
              </a:rPr>
              <a:t>Z1,</a:t>
            </a:r>
            <a:r>
              <a:rPr sz="1550" b="1" i="1" spc="-65" dirty="0">
                <a:latin typeface="Trebuchet MS"/>
                <a:cs typeface="Trebuchet MS"/>
              </a:rPr>
              <a:t> Z2 </a:t>
            </a:r>
            <a:r>
              <a:rPr sz="1550" b="1" i="1" dirty="0">
                <a:latin typeface="Trebuchet MS"/>
                <a:cs typeface="Trebuchet MS"/>
              </a:rPr>
              <a:t>y</a:t>
            </a:r>
            <a:r>
              <a:rPr sz="1550" b="1" i="1" spc="-60" dirty="0">
                <a:latin typeface="Trebuchet MS"/>
                <a:cs typeface="Trebuchet MS"/>
              </a:rPr>
              <a:t> </a:t>
            </a:r>
            <a:r>
              <a:rPr sz="1550" b="1" i="1" spc="-65" dirty="0">
                <a:latin typeface="Trebuchet MS"/>
                <a:cs typeface="Trebuchet MS"/>
              </a:rPr>
              <a:t>Z3 </a:t>
            </a:r>
            <a:r>
              <a:rPr sz="1550" b="1" i="1" dirty="0">
                <a:latin typeface="Trebuchet MS"/>
                <a:cs typeface="Trebuchet MS"/>
              </a:rPr>
              <a:t>solían</a:t>
            </a:r>
            <a:r>
              <a:rPr sz="1550" b="1" i="1" spc="-60" dirty="0">
                <a:latin typeface="Trebuchet MS"/>
                <a:cs typeface="Trebuchet MS"/>
              </a:rPr>
              <a:t> </a:t>
            </a:r>
            <a:r>
              <a:rPr sz="1550" b="1" i="1" spc="-10" dirty="0">
                <a:latin typeface="Trebuchet MS"/>
                <a:cs typeface="Trebuchet MS"/>
              </a:rPr>
              <a:t>disparar</a:t>
            </a:r>
            <a:endParaRPr sz="1550">
              <a:latin typeface="Trebuchet MS"/>
              <a:cs typeface="Trebuchet MS"/>
            </a:endParaRPr>
          </a:p>
          <a:p>
            <a:pPr marL="12700" marR="5080">
              <a:lnSpc>
                <a:spcPts val="2330"/>
              </a:lnSpc>
              <a:spcBef>
                <a:spcPts val="15"/>
              </a:spcBef>
            </a:pPr>
            <a:r>
              <a:rPr sz="1100" b="1" i="1" spc="-65" dirty="0">
                <a:latin typeface="Trebuchet MS"/>
                <a:cs typeface="Trebuchet MS"/>
              </a:rPr>
              <a:t>Z1</a:t>
            </a:r>
            <a:r>
              <a:rPr sz="1100" b="1" i="1" spc="-25" dirty="0">
                <a:latin typeface="Trebuchet MS"/>
                <a:cs typeface="Trebuchet MS"/>
              </a:rPr>
              <a:t> </a:t>
            </a:r>
            <a:r>
              <a:rPr sz="1100" b="1" i="1" dirty="0">
                <a:latin typeface="Trebuchet MS"/>
                <a:cs typeface="Trebuchet MS"/>
              </a:rPr>
              <a:t>configurado</a:t>
            </a:r>
            <a:r>
              <a:rPr sz="1100" b="1" i="1" spc="-25" dirty="0">
                <a:latin typeface="Trebuchet MS"/>
                <a:cs typeface="Trebuchet MS"/>
              </a:rPr>
              <a:t> </a:t>
            </a:r>
            <a:r>
              <a:rPr sz="1100" b="1" i="1" spc="-30" dirty="0">
                <a:latin typeface="Trebuchet MS"/>
                <a:cs typeface="Trebuchet MS"/>
              </a:rPr>
              <a:t>al</a:t>
            </a:r>
            <a:r>
              <a:rPr sz="1100" b="1" i="1" spc="-25" dirty="0">
                <a:latin typeface="Trebuchet MS"/>
                <a:cs typeface="Trebuchet MS"/>
              </a:rPr>
              <a:t> </a:t>
            </a:r>
            <a:r>
              <a:rPr sz="1100" b="1" i="1" spc="-55" dirty="0">
                <a:latin typeface="Trebuchet MS"/>
                <a:cs typeface="Trebuchet MS"/>
              </a:rPr>
              <a:t>80</a:t>
            </a:r>
            <a:r>
              <a:rPr sz="1100" b="1" i="1" spc="-25" dirty="0">
                <a:latin typeface="Trebuchet MS"/>
                <a:cs typeface="Trebuchet MS"/>
              </a:rPr>
              <a:t> </a:t>
            </a:r>
            <a:r>
              <a:rPr sz="1100" b="1" i="1" spc="135" dirty="0">
                <a:latin typeface="Trebuchet MS"/>
                <a:cs typeface="Trebuchet MS"/>
              </a:rPr>
              <a:t>%</a:t>
            </a:r>
            <a:r>
              <a:rPr sz="1100" b="1" i="1" spc="-25" dirty="0">
                <a:latin typeface="Trebuchet MS"/>
                <a:cs typeface="Trebuchet MS"/>
              </a:rPr>
              <a:t> </a:t>
            </a:r>
            <a:r>
              <a:rPr sz="1100" b="1" i="1" dirty="0">
                <a:latin typeface="Trebuchet MS"/>
                <a:cs typeface="Trebuchet MS"/>
              </a:rPr>
              <a:t>de</a:t>
            </a:r>
            <a:r>
              <a:rPr sz="1100" b="1" i="1" spc="-25" dirty="0">
                <a:latin typeface="Trebuchet MS"/>
                <a:cs typeface="Trebuchet MS"/>
              </a:rPr>
              <a:t> </a:t>
            </a:r>
            <a:r>
              <a:rPr sz="1100" b="1" i="1" dirty="0">
                <a:latin typeface="Trebuchet MS"/>
                <a:cs typeface="Trebuchet MS"/>
              </a:rPr>
              <a:t>GSU,</a:t>
            </a:r>
            <a:r>
              <a:rPr sz="1100" b="1" i="1" spc="-25" dirty="0">
                <a:latin typeface="Trebuchet MS"/>
                <a:cs typeface="Trebuchet MS"/>
              </a:rPr>
              <a:t> </a:t>
            </a:r>
            <a:r>
              <a:rPr sz="1100" b="1" i="1" spc="-65" dirty="0">
                <a:latin typeface="Trebuchet MS"/>
                <a:cs typeface="Trebuchet MS"/>
              </a:rPr>
              <a:t>Z2</a:t>
            </a:r>
            <a:r>
              <a:rPr sz="1100" b="1" i="1" spc="-25" dirty="0">
                <a:latin typeface="Trebuchet MS"/>
                <a:cs typeface="Trebuchet MS"/>
              </a:rPr>
              <a:t> </a:t>
            </a:r>
            <a:r>
              <a:rPr sz="1100" b="1" i="1" dirty="0">
                <a:latin typeface="Trebuchet MS"/>
                <a:cs typeface="Trebuchet MS"/>
              </a:rPr>
              <a:t>configurado</a:t>
            </a:r>
            <a:r>
              <a:rPr sz="1100" b="1" i="1" spc="-25" dirty="0">
                <a:latin typeface="Trebuchet MS"/>
                <a:cs typeface="Trebuchet MS"/>
              </a:rPr>
              <a:t> </a:t>
            </a:r>
            <a:r>
              <a:rPr sz="1100" b="1" i="1" spc="-30" dirty="0">
                <a:latin typeface="Trebuchet MS"/>
                <a:cs typeface="Trebuchet MS"/>
              </a:rPr>
              <a:t>al</a:t>
            </a:r>
            <a:r>
              <a:rPr sz="1100" b="1" i="1" spc="-25" dirty="0">
                <a:latin typeface="Trebuchet MS"/>
                <a:cs typeface="Trebuchet MS"/>
              </a:rPr>
              <a:t> </a:t>
            </a:r>
            <a:r>
              <a:rPr sz="1100" b="1" i="1" spc="-55" dirty="0">
                <a:latin typeface="Trebuchet MS"/>
                <a:cs typeface="Trebuchet MS"/>
              </a:rPr>
              <a:t>120</a:t>
            </a:r>
            <a:r>
              <a:rPr sz="1100" b="1" i="1" spc="-20" dirty="0">
                <a:latin typeface="Trebuchet MS"/>
                <a:cs typeface="Trebuchet MS"/>
              </a:rPr>
              <a:t> </a:t>
            </a:r>
            <a:r>
              <a:rPr sz="1100" b="1" i="1" spc="135" dirty="0">
                <a:latin typeface="Trebuchet MS"/>
                <a:cs typeface="Trebuchet MS"/>
              </a:rPr>
              <a:t>%</a:t>
            </a:r>
            <a:r>
              <a:rPr sz="1100" b="1" i="1" spc="-25" dirty="0">
                <a:latin typeface="Trebuchet MS"/>
                <a:cs typeface="Trebuchet MS"/>
              </a:rPr>
              <a:t> </a:t>
            </a:r>
            <a:r>
              <a:rPr sz="1100" b="1" i="1" dirty="0">
                <a:latin typeface="Trebuchet MS"/>
                <a:cs typeface="Trebuchet MS"/>
              </a:rPr>
              <a:t>de</a:t>
            </a:r>
            <a:r>
              <a:rPr sz="1100" b="1" i="1" spc="-25" dirty="0">
                <a:latin typeface="Trebuchet MS"/>
                <a:cs typeface="Trebuchet MS"/>
              </a:rPr>
              <a:t> </a:t>
            </a:r>
            <a:r>
              <a:rPr sz="1100" b="1" i="1" dirty="0">
                <a:latin typeface="Trebuchet MS"/>
                <a:cs typeface="Trebuchet MS"/>
              </a:rPr>
              <a:t>GSU</a:t>
            </a:r>
            <a:r>
              <a:rPr sz="1100" b="1" i="1" spc="-25" dirty="0">
                <a:latin typeface="Trebuchet MS"/>
                <a:cs typeface="Trebuchet MS"/>
              </a:rPr>
              <a:t> Z3 </a:t>
            </a:r>
            <a:r>
              <a:rPr sz="1100" b="1" i="1" dirty="0">
                <a:latin typeface="Trebuchet MS"/>
                <a:cs typeface="Trebuchet MS"/>
              </a:rPr>
              <a:t>configurado</a:t>
            </a:r>
            <a:r>
              <a:rPr sz="1100" b="1" i="1" spc="20" dirty="0">
                <a:latin typeface="Trebuchet MS"/>
                <a:cs typeface="Trebuchet MS"/>
              </a:rPr>
              <a:t> </a:t>
            </a:r>
            <a:r>
              <a:rPr sz="1100" b="1" i="1" dirty="0">
                <a:latin typeface="Trebuchet MS"/>
                <a:cs typeface="Trebuchet MS"/>
              </a:rPr>
              <a:t>en</a:t>
            </a:r>
            <a:r>
              <a:rPr sz="1100" b="1" i="1" spc="25" dirty="0">
                <a:latin typeface="Trebuchet MS"/>
                <a:cs typeface="Trebuchet MS"/>
              </a:rPr>
              <a:t> </a:t>
            </a:r>
            <a:r>
              <a:rPr sz="1100" b="1" i="1" dirty="0">
                <a:latin typeface="Trebuchet MS"/>
                <a:cs typeface="Trebuchet MS"/>
              </a:rPr>
              <a:t>bus</a:t>
            </a:r>
            <a:r>
              <a:rPr sz="1100" b="1" i="1" spc="25" dirty="0">
                <a:latin typeface="Trebuchet MS"/>
                <a:cs typeface="Trebuchet MS"/>
              </a:rPr>
              <a:t> </a:t>
            </a:r>
            <a:r>
              <a:rPr sz="1100" b="1" i="1" dirty="0">
                <a:latin typeface="Trebuchet MS"/>
                <a:cs typeface="Trebuchet MS"/>
              </a:rPr>
              <a:t>remoto</a:t>
            </a:r>
            <a:r>
              <a:rPr sz="1100" b="1" i="1" spc="25" dirty="0">
                <a:latin typeface="Trebuchet MS"/>
                <a:cs typeface="Trebuchet MS"/>
              </a:rPr>
              <a:t> </a:t>
            </a:r>
            <a:r>
              <a:rPr sz="1100" b="1" i="1" dirty="0">
                <a:latin typeface="Trebuchet MS"/>
                <a:cs typeface="Trebuchet MS"/>
              </a:rPr>
              <a:t>de</a:t>
            </a:r>
            <a:r>
              <a:rPr sz="1100" b="1" i="1" spc="25" dirty="0">
                <a:latin typeface="Trebuchet MS"/>
                <a:cs typeface="Trebuchet MS"/>
              </a:rPr>
              <a:t> </a:t>
            </a:r>
            <a:r>
              <a:rPr sz="1100" b="1" i="1" spc="-10" dirty="0">
                <a:latin typeface="Trebuchet MS"/>
                <a:cs typeface="Trebuchet MS"/>
              </a:rPr>
              <a:t>sobrealcance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172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768094" y="6932999"/>
            <a:ext cx="5625465" cy="2406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00" b="1" i="1" dirty="0">
                <a:solidFill>
                  <a:srgbClr val="70309F"/>
                </a:solidFill>
                <a:latin typeface="Trebuchet MS"/>
                <a:cs typeface="Trebuchet MS"/>
              </a:rPr>
              <a:t>Oscilación</a:t>
            </a:r>
            <a:r>
              <a:rPr sz="1400" b="1" i="1" spc="-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400" b="1" i="1" dirty="0">
                <a:solidFill>
                  <a:srgbClr val="70309F"/>
                </a:solidFill>
                <a:latin typeface="Trebuchet MS"/>
                <a:cs typeface="Trebuchet MS"/>
              </a:rPr>
              <a:t>de potencia estable</a:t>
            </a:r>
            <a:r>
              <a:rPr sz="1400" b="1" i="1" spc="-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400" b="1" i="1" dirty="0">
                <a:solidFill>
                  <a:srgbClr val="70309F"/>
                </a:solidFill>
                <a:latin typeface="Trebuchet MS"/>
                <a:cs typeface="Trebuchet MS"/>
              </a:rPr>
              <a:t>y cegamiento de invasión</a:t>
            </a:r>
            <a:r>
              <a:rPr sz="1400" b="1" i="1" spc="-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400" b="1" i="1" dirty="0">
                <a:solidFill>
                  <a:srgbClr val="70309F"/>
                </a:solidFill>
                <a:latin typeface="Trebuchet MS"/>
                <a:cs typeface="Trebuchet MS"/>
              </a:rPr>
              <a:t>de </a:t>
            </a:r>
            <a:r>
              <a:rPr sz="1400" b="1" i="1" spc="-10" dirty="0">
                <a:solidFill>
                  <a:srgbClr val="70309F"/>
                </a:solidFill>
                <a:latin typeface="Trebuchet MS"/>
                <a:cs typeface="Trebuchet MS"/>
              </a:rPr>
              <a:t>carga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39115" y="3034283"/>
            <a:ext cx="458470" cy="132080"/>
          </a:xfrm>
          <a:custGeom>
            <a:avLst/>
            <a:gdLst/>
            <a:ahLst/>
            <a:cxnLst/>
            <a:rect l="l" t="t" r="r" b="b"/>
            <a:pathLst>
              <a:path w="458470" h="132080">
                <a:moveTo>
                  <a:pt x="450532" y="36575"/>
                </a:moveTo>
                <a:lnTo>
                  <a:pt x="444436" y="32765"/>
                </a:lnTo>
                <a:lnTo>
                  <a:pt x="441388" y="30479"/>
                </a:lnTo>
                <a:lnTo>
                  <a:pt x="438340" y="27431"/>
                </a:lnTo>
                <a:lnTo>
                  <a:pt x="435292" y="25907"/>
                </a:lnTo>
                <a:lnTo>
                  <a:pt x="429196" y="23621"/>
                </a:lnTo>
                <a:lnTo>
                  <a:pt x="422338" y="22097"/>
                </a:lnTo>
                <a:lnTo>
                  <a:pt x="416242" y="19811"/>
                </a:lnTo>
                <a:lnTo>
                  <a:pt x="407003" y="16382"/>
                </a:lnTo>
                <a:lnTo>
                  <a:pt x="405955" y="16382"/>
                </a:lnTo>
                <a:lnTo>
                  <a:pt x="394144" y="12953"/>
                </a:lnTo>
                <a:lnTo>
                  <a:pt x="391096" y="12191"/>
                </a:lnTo>
                <a:lnTo>
                  <a:pt x="388048" y="9905"/>
                </a:lnTo>
                <a:lnTo>
                  <a:pt x="384238" y="9905"/>
                </a:lnTo>
                <a:lnTo>
                  <a:pt x="377261" y="8882"/>
                </a:lnTo>
                <a:lnTo>
                  <a:pt x="363021" y="7119"/>
                </a:lnTo>
                <a:lnTo>
                  <a:pt x="350710" y="5333"/>
                </a:lnTo>
                <a:lnTo>
                  <a:pt x="345376" y="3809"/>
                </a:lnTo>
                <a:lnTo>
                  <a:pt x="340042" y="3047"/>
                </a:lnTo>
                <a:lnTo>
                  <a:pt x="333946" y="1523"/>
                </a:lnTo>
                <a:lnTo>
                  <a:pt x="327088" y="761"/>
                </a:lnTo>
                <a:lnTo>
                  <a:pt x="320992" y="0"/>
                </a:lnTo>
                <a:lnTo>
                  <a:pt x="53073" y="2960"/>
                </a:lnTo>
                <a:lnTo>
                  <a:pt x="16954" y="19811"/>
                </a:lnTo>
                <a:lnTo>
                  <a:pt x="13108" y="32432"/>
                </a:lnTo>
                <a:lnTo>
                  <a:pt x="11334" y="37909"/>
                </a:lnTo>
                <a:lnTo>
                  <a:pt x="9132" y="42529"/>
                </a:lnTo>
                <a:lnTo>
                  <a:pt x="4000" y="52577"/>
                </a:lnTo>
                <a:lnTo>
                  <a:pt x="1428" y="66043"/>
                </a:lnTo>
                <a:lnTo>
                  <a:pt x="0" y="77438"/>
                </a:lnTo>
                <a:lnTo>
                  <a:pt x="571" y="89546"/>
                </a:lnTo>
                <a:lnTo>
                  <a:pt x="4000" y="105155"/>
                </a:lnTo>
                <a:lnTo>
                  <a:pt x="6286" y="112775"/>
                </a:lnTo>
                <a:lnTo>
                  <a:pt x="10858" y="120395"/>
                </a:lnTo>
                <a:lnTo>
                  <a:pt x="16954" y="124967"/>
                </a:lnTo>
                <a:lnTo>
                  <a:pt x="16954" y="131825"/>
                </a:lnTo>
                <a:lnTo>
                  <a:pt x="53073" y="129604"/>
                </a:lnTo>
                <a:lnTo>
                  <a:pt x="75476" y="128119"/>
                </a:lnTo>
                <a:lnTo>
                  <a:pt x="80048" y="127793"/>
                </a:lnTo>
                <a:lnTo>
                  <a:pt x="80048" y="131094"/>
                </a:lnTo>
                <a:lnTo>
                  <a:pt x="95135" y="131579"/>
                </a:lnTo>
                <a:lnTo>
                  <a:pt x="131254" y="131825"/>
                </a:lnTo>
                <a:lnTo>
                  <a:pt x="180788" y="131649"/>
                </a:lnTo>
                <a:lnTo>
                  <a:pt x="230342" y="131176"/>
                </a:lnTo>
                <a:lnTo>
                  <a:pt x="279939" y="130492"/>
                </a:lnTo>
                <a:lnTo>
                  <a:pt x="429196" y="128015"/>
                </a:lnTo>
                <a:lnTo>
                  <a:pt x="435292" y="127868"/>
                </a:lnTo>
                <a:lnTo>
                  <a:pt x="442055" y="127920"/>
                </a:lnTo>
                <a:lnTo>
                  <a:pt x="448377" y="127265"/>
                </a:lnTo>
                <a:lnTo>
                  <a:pt x="449008" y="127022"/>
                </a:lnTo>
                <a:lnTo>
                  <a:pt x="449008" y="45719"/>
                </a:lnTo>
                <a:lnTo>
                  <a:pt x="450532" y="36575"/>
                </a:lnTo>
                <a:close/>
              </a:path>
              <a:path w="458470" h="132080">
                <a:moveTo>
                  <a:pt x="80048" y="131094"/>
                </a:moveTo>
                <a:lnTo>
                  <a:pt x="80048" y="127793"/>
                </a:lnTo>
                <a:lnTo>
                  <a:pt x="74104" y="128396"/>
                </a:lnTo>
                <a:lnTo>
                  <a:pt x="69075" y="129192"/>
                </a:lnTo>
                <a:lnTo>
                  <a:pt x="68160" y="130097"/>
                </a:lnTo>
                <a:lnTo>
                  <a:pt x="75476" y="130948"/>
                </a:lnTo>
                <a:lnTo>
                  <a:pt x="80048" y="131094"/>
                </a:lnTo>
                <a:close/>
              </a:path>
              <a:path w="458470" h="132080">
                <a:moveTo>
                  <a:pt x="458152" y="122681"/>
                </a:moveTo>
                <a:lnTo>
                  <a:pt x="457390" y="116585"/>
                </a:lnTo>
                <a:lnTo>
                  <a:pt x="457390" y="112013"/>
                </a:lnTo>
                <a:lnTo>
                  <a:pt x="457188" y="95869"/>
                </a:lnTo>
                <a:lnTo>
                  <a:pt x="456342" y="81152"/>
                </a:lnTo>
                <a:lnTo>
                  <a:pt x="454497" y="67008"/>
                </a:lnTo>
                <a:lnTo>
                  <a:pt x="451294" y="52577"/>
                </a:lnTo>
                <a:lnTo>
                  <a:pt x="449008" y="45719"/>
                </a:lnTo>
                <a:lnTo>
                  <a:pt x="449008" y="127022"/>
                </a:lnTo>
                <a:lnTo>
                  <a:pt x="454342" y="124967"/>
                </a:lnTo>
                <a:lnTo>
                  <a:pt x="458152" y="122681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36067" y="3505200"/>
            <a:ext cx="416559" cy="193040"/>
          </a:xfrm>
          <a:custGeom>
            <a:avLst/>
            <a:gdLst/>
            <a:ahLst/>
            <a:cxnLst/>
            <a:rect l="l" t="t" r="r" b="b"/>
            <a:pathLst>
              <a:path w="416559" h="193039">
                <a:moveTo>
                  <a:pt x="416242" y="179832"/>
                </a:moveTo>
                <a:lnTo>
                  <a:pt x="416040" y="140184"/>
                </a:lnTo>
                <a:lnTo>
                  <a:pt x="415194" y="118681"/>
                </a:lnTo>
                <a:lnTo>
                  <a:pt x="413349" y="98036"/>
                </a:lnTo>
                <a:lnTo>
                  <a:pt x="410146" y="76962"/>
                </a:lnTo>
                <a:lnTo>
                  <a:pt x="408527" y="61341"/>
                </a:lnTo>
                <a:lnTo>
                  <a:pt x="407038" y="53816"/>
                </a:lnTo>
                <a:lnTo>
                  <a:pt x="404050" y="48006"/>
                </a:lnTo>
                <a:lnTo>
                  <a:pt x="398716" y="41148"/>
                </a:lnTo>
                <a:lnTo>
                  <a:pt x="395668" y="38862"/>
                </a:lnTo>
                <a:lnTo>
                  <a:pt x="390334" y="34290"/>
                </a:lnTo>
                <a:lnTo>
                  <a:pt x="384238" y="32004"/>
                </a:lnTo>
                <a:lnTo>
                  <a:pt x="378142" y="28956"/>
                </a:lnTo>
                <a:lnTo>
                  <a:pt x="369903" y="24419"/>
                </a:lnTo>
                <a:lnTo>
                  <a:pt x="369951" y="24669"/>
                </a:lnTo>
                <a:lnTo>
                  <a:pt x="369141" y="24776"/>
                </a:lnTo>
                <a:lnTo>
                  <a:pt x="355282" y="18288"/>
                </a:lnTo>
                <a:lnTo>
                  <a:pt x="352996" y="15240"/>
                </a:lnTo>
                <a:lnTo>
                  <a:pt x="343221" y="13120"/>
                </a:lnTo>
                <a:lnTo>
                  <a:pt x="330338" y="11263"/>
                </a:lnTo>
                <a:lnTo>
                  <a:pt x="324040" y="9906"/>
                </a:lnTo>
                <a:lnTo>
                  <a:pt x="318706" y="9144"/>
                </a:lnTo>
                <a:lnTo>
                  <a:pt x="314134" y="6858"/>
                </a:lnTo>
                <a:lnTo>
                  <a:pt x="303466" y="3048"/>
                </a:lnTo>
                <a:lnTo>
                  <a:pt x="298132" y="2286"/>
                </a:lnTo>
                <a:lnTo>
                  <a:pt x="292036" y="0"/>
                </a:lnTo>
                <a:lnTo>
                  <a:pt x="38290" y="5334"/>
                </a:lnTo>
                <a:lnTo>
                  <a:pt x="10287" y="55816"/>
                </a:lnTo>
                <a:lnTo>
                  <a:pt x="4000" y="76962"/>
                </a:lnTo>
                <a:lnTo>
                  <a:pt x="1428" y="96488"/>
                </a:lnTo>
                <a:lnTo>
                  <a:pt x="0" y="113157"/>
                </a:lnTo>
                <a:lnTo>
                  <a:pt x="571" y="130968"/>
                </a:lnTo>
                <a:lnTo>
                  <a:pt x="8001" y="170402"/>
                </a:lnTo>
                <a:lnTo>
                  <a:pt x="15430" y="182880"/>
                </a:lnTo>
                <a:lnTo>
                  <a:pt x="15430" y="192786"/>
                </a:lnTo>
                <a:lnTo>
                  <a:pt x="72947" y="187028"/>
                </a:lnTo>
                <a:lnTo>
                  <a:pt x="64495" y="188521"/>
                </a:lnTo>
                <a:lnTo>
                  <a:pt x="61545" y="189907"/>
                </a:lnTo>
                <a:lnTo>
                  <a:pt x="66253" y="191293"/>
                </a:lnTo>
                <a:lnTo>
                  <a:pt x="83724" y="192359"/>
                </a:lnTo>
                <a:lnTo>
                  <a:pt x="119062" y="192786"/>
                </a:lnTo>
                <a:lnTo>
                  <a:pt x="173390" y="192377"/>
                </a:lnTo>
                <a:lnTo>
                  <a:pt x="227607" y="191347"/>
                </a:lnTo>
                <a:lnTo>
                  <a:pt x="336006" y="188591"/>
                </a:lnTo>
                <a:lnTo>
                  <a:pt x="390334" y="187452"/>
                </a:lnTo>
                <a:lnTo>
                  <a:pt x="397954" y="185928"/>
                </a:lnTo>
                <a:lnTo>
                  <a:pt x="406336" y="188976"/>
                </a:lnTo>
                <a:lnTo>
                  <a:pt x="413194" y="182880"/>
                </a:lnTo>
                <a:lnTo>
                  <a:pt x="416242" y="179832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23349" y="4075176"/>
            <a:ext cx="417195" cy="116205"/>
          </a:xfrm>
          <a:custGeom>
            <a:avLst/>
            <a:gdLst/>
            <a:ahLst/>
            <a:cxnLst/>
            <a:rect l="l" t="t" r="r" b="b"/>
            <a:pathLst>
              <a:path w="417195" h="116204">
                <a:moveTo>
                  <a:pt x="409098" y="32766"/>
                </a:moveTo>
                <a:lnTo>
                  <a:pt x="404526" y="28956"/>
                </a:lnTo>
                <a:lnTo>
                  <a:pt x="401478" y="27432"/>
                </a:lnTo>
                <a:lnTo>
                  <a:pt x="399192" y="25146"/>
                </a:lnTo>
                <a:lnTo>
                  <a:pt x="395382" y="23622"/>
                </a:lnTo>
                <a:lnTo>
                  <a:pt x="390048" y="21336"/>
                </a:lnTo>
                <a:lnTo>
                  <a:pt x="383952" y="19812"/>
                </a:lnTo>
                <a:lnTo>
                  <a:pt x="378618" y="17526"/>
                </a:lnTo>
                <a:lnTo>
                  <a:pt x="370367" y="14763"/>
                </a:lnTo>
                <a:lnTo>
                  <a:pt x="369296" y="14954"/>
                </a:lnTo>
                <a:lnTo>
                  <a:pt x="358044" y="12192"/>
                </a:lnTo>
                <a:lnTo>
                  <a:pt x="354996" y="10668"/>
                </a:lnTo>
                <a:lnTo>
                  <a:pt x="352710" y="9144"/>
                </a:lnTo>
                <a:lnTo>
                  <a:pt x="349662" y="9144"/>
                </a:lnTo>
                <a:lnTo>
                  <a:pt x="343257" y="8239"/>
                </a:lnTo>
                <a:lnTo>
                  <a:pt x="330160" y="7000"/>
                </a:lnTo>
                <a:lnTo>
                  <a:pt x="323754" y="6096"/>
                </a:lnTo>
                <a:lnTo>
                  <a:pt x="319182" y="5334"/>
                </a:lnTo>
                <a:lnTo>
                  <a:pt x="313848" y="3810"/>
                </a:lnTo>
                <a:lnTo>
                  <a:pt x="309276" y="3048"/>
                </a:lnTo>
                <a:lnTo>
                  <a:pt x="303180" y="2286"/>
                </a:lnTo>
                <a:lnTo>
                  <a:pt x="297846" y="1524"/>
                </a:lnTo>
                <a:lnTo>
                  <a:pt x="291750" y="0"/>
                </a:lnTo>
                <a:lnTo>
                  <a:pt x="50683" y="2930"/>
                </a:lnTo>
                <a:lnTo>
                  <a:pt x="38004" y="3048"/>
                </a:lnTo>
                <a:lnTo>
                  <a:pt x="34956" y="4572"/>
                </a:lnTo>
                <a:lnTo>
                  <a:pt x="32670" y="6096"/>
                </a:lnTo>
                <a:lnTo>
                  <a:pt x="26574" y="9144"/>
                </a:lnTo>
                <a:lnTo>
                  <a:pt x="15144" y="17526"/>
                </a:lnTo>
                <a:lnTo>
                  <a:pt x="11644" y="28694"/>
                </a:lnTo>
                <a:lnTo>
                  <a:pt x="10001" y="33718"/>
                </a:lnTo>
                <a:lnTo>
                  <a:pt x="8072" y="37885"/>
                </a:lnTo>
                <a:lnTo>
                  <a:pt x="3714" y="46482"/>
                </a:lnTo>
                <a:lnTo>
                  <a:pt x="1250" y="58459"/>
                </a:lnTo>
                <a:lnTo>
                  <a:pt x="0" y="68580"/>
                </a:lnTo>
                <a:lnTo>
                  <a:pt x="607" y="79271"/>
                </a:lnTo>
                <a:lnTo>
                  <a:pt x="3714" y="92964"/>
                </a:lnTo>
                <a:lnTo>
                  <a:pt x="6000" y="99822"/>
                </a:lnTo>
                <a:lnTo>
                  <a:pt x="9810" y="106680"/>
                </a:lnTo>
                <a:lnTo>
                  <a:pt x="15144" y="110490"/>
                </a:lnTo>
                <a:lnTo>
                  <a:pt x="15144" y="115824"/>
                </a:lnTo>
                <a:lnTo>
                  <a:pt x="50683" y="113817"/>
                </a:lnTo>
                <a:lnTo>
                  <a:pt x="70025" y="112634"/>
                </a:lnTo>
                <a:lnTo>
                  <a:pt x="73000" y="112437"/>
                </a:lnTo>
                <a:lnTo>
                  <a:pt x="73000" y="115196"/>
                </a:lnTo>
                <a:lnTo>
                  <a:pt x="83463" y="115573"/>
                </a:lnTo>
                <a:lnTo>
                  <a:pt x="118776" y="115824"/>
                </a:lnTo>
                <a:lnTo>
                  <a:pt x="173104" y="115659"/>
                </a:lnTo>
                <a:lnTo>
                  <a:pt x="227322" y="115238"/>
                </a:lnTo>
                <a:lnTo>
                  <a:pt x="390048" y="113538"/>
                </a:lnTo>
                <a:lnTo>
                  <a:pt x="397668" y="112014"/>
                </a:lnTo>
                <a:lnTo>
                  <a:pt x="406050" y="114300"/>
                </a:lnTo>
                <a:lnTo>
                  <a:pt x="408336" y="113030"/>
                </a:lnTo>
                <a:lnTo>
                  <a:pt x="408336" y="41148"/>
                </a:lnTo>
                <a:lnTo>
                  <a:pt x="409098" y="32766"/>
                </a:lnTo>
                <a:close/>
              </a:path>
              <a:path w="417195" h="116204">
                <a:moveTo>
                  <a:pt x="73000" y="115196"/>
                </a:moveTo>
                <a:lnTo>
                  <a:pt x="73000" y="112437"/>
                </a:lnTo>
                <a:lnTo>
                  <a:pt x="70025" y="112688"/>
                </a:lnTo>
                <a:lnTo>
                  <a:pt x="64460" y="113315"/>
                </a:lnTo>
                <a:lnTo>
                  <a:pt x="61429" y="114130"/>
                </a:lnTo>
                <a:lnTo>
                  <a:pt x="66055" y="114945"/>
                </a:lnTo>
                <a:lnTo>
                  <a:pt x="73000" y="115196"/>
                </a:lnTo>
                <a:close/>
              </a:path>
              <a:path w="417195" h="116204">
                <a:moveTo>
                  <a:pt x="416718" y="108204"/>
                </a:moveTo>
                <a:lnTo>
                  <a:pt x="415956" y="102870"/>
                </a:lnTo>
                <a:lnTo>
                  <a:pt x="415956" y="99060"/>
                </a:lnTo>
                <a:lnTo>
                  <a:pt x="415754" y="84951"/>
                </a:lnTo>
                <a:lnTo>
                  <a:pt x="414908" y="71913"/>
                </a:lnTo>
                <a:lnTo>
                  <a:pt x="413063" y="59305"/>
                </a:lnTo>
                <a:lnTo>
                  <a:pt x="409860" y="46482"/>
                </a:lnTo>
                <a:lnTo>
                  <a:pt x="408336" y="41148"/>
                </a:lnTo>
                <a:lnTo>
                  <a:pt x="408336" y="113030"/>
                </a:lnTo>
                <a:lnTo>
                  <a:pt x="413063" y="110397"/>
                </a:lnTo>
                <a:lnTo>
                  <a:pt x="416718" y="108204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3124" y="2009394"/>
            <a:ext cx="7493507" cy="515340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171</a:t>
            </a:fld>
            <a:endParaRPr spc="-25" dirty="0"/>
          </a:p>
        </p:txBody>
      </p:sp>
      <p:sp>
        <p:nvSpPr>
          <p:cNvPr id="10" name="object 10"/>
          <p:cNvSpPr txBox="1"/>
          <p:nvPr/>
        </p:nvSpPr>
        <p:spPr>
          <a:xfrm>
            <a:off x="1001522" y="1281938"/>
            <a:ext cx="298513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EC34F1"/>
                </a:solidFill>
                <a:latin typeface="Arial Unicode MS"/>
                <a:cs typeface="Arial Unicode MS"/>
              </a:rPr>
              <a:t>3-Zona</a:t>
            </a:r>
            <a:r>
              <a:rPr sz="2700" spc="7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dirty="0">
                <a:solidFill>
                  <a:srgbClr val="EC34F1"/>
                </a:solidFill>
                <a:latin typeface="Arial Unicode MS"/>
                <a:cs typeface="Arial Unicode MS"/>
              </a:rPr>
              <a:t>21</a:t>
            </a:r>
            <a:r>
              <a:rPr sz="2700" spc="7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700" spc="40" dirty="0">
                <a:solidFill>
                  <a:srgbClr val="EC34F1"/>
                </a:solidFill>
                <a:latin typeface="Arial Unicode MS"/>
                <a:cs typeface="Arial Unicode MS"/>
              </a:rPr>
              <a:t>Función</a:t>
            </a:r>
            <a:endParaRPr sz="2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42238" y="4028522"/>
            <a:ext cx="1939289" cy="1341120"/>
            <a:chOff x="4042238" y="4028522"/>
            <a:chExt cx="1939289" cy="1341120"/>
          </a:xfrm>
        </p:grpSpPr>
        <p:sp>
          <p:nvSpPr>
            <p:cNvPr id="3" name="object 3"/>
            <p:cNvSpPr/>
            <p:nvPr/>
          </p:nvSpPr>
          <p:spPr>
            <a:xfrm>
              <a:off x="4044695" y="4030980"/>
              <a:ext cx="1934210" cy="1336040"/>
            </a:xfrm>
            <a:custGeom>
              <a:avLst/>
              <a:gdLst/>
              <a:ahLst/>
              <a:cxnLst/>
              <a:rect l="l" t="t" r="r" b="b"/>
              <a:pathLst>
                <a:path w="1934210" h="1336039">
                  <a:moveTo>
                    <a:pt x="1933955" y="1335786"/>
                  </a:moveTo>
                  <a:lnTo>
                    <a:pt x="1933955" y="0"/>
                  </a:lnTo>
                  <a:lnTo>
                    <a:pt x="0" y="1335786"/>
                  </a:lnTo>
                  <a:lnTo>
                    <a:pt x="1933955" y="1335786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044695" y="4030980"/>
              <a:ext cx="1934210" cy="1336040"/>
            </a:xfrm>
            <a:custGeom>
              <a:avLst/>
              <a:gdLst/>
              <a:ahLst/>
              <a:cxnLst/>
              <a:rect l="l" t="t" r="r" b="b"/>
              <a:pathLst>
                <a:path w="1934210" h="1336039">
                  <a:moveTo>
                    <a:pt x="1933955" y="1335786"/>
                  </a:moveTo>
                  <a:lnTo>
                    <a:pt x="0" y="1335786"/>
                  </a:lnTo>
                  <a:lnTo>
                    <a:pt x="1933955" y="0"/>
                  </a:lnTo>
                  <a:lnTo>
                    <a:pt x="1933955" y="1335786"/>
                  </a:lnTo>
                  <a:close/>
                </a:path>
              </a:pathLst>
            </a:custGeom>
            <a:ln w="49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3632453" y="2549651"/>
            <a:ext cx="287655" cy="762000"/>
            <a:chOff x="3632453" y="2549651"/>
            <a:chExt cx="287655" cy="7620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32453" y="2580131"/>
              <a:ext cx="128015" cy="73151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72661" y="2549651"/>
              <a:ext cx="147065" cy="16535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3688079" y="5806440"/>
            <a:ext cx="232410" cy="165735"/>
            <a:chOff x="3688079" y="5806440"/>
            <a:chExt cx="232410" cy="16573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8079" y="5894070"/>
              <a:ext cx="70866" cy="2667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73423" y="5806440"/>
              <a:ext cx="147065" cy="165354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7388352" y="5285232"/>
            <a:ext cx="288925" cy="761365"/>
            <a:chOff x="7388352" y="5285232"/>
            <a:chExt cx="288925" cy="76136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88352" y="5314950"/>
              <a:ext cx="128015" cy="73151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3038" y="5285232"/>
              <a:ext cx="134112" cy="164592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2351532" y="5263896"/>
            <a:ext cx="233679" cy="165100"/>
            <a:chOff x="2351532" y="5263896"/>
            <a:chExt cx="233679" cy="165100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51532" y="5350764"/>
              <a:ext cx="70866" cy="2667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50592" y="5263896"/>
              <a:ext cx="134112" cy="164592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4017174" y="3002191"/>
            <a:ext cx="1191260" cy="2405380"/>
            <a:chOff x="4017174" y="3002191"/>
            <a:chExt cx="1191260" cy="2405380"/>
          </a:xfrm>
        </p:grpSpPr>
        <p:sp>
          <p:nvSpPr>
            <p:cNvPr id="18" name="object 18"/>
            <p:cNvSpPr/>
            <p:nvPr/>
          </p:nvSpPr>
          <p:spPr>
            <a:xfrm>
              <a:off x="4029455" y="3014472"/>
              <a:ext cx="1167130" cy="2380615"/>
            </a:xfrm>
            <a:custGeom>
              <a:avLst/>
              <a:gdLst/>
              <a:ahLst/>
              <a:cxnLst/>
              <a:rect l="l" t="t" r="r" b="b"/>
              <a:pathLst>
                <a:path w="1167129" h="2380615">
                  <a:moveTo>
                    <a:pt x="1166622" y="0"/>
                  </a:moveTo>
                  <a:lnTo>
                    <a:pt x="0" y="2380488"/>
                  </a:lnTo>
                </a:path>
              </a:pathLst>
            </a:custGeom>
            <a:ln w="2456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36897" y="3014472"/>
              <a:ext cx="1059180" cy="2045970"/>
            </a:xfrm>
            <a:custGeom>
              <a:avLst/>
              <a:gdLst/>
              <a:ahLst/>
              <a:cxnLst/>
              <a:rect l="l" t="t" r="r" b="b"/>
              <a:pathLst>
                <a:path w="1059179" h="2045970">
                  <a:moveTo>
                    <a:pt x="368046" y="1002029"/>
                  </a:moveTo>
                  <a:lnTo>
                    <a:pt x="0" y="2045969"/>
                  </a:lnTo>
                </a:path>
                <a:path w="1059179" h="2045970">
                  <a:moveTo>
                    <a:pt x="1059179" y="0"/>
                  </a:moveTo>
                  <a:lnTo>
                    <a:pt x="368046" y="1002029"/>
                  </a:lnTo>
                </a:path>
              </a:pathLst>
            </a:custGeom>
            <a:ln w="14731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77155" y="3034284"/>
              <a:ext cx="190500" cy="18592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1371" y="3135630"/>
              <a:ext cx="95249" cy="12039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17085" y="3835908"/>
              <a:ext cx="190500" cy="18592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11395" y="3936492"/>
              <a:ext cx="109727" cy="72694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044695" y="5066538"/>
              <a:ext cx="85090" cy="304165"/>
            </a:xfrm>
            <a:custGeom>
              <a:avLst/>
              <a:gdLst/>
              <a:ahLst/>
              <a:cxnLst/>
              <a:rect l="l" t="t" r="r" b="b"/>
              <a:pathLst>
                <a:path w="85089" h="304164">
                  <a:moveTo>
                    <a:pt x="84581" y="0"/>
                  </a:moveTo>
                  <a:lnTo>
                    <a:pt x="68897" y="50037"/>
                  </a:lnTo>
                  <a:lnTo>
                    <a:pt x="53847" y="100329"/>
                  </a:lnTo>
                  <a:lnTo>
                    <a:pt x="39433" y="150875"/>
                  </a:lnTo>
                  <a:lnTo>
                    <a:pt x="25653" y="201675"/>
                  </a:lnTo>
                  <a:lnTo>
                    <a:pt x="12509" y="252729"/>
                  </a:lnTo>
                  <a:lnTo>
                    <a:pt x="0" y="304038"/>
                  </a:lnTo>
                </a:path>
              </a:pathLst>
            </a:custGeom>
            <a:ln w="14731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78052" y="5050364"/>
              <a:ext cx="103212" cy="9483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65910" y="3961466"/>
              <a:ext cx="103974" cy="94830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7192518" y="4578096"/>
            <a:ext cx="266700" cy="992505"/>
            <a:chOff x="7192518" y="4578096"/>
            <a:chExt cx="266700" cy="992505"/>
          </a:xfrm>
        </p:grpSpPr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92518" y="4579620"/>
              <a:ext cx="124205" cy="16383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43394" y="4578096"/>
              <a:ext cx="115823" cy="992124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7162800" y="3934967"/>
            <a:ext cx="264795" cy="167005"/>
            <a:chOff x="7162800" y="3934967"/>
            <a:chExt cx="264795" cy="167005"/>
          </a:xfrm>
        </p:grpSpPr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62800" y="3938015"/>
              <a:ext cx="124205" cy="16383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05294" y="3934967"/>
              <a:ext cx="121920" cy="166877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7162800" y="3266694"/>
            <a:ext cx="264795" cy="512445"/>
            <a:chOff x="7162800" y="3266694"/>
            <a:chExt cx="264795" cy="512445"/>
          </a:xfrm>
        </p:grpSpPr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62800" y="3269742"/>
              <a:ext cx="128015" cy="49377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305294" y="3266694"/>
              <a:ext cx="121920" cy="512063"/>
            </a:xfrm>
            <a:prstGeom prst="rect">
              <a:avLst/>
            </a:prstGeom>
          </p:spPr>
        </p:pic>
      </p:grpSp>
      <p:grpSp>
        <p:nvGrpSpPr>
          <p:cNvPr id="36" name="object 36"/>
          <p:cNvGrpSpPr/>
          <p:nvPr/>
        </p:nvGrpSpPr>
        <p:grpSpPr>
          <a:xfrm>
            <a:off x="6101334" y="3322230"/>
            <a:ext cx="949325" cy="332740"/>
            <a:chOff x="6101334" y="3322230"/>
            <a:chExt cx="949325" cy="332740"/>
          </a:xfrm>
        </p:grpSpPr>
        <p:sp>
          <p:nvSpPr>
            <p:cNvPr id="37" name="object 37"/>
            <p:cNvSpPr/>
            <p:nvPr/>
          </p:nvSpPr>
          <p:spPr>
            <a:xfrm>
              <a:off x="6255258" y="3334511"/>
              <a:ext cx="782955" cy="264795"/>
            </a:xfrm>
            <a:custGeom>
              <a:avLst/>
              <a:gdLst/>
              <a:ahLst/>
              <a:cxnLst/>
              <a:rect l="l" t="t" r="r" b="b"/>
              <a:pathLst>
                <a:path w="782954" h="264795">
                  <a:moveTo>
                    <a:pt x="0" y="264413"/>
                  </a:moveTo>
                  <a:lnTo>
                    <a:pt x="782573" y="0"/>
                  </a:lnTo>
                </a:path>
              </a:pathLst>
            </a:custGeom>
            <a:ln w="2456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101334" y="3543299"/>
              <a:ext cx="200025" cy="111760"/>
            </a:xfrm>
            <a:custGeom>
              <a:avLst/>
              <a:gdLst/>
              <a:ahLst/>
              <a:cxnLst/>
              <a:rect l="l" t="t" r="r" b="b"/>
              <a:pathLst>
                <a:path w="200025" h="111760">
                  <a:moveTo>
                    <a:pt x="199644" y="111252"/>
                  </a:moveTo>
                  <a:lnTo>
                    <a:pt x="153924" y="0"/>
                  </a:lnTo>
                  <a:lnTo>
                    <a:pt x="0" y="111252"/>
                  </a:lnTo>
                  <a:lnTo>
                    <a:pt x="199644" y="1112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9" name="object 3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552438" y="1733550"/>
            <a:ext cx="536448" cy="182879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6409944" y="2044445"/>
            <a:ext cx="1163955" cy="925194"/>
            <a:chOff x="6409944" y="2044445"/>
            <a:chExt cx="1163955" cy="925194"/>
          </a:xfrm>
        </p:grpSpPr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409944" y="2044445"/>
              <a:ext cx="835152" cy="12344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409944" y="2167889"/>
              <a:ext cx="835152" cy="123444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6899148" y="2276855"/>
              <a:ext cx="599440" cy="626745"/>
            </a:xfrm>
            <a:custGeom>
              <a:avLst/>
              <a:gdLst/>
              <a:ahLst/>
              <a:cxnLst/>
              <a:rect l="l" t="t" r="r" b="b"/>
              <a:pathLst>
                <a:path w="599440" h="626744">
                  <a:moveTo>
                    <a:pt x="598931" y="626363"/>
                  </a:moveTo>
                  <a:lnTo>
                    <a:pt x="0" y="0"/>
                  </a:lnTo>
                </a:path>
              </a:pathLst>
            </a:custGeom>
            <a:ln w="2456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437215" y="2846260"/>
              <a:ext cx="136112" cy="123062"/>
            </a:xfrm>
            <a:prstGeom prst="rect">
              <a:avLst/>
            </a:prstGeom>
          </p:spPr>
        </p:pic>
      </p:grpSp>
      <p:sp>
        <p:nvSpPr>
          <p:cNvPr id="45" name="object 45"/>
          <p:cNvSpPr/>
          <p:nvPr/>
        </p:nvSpPr>
        <p:spPr>
          <a:xfrm>
            <a:off x="4136897" y="1859279"/>
            <a:ext cx="1626870" cy="3451860"/>
          </a:xfrm>
          <a:custGeom>
            <a:avLst/>
            <a:gdLst/>
            <a:ahLst/>
            <a:cxnLst/>
            <a:rect l="l" t="t" r="r" b="b"/>
            <a:pathLst>
              <a:path w="1626870" h="3451860">
                <a:moveTo>
                  <a:pt x="0" y="3451860"/>
                </a:moveTo>
                <a:lnTo>
                  <a:pt x="1626869" y="0"/>
                </a:lnTo>
              </a:path>
            </a:pathLst>
          </a:custGeom>
          <a:ln w="44208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object 4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939533" y="5927597"/>
            <a:ext cx="292607" cy="283463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927853" y="1748027"/>
            <a:ext cx="573023" cy="182879"/>
          </a:xfrm>
          <a:prstGeom prst="rect">
            <a:avLst/>
          </a:prstGeom>
        </p:spPr>
      </p:pic>
      <p:grpSp>
        <p:nvGrpSpPr>
          <p:cNvPr id="48" name="object 48"/>
          <p:cNvGrpSpPr/>
          <p:nvPr/>
        </p:nvGrpSpPr>
        <p:grpSpPr>
          <a:xfrm>
            <a:off x="4050029" y="2060448"/>
            <a:ext cx="1445260" cy="233679"/>
            <a:chOff x="4050029" y="2060448"/>
            <a:chExt cx="1445260" cy="233679"/>
          </a:xfrm>
        </p:grpSpPr>
        <p:pic>
          <p:nvPicPr>
            <p:cNvPr id="49" name="object 4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050029" y="2060448"/>
              <a:ext cx="1444751" cy="7772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050029" y="2138172"/>
              <a:ext cx="1444751" cy="7772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050029" y="2215896"/>
              <a:ext cx="1444751" cy="77723"/>
            </a:xfrm>
            <a:prstGeom prst="rect">
              <a:avLst/>
            </a:prstGeom>
          </p:spPr>
        </p:pic>
      </p:grpSp>
      <p:grpSp>
        <p:nvGrpSpPr>
          <p:cNvPr id="52" name="object 52"/>
          <p:cNvGrpSpPr/>
          <p:nvPr/>
        </p:nvGrpSpPr>
        <p:grpSpPr>
          <a:xfrm>
            <a:off x="2724911" y="5060441"/>
            <a:ext cx="1442720" cy="807720"/>
            <a:chOff x="2724911" y="5060441"/>
            <a:chExt cx="1442720" cy="807720"/>
          </a:xfrm>
        </p:grpSpPr>
        <p:sp>
          <p:nvSpPr>
            <p:cNvPr id="53" name="object 53"/>
            <p:cNvSpPr/>
            <p:nvPr/>
          </p:nvSpPr>
          <p:spPr>
            <a:xfrm>
              <a:off x="2724911" y="5366765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44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029455" y="5060441"/>
              <a:ext cx="0" cy="807720"/>
            </a:xfrm>
            <a:custGeom>
              <a:avLst/>
              <a:gdLst/>
              <a:ahLst/>
              <a:cxnLst/>
              <a:rect l="l" t="t" r="r" b="b"/>
              <a:pathLst>
                <a:path h="807720">
                  <a:moveTo>
                    <a:pt x="0" y="807719"/>
                  </a:moveTo>
                  <a:lnTo>
                    <a:pt x="0" y="0"/>
                  </a:lnTo>
                </a:path>
              </a:pathLst>
            </a:custGeom>
            <a:ln w="44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6180493" y="5007840"/>
            <a:ext cx="518795" cy="855980"/>
            <a:chOff x="6180493" y="5007840"/>
            <a:chExt cx="518795" cy="855980"/>
          </a:xfrm>
        </p:grpSpPr>
        <p:sp>
          <p:nvSpPr>
            <p:cNvPr id="56" name="object 56"/>
            <p:cNvSpPr/>
            <p:nvPr/>
          </p:nvSpPr>
          <p:spPr>
            <a:xfrm>
              <a:off x="6192774" y="5058917"/>
              <a:ext cx="469900" cy="792480"/>
            </a:xfrm>
            <a:custGeom>
              <a:avLst/>
              <a:gdLst/>
              <a:ahLst/>
              <a:cxnLst/>
              <a:rect l="l" t="t" r="r" b="b"/>
              <a:pathLst>
                <a:path w="469900" h="792479">
                  <a:moveTo>
                    <a:pt x="450341" y="0"/>
                  </a:moveTo>
                  <a:lnTo>
                    <a:pt x="460463" y="46941"/>
                  </a:lnTo>
                  <a:lnTo>
                    <a:pt x="466930" y="93837"/>
                  </a:lnTo>
                  <a:lnTo>
                    <a:pt x="469822" y="140550"/>
                  </a:lnTo>
                  <a:lnTo>
                    <a:pt x="469218" y="186941"/>
                  </a:lnTo>
                  <a:lnTo>
                    <a:pt x="465195" y="232873"/>
                  </a:lnTo>
                  <a:lnTo>
                    <a:pt x="457833" y="278207"/>
                  </a:lnTo>
                  <a:lnTo>
                    <a:pt x="447209" y="322805"/>
                  </a:lnTo>
                  <a:lnTo>
                    <a:pt x="433402" y="366529"/>
                  </a:lnTo>
                  <a:lnTo>
                    <a:pt x="416491" y="409240"/>
                  </a:lnTo>
                  <a:lnTo>
                    <a:pt x="396555" y="450801"/>
                  </a:lnTo>
                  <a:lnTo>
                    <a:pt x="373671" y="491072"/>
                  </a:lnTo>
                  <a:lnTo>
                    <a:pt x="347918" y="529916"/>
                  </a:lnTo>
                  <a:lnTo>
                    <a:pt x="319375" y="567195"/>
                  </a:lnTo>
                  <a:lnTo>
                    <a:pt x="288120" y="602770"/>
                  </a:lnTo>
                  <a:lnTo>
                    <a:pt x="254232" y="636503"/>
                  </a:lnTo>
                  <a:lnTo>
                    <a:pt x="217789" y="668256"/>
                  </a:lnTo>
                  <a:lnTo>
                    <a:pt x="178870" y="697890"/>
                  </a:lnTo>
                  <a:lnTo>
                    <a:pt x="137553" y="725268"/>
                  </a:lnTo>
                  <a:lnTo>
                    <a:pt x="93916" y="750251"/>
                  </a:lnTo>
                  <a:lnTo>
                    <a:pt x="48039" y="772701"/>
                  </a:lnTo>
                  <a:lnTo>
                    <a:pt x="0" y="792480"/>
                  </a:lnTo>
                </a:path>
              </a:pathLst>
            </a:custGeom>
            <a:ln w="24561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586549" y="5007840"/>
              <a:ext cx="112704" cy="102155"/>
            </a:xfrm>
            <a:prstGeom prst="rect">
              <a:avLst/>
            </a:prstGeom>
          </p:spPr>
        </p:pic>
      </p:grpSp>
      <p:pic>
        <p:nvPicPr>
          <p:cNvPr id="58" name="object 5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642872" y="6327647"/>
            <a:ext cx="266699" cy="498348"/>
          </a:xfrm>
          <a:prstGeom prst="rect">
            <a:avLst/>
          </a:prstGeom>
        </p:spPr>
      </p:pic>
      <p:grpSp>
        <p:nvGrpSpPr>
          <p:cNvPr id="59" name="object 59"/>
          <p:cNvGrpSpPr/>
          <p:nvPr/>
        </p:nvGrpSpPr>
        <p:grpSpPr>
          <a:xfrm>
            <a:off x="2001773" y="6316979"/>
            <a:ext cx="788670" cy="512445"/>
            <a:chOff x="2001773" y="6316979"/>
            <a:chExt cx="788670" cy="512445"/>
          </a:xfrm>
        </p:grpSpPr>
        <p:pic>
          <p:nvPicPr>
            <p:cNvPr id="60" name="object 6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001773" y="6316979"/>
              <a:ext cx="658367" cy="155447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001773" y="6472427"/>
              <a:ext cx="658367" cy="155447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650235" y="6326123"/>
              <a:ext cx="140207" cy="502919"/>
            </a:xfrm>
            <a:prstGeom prst="rect">
              <a:avLst/>
            </a:prstGeom>
          </p:spPr>
        </p:pic>
      </p:grpSp>
      <p:grpSp>
        <p:nvGrpSpPr>
          <p:cNvPr id="63" name="object 63"/>
          <p:cNvGrpSpPr/>
          <p:nvPr/>
        </p:nvGrpSpPr>
        <p:grpSpPr>
          <a:xfrm>
            <a:off x="2871216" y="6316979"/>
            <a:ext cx="1341120" cy="260985"/>
            <a:chOff x="2871216" y="6316979"/>
            <a:chExt cx="1341120" cy="260985"/>
          </a:xfrm>
        </p:grpSpPr>
        <p:pic>
          <p:nvPicPr>
            <p:cNvPr id="64" name="object 6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871216" y="6316979"/>
              <a:ext cx="1341119" cy="86868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871216" y="6403847"/>
              <a:ext cx="1341119" cy="86868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871216" y="6490715"/>
              <a:ext cx="1341119" cy="86868"/>
            </a:xfrm>
            <a:prstGeom prst="rect">
              <a:avLst/>
            </a:prstGeom>
          </p:spPr>
        </p:pic>
      </p:grpSp>
      <p:pic>
        <p:nvPicPr>
          <p:cNvPr id="67" name="object 67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642872" y="6639306"/>
            <a:ext cx="266699" cy="498348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993392" y="6652259"/>
            <a:ext cx="664464" cy="155447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2730245" y="6637781"/>
            <a:ext cx="292608" cy="342900"/>
          </a:xfrm>
          <a:prstGeom prst="rect">
            <a:avLst/>
          </a:prstGeom>
        </p:spPr>
      </p:pic>
      <p:grpSp>
        <p:nvGrpSpPr>
          <p:cNvPr id="70" name="object 70"/>
          <p:cNvGrpSpPr/>
          <p:nvPr/>
        </p:nvGrpSpPr>
        <p:grpSpPr>
          <a:xfrm>
            <a:off x="3299459" y="6627114"/>
            <a:ext cx="805180" cy="274320"/>
            <a:chOff x="3299459" y="6627114"/>
            <a:chExt cx="805180" cy="274320"/>
          </a:xfrm>
        </p:grpSpPr>
        <p:pic>
          <p:nvPicPr>
            <p:cNvPr id="71" name="object 7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299459" y="6627114"/>
              <a:ext cx="804672" cy="137160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299459" y="6764274"/>
              <a:ext cx="804672" cy="137160"/>
            </a:xfrm>
            <a:prstGeom prst="rect">
              <a:avLst/>
            </a:prstGeom>
          </p:spPr>
        </p:pic>
      </p:grpSp>
      <p:pic>
        <p:nvPicPr>
          <p:cNvPr id="73" name="object 73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4235196" y="6640830"/>
            <a:ext cx="151637" cy="163830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4585715" y="6627876"/>
            <a:ext cx="3328416" cy="182880"/>
          </a:xfrm>
          <a:prstGeom prst="rect">
            <a:avLst/>
          </a:prstGeom>
        </p:spPr>
      </p:pic>
      <p:grpSp>
        <p:nvGrpSpPr>
          <p:cNvPr id="75" name="object 75"/>
          <p:cNvGrpSpPr/>
          <p:nvPr/>
        </p:nvGrpSpPr>
        <p:grpSpPr>
          <a:xfrm>
            <a:off x="1642872" y="6949440"/>
            <a:ext cx="283845" cy="512445"/>
            <a:chOff x="1642872" y="6949440"/>
            <a:chExt cx="283845" cy="512445"/>
          </a:xfrm>
        </p:grpSpPr>
        <p:pic>
          <p:nvPicPr>
            <p:cNvPr id="76" name="object 7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642872" y="6952488"/>
              <a:ext cx="152400" cy="493776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786128" y="6949440"/>
              <a:ext cx="140207" cy="512063"/>
            </a:xfrm>
            <a:prstGeom prst="rect">
              <a:avLst/>
            </a:prstGeom>
          </p:spPr>
        </p:pic>
      </p:grpSp>
      <p:grpSp>
        <p:nvGrpSpPr>
          <p:cNvPr id="78" name="object 78"/>
          <p:cNvGrpSpPr/>
          <p:nvPr/>
        </p:nvGrpSpPr>
        <p:grpSpPr>
          <a:xfrm>
            <a:off x="2005583" y="6636257"/>
            <a:ext cx="3680460" cy="1136650"/>
            <a:chOff x="2005583" y="6636257"/>
            <a:chExt cx="3680460" cy="1136650"/>
          </a:xfrm>
        </p:grpSpPr>
        <p:pic>
          <p:nvPicPr>
            <p:cNvPr id="79" name="object 7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005583" y="6636257"/>
              <a:ext cx="3602736" cy="575309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594604" y="6996683"/>
              <a:ext cx="91439" cy="775716"/>
            </a:xfrm>
            <a:prstGeom prst="rect">
              <a:avLst/>
            </a:prstGeom>
          </p:spPr>
        </p:pic>
      </p:grpSp>
      <p:grpSp>
        <p:nvGrpSpPr>
          <p:cNvPr id="81" name="object 81"/>
          <p:cNvGrpSpPr/>
          <p:nvPr/>
        </p:nvGrpSpPr>
        <p:grpSpPr>
          <a:xfrm>
            <a:off x="5748528" y="6949440"/>
            <a:ext cx="283845" cy="512445"/>
            <a:chOff x="5748528" y="6949440"/>
            <a:chExt cx="283845" cy="512445"/>
          </a:xfrm>
        </p:grpSpPr>
        <p:pic>
          <p:nvPicPr>
            <p:cNvPr id="82" name="object 8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748528" y="6952488"/>
              <a:ext cx="151637" cy="163830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891784" y="6949440"/>
              <a:ext cx="140207" cy="512063"/>
            </a:xfrm>
            <a:prstGeom prst="rect">
              <a:avLst/>
            </a:prstGeom>
          </p:spPr>
        </p:pic>
      </p:grpSp>
      <p:grpSp>
        <p:nvGrpSpPr>
          <p:cNvPr id="84" name="object 84"/>
          <p:cNvGrpSpPr/>
          <p:nvPr/>
        </p:nvGrpSpPr>
        <p:grpSpPr>
          <a:xfrm>
            <a:off x="6104382" y="6939533"/>
            <a:ext cx="1080135" cy="513080"/>
            <a:chOff x="6104382" y="6939533"/>
            <a:chExt cx="1080135" cy="513080"/>
          </a:xfrm>
        </p:grpSpPr>
        <p:pic>
          <p:nvPicPr>
            <p:cNvPr id="85" name="object 8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104382" y="6939533"/>
              <a:ext cx="950975" cy="109728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104382" y="7049261"/>
              <a:ext cx="950975" cy="109728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043928" y="6949439"/>
              <a:ext cx="140207" cy="502919"/>
            </a:xfrm>
            <a:prstGeom prst="rect">
              <a:avLst/>
            </a:prstGeom>
          </p:spPr>
        </p:pic>
      </p:grpSp>
      <p:grpSp>
        <p:nvGrpSpPr>
          <p:cNvPr id="88" name="object 88"/>
          <p:cNvGrpSpPr/>
          <p:nvPr/>
        </p:nvGrpSpPr>
        <p:grpSpPr>
          <a:xfrm>
            <a:off x="7568945" y="1914144"/>
            <a:ext cx="648970" cy="1156970"/>
            <a:chOff x="7568945" y="1914144"/>
            <a:chExt cx="648970" cy="1156970"/>
          </a:xfrm>
        </p:grpSpPr>
        <p:pic>
          <p:nvPicPr>
            <p:cNvPr id="89" name="object 8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568945" y="1914144"/>
              <a:ext cx="54864" cy="1156716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635239" y="1916430"/>
              <a:ext cx="463295" cy="233172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119871" y="1927098"/>
              <a:ext cx="97535" cy="850391"/>
            </a:xfrm>
            <a:prstGeom prst="rect">
              <a:avLst/>
            </a:prstGeom>
          </p:spPr>
        </p:pic>
      </p:grpSp>
      <p:pic>
        <p:nvPicPr>
          <p:cNvPr id="92" name="object 92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8292083" y="1921001"/>
            <a:ext cx="153923" cy="150113"/>
          </a:xfrm>
          <a:prstGeom prst="rect">
            <a:avLst/>
          </a:prstGeom>
        </p:spPr>
      </p:pic>
      <p:grpSp>
        <p:nvGrpSpPr>
          <p:cNvPr id="93" name="object 93"/>
          <p:cNvGrpSpPr/>
          <p:nvPr/>
        </p:nvGrpSpPr>
        <p:grpSpPr>
          <a:xfrm>
            <a:off x="8516873" y="1914144"/>
            <a:ext cx="302260" cy="1156970"/>
            <a:chOff x="8516873" y="1914144"/>
            <a:chExt cx="302260" cy="1156970"/>
          </a:xfrm>
        </p:grpSpPr>
        <p:pic>
          <p:nvPicPr>
            <p:cNvPr id="94" name="object 94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516873" y="1927860"/>
              <a:ext cx="109727" cy="845819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638793" y="1914144"/>
              <a:ext cx="179832" cy="1156716"/>
            </a:xfrm>
            <a:prstGeom prst="rect">
              <a:avLst/>
            </a:prstGeom>
          </p:spPr>
        </p:pic>
      </p:grpSp>
      <p:grpSp>
        <p:nvGrpSpPr>
          <p:cNvPr id="96" name="object 96"/>
          <p:cNvGrpSpPr/>
          <p:nvPr/>
        </p:nvGrpSpPr>
        <p:grpSpPr>
          <a:xfrm>
            <a:off x="2941313" y="2692901"/>
            <a:ext cx="4511040" cy="2943860"/>
            <a:chOff x="2941313" y="2692901"/>
            <a:chExt cx="4511040" cy="2943860"/>
          </a:xfrm>
        </p:grpSpPr>
        <p:sp>
          <p:nvSpPr>
            <p:cNvPr id="97" name="object 97"/>
            <p:cNvSpPr/>
            <p:nvPr/>
          </p:nvSpPr>
          <p:spPr>
            <a:xfrm>
              <a:off x="5149595" y="4378452"/>
              <a:ext cx="844550" cy="974725"/>
            </a:xfrm>
            <a:custGeom>
              <a:avLst/>
              <a:gdLst/>
              <a:ahLst/>
              <a:cxnLst/>
              <a:rect l="l" t="t" r="r" b="b"/>
              <a:pathLst>
                <a:path w="844550" h="974725">
                  <a:moveTo>
                    <a:pt x="844296" y="974597"/>
                  </a:moveTo>
                  <a:lnTo>
                    <a:pt x="844296" y="0"/>
                  </a:lnTo>
                  <a:lnTo>
                    <a:pt x="736854" y="306324"/>
                  </a:lnTo>
                  <a:lnTo>
                    <a:pt x="568452" y="570738"/>
                  </a:lnTo>
                  <a:lnTo>
                    <a:pt x="353568" y="779526"/>
                  </a:lnTo>
                  <a:lnTo>
                    <a:pt x="122682" y="918972"/>
                  </a:lnTo>
                  <a:lnTo>
                    <a:pt x="0" y="974597"/>
                  </a:lnTo>
                  <a:lnTo>
                    <a:pt x="844296" y="9745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149595" y="4378452"/>
              <a:ext cx="844550" cy="974725"/>
            </a:xfrm>
            <a:custGeom>
              <a:avLst/>
              <a:gdLst/>
              <a:ahLst/>
              <a:cxnLst/>
              <a:rect l="l" t="t" r="r" b="b"/>
              <a:pathLst>
                <a:path w="844550" h="974725">
                  <a:moveTo>
                    <a:pt x="844296" y="0"/>
                  </a:moveTo>
                  <a:lnTo>
                    <a:pt x="736854" y="306324"/>
                  </a:lnTo>
                  <a:lnTo>
                    <a:pt x="568452" y="570738"/>
                  </a:lnTo>
                  <a:lnTo>
                    <a:pt x="353568" y="779526"/>
                  </a:lnTo>
                  <a:lnTo>
                    <a:pt x="122682" y="918972"/>
                  </a:lnTo>
                  <a:lnTo>
                    <a:pt x="0" y="974597"/>
                  </a:lnTo>
                  <a:lnTo>
                    <a:pt x="844296" y="974597"/>
                  </a:lnTo>
                  <a:lnTo>
                    <a:pt x="844296" y="0"/>
                  </a:lnTo>
                  <a:close/>
                </a:path>
              </a:pathLst>
            </a:custGeom>
            <a:ln w="1473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963418" y="2715006"/>
              <a:ext cx="3197860" cy="2899410"/>
            </a:xfrm>
            <a:custGeom>
              <a:avLst/>
              <a:gdLst/>
              <a:ahLst/>
              <a:cxnLst/>
              <a:rect l="l" t="t" r="r" b="b"/>
              <a:pathLst>
                <a:path w="3197860" h="2899410">
                  <a:moveTo>
                    <a:pt x="0" y="1449324"/>
                  </a:moveTo>
                  <a:lnTo>
                    <a:pt x="789" y="1403335"/>
                  </a:lnTo>
                  <a:lnTo>
                    <a:pt x="3144" y="1357702"/>
                  </a:lnTo>
                  <a:lnTo>
                    <a:pt x="7039" y="1312447"/>
                  </a:lnTo>
                  <a:lnTo>
                    <a:pt x="12452" y="1267590"/>
                  </a:lnTo>
                  <a:lnTo>
                    <a:pt x="19359" y="1223153"/>
                  </a:lnTo>
                  <a:lnTo>
                    <a:pt x="27736" y="1179157"/>
                  </a:lnTo>
                  <a:lnTo>
                    <a:pt x="37561" y="1135624"/>
                  </a:lnTo>
                  <a:lnTo>
                    <a:pt x="48811" y="1092574"/>
                  </a:lnTo>
                  <a:lnTo>
                    <a:pt x="61460" y="1050029"/>
                  </a:lnTo>
                  <a:lnTo>
                    <a:pt x="75487" y="1008011"/>
                  </a:lnTo>
                  <a:lnTo>
                    <a:pt x="90868" y="966540"/>
                  </a:lnTo>
                  <a:lnTo>
                    <a:pt x="107580" y="925637"/>
                  </a:lnTo>
                  <a:lnTo>
                    <a:pt x="125599" y="885324"/>
                  </a:lnTo>
                  <a:lnTo>
                    <a:pt x="144901" y="845623"/>
                  </a:lnTo>
                  <a:lnTo>
                    <a:pt x="165464" y="806554"/>
                  </a:lnTo>
                  <a:lnTo>
                    <a:pt x="187264" y="768139"/>
                  </a:lnTo>
                  <a:lnTo>
                    <a:pt x="210277" y="730399"/>
                  </a:lnTo>
                  <a:lnTo>
                    <a:pt x="234481" y="693355"/>
                  </a:lnTo>
                  <a:lnTo>
                    <a:pt x="259851" y="657029"/>
                  </a:lnTo>
                  <a:lnTo>
                    <a:pt x="286365" y="621442"/>
                  </a:lnTo>
                  <a:lnTo>
                    <a:pt x="313999" y="586615"/>
                  </a:lnTo>
                  <a:lnTo>
                    <a:pt x="342730" y="552569"/>
                  </a:lnTo>
                  <a:lnTo>
                    <a:pt x="372534" y="519325"/>
                  </a:lnTo>
                  <a:lnTo>
                    <a:pt x="403388" y="486906"/>
                  </a:lnTo>
                  <a:lnTo>
                    <a:pt x="435269" y="455332"/>
                  </a:lnTo>
                  <a:lnTo>
                    <a:pt x="468153" y="424624"/>
                  </a:lnTo>
                  <a:lnTo>
                    <a:pt x="502017" y="394804"/>
                  </a:lnTo>
                  <a:lnTo>
                    <a:pt x="536837" y="365893"/>
                  </a:lnTo>
                  <a:lnTo>
                    <a:pt x="572591" y="337912"/>
                  </a:lnTo>
                  <a:lnTo>
                    <a:pt x="609254" y="310882"/>
                  </a:lnTo>
                  <a:lnTo>
                    <a:pt x="646803" y="284825"/>
                  </a:lnTo>
                  <a:lnTo>
                    <a:pt x="685215" y="259763"/>
                  </a:lnTo>
                  <a:lnTo>
                    <a:pt x="724467" y="235715"/>
                  </a:lnTo>
                  <a:lnTo>
                    <a:pt x="764535" y="212704"/>
                  </a:lnTo>
                  <a:lnTo>
                    <a:pt x="805396" y="190751"/>
                  </a:lnTo>
                  <a:lnTo>
                    <a:pt x="847026" y="169877"/>
                  </a:lnTo>
                  <a:lnTo>
                    <a:pt x="889403" y="150104"/>
                  </a:lnTo>
                  <a:lnTo>
                    <a:pt x="932502" y="131452"/>
                  </a:lnTo>
                  <a:lnTo>
                    <a:pt x="976300" y="113942"/>
                  </a:lnTo>
                  <a:lnTo>
                    <a:pt x="1020774" y="97597"/>
                  </a:lnTo>
                  <a:lnTo>
                    <a:pt x="1065901" y="82438"/>
                  </a:lnTo>
                  <a:lnTo>
                    <a:pt x="1111657" y="68485"/>
                  </a:lnTo>
                  <a:lnTo>
                    <a:pt x="1158019" y="55759"/>
                  </a:lnTo>
                  <a:lnTo>
                    <a:pt x="1204963" y="44284"/>
                  </a:lnTo>
                  <a:lnTo>
                    <a:pt x="1252466" y="34078"/>
                  </a:lnTo>
                  <a:lnTo>
                    <a:pt x="1300504" y="25164"/>
                  </a:lnTo>
                  <a:lnTo>
                    <a:pt x="1349055" y="17564"/>
                  </a:lnTo>
                  <a:lnTo>
                    <a:pt x="1398095" y="11297"/>
                  </a:lnTo>
                  <a:lnTo>
                    <a:pt x="1447600" y="6386"/>
                  </a:lnTo>
                  <a:lnTo>
                    <a:pt x="1497548" y="2852"/>
                  </a:lnTo>
                  <a:lnTo>
                    <a:pt x="1547914" y="716"/>
                  </a:lnTo>
                  <a:lnTo>
                    <a:pt x="1598676" y="0"/>
                  </a:lnTo>
                  <a:lnTo>
                    <a:pt x="1649437" y="716"/>
                  </a:lnTo>
                  <a:lnTo>
                    <a:pt x="1699803" y="2852"/>
                  </a:lnTo>
                  <a:lnTo>
                    <a:pt x="1749751" y="6386"/>
                  </a:lnTo>
                  <a:lnTo>
                    <a:pt x="1799256" y="11297"/>
                  </a:lnTo>
                  <a:lnTo>
                    <a:pt x="1848296" y="17564"/>
                  </a:lnTo>
                  <a:lnTo>
                    <a:pt x="1896847" y="25164"/>
                  </a:lnTo>
                  <a:lnTo>
                    <a:pt x="1944885" y="34078"/>
                  </a:lnTo>
                  <a:lnTo>
                    <a:pt x="1992388" y="44284"/>
                  </a:lnTo>
                  <a:lnTo>
                    <a:pt x="2039332" y="55759"/>
                  </a:lnTo>
                  <a:lnTo>
                    <a:pt x="2085694" y="68485"/>
                  </a:lnTo>
                  <a:lnTo>
                    <a:pt x="2131450" y="82438"/>
                  </a:lnTo>
                  <a:lnTo>
                    <a:pt x="2176577" y="97597"/>
                  </a:lnTo>
                  <a:lnTo>
                    <a:pt x="2221051" y="113942"/>
                  </a:lnTo>
                  <a:lnTo>
                    <a:pt x="2264849" y="131452"/>
                  </a:lnTo>
                  <a:lnTo>
                    <a:pt x="2307948" y="150104"/>
                  </a:lnTo>
                  <a:lnTo>
                    <a:pt x="2350325" y="169877"/>
                  </a:lnTo>
                  <a:lnTo>
                    <a:pt x="2391955" y="190751"/>
                  </a:lnTo>
                  <a:lnTo>
                    <a:pt x="2432816" y="212704"/>
                  </a:lnTo>
                  <a:lnTo>
                    <a:pt x="2472884" y="235715"/>
                  </a:lnTo>
                  <a:lnTo>
                    <a:pt x="2512136" y="259763"/>
                  </a:lnTo>
                  <a:lnTo>
                    <a:pt x="2550548" y="284825"/>
                  </a:lnTo>
                  <a:lnTo>
                    <a:pt x="2588097" y="310882"/>
                  </a:lnTo>
                  <a:lnTo>
                    <a:pt x="2624760" y="337912"/>
                  </a:lnTo>
                  <a:lnTo>
                    <a:pt x="2660514" y="365893"/>
                  </a:lnTo>
                  <a:lnTo>
                    <a:pt x="2695334" y="394804"/>
                  </a:lnTo>
                  <a:lnTo>
                    <a:pt x="2729198" y="424624"/>
                  </a:lnTo>
                  <a:lnTo>
                    <a:pt x="2762082" y="455332"/>
                  </a:lnTo>
                  <a:lnTo>
                    <a:pt x="2793963" y="486906"/>
                  </a:lnTo>
                  <a:lnTo>
                    <a:pt x="2824817" y="519325"/>
                  </a:lnTo>
                  <a:lnTo>
                    <a:pt x="2854621" y="552569"/>
                  </a:lnTo>
                  <a:lnTo>
                    <a:pt x="2883352" y="586615"/>
                  </a:lnTo>
                  <a:lnTo>
                    <a:pt x="2910986" y="621442"/>
                  </a:lnTo>
                  <a:lnTo>
                    <a:pt x="2937500" y="657029"/>
                  </a:lnTo>
                  <a:lnTo>
                    <a:pt x="2962870" y="693355"/>
                  </a:lnTo>
                  <a:lnTo>
                    <a:pt x="2987074" y="730399"/>
                  </a:lnTo>
                  <a:lnTo>
                    <a:pt x="3010087" y="768139"/>
                  </a:lnTo>
                  <a:lnTo>
                    <a:pt x="3031887" y="806554"/>
                  </a:lnTo>
                  <a:lnTo>
                    <a:pt x="3052450" y="845623"/>
                  </a:lnTo>
                  <a:lnTo>
                    <a:pt x="3071752" y="885324"/>
                  </a:lnTo>
                  <a:lnTo>
                    <a:pt x="3089771" y="925637"/>
                  </a:lnTo>
                  <a:lnTo>
                    <a:pt x="3106483" y="966540"/>
                  </a:lnTo>
                  <a:lnTo>
                    <a:pt x="3121864" y="1008011"/>
                  </a:lnTo>
                  <a:lnTo>
                    <a:pt x="3135891" y="1050029"/>
                  </a:lnTo>
                  <a:lnTo>
                    <a:pt x="3148540" y="1092574"/>
                  </a:lnTo>
                  <a:lnTo>
                    <a:pt x="3159790" y="1135624"/>
                  </a:lnTo>
                  <a:lnTo>
                    <a:pt x="3169615" y="1179157"/>
                  </a:lnTo>
                  <a:lnTo>
                    <a:pt x="3177992" y="1223153"/>
                  </a:lnTo>
                  <a:lnTo>
                    <a:pt x="3184899" y="1267590"/>
                  </a:lnTo>
                  <a:lnTo>
                    <a:pt x="3190312" y="1312447"/>
                  </a:lnTo>
                  <a:lnTo>
                    <a:pt x="3194207" y="1357702"/>
                  </a:lnTo>
                  <a:lnTo>
                    <a:pt x="3196562" y="1403335"/>
                  </a:lnTo>
                  <a:lnTo>
                    <a:pt x="3197352" y="1449323"/>
                  </a:lnTo>
                  <a:lnTo>
                    <a:pt x="3196562" y="1495355"/>
                  </a:lnTo>
                  <a:lnTo>
                    <a:pt x="3194207" y="1541029"/>
                  </a:lnTo>
                  <a:lnTo>
                    <a:pt x="3190312" y="1586325"/>
                  </a:lnTo>
                  <a:lnTo>
                    <a:pt x="3184899" y="1631220"/>
                  </a:lnTo>
                  <a:lnTo>
                    <a:pt x="3177992" y="1675693"/>
                  </a:lnTo>
                  <a:lnTo>
                    <a:pt x="3169615" y="1719724"/>
                  </a:lnTo>
                  <a:lnTo>
                    <a:pt x="3159790" y="1763291"/>
                  </a:lnTo>
                  <a:lnTo>
                    <a:pt x="3148540" y="1806373"/>
                  </a:lnTo>
                  <a:lnTo>
                    <a:pt x="3135891" y="1848949"/>
                  </a:lnTo>
                  <a:lnTo>
                    <a:pt x="3121864" y="1890997"/>
                  </a:lnTo>
                  <a:lnTo>
                    <a:pt x="3106483" y="1932496"/>
                  </a:lnTo>
                  <a:lnTo>
                    <a:pt x="3089771" y="1973425"/>
                  </a:lnTo>
                  <a:lnTo>
                    <a:pt x="3071752" y="2013763"/>
                  </a:lnTo>
                  <a:lnTo>
                    <a:pt x="3052450" y="2053489"/>
                  </a:lnTo>
                  <a:lnTo>
                    <a:pt x="3031887" y="2092580"/>
                  </a:lnTo>
                  <a:lnTo>
                    <a:pt x="3010087" y="2131017"/>
                  </a:lnTo>
                  <a:lnTo>
                    <a:pt x="2987074" y="2168777"/>
                  </a:lnTo>
                  <a:lnTo>
                    <a:pt x="2962870" y="2205841"/>
                  </a:lnTo>
                  <a:lnTo>
                    <a:pt x="2937500" y="2242185"/>
                  </a:lnTo>
                  <a:lnTo>
                    <a:pt x="2910986" y="2277790"/>
                  </a:lnTo>
                  <a:lnTo>
                    <a:pt x="2883352" y="2312633"/>
                  </a:lnTo>
                  <a:lnTo>
                    <a:pt x="2854621" y="2346694"/>
                  </a:lnTo>
                  <a:lnTo>
                    <a:pt x="2824817" y="2379951"/>
                  </a:lnTo>
                  <a:lnTo>
                    <a:pt x="2793963" y="2412384"/>
                  </a:lnTo>
                  <a:lnTo>
                    <a:pt x="2762082" y="2443971"/>
                  </a:lnTo>
                  <a:lnTo>
                    <a:pt x="2729198" y="2474690"/>
                  </a:lnTo>
                  <a:lnTo>
                    <a:pt x="2695334" y="2504520"/>
                  </a:lnTo>
                  <a:lnTo>
                    <a:pt x="2660514" y="2533441"/>
                  </a:lnTo>
                  <a:lnTo>
                    <a:pt x="2624760" y="2561431"/>
                  </a:lnTo>
                  <a:lnTo>
                    <a:pt x="2588097" y="2588469"/>
                  </a:lnTo>
                  <a:lnTo>
                    <a:pt x="2550548" y="2614533"/>
                  </a:lnTo>
                  <a:lnTo>
                    <a:pt x="2512136" y="2639603"/>
                  </a:lnTo>
                  <a:lnTo>
                    <a:pt x="2472884" y="2663657"/>
                  </a:lnTo>
                  <a:lnTo>
                    <a:pt x="2432816" y="2686673"/>
                  </a:lnTo>
                  <a:lnTo>
                    <a:pt x="2391955" y="2708631"/>
                  </a:lnTo>
                  <a:lnTo>
                    <a:pt x="2350325" y="2729510"/>
                  </a:lnTo>
                  <a:lnTo>
                    <a:pt x="2307948" y="2749287"/>
                  </a:lnTo>
                  <a:lnTo>
                    <a:pt x="2264849" y="2767943"/>
                  </a:lnTo>
                  <a:lnTo>
                    <a:pt x="2221051" y="2785455"/>
                  </a:lnTo>
                  <a:lnTo>
                    <a:pt x="2176577" y="2801802"/>
                  </a:lnTo>
                  <a:lnTo>
                    <a:pt x="2131450" y="2816964"/>
                  </a:lnTo>
                  <a:lnTo>
                    <a:pt x="2085694" y="2830919"/>
                  </a:lnTo>
                  <a:lnTo>
                    <a:pt x="2039332" y="2843646"/>
                  </a:lnTo>
                  <a:lnTo>
                    <a:pt x="1992388" y="2855123"/>
                  </a:lnTo>
                  <a:lnTo>
                    <a:pt x="1944885" y="2865329"/>
                  </a:lnTo>
                  <a:lnTo>
                    <a:pt x="1896847" y="2874243"/>
                  </a:lnTo>
                  <a:lnTo>
                    <a:pt x="1848296" y="2881845"/>
                  </a:lnTo>
                  <a:lnTo>
                    <a:pt x="1799256" y="2888111"/>
                  </a:lnTo>
                  <a:lnTo>
                    <a:pt x="1749751" y="2893022"/>
                  </a:lnTo>
                  <a:lnTo>
                    <a:pt x="1699803" y="2896557"/>
                  </a:lnTo>
                  <a:lnTo>
                    <a:pt x="1649437" y="2898693"/>
                  </a:lnTo>
                  <a:lnTo>
                    <a:pt x="1598676" y="2899410"/>
                  </a:lnTo>
                  <a:lnTo>
                    <a:pt x="1547914" y="2898693"/>
                  </a:lnTo>
                  <a:lnTo>
                    <a:pt x="1497548" y="2896557"/>
                  </a:lnTo>
                  <a:lnTo>
                    <a:pt x="1447600" y="2893022"/>
                  </a:lnTo>
                  <a:lnTo>
                    <a:pt x="1398095" y="2888111"/>
                  </a:lnTo>
                  <a:lnTo>
                    <a:pt x="1349055" y="2881845"/>
                  </a:lnTo>
                  <a:lnTo>
                    <a:pt x="1300504" y="2874243"/>
                  </a:lnTo>
                  <a:lnTo>
                    <a:pt x="1252466" y="2865329"/>
                  </a:lnTo>
                  <a:lnTo>
                    <a:pt x="1204963" y="2855123"/>
                  </a:lnTo>
                  <a:lnTo>
                    <a:pt x="1158019" y="2843646"/>
                  </a:lnTo>
                  <a:lnTo>
                    <a:pt x="1111657" y="2830919"/>
                  </a:lnTo>
                  <a:lnTo>
                    <a:pt x="1065901" y="2816964"/>
                  </a:lnTo>
                  <a:lnTo>
                    <a:pt x="1020774" y="2801802"/>
                  </a:lnTo>
                  <a:lnTo>
                    <a:pt x="976300" y="2785455"/>
                  </a:lnTo>
                  <a:lnTo>
                    <a:pt x="932502" y="2767943"/>
                  </a:lnTo>
                  <a:lnTo>
                    <a:pt x="889403" y="2749287"/>
                  </a:lnTo>
                  <a:lnTo>
                    <a:pt x="847026" y="2729510"/>
                  </a:lnTo>
                  <a:lnTo>
                    <a:pt x="805396" y="2708631"/>
                  </a:lnTo>
                  <a:lnTo>
                    <a:pt x="764535" y="2686673"/>
                  </a:lnTo>
                  <a:lnTo>
                    <a:pt x="724467" y="2663657"/>
                  </a:lnTo>
                  <a:lnTo>
                    <a:pt x="685215" y="2639603"/>
                  </a:lnTo>
                  <a:lnTo>
                    <a:pt x="646803" y="2614533"/>
                  </a:lnTo>
                  <a:lnTo>
                    <a:pt x="609254" y="2588469"/>
                  </a:lnTo>
                  <a:lnTo>
                    <a:pt x="572591" y="2561431"/>
                  </a:lnTo>
                  <a:lnTo>
                    <a:pt x="536837" y="2533441"/>
                  </a:lnTo>
                  <a:lnTo>
                    <a:pt x="502017" y="2504520"/>
                  </a:lnTo>
                  <a:lnTo>
                    <a:pt x="468153" y="2474690"/>
                  </a:lnTo>
                  <a:lnTo>
                    <a:pt x="435269" y="2443971"/>
                  </a:lnTo>
                  <a:lnTo>
                    <a:pt x="403388" y="2412384"/>
                  </a:lnTo>
                  <a:lnTo>
                    <a:pt x="372534" y="2379951"/>
                  </a:lnTo>
                  <a:lnTo>
                    <a:pt x="342730" y="2346694"/>
                  </a:lnTo>
                  <a:lnTo>
                    <a:pt x="313999" y="2312633"/>
                  </a:lnTo>
                  <a:lnTo>
                    <a:pt x="286365" y="2277790"/>
                  </a:lnTo>
                  <a:lnTo>
                    <a:pt x="259851" y="2242185"/>
                  </a:lnTo>
                  <a:lnTo>
                    <a:pt x="234481" y="2205841"/>
                  </a:lnTo>
                  <a:lnTo>
                    <a:pt x="210277" y="2168777"/>
                  </a:lnTo>
                  <a:lnTo>
                    <a:pt x="187264" y="2131017"/>
                  </a:lnTo>
                  <a:lnTo>
                    <a:pt x="165464" y="2092580"/>
                  </a:lnTo>
                  <a:lnTo>
                    <a:pt x="144901" y="2053489"/>
                  </a:lnTo>
                  <a:lnTo>
                    <a:pt x="125599" y="2013763"/>
                  </a:lnTo>
                  <a:lnTo>
                    <a:pt x="107580" y="1973425"/>
                  </a:lnTo>
                  <a:lnTo>
                    <a:pt x="90868" y="1932496"/>
                  </a:lnTo>
                  <a:lnTo>
                    <a:pt x="75487" y="1890997"/>
                  </a:lnTo>
                  <a:lnTo>
                    <a:pt x="61460" y="1848949"/>
                  </a:lnTo>
                  <a:lnTo>
                    <a:pt x="48811" y="1806373"/>
                  </a:lnTo>
                  <a:lnTo>
                    <a:pt x="37561" y="1763291"/>
                  </a:lnTo>
                  <a:lnTo>
                    <a:pt x="27736" y="1719724"/>
                  </a:lnTo>
                  <a:lnTo>
                    <a:pt x="19359" y="1675693"/>
                  </a:lnTo>
                  <a:lnTo>
                    <a:pt x="12452" y="1631220"/>
                  </a:lnTo>
                  <a:lnTo>
                    <a:pt x="7039" y="1586325"/>
                  </a:lnTo>
                  <a:lnTo>
                    <a:pt x="3144" y="1541029"/>
                  </a:lnTo>
                  <a:lnTo>
                    <a:pt x="789" y="1495355"/>
                  </a:lnTo>
                  <a:lnTo>
                    <a:pt x="0" y="1449324"/>
                  </a:lnTo>
                </a:path>
              </a:pathLst>
            </a:custGeom>
            <a:ln w="4420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257038" y="5018532"/>
              <a:ext cx="1980564" cy="153670"/>
            </a:xfrm>
            <a:custGeom>
              <a:avLst/>
              <a:gdLst/>
              <a:ahLst/>
              <a:cxnLst/>
              <a:rect l="l" t="t" r="r" b="b"/>
              <a:pathLst>
                <a:path w="1980565" h="153670">
                  <a:moveTo>
                    <a:pt x="0" y="153162"/>
                  </a:moveTo>
                  <a:lnTo>
                    <a:pt x="1980438" y="0"/>
                  </a:lnTo>
                </a:path>
              </a:pathLst>
            </a:custGeom>
            <a:ln w="44208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042154" y="4935473"/>
              <a:ext cx="2410460" cy="306705"/>
            </a:xfrm>
            <a:custGeom>
              <a:avLst/>
              <a:gdLst/>
              <a:ahLst/>
              <a:cxnLst/>
              <a:rect l="l" t="t" r="r" b="b"/>
              <a:pathLst>
                <a:path w="2410459" h="306704">
                  <a:moveTo>
                    <a:pt x="246126" y="306324"/>
                  </a:moveTo>
                  <a:lnTo>
                    <a:pt x="230124" y="153162"/>
                  </a:lnTo>
                  <a:lnTo>
                    <a:pt x="0" y="250698"/>
                  </a:lnTo>
                  <a:lnTo>
                    <a:pt x="246126" y="306324"/>
                  </a:lnTo>
                  <a:close/>
                </a:path>
                <a:path w="2410459" h="306704">
                  <a:moveTo>
                    <a:pt x="2410206" y="55626"/>
                  </a:moveTo>
                  <a:lnTo>
                    <a:pt x="2164080" y="0"/>
                  </a:lnTo>
                  <a:lnTo>
                    <a:pt x="2179320" y="153162"/>
                  </a:lnTo>
                  <a:lnTo>
                    <a:pt x="2410206" y="55626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142488" y="2868168"/>
              <a:ext cx="2841625" cy="2577465"/>
            </a:xfrm>
            <a:custGeom>
              <a:avLst/>
              <a:gdLst/>
              <a:ahLst/>
              <a:cxnLst/>
              <a:rect l="l" t="t" r="r" b="b"/>
              <a:pathLst>
                <a:path w="2841625" h="2577465">
                  <a:moveTo>
                    <a:pt x="0" y="1288541"/>
                  </a:moveTo>
                  <a:lnTo>
                    <a:pt x="897" y="1242322"/>
                  </a:lnTo>
                  <a:lnTo>
                    <a:pt x="3568" y="1196511"/>
                  </a:lnTo>
                  <a:lnTo>
                    <a:pt x="7983" y="1151138"/>
                  </a:lnTo>
                  <a:lnTo>
                    <a:pt x="14112" y="1106229"/>
                  </a:lnTo>
                  <a:lnTo>
                    <a:pt x="21924" y="1061811"/>
                  </a:lnTo>
                  <a:lnTo>
                    <a:pt x="31391" y="1017912"/>
                  </a:lnTo>
                  <a:lnTo>
                    <a:pt x="42480" y="974559"/>
                  </a:lnTo>
                  <a:lnTo>
                    <a:pt x="55164" y="931778"/>
                  </a:lnTo>
                  <a:lnTo>
                    <a:pt x="69410" y="889599"/>
                  </a:lnTo>
                  <a:lnTo>
                    <a:pt x="85190" y="848047"/>
                  </a:lnTo>
                  <a:lnTo>
                    <a:pt x="102473" y="807150"/>
                  </a:lnTo>
                  <a:lnTo>
                    <a:pt x="121228" y="766934"/>
                  </a:lnTo>
                  <a:lnTo>
                    <a:pt x="141427" y="727429"/>
                  </a:lnTo>
                  <a:lnTo>
                    <a:pt x="163038" y="688660"/>
                  </a:lnTo>
                  <a:lnTo>
                    <a:pt x="186032" y="650654"/>
                  </a:lnTo>
                  <a:lnTo>
                    <a:pt x="210379" y="613440"/>
                  </a:lnTo>
                  <a:lnTo>
                    <a:pt x="236048" y="577044"/>
                  </a:lnTo>
                  <a:lnTo>
                    <a:pt x="263009" y="541494"/>
                  </a:lnTo>
                  <a:lnTo>
                    <a:pt x="291233" y="506817"/>
                  </a:lnTo>
                  <a:lnTo>
                    <a:pt x="320688" y="473039"/>
                  </a:lnTo>
                  <a:lnTo>
                    <a:pt x="351346" y="440189"/>
                  </a:lnTo>
                  <a:lnTo>
                    <a:pt x="383175" y="408294"/>
                  </a:lnTo>
                  <a:lnTo>
                    <a:pt x="416147" y="377380"/>
                  </a:lnTo>
                  <a:lnTo>
                    <a:pt x="450230" y="347475"/>
                  </a:lnTo>
                  <a:lnTo>
                    <a:pt x="485394" y="318607"/>
                  </a:lnTo>
                  <a:lnTo>
                    <a:pt x="521610" y="290802"/>
                  </a:lnTo>
                  <a:lnTo>
                    <a:pt x="558848" y="264088"/>
                  </a:lnTo>
                  <a:lnTo>
                    <a:pt x="597076" y="238492"/>
                  </a:lnTo>
                  <a:lnTo>
                    <a:pt x="636266" y="214041"/>
                  </a:lnTo>
                  <a:lnTo>
                    <a:pt x="676386" y="190763"/>
                  </a:lnTo>
                  <a:lnTo>
                    <a:pt x="717408" y="168684"/>
                  </a:lnTo>
                  <a:lnTo>
                    <a:pt x="759300" y="147832"/>
                  </a:lnTo>
                  <a:lnTo>
                    <a:pt x="802034" y="128235"/>
                  </a:lnTo>
                  <a:lnTo>
                    <a:pt x="845577" y="109919"/>
                  </a:lnTo>
                  <a:lnTo>
                    <a:pt x="889901" y="92912"/>
                  </a:lnTo>
                  <a:lnTo>
                    <a:pt x="934976" y="77241"/>
                  </a:lnTo>
                  <a:lnTo>
                    <a:pt x="980771" y="62933"/>
                  </a:lnTo>
                  <a:lnTo>
                    <a:pt x="1027256" y="50015"/>
                  </a:lnTo>
                  <a:lnTo>
                    <a:pt x="1074401" y="38515"/>
                  </a:lnTo>
                  <a:lnTo>
                    <a:pt x="1122176" y="28460"/>
                  </a:lnTo>
                  <a:lnTo>
                    <a:pt x="1170550" y="19877"/>
                  </a:lnTo>
                  <a:lnTo>
                    <a:pt x="1219495" y="12794"/>
                  </a:lnTo>
                  <a:lnTo>
                    <a:pt x="1268979" y="7237"/>
                  </a:lnTo>
                  <a:lnTo>
                    <a:pt x="1318972" y="3234"/>
                  </a:lnTo>
                  <a:lnTo>
                    <a:pt x="1369445" y="813"/>
                  </a:lnTo>
                  <a:lnTo>
                    <a:pt x="1420368" y="0"/>
                  </a:lnTo>
                  <a:lnTo>
                    <a:pt x="1471338" y="813"/>
                  </a:lnTo>
                  <a:lnTo>
                    <a:pt x="1521858" y="3234"/>
                  </a:lnTo>
                  <a:lnTo>
                    <a:pt x="1571896" y="7237"/>
                  </a:lnTo>
                  <a:lnTo>
                    <a:pt x="1621422" y="12794"/>
                  </a:lnTo>
                  <a:lnTo>
                    <a:pt x="1670407" y="19877"/>
                  </a:lnTo>
                  <a:lnTo>
                    <a:pt x="1718820" y="28460"/>
                  </a:lnTo>
                  <a:lnTo>
                    <a:pt x="1766632" y="38515"/>
                  </a:lnTo>
                  <a:lnTo>
                    <a:pt x="1813812" y="50015"/>
                  </a:lnTo>
                  <a:lnTo>
                    <a:pt x="1860330" y="62933"/>
                  </a:lnTo>
                  <a:lnTo>
                    <a:pt x="1906156" y="77241"/>
                  </a:lnTo>
                  <a:lnTo>
                    <a:pt x="1951260" y="92912"/>
                  </a:lnTo>
                  <a:lnTo>
                    <a:pt x="1995612" y="109919"/>
                  </a:lnTo>
                  <a:lnTo>
                    <a:pt x="2039182" y="128235"/>
                  </a:lnTo>
                  <a:lnTo>
                    <a:pt x="2081940" y="147832"/>
                  </a:lnTo>
                  <a:lnTo>
                    <a:pt x="2123856" y="168684"/>
                  </a:lnTo>
                  <a:lnTo>
                    <a:pt x="2164899" y="190763"/>
                  </a:lnTo>
                  <a:lnTo>
                    <a:pt x="2205040" y="214041"/>
                  </a:lnTo>
                  <a:lnTo>
                    <a:pt x="2244249" y="238492"/>
                  </a:lnTo>
                  <a:lnTo>
                    <a:pt x="2282495" y="264088"/>
                  </a:lnTo>
                  <a:lnTo>
                    <a:pt x="2319749" y="290802"/>
                  </a:lnTo>
                  <a:lnTo>
                    <a:pt x="2355980" y="318607"/>
                  </a:lnTo>
                  <a:lnTo>
                    <a:pt x="2391159" y="347475"/>
                  </a:lnTo>
                  <a:lnTo>
                    <a:pt x="2425255" y="377380"/>
                  </a:lnTo>
                  <a:lnTo>
                    <a:pt x="2458238" y="408294"/>
                  </a:lnTo>
                  <a:lnTo>
                    <a:pt x="2490079" y="440189"/>
                  </a:lnTo>
                  <a:lnTo>
                    <a:pt x="2520746" y="473039"/>
                  </a:lnTo>
                  <a:lnTo>
                    <a:pt x="2550211" y="506817"/>
                  </a:lnTo>
                  <a:lnTo>
                    <a:pt x="2578442" y="541494"/>
                  </a:lnTo>
                  <a:lnTo>
                    <a:pt x="2605411" y="577044"/>
                  </a:lnTo>
                  <a:lnTo>
                    <a:pt x="2631086" y="613440"/>
                  </a:lnTo>
                  <a:lnTo>
                    <a:pt x="2655438" y="650654"/>
                  </a:lnTo>
                  <a:lnTo>
                    <a:pt x="2678437" y="688660"/>
                  </a:lnTo>
                  <a:lnTo>
                    <a:pt x="2700053" y="727429"/>
                  </a:lnTo>
                  <a:lnTo>
                    <a:pt x="2720255" y="766934"/>
                  </a:lnTo>
                  <a:lnTo>
                    <a:pt x="2739014" y="807150"/>
                  </a:lnTo>
                  <a:lnTo>
                    <a:pt x="2756299" y="848047"/>
                  </a:lnTo>
                  <a:lnTo>
                    <a:pt x="2772081" y="889599"/>
                  </a:lnTo>
                  <a:lnTo>
                    <a:pt x="2786329" y="931778"/>
                  </a:lnTo>
                  <a:lnTo>
                    <a:pt x="2799014" y="974559"/>
                  </a:lnTo>
                  <a:lnTo>
                    <a:pt x="2810105" y="1017912"/>
                  </a:lnTo>
                  <a:lnTo>
                    <a:pt x="2819572" y="1061811"/>
                  </a:lnTo>
                  <a:lnTo>
                    <a:pt x="2827385" y="1106229"/>
                  </a:lnTo>
                  <a:lnTo>
                    <a:pt x="2833514" y="1151138"/>
                  </a:lnTo>
                  <a:lnTo>
                    <a:pt x="2837929" y="1196511"/>
                  </a:lnTo>
                  <a:lnTo>
                    <a:pt x="2840600" y="1242322"/>
                  </a:lnTo>
                  <a:lnTo>
                    <a:pt x="2841498" y="1288541"/>
                  </a:lnTo>
                  <a:lnTo>
                    <a:pt x="2840600" y="1334761"/>
                  </a:lnTo>
                  <a:lnTo>
                    <a:pt x="2837929" y="1380572"/>
                  </a:lnTo>
                  <a:lnTo>
                    <a:pt x="2833514" y="1425945"/>
                  </a:lnTo>
                  <a:lnTo>
                    <a:pt x="2827385" y="1470854"/>
                  </a:lnTo>
                  <a:lnTo>
                    <a:pt x="2819572" y="1515272"/>
                  </a:lnTo>
                  <a:lnTo>
                    <a:pt x="2810105" y="1559171"/>
                  </a:lnTo>
                  <a:lnTo>
                    <a:pt x="2799014" y="1602524"/>
                  </a:lnTo>
                  <a:lnTo>
                    <a:pt x="2786329" y="1645305"/>
                  </a:lnTo>
                  <a:lnTo>
                    <a:pt x="2772081" y="1687484"/>
                  </a:lnTo>
                  <a:lnTo>
                    <a:pt x="2756299" y="1729036"/>
                  </a:lnTo>
                  <a:lnTo>
                    <a:pt x="2739014" y="1769933"/>
                  </a:lnTo>
                  <a:lnTo>
                    <a:pt x="2720255" y="1810149"/>
                  </a:lnTo>
                  <a:lnTo>
                    <a:pt x="2700053" y="1849654"/>
                  </a:lnTo>
                  <a:lnTo>
                    <a:pt x="2678437" y="1888423"/>
                  </a:lnTo>
                  <a:lnTo>
                    <a:pt x="2655438" y="1926429"/>
                  </a:lnTo>
                  <a:lnTo>
                    <a:pt x="2631086" y="1963643"/>
                  </a:lnTo>
                  <a:lnTo>
                    <a:pt x="2605411" y="2000039"/>
                  </a:lnTo>
                  <a:lnTo>
                    <a:pt x="2578442" y="2035589"/>
                  </a:lnTo>
                  <a:lnTo>
                    <a:pt x="2550211" y="2070266"/>
                  </a:lnTo>
                  <a:lnTo>
                    <a:pt x="2520746" y="2104044"/>
                  </a:lnTo>
                  <a:lnTo>
                    <a:pt x="2490079" y="2136894"/>
                  </a:lnTo>
                  <a:lnTo>
                    <a:pt x="2458238" y="2168789"/>
                  </a:lnTo>
                  <a:lnTo>
                    <a:pt x="2425255" y="2199703"/>
                  </a:lnTo>
                  <a:lnTo>
                    <a:pt x="2391159" y="2229608"/>
                  </a:lnTo>
                  <a:lnTo>
                    <a:pt x="2355980" y="2258476"/>
                  </a:lnTo>
                  <a:lnTo>
                    <a:pt x="2319749" y="2286281"/>
                  </a:lnTo>
                  <a:lnTo>
                    <a:pt x="2282495" y="2312995"/>
                  </a:lnTo>
                  <a:lnTo>
                    <a:pt x="2244249" y="2338591"/>
                  </a:lnTo>
                  <a:lnTo>
                    <a:pt x="2205040" y="2363042"/>
                  </a:lnTo>
                  <a:lnTo>
                    <a:pt x="2164899" y="2386320"/>
                  </a:lnTo>
                  <a:lnTo>
                    <a:pt x="2123856" y="2408399"/>
                  </a:lnTo>
                  <a:lnTo>
                    <a:pt x="2081940" y="2429251"/>
                  </a:lnTo>
                  <a:lnTo>
                    <a:pt x="2039182" y="2448848"/>
                  </a:lnTo>
                  <a:lnTo>
                    <a:pt x="1995612" y="2467164"/>
                  </a:lnTo>
                  <a:lnTo>
                    <a:pt x="1951260" y="2484171"/>
                  </a:lnTo>
                  <a:lnTo>
                    <a:pt x="1906156" y="2499842"/>
                  </a:lnTo>
                  <a:lnTo>
                    <a:pt x="1860330" y="2514150"/>
                  </a:lnTo>
                  <a:lnTo>
                    <a:pt x="1813812" y="2527068"/>
                  </a:lnTo>
                  <a:lnTo>
                    <a:pt x="1766632" y="2538568"/>
                  </a:lnTo>
                  <a:lnTo>
                    <a:pt x="1718820" y="2548623"/>
                  </a:lnTo>
                  <a:lnTo>
                    <a:pt x="1670407" y="2557206"/>
                  </a:lnTo>
                  <a:lnTo>
                    <a:pt x="1621422" y="2564289"/>
                  </a:lnTo>
                  <a:lnTo>
                    <a:pt x="1571896" y="2569846"/>
                  </a:lnTo>
                  <a:lnTo>
                    <a:pt x="1521858" y="2573849"/>
                  </a:lnTo>
                  <a:lnTo>
                    <a:pt x="1471338" y="2576270"/>
                  </a:lnTo>
                  <a:lnTo>
                    <a:pt x="1420368" y="2577083"/>
                  </a:lnTo>
                  <a:lnTo>
                    <a:pt x="1369445" y="2576270"/>
                  </a:lnTo>
                  <a:lnTo>
                    <a:pt x="1318972" y="2573849"/>
                  </a:lnTo>
                  <a:lnTo>
                    <a:pt x="1268979" y="2569846"/>
                  </a:lnTo>
                  <a:lnTo>
                    <a:pt x="1219495" y="2564289"/>
                  </a:lnTo>
                  <a:lnTo>
                    <a:pt x="1170550" y="2557206"/>
                  </a:lnTo>
                  <a:lnTo>
                    <a:pt x="1122176" y="2548623"/>
                  </a:lnTo>
                  <a:lnTo>
                    <a:pt x="1074401" y="2538568"/>
                  </a:lnTo>
                  <a:lnTo>
                    <a:pt x="1027256" y="2527068"/>
                  </a:lnTo>
                  <a:lnTo>
                    <a:pt x="980771" y="2514150"/>
                  </a:lnTo>
                  <a:lnTo>
                    <a:pt x="934976" y="2499842"/>
                  </a:lnTo>
                  <a:lnTo>
                    <a:pt x="889901" y="2484171"/>
                  </a:lnTo>
                  <a:lnTo>
                    <a:pt x="845577" y="2467164"/>
                  </a:lnTo>
                  <a:lnTo>
                    <a:pt x="802034" y="2448848"/>
                  </a:lnTo>
                  <a:lnTo>
                    <a:pt x="759300" y="2429251"/>
                  </a:lnTo>
                  <a:lnTo>
                    <a:pt x="717408" y="2408399"/>
                  </a:lnTo>
                  <a:lnTo>
                    <a:pt x="676386" y="2386320"/>
                  </a:lnTo>
                  <a:lnTo>
                    <a:pt x="636266" y="2363042"/>
                  </a:lnTo>
                  <a:lnTo>
                    <a:pt x="597076" y="2338591"/>
                  </a:lnTo>
                  <a:lnTo>
                    <a:pt x="558848" y="2312995"/>
                  </a:lnTo>
                  <a:lnTo>
                    <a:pt x="521610" y="2286281"/>
                  </a:lnTo>
                  <a:lnTo>
                    <a:pt x="485394" y="2258476"/>
                  </a:lnTo>
                  <a:lnTo>
                    <a:pt x="450230" y="2229608"/>
                  </a:lnTo>
                  <a:lnTo>
                    <a:pt x="416147" y="2199703"/>
                  </a:lnTo>
                  <a:lnTo>
                    <a:pt x="383175" y="2168789"/>
                  </a:lnTo>
                  <a:lnTo>
                    <a:pt x="351346" y="2136894"/>
                  </a:lnTo>
                  <a:lnTo>
                    <a:pt x="320688" y="2104044"/>
                  </a:lnTo>
                  <a:lnTo>
                    <a:pt x="291233" y="2070266"/>
                  </a:lnTo>
                  <a:lnTo>
                    <a:pt x="263009" y="2035589"/>
                  </a:lnTo>
                  <a:lnTo>
                    <a:pt x="236048" y="2000039"/>
                  </a:lnTo>
                  <a:lnTo>
                    <a:pt x="210379" y="1963643"/>
                  </a:lnTo>
                  <a:lnTo>
                    <a:pt x="186032" y="1926429"/>
                  </a:lnTo>
                  <a:lnTo>
                    <a:pt x="163038" y="1888423"/>
                  </a:lnTo>
                  <a:lnTo>
                    <a:pt x="141427" y="1849654"/>
                  </a:lnTo>
                  <a:lnTo>
                    <a:pt x="121228" y="1810149"/>
                  </a:lnTo>
                  <a:lnTo>
                    <a:pt x="102473" y="1769933"/>
                  </a:lnTo>
                  <a:lnTo>
                    <a:pt x="85190" y="1729036"/>
                  </a:lnTo>
                  <a:lnTo>
                    <a:pt x="69410" y="1687484"/>
                  </a:lnTo>
                  <a:lnTo>
                    <a:pt x="55164" y="1645305"/>
                  </a:lnTo>
                  <a:lnTo>
                    <a:pt x="42480" y="1602524"/>
                  </a:lnTo>
                  <a:lnTo>
                    <a:pt x="31391" y="1559171"/>
                  </a:lnTo>
                  <a:lnTo>
                    <a:pt x="21924" y="1515272"/>
                  </a:lnTo>
                  <a:lnTo>
                    <a:pt x="14112" y="1470854"/>
                  </a:lnTo>
                  <a:lnTo>
                    <a:pt x="7983" y="1425945"/>
                  </a:lnTo>
                  <a:lnTo>
                    <a:pt x="3568" y="1380572"/>
                  </a:lnTo>
                  <a:lnTo>
                    <a:pt x="897" y="1334761"/>
                  </a:lnTo>
                  <a:lnTo>
                    <a:pt x="0" y="1288541"/>
                  </a:lnTo>
                </a:path>
              </a:pathLst>
            </a:custGeom>
            <a:ln w="44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226558" y="4600955"/>
              <a:ext cx="1857375" cy="55880"/>
            </a:xfrm>
            <a:custGeom>
              <a:avLst/>
              <a:gdLst/>
              <a:ahLst/>
              <a:cxnLst/>
              <a:rect l="l" t="t" r="r" b="b"/>
              <a:pathLst>
                <a:path w="1857375" h="55879">
                  <a:moveTo>
                    <a:pt x="0" y="55626"/>
                  </a:moveTo>
                  <a:lnTo>
                    <a:pt x="1856993" y="0"/>
                  </a:lnTo>
                </a:path>
              </a:pathLst>
            </a:custGeom>
            <a:ln w="2456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057394" y="4600955"/>
              <a:ext cx="184785" cy="112395"/>
            </a:xfrm>
            <a:custGeom>
              <a:avLst/>
              <a:gdLst/>
              <a:ahLst/>
              <a:cxnLst/>
              <a:rect l="l" t="t" r="r" b="b"/>
              <a:pathLst>
                <a:path w="184785" h="112395">
                  <a:moveTo>
                    <a:pt x="184403" y="112014"/>
                  </a:moveTo>
                  <a:lnTo>
                    <a:pt x="184403" y="0"/>
                  </a:lnTo>
                  <a:lnTo>
                    <a:pt x="0" y="70104"/>
                  </a:lnTo>
                  <a:lnTo>
                    <a:pt x="184403" y="1120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147816" y="3975354"/>
              <a:ext cx="935990" cy="0"/>
            </a:xfrm>
            <a:custGeom>
              <a:avLst/>
              <a:gdLst/>
              <a:ahLst/>
              <a:cxnLst/>
              <a:rect l="l" t="t" r="r" b="b"/>
              <a:pathLst>
                <a:path w="935990">
                  <a:moveTo>
                    <a:pt x="0" y="0"/>
                  </a:moveTo>
                  <a:lnTo>
                    <a:pt x="935736" y="0"/>
                  </a:lnTo>
                </a:path>
              </a:pathLst>
            </a:custGeom>
            <a:ln w="2456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978652" y="3918966"/>
              <a:ext cx="184785" cy="112395"/>
            </a:xfrm>
            <a:custGeom>
              <a:avLst/>
              <a:gdLst/>
              <a:ahLst/>
              <a:cxnLst/>
              <a:rect l="l" t="t" r="r" b="b"/>
              <a:pathLst>
                <a:path w="184785" h="112395">
                  <a:moveTo>
                    <a:pt x="184403" y="112013"/>
                  </a:moveTo>
                  <a:lnTo>
                    <a:pt x="184403" y="0"/>
                  </a:lnTo>
                  <a:lnTo>
                    <a:pt x="0" y="56387"/>
                  </a:lnTo>
                  <a:lnTo>
                    <a:pt x="184403" y="1120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029455" y="2736342"/>
              <a:ext cx="3253740" cy="2644140"/>
            </a:xfrm>
            <a:custGeom>
              <a:avLst/>
              <a:gdLst/>
              <a:ahLst/>
              <a:cxnLst/>
              <a:rect l="l" t="t" r="r" b="b"/>
              <a:pathLst>
                <a:path w="3253740" h="2644140">
                  <a:moveTo>
                    <a:pt x="0" y="0"/>
                  </a:moveTo>
                  <a:lnTo>
                    <a:pt x="0" y="2644140"/>
                  </a:lnTo>
                  <a:lnTo>
                    <a:pt x="3253740" y="2644139"/>
                  </a:lnTo>
                </a:path>
              </a:pathLst>
            </a:custGeom>
            <a:ln w="44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653028" y="4175760"/>
              <a:ext cx="1375410" cy="1247775"/>
            </a:xfrm>
            <a:custGeom>
              <a:avLst/>
              <a:gdLst/>
              <a:ahLst/>
              <a:cxnLst/>
              <a:rect l="l" t="t" r="r" b="b"/>
              <a:pathLst>
                <a:path w="1375410" h="1247775">
                  <a:moveTo>
                    <a:pt x="0" y="623315"/>
                  </a:moveTo>
                  <a:lnTo>
                    <a:pt x="1885" y="576775"/>
                  </a:lnTo>
                  <a:lnTo>
                    <a:pt x="7455" y="531167"/>
                  </a:lnTo>
                  <a:lnTo>
                    <a:pt x="16574" y="486611"/>
                  </a:lnTo>
                  <a:lnTo>
                    <a:pt x="29110" y="443229"/>
                  </a:lnTo>
                  <a:lnTo>
                    <a:pt x="44930" y="401140"/>
                  </a:lnTo>
                  <a:lnTo>
                    <a:pt x="63901" y="360465"/>
                  </a:lnTo>
                  <a:lnTo>
                    <a:pt x="85890" y="321323"/>
                  </a:lnTo>
                  <a:lnTo>
                    <a:pt x="110763" y="283836"/>
                  </a:lnTo>
                  <a:lnTo>
                    <a:pt x="138387" y="248122"/>
                  </a:lnTo>
                  <a:lnTo>
                    <a:pt x="168630" y="214303"/>
                  </a:lnTo>
                  <a:lnTo>
                    <a:pt x="201358" y="182498"/>
                  </a:lnTo>
                  <a:lnTo>
                    <a:pt x="236438" y="152829"/>
                  </a:lnTo>
                  <a:lnTo>
                    <a:pt x="273737" y="125414"/>
                  </a:lnTo>
                  <a:lnTo>
                    <a:pt x="313123" y="100375"/>
                  </a:lnTo>
                  <a:lnTo>
                    <a:pt x="354460" y="77831"/>
                  </a:lnTo>
                  <a:lnTo>
                    <a:pt x="397618" y="57903"/>
                  </a:lnTo>
                  <a:lnTo>
                    <a:pt x="442462" y="40712"/>
                  </a:lnTo>
                  <a:lnTo>
                    <a:pt x="488860" y="26376"/>
                  </a:lnTo>
                  <a:lnTo>
                    <a:pt x="536678" y="15017"/>
                  </a:lnTo>
                  <a:lnTo>
                    <a:pt x="585783" y="6754"/>
                  </a:lnTo>
                  <a:lnTo>
                    <a:pt x="636043" y="1708"/>
                  </a:lnTo>
                  <a:lnTo>
                    <a:pt x="687324" y="0"/>
                  </a:lnTo>
                  <a:lnTo>
                    <a:pt x="738703" y="1708"/>
                  </a:lnTo>
                  <a:lnTo>
                    <a:pt x="789053" y="6754"/>
                  </a:lnTo>
                  <a:lnTo>
                    <a:pt x="838240" y="15017"/>
                  </a:lnTo>
                  <a:lnTo>
                    <a:pt x="886132" y="26376"/>
                  </a:lnTo>
                  <a:lnTo>
                    <a:pt x="932595" y="40712"/>
                  </a:lnTo>
                  <a:lnTo>
                    <a:pt x="977498" y="57903"/>
                  </a:lnTo>
                  <a:lnTo>
                    <a:pt x="1020707" y="77831"/>
                  </a:lnTo>
                  <a:lnTo>
                    <a:pt x="1062090" y="100375"/>
                  </a:lnTo>
                  <a:lnTo>
                    <a:pt x="1101514" y="125414"/>
                  </a:lnTo>
                  <a:lnTo>
                    <a:pt x="1138847" y="152829"/>
                  </a:lnTo>
                  <a:lnTo>
                    <a:pt x="1173956" y="182498"/>
                  </a:lnTo>
                  <a:lnTo>
                    <a:pt x="1206708" y="214303"/>
                  </a:lnTo>
                  <a:lnTo>
                    <a:pt x="1236970" y="248122"/>
                  </a:lnTo>
                  <a:lnTo>
                    <a:pt x="1264610" y="283836"/>
                  </a:lnTo>
                  <a:lnTo>
                    <a:pt x="1289495" y="321323"/>
                  </a:lnTo>
                  <a:lnTo>
                    <a:pt x="1311493" y="360465"/>
                  </a:lnTo>
                  <a:lnTo>
                    <a:pt x="1330470" y="401140"/>
                  </a:lnTo>
                  <a:lnTo>
                    <a:pt x="1346294" y="443229"/>
                  </a:lnTo>
                  <a:lnTo>
                    <a:pt x="1358833" y="486611"/>
                  </a:lnTo>
                  <a:lnTo>
                    <a:pt x="1367954" y="531167"/>
                  </a:lnTo>
                  <a:lnTo>
                    <a:pt x="1373523" y="576775"/>
                  </a:lnTo>
                  <a:lnTo>
                    <a:pt x="1375410" y="623315"/>
                  </a:lnTo>
                  <a:lnTo>
                    <a:pt x="1373523" y="669861"/>
                  </a:lnTo>
                  <a:lnTo>
                    <a:pt x="1367954" y="715482"/>
                  </a:lnTo>
                  <a:lnTo>
                    <a:pt x="1358833" y="760058"/>
                  </a:lnTo>
                  <a:lnTo>
                    <a:pt x="1346294" y="803468"/>
                  </a:lnTo>
                  <a:lnTo>
                    <a:pt x="1330470" y="845591"/>
                  </a:lnTo>
                  <a:lnTo>
                    <a:pt x="1311493" y="886305"/>
                  </a:lnTo>
                  <a:lnTo>
                    <a:pt x="1289495" y="925490"/>
                  </a:lnTo>
                  <a:lnTo>
                    <a:pt x="1264610" y="963024"/>
                  </a:lnTo>
                  <a:lnTo>
                    <a:pt x="1236970" y="998787"/>
                  </a:lnTo>
                  <a:lnTo>
                    <a:pt x="1206708" y="1032657"/>
                  </a:lnTo>
                  <a:lnTo>
                    <a:pt x="1173956" y="1064513"/>
                  </a:lnTo>
                  <a:lnTo>
                    <a:pt x="1138847" y="1094235"/>
                  </a:lnTo>
                  <a:lnTo>
                    <a:pt x="1101514" y="1121700"/>
                  </a:lnTo>
                  <a:lnTo>
                    <a:pt x="1062090" y="1146789"/>
                  </a:lnTo>
                  <a:lnTo>
                    <a:pt x="1020707" y="1169379"/>
                  </a:lnTo>
                  <a:lnTo>
                    <a:pt x="977498" y="1189350"/>
                  </a:lnTo>
                  <a:lnTo>
                    <a:pt x="932595" y="1206581"/>
                  </a:lnTo>
                  <a:lnTo>
                    <a:pt x="886132" y="1220951"/>
                  </a:lnTo>
                  <a:lnTo>
                    <a:pt x="838240" y="1232338"/>
                  </a:lnTo>
                  <a:lnTo>
                    <a:pt x="789053" y="1240621"/>
                  </a:lnTo>
                  <a:lnTo>
                    <a:pt x="738703" y="1245680"/>
                  </a:lnTo>
                  <a:lnTo>
                    <a:pt x="687324" y="1247393"/>
                  </a:lnTo>
                  <a:lnTo>
                    <a:pt x="636043" y="1245680"/>
                  </a:lnTo>
                  <a:lnTo>
                    <a:pt x="585783" y="1240621"/>
                  </a:lnTo>
                  <a:lnTo>
                    <a:pt x="536678" y="1232338"/>
                  </a:lnTo>
                  <a:lnTo>
                    <a:pt x="488860" y="1220951"/>
                  </a:lnTo>
                  <a:lnTo>
                    <a:pt x="442462" y="1206581"/>
                  </a:lnTo>
                  <a:lnTo>
                    <a:pt x="397618" y="1189350"/>
                  </a:lnTo>
                  <a:lnTo>
                    <a:pt x="354460" y="1169379"/>
                  </a:lnTo>
                  <a:lnTo>
                    <a:pt x="313123" y="1146789"/>
                  </a:lnTo>
                  <a:lnTo>
                    <a:pt x="273737" y="1121700"/>
                  </a:lnTo>
                  <a:lnTo>
                    <a:pt x="236438" y="1094235"/>
                  </a:lnTo>
                  <a:lnTo>
                    <a:pt x="201358" y="1064514"/>
                  </a:lnTo>
                  <a:lnTo>
                    <a:pt x="168630" y="1032657"/>
                  </a:lnTo>
                  <a:lnTo>
                    <a:pt x="138387" y="998787"/>
                  </a:lnTo>
                  <a:lnTo>
                    <a:pt x="110763" y="963024"/>
                  </a:lnTo>
                  <a:lnTo>
                    <a:pt x="85890" y="925490"/>
                  </a:lnTo>
                  <a:lnTo>
                    <a:pt x="63901" y="886305"/>
                  </a:lnTo>
                  <a:lnTo>
                    <a:pt x="44930" y="845591"/>
                  </a:lnTo>
                  <a:lnTo>
                    <a:pt x="29110" y="803468"/>
                  </a:lnTo>
                  <a:lnTo>
                    <a:pt x="16574" y="760058"/>
                  </a:lnTo>
                  <a:lnTo>
                    <a:pt x="7455" y="715482"/>
                  </a:lnTo>
                  <a:lnTo>
                    <a:pt x="1885" y="669861"/>
                  </a:lnTo>
                  <a:lnTo>
                    <a:pt x="0" y="623315"/>
                  </a:lnTo>
                </a:path>
              </a:pathLst>
            </a:custGeom>
            <a:ln w="44208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109"/>
          <p:cNvSpPr/>
          <p:nvPr/>
        </p:nvSpPr>
        <p:spPr>
          <a:xfrm>
            <a:off x="4876800" y="5786628"/>
            <a:ext cx="3439160" cy="702310"/>
          </a:xfrm>
          <a:custGeom>
            <a:avLst/>
            <a:gdLst/>
            <a:ahLst/>
            <a:cxnLst/>
            <a:rect l="l" t="t" r="r" b="b"/>
            <a:pathLst>
              <a:path w="3439159" h="702310">
                <a:moveTo>
                  <a:pt x="3438905" y="701801"/>
                </a:moveTo>
                <a:lnTo>
                  <a:pt x="3438905" y="0"/>
                </a:lnTo>
                <a:lnTo>
                  <a:pt x="0" y="0"/>
                </a:lnTo>
                <a:lnTo>
                  <a:pt x="0" y="701802"/>
                </a:lnTo>
                <a:lnTo>
                  <a:pt x="3438905" y="7018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16" name="object 1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172</a:t>
            </a:fld>
            <a:endParaRPr spc="-25" dirty="0"/>
          </a:p>
        </p:txBody>
      </p:sp>
      <p:sp>
        <p:nvSpPr>
          <p:cNvPr id="114" name="object 114"/>
          <p:cNvSpPr txBox="1"/>
          <p:nvPr/>
        </p:nvSpPr>
        <p:spPr>
          <a:xfrm>
            <a:off x="673100" y="1292114"/>
            <a:ext cx="2109470" cy="307213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500" b="1" spc="-105" dirty="0">
                <a:solidFill>
                  <a:srgbClr val="EC34F1"/>
                </a:solidFill>
                <a:latin typeface="Trebuchet MS"/>
                <a:cs typeface="Trebuchet MS"/>
              </a:rPr>
              <a:t>21:</a:t>
            </a:r>
            <a:r>
              <a:rPr sz="2500" b="1" spc="-10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500" b="1" spc="105" dirty="0">
                <a:solidFill>
                  <a:srgbClr val="EC34F1"/>
                </a:solidFill>
                <a:latin typeface="Trebuchet MS"/>
                <a:cs typeface="Trebuchet MS"/>
              </a:rPr>
              <a:t>Distancia</a:t>
            </a:r>
            <a:endParaRPr sz="2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2200" b="1" spc="75" dirty="0">
                <a:solidFill>
                  <a:srgbClr val="EC34F1"/>
                </a:solidFill>
                <a:latin typeface="Trebuchet MS"/>
                <a:cs typeface="Trebuchet MS"/>
              </a:rPr>
              <a:t>Elemento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000" b="1" spc="-20" dirty="0">
                <a:solidFill>
                  <a:srgbClr val="EC34F1"/>
                </a:solidFill>
                <a:latin typeface="Trebuchet MS"/>
                <a:cs typeface="Trebuchet MS"/>
              </a:rPr>
              <a:t>Con:</a:t>
            </a:r>
            <a:endParaRPr sz="2000">
              <a:latin typeface="Trebuchet MS"/>
              <a:cs typeface="Trebuchet MS"/>
            </a:endParaRPr>
          </a:p>
          <a:p>
            <a:pPr marL="355600" indent="-343535">
              <a:lnSpc>
                <a:spcPct val="100000"/>
              </a:lnSpc>
              <a:spcBef>
                <a:spcPts val="800"/>
              </a:spcBef>
              <a:buSzPct val="166666"/>
              <a:buFont typeface="Arial Unicode MS"/>
              <a:buChar char="•"/>
              <a:tabLst>
                <a:tab pos="354965" algn="l"/>
                <a:tab pos="356235" algn="l"/>
              </a:tabLst>
            </a:pPr>
            <a:r>
              <a:rPr sz="1200" b="1" dirty="0">
                <a:solidFill>
                  <a:srgbClr val="EC34F1"/>
                </a:solidFill>
                <a:latin typeface="Trebuchet MS"/>
                <a:cs typeface="Trebuchet MS"/>
              </a:rPr>
              <a:t>Oscilación</a:t>
            </a:r>
            <a:r>
              <a:rPr sz="1200" b="1" spc="18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1200" b="1" spc="1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EC34F1"/>
                </a:solidFill>
                <a:latin typeface="Trebuchet MS"/>
                <a:cs typeface="Trebuchet MS"/>
              </a:rPr>
              <a:t>poder</a:t>
            </a:r>
            <a:endParaRPr sz="120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  <a:spcBef>
                <a:spcPts val="259"/>
              </a:spcBef>
            </a:pPr>
            <a:r>
              <a:rPr sz="1900" b="1" spc="70" dirty="0">
                <a:solidFill>
                  <a:srgbClr val="EC34F1"/>
                </a:solidFill>
                <a:latin typeface="Trebuchet MS"/>
                <a:cs typeface="Trebuchet MS"/>
              </a:rPr>
              <a:t>Bloqueo</a:t>
            </a:r>
            <a:endParaRPr sz="1900">
              <a:latin typeface="Trebuchet MS"/>
              <a:cs typeface="Trebuchet MS"/>
            </a:endParaRPr>
          </a:p>
          <a:p>
            <a:pPr marL="355600" indent="-343535">
              <a:lnSpc>
                <a:spcPct val="100000"/>
              </a:lnSpc>
              <a:spcBef>
                <a:spcPts val="520"/>
              </a:spcBef>
              <a:buSzPct val="133333"/>
              <a:buFont typeface="Arial Unicode MS"/>
              <a:buChar char="•"/>
              <a:tabLst>
                <a:tab pos="354965" algn="l"/>
                <a:tab pos="356235" algn="l"/>
              </a:tabLst>
            </a:pPr>
            <a:r>
              <a:rPr sz="1500" b="1" spc="80" dirty="0">
                <a:solidFill>
                  <a:srgbClr val="EC34F1"/>
                </a:solidFill>
                <a:latin typeface="Trebuchet MS"/>
                <a:cs typeface="Trebuchet MS"/>
              </a:rPr>
              <a:t>Carga</a:t>
            </a:r>
            <a:endParaRPr sz="1500">
              <a:latin typeface="Trebuchet MS"/>
              <a:cs typeface="Trebuchet MS"/>
            </a:endParaRPr>
          </a:p>
          <a:p>
            <a:pPr marL="355600" marR="5080">
              <a:lnSpc>
                <a:spcPct val="108500"/>
              </a:lnSpc>
              <a:spcBef>
                <a:spcPts val="5"/>
              </a:spcBef>
            </a:pPr>
            <a:r>
              <a:rPr sz="1900" b="1" spc="95" dirty="0">
                <a:solidFill>
                  <a:srgbClr val="EC34F1"/>
                </a:solidFill>
                <a:latin typeface="Trebuchet MS"/>
                <a:cs typeface="Trebuchet MS"/>
              </a:rPr>
              <a:t>Invasión </a:t>
            </a:r>
            <a:r>
              <a:rPr sz="1700" b="1" spc="70" dirty="0">
                <a:solidFill>
                  <a:srgbClr val="EC34F1"/>
                </a:solidFill>
                <a:latin typeface="Trebuchet MS"/>
                <a:cs typeface="Trebuchet MS"/>
              </a:rPr>
              <a:t>Bloqueo</a:t>
            </a:r>
            <a:r>
              <a:rPr sz="1700" b="1" spc="-6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700" b="1" spc="85" dirty="0">
                <a:solidFill>
                  <a:srgbClr val="EC34F1"/>
                </a:solidFill>
                <a:latin typeface="Trebuchet MS"/>
                <a:cs typeface="Trebuchet MS"/>
              </a:rPr>
              <a:t>para</a:t>
            </a:r>
            <a:r>
              <a:rPr sz="1700" b="1" spc="-5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700" b="1" spc="-25" dirty="0">
                <a:solidFill>
                  <a:srgbClr val="EC34F1"/>
                </a:solidFill>
                <a:latin typeface="Trebuchet MS"/>
                <a:cs typeface="Trebuchet MS"/>
              </a:rPr>
              <a:t>Z1 </a:t>
            </a:r>
            <a:r>
              <a:rPr sz="2000" b="1" spc="60" dirty="0">
                <a:solidFill>
                  <a:srgbClr val="EC34F1"/>
                </a:solidFill>
                <a:latin typeface="Trebuchet MS"/>
                <a:cs typeface="Trebuchet MS"/>
              </a:rPr>
              <a:t>y</a:t>
            </a:r>
            <a:r>
              <a:rPr sz="20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EC34F1"/>
                </a:solidFill>
                <a:latin typeface="Trebuchet MS"/>
                <a:cs typeface="Trebuchet MS"/>
              </a:rPr>
              <a:t>Z2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4955540" y="5866989"/>
            <a:ext cx="2160905" cy="57848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dirty="0">
                <a:solidFill>
                  <a:srgbClr val="00934A"/>
                </a:solidFill>
                <a:latin typeface="Trebuchet MS"/>
                <a:cs typeface="Trebuchet MS"/>
              </a:rPr>
              <a:t>Oscilación</a:t>
            </a:r>
            <a:r>
              <a:rPr sz="1350" b="1" spc="200" dirty="0">
                <a:solidFill>
                  <a:srgbClr val="00934A"/>
                </a:solidFill>
                <a:latin typeface="Trebuchet MS"/>
                <a:cs typeface="Trebuchet MS"/>
              </a:rPr>
              <a:t> </a:t>
            </a:r>
            <a:r>
              <a:rPr sz="1350" b="1" dirty="0">
                <a:solidFill>
                  <a:srgbClr val="00934A"/>
                </a:solidFill>
                <a:latin typeface="Trebuchet MS"/>
                <a:cs typeface="Trebuchet MS"/>
              </a:rPr>
              <a:t>de</a:t>
            </a:r>
            <a:r>
              <a:rPr sz="1350" b="1" spc="204" dirty="0">
                <a:solidFill>
                  <a:srgbClr val="00934A"/>
                </a:solidFill>
                <a:latin typeface="Trebuchet MS"/>
                <a:cs typeface="Trebuchet MS"/>
              </a:rPr>
              <a:t> </a:t>
            </a:r>
            <a:r>
              <a:rPr sz="1350" b="1" spc="-10" dirty="0">
                <a:solidFill>
                  <a:srgbClr val="00934A"/>
                </a:solidFill>
                <a:latin typeface="Trebuchet MS"/>
                <a:cs typeface="Trebuchet MS"/>
              </a:rPr>
              <a:t>poder</a:t>
            </a:r>
            <a:r>
              <a:rPr sz="1400" b="1" i="1" spc="-10" dirty="0">
                <a:solidFill>
                  <a:srgbClr val="00934A"/>
                </a:solidFill>
                <a:latin typeface="Trebuchet MS"/>
                <a:cs typeface="Trebuchet MS"/>
              </a:rPr>
              <a:t>o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900" b="1" spc="105" dirty="0">
                <a:solidFill>
                  <a:srgbClr val="00934A"/>
                </a:solidFill>
                <a:latin typeface="Trebuchet MS"/>
                <a:cs typeface="Trebuchet MS"/>
              </a:rPr>
              <a:t>Invasión</a:t>
            </a:r>
            <a:r>
              <a:rPr sz="1900" b="1" spc="-65" dirty="0">
                <a:solidFill>
                  <a:srgbClr val="00934A"/>
                </a:solidFill>
                <a:latin typeface="Trebuchet MS"/>
                <a:cs typeface="Trebuchet MS"/>
              </a:rPr>
              <a:t> </a:t>
            </a:r>
            <a:r>
              <a:rPr sz="1900" b="1" spc="50" dirty="0">
                <a:solidFill>
                  <a:srgbClr val="00934A"/>
                </a:solidFill>
                <a:latin typeface="Trebuchet MS"/>
                <a:cs typeface="Trebuchet MS"/>
              </a:rPr>
              <a:t>de</a:t>
            </a:r>
            <a:r>
              <a:rPr sz="1900" b="1" spc="-60" dirty="0">
                <a:solidFill>
                  <a:srgbClr val="00934A"/>
                </a:solidFill>
                <a:latin typeface="Trebuchet MS"/>
                <a:cs typeface="Trebuchet MS"/>
              </a:rPr>
              <a:t> </a:t>
            </a:r>
            <a:r>
              <a:rPr sz="1900" b="1" spc="100" dirty="0">
                <a:solidFill>
                  <a:srgbClr val="00934A"/>
                </a:solidFill>
                <a:latin typeface="Trebuchet MS"/>
                <a:cs typeface="Trebuchet MS"/>
              </a:rPr>
              <a:t>carga</a:t>
            </a:r>
            <a:endParaRPr sz="1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4400" y="1951482"/>
            <a:ext cx="7620000" cy="5334000"/>
            <a:chOff x="914400" y="1951482"/>
            <a:chExt cx="7620000" cy="5334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1951482"/>
              <a:ext cx="7620000" cy="5334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172581" y="2895599"/>
              <a:ext cx="851535" cy="3905250"/>
            </a:xfrm>
            <a:custGeom>
              <a:avLst/>
              <a:gdLst/>
              <a:ahLst/>
              <a:cxnLst/>
              <a:rect l="l" t="t" r="r" b="b"/>
              <a:pathLst>
                <a:path w="851534" h="3905250">
                  <a:moveTo>
                    <a:pt x="410337" y="1226058"/>
                  </a:moveTo>
                  <a:lnTo>
                    <a:pt x="409575" y="1217676"/>
                  </a:lnTo>
                  <a:lnTo>
                    <a:pt x="409371" y="1191006"/>
                  </a:lnTo>
                  <a:lnTo>
                    <a:pt x="408520" y="1172057"/>
                  </a:lnTo>
                  <a:lnTo>
                    <a:pt x="406679" y="1153833"/>
                  </a:lnTo>
                  <a:lnTo>
                    <a:pt x="403479" y="1135380"/>
                  </a:lnTo>
                  <a:lnTo>
                    <a:pt x="402742" y="1128229"/>
                  </a:lnTo>
                  <a:lnTo>
                    <a:pt x="402234" y="1121003"/>
                  </a:lnTo>
                  <a:lnTo>
                    <a:pt x="401002" y="1114488"/>
                  </a:lnTo>
                  <a:lnTo>
                    <a:pt x="398145" y="1109472"/>
                  </a:lnTo>
                  <a:lnTo>
                    <a:pt x="395097" y="1106424"/>
                  </a:lnTo>
                  <a:lnTo>
                    <a:pt x="392811" y="1103376"/>
                  </a:lnTo>
                  <a:lnTo>
                    <a:pt x="389763" y="1101090"/>
                  </a:lnTo>
                  <a:lnTo>
                    <a:pt x="384429" y="1097280"/>
                  </a:lnTo>
                  <a:lnTo>
                    <a:pt x="378333" y="1095756"/>
                  </a:lnTo>
                  <a:lnTo>
                    <a:pt x="372999" y="1092708"/>
                  </a:lnTo>
                  <a:lnTo>
                    <a:pt x="364629" y="1088720"/>
                  </a:lnTo>
                  <a:lnTo>
                    <a:pt x="363347" y="1088745"/>
                  </a:lnTo>
                  <a:lnTo>
                    <a:pt x="352425" y="1084326"/>
                  </a:lnTo>
                  <a:lnTo>
                    <a:pt x="350139" y="1082802"/>
                  </a:lnTo>
                  <a:lnTo>
                    <a:pt x="347091" y="1080516"/>
                  </a:lnTo>
                  <a:lnTo>
                    <a:pt x="344043" y="1079754"/>
                  </a:lnTo>
                  <a:lnTo>
                    <a:pt x="337756" y="1078420"/>
                  </a:lnTo>
                  <a:lnTo>
                    <a:pt x="331470" y="1077569"/>
                  </a:lnTo>
                  <a:lnTo>
                    <a:pt x="325183" y="1076871"/>
                  </a:lnTo>
                  <a:lnTo>
                    <a:pt x="318897" y="1075944"/>
                  </a:lnTo>
                  <a:lnTo>
                    <a:pt x="313563" y="1074420"/>
                  </a:lnTo>
                  <a:lnTo>
                    <a:pt x="304419" y="1071372"/>
                  </a:lnTo>
                  <a:lnTo>
                    <a:pt x="299085" y="1069848"/>
                  </a:lnTo>
                  <a:lnTo>
                    <a:pt x="292989" y="1068324"/>
                  </a:lnTo>
                  <a:lnTo>
                    <a:pt x="287655" y="1066800"/>
                  </a:lnTo>
                  <a:lnTo>
                    <a:pt x="40767" y="1071372"/>
                  </a:lnTo>
                  <a:lnTo>
                    <a:pt x="37719" y="1071372"/>
                  </a:lnTo>
                  <a:lnTo>
                    <a:pt x="34671" y="1073658"/>
                  </a:lnTo>
                  <a:lnTo>
                    <a:pt x="32385" y="1075944"/>
                  </a:lnTo>
                  <a:lnTo>
                    <a:pt x="26289" y="1080516"/>
                  </a:lnTo>
                  <a:lnTo>
                    <a:pt x="14859" y="1092708"/>
                  </a:lnTo>
                  <a:lnTo>
                    <a:pt x="11353" y="1109027"/>
                  </a:lnTo>
                  <a:lnTo>
                    <a:pt x="9715" y="1116330"/>
                  </a:lnTo>
                  <a:lnTo>
                    <a:pt x="7785" y="1122502"/>
                  </a:lnTo>
                  <a:lnTo>
                    <a:pt x="3429" y="1135380"/>
                  </a:lnTo>
                  <a:lnTo>
                    <a:pt x="1282" y="1152410"/>
                  </a:lnTo>
                  <a:lnTo>
                    <a:pt x="0" y="1167003"/>
                  </a:lnTo>
                  <a:lnTo>
                    <a:pt x="419" y="1182751"/>
                  </a:lnTo>
                  <a:lnTo>
                    <a:pt x="3429" y="1203198"/>
                  </a:lnTo>
                  <a:lnTo>
                    <a:pt x="5422" y="1210564"/>
                  </a:lnTo>
                  <a:lnTo>
                    <a:pt x="8001" y="1217485"/>
                  </a:lnTo>
                  <a:lnTo>
                    <a:pt x="11137" y="1223568"/>
                  </a:lnTo>
                  <a:lnTo>
                    <a:pt x="14859" y="1228344"/>
                  </a:lnTo>
                  <a:lnTo>
                    <a:pt x="14859" y="1236726"/>
                  </a:lnTo>
                  <a:lnTo>
                    <a:pt x="49809" y="1233919"/>
                  </a:lnTo>
                  <a:lnTo>
                    <a:pt x="67119" y="1232433"/>
                  </a:lnTo>
                  <a:lnTo>
                    <a:pt x="71805" y="1231988"/>
                  </a:lnTo>
                  <a:lnTo>
                    <a:pt x="68910" y="1232344"/>
                  </a:lnTo>
                  <a:lnTo>
                    <a:pt x="63461" y="1233220"/>
                  </a:lnTo>
                  <a:lnTo>
                    <a:pt x="60515" y="1234363"/>
                  </a:lnTo>
                  <a:lnTo>
                    <a:pt x="65087" y="1235506"/>
                  </a:lnTo>
                  <a:lnTo>
                    <a:pt x="71805" y="1235849"/>
                  </a:lnTo>
                  <a:lnTo>
                    <a:pt x="82232" y="1236383"/>
                  </a:lnTo>
                  <a:lnTo>
                    <a:pt x="116967" y="1236726"/>
                  </a:lnTo>
                  <a:lnTo>
                    <a:pt x="170446" y="1236484"/>
                  </a:lnTo>
                  <a:lnTo>
                    <a:pt x="223901" y="1235824"/>
                  </a:lnTo>
                  <a:lnTo>
                    <a:pt x="277279" y="1234922"/>
                  </a:lnTo>
                  <a:lnTo>
                    <a:pt x="383667" y="1232916"/>
                  </a:lnTo>
                  <a:lnTo>
                    <a:pt x="391287" y="1231392"/>
                  </a:lnTo>
                  <a:lnTo>
                    <a:pt x="399669" y="1234440"/>
                  </a:lnTo>
                  <a:lnTo>
                    <a:pt x="406527" y="1228344"/>
                  </a:lnTo>
                  <a:lnTo>
                    <a:pt x="410337" y="1226058"/>
                  </a:lnTo>
                  <a:close/>
                </a:path>
                <a:path w="851534" h="3905250">
                  <a:moveTo>
                    <a:pt x="773811" y="3283458"/>
                  </a:moveTo>
                  <a:lnTo>
                    <a:pt x="773049" y="3275076"/>
                  </a:lnTo>
                  <a:lnTo>
                    <a:pt x="772858" y="3248406"/>
                  </a:lnTo>
                  <a:lnTo>
                    <a:pt x="772096" y="3229457"/>
                  </a:lnTo>
                  <a:lnTo>
                    <a:pt x="770470" y="3211233"/>
                  </a:lnTo>
                  <a:lnTo>
                    <a:pt x="767715" y="3192780"/>
                  </a:lnTo>
                  <a:lnTo>
                    <a:pt x="766546" y="3185630"/>
                  </a:lnTo>
                  <a:lnTo>
                    <a:pt x="765810" y="3178403"/>
                  </a:lnTo>
                  <a:lnTo>
                    <a:pt x="764489" y="3171888"/>
                  </a:lnTo>
                  <a:lnTo>
                    <a:pt x="761619" y="3166872"/>
                  </a:lnTo>
                  <a:lnTo>
                    <a:pt x="758571" y="3163824"/>
                  </a:lnTo>
                  <a:lnTo>
                    <a:pt x="756285" y="3160776"/>
                  </a:lnTo>
                  <a:lnTo>
                    <a:pt x="753237" y="3158490"/>
                  </a:lnTo>
                  <a:lnTo>
                    <a:pt x="747903" y="3154680"/>
                  </a:lnTo>
                  <a:lnTo>
                    <a:pt x="741807" y="3153156"/>
                  </a:lnTo>
                  <a:lnTo>
                    <a:pt x="736473" y="3150108"/>
                  </a:lnTo>
                  <a:lnTo>
                    <a:pt x="728116" y="3146120"/>
                  </a:lnTo>
                  <a:lnTo>
                    <a:pt x="727138" y="3146145"/>
                  </a:lnTo>
                  <a:lnTo>
                    <a:pt x="716661" y="3141726"/>
                  </a:lnTo>
                  <a:lnTo>
                    <a:pt x="713613" y="3140202"/>
                  </a:lnTo>
                  <a:lnTo>
                    <a:pt x="710565" y="3137916"/>
                  </a:lnTo>
                  <a:lnTo>
                    <a:pt x="707517" y="3137154"/>
                  </a:lnTo>
                  <a:lnTo>
                    <a:pt x="701230" y="3135820"/>
                  </a:lnTo>
                  <a:lnTo>
                    <a:pt x="694944" y="3134969"/>
                  </a:lnTo>
                  <a:lnTo>
                    <a:pt x="688657" y="3134271"/>
                  </a:lnTo>
                  <a:lnTo>
                    <a:pt x="682371" y="3133344"/>
                  </a:lnTo>
                  <a:lnTo>
                    <a:pt x="677799" y="3131820"/>
                  </a:lnTo>
                  <a:lnTo>
                    <a:pt x="672465" y="3130296"/>
                  </a:lnTo>
                  <a:lnTo>
                    <a:pt x="667893" y="3128772"/>
                  </a:lnTo>
                  <a:lnTo>
                    <a:pt x="662559" y="3127248"/>
                  </a:lnTo>
                  <a:lnTo>
                    <a:pt x="656463" y="3125724"/>
                  </a:lnTo>
                  <a:lnTo>
                    <a:pt x="651129" y="3124200"/>
                  </a:lnTo>
                  <a:lnTo>
                    <a:pt x="404241" y="3128772"/>
                  </a:lnTo>
                  <a:lnTo>
                    <a:pt x="401193" y="3128772"/>
                  </a:lnTo>
                  <a:lnTo>
                    <a:pt x="398145" y="3131058"/>
                  </a:lnTo>
                  <a:lnTo>
                    <a:pt x="395859" y="3133344"/>
                  </a:lnTo>
                  <a:lnTo>
                    <a:pt x="389763" y="3137916"/>
                  </a:lnTo>
                  <a:lnTo>
                    <a:pt x="378333" y="3150108"/>
                  </a:lnTo>
                  <a:lnTo>
                    <a:pt x="374827" y="3166427"/>
                  </a:lnTo>
                  <a:lnTo>
                    <a:pt x="373189" y="3173730"/>
                  </a:lnTo>
                  <a:lnTo>
                    <a:pt x="371259" y="3179902"/>
                  </a:lnTo>
                  <a:lnTo>
                    <a:pt x="366903" y="3192780"/>
                  </a:lnTo>
                  <a:lnTo>
                    <a:pt x="364756" y="3209810"/>
                  </a:lnTo>
                  <a:lnTo>
                    <a:pt x="363474" y="3224403"/>
                  </a:lnTo>
                  <a:lnTo>
                    <a:pt x="363893" y="3240151"/>
                  </a:lnTo>
                  <a:lnTo>
                    <a:pt x="366903" y="3260598"/>
                  </a:lnTo>
                  <a:lnTo>
                    <a:pt x="368896" y="3267964"/>
                  </a:lnTo>
                  <a:lnTo>
                    <a:pt x="371475" y="3274885"/>
                  </a:lnTo>
                  <a:lnTo>
                    <a:pt x="374611" y="3280968"/>
                  </a:lnTo>
                  <a:lnTo>
                    <a:pt x="378333" y="3285744"/>
                  </a:lnTo>
                  <a:lnTo>
                    <a:pt x="378333" y="3294126"/>
                  </a:lnTo>
                  <a:lnTo>
                    <a:pt x="413283" y="3291319"/>
                  </a:lnTo>
                  <a:lnTo>
                    <a:pt x="430593" y="3289833"/>
                  </a:lnTo>
                  <a:lnTo>
                    <a:pt x="435279" y="3289389"/>
                  </a:lnTo>
                  <a:lnTo>
                    <a:pt x="432384" y="3289744"/>
                  </a:lnTo>
                  <a:lnTo>
                    <a:pt x="426935" y="3290620"/>
                  </a:lnTo>
                  <a:lnTo>
                    <a:pt x="423989" y="3291763"/>
                  </a:lnTo>
                  <a:lnTo>
                    <a:pt x="428561" y="3292906"/>
                  </a:lnTo>
                  <a:lnTo>
                    <a:pt x="435279" y="3293249"/>
                  </a:lnTo>
                  <a:lnTo>
                    <a:pt x="445706" y="3293783"/>
                  </a:lnTo>
                  <a:lnTo>
                    <a:pt x="480441" y="3294126"/>
                  </a:lnTo>
                  <a:lnTo>
                    <a:pt x="533920" y="3293884"/>
                  </a:lnTo>
                  <a:lnTo>
                    <a:pt x="587375" y="3293224"/>
                  </a:lnTo>
                  <a:lnTo>
                    <a:pt x="640753" y="3292322"/>
                  </a:lnTo>
                  <a:lnTo>
                    <a:pt x="747141" y="3290316"/>
                  </a:lnTo>
                  <a:lnTo>
                    <a:pt x="754761" y="3288792"/>
                  </a:lnTo>
                  <a:lnTo>
                    <a:pt x="763905" y="3291840"/>
                  </a:lnTo>
                  <a:lnTo>
                    <a:pt x="770001" y="3285744"/>
                  </a:lnTo>
                  <a:lnTo>
                    <a:pt x="773811" y="3283458"/>
                  </a:lnTo>
                  <a:close/>
                </a:path>
                <a:path w="851534" h="3905250">
                  <a:moveTo>
                    <a:pt x="835533" y="3893058"/>
                  </a:moveTo>
                  <a:lnTo>
                    <a:pt x="834771" y="3883914"/>
                  </a:lnTo>
                  <a:lnTo>
                    <a:pt x="834567" y="3853853"/>
                  </a:lnTo>
                  <a:lnTo>
                    <a:pt x="833716" y="3832580"/>
                  </a:lnTo>
                  <a:lnTo>
                    <a:pt x="831875" y="3812019"/>
                  </a:lnTo>
                  <a:lnTo>
                    <a:pt x="827506" y="3783444"/>
                  </a:lnTo>
                  <a:lnTo>
                    <a:pt x="826770" y="3775430"/>
                  </a:lnTo>
                  <a:lnTo>
                    <a:pt x="825449" y="3768128"/>
                  </a:lnTo>
                  <a:lnTo>
                    <a:pt x="822579" y="3762756"/>
                  </a:lnTo>
                  <a:lnTo>
                    <a:pt x="818769" y="3759708"/>
                  </a:lnTo>
                  <a:lnTo>
                    <a:pt x="816483" y="3755898"/>
                  </a:lnTo>
                  <a:lnTo>
                    <a:pt x="812673" y="3752850"/>
                  </a:lnTo>
                  <a:lnTo>
                    <a:pt x="806577" y="3749040"/>
                  </a:lnTo>
                  <a:lnTo>
                    <a:pt x="800481" y="3746754"/>
                  </a:lnTo>
                  <a:lnTo>
                    <a:pt x="793623" y="3743706"/>
                  </a:lnTo>
                  <a:lnTo>
                    <a:pt x="784479" y="3739057"/>
                  </a:lnTo>
                  <a:lnTo>
                    <a:pt x="783653" y="3738892"/>
                  </a:lnTo>
                  <a:lnTo>
                    <a:pt x="771525" y="3733800"/>
                  </a:lnTo>
                  <a:lnTo>
                    <a:pt x="768477" y="3733038"/>
                  </a:lnTo>
                  <a:lnTo>
                    <a:pt x="765429" y="3729990"/>
                  </a:lnTo>
                  <a:lnTo>
                    <a:pt x="762381" y="3729228"/>
                  </a:lnTo>
                  <a:lnTo>
                    <a:pt x="755065" y="3727881"/>
                  </a:lnTo>
                  <a:lnTo>
                    <a:pt x="740727" y="3726015"/>
                  </a:lnTo>
                  <a:lnTo>
                    <a:pt x="733425" y="3724656"/>
                  </a:lnTo>
                  <a:lnTo>
                    <a:pt x="717423" y="3720084"/>
                  </a:lnTo>
                  <a:lnTo>
                    <a:pt x="711327" y="3717798"/>
                  </a:lnTo>
                  <a:lnTo>
                    <a:pt x="705231" y="3717036"/>
                  </a:lnTo>
                  <a:lnTo>
                    <a:pt x="419481" y="3720084"/>
                  </a:lnTo>
                  <a:lnTo>
                    <a:pt x="388810" y="3770185"/>
                  </a:lnTo>
                  <a:lnTo>
                    <a:pt x="386829" y="3776929"/>
                  </a:lnTo>
                  <a:lnTo>
                    <a:pt x="382143" y="3790950"/>
                  </a:lnTo>
                  <a:lnTo>
                    <a:pt x="379564" y="3810470"/>
                  </a:lnTo>
                  <a:lnTo>
                    <a:pt x="378142" y="3827056"/>
                  </a:lnTo>
                  <a:lnTo>
                    <a:pt x="378714" y="3844645"/>
                  </a:lnTo>
                  <a:lnTo>
                    <a:pt x="386803" y="3883634"/>
                  </a:lnTo>
                  <a:lnTo>
                    <a:pt x="394335" y="3896106"/>
                  </a:lnTo>
                  <a:lnTo>
                    <a:pt x="394335" y="3905250"/>
                  </a:lnTo>
                  <a:lnTo>
                    <a:pt x="457568" y="3899878"/>
                  </a:lnTo>
                  <a:lnTo>
                    <a:pt x="451764" y="3900678"/>
                  </a:lnTo>
                  <a:lnTo>
                    <a:pt x="446773" y="3901744"/>
                  </a:lnTo>
                  <a:lnTo>
                    <a:pt x="445871" y="3902951"/>
                  </a:lnTo>
                  <a:lnTo>
                    <a:pt x="453148" y="3904081"/>
                  </a:lnTo>
                  <a:lnTo>
                    <a:pt x="472694" y="3904932"/>
                  </a:lnTo>
                  <a:lnTo>
                    <a:pt x="508635" y="3905250"/>
                  </a:lnTo>
                  <a:lnTo>
                    <a:pt x="558215" y="3905021"/>
                  </a:lnTo>
                  <a:lnTo>
                    <a:pt x="657606" y="3903535"/>
                  </a:lnTo>
                  <a:lnTo>
                    <a:pt x="806577" y="3900678"/>
                  </a:lnTo>
                  <a:lnTo>
                    <a:pt x="812965" y="3900182"/>
                  </a:lnTo>
                  <a:lnTo>
                    <a:pt x="819429" y="3900106"/>
                  </a:lnTo>
                  <a:lnTo>
                    <a:pt x="825754" y="3899179"/>
                  </a:lnTo>
                  <a:lnTo>
                    <a:pt x="831723" y="3896106"/>
                  </a:lnTo>
                  <a:lnTo>
                    <a:pt x="835533" y="3893058"/>
                  </a:lnTo>
                  <a:close/>
                </a:path>
                <a:path w="851534" h="3905250">
                  <a:moveTo>
                    <a:pt x="835533" y="713232"/>
                  </a:moveTo>
                  <a:lnTo>
                    <a:pt x="834771" y="703326"/>
                  </a:lnTo>
                  <a:lnTo>
                    <a:pt x="834567" y="673595"/>
                  </a:lnTo>
                  <a:lnTo>
                    <a:pt x="833716" y="652081"/>
                  </a:lnTo>
                  <a:lnTo>
                    <a:pt x="831875" y="631444"/>
                  </a:lnTo>
                  <a:lnTo>
                    <a:pt x="827506" y="602843"/>
                  </a:lnTo>
                  <a:lnTo>
                    <a:pt x="826770" y="594741"/>
                  </a:lnTo>
                  <a:lnTo>
                    <a:pt x="825449" y="587222"/>
                  </a:lnTo>
                  <a:lnTo>
                    <a:pt x="822579" y="581406"/>
                  </a:lnTo>
                  <a:lnTo>
                    <a:pt x="818769" y="578358"/>
                  </a:lnTo>
                  <a:lnTo>
                    <a:pt x="816483" y="574548"/>
                  </a:lnTo>
                  <a:lnTo>
                    <a:pt x="812673" y="572262"/>
                  </a:lnTo>
                  <a:lnTo>
                    <a:pt x="806577" y="567690"/>
                  </a:lnTo>
                  <a:lnTo>
                    <a:pt x="800481" y="565404"/>
                  </a:lnTo>
                  <a:lnTo>
                    <a:pt x="793623" y="562356"/>
                  </a:lnTo>
                  <a:lnTo>
                    <a:pt x="784479" y="557822"/>
                  </a:lnTo>
                  <a:lnTo>
                    <a:pt x="784567" y="558076"/>
                  </a:lnTo>
                  <a:lnTo>
                    <a:pt x="783653" y="558177"/>
                  </a:lnTo>
                  <a:lnTo>
                    <a:pt x="771525" y="553212"/>
                  </a:lnTo>
                  <a:lnTo>
                    <a:pt x="768477" y="551688"/>
                  </a:lnTo>
                  <a:lnTo>
                    <a:pt x="765429" y="548640"/>
                  </a:lnTo>
                  <a:lnTo>
                    <a:pt x="762381" y="547878"/>
                  </a:lnTo>
                  <a:lnTo>
                    <a:pt x="755065" y="546531"/>
                  </a:lnTo>
                  <a:lnTo>
                    <a:pt x="740727" y="544664"/>
                  </a:lnTo>
                  <a:lnTo>
                    <a:pt x="733425" y="543306"/>
                  </a:lnTo>
                  <a:lnTo>
                    <a:pt x="728091" y="542544"/>
                  </a:lnTo>
                  <a:lnTo>
                    <a:pt x="722757" y="540258"/>
                  </a:lnTo>
                  <a:lnTo>
                    <a:pt x="717423" y="538734"/>
                  </a:lnTo>
                  <a:lnTo>
                    <a:pt x="711327" y="536448"/>
                  </a:lnTo>
                  <a:lnTo>
                    <a:pt x="705231" y="535686"/>
                  </a:lnTo>
                  <a:lnTo>
                    <a:pt x="698373" y="533400"/>
                  </a:lnTo>
                  <a:lnTo>
                    <a:pt x="419481" y="538734"/>
                  </a:lnTo>
                  <a:lnTo>
                    <a:pt x="388810" y="589216"/>
                  </a:lnTo>
                  <a:lnTo>
                    <a:pt x="386829" y="596011"/>
                  </a:lnTo>
                  <a:lnTo>
                    <a:pt x="382143" y="610362"/>
                  </a:lnTo>
                  <a:lnTo>
                    <a:pt x="379564" y="629894"/>
                  </a:lnTo>
                  <a:lnTo>
                    <a:pt x="378142" y="646557"/>
                  </a:lnTo>
                  <a:lnTo>
                    <a:pt x="378714" y="664375"/>
                  </a:lnTo>
                  <a:lnTo>
                    <a:pt x="386803" y="703808"/>
                  </a:lnTo>
                  <a:lnTo>
                    <a:pt x="394335" y="716280"/>
                  </a:lnTo>
                  <a:lnTo>
                    <a:pt x="394335" y="726186"/>
                  </a:lnTo>
                  <a:lnTo>
                    <a:pt x="457568" y="720483"/>
                  </a:lnTo>
                  <a:lnTo>
                    <a:pt x="451764" y="721334"/>
                  </a:lnTo>
                  <a:lnTo>
                    <a:pt x="446773" y="722464"/>
                  </a:lnTo>
                  <a:lnTo>
                    <a:pt x="445871" y="723747"/>
                  </a:lnTo>
                  <a:lnTo>
                    <a:pt x="453148" y="724954"/>
                  </a:lnTo>
                  <a:lnTo>
                    <a:pt x="472694" y="725843"/>
                  </a:lnTo>
                  <a:lnTo>
                    <a:pt x="508635" y="726186"/>
                  </a:lnTo>
                  <a:lnTo>
                    <a:pt x="558215" y="725906"/>
                  </a:lnTo>
                  <a:lnTo>
                    <a:pt x="607885" y="725144"/>
                  </a:lnTo>
                  <a:lnTo>
                    <a:pt x="756983" y="721779"/>
                  </a:lnTo>
                  <a:lnTo>
                    <a:pt x="806577" y="720852"/>
                  </a:lnTo>
                  <a:lnTo>
                    <a:pt x="812965" y="720356"/>
                  </a:lnTo>
                  <a:lnTo>
                    <a:pt x="819429" y="720280"/>
                  </a:lnTo>
                  <a:lnTo>
                    <a:pt x="825754" y="719353"/>
                  </a:lnTo>
                  <a:lnTo>
                    <a:pt x="831723" y="716280"/>
                  </a:lnTo>
                  <a:lnTo>
                    <a:pt x="835533" y="713232"/>
                  </a:lnTo>
                  <a:close/>
                </a:path>
                <a:path w="851534" h="3905250">
                  <a:moveTo>
                    <a:pt x="851535" y="179832"/>
                  </a:moveTo>
                  <a:lnTo>
                    <a:pt x="850773" y="169926"/>
                  </a:lnTo>
                  <a:lnTo>
                    <a:pt x="850569" y="140195"/>
                  </a:lnTo>
                  <a:lnTo>
                    <a:pt x="849718" y="118681"/>
                  </a:lnTo>
                  <a:lnTo>
                    <a:pt x="847877" y="98044"/>
                  </a:lnTo>
                  <a:lnTo>
                    <a:pt x="843495" y="69443"/>
                  </a:lnTo>
                  <a:lnTo>
                    <a:pt x="842670" y="61341"/>
                  </a:lnTo>
                  <a:lnTo>
                    <a:pt x="841133" y="53822"/>
                  </a:lnTo>
                  <a:lnTo>
                    <a:pt x="837819" y="48006"/>
                  </a:lnTo>
                  <a:lnTo>
                    <a:pt x="834771" y="44958"/>
                  </a:lnTo>
                  <a:lnTo>
                    <a:pt x="832485" y="41148"/>
                  </a:lnTo>
                  <a:lnTo>
                    <a:pt x="828675" y="38862"/>
                  </a:lnTo>
                  <a:lnTo>
                    <a:pt x="822579" y="34290"/>
                  </a:lnTo>
                  <a:lnTo>
                    <a:pt x="815721" y="32004"/>
                  </a:lnTo>
                  <a:lnTo>
                    <a:pt x="800481" y="24422"/>
                  </a:lnTo>
                  <a:lnTo>
                    <a:pt x="800569" y="24676"/>
                  </a:lnTo>
                  <a:lnTo>
                    <a:pt x="799655" y="24777"/>
                  </a:lnTo>
                  <a:lnTo>
                    <a:pt x="787527" y="19812"/>
                  </a:lnTo>
                  <a:lnTo>
                    <a:pt x="784479" y="18288"/>
                  </a:lnTo>
                  <a:lnTo>
                    <a:pt x="781431" y="15240"/>
                  </a:lnTo>
                  <a:lnTo>
                    <a:pt x="770636" y="13131"/>
                  </a:lnTo>
                  <a:lnTo>
                    <a:pt x="756399" y="11264"/>
                  </a:lnTo>
                  <a:lnTo>
                    <a:pt x="749427" y="9906"/>
                  </a:lnTo>
                  <a:lnTo>
                    <a:pt x="744093" y="9144"/>
                  </a:lnTo>
                  <a:lnTo>
                    <a:pt x="738759" y="6858"/>
                  </a:lnTo>
                  <a:lnTo>
                    <a:pt x="733425" y="5334"/>
                  </a:lnTo>
                  <a:lnTo>
                    <a:pt x="727329" y="3048"/>
                  </a:lnTo>
                  <a:lnTo>
                    <a:pt x="721233" y="2286"/>
                  </a:lnTo>
                  <a:lnTo>
                    <a:pt x="714375" y="0"/>
                  </a:lnTo>
                  <a:lnTo>
                    <a:pt x="435483" y="5334"/>
                  </a:lnTo>
                  <a:lnTo>
                    <a:pt x="429387" y="9906"/>
                  </a:lnTo>
                  <a:lnTo>
                    <a:pt x="423506" y="15138"/>
                  </a:lnTo>
                  <a:lnTo>
                    <a:pt x="410337" y="28956"/>
                  </a:lnTo>
                  <a:lnTo>
                    <a:pt x="404812" y="55816"/>
                  </a:lnTo>
                  <a:lnTo>
                    <a:pt x="402831" y="62611"/>
                  </a:lnTo>
                  <a:lnTo>
                    <a:pt x="398145" y="76962"/>
                  </a:lnTo>
                  <a:lnTo>
                    <a:pt x="395135" y="96494"/>
                  </a:lnTo>
                  <a:lnTo>
                    <a:pt x="393573" y="113157"/>
                  </a:lnTo>
                  <a:lnTo>
                    <a:pt x="394284" y="130975"/>
                  </a:lnTo>
                  <a:lnTo>
                    <a:pt x="402526" y="170408"/>
                  </a:lnTo>
                  <a:lnTo>
                    <a:pt x="410337" y="182880"/>
                  </a:lnTo>
                  <a:lnTo>
                    <a:pt x="410337" y="192786"/>
                  </a:lnTo>
                  <a:lnTo>
                    <a:pt x="473430" y="187083"/>
                  </a:lnTo>
                  <a:lnTo>
                    <a:pt x="467487" y="187934"/>
                  </a:lnTo>
                  <a:lnTo>
                    <a:pt x="462457" y="189064"/>
                  </a:lnTo>
                  <a:lnTo>
                    <a:pt x="461543" y="190347"/>
                  </a:lnTo>
                  <a:lnTo>
                    <a:pt x="468858" y="191554"/>
                  </a:lnTo>
                  <a:lnTo>
                    <a:pt x="488518" y="192443"/>
                  </a:lnTo>
                  <a:lnTo>
                    <a:pt x="524637" y="192786"/>
                  </a:lnTo>
                  <a:lnTo>
                    <a:pt x="574167" y="192506"/>
                  </a:lnTo>
                  <a:lnTo>
                    <a:pt x="623722" y="191744"/>
                  </a:lnTo>
                  <a:lnTo>
                    <a:pt x="772718" y="188379"/>
                  </a:lnTo>
                  <a:lnTo>
                    <a:pt x="822579" y="187452"/>
                  </a:lnTo>
                  <a:lnTo>
                    <a:pt x="828967" y="186956"/>
                  </a:lnTo>
                  <a:lnTo>
                    <a:pt x="835431" y="186880"/>
                  </a:lnTo>
                  <a:lnTo>
                    <a:pt x="841756" y="185953"/>
                  </a:lnTo>
                  <a:lnTo>
                    <a:pt x="847725" y="182880"/>
                  </a:lnTo>
                  <a:lnTo>
                    <a:pt x="851535" y="179832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33820" y="510793"/>
            <a:ext cx="1322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15" dirty="0"/>
              <a:t>G</a:t>
            </a:r>
            <a:r>
              <a:rPr sz="1500" spc="-330" dirty="0"/>
              <a:t>v</a:t>
            </a:r>
            <a:r>
              <a:rPr spc="-185" dirty="0"/>
              <a:t>R</a:t>
            </a:r>
            <a:r>
              <a:rPr sz="1500" spc="-635" dirty="0"/>
              <a:t>e</a:t>
            </a:r>
            <a:r>
              <a:rPr spc="50" dirty="0"/>
              <a:t>A</a:t>
            </a:r>
            <a:r>
              <a:rPr sz="1500" spc="-615" dirty="0"/>
              <a:t>r</a:t>
            </a:r>
            <a:r>
              <a:rPr spc="-35" dirty="0"/>
              <a:t>M</a:t>
            </a:r>
            <a:r>
              <a:rPr sz="1500" spc="-650" dirty="0"/>
              <a:t>d</a:t>
            </a:r>
            <a:r>
              <a:rPr spc="-110" dirty="0"/>
              <a:t>O</a:t>
            </a:r>
            <a:r>
              <a:rPr sz="1400" spc="-660" dirty="0"/>
              <a:t>n</a:t>
            </a:r>
            <a:r>
              <a:rPr sz="1500" spc="-130" dirty="0"/>
              <a:t>e</a:t>
            </a:r>
            <a:r>
              <a:rPr sz="1400" spc="65" dirty="0"/>
              <a:t>erraat</a:t>
            </a:r>
            <a:r>
              <a:rPr sz="1400" spc="10" dirty="0"/>
              <a:t>t</a:t>
            </a:r>
            <a:r>
              <a:rPr sz="2400" spc="-1350" dirty="0"/>
              <a:t>o</a:t>
            </a:r>
            <a:r>
              <a:rPr sz="1400" spc="75" dirty="0"/>
              <a:t>o</a:t>
            </a:r>
            <a:endParaRPr sz="1400"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173</a:t>
            </a:fld>
            <a:endParaRPr spc="-25" dirty="0"/>
          </a:p>
        </p:txBody>
      </p:sp>
      <p:sp>
        <p:nvSpPr>
          <p:cNvPr id="9" name="object 9"/>
          <p:cNvSpPr txBox="1"/>
          <p:nvPr/>
        </p:nvSpPr>
        <p:spPr>
          <a:xfrm>
            <a:off x="7880158" y="510793"/>
            <a:ext cx="1800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48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6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-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50" b="1" spc="-71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2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50" b="1" spc="-21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13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350" b="1" spc="15" dirty="0">
                <a:solidFill>
                  <a:srgbClr val="FFFFFF"/>
                </a:solidFill>
                <a:latin typeface="Trebuchet MS"/>
                <a:cs typeface="Trebuchet MS"/>
              </a:rPr>
              <a:t>teeccci</a:t>
            </a:r>
            <a:r>
              <a:rPr sz="1350" b="1" spc="-9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b="1" spc="-13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350" b="1" spc="6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350" b="1" spc="1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42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65" dirty="0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7900" y="1039383"/>
            <a:ext cx="426974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700"/>
              </a:lnSpc>
              <a:spcBef>
                <a:spcPts val="100"/>
              </a:spcBef>
            </a:pPr>
            <a:r>
              <a:rPr sz="2600" b="1" spc="80" dirty="0">
                <a:solidFill>
                  <a:srgbClr val="EC34F1"/>
                </a:solidFill>
                <a:latin typeface="Trebuchet MS"/>
                <a:cs typeface="Trebuchet MS"/>
              </a:rPr>
              <a:t>Función</a:t>
            </a:r>
            <a:r>
              <a:rPr sz="2600" b="1" spc="-13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600" b="1" spc="75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600" b="1" spc="-13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600" b="1" dirty="0">
                <a:solidFill>
                  <a:srgbClr val="EC34F1"/>
                </a:solidFill>
                <a:latin typeface="Trebuchet MS"/>
                <a:cs typeface="Trebuchet MS"/>
              </a:rPr>
              <a:t>3</a:t>
            </a:r>
            <a:r>
              <a:rPr sz="2600" b="1" spc="-13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600" b="1" spc="110" dirty="0">
                <a:solidFill>
                  <a:srgbClr val="EC34F1"/>
                </a:solidFill>
                <a:latin typeface="Trebuchet MS"/>
                <a:cs typeface="Trebuchet MS"/>
              </a:rPr>
              <a:t>zonas</a:t>
            </a:r>
            <a:r>
              <a:rPr sz="2600" b="1" spc="-13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600" b="1" spc="-10" dirty="0">
                <a:solidFill>
                  <a:srgbClr val="EC34F1"/>
                </a:solidFill>
                <a:latin typeface="Trebuchet MS"/>
                <a:cs typeface="Trebuchet MS"/>
              </a:rPr>
              <a:t>21</a:t>
            </a:r>
            <a:r>
              <a:rPr sz="2600" b="1" spc="-12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600" b="1" spc="75" dirty="0">
                <a:solidFill>
                  <a:srgbClr val="EC34F1"/>
                </a:solidFill>
                <a:latin typeface="Trebuchet MS"/>
                <a:cs typeface="Trebuchet MS"/>
              </a:rPr>
              <a:t>con </a:t>
            </a:r>
            <a:r>
              <a:rPr sz="2600" b="1" spc="120" dirty="0">
                <a:solidFill>
                  <a:srgbClr val="EC34F1"/>
                </a:solidFill>
                <a:latin typeface="Trebuchet MS"/>
                <a:cs typeface="Trebuchet MS"/>
              </a:rPr>
              <a:t>OSB/invasión</a:t>
            </a:r>
            <a:r>
              <a:rPr sz="2600" b="1" spc="-10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600" b="1" spc="75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600" b="1" spc="-9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600" b="1" spc="145" dirty="0">
                <a:solidFill>
                  <a:srgbClr val="EC34F1"/>
                </a:solidFill>
                <a:latin typeface="Trebuchet MS"/>
                <a:cs typeface="Trebuchet MS"/>
              </a:rPr>
              <a:t>carga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15939" y="2907286"/>
            <a:ext cx="3441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0C88B0"/>
                </a:solidFill>
                <a:latin typeface="Trebuchet MS"/>
                <a:cs typeface="Trebuchet MS"/>
              </a:rPr>
              <a:t>60.0Ω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34226" y="3427984"/>
            <a:ext cx="3067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0" dirty="0">
                <a:solidFill>
                  <a:srgbClr val="0C88B0"/>
                </a:solidFill>
                <a:latin typeface="Trebuchet MS"/>
                <a:cs typeface="Trebuchet MS"/>
              </a:rPr>
              <a:t>0.0Ω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03696" y="3981450"/>
            <a:ext cx="31877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50" dirty="0">
                <a:solidFill>
                  <a:srgbClr val="0C88B0"/>
                </a:solidFill>
                <a:latin typeface="Trebuchet MS"/>
                <a:cs typeface="Trebuchet MS"/>
              </a:rPr>
              <a:t>80.0°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19747" y="6032500"/>
            <a:ext cx="22542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0" dirty="0">
                <a:solidFill>
                  <a:srgbClr val="0C88B0"/>
                </a:solidFill>
                <a:latin typeface="Trebuchet MS"/>
                <a:cs typeface="Trebuchet MS"/>
              </a:rPr>
              <a:t>40°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99935" y="6620509"/>
            <a:ext cx="3441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0C88B0"/>
                </a:solidFill>
                <a:latin typeface="Trebuchet MS"/>
                <a:cs typeface="Trebuchet MS"/>
              </a:rPr>
              <a:t>25,0Ω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00" y="1205483"/>
            <a:ext cx="4683760" cy="6074410"/>
            <a:chOff x="609600" y="1205483"/>
            <a:chExt cx="4683760" cy="60744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886" y="1205483"/>
              <a:ext cx="4619244" cy="193319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1886" y="3081527"/>
              <a:ext cx="4680965" cy="19651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600" y="5069586"/>
              <a:ext cx="4683252" cy="22098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17804" y="1309877"/>
              <a:ext cx="1047750" cy="4229735"/>
            </a:xfrm>
            <a:custGeom>
              <a:avLst/>
              <a:gdLst/>
              <a:ahLst/>
              <a:cxnLst/>
              <a:rect l="l" t="t" r="r" b="b"/>
              <a:pathLst>
                <a:path w="1047750" h="4229735">
                  <a:moveTo>
                    <a:pt x="361950" y="6096"/>
                  </a:moveTo>
                  <a:lnTo>
                    <a:pt x="356616" y="0"/>
                  </a:lnTo>
                  <a:lnTo>
                    <a:pt x="336804" y="0"/>
                  </a:lnTo>
                  <a:lnTo>
                    <a:pt x="336804" y="25908"/>
                  </a:lnTo>
                  <a:lnTo>
                    <a:pt x="336804" y="278130"/>
                  </a:lnTo>
                  <a:lnTo>
                    <a:pt x="25146" y="278130"/>
                  </a:lnTo>
                  <a:lnTo>
                    <a:pt x="25146" y="25908"/>
                  </a:lnTo>
                  <a:lnTo>
                    <a:pt x="336804" y="25908"/>
                  </a:lnTo>
                  <a:lnTo>
                    <a:pt x="336804" y="0"/>
                  </a:lnTo>
                  <a:lnTo>
                    <a:pt x="6096" y="0"/>
                  </a:lnTo>
                  <a:lnTo>
                    <a:pt x="0" y="6096"/>
                  </a:lnTo>
                  <a:lnTo>
                    <a:pt x="0" y="297942"/>
                  </a:lnTo>
                  <a:lnTo>
                    <a:pt x="6096" y="303276"/>
                  </a:lnTo>
                  <a:lnTo>
                    <a:pt x="12954" y="303276"/>
                  </a:lnTo>
                  <a:lnTo>
                    <a:pt x="25146" y="303276"/>
                  </a:lnTo>
                  <a:lnTo>
                    <a:pt x="336804" y="303276"/>
                  </a:lnTo>
                  <a:lnTo>
                    <a:pt x="348996" y="303276"/>
                  </a:lnTo>
                  <a:lnTo>
                    <a:pt x="356616" y="303276"/>
                  </a:lnTo>
                  <a:lnTo>
                    <a:pt x="361950" y="297942"/>
                  </a:lnTo>
                  <a:lnTo>
                    <a:pt x="361950" y="6096"/>
                  </a:lnTo>
                  <a:close/>
                </a:path>
                <a:path w="1047750" h="4229735">
                  <a:moveTo>
                    <a:pt x="662178" y="2020062"/>
                  </a:moveTo>
                  <a:lnTo>
                    <a:pt x="656082" y="2014728"/>
                  </a:lnTo>
                  <a:lnTo>
                    <a:pt x="637032" y="2014728"/>
                  </a:lnTo>
                  <a:lnTo>
                    <a:pt x="637032" y="2039874"/>
                  </a:lnTo>
                  <a:lnTo>
                    <a:pt x="637032" y="2216658"/>
                  </a:lnTo>
                  <a:lnTo>
                    <a:pt x="275082" y="2216658"/>
                  </a:lnTo>
                  <a:lnTo>
                    <a:pt x="275082" y="2039874"/>
                  </a:lnTo>
                  <a:lnTo>
                    <a:pt x="637032" y="2039874"/>
                  </a:lnTo>
                  <a:lnTo>
                    <a:pt x="637032" y="2014728"/>
                  </a:lnTo>
                  <a:lnTo>
                    <a:pt x="255270" y="2014728"/>
                  </a:lnTo>
                  <a:lnTo>
                    <a:pt x="249174" y="2020062"/>
                  </a:lnTo>
                  <a:lnTo>
                    <a:pt x="249174" y="2235708"/>
                  </a:lnTo>
                  <a:lnTo>
                    <a:pt x="255270" y="2241804"/>
                  </a:lnTo>
                  <a:lnTo>
                    <a:pt x="262128" y="2241804"/>
                  </a:lnTo>
                  <a:lnTo>
                    <a:pt x="275082" y="2241804"/>
                  </a:lnTo>
                  <a:lnTo>
                    <a:pt x="637032" y="2241804"/>
                  </a:lnTo>
                  <a:lnTo>
                    <a:pt x="649224" y="2241804"/>
                  </a:lnTo>
                  <a:lnTo>
                    <a:pt x="656082" y="2241804"/>
                  </a:lnTo>
                  <a:lnTo>
                    <a:pt x="662178" y="2235708"/>
                  </a:lnTo>
                  <a:lnTo>
                    <a:pt x="662178" y="2020062"/>
                  </a:lnTo>
                  <a:close/>
                </a:path>
                <a:path w="1047750" h="4229735">
                  <a:moveTo>
                    <a:pt x="1047750" y="3986034"/>
                  </a:moveTo>
                  <a:lnTo>
                    <a:pt x="1042416" y="3979938"/>
                  </a:lnTo>
                  <a:lnTo>
                    <a:pt x="1022604" y="3979938"/>
                  </a:lnTo>
                  <a:lnTo>
                    <a:pt x="1022604" y="4005084"/>
                  </a:lnTo>
                  <a:lnTo>
                    <a:pt x="1022604" y="4203966"/>
                  </a:lnTo>
                  <a:lnTo>
                    <a:pt x="631698" y="4203966"/>
                  </a:lnTo>
                  <a:lnTo>
                    <a:pt x="631698" y="4005084"/>
                  </a:lnTo>
                  <a:lnTo>
                    <a:pt x="1022604" y="4005084"/>
                  </a:lnTo>
                  <a:lnTo>
                    <a:pt x="1022604" y="3979938"/>
                  </a:lnTo>
                  <a:lnTo>
                    <a:pt x="611886" y="3979938"/>
                  </a:lnTo>
                  <a:lnTo>
                    <a:pt x="606552" y="3986034"/>
                  </a:lnTo>
                  <a:lnTo>
                    <a:pt x="606552" y="4223778"/>
                  </a:lnTo>
                  <a:lnTo>
                    <a:pt x="611886" y="4229112"/>
                  </a:lnTo>
                  <a:lnTo>
                    <a:pt x="619506" y="4229112"/>
                  </a:lnTo>
                  <a:lnTo>
                    <a:pt x="631698" y="4229112"/>
                  </a:lnTo>
                  <a:lnTo>
                    <a:pt x="1022604" y="4229112"/>
                  </a:lnTo>
                  <a:lnTo>
                    <a:pt x="1034796" y="4229112"/>
                  </a:lnTo>
                  <a:lnTo>
                    <a:pt x="1042416" y="4229112"/>
                  </a:lnTo>
                  <a:lnTo>
                    <a:pt x="1047750" y="4223778"/>
                  </a:lnTo>
                  <a:lnTo>
                    <a:pt x="1047750" y="398603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37809" y="2653011"/>
            <a:ext cx="3905249" cy="308942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433820" y="510793"/>
            <a:ext cx="3247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8595" algn="l"/>
              </a:tabLst>
            </a:pPr>
            <a:r>
              <a:rPr sz="950" b="1" spc="-370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500" b="1" spc="-28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950" b="1" spc="-14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500" b="1" spc="-59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9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500" b="1" spc="-57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1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500" b="1" spc="-60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950" b="1" spc="-6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-61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500" b="1" spc="-8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110" dirty="0">
                <a:solidFill>
                  <a:srgbClr val="FFFFFF"/>
                </a:solidFill>
                <a:latin typeface="Trebuchet MS"/>
                <a:cs typeface="Trebuchet MS"/>
              </a:rPr>
              <a:t>erraat</a:t>
            </a:r>
            <a:r>
              <a:rPr sz="1400" b="1" spc="5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30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12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400" b="1" spc="-48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6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-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50" b="1" spc="-71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2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50" b="1" spc="-21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13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350" b="1" spc="15" dirty="0">
                <a:solidFill>
                  <a:srgbClr val="FFFFFF"/>
                </a:solidFill>
                <a:latin typeface="Trebuchet MS"/>
                <a:cs typeface="Trebuchet MS"/>
              </a:rPr>
              <a:t>teeccci</a:t>
            </a:r>
            <a:r>
              <a:rPr sz="1350" b="1" spc="-9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b="1" spc="-13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350" b="1" spc="6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350" b="1" spc="1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42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65" dirty="0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174</a:t>
            </a:fld>
            <a:endParaRPr spc="-25" dirty="0"/>
          </a:p>
        </p:txBody>
      </p:sp>
      <p:sp>
        <p:nvSpPr>
          <p:cNvPr id="12" name="object 12"/>
          <p:cNvSpPr txBox="1"/>
          <p:nvPr/>
        </p:nvSpPr>
        <p:spPr>
          <a:xfrm>
            <a:off x="7102856" y="1252219"/>
            <a:ext cx="18554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EC34F1"/>
                </a:solidFill>
                <a:latin typeface="Arial Unicode MS"/>
                <a:cs typeface="Arial Unicode MS"/>
              </a:rPr>
              <a:t>21</a:t>
            </a:r>
            <a:r>
              <a:rPr sz="3000" spc="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000" spc="-10" dirty="0">
                <a:solidFill>
                  <a:srgbClr val="EC34F1"/>
                </a:solidFill>
                <a:latin typeface="Arial Unicode MS"/>
                <a:cs typeface="Arial Unicode MS"/>
              </a:rPr>
              <a:t>Ajustes</a:t>
            </a:r>
            <a:endParaRPr sz="3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175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997711" y="1289050"/>
            <a:ext cx="7829550" cy="5521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8180">
              <a:lnSpc>
                <a:spcPct val="100000"/>
              </a:lnSpc>
              <a:spcBef>
                <a:spcPts val="100"/>
              </a:spcBef>
            </a:pPr>
            <a:r>
              <a:rPr sz="2200" spc="50" dirty="0">
                <a:solidFill>
                  <a:srgbClr val="EC34F1"/>
                </a:solidFill>
                <a:latin typeface="Arial Unicode MS"/>
                <a:cs typeface="Arial Unicode MS"/>
              </a:rPr>
              <a:t>Protección</a:t>
            </a:r>
            <a:r>
              <a:rPr sz="220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90" dirty="0">
                <a:solidFill>
                  <a:srgbClr val="EC34F1"/>
                </a:solidFill>
                <a:latin typeface="Arial Unicode MS"/>
                <a:cs typeface="Arial Unicode MS"/>
              </a:rPr>
              <a:t>fuera</a:t>
            </a:r>
            <a:r>
              <a:rPr sz="22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2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dirty="0">
                <a:solidFill>
                  <a:srgbClr val="EC34F1"/>
                </a:solidFill>
                <a:latin typeface="Arial Unicode MS"/>
                <a:cs typeface="Arial Unicode MS"/>
              </a:rPr>
              <a:t>paso </a:t>
            </a:r>
            <a:r>
              <a:rPr sz="22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2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85" dirty="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sz="22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-20" dirty="0">
                <a:solidFill>
                  <a:srgbClr val="EC34F1"/>
                </a:solidFill>
                <a:latin typeface="Arial Unicode MS"/>
                <a:cs typeface="Arial Unicode MS"/>
              </a:rPr>
              <a:t>(78)</a:t>
            </a:r>
            <a:endParaRPr sz="2200">
              <a:latin typeface="Arial Unicode MS"/>
              <a:cs typeface="Arial Unicode MS"/>
            </a:endParaRPr>
          </a:p>
          <a:p>
            <a:pPr marL="361315" indent="-349250">
              <a:lnSpc>
                <a:spcPct val="100000"/>
              </a:lnSpc>
              <a:spcBef>
                <a:spcPts val="1425"/>
              </a:spcBef>
              <a:buSzPct val="133333"/>
              <a:buChar char="-"/>
              <a:tabLst>
                <a:tab pos="361315" algn="l"/>
                <a:tab pos="361950" algn="l"/>
              </a:tabLst>
            </a:pPr>
            <a:r>
              <a:rPr sz="1500" dirty="0">
                <a:latin typeface="Arial Unicode MS"/>
                <a:cs typeface="Arial Unicode MS"/>
              </a:rPr>
              <a:t>Tipos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40" dirty="0">
                <a:latin typeface="Arial Unicode MS"/>
                <a:cs typeface="Arial Unicode MS"/>
              </a:rPr>
              <a:t>inestabilidad</a:t>
            </a:r>
            <a:endParaRPr sz="1500">
              <a:latin typeface="Arial Unicode MS"/>
              <a:cs typeface="Arial Unicode MS"/>
            </a:endParaRPr>
          </a:p>
          <a:p>
            <a:pPr marL="598805" lvl="1" indent="-129539">
              <a:lnSpc>
                <a:spcPct val="100000"/>
              </a:lnSpc>
              <a:spcBef>
                <a:spcPts val="440"/>
              </a:spcBef>
              <a:buChar char="•"/>
              <a:tabLst>
                <a:tab pos="599440" algn="l"/>
              </a:tabLst>
            </a:pPr>
            <a:r>
              <a:rPr sz="1600" dirty="0">
                <a:latin typeface="Arial Unicode MS"/>
                <a:cs typeface="Arial Unicode MS"/>
              </a:rPr>
              <a:t>Estado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Estable: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Voltaje</a:t>
            </a:r>
            <a:r>
              <a:rPr sz="1600" spc="5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Estable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Impedancia</a:t>
            </a:r>
            <a:r>
              <a:rPr sz="1600" spc="5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(Flujo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Carga)</a:t>
            </a:r>
            <a:endParaRPr sz="1600">
              <a:latin typeface="Arial Unicode MS"/>
              <a:cs typeface="Arial Unicode MS"/>
            </a:endParaRPr>
          </a:p>
          <a:p>
            <a:pPr marL="582930" lvl="1" indent="-113664">
              <a:lnSpc>
                <a:spcPct val="100000"/>
              </a:lnSpc>
              <a:spcBef>
                <a:spcPts val="625"/>
              </a:spcBef>
              <a:buChar char="•"/>
              <a:tabLst>
                <a:tab pos="583565" algn="l"/>
              </a:tabLst>
            </a:pPr>
            <a:r>
              <a:rPr sz="1400" dirty="0">
                <a:latin typeface="Arial Unicode MS"/>
                <a:cs typeface="Arial Unicode MS"/>
              </a:rPr>
              <a:t>Transitorio:</a:t>
            </a:r>
            <a:r>
              <a:rPr sz="1400" spc="1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falla,</a:t>
            </a:r>
            <a:r>
              <a:rPr sz="1400" spc="180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donde</a:t>
            </a:r>
            <a:r>
              <a:rPr sz="1400" spc="1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el</a:t>
            </a:r>
            <a:r>
              <a:rPr sz="1400" spc="1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voltaje</a:t>
            </a:r>
            <a:r>
              <a:rPr sz="1400" spc="1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y</a:t>
            </a:r>
            <a:r>
              <a:rPr sz="1400" spc="1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1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impedancia</a:t>
            </a:r>
            <a:r>
              <a:rPr sz="1400" spc="1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cambian</a:t>
            </a:r>
            <a:r>
              <a:rPr sz="1400" spc="18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rápidamente</a:t>
            </a:r>
            <a:endParaRPr sz="1400">
              <a:latin typeface="Arial Unicode MS"/>
              <a:cs typeface="Arial Unicode MS"/>
            </a:endParaRPr>
          </a:p>
          <a:p>
            <a:pPr marL="578485" lvl="1" indent="-109220">
              <a:lnSpc>
                <a:spcPct val="100000"/>
              </a:lnSpc>
              <a:spcBef>
                <a:spcPts val="530"/>
              </a:spcBef>
              <a:buChar char="•"/>
              <a:tabLst>
                <a:tab pos="579120" algn="l"/>
              </a:tabLst>
            </a:pPr>
            <a:r>
              <a:rPr sz="1350" dirty="0">
                <a:latin typeface="Arial Unicode MS"/>
                <a:cs typeface="Arial Unicode MS"/>
              </a:rPr>
              <a:t>Dinámica: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Oscilaciones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la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spc="55" dirty="0">
                <a:latin typeface="Arial Unicode MS"/>
                <a:cs typeface="Arial Unicode MS"/>
              </a:rPr>
              <a:t>amortiguación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spc="-100" dirty="0">
                <a:latin typeface="Arial Unicode MS"/>
                <a:cs typeface="Arial Unicode MS"/>
              </a:rPr>
              <a:t>AVR</a:t>
            </a:r>
            <a:r>
              <a:rPr sz="1350" spc="60" dirty="0">
                <a:latin typeface="Arial Unicode MS"/>
                <a:cs typeface="Arial Unicode MS"/>
              </a:rPr>
              <a:t> (normalmente </a:t>
            </a:r>
            <a:r>
              <a:rPr sz="1350" spc="85" dirty="0">
                <a:latin typeface="Arial Unicode MS"/>
                <a:cs typeface="Arial Unicode MS"/>
              </a:rPr>
              <a:t>f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baja)</a:t>
            </a:r>
            <a:endParaRPr sz="1350">
              <a:latin typeface="Arial Unicode MS"/>
              <a:cs typeface="Arial Unicode MS"/>
            </a:endParaRPr>
          </a:p>
          <a:p>
            <a:pPr marL="361315" indent="-349250">
              <a:lnSpc>
                <a:spcPct val="100000"/>
              </a:lnSpc>
              <a:spcBef>
                <a:spcPts val="1320"/>
              </a:spcBef>
              <a:buSzPct val="117647"/>
              <a:buChar char="-"/>
              <a:tabLst>
                <a:tab pos="361315" algn="l"/>
                <a:tab pos="361950" algn="l"/>
              </a:tabLst>
            </a:pPr>
            <a:r>
              <a:rPr sz="1700" spc="50" dirty="0">
                <a:latin typeface="Arial Unicode MS"/>
                <a:cs typeface="Arial Unicode MS"/>
              </a:rPr>
              <a:t>Ocurre </a:t>
            </a:r>
            <a:r>
              <a:rPr sz="1700" dirty="0">
                <a:latin typeface="Arial Unicode MS"/>
                <a:cs typeface="Arial Unicode MS"/>
              </a:rPr>
              <a:t>con</a:t>
            </a:r>
            <a:r>
              <a:rPr sz="1700" spc="5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desequilibrio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5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carga</a:t>
            </a:r>
            <a:r>
              <a:rPr sz="1700" spc="5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y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generación.</a:t>
            </a:r>
            <a:endParaRPr sz="1700">
              <a:latin typeface="Arial Unicode MS"/>
              <a:cs typeface="Arial Unicode MS"/>
            </a:endParaRPr>
          </a:p>
          <a:p>
            <a:pPr marL="598805" lvl="1" indent="-129539">
              <a:lnSpc>
                <a:spcPct val="100000"/>
              </a:lnSpc>
              <a:spcBef>
                <a:spcPts val="440"/>
              </a:spcBef>
              <a:buChar char="•"/>
              <a:tabLst>
                <a:tab pos="599440" algn="l"/>
              </a:tabLst>
            </a:pPr>
            <a:r>
              <a:rPr sz="1600" dirty="0">
                <a:latin typeface="Arial Unicode MS"/>
                <a:cs typeface="Arial Unicode MS"/>
              </a:rPr>
              <a:t>Cortocircuitos</a:t>
            </a:r>
            <a:r>
              <a:rPr sz="1600" spc="17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que</a:t>
            </a:r>
            <a:r>
              <a:rPr sz="1600" spc="1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son</a:t>
            </a:r>
            <a:r>
              <a:rPr sz="1600" spc="1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severos</a:t>
            </a:r>
            <a:r>
              <a:rPr sz="1600" spc="17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17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cerrados</a:t>
            </a:r>
            <a:endParaRPr sz="1600">
              <a:latin typeface="Arial Unicode MS"/>
              <a:cs typeface="Arial Unicode MS"/>
            </a:endParaRPr>
          </a:p>
          <a:p>
            <a:pPr marL="558165" lvl="1" indent="-88900">
              <a:lnSpc>
                <a:spcPct val="100000"/>
              </a:lnSpc>
              <a:spcBef>
                <a:spcPts val="955"/>
              </a:spcBef>
              <a:buChar char="•"/>
              <a:tabLst>
                <a:tab pos="558800" algn="l"/>
              </a:tabLst>
            </a:pPr>
            <a:r>
              <a:rPr sz="1100" dirty="0">
                <a:latin typeface="Arial Unicode MS"/>
                <a:cs typeface="Arial Unicode MS"/>
              </a:rPr>
              <a:t>Pérdida</a:t>
            </a:r>
            <a:r>
              <a:rPr sz="1100" spc="9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de</a:t>
            </a:r>
            <a:r>
              <a:rPr sz="1100" spc="9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líneas</a:t>
            </a:r>
            <a:r>
              <a:rPr sz="1100" spc="9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que</a:t>
            </a:r>
            <a:r>
              <a:rPr sz="1100" spc="9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salen</a:t>
            </a:r>
            <a:r>
              <a:rPr sz="1100" spc="9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de</a:t>
            </a:r>
            <a:r>
              <a:rPr sz="1100" spc="9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la</a:t>
            </a:r>
            <a:r>
              <a:rPr sz="1100" spc="9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central</a:t>
            </a:r>
            <a:r>
              <a:rPr sz="1100" spc="9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eléctrica</a:t>
            </a:r>
            <a:r>
              <a:rPr sz="1100" spc="9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(aumenta</a:t>
            </a:r>
            <a:r>
              <a:rPr sz="1100" spc="9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la</a:t>
            </a:r>
            <a:r>
              <a:rPr sz="1100" spc="9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impedancia</a:t>
            </a:r>
            <a:r>
              <a:rPr sz="1100" spc="9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de</a:t>
            </a:r>
            <a:r>
              <a:rPr sz="1100" spc="9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la</a:t>
            </a:r>
            <a:r>
              <a:rPr sz="1100" spc="90" dirty="0">
                <a:latin typeface="Arial Unicode MS"/>
                <a:cs typeface="Arial Unicode MS"/>
              </a:rPr>
              <a:t> </a:t>
            </a:r>
            <a:r>
              <a:rPr sz="1100" spc="60" dirty="0">
                <a:latin typeface="Arial Unicode MS"/>
                <a:cs typeface="Arial Unicode MS"/>
              </a:rPr>
              <a:t>ruta</a:t>
            </a:r>
            <a:r>
              <a:rPr sz="1100" spc="9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del</a:t>
            </a:r>
            <a:r>
              <a:rPr sz="1100" spc="90" dirty="0">
                <a:latin typeface="Arial Unicode MS"/>
                <a:cs typeface="Arial Unicode MS"/>
              </a:rPr>
              <a:t> </a:t>
            </a:r>
            <a:r>
              <a:rPr sz="1100" spc="50" dirty="0">
                <a:latin typeface="Arial Unicode MS"/>
                <a:cs typeface="Arial Unicode MS"/>
              </a:rPr>
              <a:t>flujo</a:t>
            </a:r>
            <a:r>
              <a:rPr sz="1100" spc="9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de</a:t>
            </a:r>
            <a:r>
              <a:rPr sz="1100" spc="95" dirty="0">
                <a:latin typeface="Arial Unicode MS"/>
                <a:cs typeface="Arial Unicode MS"/>
              </a:rPr>
              <a:t> </a:t>
            </a:r>
            <a:r>
              <a:rPr sz="1100" spc="-10" dirty="0">
                <a:latin typeface="Arial Unicode MS"/>
                <a:cs typeface="Arial Unicode MS"/>
              </a:rPr>
              <a:t>carga)</a:t>
            </a:r>
            <a:endParaRPr sz="1100">
              <a:latin typeface="Arial Unicode MS"/>
              <a:cs typeface="Arial Unicode MS"/>
            </a:endParaRPr>
          </a:p>
          <a:p>
            <a:pPr marL="562610" lvl="1" indent="-93345">
              <a:lnSpc>
                <a:spcPct val="100000"/>
              </a:lnSpc>
              <a:spcBef>
                <a:spcPts val="975"/>
              </a:spcBef>
              <a:buChar char="•"/>
              <a:tabLst>
                <a:tab pos="563245" algn="l"/>
              </a:tabLst>
            </a:pPr>
            <a:r>
              <a:rPr sz="1150" dirty="0">
                <a:latin typeface="Arial Unicode MS"/>
                <a:cs typeface="Arial Unicode MS"/>
              </a:rPr>
              <a:t>Grandes</a:t>
            </a:r>
            <a:r>
              <a:rPr sz="1150" spc="9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pérdidas</a:t>
            </a:r>
            <a:r>
              <a:rPr sz="1150" spc="90" dirty="0">
                <a:latin typeface="Arial Unicode MS"/>
                <a:cs typeface="Arial Unicode MS"/>
              </a:rPr>
              <a:t> </a:t>
            </a:r>
            <a:r>
              <a:rPr sz="1150" spc="50" dirty="0">
                <a:latin typeface="Arial Unicode MS"/>
                <a:cs typeface="Arial Unicode MS"/>
              </a:rPr>
              <a:t>o</a:t>
            </a:r>
            <a:r>
              <a:rPr sz="1150" spc="9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ganancias</a:t>
            </a:r>
            <a:r>
              <a:rPr sz="1150" spc="9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de</a:t>
            </a:r>
            <a:r>
              <a:rPr sz="1150" spc="9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carga</a:t>
            </a:r>
            <a:r>
              <a:rPr sz="1150" spc="9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después</a:t>
            </a:r>
            <a:r>
              <a:rPr sz="1150" spc="9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de</a:t>
            </a:r>
            <a:r>
              <a:rPr sz="1150" spc="9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la</a:t>
            </a:r>
            <a:r>
              <a:rPr sz="1150" spc="90" dirty="0">
                <a:latin typeface="Arial Unicode MS"/>
                <a:cs typeface="Arial Unicode MS"/>
              </a:rPr>
              <a:t> </a:t>
            </a:r>
            <a:r>
              <a:rPr sz="1150" spc="65" dirty="0">
                <a:latin typeface="Arial Unicode MS"/>
                <a:cs typeface="Arial Unicode MS"/>
              </a:rPr>
              <a:t>ruptura</a:t>
            </a:r>
            <a:r>
              <a:rPr sz="1150" spc="9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del</a:t>
            </a:r>
            <a:r>
              <a:rPr sz="1150" spc="90" dirty="0">
                <a:latin typeface="Arial Unicode MS"/>
                <a:cs typeface="Arial Unicode MS"/>
              </a:rPr>
              <a:t> </a:t>
            </a:r>
            <a:r>
              <a:rPr sz="1150" spc="-10" dirty="0">
                <a:latin typeface="Arial Unicode MS"/>
                <a:cs typeface="Arial Unicode MS"/>
              </a:rPr>
              <a:t>sistema</a:t>
            </a:r>
            <a:endParaRPr sz="1150">
              <a:latin typeface="Arial Unicode MS"/>
              <a:cs typeface="Arial Unicode MS"/>
            </a:endParaRPr>
          </a:p>
          <a:p>
            <a:pPr marL="361315" marR="770890" indent="-349250">
              <a:lnSpc>
                <a:spcPct val="114199"/>
              </a:lnSpc>
              <a:spcBef>
                <a:spcPts val="1019"/>
              </a:spcBef>
              <a:buSzPct val="105263"/>
              <a:buChar char="-"/>
              <a:tabLst>
                <a:tab pos="361315" algn="l"/>
                <a:tab pos="361950" algn="l"/>
              </a:tabLst>
            </a:pPr>
            <a:r>
              <a:rPr sz="1900" spc="-60" dirty="0">
                <a:latin typeface="Arial Unicode MS"/>
                <a:cs typeface="Arial Unicode MS"/>
              </a:rPr>
              <a:t>El</a:t>
            </a:r>
            <a:r>
              <a:rPr sz="1900" spc="35" dirty="0">
                <a:latin typeface="Arial Unicode MS"/>
                <a:cs typeface="Arial Unicode MS"/>
              </a:rPr>
              <a:t> </a:t>
            </a:r>
            <a:r>
              <a:rPr sz="1900" spc="75" dirty="0">
                <a:latin typeface="Arial Unicode MS"/>
                <a:cs typeface="Arial Unicode MS"/>
              </a:rPr>
              <a:t>generador</a:t>
            </a:r>
            <a:r>
              <a:rPr sz="1900" spc="3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acelera</a:t>
            </a:r>
            <a:r>
              <a:rPr sz="1900" spc="35" dirty="0">
                <a:latin typeface="Arial Unicode MS"/>
                <a:cs typeface="Arial Unicode MS"/>
              </a:rPr>
              <a:t> </a:t>
            </a:r>
            <a:r>
              <a:rPr sz="1900" spc="80" dirty="0">
                <a:latin typeface="Arial Unicode MS"/>
                <a:cs typeface="Arial Unicode MS"/>
              </a:rPr>
              <a:t>o</a:t>
            </a:r>
            <a:r>
              <a:rPr sz="1900" spc="4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desacelera,</a:t>
            </a:r>
            <a:r>
              <a:rPr sz="1900" spc="35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cambiando</a:t>
            </a:r>
            <a:r>
              <a:rPr sz="1900" spc="3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el</a:t>
            </a:r>
            <a:r>
              <a:rPr sz="1900" spc="35" dirty="0">
                <a:latin typeface="Arial Unicode MS"/>
                <a:cs typeface="Arial Unicode MS"/>
              </a:rPr>
              <a:t> </a:t>
            </a:r>
            <a:r>
              <a:rPr sz="1900" spc="85" dirty="0">
                <a:latin typeface="Arial Unicode MS"/>
                <a:cs typeface="Arial Unicode MS"/>
              </a:rPr>
              <a:t>ángulo</a:t>
            </a:r>
            <a:r>
              <a:rPr sz="1900" spc="40" dirty="0">
                <a:latin typeface="Arial Unicode MS"/>
                <a:cs typeface="Arial Unicode MS"/>
              </a:rPr>
              <a:t> </a:t>
            </a:r>
            <a:r>
              <a:rPr sz="1900" spc="25" dirty="0">
                <a:latin typeface="Arial Unicode MS"/>
                <a:cs typeface="Arial Unicode MS"/>
              </a:rPr>
              <a:t>de </a:t>
            </a:r>
            <a:r>
              <a:rPr sz="1900" spc="50" dirty="0">
                <a:latin typeface="Arial Unicode MS"/>
                <a:cs typeface="Arial Unicode MS"/>
              </a:rPr>
              <a:t>voltaje</a:t>
            </a:r>
            <a:r>
              <a:rPr sz="1900" spc="5" dirty="0">
                <a:latin typeface="Arial Unicode MS"/>
                <a:cs typeface="Arial Unicode MS"/>
              </a:rPr>
              <a:t> </a:t>
            </a:r>
            <a:r>
              <a:rPr sz="1900" spc="85" dirty="0">
                <a:latin typeface="Arial Unicode MS"/>
                <a:cs typeface="Arial Unicode MS"/>
              </a:rPr>
              <a:t>entre</a:t>
            </a:r>
            <a:r>
              <a:rPr sz="1900" spc="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él</a:t>
            </a:r>
            <a:r>
              <a:rPr sz="1900" spc="1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y</a:t>
            </a:r>
            <a:r>
              <a:rPr sz="1900" spc="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el</a:t>
            </a:r>
            <a:r>
              <a:rPr sz="1900" spc="5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sistema</a:t>
            </a:r>
            <a:endParaRPr sz="1900">
              <a:latin typeface="Arial Unicode MS"/>
              <a:cs typeface="Arial Unicode MS"/>
            </a:endParaRPr>
          </a:p>
          <a:p>
            <a:pPr marL="142240" marR="211454" indent="-142240">
              <a:lnSpc>
                <a:spcPct val="137500"/>
              </a:lnSpc>
              <a:spcBef>
                <a:spcPts val="1140"/>
              </a:spcBef>
              <a:buChar char="•"/>
              <a:tabLst>
                <a:tab pos="142240" algn="l"/>
              </a:tabLst>
            </a:pPr>
            <a:r>
              <a:rPr sz="1600" dirty="0">
                <a:latin typeface="Arial Unicode MS"/>
                <a:cs typeface="Arial Unicode MS"/>
              </a:rPr>
              <a:t>Diseñado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para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cubrir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situación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en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que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perturbación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65" dirty="0">
                <a:latin typeface="Arial Unicode MS"/>
                <a:cs typeface="Arial Unicode MS"/>
              </a:rPr>
              <a:t> centro </a:t>
            </a:r>
            <a:r>
              <a:rPr sz="1600" spc="-10" dirty="0">
                <a:latin typeface="Arial Unicode MS"/>
                <a:cs typeface="Arial Unicode MS"/>
              </a:rPr>
              <a:t>eléctrico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sistema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potencia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pasa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través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-95" dirty="0">
                <a:latin typeface="Arial Unicode MS"/>
                <a:cs typeface="Arial Unicode MS"/>
              </a:rPr>
              <a:t>GSU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o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60" dirty="0">
                <a:latin typeface="Arial Unicode MS"/>
                <a:cs typeface="Arial Unicode MS"/>
              </a:rPr>
              <a:t> generador </a:t>
            </a:r>
            <a:r>
              <a:rPr sz="1600" spc="70" dirty="0">
                <a:latin typeface="Arial Unicode MS"/>
                <a:cs typeface="Arial Unicode MS"/>
              </a:rPr>
              <a:t>mismo</a:t>
            </a:r>
            <a:endParaRPr sz="1600">
              <a:latin typeface="Arial Unicode MS"/>
              <a:cs typeface="Arial Unicode MS"/>
            </a:endParaRPr>
          </a:p>
          <a:p>
            <a:pPr marL="142240" marR="5080" indent="-142240">
              <a:lnSpc>
                <a:spcPct val="137500"/>
              </a:lnSpc>
              <a:spcBef>
                <a:spcPts val="1200"/>
              </a:spcBef>
              <a:buChar char="•"/>
              <a:tabLst>
                <a:tab pos="142240" algn="l"/>
              </a:tabLst>
            </a:pPr>
            <a:r>
              <a:rPr sz="1600" dirty="0">
                <a:latin typeface="Arial Unicode MS"/>
                <a:cs typeface="Arial Unicode MS"/>
              </a:rPr>
              <a:t>Más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spc="75" dirty="0">
                <a:latin typeface="Arial Unicode MS"/>
                <a:cs typeface="Arial Unicode MS"/>
              </a:rPr>
              <a:t>común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los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sistemas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spc="-90" dirty="0">
                <a:latin typeface="Arial Unicode MS"/>
                <a:cs typeface="Arial Unicode MS"/>
              </a:rPr>
              <a:t>EHV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modernos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donde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impedancia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sistema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ha </a:t>
            </a:r>
            <a:r>
              <a:rPr sz="1600" spc="75" dirty="0">
                <a:latin typeface="Arial Unicode MS"/>
                <a:cs typeface="Arial Unicode MS"/>
              </a:rPr>
              <a:t>disminuido </a:t>
            </a:r>
            <a:r>
              <a:rPr sz="1600" spc="50" dirty="0">
                <a:latin typeface="Arial Unicode MS"/>
                <a:cs typeface="Arial Unicode MS"/>
              </a:rPr>
              <a:t>en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comparación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impedancia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generador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75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GSU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176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1663700" y="1349247"/>
            <a:ext cx="57918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50" dirty="0">
                <a:solidFill>
                  <a:srgbClr val="EC34F1"/>
                </a:solidFill>
                <a:latin typeface="Arial Unicode MS"/>
                <a:cs typeface="Arial Unicode MS"/>
              </a:rPr>
              <a:t>Protección</a:t>
            </a:r>
            <a:r>
              <a:rPr sz="220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90" dirty="0">
                <a:solidFill>
                  <a:srgbClr val="EC34F1"/>
                </a:solidFill>
                <a:latin typeface="Arial Unicode MS"/>
                <a:cs typeface="Arial Unicode MS"/>
              </a:rPr>
              <a:t>fuera</a:t>
            </a:r>
            <a:r>
              <a:rPr sz="22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6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2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dirty="0">
                <a:solidFill>
                  <a:srgbClr val="EC34F1"/>
                </a:solidFill>
                <a:latin typeface="Arial Unicode MS"/>
                <a:cs typeface="Arial Unicode MS"/>
              </a:rPr>
              <a:t>paso </a:t>
            </a:r>
            <a:r>
              <a:rPr sz="2200" spc="65" dirty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sz="22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85" dirty="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sz="2200" spc="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200" spc="-20" dirty="0">
                <a:solidFill>
                  <a:srgbClr val="EC34F1"/>
                </a:solidFill>
                <a:latin typeface="Arial Unicode MS"/>
                <a:cs typeface="Arial Unicode MS"/>
              </a:rPr>
              <a:t>(78)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1511" y="2066798"/>
            <a:ext cx="7797800" cy="3915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115" marR="44450" indent="-158115">
              <a:lnSpc>
                <a:spcPct val="106700"/>
              </a:lnSpc>
              <a:spcBef>
                <a:spcPts val="100"/>
              </a:spcBef>
              <a:buChar char="•"/>
              <a:tabLst>
                <a:tab pos="158115" algn="l"/>
              </a:tabLst>
            </a:pPr>
            <a:r>
              <a:rPr sz="1800" dirty="0">
                <a:latin typeface="Arial Unicode MS"/>
                <a:cs typeface="Arial Unicode MS"/>
              </a:rPr>
              <a:t>Cuando</a:t>
            </a:r>
            <a:r>
              <a:rPr sz="1800" spc="70" dirty="0">
                <a:latin typeface="Arial Unicode MS"/>
                <a:cs typeface="Arial Unicode MS"/>
              </a:rPr>
              <a:t> </a:t>
            </a:r>
            <a:r>
              <a:rPr sz="1800" spc="110" dirty="0">
                <a:latin typeface="Arial Unicode MS"/>
                <a:cs typeface="Arial Unicode MS"/>
              </a:rPr>
              <a:t>un</a:t>
            </a:r>
            <a:r>
              <a:rPr sz="1800" spc="75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generador </a:t>
            </a:r>
            <a:r>
              <a:rPr sz="1800" dirty="0">
                <a:latin typeface="Arial Unicode MS"/>
                <a:cs typeface="Arial Unicode MS"/>
              </a:rPr>
              <a:t>se</a:t>
            </a:r>
            <a:r>
              <a:rPr sz="1800" spc="7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sale</a:t>
            </a:r>
            <a:r>
              <a:rPr sz="1800" spc="75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del</a:t>
            </a:r>
            <a:r>
              <a:rPr sz="1800" spc="7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sincronismo</a:t>
            </a:r>
            <a:r>
              <a:rPr sz="1800" spc="7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(sincronismo)</a:t>
            </a:r>
            <a:r>
              <a:rPr sz="1800" spc="7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con</a:t>
            </a:r>
            <a:r>
              <a:rPr sz="1800" spc="70" dirty="0">
                <a:latin typeface="Arial Unicode MS"/>
                <a:cs typeface="Arial Unicode MS"/>
              </a:rPr>
              <a:t> </a:t>
            </a:r>
            <a:r>
              <a:rPr sz="1800" spc="-25" dirty="0">
                <a:latin typeface="Arial Unicode MS"/>
                <a:cs typeface="Arial Unicode MS"/>
              </a:rPr>
              <a:t>el </a:t>
            </a:r>
            <a:r>
              <a:rPr sz="1800" dirty="0">
                <a:latin typeface="Arial Unicode MS"/>
                <a:cs typeface="Arial Unicode MS"/>
              </a:rPr>
              <a:t>sistema</a:t>
            </a:r>
            <a:r>
              <a:rPr sz="1800" spc="65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7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energía,</a:t>
            </a:r>
            <a:r>
              <a:rPr sz="1800" spc="6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se</a:t>
            </a:r>
            <a:r>
              <a:rPr sz="1800" spc="7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desarrollan</a:t>
            </a:r>
            <a:r>
              <a:rPr sz="1800" spc="7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altos</a:t>
            </a:r>
            <a:r>
              <a:rPr sz="1800" spc="6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niveles</a:t>
            </a:r>
            <a:r>
              <a:rPr sz="1800" spc="7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70" dirty="0">
                <a:latin typeface="Arial Unicode MS"/>
                <a:cs typeface="Arial Unicode MS"/>
              </a:rPr>
              <a:t> </a:t>
            </a:r>
            <a:r>
              <a:rPr sz="1800" spc="80" dirty="0">
                <a:latin typeface="Arial Unicode MS"/>
                <a:cs typeface="Arial Unicode MS"/>
              </a:rPr>
              <a:t>torsión</a:t>
            </a:r>
            <a:r>
              <a:rPr sz="1800" spc="65" dirty="0">
                <a:latin typeface="Arial Unicode MS"/>
                <a:cs typeface="Arial Unicode MS"/>
              </a:rPr>
              <a:t> transitoria </a:t>
            </a:r>
            <a:r>
              <a:rPr sz="1800" spc="60" dirty="0">
                <a:latin typeface="Arial Unicode MS"/>
                <a:cs typeface="Arial Unicode MS"/>
              </a:rPr>
              <a:t>en</a:t>
            </a:r>
            <a:r>
              <a:rPr sz="1800" dirty="0">
                <a:latin typeface="Arial Unicode MS"/>
                <a:cs typeface="Arial Unicode MS"/>
              </a:rPr>
              <a:t> el </a:t>
            </a:r>
            <a:r>
              <a:rPr sz="1800" spc="-20" dirty="0">
                <a:latin typeface="Arial Unicode MS"/>
                <a:cs typeface="Arial Unicode MS"/>
              </a:rPr>
              <a:t>eje.</a:t>
            </a:r>
            <a:endParaRPr sz="1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Arial Unicode MS"/>
              <a:buChar char="•"/>
            </a:pPr>
            <a:endParaRPr sz="2100">
              <a:latin typeface="Arial Unicode MS"/>
              <a:cs typeface="Arial Unicode MS"/>
            </a:endParaRPr>
          </a:p>
          <a:p>
            <a:pPr marL="150495" marR="585470" indent="-150495">
              <a:lnSpc>
                <a:spcPct val="112900"/>
              </a:lnSpc>
              <a:buChar char="•"/>
              <a:tabLst>
                <a:tab pos="150495" algn="l"/>
              </a:tabLst>
            </a:pPr>
            <a:r>
              <a:rPr sz="1700" spc="-75" dirty="0">
                <a:latin typeface="Arial Unicode MS"/>
                <a:cs typeface="Arial Unicode MS"/>
              </a:rPr>
              <a:t>Si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7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frecuencia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7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deslizamiento</a:t>
            </a:r>
            <a:r>
              <a:rPr sz="1700" spc="7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polos</a:t>
            </a:r>
            <a:r>
              <a:rPr sz="1700" spc="7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se</a:t>
            </a:r>
            <a:r>
              <a:rPr sz="1700" spc="7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acerca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</a:t>
            </a:r>
            <a:r>
              <a:rPr sz="1700" spc="7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7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frecuencia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de </a:t>
            </a:r>
            <a:r>
              <a:rPr sz="1700" dirty="0">
                <a:latin typeface="Arial Unicode MS"/>
                <a:cs typeface="Arial Unicode MS"/>
              </a:rPr>
              <a:t>resonancia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natural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del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eje,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el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par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producido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puede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spc="95" dirty="0">
                <a:latin typeface="Arial Unicode MS"/>
                <a:cs typeface="Arial Unicode MS"/>
              </a:rPr>
              <a:t>romper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el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spc="-20" dirty="0">
                <a:latin typeface="Arial Unicode MS"/>
                <a:cs typeface="Arial Unicode MS"/>
              </a:rPr>
              <a:t>eje.</a:t>
            </a:r>
            <a:endParaRPr sz="1700">
              <a:latin typeface="Arial Unicode MS"/>
              <a:cs typeface="Arial Unicode MS"/>
            </a:endParaRPr>
          </a:p>
          <a:p>
            <a:pPr marL="106045" marR="5080" indent="-106045">
              <a:lnSpc>
                <a:spcPct val="229599"/>
              </a:lnSpc>
              <a:spcBef>
                <a:spcPts val="1085"/>
              </a:spcBef>
              <a:buChar char="•"/>
              <a:tabLst>
                <a:tab pos="106045" algn="l"/>
              </a:tabLst>
            </a:pPr>
            <a:r>
              <a:rPr sz="1150" spc="-45" dirty="0">
                <a:latin typeface="Arial Unicode MS"/>
                <a:cs typeface="Arial Unicode MS"/>
              </a:rPr>
              <a:t>El</a:t>
            </a:r>
            <a:r>
              <a:rPr sz="1150" spc="9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alto</a:t>
            </a:r>
            <a:r>
              <a:rPr sz="1150" spc="100" dirty="0">
                <a:latin typeface="Arial Unicode MS"/>
                <a:cs typeface="Arial Unicode MS"/>
              </a:rPr>
              <a:t> </a:t>
            </a:r>
            <a:r>
              <a:rPr sz="1150" spc="50" dirty="0">
                <a:latin typeface="Arial Unicode MS"/>
                <a:cs typeface="Arial Unicode MS"/>
              </a:rPr>
              <a:t>flujo</a:t>
            </a:r>
            <a:r>
              <a:rPr sz="1150" spc="10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de</a:t>
            </a:r>
            <a:r>
              <a:rPr sz="1150" spc="100" dirty="0">
                <a:latin typeface="Arial Unicode MS"/>
                <a:cs typeface="Arial Unicode MS"/>
              </a:rPr>
              <a:t> </a:t>
            </a:r>
            <a:r>
              <a:rPr sz="1150" spc="55" dirty="0">
                <a:latin typeface="Arial Unicode MS"/>
                <a:cs typeface="Arial Unicode MS"/>
              </a:rPr>
              <a:t>hierro</a:t>
            </a:r>
            <a:r>
              <a:rPr sz="1150" spc="9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del</a:t>
            </a:r>
            <a:r>
              <a:rPr sz="1150" spc="100" dirty="0">
                <a:latin typeface="Arial Unicode MS"/>
                <a:cs typeface="Arial Unicode MS"/>
              </a:rPr>
              <a:t> </a:t>
            </a:r>
            <a:r>
              <a:rPr sz="1150" spc="50" dirty="0">
                <a:latin typeface="Arial Unicode MS"/>
                <a:cs typeface="Arial Unicode MS"/>
              </a:rPr>
              <a:t>extremo</a:t>
            </a:r>
            <a:r>
              <a:rPr sz="1150" spc="10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del</a:t>
            </a:r>
            <a:r>
              <a:rPr sz="1150" spc="10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núcleo</a:t>
            </a:r>
            <a:r>
              <a:rPr sz="1150" spc="10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del</a:t>
            </a:r>
            <a:r>
              <a:rPr sz="1150" spc="9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estator</a:t>
            </a:r>
            <a:r>
              <a:rPr sz="1150" spc="10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puede</a:t>
            </a:r>
            <a:r>
              <a:rPr sz="1150" spc="10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sobrecalentarse</a:t>
            </a:r>
            <a:r>
              <a:rPr sz="1150" spc="10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y</a:t>
            </a:r>
            <a:r>
              <a:rPr sz="1150" spc="9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provocar</a:t>
            </a:r>
            <a:r>
              <a:rPr sz="1150" spc="100" dirty="0">
                <a:latin typeface="Arial Unicode MS"/>
                <a:cs typeface="Arial Unicode MS"/>
              </a:rPr>
              <a:t> </a:t>
            </a:r>
            <a:r>
              <a:rPr sz="1150" spc="70" dirty="0">
                <a:latin typeface="Arial Unicode MS"/>
                <a:cs typeface="Arial Unicode MS"/>
              </a:rPr>
              <a:t>un</a:t>
            </a:r>
            <a:r>
              <a:rPr sz="1150" spc="100" dirty="0">
                <a:latin typeface="Arial Unicode MS"/>
                <a:cs typeface="Arial Unicode MS"/>
              </a:rPr>
              <a:t> </a:t>
            </a:r>
            <a:r>
              <a:rPr sz="1150" spc="45" dirty="0">
                <a:latin typeface="Arial Unicode MS"/>
                <a:cs typeface="Arial Unicode MS"/>
              </a:rPr>
              <a:t>cortocircuito</a:t>
            </a:r>
            <a:r>
              <a:rPr sz="1150" spc="10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en</a:t>
            </a:r>
            <a:r>
              <a:rPr sz="1150" spc="100" dirty="0">
                <a:latin typeface="Arial Unicode MS"/>
                <a:cs typeface="Arial Unicode MS"/>
              </a:rPr>
              <a:t> </a:t>
            </a:r>
            <a:r>
              <a:rPr sz="1150" spc="-25" dirty="0">
                <a:latin typeface="Arial Unicode MS"/>
                <a:cs typeface="Arial Unicode MS"/>
              </a:rPr>
              <a:t>el </a:t>
            </a:r>
            <a:r>
              <a:rPr sz="1150" dirty="0">
                <a:latin typeface="Arial Unicode MS"/>
                <a:cs typeface="Arial Unicode MS"/>
              </a:rPr>
              <a:t>núcleo</a:t>
            </a:r>
            <a:r>
              <a:rPr sz="1150" spc="15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del</a:t>
            </a:r>
            <a:r>
              <a:rPr sz="1150" spc="16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estator</a:t>
            </a:r>
            <a:r>
              <a:rPr sz="1150" spc="16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del</a:t>
            </a:r>
            <a:r>
              <a:rPr sz="1150" spc="155" dirty="0">
                <a:latin typeface="Arial Unicode MS"/>
                <a:cs typeface="Arial Unicode MS"/>
              </a:rPr>
              <a:t> </a:t>
            </a:r>
            <a:r>
              <a:rPr sz="1150" spc="-10" dirty="0">
                <a:latin typeface="Arial Unicode MS"/>
                <a:cs typeface="Arial Unicode MS"/>
              </a:rPr>
              <a:t>generador.</a:t>
            </a:r>
            <a:endParaRPr sz="11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Arial Unicode MS"/>
              <a:buChar char="•"/>
            </a:pPr>
            <a:endParaRPr sz="900">
              <a:latin typeface="Arial Unicode MS"/>
              <a:cs typeface="Arial Unicode MS"/>
            </a:endParaRPr>
          </a:p>
          <a:p>
            <a:pPr marL="182880" marR="1899285" indent="-182880">
              <a:lnSpc>
                <a:spcPct val="125699"/>
              </a:lnSpc>
              <a:buChar char="•"/>
              <a:tabLst>
                <a:tab pos="182880" algn="l"/>
              </a:tabLst>
            </a:pPr>
            <a:r>
              <a:rPr sz="2100" spc="-130" dirty="0">
                <a:latin typeface="Arial Unicode MS"/>
                <a:cs typeface="Arial Unicode MS"/>
              </a:rPr>
              <a:t>GSU</a:t>
            </a:r>
            <a:r>
              <a:rPr sz="2100" spc="10" dirty="0">
                <a:latin typeface="Arial Unicode MS"/>
                <a:cs typeface="Arial Unicode MS"/>
              </a:rPr>
              <a:t> </a:t>
            </a:r>
            <a:r>
              <a:rPr sz="2100" spc="85" dirty="0">
                <a:latin typeface="Arial Unicode MS"/>
                <a:cs typeface="Arial Unicode MS"/>
              </a:rPr>
              <a:t>sometido</a:t>
            </a:r>
            <a:r>
              <a:rPr sz="2100" spc="10" dirty="0">
                <a:latin typeface="Arial Unicode MS"/>
                <a:cs typeface="Arial Unicode MS"/>
              </a:rPr>
              <a:t> </a:t>
            </a:r>
            <a:r>
              <a:rPr sz="2100" dirty="0">
                <a:latin typeface="Arial Unicode MS"/>
                <a:cs typeface="Arial Unicode MS"/>
              </a:rPr>
              <a:t>a</a:t>
            </a:r>
            <a:r>
              <a:rPr sz="2100" spc="15" dirty="0">
                <a:latin typeface="Arial Unicode MS"/>
                <a:cs typeface="Arial Unicode MS"/>
              </a:rPr>
              <a:t> </a:t>
            </a:r>
            <a:r>
              <a:rPr sz="2100" dirty="0">
                <a:latin typeface="Arial Unicode MS"/>
                <a:cs typeface="Arial Unicode MS"/>
              </a:rPr>
              <a:t>altas</a:t>
            </a:r>
            <a:r>
              <a:rPr sz="2100" spc="10" dirty="0">
                <a:latin typeface="Arial Unicode MS"/>
                <a:cs typeface="Arial Unicode MS"/>
              </a:rPr>
              <a:t> </a:t>
            </a:r>
            <a:r>
              <a:rPr sz="2100" spc="70" dirty="0">
                <a:latin typeface="Arial Unicode MS"/>
                <a:cs typeface="Arial Unicode MS"/>
              </a:rPr>
              <a:t>corrientes</a:t>
            </a:r>
            <a:r>
              <a:rPr sz="2100" spc="10" dirty="0">
                <a:latin typeface="Arial Unicode MS"/>
                <a:cs typeface="Arial Unicode MS"/>
              </a:rPr>
              <a:t> </a:t>
            </a:r>
            <a:r>
              <a:rPr sz="2100" spc="75" dirty="0">
                <a:latin typeface="Arial Unicode MS"/>
                <a:cs typeface="Arial Unicode MS"/>
              </a:rPr>
              <a:t>transitorias</a:t>
            </a:r>
            <a:r>
              <a:rPr sz="2100" spc="15" dirty="0">
                <a:latin typeface="Arial Unicode MS"/>
                <a:cs typeface="Arial Unicode MS"/>
              </a:rPr>
              <a:t> </a:t>
            </a:r>
            <a:r>
              <a:rPr sz="2100" spc="-50" dirty="0">
                <a:latin typeface="Arial Unicode MS"/>
                <a:cs typeface="Arial Unicode MS"/>
              </a:rPr>
              <a:t>y </a:t>
            </a:r>
            <a:r>
              <a:rPr sz="2100" spc="55" dirty="0">
                <a:latin typeface="Arial Unicode MS"/>
                <a:cs typeface="Arial Unicode MS"/>
              </a:rPr>
              <a:t>tensiones</a:t>
            </a:r>
            <a:r>
              <a:rPr sz="2100" dirty="0">
                <a:latin typeface="Arial Unicode MS"/>
                <a:cs typeface="Arial Unicode MS"/>
              </a:rPr>
              <a:t> </a:t>
            </a:r>
            <a:r>
              <a:rPr sz="2100" spc="-10" dirty="0">
                <a:latin typeface="Arial Unicode MS"/>
                <a:cs typeface="Arial Unicode MS"/>
              </a:rPr>
              <a:t>mecánicas</a:t>
            </a:r>
            <a:endParaRPr sz="21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37831" y="1590294"/>
            <a:ext cx="0" cy="309880"/>
          </a:xfrm>
          <a:custGeom>
            <a:avLst/>
            <a:gdLst/>
            <a:ahLst/>
            <a:cxnLst/>
            <a:rect l="l" t="t" r="r" b="b"/>
            <a:pathLst>
              <a:path h="309880">
                <a:moveTo>
                  <a:pt x="0" y="0"/>
                </a:moveTo>
                <a:lnTo>
                  <a:pt x="0" y="309372"/>
                </a:lnTo>
              </a:path>
            </a:pathLst>
          </a:custGeom>
          <a:ln w="12293">
            <a:solidFill>
              <a:srgbClr val="1635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04126" y="1590294"/>
            <a:ext cx="0" cy="309880"/>
          </a:xfrm>
          <a:custGeom>
            <a:avLst/>
            <a:gdLst/>
            <a:ahLst/>
            <a:cxnLst/>
            <a:rect l="l" t="t" r="r" b="b"/>
            <a:pathLst>
              <a:path h="309880">
                <a:moveTo>
                  <a:pt x="0" y="0"/>
                </a:moveTo>
                <a:lnTo>
                  <a:pt x="0" y="309372"/>
                </a:lnTo>
              </a:path>
            </a:pathLst>
          </a:custGeom>
          <a:ln w="12293">
            <a:solidFill>
              <a:srgbClr val="1635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93407" y="1556766"/>
            <a:ext cx="0" cy="375920"/>
          </a:xfrm>
          <a:custGeom>
            <a:avLst/>
            <a:gdLst/>
            <a:ahLst/>
            <a:cxnLst/>
            <a:rect l="l" t="t" r="r" b="b"/>
            <a:pathLst>
              <a:path h="375919">
                <a:moveTo>
                  <a:pt x="0" y="0"/>
                </a:moveTo>
                <a:lnTo>
                  <a:pt x="0" y="375666"/>
                </a:lnTo>
              </a:path>
            </a:pathLst>
          </a:custGeom>
          <a:ln w="12293">
            <a:solidFill>
              <a:srgbClr val="1635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5979414" y="1279397"/>
            <a:ext cx="2977515" cy="688340"/>
            <a:chOff x="5979414" y="1279397"/>
            <a:chExt cx="2977515" cy="688340"/>
          </a:xfrm>
        </p:grpSpPr>
        <p:sp>
          <p:nvSpPr>
            <p:cNvPr id="6" name="object 6"/>
            <p:cNvSpPr/>
            <p:nvPr/>
          </p:nvSpPr>
          <p:spPr>
            <a:xfrm>
              <a:off x="7443216" y="1556765"/>
              <a:ext cx="0" cy="375920"/>
            </a:xfrm>
            <a:custGeom>
              <a:avLst/>
              <a:gdLst/>
              <a:ahLst/>
              <a:cxnLst/>
              <a:rect l="l" t="t" r="r" b="b"/>
              <a:pathLst>
                <a:path h="375919">
                  <a:moveTo>
                    <a:pt x="0" y="0"/>
                  </a:moveTo>
                  <a:lnTo>
                    <a:pt x="0" y="375666"/>
                  </a:lnTo>
                </a:path>
              </a:pathLst>
            </a:custGeom>
            <a:ln w="12293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66738" y="1961387"/>
              <a:ext cx="806450" cy="0"/>
            </a:xfrm>
            <a:custGeom>
              <a:avLst/>
              <a:gdLst/>
              <a:ahLst/>
              <a:cxnLst/>
              <a:rect l="l" t="t" r="r" b="b"/>
              <a:pathLst>
                <a:path w="806450">
                  <a:moveTo>
                    <a:pt x="0" y="0"/>
                  </a:moveTo>
                  <a:lnTo>
                    <a:pt x="806196" y="0"/>
                  </a:lnTo>
                </a:path>
              </a:pathLst>
            </a:custGeom>
            <a:ln w="12293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79414" y="1279397"/>
              <a:ext cx="2977134" cy="235457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507236" y="4088891"/>
            <a:ext cx="3103880" cy="0"/>
          </a:xfrm>
          <a:custGeom>
            <a:avLst/>
            <a:gdLst/>
            <a:ahLst/>
            <a:cxnLst/>
            <a:rect l="l" t="t" r="r" b="b"/>
            <a:pathLst>
              <a:path w="3103879">
                <a:moveTo>
                  <a:pt x="0" y="0"/>
                </a:moveTo>
                <a:lnTo>
                  <a:pt x="3103626" y="0"/>
                </a:lnTo>
              </a:path>
            </a:pathLst>
          </a:custGeom>
          <a:ln w="1493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07236" y="2574798"/>
            <a:ext cx="1590040" cy="0"/>
          </a:xfrm>
          <a:custGeom>
            <a:avLst/>
            <a:gdLst/>
            <a:ahLst/>
            <a:cxnLst/>
            <a:rect l="l" t="t" r="r" b="b"/>
            <a:pathLst>
              <a:path w="1590039">
                <a:moveTo>
                  <a:pt x="0" y="0"/>
                </a:moveTo>
                <a:lnTo>
                  <a:pt x="1589531" y="0"/>
                </a:lnTo>
              </a:path>
            </a:pathLst>
          </a:custGeom>
          <a:ln w="1493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47572" y="5602223"/>
            <a:ext cx="3917950" cy="0"/>
          </a:xfrm>
          <a:custGeom>
            <a:avLst/>
            <a:gdLst/>
            <a:ahLst/>
            <a:cxnLst/>
            <a:rect l="l" t="t" r="r" b="b"/>
            <a:pathLst>
              <a:path w="3917950">
                <a:moveTo>
                  <a:pt x="0" y="0"/>
                </a:moveTo>
                <a:lnTo>
                  <a:pt x="3917441" y="0"/>
                </a:lnTo>
              </a:path>
            </a:pathLst>
          </a:custGeom>
          <a:ln w="268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3304794" y="2529839"/>
            <a:ext cx="549910" cy="90170"/>
            <a:chOff x="3304794" y="2529839"/>
            <a:chExt cx="549910" cy="90170"/>
          </a:xfrm>
        </p:grpSpPr>
        <p:sp>
          <p:nvSpPr>
            <p:cNvPr id="13" name="object 13"/>
            <p:cNvSpPr/>
            <p:nvPr/>
          </p:nvSpPr>
          <p:spPr>
            <a:xfrm>
              <a:off x="3428238" y="2574797"/>
              <a:ext cx="426084" cy="0"/>
            </a:xfrm>
            <a:custGeom>
              <a:avLst/>
              <a:gdLst/>
              <a:ahLst/>
              <a:cxnLst/>
              <a:rect l="l" t="t" r="r" b="b"/>
              <a:pathLst>
                <a:path w="426085">
                  <a:moveTo>
                    <a:pt x="425958" y="0"/>
                  </a:moveTo>
                  <a:lnTo>
                    <a:pt x="0" y="0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04794" y="2529839"/>
              <a:ext cx="135255" cy="90170"/>
            </a:xfrm>
            <a:custGeom>
              <a:avLst/>
              <a:gdLst/>
              <a:ahLst/>
              <a:cxnLst/>
              <a:rect l="l" t="t" r="r" b="b"/>
              <a:pathLst>
                <a:path w="135254" h="90169">
                  <a:moveTo>
                    <a:pt x="134874" y="89915"/>
                  </a:moveTo>
                  <a:lnTo>
                    <a:pt x="134874" y="0"/>
                  </a:lnTo>
                  <a:lnTo>
                    <a:pt x="0" y="44957"/>
                  </a:lnTo>
                  <a:lnTo>
                    <a:pt x="134874" y="899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3191255" y="3147822"/>
            <a:ext cx="1230630" cy="90170"/>
            <a:chOff x="3191255" y="3147822"/>
            <a:chExt cx="1230630" cy="90170"/>
          </a:xfrm>
        </p:grpSpPr>
        <p:sp>
          <p:nvSpPr>
            <p:cNvPr id="16" name="object 16"/>
            <p:cNvSpPr/>
            <p:nvPr/>
          </p:nvSpPr>
          <p:spPr>
            <a:xfrm>
              <a:off x="3314699" y="3192780"/>
              <a:ext cx="1107440" cy="0"/>
            </a:xfrm>
            <a:custGeom>
              <a:avLst/>
              <a:gdLst/>
              <a:ahLst/>
              <a:cxnLst/>
              <a:rect l="l" t="t" r="r" b="b"/>
              <a:pathLst>
                <a:path w="1107439">
                  <a:moveTo>
                    <a:pt x="1107186" y="0"/>
                  </a:moveTo>
                  <a:lnTo>
                    <a:pt x="0" y="0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91255" y="3147822"/>
              <a:ext cx="135255" cy="90170"/>
            </a:xfrm>
            <a:custGeom>
              <a:avLst/>
              <a:gdLst/>
              <a:ahLst/>
              <a:cxnLst/>
              <a:rect l="l" t="t" r="r" b="b"/>
              <a:pathLst>
                <a:path w="135254" h="90169">
                  <a:moveTo>
                    <a:pt x="134874" y="89915"/>
                  </a:moveTo>
                  <a:lnTo>
                    <a:pt x="134874" y="0"/>
                  </a:lnTo>
                  <a:lnTo>
                    <a:pt x="0" y="44957"/>
                  </a:lnTo>
                  <a:lnTo>
                    <a:pt x="134874" y="899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3380994" y="4194809"/>
            <a:ext cx="1229995" cy="90170"/>
            <a:chOff x="3380994" y="4194809"/>
            <a:chExt cx="1229995" cy="90170"/>
          </a:xfrm>
        </p:grpSpPr>
        <p:sp>
          <p:nvSpPr>
            <p:cNvPr id="19" name="object 19"/>
            <p:cNvSpPr/>
            <p:nvPr/>
          </p:nvSpPr>
          <p:spPr>
            <a:xfrm>
              <a:off x="3503676" y="4239767"/>
              <a:ext cx="1107440" cy="0"/>
            </a:xfrm>
            <a:custGeom>
              <a:avLst/>
              <a:gdLst/>
              <a:ahLst/>
              <a:cxnLst/>
              <a:rect l="l" t="t" r="r" b="b"/>
              <a:pathLst>
                <a:path w="1107439">
                  <a:moveTo>
                    <a:pt x="1107186" y="0"/>
                  </a:moveTo>
                  <a:lnTo>
                    <a:pt x="0" y="0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80994" y="4194809"/>
              <a:ext cx="134620" cy="90170"/>
            </a:xfrm>
            <a:custGeom>
              <a:avLst/>
              <a:gdLst/>
              <a:ahLst/>
              <a:cxnLst/>
              <a:rect l="l" t="t" r="r" b="b"/>
              <a:pathLst>
                <a:path w="134620" h="90170">
                  <a:moveTo>
                    <a:pt x="134112" y="89915"/>
                  </a:moveTo>
                  <a:lnTo>
                    <a:pt x="134112" y="0"/>
                  </a:lnTo>
                  <a:lnTo>
                    <a:pt x="0" y="44957"/>
                  </a:lnTo>
                  <a:lnTo>
                    <a:pt x="134112" y="899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2318766" y="1801367"/>
            <a:ext cx="0" cy="321310"/>
          </a:xfrm>
          <a:custGeom>
            <a:avLst/>
            <a:gdLst/>
            <a:ahLst/>
            <a:cxnLst/>
            <a:rect l="l" t="t" r="r" b="b"/>
            <a:pathLst>
              <a:path h="321310">
                <a:moveTo>
                  <a:pt x="0" y="0"/>
                </a:moveTo>
                <a:lnTo>
                  <a:pt x="0" y="320802"/>
                </a:lnTo>
              </a:path>
            </a:pathLst>
          </a:custGeom>
          <a:ln w="6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597657" y="1801367"/>
            <a:ext cx="0" cy="321310"/>
          </a:xfrm>
          <a:custGeom>
            <a:avLst/>
            <a:gdLst/>
            <a:ahLst/>
            <a:cxnLst/>
            <a:rect l="l" t="t" r="r" b="b"/>
            <a:pathLst>
              <a:path h="321310">
                <a:moveTo>
                  <a:pt x="0" y="0"/>
                </a:moveTo>
                <a:lnTo>
                  <a:pt x="0" y="320802"/>
                </a:lnTo>
              </a:path>
            </a:pathLst>
          </a:custGeom>
          <a:ln w="6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48711" y="1831085"/>
            <a:ext cx="0" cy="262255"/>
          </a:xfrm>
          <a:custGeom>
            <a:avLst/>
            <a:gdLst/>
            <a:ahLst/>
            <a:cxnLst/>
            <a:rect l="l" t="t" r="r" b="b"/>
            <a:pathLst>
              <a:path h="262255">
                <a:moveTo>
                  <a:pt x="0" y="0"/>
                </a:moveTo>
                <a:lnTo>
                  <a:pt x="0" y="262128"/>
                </a:lnTo>
              </a:path>
            </a:pathLst>
          </a:custGeom>
          <a:ln w="6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922270" y="1831085"/>
            <a:ext cx="0" cy="262255"/>
          </a:xfrm>
          <a:custGeom>
            <a:avLst/>
            <a:gdLst/>
            <a:ahLst/>
            <a:cxnLst/>
            <a:rect l="l" t="t" r="r" b="b"/>
            <a:pathLst>
              <a:path h="262255">
                <a:moveTo>
                  <a:pt x="0" y="0"/>
                </a:moveTo>
                <a:lnTo>
                  <a:pt x="0" y="262128"/>
                </a:lnTo>
              </a:path>
            </a:pathLst>
          </a:custGeom>
          <a:ln w="6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03526" y="2145029"/>
            <a:ext cx="638175" cy="0"/>
          </a:xfrm>
          <a:custGeom>
            <a:avLst/>
            <a:gdLst/>
            <a:ahLst/>
            <a:cxnLst/>
            <a:rect l="l" t="t" r="r" b="b"/>
            <a:pathLst>
              <a:path w="638175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6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621791" y="2252472"/>
            <a:ext cx="841375" cy="413384"/>
            <a:chOff x="621791" y="2252472"/>
            <a:chExt cx="841375" cy="413384"/>
          </a:xfrm>
        </p:grpSpPr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791" y="2252472"/>
              <a:ext cx="841248" cy="12801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1791" y="2380488"/>
              <a:ext cx="841248" cy="12801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2667" y="2491740"/>
              <a:ext cx="554736" cy="173736"/>
            </a:xfrm>
            <a:prstGeom prst="rect">
              <a:avLst/>
            </a:prstGeom>
          </p:spPr>
        </p:pic>
      </p:grpSp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2845" y="2728722"/>
            <a:ext cx="743712" cy="150876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1257300" y="4005834"/>
            <a:ext cx="184785" cy="855344"/>
            <a:chOff x="1257300" y="4005834"/>
            <a:chExt cx="184785" cy="855344"/>
          </a:xfrm>
        </p:grpSpPr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7300" y="4005834"/>
              <a:ext cx="109727" cy="85496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78457" y="4106418"/>
              <a:ext cx="63246" cy="70865"/>
            </a:xfrm>
            <a:prstGeom prst="rect">
              <a:avLst/>
            </a:prstGeom>
          </p:spPr>
        </p:pic>
      </p:grpSp>
      <p:pic>
        <p:nvPicPr>
          <p:cNvPr id="34" name="object 3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520946" y="5664708"/>
            <a:ext cx="377952" cy="324611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42466" y="5666232"/>
            <a:ext cx="97535" cy="873252"/>
          </a:xfrm>
          <a:prstGeom prst="rect">
            <a:avLst/>
          </a:prstGeom>
        </p:spPr>
      </p:pic>
      <p:grpSp>
        <p:nvGrpSpPr>
          <p:cNvPr id="36" name="object 36"/>
          <p:cNvGrpSpPr/>
          <p:nvPr/>
        </p:nvGrpSpPr>
        <p:grpSpPr>
          <a:xfrm>
            <a:off x="2814066" y="5664708"/>
            <a:ext cx="573405" cy="1092835"/>
            <a:chOff x="2814066" y="5664708"/>
            <a:chExt cx="573405" cy="1092835"/>
          </a:xfrm>
        </p:grpSpPr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14066" y="5664708"/>
              <a:ext cx="420624" cy="109270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44952" y="5961888"/>
              <a:ext cx="109728" cy="8229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18688" y="5875020"/>
              <a:ext cx="168402" cy="882396"/>
            </a:xfrm>
            <a:prstGeom prst="rect">
              <a:avLst/>
            </a:prstGeom>
          </p:spPr>
        </p:pic>
      </p:grpSp>
      <p:pic>
        <p:nvPicPr>
          <p:cNvPr id="40" name="object 4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951732" y="2372105"/>
            <a:ext cx="749807" cy="146304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3905250" y="2609088"/>
            <a:ext cx="853440" cy="256540"/>
            <a:chOff x="3905250" y="2609088"/>
            <a:chExt cx="853440" cy="256540"/>
          </a:xfrm>
        </p:grpSpPr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05250" y="2609088"/>
              <a:ext cx="853439" cy="12801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05250" y="2737104"/>
              <a:ext cx="853439" cy="128015"/>
            </a:xfrm>
            <a:prstGeom prst="rect">
              <a:avLst/>
            </a:prstGeom>
          </p:spPr>
        </p:pic>
      </p:grpSp>
      <p:pic>
        <p:nvPicPr>
          <p:cNvPr id="44" name="object 4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530852" y="3102101"/>
            <a:ext cx="353567" cy="292608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969002" y="3101339"/>
            <a:ext cx="52578" cy="143256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4454652" y="3341370"/>
            <a:ext cx="658495" cy="320040"/>
            <a:chOff x="4454652" y="3341370"/>
            <a:chExt cx="658495" cy="320040"/>
          </a:xfrm>
        </p:grpSpPr>
        <p:pic>
          <p:nvPicPr>
            <p:cNvPr id="47" name="object 4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454652" y="3341370"/>
              <a:ext cx="658367" cy="16002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54652" y="3501390"/>
              <a:ext cx="658367" cy="160020"/>
            </a:xfrm>
            <a:prstGeom prst="rect">
              <a:avLst/>
            </a:prstGeom>
          </p:spPr>
        </p:pic>
      </p:grpSp>
      <p:pic>
        <p:nvPicPr>
          <p:cNvPr id="49" name="object 4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727447" y="4149090"/>
            <a:ext cx="359663" cy="292608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1475505" y="2120645"/>
            <a:ext cx="3834129" cy="3496310"/>
            <a:chOff x="1475505" y="2120645"/>
            <a:chExt cx="3834129" cy="3496310"/>
          </a:xfrm>
        </p:grpSpPr>
        <p:pic>
          <p:nvPicPr>
            <p:cNvPr id="51" name="object 5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151119" y="4148327"/>
              <a:ext cx="97535" cy="85953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651248" y="4388357"/>
              <a:ext cx="658367" cy="16002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651248" y="4548377"/>
              <a:ext cx="658367" cy="160020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507998" y="2575559"/>
              <a:ext cx="3198495" cy="3027680"/>
            </a:xfrm>
            <a:custGeom>
              <a:avLst/>
              <a:gdLst/>
              <a:ahLst/>
              <a:cxnLst/>
              <a:rect l="l" t="t" r="r" b="b"/>
              <a:pathLst>
                <a:path w="3198495" h="3027679">
                  <a:moveTo>
                    <a:pt x="0" y="3027426"/>
                  </a:moveTo>
                  <a:lnTo>
                    <a:pt x="26669" y="2926080"/>
                  </a:lnTo>
                  <a:lnTo>
                    <a:pt x="91439" y="2742438"/>
                  </a:lnTo>
                  <a:lnTo>
                    <a:pt x="123443" y="2641091"/>
                  </a:lnTo>
                  <a:lnTo>
                    <a:pt x="381761" y="1905000"/>
                  </a:lnTo>
                  <a:lnTo>
                    <a:pt x="413765" y="1821941"/>
                  </a:lnTo>
                  <a:lnTo>
                    <a:pt x="446531" y="1729739"/>
                  </a:lnTo>
                  <a:lnTo>
                    <a:pt x="575309" y="1399032"/>
                  </a:lnTo>
                  <a:lnTo>
                    <a:pt x="607313" y="1325118"/>
                  </a:lnTo>
                  <a:lnTo>
                    <a:pt x="639318" y="1242059"/>
                  </a:lnTo>
                  <a:lnTo>
                    <a:pt x="666749" y="1168908"/>
                  </a:lnTo>
                  <a:lnTo>
                    <a:pt x="763523" y="947927"/>
                  </a:lnTo>
                  <a:lnTo>
                    <a:pt x="892301" y="690371"/>
                  </a:lnTo>
                  <a:lnTo>
                    <a:pt x="924305" y="634745"/>
                  </a:lnTo>
                  <a:lnTo>
                    <a:pt x="957071" y="570738"/>
                  </a:lnTo>
                  <a:lnTo>
                    <a:pt x="989075" y="515112"/>
                  </a:lnTo>
                  <a:lnTo>
                    <a:pt x="1021079" y="469392"/>
                  </a:lnTo>
                  <a:lnTo>
                    <a:pt x="1053845" y="413765"/>
                  </a:lnTo>
                  <a:lnTo>
                    <a:pt x="1117853" y="322325"/>
                  </a:lnTo>
                  <a:lnTo>
                    <a:pt x="1246631" y="174498"/>
                  </a:lnTo>
                  <a:lnTo>
                    <a:pt x="1279397" y="147065"/>
                  </a:lnTo>
                  <a:lnTo>
                    <a:pt x="1306067" y="119633"/>
                  </a:lnTo>
                  <a:lnTo>
                    <a:pt x="1370837" y="64769"/>
                  </a:lnTo>
                  <a:lnTo>
                    <a:pt x="1402841" y="45719"/>
                  </a:lnTo>
                  <a:lnTo>
                    <a:pt x="1434845" y="36575"/>
                  </a:lnTo>
                  <a:lnTo>
                    <a:pt x="1467611" y="18287"/>
                  </a:lnTo>
                  <a:lnTo>
                    <a:pt x="1531619" y="0"/>
                  </a:lnTo>
                  <a:lnTo>
                    <a:pt x="1661159" y="0"/>
                  </a:lnTo>
                  <a:lnTo>
                    <a:pt x="1725167" y="18287"/>
                  </a:lnTo>
                  <a:lnTo>
                    <a:pt x="1757171" y="36575"/>
                  </a:lnTo>
                  <a:lnTo>
                    <a:pt x="1789937" y="45719"/>
                  </a:lnTo>
                  <a:lnTo>
                    <a:pt x="1918716" y="147065"/>
                  </a:lnTo>
                  <a:lnTo>
                    <a:pt x="1945386" y="174498"/>
                  </a:lnTo>
                  <a:lnTo>
                    <a:pt x="2074926" y="322325"/>
                  </a:lnTo>
                  <a:lnTo>
                    <a:pt x="2138934" y="413765"/>
                  </a:lnTo>
                  <a:lnTo>
                    <a:pt x="2171700" y="469392"/>
                  </a:lnTo>
                  <a:lnTo>
                    <a:pt x="2203704" y="515112"/>
                  </a:lnTo>
                  <a:lnTo>
                    <a:pt x="2235708" y="570738"/>
                  </a:lnTo>
                  <a:lnTo>
                    <a:pt x="2268474" y="634745"/>
                  </a:lnTo>
                  <a:lnTo>
                    <a:pt x="2300478" y="690371"/>
                  </a:lnTo>
                  <a:lnTo>
                    <a:pt x="2429256" y="947927"/>
                  </a:lnTo>
                  <a:lnTo>
                    <a:pt x="2558034" y="1242059"/>
                  </a:lnTo>
                  <a:lnTo>
                    <a:pt x="2585466" y="1325118"/>
                  </a:lnTo>
                  <a:lnTo>
                    <a:pt x="2604685" y="1371387"/>
                  </a:lnTo>
                  <a:lnTo>
                    <a:pt x="2623686" y="1417740"/>
                  </a:lnTo>
                  <a:lnTo>
                    <a:pt x="2642477" y="1464173"/>
                  </a:lnTo>
                  <a:lnTo>
                    <a:pt x="2661066" y="1510684"/>
                  </a:lnTo>
                  <a:lnTo>
                    <a:pt x="2679462" y="1557269"/>
                  </a:lnTo>
                  <a:lnTo>
                    <a:pt x="2697671" y="1603924"/>
                  </a:lnTo>
                  <a:lnTo>
                    <a:pt x="2715704" y="1650647"/>
                  </a:lnTo>
                  <a:lnTo>
                    <a:pt x="2733567" y="1697435"/>
                  </a:lnTo>
                  <a:lnTo>
                    <a:pt x="2751269" y="1744284"/>
                  </a:lnTo>
                  <a:lnTo>
                    <a:pt x="2768818" y="1791191"/>
                  </a:lnTo>
                  <a:lnTo>
                    <a:pt x="2786222" y="1838153"/>
                  </a:lnTo>
                  <a:lnTo>
                    <a:pt x="2803490" y="1885166"/>
                  </a:lnTo>
                  <a:lnTo>
                    <a:pt x="2820629" y="1932229"/>
                  </a:lnTo>
                  <a:lnTo>
                    <a:pt x="2837648" y="1979336"/>
                  </a:lnTo>
                  <a:lnTo>
                    <a:pt x="2854555" y="2026485"/>
                  </a:lnTo>
                  <a:lnTo>
                    <a:pt x="2871358" y="2073674"/>
                  </a:lnTo>
                  <a:lnTo>
                    <a:pt x="2888065" y="2120898"/>
                  </a:lnTo>
                  <a:lnTo>
                    <a:pt x="2904685" y="2168155"/>
                  </a:lnTo>
                  <a:lnTo>
                    <a:pt x="2921225" y="2215441"/>
                  </a:lnTo>
                  <a:lnTo>
                    <a:pt x="2937694" y="2262753"/>
                  </a:lnTo>
                  <a:lnTo>
                    <a:pt x="2954100" y="2310088"/>
                  </a:lnTo>
                  <a:lnTo>
                    <a:pt x="2970450" y="2357443"/>
                  </a:lnTo>
                  <a:lnTo>
                    <a:pt x="2986754" y="2404814"/>
                  </a:lnTo>
                  <a:lnTo>
                    <a:pt x="3003020" y="2452199"/>
                  </a:lnTo>
                  <a:lnTo>
                    <a:pt x="3019255" y="2499594"/>
                  </a:lnTo>
                  <a:lnTo>
                    <a:pt x="3035468" y="2546996"/>
                  </a:lnTo>
                  <a:lnTo>
                    <a:pt x="3051666" y="2594401"/>
                  </a:lnTo>
                  <a:lnTo>
                    <a:pt x="3067859" y="2641808"/>
                  </a:lnTo>
                  <a:lnTo>
                    <a:pt x="3084054" y="2689211"/>
                  </a:lnTo>
                  <a:lnTo>
                    <a:pt x="3100259" y="2736609"/>
                  </a:lnTo>
                  <a:lnTo>
                    <a:pt x="3116483" y="2783998"/>
                  </a:lnTo>
                  <a:lnTo>
                    <a:pt x="3132734" y="2831375"/>
                  </a:lnTo>
                  <a:lnTo>
                    <a:pt x="3149019" y="2878737"/>
                  </a:lnTo>
                  <a:lnTo>
                    <a:pt x="3165348" y="2926079"/>
                  </a:lnTo>
                  <a:lnTo>
                    <a:pt x="3198114" y="3027425"/>
                  </a:lnTo>
                </a:path>
                <a:path w="3198495" h="3027679">
                  <a:moveTo>
                    <a:pt x="0" y="3027426"/>
                  </a:moveTo>
                  <a:lnTo>
                    <a:pt x="26669" y="2948178"/>
                  </a:lnTo>
                  <a:lnTo>
                    <a:pt x="91439" y="2802636"/>
                  </a:lnTo>
                  <a:lnTo>
                    <a:pt x="123443" y="2723388"/>
                  </a:lnTo>
                  <a:lnTo>
                    <a:pt x="380999" y="2143506"/>
                  </a:lnTo>
                  <a:lnTo>
                    <a:pt x="413765" y="2077974"/>
                  </a:lnTo>
                  <a:lnTo>
                    <a:pt x="445769" y="2005584"/>
                  </a:lnTo>
                  <a:lnTo>
                    <a:pt x="574547" y="1744979"/>
                  </a:lnTo>
                  <a:lnTo>
                    <a:pt x="607313" y="1687067"/>
                  </a:lnTo>
                  <a:lnTo>
                    <a:pt x="639318" y="1621536"/>
                  </a:lnTo>
                  <a:lnTo>
                    <a:pt x="665987" y="1563623"/>
                  </a:lnTo>
                  <a:lnTo>
                    <a:pt x="762761" y="1389888"/>
                  </a:lnTo>
                  <a:lnTo>
                    <a:pt x="891539" y="1187195"/>
                  </a:lnTo>
                  <a:lnTo>
                    <a:pt x="924305" y="1143762"/>
                  </a:lnTo>
                  <a:lnTo>
                    <a:pt x="956309" y="1092708"/>
                  </a:lnTo>
                  <a:lnTo>
                    <a:pt x="988313" y="1049274"/>
                  </a:lnTo>
                  <a:lnTo>
                    <a:pt x="1021079" y="1012698"/>
                  </a:lnTo>
                  <a:lnTo>
                    <a:pt x="1053083" y="969263"/>
                  </a:lnTo>
                  <a:lnTo>
                    <a:pt x="1117853" y="896874"/>
                  </a:lnTo>
                  <a:lnTo>
                    <a:pt x="1246631" y="781050"/>
                  </a:lnTo>
                  <a:lnTo>
                    <a:pt x="1278636" y="758951"/>
                  </a:lnTo>
                  <a:lnTo>
                    <a:pt x="1306067" y="737615"/>
                  </a:lnTo>
                  <a:lnTo>
                    <a:pt x="1370075" y="694182"/>
                  </a:lnTo>
                  <a:lnTo>
                    <a:pt x="1402841" y="679703"/>
                  </a:lnTo>
                  <a:lnTo>
                    <a:pt x="1434845" y="672083"/>
                  </a:lnTo>
                  <a:lnTo>
                    <a:pt x="1466849" y="657606"/>
                  </a:lnTo>
                  <a:lnTo>
                    <a:pt x="1531619" y="643127"/>
                  </a:lnTo>
                  <a:lnTo>
                    <a:pt x="1660398" y="643127"/>
                  </a:lnTo>
                  <a:lnTo>
                    <a:pt x="1725168" y="657606"/>
                  </a:lnTo>
                  <a:lnTo>
                    <a:pt x="1757172" y="672083"/>
                  </a:lnTo>
                  <a:lnTo>
                    <a:pt x="1789176" y="679703"/>
                  </a:lnTo>
                  <a:lnTo>
                    <a:pt x="1918716" y="758951"/>
                  </a:lnTo>
                  <a:lnTo>
                    <a:pt x="2074164" y="896874"/>
                  </a:lnTo>
                  <a:lnTo>
                    <a:pt x="2138934" y="969263"/>
                  </a:lnTo>
                  <a:lnTo>
                    <a:pt x="2170938" y="1012698"/>
                  </a:lnTo>
                  <a:lnTo>
                    <a:pt x="2202942" y="1049274"/>
                  </a:lnTo>
                  <a:lnTo>
                    <a:pt x="2235708" y="1092708"/>
                  </a:lnTo>
                  <a:lnTo>
                    <a:pt x="2267712" y="1143762"/>
                  </a:lnTo>
                  <a:lnTo>
                    <a:pt x="2299716" y="1187195"/>
                  </a:lnTo>
                  <a:lnTo>
                    <a:pt x="2429256" y="1389888"/>
                  </a:lnTo>
                  <a:lnTo>
                    <a:pt x="2558034" y="1621535"/>
                  </a:lnTo>
                  <a:lnTo>
                    <a:pt x="2584704" y="1687067"/>
                  </a:lnTo>
                  <a:lnTo>
                    <a:pt x="2617470" y="1744979"/>
                  </a:lnTo>
                  <a:lnTo>
                    <a:pt x="2746248" y="2005583"/>
                  </a:lnTo>
                  <a:lnTo>
                    <a:pt x="2778252" y="2077973"/>
                  </a:lnTo>
                  <a:lnTo>
                    <a:pt x="2810256" y="2143505"/>
                  </a:lnTo>
                  <a:lnTo>
                    <a:pt x="3068574" y="2723387"/>
                  </a:lnTo>
                  <a:lnTo>
                    <a:pt x="3100578" y="2802635"/>
                  </a:lnTo>
                  <a:lnTo>
                    <a:pt x="3165348" y="2948178"/>
                  </a:lnTo>
                  <a:lnTo>
                    <a:pt x="3197352" y="3027425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488948" y="4240529"/>
              <a:ext cx="3198495" cy="1360170"/>
            </a:xfrm>
            <a:custGeom>
              <a:avLst/>
              <a:gdLst/>
              <a:ahLst/>
              <a:cxnLst/>
              <a:rect l="l" t="t" r="r" b="b"/>
              <a:pathLst>
                <a:path w="3198495" h="1360170">
                  <a:moveTo>
                    <a:pt x="0" y="1360170"/>
                  </a:moveTo>
                  <a:lnTo>
                    <a:pt x="27432" y="1314450"/>
                  </a:lnTo>
                  <a:lnTo>
                    <a:pt x="91439" y="1231392"/>
                  </a:lnTo>
                  <a:lnTo>
                    <a:pt x="124205" y="1186434"/>
                  </a:lnTo>
                  <a:lnTo>
                    <a:pt x="381761" y="855726"/>
                  </a:lnTo>
                  <a:lnTo>
                    <a:pt x="413766" y="818388"/>
                  </a:lnTo>
                  <a:lnTo>
                    <a:pt x="446531" y="777240"/>
                  </a:lnTo>
                  <a:lnTo>
                    <a:pt x="575310" y="628650"/>
                  </a:lnTo>
                  <a:lnTo>
                    <a:pt x="607313" y="595122"/>
                  </a:lnTo>
                  <a:lnTo>
                    <a:pt x="640079" y="557784"/>
                  </a:lnTo>
                  <a:lnTo>
                    <a:pt x="666749" y="525018"/>
                  </a:lnTo>
                  <a:lnTo>
                    <a:pt x="763523" y="425958"/>
                  </a:lnTo>
                  <a:lnTo>
                    <a:pt x="892302" y="310134"/>
                  </a:lnTo>
                  <a:lnTo>
                    <a:pt x="924306" y="284988"/>
                  </a:lnTo>
                  <a:lnTo>
                    <a:pt x="957072" y="256032"/>
                  </a:lnTo>
                  <a:lnTo>
                    <a:pt x="989076" y="231648"/>
                  </a:lnTo>
                  <a:lnTo>
                    <a:pt x="1021080" y="211074"/>
                  </a:lnTo>
                  <a:lnTo>
                    <a:pt x="1053846" y="185928"/>
                  </a:lnTo>
                  <a:lnTo>
                    <a:pt x="1117854" y="144780"/>
                  </a:lnTo>
                  <a:lnTo>
                    <a:pt x="1247394" y="78486"/>
                  </a:lnTo>
                  <a:lnTo>
                    <a:pt x="1279398" y="66294"/>
                  </a:lnTo>
                  <a:lnTo>
                    <a:pt x="1306068" y="54102"/>
                  </a:lnTo>
                  <a:lnTo>
                    <a:pt x="1370838" y="28956"/>
                  </a:lnTo>
                  <a:lnTo>
                    <a:pt x="1402842" y="20574"/>
                  </a:lnTo>
                  <a:lnTo>
                    <a:pt x="1434846" y="16764"/>
                  </a:lnTo>
                  <a:lnTo>
                    <a:pt x="1467612" y="8382"/>
                  </a:lnTo>
                  <a:lnTo>
                    <a:pt x="1531620" y="0"/>
                  </a:lnTo>
                  <a:lnTo>
                    <a:pt x="1661160" y="0"/>
                  </a:lnTo>
                  <a:lnTo>
                    <a:pt x="1725168" y="8382"/>
                  </a:lnTo>
                  <a:lnTo>
                    <a:pt x="1757933" y="16764"/>
                  </a:lnTo>
                  <a:lnTo>
                    <a:pt x="1789938" y="20574"/>
                  </a:lnTo>
                  <a:lnTo>
                    <a:pt x="1918716" y="66294"/>
                  </a:lnTo>
                  <a:lnTo>
                    <a:pt x="2074926" y="144780"/>
                  </a:lnTo>
                  <a:lnTo>
                    <a:pt x="2138934" y="185928"/>
                  </a:lnTo>
                  <a:lnTo>
                    <a:pt x="2171700" y="211074"/>
                  </a:lnTo>
                  <a:lnTo>
                    <a:pt x="2203704" y="231648"/>
                  </a:lnTo>
                  <a:lnTo>
                    <a:pt x="2235708" y="256032"/>
                  </a:lnTo>
                  <a:lnTo>
                    <a:pt x="2268474" y="284988"/>
                  </a:lnTo>
                  <a:lnTo>
                    <a:pt x="2300478" y="310134"/>
                  </a:lnTo>
                  <a:lnTo>
                    <a:pt x="2429256" y="425958"/>
                  </a:lnTo>
                  <a:lnTo>
                    <a:pt x="2558796" y="557784"/>
                  </a:lnTo>
                  <a:lnTo>
                    <a:pt x="2585466" y="595122"/>
                  </a:lnTo>
                  <a:lnTo>
                    <a:pt x="2620094" y="632745"/>
                  </a:lnTo>
                  <a:lnTo>
                    <a:pt x="2654308" y="670859"/>
                  </a:lnTo>
                  <a:lnTo>
                    <a:pt x="2688134" y="709423"/>
                  </a:lnTo>
                  <a:lnTo>
                    <a:pt x="2721595" y="748396"/>
                  </a:lnTo>
                  <a:lnTo>
                    <a:pt x="2754718" y="787739"/>
                  </a:lnTo>
                  <a:lnTo>
                    <a:pt x="2787528" y="827410"/>
                  </a:lnTo>
                  <a:lnTo>
                    <a:pt x="2820051" y="867370"/>
                  </a:lnTo>
                  <a:lnTo>
                    <a:pt x="2852312" y="907578"/>
                  </a:lnTo>
                  <a:lnTo>
                    <a:pt x="2884336" y="947994"/>
                  </a:lnTo>
                  <a:lnTo>
                    <a:pt x="2916149" y="988578"/>
                  </a:lnTo>
                  <a:lnTo>
                    <a:pt x="2947777" y="1029289"/>
                  </a:lnTo>
                  <a:lnTo>
                    <a:pt x="2979245" y="1070087"/>
                  </a:lnTo>
                  <a:lnTo>
                    <a:pt x="3010577" y="1110932"/>
                  </a:lnTo>
                  <a:lnTo>
                    <a:pt x="3041801" y="1151784"/>
                  </a:lnTo>
                  <a:lnTo>
                    <a:pt x="3072940" y="1192602"/>
                  </a:lnTo>
                  <a:lnTo>
                    <a:pt x="3104021" y="1233346"/>
                  </a:lnTo>
                  <a:lnTo>
                    <a:pt x="3135069" y="1273975"/>
                  </a:lnTo>
                  <a:lnTo>
                    <a:pt x="3166110" y="1314450"/>
                  </a:lnTo>
                  <a:lnTo>
                    <a:pt x="3198114" y="1360170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488948" y="2120645"/>
              <a:ext cx="0" cy="3481704"/>
            </a:xfrm>
            <a:custGeom>
              <a:avLst/>
              <a:gdLst/>
              <a:ahLst/>
              <a:cxnLst/>
              <a:rect l="l" t="t" r="r" b="b"/>
              <a:pathLst>
                <a:path h="3481704">
                  <a:moveTo>
                    <a:pt x="0" y="0"/>
                  </a:moveTo>
                  <a:lnTo>
                    <a:pt x="0" y="3481578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6832854" y="4586478"/>
            <a:ext cx="275590" cy="1209040"/>
            <a:chOff x="6832854" y="4586478"/>
            <a:chExt cx="275590" cy="1209040"/>
          </a:xfrm>
        </p:grpSpPr>
        <p:sp>
          <p:nvSpPr>
            <p:cNvPr id="58" name="object 58"/>
            <p:cNvSpPr/>
            <p:nvPr/>
          </p:nvSpPr>
          <p:spPr>
            <a:xfrm>
              <a:off x="7091172" y="4586478"/>
              <a:ext cx="0" cy="1209040"/>
            </a:xfrm>
            <a:custGeom>
              <a:avLst/>
              <a:gdLst/>
              <a:ahLst/>
              <a:cxnLst/>
              <a:rect l="l" t="t" r="r" b="b"/>
              <a:pathLst>
                <a:path h="1209039">
                  <a:moveTo>
                    <a:pt x="0" y="0"/>
                  </a:moveTo>
                  <a:lnTo>
                    <a:pt x="0" y="1208532"/>
                  </a:lnTo>
                </a:path>
              </a:pathLst>
            </a:custGeom>
            <a:ln w="335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832854" y="5180076"/>
              <a:ext cx="241935" cy="0"/>
            </a:xfrm>
            <a:custGeom>
              <a:avLst/>
              <a:gdLst/>
              <a:ahLst/>
              <a:cxnLst/>
              <a:rect l="l" t="t" r="r" b="b"/>
              <a:pathLst>
                <a:path w="241934">
                  <a:moveTo>
                    <a:pt x="241553" y="0"/>
                  </a:moveTo>
                  <a:lnTo>
                    <a:pt x="0" y="0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5556326" y="4817948"/>
            <a:ext cx="724535" cy="724535"/>
            <a:chOff x="5556326" y="4817948"/>
            <a:chExt cx="724535" cy="724535"/>
          </a:xfrm>
        </p:grpSpPr>
        <p:sp>
          <p:nvSpPr>
            <p:cNvPr id="61" name="object 61"/>
            <p:cNvSpPr/>
            <p:nvPr/>
          </p:nvSpPr>
          <p:spPr>
            <a:xfrm>
              <a:off x="5567934" y="4829555"/>
              <a:ext cx="701040" cy="701040"/>
            </a:xfrm>
            <a:custGeom>
              <a:avLst/>
              <a:gdLst/>
              <a:ahLst/>
              <a:cxnLst/>
              <a:rect l="l" t="t" r="r" b="b"/>
              <a:pathLst>
                <a:path w="701039" h="701039">
                  <a:moveTo>
                    <a:pt x="0" y="350520"/>
                  </a:moveTo>
                  <a:lnTo>
                    <a:pt x="3200" y="302964"/>
                  </a:lnTo>
                  <a:lnTo>
                    <a:pt x="12523" y="257351"/>
                  </a:lnTo>
                  <a:lnTo>
                    <a:pt x="27551" y="214098"/>
                  </a:lnTo>
                  <a:lnTo>
                    <a:pt x="47864" y="173623"/>
                  </a:lnTo>
                  <a:lnTo>
                    <a:pt x="73047" y="136344"/>
                  </a:lnTo>
                  <a:lnTo>
                    <a:pt x="102679" y="102679"/>
                  </a:lnTo>
                  <a:lnTo>
                    <a:pt x="136344" y="73047"/>
                  </a:lnTo>
                  <a:lnTo>
                    <a:pt x="173623" y="47864"/>
                  </a:lnTo>
                  <a:lnTo>
                    <a:pt x="214098" y="27551"/>
                  </a:lnTo>
                  <a:lnTo>
                    <a:pt x="257351" y="12523"/>
                  </a:lnTo>
                  <a:lnTo>
                    <a:pt x="302964" y="3200"/>
                  </a:lnTo>
                  <a:lnTo>
                    <a:pt x="350520" y="0"/>
                  </a:lnTo>
                  <a:lnTo>
                    <a:pt x="398075" y="3200"/>
                  </a:lnTo>
                  <a:lnTo>
                    <a:pt x="443688" y="12523"/>
                  </a:lnTo>
                  <a:lnTo>
                    <a:pt x="486941" y="27551"/>
                  </a:lnTo>
                  <a:lnTo>
                    <a:pt x="527416" y="47864"/>
                  </a:lnTo>
                  <a:lnTo>
                    <a:pt x="564695" y="73047"/>
                  </a:lnTo>
                  <a:lnTo>
                    <a:pt x="598360" y="102679"/>
                  </a:lnTo>
                  <a:lnTo>
                    <a:pt x="627992" y="136344"/>
                  </a:lnTo>
                  <a:lnTo>
                    <a:pt x="653175" y="173623"/>
                  </a:lnTo>
                  <a:lnTo>
                    <a:pt x="673488" y="214098"/>
                  </a:lnTo>
                  <a:lnTo>
                    <a:pt x="688516" y="257351"/>
                  </a:lnTo>
                  <a:lnTo>
                    <a:pt x="697839" y="302964"/>
                  </a:lnTo>
                  <a:lnTo>
                    <a:pt x="701040" y="350520"/>
                  </a:lnTo>
                  <a:lnTo>
                    <a:pt x="697839" y="398075"/>
                  </a:lnTo>
                  <a:lnTo>
                    <a:pt x="688516" y="443688"/>
                  </a:lnTo>
                  <a:lnTo>
                    <a:pt x="673488" y="486941"/>
                  </a:lnTo>
                  <a:lnTo>
                    <a:pt x="653175" y="527416"/>
                  </a:lnTo>
                  <a:lnTo>
                    <a:pt x="627992" y="564695"/>
                  </a:lnTo>
                  <a:lnTo>
                    <a:pt x="598360" y="598360"/>
                  </a:lnTo>
                  <a:lnTo>
                    <a:pt x="564695" y="627992"/>
                  </a:lnTo>
                  <a:lnTo>
                    <a:pt x="527416" y="653175"/>
                  </a:lnTo>
                  <a:lnTo>
                    <a:pt x="486941" y="673488"/>
                  </a:lnTo>
                  <a:lnTo>
                    <a:pt x="443688" y="688516"/>
                  </a:lnTo>
                  <a:lnTo>
                    <a:pt x="398075" y="697839"/>
                  </a:lnTo>
                  <a:lnTo>
                    <a:pt x="350520" y="701040"/>
                  </a:lnTo>
                  <a:lnTo>
                    <a:pt x="302964" y="697839"/>
                  </a:lnTo>
                  <a:lnTo>
                    <a:pt x="257351" y="688516"/>
                  </a:lnTo>
                  <a:lnTo>
                    <a:pt x="214098" y="673488"/>
                  </a:lnTo>
                  <a:lnTo>
                    <a:pt x="173623" y="653175"/>
                  </a:lnTo>
                  <a:lnTo>
                    <a:pt x="136344" y="627992"/>
                  </a:lnTo>
                  <a:lnTo>
                    <a:pt x="102679" y="598360"/>
                  </a:lnTo>
                  <a:lnTo>
                    <a:pt x="73047" y="564695"/>
                  </a:lnTo>
                  <a:lnTo>
                    <a:pt x="47864" y="527416"/>
                  </a:lnTo>
                  <a:lnTo>
                    <a:pt x="27551" y="486941"/>
                  </a:lnTo>
                  <a:lnTo>
                    <a:pt x="12523" y="443688"/>
                  </a:lnTo>
                  <a:lnTo>
                    <a:pt x="3200" y="398075"/>
                  </a:lnTo>
                  <a:lnTo>
                    <a:pt x="0" y="350520"/>
                  </a:lnTo>
                  <a:close/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713476" y="5093969"/>
              <a:ext cx="409575" cy="168910"/>
            </a:xfrm>
            <a:custGeom>
              <a:avLst/>
              <a:gdLst/>
              <a:ahLst/>
              <a:cxnLst/>
              <a:rect l="l" t="t" r="r" b="b"/>
              <a:pathLst>
                <a:path w="409575" h="168910">
                  <a:moveTo>
                    <a:pt x="0" y="120395"/>
                  </a:moveTo>
                  <a:lnTo>
                    <a:pt x="1107" y="79188"/>
                  </a:lnTo>
                  <a:lnTo>
                    <a:pt x="17430" y="42767"/>
                  </a:lnTo>
                  <a:lnTo>
                    <a:pt x="46184" y="15061"/>
                  </a:lnTo>
                  <a:lnTo>
                    <a:pt x="84581" y="0"/>
                  </a:lnTo>
                  <a:lnTo>
                    <a:pt x="125789" y="1107"/>
                  </a:lnTo>
                  <a:lnTo>
                    <a:pt x="162210" y="17430"/>
                  </a:lnTo>
                  <a:lnTo>
                    <a:pt x="189916" y="46184"/>
                  </a:lnTo>
                  <a:lnTo>
                    <a:pt x="204978" y="84581"/>
                  </a:lnTo>
                  <a:lnTo>
                    <a:pt x="220039" y="122860"/>
                  </a:lnTo>
                  <a:lnTo>
                    <a:pt x="247745" y="151352"/>
                  </a:lnTo>
                  <a:lnTo>
                    <a:pt x="284166" y="167413"/>
                  </a:lnTo>
                  <a:lnTo>
                    <a:pt x="325374" y="168401"/>
                  </a:lnTo>
                  <a:lnTo>
                    <a:pt x="363652" y="153447"/>
                  </a:lnTo>
                  <a:lnTo>
                    <a:pt x="392144" y="125920"/>
                  </a:lnTo>
                  <a:lnTo>
                    <a:pt x="408205" y="89534"/>
                  </a:lnTo>
                  <a:lnTo>
                    <a:pt x="409194" y="48005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/>
          <p:nvPr/>
        </p:nvSpPr>
        <p:spPr>
          <a:xfrm>
            <a:off x="6738565" y="4986528"/>
            <a:ext cx="99695" cy="193675"/>
          </a:xfrm>
          <a:custGeom>
            <a:avLst/>
            <a:gdLst/>
            <a:ahLst/>
            <a:cxnLst/>
            <a:rect l="l" t="t" r="r" b="b"/>
            <a:pathLst>
              <a:path w="99695" h="193675">
                <a:moveTo>
                  <a:pt x="98098" y="0"/>
                </a:moveTo>
                <a:lnTo>
                  <a:pt x="40807" y="18200"/>
                </a:lnTo>
                <a:lnTo>
                  <a:pt x="13711" y="45597"/>
                </a:lnTo>
                <a:lnTo>
                  <a:pt x="0" y="115257"/>
                </a:lnTo>
                <a:lnTo>
                  <a:pt x="13478" y="148867"/>
                </a:lnTo>
                <a:lnTo>
                  <a:pt x="40574" y="175898"/>
                </a:lnTo>
                <a:lnTo>
                  <a:pt x="81334" y="192024"/>
                </a:lnTo>
                <a:lnTo>
                  <a:pt x="99622" y="193548"/>
                </a:lnTo>
              </a:path>
            </a:pathLst>
          </a:custGeom>
          <a:ln w="232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4" name="object 64"/>
          <p:cNvGrpSpPr/>
          <p:nvPr/>
        </p:nvGrpSpPr>
        <p:grpSpPr>
          <a:xfrm>
            <a:off x="6726843" y="5168468"/>
            <a:ext cx="123189" cy="410845"/>
            <a:chOff x="6726843" y="5168468"/>
            <a:chExt cx="123189" cy="410845"/>
          </a:xfrm>
        </p:grpSpPr>
        <p:sp>
          <p:nvSpPr>
            <p:cNvPr id="65" name="object 65"/>
            <p:cNvSpPr/>
            <p:nvPr/>
          </p:nvSpPr>
          <p:spPr>
            <a:xfrm>
              <a:off x="6738451" y="5373624"/>
              <a:ext cx="100330" cy="193675"/>
            </a:xfrm>
            <a:custGeom>
              <a:avLst/>
              <a:gdLst/>
              <a:ahLst/>
              <a:cxnLst/>
              <a:rect l="l" t="t" r="r" b="b"/>
              <a:pathLst>
                <a:path w="100329" h="193675">
                  <a:moveTo>
                    <a:pt x="98212" y="0"/>
                  </a:moveTo>
                  <a:lnTo>
                    <a:pt x="40938" y="17786"/>
                  </a:lnTo>
                  <a:lnTo>
                    <a:pt x="13812" y="44819"/>
                  </a:lnTo>
                  <a:lnTo>
                    <a:pt x="0" y="114106"/>
                  </a:lnTo>
                  <a:lnTo>
                    <a:pt x="13455" y="147819"/>
                  </a:lnTo>
                  <a:lnTo>
                    <a:pt x="40581" y="175215"/>
                  </a:lnTo>
                  <a:lnTo>
                    <a:pt x="81448" y="192023"/>
                  </a:lnTo>
                  <a:lnTo>
                    <a:pt x="99736" y="193547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738540" y="5180076"/>
              <a:ext cx="99695" cy="193675"/>
            </a:xfrm>
            <a:custGeom>
              <a:avLst/>
              <a:gdLst/>
              <a:ahLst/>
              <a:cxnLst/>
              <a:rect l="l" t="t" r="r" b="b"/>
              <a:pathLst>
                <a:path w="99695" h="193675">
                  <a:moveTo>
                    <a:pt x="98122" y="0"/>
                  </a:moveTo>
                  <a:lnTo>
                    <a:pt x="81358" y="1523"/>
                  </a:lnTo>
                  <a:lnTo>
                    <a:pt x="40538" y="18064"/>
                  </a:lnTo>
                  <a:lnTo>
                    <a:pt x="13442" y="45457"/>
                  </a:lnTo>
                  <a:lnTo>
                    <a:pt x="0" y="79326"/>
                  </a:lnTo>
                  <a:lnTo>
                    <a:pt x="141" y="115294"/>
                  </a:lnTo>
                  <a:lnTo>
                    <a:pt x="13795" y="148984"/>
                  </a:lnTo>
                  <a:lnTo>
                    <a:pt x="40891" y="176019"/>
                  </a:lnTo>
                  <a:lnTo>
                    <a:pt x="81358" y="192023"/>
                  </a:lnTo>
                  <a:lnTo>
                    <a:pt x="99646" y="193547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6727062" y="4782134"/>
            <a:ext cx="146685" cy="216535"/>
            <a:chOff x="6727062" y="4782134"/>
            <a:chExt cx="146685" cy="216535"/>
          </a:xfrm>
        </p:grpSpPr>
        <p:sp>
          <p:nvSpPr>
            <p:cNvPr id="68" name="object 68"/>
            <p:cNvSpPr/>
            <p:nvPr/>
          </p:nvSpPr>
          <p:spPr>
            <a:xfrm>
              <a:off x="6738670" y="4793741"/>
              <a:ext cx="134620" cy="193040"/>
            </a:xfrm>
            <a:custGeom>
              <a:avLst/>
              <a:gdLst/>
              <a:ahLst/>
              <a:cxnLst/>
              <a:rect l="l" t="t" r="r" b="b"/>
              <a:pathLst>
                <a:path w="134620" h="193039">
                  <a:moveTo>
                    <a:pt x="97993" y="0"/>
                  </a:moveTo>
                  <a:lnTo>
                    <a:pt x="40760" y="17456"/>
                  </a:lnTo>
                  <a:lnTo>
                    <a:pt x="13700" y="44893"/>
                  </a:lnTo>
                  <a:lnTo>
                    <a:pt x="0" y="114714"/>
                  </a:lnTo>
                  <a:lnTo>
                    <a:pt x="13457" y="148460"/>
                  </a:lnTo>
                  <a:lnTo>
                    <a:pt x="40517" y="175669"/>
                  </a:lnTo>
                  <a:lnTo>
                    <a:pt x="81229" y="192024"/>
                  </a:lnTo>
                  <a:lnTo>
                    <a:pt x="99517" y="192786"/>
                  </a:lnTo>
                </a:path>
                <a:path w="134620" h="193039">
                  <a:moveTo>
                    <a:pt x="97993" y="0"/>
                  </a:moveTo>
                  <a:lnTo>
                    <a:pt x="134569" y="0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836663" y="4986527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0" y="0"/>
                  </a:moveTo>
                  <a:lnTo>
                    <a:pt x="36576" y="0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/>
          <p:nvPr/>
        </p:nvSpPr>
        <p:spPr>
          <a:xfrm>
            <a:off x="6836664" y="5180076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232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836664" y="5373623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232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836664" y="5567171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232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583680" y="5180076"/>
            <a:ext cx="99695" cy="193675"/>
          </a:xfrm>
          <a:custGeom>
            <a:avLst/>
            <a:gdLst/>
            <a:ahLst/>
            <a:cxnLst/>
            <a:rect l="l" t="t" r="r" b="b"/>
            <a:pathLst>
              <a:path w="99695" h="193675">
                <a:moveTo>
                  <a:pt x="1524" y="193548"/>
                </a:moveTo>
                <a:lnTo>
                  <a:pt x="58804" y="175875"/>
                </a:lnTo>
                <a:lnTo>
                  <a:pt x="85914" y="148753"/>
                </a:lnTo>
                <a:lnTo>
                  <a:pt x="99677" y="79070"/>
                </a:lnTo>
                <a:lnTo>
                  <a:pt x="86211" y="45253"/>
                </a:lnTo>
                <a:lnTo>
                  <a:pt x="59101" y="17947"/>
                </a:lnTo>
                <a:lnTo>
                  <a:pt x="18288" y="1524"/>
                </a:lnTo>
                <a:lnTo>
                  <a:pt x="0" y="0"/>
                </a:lnTo>
              </a:path>
            </a:pathLst>
          </a:custGeom>
          <a:ln w="232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4" name="object 74"/>
          <p:cNvGrpSpPr/>
          <p:nvPr/>
        </p:nvGrpSpPr>
        <p:grpSpPr>
          <a:xfrm>
            <a:off x="6572072" y="4782134"/>
            <a:ext cx="123825" cy="409575"/>
            <a:chOff x="6572072" y="4782134"/>
            <a:chExt cx="123825" cy="409575"/>
          </a:xfrm>
        </p:grpSpPr>
        <p:sp>
          <p:nvSpPr>
            <p:cNvPr id="75" name="object 75"/>
            <p:cNvSpPr/>
            <p:nvPr/>
          </p:nvSpPr>
          <p:spPr>
            <a:xfrm>
              <a:off x="6583680" y="4793741"/>
              <a:ext cx="100330" cy="193040"/>
            </a:xfrm>
            <a:custGeom>
              <a:avLst/>
              <a:gdLst/>
              <a:ahLst/>
              <a:cxnLst/>
              <a:rect l="l" t="t" r="r" b="b"/>
              <a:pathLst>
                <a:path w="100329" h="193039">
                  <a:moveTo>
                    <a:pt x="1524" y="192785"/>
                  </a:moveTo>
                  <a:lnTo>
                    <a:pt x="58879" y="175101"/>
                  </a:lnTo>
                  <a:lnTo>
                    <a:pt x="86101" y="147941"/>
                  </a:lnTo>
                  <a:lnTo>
                    <a:pt x="100050" y="79159"/>
                  </a:lnTo>
                  <a:lnTo>
                    <a:pt x="86584" y="45661"/>
                  </a:lnTo>
                  <a:lnTo>
                    <a:pt x="59362" y="18174"/>
                  </a:lnTo>
                  <a:lnTo>
                    <a:pt x="18288" y="761"/>
                  </a:lnTo>
                  <a:lnTo>
                    <a:pt x="0" y="0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583680" y="4986527"/>
              <a:ext cx="100330" cy="193675"/>
            </a:xfrm>
            <a:custGeom>
              <a:avLst/>
              <a:gdLst/>
              <a:ahLst/>
              <a:cxnLst/>
              <a:rect l="l" t="t" r="r" b="b"/>
              <a:pathLst>
                <a:path w="100329" h="193675">
                  <a:moveTo>
                    <a:pt x="1524" y="193548"/>
                  </a:moveTo>
                  <a:lnTo>
                    <a:pt x="18288" y="192024"/>
                  </a:lnTo>
                  <a:lnTo>
                    <a:pt x="59104" y="175789"/>
                  </a:lnTo>
                  <a:lnTo>
                    <a:pt x="86274" y="148666"/>
                  </a:lnTo>
                  <a:lnTo>
                    <a:pt x="99824" y="114993"/>
                  </a:lnTo>
                  <a:lnTo>
                    <a:pt x="99776" y="79105"/>
                  </a:lnTo>
                  <a:lnTo>
                    <a:pt x="86154" y="45340"/>
                  </a:lnTo>
                  <a:lnTo>
                    <a:pt x="58984" y="18034"/>
                  </a:lnTo>
                  <a:lnTo>
                    <a:pt x="18288" y="1524"/>
                  </a:lnTo>
                  <a:lnTo>
                    <a:pt x="0" y="0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6548628" y="5362016"/>
            <a:ext cx="146685" cy="217170"/>
            <a:chOff x="6548628" y="5362016"/>
            <a:chExt cx="146685" cy="217170"/>
          </a:xfrm>
        </p:grpSpPr>
        <p:sp>
          <p:nvSpPr>
            <p:cNvPr id="78" name="object 78"/>
            <p:cNvSpPr/>
            <p:nvPr/>
          </p:nvSpPr>
          <p:spPr>
            <a:xfrm>
              <a:off x="6548628" y="5373623"/>
              <a:ext cx="135255" cy="193675"/>
            </a:xfrm>
            <a:custGeom>
              <a:avLst/>
              <a:gdLst/>
              <a:ahLst/>
              <a:cxnLst/>
              <a:rect l="l" t="t" r="r" b="b"/>
              <a:pathLst>
                <a:path w="135254" h="193675">
                  <a:moveTo>
                    <a:pt x="36575" y="193548"/>
                  </a:moveTo>
                  <a:lnTo>
                    <a:pt x="93828" y="175831"/>
                  </a:lnTo>
                  <a:lnTo>
                    <a:pt x="120912" y="148513"/>
                  </a:lnTo>
                  <a:lnTo>
                    <a:pt x="134645" y="78382"/>
                  </a:lnTo>
                  <a:lnTo>
                    <a:pt x="121185" y="44513"/>
                  </a:lnTo>
                  <a:lnTo>
                    <a:pt x="94102" y="17403"/>
                  </a:lnTo>
                  <a:lnTo>
                    <a:pt x="53339" y="1524"/>
                  </a:lnTo>
                  <a:lnTo>
                    <a:pt x="35051" y="0"/>
                  </a:lnTo>
                </a:path>
                <a:path w="135254" h="193675">
                  <a:moveTo>
                    <a:pt x="36575" y="193548"/>
                  </a:moveTo>
                  <a:lnTo>
                    <a:pt x="0" y="193548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548628" y="5373623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36575" y="0"/>
                  </a:moveTo>
                  <a:lnTo>
                    <a:pt x="0" y="0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/>
          <p:nvPr/>
        </p:nvSpPr>
        <p:spPr>
          <a:xfrm>
            <a:off x="6548628" y="5180076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36575" y="0"/>
                </a:moveTo>
                <a:lnTo>
                  <a:pt x="0" y="0"/>
                </a:lnTo>
              </a:path>
            </a:pathLst>
          </a:custGeom>
          <a:ln w="232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548628" y="4986528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36575" y="0"/>
                </a:moveTo>
                <a:lnTo>
                  <a:pt x="0" y="0"/>
                </a:lnTo>
              </a:path>
            </a:pathLst>
          </a:custGeom>
          <a:ln w="232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548628" y="4793741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36575" y="0"/>
                </a:moveTo>
                <a:lnTo>
                  <a:pt x="0" y="0"/>
                </a:lnTo>
              </a:path>
            </a:pathLst>
          </a:custGeom>
          <a:ln w="232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268973" y="5180076"/>
            <a:ext cx="290830" cy="0"/>
          </a:xfrm>
          <a:custGeom>
            <a:avLst/>
            <a:gdLst/>
            <a:ahLst/>
            <a:cxnLst/>
            <a:rect l="l" t="t" r="r" b="b"/>
            <a:pathLst>
              <a:path w="290829">
                <a:moveTo>
                  <a:pt x="0" y="0"/>
                </a:moveTo>
                <a:lnTo>
                  <a:pt x="290322" y="0"/>
                </a:lnTo>
              </a:path>
            </a:pathLst>
          </a:custGeom>
          <a:ln w="232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108697" y="5602223"/>
            <a:ext cx="567690" cy="0"/>
          </a:xfrm>
          <a:custGeom>
            <a:avLst/>
            <a:gdLst/>
            <a:ahLst/>
            <a:cxnLst/>
            <a:rect l="l" t="t" r="r" b="b"/>
            <a:pathLst>
              <a:path w="567690">
                <a:moveTo>
                  <a:pt x="0" y="0"/>
                </a:moveTo>
                <a:lnTo>
                  <a:pt x="567690" y="0"/>
                </a:lnTo>
              </a:path>
            </a:pathLst>
          </a:custGeom>
          <a:ln w="335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5" name="object 85"/>
          <p:cNvGrpSpPr/>
          <p:nvPr/>
        </p:nvGrpSpPr>
        <p:grpSpPr>
          <a:xfrm>
            <a:off x="7689342" y="5529834"/>
            <a:ext cx="746760" cy="741045"/>
            <a:chOff x="7689342" y="5529834"/>
            <a:chExt cx="746760" cy="741045"/>
          </a:xfrm>
        </p:grpSpPr>
        <p:sp>
          <p:nvSpPr>
            <p:cNvPr id="86" name="object 86"/>
            <p:cNvSpPr/>
            <p:nvPr/>
          </p:nvSpPr>
          <p:spPr>
            <a:xfrm>
              <a:off x="7867650" y="5602224"/>
              <a:ext cx="568960" cy="0"/>
            </a:xfrm>
            <a:custGeom>
              <a:avLst/>
              <a:gdLst/>
              <a:ahLst/>
              <a:cxnLst/>
              <a:rect l="l" t="t" r="r" b="b"/>
              <a:pathLst>
                <a:path w="568959">
                  <a:moveTo>
                    <a:pt x="0" y="0"/>
                  </a:moveTo>
                  <a:lnTo>
                    <a:pt x="568451" y="0"/>
                  </a:lnTo>
                </a:path>
              </a:pathLst>
            </a:custGeom>
            <a:ln w="335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689342" y="5529834"/>
              <a:ext cx="176783" cy="740663"/>
            </a:xfrm>
            <a:prstGeom prst="rect">
              <a:avLst/>
            </a:prstGeom>
          </p:spPr>
        </p:pic>
      </p:grpSp>
      <p:grpSp>
        <p:nvGrpSpPr>
          <p:cNvPr id="88" name="object 88"/>
          <p:cNvGrpSpPr/>
          <p:nvPr/>
        </p:nvGrpSpPr>
        <p:grpSpPr>
          <a:xfrm>
            <a:off x="6752843" y="4171188"/>
            <a:ext cx="1450975" cy="243204"/>
            <a:chOff x="6752843" y="4171188"/>
            <a:chExt cx="1450975" cy="243204"/>
          </a:xfrm>
        </p:grpSpPr>
        <p:sp>
          <p:nvSpPr>
            <p:cNvPr id="89" name="object 89"/>
            <p:cNvSpPr/>
            <p:nvPr/>
          </p:nvSpPr>
          <p:spPr>
            <a:xfrm>
              <a:off x="6752843" y="4363974"/>
              <a:ext cx="1312545" cy="0"/>
            </a:xfrm>
            <a:custGeom>
              <a:avLst/>
              <a:gdLst/>
              <a:ahLst/>
              <a:cxnLst/>
              <a:rect l="l" t="t" r="r" b="b"/>
              <a:pathLst>
                <a:path w="1312545">
                  <a:moveTo>
                    <a:pt x="0" y="0"/>
                  </a:moveTo>
                  <a:lnTo>
                    <a:pt x="1312164" y="0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052815" y="4313682"/>
              <a:ext cx="151130" cy="100965"/>
            </a:xfrm>
            <a:custGeom>
              <a:avLst/>
              <a:gdLst/>
              <a:ahLst/>
              <a:cxnLst/>
              <a:rect l="l" t="t" r="r" b="b"/>
              <a:pathLst>
                <a:path w="151129" h="100964">
                  <a:moveTo>
                    <a:pt x="150876" y="50291"/>
                  </a:moveTo>
                  <a:lnTo>
                    <a:pt x="0" y="0"/>
                  </a:lnTo>
                  <a:lnTo>
                    <a:pt x="0" y="100584"/>
                  </a:lnTo>
                  <a:lnTo>
                    <a:pt x="150876" y="502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018019" y="4171188"/>
              <a:ext cx="890016" cy="128015"/>
            </a:xfrm>
            <a:prstGeom prst="rect">
              <a:avLst/>
            </a:prstGeom>
          </p:spPr>
        </p:pic>
      </p:grpSp>
      <p:sp>
        <p:nvSpPr>
          <p:cNvPr id="92" name="object 92"/>
          <p:cNvSpPr/>
          <p:nvPr/>
        </p:nvSpPr>
        <p:spPr>
          <a:xfrm>
            <a:off x="7108697" y="4751070"/>
            <a:ext cx="567690" cy="0"/>
          </a:xfrm>
          <a:custGeom>
            <a:avLst/>
            <a:gdLst/>
            <a:ahLst/>
            <a:cxnLst/>
            <a:rect l="l" t="t" r="r" b="b"/>
            <a:pathLst>
              <a:path w="567690">
                <a:moveTo>
                  <a:pt x="0" y="0"/>
                </a:moveTo>
                <a:lnTo>
                  <a:pt x="567690" y="0"/>
                </a:lnTo>
              </a:path>
            </a:pathLst>
          </a:custGeom>
          <a:ln w="335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3" name="object 93"/>
          <p:cNvGrpSpPr/>
          <p:nvPr/>
        </p:nvGrpSpPr>
        <p:grpSpPr>
          <a:xfrm>
            <a:off x="7108697" y="4677917"/>
            <a:ext cx="1327785" cy="1327150"/>
            <a:chOff x="7108697" y="4677917"/>
            <a:chExt cx="1327785" cy="1327150"/>
          </a:xfrm>
        </p:grpSpPr>
        <p:sp>
          <p:nvSpPr>
            <p:cNvPr id="94" name="object 94"/>
            <p:cNvSpPr/>
            <p:nvPr/>
          </p:nvSpPr>
          <p:spPr>
            <a:xfrm>
              <a:off x="7867649" y="4751069"/>
              <a:ext cx="568960" cy="0"/>
            </a:xfrm>
            <a:custGeom>
              <a:avLst/>
              <a:gdLst/>
              <a:ahLst/>
              <a:cxnLst/>
              <a:rect l="l" t="t" r="r" b="b"/>
              <a:pathLst>
                <a:path w="568959">
                  <a:moveTo>
                    <a:pt x="0" y="0"/>
                  </a:moveTo>
                  <a:lnTo>
                    <a:pt x="568451" y="0"/>
                  </a:lnTo>
                </a:path>
              </a:pathLst>
            </a:custGeom>
            <a:ln w="335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689341" y="4677917"/>
              <a:ext cx="150875" cy="745236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7108697" y="5317997"/>
              <a:ext cx="1327785" cy="0"/>
            </a:xfrm>
            <a:custGeom>
              <a:avLst/>
              <a:gdLst/>
              <a:ahLst/>
              <a:cxnLst/>
              <a:rect l="l" t="t" r="r" b="b"/>
              <a:pathLst>
                <a:path w="1327784">
                  <a:moveTo>
                    <a:pt x="0" y="0"/>
                  </a:moveTo>
                  <a:lnTo>
                    <a:pt x="567690" y="0"/>
                  </a:lnTo>
                </a:path>
                <a:path w="1327784">
                  <a:moveTo>
                    <a:pt x="758951" y="0"/>
                  </a:moveTo>
                  <a:lnTo>
                    <a:pt x="1327403" y="0"/>
                  </a:lnTo>
                </a:path>
              </a:pathLst>
            </a:custGeom>
            <a:ln w="335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7676387" y="5215127"/>
              <a:ext cx="191770" cy="207010"/>
            </a:xfrm>
            <a:custGeom>
              <a:avLst/>
              <a:gdLst/>
              <a:ahLst/>
              <a:cxnLst/>
              <a:rect l="l" t="t" r="r" b="b"/>
              <a:pathLst>
                <a:path w="191770" h="207010">
                  <a:moveTo>
                    <a:pt x="191261" y="206501"/>
                  </a:moveTo>
                  <a:lnTo>
                    <a:pt x="191261" y="0"/>
                  </a:lnTo>
                  <a:lnTo>
                    <a:pt x="0" y="0"/>
                  </a:lnTo>
                  <a:lnTo>
                    <a:pt x="0" y="206501"/>
                  </a:lnTo>
                  <a:lnTo>
                    <a:pt x="191261" y="2065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689341" y="5246369"/>
              <a:ext cx="79247" cy="740663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780019" y="5245607"/>
              <a:ext cx="85343" cy="758951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7108697" y="5034533"/>
              <a:ext cx="1327785" cy="0"/>
            </a:xfrm>
            <a:custGeom>
              <a:avLst/>
              <a:gdLst/>
              <a:ahLst/>
              <a:cxnLst/>
              <a:rect l="l" t="t" r="r" b="b"/>
              <a:pathLst>
                <a:path w="1327784">
                  <a:moveTo>
                    <a:pt x="0" y="0"/>
                  </a:moveTo>
                  <a:lnTo>
                    <a:pt x="567690" y="0"/>
                  </a:lnTo>
                </a:path>
                <a:path w="1327784">
                  <a:moveTo>
                    <a:pt x="758951" y="0"/>
                  </a:moveTo>
                  <a:lnTo>
                    <a:pt x="1327403" y="0"/>
                  </a:lnTo>
                </a:path>
              </a:pathLst>
            </a:custGeom>
            <a:ln w="335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7676387" y="4931663"/>
              <a:ext cx="191770" cy="207010"/>
            </a:xfrm>
            <a:custGeom>
              <a:avLst/>
              <a:gdLst/>
              <a:ahLst/>
              <a:cxnLst/>
              <a:rect l="l" t="t" r="r" b="b"/>
              <a:pathLst>
                <a:path w="191770" h="207010">
                  <a:moveTo>
                    <a:pt x="191261" y="206501"/>
                  </a:moveTo>
                  <a:lnTo>
                    <a:pt x="191261" y="0"/>
                  </a:lnTo>
                  <a:lnTo>
                    <a:pt x="0" y="0"/>
                  </a:lnTo>
                  <a:lnTo>
                    <a:pt x="0" y="206501"/>
                  </a:lnTo>
                  <a:lnTo>
                    <a:pt x="191261" y="2065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689341" y="4962143"/>
              <a:ext cx="79247" cy="740663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777733" y="4961381"/>
              <a:ext cx="85343" cy="745236"/>
            </a:xfrm>
            <a:prstGeom prst="rect">
              <a:avLst/>
            </a:prstGeom>
          </p:spPr>
        </p:pic>
      </p:grpSp>
      <p:grpSp>
        <p:nvGrpSpPr>
          <p:cNvPr id="104" name="object 104"/>
          <p:cNvGrpSpPr/>
          <p:nvPr/>
        </p:nvGrpSpPr>
        <p:grpSpPr>
          <a:xfrm>
            <a:off x="8419331" y="4443977"/>
            <a:ext cx="808355" cy="1469390"/>
            <a:chOff x="8419331" y="4443977"/>
            <a:chExt cx="808355" cy="1469390"/>
          </a:xfrm>
        </p:grpSpPr>
        <p:pic>
          <p:nvPicPr>
            <p:cNvPr id="105" name="object 10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617458" y="5179313"/>
              <a:ext cx="481583" cy="192023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594598" y="5333999"/>
              <a:ext cx="524255" cy="192023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8436102" y="4460747"/>
              <a:ext cx="774700" cy="1435735"/>
            </a:xfrm>
            <a:custGeom>
              <a:avLst/>
              <a:gdLst/>
              <a:ahLst/>
              <a:cxnLst/>
              <a:rect l="l" t="t" r="r" b="b"/>
              <a:pathLst>
                <a:path w="774700" h="1435735">
                  <a:moveTo>
                    <a:pt x="774192" y="1435608"/>
                  </a:moveTo>
                  <a:lnTo>
                    <a:pt x="774192" y="0"/>
                  </a:lnTo>
                  <a:lnTo>
                    <a:pt x="0" y="0"/>
                  </a:lnTo>
                  <a:lnTo>
                    <a:pt x="0" y="1435608"/>
                  </a:lnTo>
                  <a:lnTo>
                    <a:pt x="774192" y="14356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8436102" y="4460747"/>
              <a:ext cx="774700" cy="1435735"/>
            </a:xfrm>
            <a:custGeom>
              <a:avLst/>
              <a:gdLst/>
              <a:ahLst/>
              <a:cxnLst/>
              <a:rect l="l" t="t" r="r" b="b"/>
              <a:pathLst>
                <a:path w="774700" h="1435735">
                  <a:moveTo>
                    <a:pt x="0" y="0"/>
                  </a:moveTo>
                  <a:lnTo>
                    <a:pt x="0" y="1435608"/>
                  </a:lnTo>
                  <a:lnTo>
                    <a:pt x="774192" y="1435608"/>
                  </a:lnTo>
                  <a:lnTo>
                    <a:pt x="774191" y="0"/>
                  </a:lnTo>
                  <a:lnTo>
                    <a:pt x="0" y="0"/>
                  </a:lnTo>
                  <a:close/>
                </a:path>
              </a:pathLst>
            </a:custGeom>
            <a:ln w="335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593074" y="5003291"/>
              <a:ext cx="475488" cy="187452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543544" y="5207507"/>
              <a:ext cx="560832" cy="196595"/>
            </a:xfrm>
            <a:prstGeom prst="rect">
              <a:avLst/>
            </a:prstGeom>
          </p:spPr>
        </p:pic>
      </p:grpSp>
      <p:sp>
        <p:nvSpPr>
          <p:cNvPr id="114" name="object 114"/>
          <p:cNvSpPr txBox="1">
            <a:spLocks noGrp="1"/>
          </p:cNvSpPr>
          <p:nvPr>
            <p:ph type="title"/>
          </p:nvPr>
        </p:nvSpPr>
        <p:spPr>
          <a:xfrm>
            <a:off x="6433820" y="510793"/>
            <a:ext cx="3247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8595" algn="l"/>
              </a:tabLst>
            </a:pPr>
            <a:r>
              <a:rPr spc="-370" dirty="0"/>
              <a:t>G</a:t>
            </a:r>
            <a:r>
              <a:rPr sz="1500" spc="-285" dirty="0"/>
              <a:t>v</a:t>
            </a:r>
            <a:r>
              <a:rPr spc="-140" dirty="0"/>
              <a:t>R</a:t>
            </a:r>
            <a:r>
              <a:rPr sz="1500" spc="-590" dirty="0"/>
              <a:t>e</a:t>
            </a:r>
            <a:r>
              <a:rPr spc="95" dirty="0"/>
              <a:t>A</a:t>
            </a:r>
            <a:r>
              <a:rPr sz="1500" spc="-570" dirty="0"/>
              <a:t>r</a:t>
            </a:r>
            <a:r>
              <a:rPr spc="10" dirty="0"/>
              <a:t>M</a:t>
            </a:r>
            <a:r>
              <a:rPr sz="1500" spc="-605" dirty="0"/>
              <a:t>d</a:t>
            </a:r>
            <a:r>
              <a:rPr spc="-65" dirty="0"/>
              <a:t>O</a:t>
            </a:r>
            <a:r>
              <a:rPr sz="1400" spc="-615" dirty="0"/>
              <a:t>n</a:t>
            </a:r>
            <a:r>
              <a:rPr sz="1500" spc="-85" dirty="0"/>
              <a:t>e</a:t>
            </a:r>
            <a:r>
              <a:rPr sz="1400" spc="110" dirty="0"/>
              <a:t>erraat</a:t>
            </a:r>
            <a:r>
              <a:rPr sz="1400" spc="55" dirty="0"/>
              <a:t>t</a:t>
            </a:r>
            <a:r>
              <a:rPr sz="2400" spc="-1305" dirty="0"/>
              <a:t>o</a:t>
            </a:r>
            <a:r>
              <a:rPr sz="1400" spc="120" dirty="0"/>
              <a:t>o</a:t>
            </a:r>
            <a:r>
              <a:rPr sz="1400" dirty="0"/>
              <a:t>	</a:t>
            </a:r>
            <a:r>
              <a:rPr sz="2400" spc="-480" dirty="0"/>
              <a:t>p</a:t>
            </a:r>
            <a:r>
              <a:rPr sz="2400" spc="60" dirty="0"/>
              <a:t>P</a:t>
            </a:r>
            <a:r>
              <a:rPr sz="2400" spc="-20" dirty="0"/>
              <a:t>r</a:t>
            </a:r>
            <a:r>
              <a:rPr sz="1350" spc="-710" dirty="0"/>
              <a:t>o</a:t>
            </a:r>
            <a:r>
              <a:rPr sz="2400" spc="-275" dirty="0"/>
              <a:t>r</a:t>
            </a:r>
            <a:r>
              <a:rPr sz="1350" spc="-215" dirty="0"/>
              <a:t>t</a:t>
            </a:r>
            <a:r>
              <a:rPr sz="2400" spc="-1135" dirty="0"/>
              <a:t>o</a:t>
            </a:r>
            <a:r>
              <a:rPr sz="1350" spc="15" dirty="0"/>
              <a:t>teeccci</a:t>
            </a:r>
            <a:r>
              <a:rPr sz="1350" spc="-95" dirty="0"/>
              <a:t>i</a:t>
            </a:r>
            <a:r>
              <a:rPr sz="2400" spc="-1320" dirty="0"/>
              <a:t>e</a:t>
            </a:r>
            <a:r>
              <a:rPr sz="1350" spc="65" dirty="0"/>
              <a:t>o</a:t>
            </a:r>
            <a:r>
              <a:rPr sz="1350" spc="195" dirty="0"/>
              <a:t> </a:t>
            </a:r>
            <a:r>
              <a:rPr sz="2400" spc="-1420" dirty="0"/>
              <a:t>n</a:t>
            </a:r>
            <a:r>
              <a:rPr spc="65" dirty="0"/>
              <a:t>norte</a:t>
            </a:r>
            <a:endParaRPr sz="2400"/>
          </a:p>
        </p:txBody>
      </p:sp>
      <p:sp>
        <p:nvSpPr>
          <p:cNvPr id="115" name="object 115"/>
          <p:cNvSpPr txBox="1"/>
          <p:nvPr/>
        </p:nvSpPr>
        <p:spPr>
          <a:xfrm>
            <a:off x="916939" y="1255776"/>
            <a:ext cx="15265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40" dirty="0">
                <a:solidFill>
                  <a:srgbClr val="EC34F1"/>
                </a:solidFill>
                <a:latin typeface="Arial Unicode MS"/>
                <a:cs typeface="Arial Unicode MS"/>
              </a:rPr>
              <a:t>Estabilidad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6708647" y="1541526"/>
            <a:ext cx="7486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432434" algn="l"/>
              </a:tabLst>
            </a:pPr>
            <a:r>
              <a:rPr sz="2000" spc="110" dirty="0">
                <a:solidFill>
                  <a:srgbClr val="15345F"/>
                </a:solidFill>
                <a:latin typeface="Arial Unicode MS"/>
                <a:cs typeface="Arial Unicode MS"/>
              </a:rPr>
              <a:t>mi</a:t>
            </a:r>
            <a:r>
              <a:rPr sz="2000" dirty="0">
                <a:solidFill>
                  <a:srgbClr val="15345F"/>
                </a:solidFill>
                <a:latin typeface="Arial Unicode MS"/>
                <a:cs typeface="Arial Unicode MS"/>
              </a:rPr>
              <a:t>	</a:t>
            </a:r>
            <a:r>
              <a:rPr sz="2000" spc="110" dirty="0">
                <a:solidFill>
                  <a:srgbClr val="15345F"/>
                </a:solidFill>
                <a:latin typeface="Arial Unicode MS"/>
                <a:cs typeface="Arial Unicode MS"/>
              </a:rPr>
              <a:t>mi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2542279" y="2132324"/>
            <a:ext cx="159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0" dirty="0">
                <a:latin typeface="Arial Unicode MS"/>
                <a:cs typeface="Arial Unicode MS"/>
              </a:rPr>
              <a:t>X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6883145" y="1699006"/>
            <a:ext cx="52514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432434" algn="l"/>
              </a:tabLst>
            </a:pPr>
            <a:r>
              <a:rPr sz="500" spc="-10" dirty="0">
                <a:solidFill>
                  <a:srgbClr val="15345F"/>
                </a:solidFill>
                <a:latin typeface="Arial Unicode MS"/>
                <a:cs typeface="Arial Unicode MS"/>
              </a:rPr>
              <a:t>gramo</a:t>
            </a:r>
            <a:r>
              <a:rPr sz="500" dirty="0">
                <a:solidFill>
                  <a:srgbClr val="15345F"/>
                </a:solidFill>
                <a:latin typeface="Arial Unicode MS"/>
                <a:cs typeface="Arial Unicode MS"/>
              </a:rPr>
              <a:t>	</a:t>
            </a:r>
            <a:r>
              <a:rPr sz="1300" spc="-50" dirty="0">
                <a:solidFill>
                  <a:srgbClr val="15345F"/>
                </a:solidFill>
                <a:latin typeface="Arial Unicode MS"/>
                <a:cs typeface="Arial Unicode MS"/>
              </a:rPr>
              <a:t>s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1623315" y="2135379"/>
            <a:ext cx="6178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latin typeface="Arial Unicode MS"/>
                <a:cs typeface="Arial Unicode MS"/>
              </a:rPr>
              <a:t>PAGS</a:t>
            </a:r>
            <a:r>
              <a:rPr sz="550" spc="-10" dirty="0">
                <a:latin typeface="Arial Unicode MS"/>
                <a:cs typeface="Arial Unicode MS"/>
              </a:rPr>
              <a:t>máximo</a:t>
            </a:r>
            <a:r>
              <a:rPr sz="900" spc="-10" dirty="0">
                <a:latin typeface="Arial Unicode MS"/>
                <a:cs typeface="Arial Unicode MS"/>
              </a:rPr>
              <a:t>-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2292095" y="1859026"/>
            <a:ext cx="629285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Arial Unicode MS"/>
                <a:cs typeface="Arial Unicode MS"/>
              </a:rPr>
              <a:t>mi</a:t>
            </a:r>
            <a:r>
              <a:rPr sz="500" dirty="0">
                <a:latin typeface="Arial Unicode MS"/>
                <a:cs typeface="Arial Unicode MS"/>
              </a:rPr>
              <a:t>gramo</a:t>
            </a:r>
            <a:r>
              <a:rPr sz="800" dirty="0">
                <a:latin typeface="Arial Unicode MS"/>
                <a:cs typeface="Arial Unicode MS"/>
              </a:rPr>
              <a:t>mi</a:t>
            </a:r>
            <a:r>
              <a:rPr sz="800" spc="465" dirty="0">
                <a:latin typeface="Arial Unicode MS"/>
                <a:cs typeface="Arial Unicode MS"/>
              </a:rPr>
              <a:t> </a:t>
            </a:r>
            <a:r>
              <a:rPr sz="1725" spc="-75" baseline="-24154" dirty="0">
                <a:latin typeface="Arial Unicode MS"/>
                <a:cs typeface="Arial Unicode MS"/>
              </a:rPr>
              <a:t>s</a:t>
            </a:r>
            <a:endParaRPr sz="1725" baseline="-24154">
              <a:latin typeface="Arial Unicode MS"/>
              <a:cs typeface="Arial Unicode MS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6119867" y="1954268"/>
            <a:ext cx="4851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solidFill>
                  <a:srgbClr val="15345F"/>
                </a:solidFill>
                <a:latin typeface="Arial Unicode MS"/>
                <a:cs typeface="Arial Unicode MS"/>
              </a:rPr>
              <a:t>PAGS</a:t>
            </a:r>
            <a:r>
              <a:rPr sz="650" spc="-25" dirty="0">
                <a:solidFill>
                  <a:srgbClr val="15345F"/>
                </a:solidFill>
                <a:latin typeface="Arial Unicode MS"/>
                <a:cs typeface="Arial Unicode MS"/>
              </a:rPr>
              <a:t>mi</a:t>
            </a:r>
            <a:r>
              <a:rPr sz="1000" spc="-25" dirty="0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7500610" y="1771395"/>
            <a:ext cx="120650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dirty="0">
                <a:solidFill>
                  <a:srgbClr val="15345F"/>
                </a:solidFill>
                <a:latin typeface="Arial Unicode MS"/>
                <a:cs typeface="Arial Unicode MS"/>
              </a:rPr>
              <a:t>pecado</a:t>
            </a:r>
            <a:r>
              <a:rPr sz="1900" dirty="0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r>
              <a:rPr sz="1150" spc="-25" dirty="0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r>
              <a:rPr sz="750" dirty="0">
                <a:solidFill>
                  <a:srgbClr val="15345F"/>
                </a:solidFill>
                <a:latin typeface="Arial Unicode MS"/>
                <a:cs typeface="Arial Unicode MS"/>
              </a:rPr>
              <a:t>gramo</a:t>
            </a:r>
            <a:r>
              <a:rPr sz="1150" dirty="0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r>
              <a:rPr sz="1150" spc="315" dirty="0">
                <a:solidFill>
                  <a:srgbClr val="15345F"/>
                </a:solidFill>
                <a:latin typeface="Arial Unicode MS"/>
                <a:cs typeface="Arial Unicode MS"/>
              </a:rPr>
              <a:t> </a:t>
            </a:r>
            <a:r>
              <a:rPr sz="1150" spc="-25" dirty="0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r>
              <a:rPr sz="750" spc="-25" dirty="0">
                <a:solidFill>
                  <a:srgbClr val="15345F"/>
                </a:solidFill>
                <a:latin typeface="Arial Unicode MS"/>
                <a:cs typeface="Arial Unicode MS"/>
              </a:rPr>
              <a:t>s</a:t>
            </a:r>
            <a:r>
              <a:rPr sz="1900" spc="-25" dirty="0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6980161" y="1956063"/>
            <a:ext cx="1746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65" dirty="0">
                <a:solidFill>
                  <a:srgbClr val="15345F"/>
                </a:solidFill>
                <a:latin typeface="Arial Unicode MS"/>
                <a:cs typeface="Arial Unicode MS"/>
              </a:rPr>
              <a:t>X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6022336" y="2644902"/>
            <a:ext cx="2468880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dirty="0">
                <a:latin typeface="Arial Unicode MS"/>
                <a:cs typeface="Arial Unicode MS"/>
              </a:rPr>
              <a:t>mi</a:t>
            </a:r>
            <a:r>
              <a:rPr sz="700" dirty="0">
                <a:latin typeface="Arial Unicode MS"/>
                <a:cs typeface="Arial Unicode MS"/>
              </a:rPr>
              <a:t>s</a:t>
            </a:r>
            <a:r>
              <a:rPr sz="950" dirty="0">
                <a:latin typeface="Arial Unicode MS"/>
                <a:cs typeface="Arial Unicode MS"/>
              </a:rPr>
              <a:t>-</a:t>
            </a:r>
            <a:r>
              <a:rPr sz="950" spc="9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Voltaje</a:t>
            </a:r>
            <a:r>
              <a:rPr sz="950" spc="9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del</a:t>
            </a:r>
            <a:r>
              <a:rPr sz="950" spc="10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sistema</a:t>
            </a:r>
            <a:r>
              <a:rPr sz="950" spc="95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E</a:t>
            </a:r>
            <a:r>
              <a:rPr sz="700" spc="-10" dirty="0">
                <a:latin typeface="Arial Unicode MS"/>
                <a:cs typeface="Arial Unicode MS"/>
              </a:rPr>
              <a:t>gramo</a:t>
            </a:r>
            <a:endParaRPr sz="7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950" dirty="0">
                <a:latin typeface="Arial Unicode MS"/>
                <a:cs typeface="Arial Unicode MS"/>
              </a:rPr>
              <a:t>-</a:t>
            </a:r>
            <a:r>
              <a:rPr sz="950" spc="4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Voltaje</a:t>
            </a:r>
            <a:r>
              <a:rPr sz="950" spc="4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del</a:t>
            </a:r>
            <a:r>
              <a:rPr sz="950" spc="45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generador</a:t>
            </a:r>
            <a:endParaRPr sz="9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919"/>
              </a:spcBef>
            </a:pPr>
            <a:r>
              <a:rPr sz="1000" spc="-20" dirty="0">
                <a:latin typeface="Arial Unicode MS"/>
                <a:cs typeface="Arial Unicode MS"/>
              </a:rPr>
              <a:t>-</a:t>
            </a:r>
            <a:r>
              <a:rPr sz="700" dirty="0">
                <a:latin typeface="Arial Unicode MS"/>
                <a:cs typeface="Arial Unicode MS"/>
              </a:rPr>
              <a:t>s</a:t>
            </a:r>
            <a:r>
              <a:rPr sz="1000" dirty="0">
                <a:latin typeface="Arial Unicode MS"/>
                <a:cs typeface="Arial Unicode MS"/>
              </a:rPr>
              <a:t>-</a:t>
            </a:r>
            <a:r>
              <a:rPr sz="1000" spc="7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Ángulo</a:t>
            </a:r>
            <a:r>
              <a:rPr sz="1000" spc="7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7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fase</a:t>
            </a:r>
            <a:r>
              <a:rPr sz="1000" spc="7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</a:t>
            </a:r>
            <a:r>
              <a:rPr sz="1000" spc="70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voltaje</a:t>
            </a:r>
            <a:r>
              <a:rPr sz="1000" spc="75" dirty="0">
                <a:latin typeface="Arial Unicode MS"/>
                <a:cs typeface="Arial Unicode MS"/>
              </a:rPr>
              <a:t> </a:t>
            </a:r>
            <a:r>
              <a:rPr sz="1000" dirty="0">
                <a:latin typeface="Arial Unicode MS"/>
                <a:cs typeface="Arial Unicode MS"/>
              </a:rPr>
              <a:t>del</a:t>
            </a:r>
            <a:r>
              <a:rPr sz="1000" spc="75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sistema</a:t>
            </a:r>
            <a:endParaRPr sz="1000">
              <a:latin typeface="Arial Unicode MS"/>
              <a:cs typeface="Arial Unicode MS"/>
            </a:endParaRPr>
          </a:p>
          <a:p>
            <a:pPr marL="12700" marR="5080">
              <a:lnSpc>
                <a:spcPct val="167600"/>
              </a:lnSpc>
              <a:spcBef>
                <a:spcPts val="15"/>
              </a:spcBef>
            </a:pPr>
            <a:r>
              <a:rPr sz="1050" spc="-20" dirty="0">
                <a:latin typeface="Arial Unicode MS"/>
                <a:cs typeface="Arial Unicode MS"/>
              </a:rPr>
              <a:t>-</a:t>
            </a:r>
            <a:r>
              <a:rPr sz="750" dirty="0">
                <a:latin typeface="Arial Unicode MS"/>
                <a:cs typeface="Arial Unicode MS"/>
              </a:rPr>
              <a:t>gramo</a:t>
            </a:r>
            <a:r>
              <a:rPr sz="1050" dirty="0">
                <a:latin typeface="Arial Unicode MS"/>
                <a:cs typeface="Arial Unicode MS"/>
              </a:rPr>
              <a:t>-</a:t>
            </a:r>
            <a:r>
              <a:rPr sz="1050" spc="18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Voltaje</a:t>
            </a:r>
            <a:r>
              <a:rPr sz="1050" spc="19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del</a:t>
            </a:r>
            <a:r>
              <a:rPr sz="1050" spc="19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generador</a:t>
            </a:r>
            <a:r>
              <a:rPr sz="1050" spc="18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Ángulo</a:t>
            </a:r>
            <a:r>
              <a:rPr sz="1050" spc="190" dirty="0">
                <a:latin typeface="Arial Unicode MS"/>
                <a:cs typeface="Arial Unicode MS"/>
              </a:rPr>
              <a:t> </a:t>
            </a:r>
            <a:r>
              <a:rPr sz="1050" spc="-25" dirty="0">
                <a:latin typeface="Arial Unicode MS"/>
                <a:cs typeface="Arial Unicode MS"/>
              </a:rPr>
              <a:t>de </a:t>
            </a:r>
            <a:r>
              <a:rPr sz="1050" dirty="0">
                <a:latin typeface="Arial Unicode MS"/>
                <a:cs typeface="Arial Unicode MS"/>
              </a:rPr>
              <a:t>fase</a:t>
            </a:r>
            <a:r>
              <a:rPr sz="1050" spc="3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P</a:t>
            </a:r>
            <a:r>
              <a:rPr sz="750" dirty="0">
                <a:latin typeface="Arial Unicode MS"/>
                <a:cs typeface="Arial Unicode MS"/>
              </a:rPr>
              <a:t>mi</a:t>
            </a:r>
            <a:r>
              <a:rPr sz="1050" dirty="0">
                <a:latin typeface="Arial Unicode MS"/>
                <a:cs typeface="Arial Unicode MS"/>
              </a:rPr>
              <a:t>-</a:t>
            </a:r>
            <a:r>
              <a:rPr sz="1050" spc="3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Energía</a:t>
            </a:r>
            <a:r>
              <a:rPr sz="1050" spc="30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eléctrica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5640578" y="5702045"/>
            <a:ext cx="53530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dirty="0">
                <a:latin typeface="Arial Unicode MS"/>
                <a:cs typeface="Arial Unicode MS"/>
              </a:rPr>
              <a:t>mi</a:t>
            </a:r>
            <a:r>
              <a:rPr sz="450" dirty="0">
                <a:latin typeface="Arial Unicode MS"/>
                <a:cs typeface="Arial Unicode MS"/>
              </a:rPr>
              <a:t>gramo</a:t>
            </a:r>
            <a:r>
              <a:rPr sz="650" dirty="0">
                <a:latin typeface="Arial Unicode MS"/>
                <a:cs typeface="Arial Unicode MS"/>
              </a:rPr>
              <a:t>-</a:t>
            </a:r>
            <a:r>
              <a:rPr sz="650" spc="-10" dirty="0">
                <a:latin typeface="Arial Unicode MS"/>
                <a:cs typeface="Arial Unicode MS"/>
              </a:rPr>
              <a:t>-</a:t>
            </a:r>
            <a:r>
              <a:rPr sz="450" spc="-10" dirty="0">
                <a:latin typeface="Arial Unicode MS"/>
                <a:cs typeface="Arial Unicode MS"/>
              </a:rPr>
              <a:t>gramo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8585707" y="5909309"/>
            <a:ext cx="4679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mi</a:t>
            </a:r>
            <a:r>
              <a:rPr sz="950" dirty="0">
                <a:latin typeface="Arial Unicode MS"/>
                <a:cs typeface="Arial Unicode MS"/>
              </a:rPr>
              <a:t>s</a:t>
            </a:r>
            <a:r>
              <a:rPr sz="1400" dirty="0">
                <a:latin typeface="Arial Unicode MS"/>
                <a:cs typeface="Arial Unicode MS"/>
              </a:rPr>
              <a:t>-</a:t>
            </a:r>
            <a:r>
              <a:rPr sz="1400" spc="-25" dirty="0">
                <a:latin typeface="Arial Unicode MS"/>
                <a:cs typeface="Arial Unicode MS"/>
              </a:rPr>
              <a:t>-</a:t>
            </a:r>
            <a:r>
              <a:rPr sz="950" spc="-50" dirty="0">
                <a:latin typeface="Arial Unicode MS"/>
                <a:cs typeface="Arial Unicode MS"/>
              </a:rPr>
              <a:t>s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1069339" y="6249009"/>
            <a:ext cx="7421245" cy="78486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250" i="1" u="sng" dirty="0">
                <a:solidFill>
                  <a:srgbClr val="70309F"/>
                </a:solidFill>
                <a:uFill>
                  <a:solidFill>
                    <a:srgbClr val="70309F"/>
                  </a:solidFill>
                </a:uFill>
                <a:latin typeface="Trebuchet MS"/>
                <a:cs typeface="Trebuchet MS"/>
              </a:rPr>
              <a:t>Para</a:t>
            </a:r>
            <a:r>
              <a:rPr sz="1250" i="1" u="sng" spc="-15" dirty="0">
                <a:solidFill>
                  <a:srgbClr val="70309F"/>
                </a:solidFill>
                <a:uFill>
                  <a:solidFill>
                    <a:srgbClr val="70309F"/>
                  </a:solidFill>
                </a:uFill>
                <a:latin typeface="Trebuchet MS"/>
                <a:cs typeface="Trebuchet MS"/>
              </a:rPr>
              <a:t> </a:t>
            </a:r>
            <a:r>
              <a:rPr sz="1250" i="1" u="sng" dirty="0">
                <a:solidFill>
                  <a:srgbClr val="70309F"/>
                </a:solidFill>
                <a:uFill>
                  <a:solidFill>
                    <a:srgbClr val="70309F"/>
                  </a:solidFill>
                </a:uFill>
                <a:latin typeface="Trebuchet MS"/>
                <a:cs typeface="Trebuchet MS"/>
              </a:rPr>
              <a:t>máxima</a:t>
            </a:r>
            <a:r>
              <a:rPr sz="1250" i="1" u="sng" spc="-10" dirty="0">
                <a:solidFill>
                  <a:srgbClr val="70309F"/>
                </a:solidFill>
                <a:uFill>
                  <a:solidFill>
                    <a:srgbClr val="70309F"/>
                  </a:solidFill>
                </a:uFill>
                <a:latin typeface="Trebuchet MS"/>
                <a:cs typeface="Trebuchet MS"/>
              </a:rPr>
              <a:t> transferencia </a:t>
            </a:r>
            <a:r>
              <a:rPr sz="1250" i="1" u="sng" dirty="0">
                <a:solidFill>
                  <a:srgbClr val="70309F"/>
                </a:solidFill>
                <a:uFill>
                  <a:solidFill>
                    <a:srgbClr val="70309F"/>
                  </a:solidFill>
                </a:uFill>
                <a:latin typeface="Trebuchet MS"/>
                <a:cs typeface="Trebuchet MS"/>
              </a:rPr>
              <a:t>de</a:t>
            </a:r>
            <a:r>
              <a:rPr sz="1250" i="1" u="sng" spc="-10" dirty="0">
                <a:solidFill>
                  <a:srgbClr val="70309F"/>
                </a:solidFill>
                <a:uFill>
                  <a:solidFill>
                    <a:srgbClr val="70309F"/>
                  </a:solidFill>
                </a:uFill>
                <a:latin typeface="Trebuchet MS"/>
                <a:cs typeface="Trebuchet MS"/>
              </a:rPr>
              <a:t> potencia:</a:t>
            </a:r>
            <a:endParaRPr sz="1250">
              <a:latin typeface="Trebuchet MS"/>
              <a:cs typeface="Trebuchet MS"/>
            </a:endParaRPr>
          </a:p>
          <a:p>
            <a:pPr marL="149860" indent="-137795">
              <a:lnSpc>
                <a:spcPct val="100000"/>
              </a:lnSpc>
              <a:spcBef>
                <a:spcPts val="210"/>
              </a:spcBef>
              <a:buChar char="•"/>
              <a:tabLst>
                <a:tab pos="150495" algn="l"/>
              </a:tabLst>
            </a:pPr>
            <a:r>
              <a:rPr sz="1700" spc="-55" dirty="0">
                <a:solidFill>
                  <a:srgbClr val="70309F"/>
                </a:solidFill>
                <a:latin typeface="Arial Unicode MS"/>
                <a:cs typeface="Arial Unicode MS"/>
              </a:rPr>
              <a:t>El</a:t>
            </a:r>
            <a:r>
              <a:rPr sz="1700" spc="5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700" dirty="0">
                <a:solidFill>
                  <a:srgbClr val="70309F"/>
                </a:solidFill>
                <a:latin typeface="Arial Unicode MS"/>
                <a:cs typeface="Arial Unicode MS"/>
              </a:rPr>
              <a:t>voltaje</a:t>
            </a:r>
            <a:r>
              <a:rPr sz="1700" spc="5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700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1700" spc="5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700" spc="-70" dirty="0">
                <a:solidFill>
                  <a:srgbClr val="70309F"/>
                </a:solidFill>
                <a:latin typeface="Arial Unicode MS"/>
                <a:cs typeface="Arial Unicode MS"/>
              </a:rPr>
              <a:t>GEN</a:t>
            </a:r>
            <a:r>
              <a:rPr sz="1700" spc="5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700" dirty="0">
                <a:solidFill>
                  <a:srgbClr val="70309F"/>
                </a:solidFill>
                <a:latin typeface="Arial Unicode MS"/>
                <a:cs typeface="Arial Unicode MS"/>
              </a:rPr>
              <a:t>y</a:t>
            </a:r>
            <a:r>
              <a:rPr sz="1700" spc="5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700" spc="-135" dirty="0">
                <a:solidFill>
                  <a:srgbClr val="70309F"/>
                </a:solidFill>
                <a:latin typeface="Arial Unicode MS"/>
                <a:cs typeface="Arial Unicode MS"/>
              </a:rPr>
              <a:t>SYSTEM</a:t>
            </a:r>
            <a:r>
              <a:rPr sz="1700" spc="6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700" dirty="0">
                <a:solidFill>
                  <a:srgbClr val="70309F"/>
                </a:solidFill>
                <a:latin typeface="Arial Unicode MS"/>
                <a:cs typeface="Arial Unicode MS"/>
              </a:rPr>
              <a:t>debe</a:t>
            </a:r>
            <a:r>
              <a:rPr sz="1700" spc="5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700" dirty="0">
                <a:solidFill>
                  <a:srgbClr val="70309F"/>
                </a:solidFill>
                <a:latin typeface="Arial Unicode MS"/>
                <a:cs typeface="Arial Unicode MS"/>
              </a:rPr>
              <a:t>ser</a:t>
            </a:r>
            <a:r>
              <a:rPr sz="1700" spc="5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700" spc="85" dirty="0">
                <a:solidFill>
                  <a:srgbClr val="70309F"/>
                </a:solidFill>
                <a:latin typeface="Arial Unicode MS"/>
                <a:cs typeface="Arial Unicode MS"/>
              </a:rPr>
              <a:t>nominal</a:t>
            </a:r>
            <a:r>
              <a:rPr sz="1700" spc="5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700" dirty="0">
                <a:solidFill>
                  <a:srgbClr val="70309F"/>
                </a:solidFill>
                <a:latin typeface="Arial Unicode MS"/>
                <a:cs typeface="Arial Unicode MS"/>
              </a:rPr>
              <a:t>–</a:t>
            </a:r>
            <a:r>
              <a:rPr sz="1700" spc="5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700" dirty="0">
                <a:solidFill>
                  <a:srgbClr val="70309F"/>
                </a:solidFill>
                <a:latin typeface="Arial Unicode MS"/>
                <a:cs typeface="Arial Unicode MS"/>
              </a:rPr>
              <a:t>Falla</a:t>
            </a:r>
            <a:r>
              <a:rPr sz="1700" spc="6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700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1700" spc="5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700" dirty="0">
                <a:solidFill>
                  <a:srgbClr val="70309F"/>
                </a:solidFill>
                <a:latin typeface="Arial Unicode MS"/>
                <a:cs typeface="Arial Unicode MS"/>
              </a:rPr>
              <a:t>voltaje</a:t>
            </a:r>
            <a:r>
              <a:rPr sz="1700" spc="5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700" dirty="0">
                <a:solidFill>
                  <a:srgbClr val="70309F"/>
                </a:solidFill>
                <a:latin typeface="Arial Unicode MS"/>
                <a:cs typeface="Arial Unicode MS"/>
              </a:rPr>
              <a:t>más</a:t>
            </a:r>
            <a:r>
              <a:rPr sz="1700" spc="5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700" spc="35" dirty="0">
                <a:solidFill>
                  <a:srgbClr val="70309F"/>
                </a:solidFill>
                <a:latin typeface="Arial Unicode MS"/>
                <a:cs typeface="Arial Unicode MS"/>
              </a:rPr>
              <a:t>bajo</a:t>
            </a:r>
            <a:endParaRPr sz="1700">
              <a:latin typeface="Arial Unicode MS"/>
              <a:cs typeface="Arial Unicode MS"/>
            </a:endParaRPr>
          </a:p>
          <a:p>
            <a:pPr marL="113664" indent="-100965">
              <a:lnSpc>
                <a:spcPct val="100000"/>
              </a:lnSpc>
              <a:spcBef>
                <a:spcPts val="570"/>
              </a:spcBef>
              <a:buChar char="•"/>
              <a:tabLst>
                <a:tab pos="113664" algn="l"/>
              </a:tabLst>
            </a:pPr>
            <a:r>
              <a:rPr sz="1250" dirty="0">
                <a:solidFill>
                  <a:srgbClr val="70309F"/>
                </a:solidFill>
                <a:latin typeface="Arial Unicode MS"/>
                <a:cs typeface="Arial Unicode MS"/>
              </a:rPr>
              <a:t>La</a:t>
            </a:r>
            <a:r>
              <a:rPr sz="1250" spc="4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250" dirty="0">
                <a:solidFill>
                  <a:srgbClr val="70309F"/>
                </a:solidFill>
                <a:latin typeface="Arial Unicode MS"/>
                <a:cs typeface="Arial Unicode MS"/>
              </a:rPr>
              <a:t>impedancia</a:t>
            </a:r>
            <a:r>
              <a:rPr sz="1250" spc="5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250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1250" spc="5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250" dirty="0">
                <a:solidFill>
                  <a:srgbClr val="70309F"/>
                </a:solidFill>
                <a:latin typeface="Arial Unicode MS"/>
                <a:cs typeface="Arial Unicode MS"/>
              </a:rPr>
              <a:t>las</a:t>
            </a:r>
            <a:r>
              <a:rPr sz="1250" spc="4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250" dirty="0">
                <a:solidFill>
                  <a:srgbClr val="70309F"/>
                </a:solidFill>
                <a:latin typeface="Arial Unicode MS"/>
                <a:cs typeface="Arial Unicode MS"/>
              </a:rPr>
              <a:t>líneas</a:t>
            </a:r>
            <a:r>
              <a:rPr sz="1250" spc="5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250" dirty="0">
                <a:solidFill>
                  <a:srgbClr val="70309F"/>
                </a:solidFill>
                <a:latin typeface="Arial Unicode MS"/>
                <a:cs typeface="Arial Unicode MS"/>
              </a:rPr>
              <a:t>debe</a:t>
            </a:r>
            <a:r>
              <a:rPr sz="1250" spc="5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250" dirty="0">
                <a:solidFill>
                  <a:srgbClr val="70309F"/>
                </a:solidFill>
                <a:latin typeface="Arial Unicode MS"/>
                <a:cs typeface="Arial Unicode MS"/>
              </a:rPr>
              <a:t>ser</a:t>
            </a:r>
            <a:r>
              <a:rPr sz="1250" spc="4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250" dirty="0">
                <a:solidFill>
                  <a:srgbClr val="70309F"/>
                </a:solidFill>
                <a:latin typeface="Arial Unicode MS"/>
                <a:cs typeface="Arial Unicode MS"/>
              </a:rPr>
              <a:t>baja:</a:t>
            </a:r>
            <a:r>
              <a:rPr sz="1250" spc="5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250" dirty="0">
                <a:solidFill>
                  <a:srgbClr val="70309F"/>
                </a:solidFill>
                <a:latin typeface="Arial Unicode MS"/>
                <a:cs typeface="Arial Unicode MS"/>
              </a:rPr>
              <a:t>las</a:t>
            </a:r>
            <a:r>
              <a:rPr sz="1250" spc="5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250" dirty="0">
                <a:solidFill>
                  <a:srgbClr val="70309F"/>
                </a:solidFill>
                <a:latin typeface="Arial Unicode MS"/>
                <a:cs typeface="Arial Unicode MS"/>
              </a:rPr>
              <a:t>líneas</a:t>
            </a:r>
            <a:r>
              <a:rPr sz="1250" spc="4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250" spc="50" dirty="0">
                <a:solidFill>
                  <a:srgbClr val="70309F"/>
                </a:solidFill>
                <a:latin typeface="Arial Unicode MS"/>
                <a:cs typeface="Arial Unicode MS"/>
              </a:rPr>
              <a:t>fuera </a:t>
            </a:r>
            <a:r>
              <a:rPr sz="1250" spc="55" dirty="0">
                <a:solidFill>
                  <a:srgbClr val="70309F"/>
                </a:solidFill>
                <a:latin typeface="Arial Unicode MS"/>
                <a:cs typeface="Arial Unicode MS"/>
              </a:rPr>
              <a:t>aumentan</a:t>
            </a:r>
            <a:r>
              <a:rPr sz="1250" spc="5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250" dirty="0">
                <a:solidFill>
                  <a:srgbClr val="70309F"/>
                </a:solidFill>
                <a:latin typeface="Arial Unicode MS"/>
                <a:cs typeface="Arial Unicode MS"/>
              </a:rPr>
              <a:t>la</a:t>
            </a:r>
            <a:r>
              <a:rPr sz="1250" spc="4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250" spc="-10" dirty="0">
                <a:solidFill>
                  <a:srgbClr val="70309F"/>
                </a:solidFill>
                <a:latin typeface="Arial Unicode MS"/>
                <a:cs typeface="Arial Unicode MS"/>
              </a:rPr>
              <a:t>impedancia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179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02196" y="3443751"/>
            <a:ext cx="2981960" cy="1005840"/>
            <a:chOff x="3202196" y="3443751"/>
            <a:chExt cx="2981960" cy="1005840"/>
          </a:xfrm>
        </p:grpSpPr>
        <p:sp>
          <p:nvSpPr>
            <p:cNvPr id="3" name="object 3"/>
            <p:cNvSpPr/>
            <p:nvPr/>
          </p:nvSpPr>
          <p:spPr>
            <a:xfrm>
              <a:off x="3224783" y="3485387"/>
              <a:ext cx="916305" cy="916305"/>
            </a:xfrm>
            <a:custGeom>
              <a:avLst/>
              <a:gdLst/>
              <a:ahLst/>
              <a:cxnLst/>
              <a:rect l="l" t="t" r="r" b="b"/>
              <a:pathLst>
                <a:path w="916304" h="916304">
                  <a:moveTo>
                    <a:pt x="0" y="457962"/>
                  </a:moveTo>
                  <a:lnTo>
                    <a:pt x="2363" y="411128"/>
                  </a:lnTo>
                  <a:lnTo>
                    <a:pt x="9301" y="365649"/>
                  </a:lnTo>
                  <a:lnTo>
                    <a:pt x="20584" y="321756"/>
                  </a:lnTo>
                  <a:lnTo>
                    <a:pt x="35980" y="279677"/>
                  </a:lnTo>
                  <a:lnTo>
                    <a:pt x="55261" y="239644"/>
                  </a:lnTo>
                  <a:lnTo>
                    <a:pt x="78197" y="201885"/>
                  </a:lnTo>
                  <a:lnTo>
                    <a:pt x="104557" y="166631"/>
                  </a:lnTo>
                  <a:lnTo>
                    <a:pt x="134111" y="134112"/>
                  </a:lnTo>
                  <a:lnTo>
                    <a:pt x="166631" y="104557"/>
                  </a:lnTo>
                  <a:lnTo>
                    <a:pt x="201885" y="78197"/>
                  </a:lnTo>
                  <a:lnTo>
                    <a:pt x="239644" y="55261"/>
                  </a:lnTo>
                  <a:lnTo>
                    <a:pt x="279677" y="35980"/>
                  </a:lnTo>
                  <a:lnTo>
                    <a:pt x="321756" y="20584"/>
                  </a:lnTo>
                  <a:lnTo>
                    <a:pt x="365649" y="9301"/>
                  </a:lnTo>
                  <a:lnTo>
                    <a:pt x="411128" y="2363"/>
                  </a:lnTo>
                  <a:lnTo>
                    <a:pt x="457962" y="0"/>
                  </a:lnTo>
                  <a:lnTo>
                    <a:pt x="504795" y="2363"/>
                  </a:lnTo>
                  <a:lnTo>
                    <a:pt x="550274" y="9301"/>
                  </a:lnTo>
                  <a:lnTo>
                    <a:pt x="594167" y="20584"/>
                  </a:lnTo>
                  <a:lnTo>
                    <a:pt x="636246" y="35980"/>
                  </a:lnTo>
                  <a:lnTo>
                    <a:pt x="676279" y="55261"/>
                  </a:lnTo>
                  <a:lnTo>
                    <a:pt x="714038" y="78197"/>
                  </a:lnTo>
                  <a:lnTo>
                    <a:pt x="749292" y="104557"/>
                  </a:lnTo>
                  <a:lnTo>
                    <a:pt x="781812" y="134111"/>
                  </a:lnTo>
                  <a:lnTo>
                    <a:pt x="811366" y="166631"/>
                  </a:lnTo>
                  <a:lnTo>
                    <a:pt x="837726" y="201885"/>
                  </a:lnTo>
                  <a:lnTo>
                    <a:pt x="860662" y="239644"/>
                  </a:lnTo>
                  <a:lnTo>
                    <a:pt x="879943" y="279677"/>
                  </a:lnTo>
                  <a:lnTo>
                    <a:pt x="895339" y="321756"/>
                  </a:lnTo>
                  <a:lnTo>
                    <a:pt x="906622" y="365649"/>
                  </a:lnTo>
                  <a:lnTo>
                    <a:pt x="913560" y="411128"/>
                  </a:lnTo>
                  <a:lnTo>
                    <a:pt x="915924" y="457961"/>
                  </a:lnTo>
                  <a:lnTo>
                    <a:pt x="913560" y="504795"/>
                  </a:lnTo>
                  <a:lnTo>
                    <a:pt x="906622" y="550274"/>
                  </a:lnTo>
                  <a:lnTo>
                    <a:pt x="895339" y="594167"/>
                  </a:lnTo>
                  <a:lnTo>
                    <a:pt x="879943" y="636246"/>
                  </a:lnTo>
                  <a:lnTo>
                    <a:pt x="860662" y="676279"/>
                  </a:lnTo>
                  <a:lnTo>
                    <a:pt x="837726" y="714038"/>
                  </a:lnTo>
                  <a:lnTo>
                    <a:pt x="811366" y="749292"/>
                  </a:lnTo>
                  <a:lnTo>
                    <a:pt x="781811" y="781811"/>
                  </a:lnTo>
                  <a:lnTo>
                    <a:pt x="749292" y="811366"/>
                  </a:lnTo>
                  <a:lnTo>
                    <a:pt x="714038" y="837726"/>
                  </a:lnTo>
                  <a:lnTo>
                    <a:pt x="676279" y="860662"/>
                  </a:lnTo>
                  <a:lnTo>
                    <a:pt x="636246" y="879943"/>
                  </a:lnTo>
                  <a:lnTo>
                    <a:pt x="594167" y="895339"/>
                  </a:lnTo>
                  <a:lnTo>
                    <a:pt x="550274" y="906622"/>
                  </a:lnTo>
                  <a:lnTo>
                    <a:pt x="504795" y="913560"/>
                  </a:lnTo>
                  <a:lnTo>
                    <a:pt x="457962" y="915924"/>
                  </a:lnTo>
                  <a:lnTo>
                    <a:pt x="411128" y="913560"/>
                  </a:lnTo>
                  <a:lnTo>
                    <a:pt x="365649" y="906622"/>
                  </a:lnTo>
                  <a:lnTo>
                    <a:pt x="321756" y="895339"/>
                  </a:lnTo>
                  <a:lnTo>
                    <a:pt x="279677" y="879943"/>
                  </a:lnTo>
                  <a:lnTo>
                    <a:pt x="239644" y="860662"/>
                  </a:lnTo>
                  <a:lnTo>
                    <a:pt x="201885" y="837726"/>
                  </a:lnTo>
                  <a:lnTo>
                    <a:pt x="166631" y="811366"/>
                  </a:lnTo>
                  <a:lnTo>
                    <a:pt x="134112" y="781812"/>
                  </a:lnTo>
                  <a:lnTo>
                    <a:pt x="104557" y="749292"/>
                  </a:lnTo>
                  <a:lnTo>
                    <a:pt x="78197" y="714038"/>
                  </a:lnTo>
                  <a:lnTo>
                    <a:pt x="55261" y="676279"/>
                  </a:lnTo>
                  <a:lnTo>
                    <a:pt x="35980" y="636246"/>
                  </a:lnTo>
                  <a:lnTo>
                    <a:pt x="20584" y="594167"/>
                  </a:lnTo>
                  <a:lnTo>
                    <a:pt x="9301" y="550274"/>
                  </a:lnTo>
                  <a:lnTo>
                    <a:pt x="2363" y="504795"/>
                  </a:lnTo>
                  <a:lnTo>
                    <a:pt x="0" y="457962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9207" y="3798569"/>
              <a:ext cx="224028" cy="2506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150613" y="3946397"/>
              <a:ext cx="1016635" cy="0"/>
            </a:xfrm>
            <a:custGeom>
              <a:avLst/>
              <a:gdLst/>
              <a:ahLst/>
              <a:cxnLst/>
              <a:rect l="l" t="t" r="r" b="b"/>
              <a:pathLst>
                <a:path w="1016635">
                  <a:moveTo>
                    <a:pt x="0" y="0"/>
                  </a:moveTo>
                  <a:lnTo>
                    <a:pt x="1016508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67122" y="3946397"/>
              <a:ext cx="140970" cy="254000"/>
            </a:xfrm>
            <a:custGeom>
              <a:avLst/>
              <a:gdLst/>
              <a:ahLst/>
              <a:cxnLst/>
              <a:rect l="l" t="t" r="r" b="b"/>
              <a:pathLst>
                <a:path w="140970" h="254000">
                  <a:moveTo>
                    <a:pt x="0" y="253746"/>
                  </a:moveTo>
                  <a:lnTo>
                    <a:pt x="28194" y="225552"/>
                  </a:lnTo>
                  <a:lnTo>
                    <a:pt x="84582" y="225552"/>
                  </a:lnTo>
                  <a:lnTo>
                    <a:pt x="84582" y="197358"/>
                  </a:lnTo>
                  <a:lnTo>
                    <a:pt x="112776" y="197358"/>
                  </a:lnTo>
                  <a:lnTo>
                    <a:pt x="112776" y="140970"/>
                  </a:lnTo>
                  <a:lnTo>
                    <a:pt x="140970" y="140970"/>
                  </a:lnTo>
                  <a:lnTo>
                    <a:pt x="140970" y="112776"/>
                  </a:lnTo>
                  <a:lnTo>
                    <a:pt x="112776" y="84582"/>
                  </a:lnTo>
                  <a:lnTo>
                    <a:pt x="112775" y="56388"/>
                  </a:lnTo>
                  <a:lnTo>
                    <a:pt x="56387" y="0"/>
                  </a:lnTo>
                  <a:lnTo>
                    <a:pt x="0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67122" y="3466337"/>
              <a:ext cx="140970" cy="226060"/>
            </a:xfrm>
            <a:custGeom>
              <a:avLst/>
              <a:gdLst/>
              <a:ahLst/>
              <a:cxnLst/>
              <a:rect l="l" t="t" r="r" b="b"/>
              <a:pathLst>
                <a:path w="140970" h="226060">
                  <a:moveTo>
                    <a:pt x="0" y="225551"/>
                  </a:moveTo>
                  <a:lnTo>
                    <a:pt x="56388" y="225551"/>
                  </a:lnTo>
                  <a:lnTo>
                    <a:pt x="112776" y="169163"/>
                  </a:lnTo>
                  <a:lnTo>
                    <a:pt x="112776" y="140969"/>
                  </a:lnTo>
                  <a:lnTo>
                    <a:pt x="140970" y="112775"/>
                  </a:lnTo>
                  <a:lnTo>
                    <a:pt x="112776" y="84581"/>
                  </a:lnTo>
                  <a:lnTo>
                    <a:pt x="112776" y="56387"/>
                  </a:lnTo>
                  <a:lnTo>
                    <a:pt x="56387" y="0"/>
                  </a:lnTo>
                  <a:lnTo>
                    <a:pt x="0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67122" y="3691889"/>
              <a:ext cx="140970" cy="254635"/>
            </a:xfrm>
            <a:custGeom>
              <a:avLst/>
              <a:gdLst/>
              <a:ahLst/>
              <a:cxnLst/>
              <a:rect l="l" t="t" r="r" b="b"/>
              <a:pathLst>
                <a:path w="140970" h="254635">
                  <a:moveTo>
                    <a:pt x="0" y="254508"/>
                  </a:moveTo>
                  <a:lnTo>
                    <a:pt x="56388" y="254508"/>
                  </a:lnTo>
                  <a:lnTo>
                    <a:pt x="56388" y="226314"/>
                  </a:lnTo>
                  <a:lnTo>
                    <a:pt x="84582" y="226314"/>
                  </a:lnTo>
                  <a:lnTo>
                    <a:pt x="84582" y="198120"/>
                  </a:lnTo>
                  <a:lnTo>
                    <a:pt x="112776" y="198120"/>
                  </a:lnTo>
                  <a:lnTo>
                    <a:pt x="112776" y="169926"/>
                  </a:lnTo>
                  <a:lnTo>
                    <a:pt x="140970" y="141732"/>
                  </a:lnTo>
                  <a:lnTo>
                    <a:pt x="140970" y="113538"/>
                  </a:lnTo>
                  <a:lnTo>
                    <a:pt x="112776" y="113538"/>
                  </a:lnTo>
                  <a:lnTo>
                    <a:pt x="112775" y="57150"/>
                  </a:lnTo>
                  <a:lnTo>
                    <a:pt x="84581" y="57150"/>
                  </a:lnTo>
                  <a:lnTo>
                    <a:pt x="84581" y="28956"/>
                  </a:lnTo>
                  <a:lnTo>
                    <a:pt x="56387" y="28956"/>
                  </a:lnTo>
                  <a:lnTo>
                    <a:pt x="28193" y="0"/>
                  </a:lnTo>
                  <a:lnTo>
                    <a:pt x="0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38927" y="4200143"/>
              <a:ext cx="169545" cy="226695"/>
            </a:xfrm>
            <a:custGeom>
              <a:avLst/>
              <a:gdLst/>
              <a:ahLst/>
              <a:cxnLst/>
              <a:rect l="l" t="t" r="r" b="b"/>
              <a:pathLst>
                <a:path w="169545" h="226695">
                  <a:moveTo>
                    <a:pt x="28194" y="226313"/>
                  </a:moveTo>
                  <a:lnTo>
                    <a:pt x="84582" y="226313"/>
                  </a:lnTo>
                  <a:lnTo>
                    <a:pt x="140970" y="169925"/>
                  </a:lnTo>
                  <a:lnTo>
                    <a:pt x="140970" y="141731"/>
                  </a:lnTo>
                  <a:lnTo>
                    <a:pt x="169164" y="112775"/>
                  </a:lnTo>
                  <a:lnTo>
                    <a:pt x="169164" y="84581"/>
                  </a:lnTo>
                  <a:lnTo>
                    <a:pt x="140970" y="84581"/>
                  </a:lnTo>
                  <a:lnTo>
                    <a:pt x="140970" y="28193"/>
                  </a:lnTo>
                  <a:lnTo>
                    <a:pt x="112776" y="28193"/>
                  </a:lnTo>
                  <a:lnTo>
                    <a:pt x="112776" y="0"/>
                  </a:lnTo>
                  <a:lnTo>
                    <a:pt x="28194" y="0"/>
                  </a:lnTo>
                </a:path>
                <a:path w="169545" h="226695">
                  <a:moveTo>
                    <a:pt x="28194" y="226313"/>
                  </a:moveTo>
                  <a:lnTo>
                    <a:pt x="0" y="226313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38927" y="4200143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28194" y="0"/>
                  </a:moveTo>
                  <a:lnTo>
                    <a:pt x="0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38927" y="394639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28194" y="0"/>
                  </a:moveTo>
                  <a:lnTo>
                    <a:pt x="0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38927" y="3691889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28194" y="0"/>
                  </a:moveTo>
                  <a:lnTo>
                    <a:pt x="0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138927" y="34663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28194" y="0"/>
                  </a:moveTo>
                  <a:lnTo>
                    <a:pt x="0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65241" y="3691889"/>
              <a:ext cx="113030" cy="254635"/>
            </a:xfrm>
            <a:custGeom>
              <a:avLst/>
              <a:gdLst/>
              <a:ahLst/>
              <a:cxnLst/>
              <a:rect l="l" t="t" r="r" b="b"/>
              <a:pathLst>
                <a:path w="113029" h="254635">
                  <a:moveTo>
                    <a:pt x="112775" y="0"/>
                  </a:moveTo>
                  <a:lnTo>
                    <a:pt x="84581" y="0"/>
                  </a:lnTo>
                  <a:lnTo>
                    <a:pt x="84581" y="28956"/>
                  </a:lnTo>
                  <a:lnTo>
                    <a:pt x="28193" y="28956"/>
                  </a:lnTo>
                  <a:lnTo>
                    <a:pt x="28193" y="57150"/>
                  </a:lnTo>
                  <a:lnTo>
                    <a:pt x="0" y="57150"/>
                  </a:lnTo>
                  <a:lnTo>
                    <a:pt x="0" y="198120"/>
                  </a:lnTo>
                  <a:lnTo>
                    <a:pt x="28193" y="198120"/>
                  </a:lnTo>
                  <a:lnTo>
                    <a:pt x="28193" y="226314"/>
                  </a:lnTo>
                  <a:lnTo>
                    <a:pt x="56387" y="226314"/>
                  </a:lnTo>
                  <a:lnTo>
                    <a:pt x="84581" y="254508"/>
                  </a:lnTo>
                  <a:lnTo>
                    <a:pt x="112775" y="254508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65241" y="4200143"/>
              <a:ext cx="113030" cy="226695"/>
            </a:xfrm>
            <a:custGeom>
              <a:avLst/>
              <a:gdLst/>
              <a:ahLst/>
              <a:cxnLst/>
              <a:rect l="l" t="t" r="r" b="b"/>
              <a:pathLst>
                <a:path w="113029" h="226695">
                  <a:moveTo>
                    <a:pt x="112775" y="0"/>
                  </a:moveTo>
                  <a:lnTo>
                    <a:pt x="28193" y="0"/>
                  </a:lnTo>
                  <a:lnTo>
                    <a:pt x="28193" y="28194"/>
                  </a:lnTo>
                  <a:lnTo>
                    <a:pt x="0" y="28194"/>
                  </a:lnTo>
                  <a:lnTo>
                    <a:pt x="0" y="169926"/>
                  </a:lnTo>
                  <a:lnTo>
                    <a:pt x="56387" y="226314"/>
                  </a:lnTo>
                  <a:lnTo>
                    <a:pt x="112775" y="226314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65241" y="3946397"/>
              <a:ext cx="113030" cy="254000"/>
            </a:xfrm>
            <a:custGeom>
              <a:avLst/>
              <a:gdLst/>
              <a:ahLst/>
              <a:cxnLst/>
              <a:rect l="l" t="t" r="r" b="b"/>
              <a:pathLst>
                <a:path w="113029" h="254000">
                  <a:moveTo>
                    <a:pt x="112775" y="0"/>
                  </a:moveTo>
                  <a:lnTo>
                    <a:pt x="56387" y="0"/>
                  </a:lnTo>
                  <a:lnTo>
                    <a:pt x="0" y="56388"/>
                  </a:lnTo>
                  <a:lnTo>
                    <a:pt x="0" y="197358"/>
                  </a:lnTo>
                  <a:lnTo>
                    <a:pt x="28193" y="197358"/>
                  </a:lnTo>
                  <a:lnTo>
                    <a:pt x="28193" y="225552"/>
                  </a:lnTo>
                  <a:lnTo>
                    <a:pt x="84581" y="225552"/>
                  </a:lnTo>
                  <a:lnTo>
                    <a:pt x="112775" y="253746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365241" y="3466337"/>
              <a:ext cx="169545" cy="226060"/>
            </a:xfrm>
            <a:custGeom>
              <a:avLst/>
              <a:gdLst/>
              <a:ahLst/>
              <a:cxnLst/>
              <a:rect l="l" t="t" r="r" b="b"/>
              <a:pathLst>
                <a:path w="169545" h="226060">
                  <a:moveTo>
                    <a:pt x="112775" y="0"/>
                  </a:moveTo>
                  <a:lnTo>
                    <a:pt x="56387" y="0"/>
                  </a:lnTo>
                  <a:lnTo>
                    <a:pt x="0" y="56388"/>
                  </a:lnTo>
                  <a:lnTo>
                    <a:pt x="0" y="169164"/>
                  </a:lnTo>
                  <a:lnTo>
                    <a:pt x="56387" y="225552"/>
                  </a:lnTo>
                  <a:lnTo>
                    <a:pt x="112775" y="225552"/>
                  </a:lnTo>
                </a:path>
                <a:path w="169545" h="226060">
                  <a:moveTo>
                    <a:pt x="112775" y="0"/>
                  </a:moveTo>
                  <a:lnTo>
                    <a:pt x="169163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78017" y="3691889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4">
                  <a:moveTo>
                    <a:pt x="0" y="0"/>
                  </a:moveTo>
                  <a:lnTo>
                    <a:pt x="56388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78017" y="3946397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4">
                  <a:moveTo>
                    <a:pt x="0" y="0"/>
                  </a:moveTo>
                  <a:lnTo>
                    <a:pt x="56388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478017" y="4200143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4">
                  <a:moveTo>
                    <a:pt x="0" y="0"/>
                  </a:moveTo>
                  <a:lnTo>
                    <a:pt x="56388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478017" y="4426458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4">
                  <a:moveTo>
                    <a:pt x="0" y="0"/>
                  </a:moveTo>
                  <a:lnTo>
                    <a:pt x="56388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506211" y="3946397"/>
              <a:ext cx="677545" cy="0"/>
            </a:xfrm>
            <a:custGeom>
              <a:avLst/>
              <a:gdLst/>
              <a:ahLst/>
              <a:cxnLst/>
              <a:rect l="l" t="t" r="r" b="b"/>
              <a:pathLst>
                <a:path w="677545">
                  <a:moveTo>
                    <a:pt x="0" y="0"/>
                  </a:moveTo>
                  <a:lnTo>
                    <a:pt x="677418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6663690" y="3777234"/>
            <a:ext cx="226060" cy="113030"/>
          </a:xfrm>
          <a:custGeom>
            <a:avLst/>
            <a:gdLst/>
            <a:ahLst/>
            <a:cxnLst/>
            <a:rect l="l" t="t" r="r" b="b"/>
            <a:pathLst>
              <a:path w="226059" h="113029">
                <a:moveTo>
                  <a:pt x="225551" y="112775"/>
                </a:moveTo>
                <a:lnTo>
                  <a:pt x="225551" y="56387"/>
                </a:lnTo>
                <a:lnTo>
                  <a:pt x="197357" y="28193"/>
                </a:lnTo>
                <a:lnTo>
                  <a:pt x="169163" y="28193"/>
                </a:lnTo>
                <a:lnTo>
                  <a:pt x="169163" y="0"/>
                </a:lnTo>
                <a:lnTo>
                  <a:pt x="56387" y="0"/>
                </a:lnTo>
                <a:lnTo>
                  <a:pt x="56387" y="28193"/>
                </a:lnTo>
                <a:lnTo>
                  <a:pt x="28193" y="28193"/>
                </a:lnTo>
                <a:lnTo>
                  <a:pt x="28193" y="56387"/>
                </a:lnTo>
                <a:lnTo>
                  <a:pt x="0" y="56387"/>
                </a:lnTo>
                <a:lnTo>
                  <a:pt x="0" y="112775"/>
                </a:lnTo>
              </a:path>
            </a:pathLst>
          </a:custGeom>
          <a:ln w="451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6161042" y="3754647"/>
            <a:ext cx="525780" cy="158115"/>
            <a:chOff x="6161042" y="3754647"/>
            <a:chExt cx="525780" cy="158115"/>
          </a:xfrm>
        </p:grpSpPr>
        <p:sp>
          <p:nvSpPr>
            <p:cNvPr id="25" name="object 25"/>
            <p:cNvSpPr/>
            <p:nvPr/>
          </p:nvSpPr>
          <p:spPr>
            <a:xfrm>
              <a:off x="6183629" y="3777234"/>
              <a:ext cx="226695" cy="113030"/>
            </a:xfrm>
            <a:custGeom>
              <a:avLst/>
              <a:gdLst/>
              <a:ahLst/>
              <a:cxnLst/>
              <a:rect l="l" t="t" r="r" b="b"/>
              <a:pathLst>
                <a:path w="226695" h="113029">
                  <a:moveTo>
                    <a:pt x="226313" y="112775"/>
                  </a:moveTo>
                  <a:lnTo>
                    <a:pt x="226313" y="56387"/>
                  </a:lnTo>
                  <a:lnTo>
                    <a:pt x="197357" y="56387"/>
                  </a:lnTo>
                  <a:lnTo>
                    <a:pt x="197357" y="28193"/>
                  </a:lnTo>
                  <a:lnTo>
                    <a:pt x="169163" y="28193"/>
                  </a:lnTo>
                  <a:lnTo>
                    <a:pt x="169163" y="0"/>
                  </a:lnTo>
                  <a:lnTo>
                    <a:pt x="56387" y="0"/>
                  </a:lnTo>
                  <a:lnTo>
                    <a:pt x="56387" y="28193"/>
                  </a:lnTo>
                  <a:lnTo>
                    <a:pt x="28193" y="28193"/>
                  </a:lnTo>
                  <a:lnTo>
                    <a:pt x="28193" y="56387"/>
                  </a:lnTo>
                  <a:lnTo>
                    <a:pt x="0" y="56387"/>
                  </a:lnTo>
                  <a:lnTo>
                    <a:pt x="0" y="112775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409943" y="3777234"/>
              <a:ext cx="254000" cy="113030"/>
            </a:xfrm>
            <a:custGeom>
              <a:avLst/>
              <a:gdLst/>
              <a:ahLst/>
              <a:cxnLst/>
              <a:rect l="l" t="t" r="r" b="b"/>
              <a:pathLst>
                <a:path w="254000" h="113029">
                  <a:moveTo>
                    <a:pt x="253746" y="112775"/>
                  </a:moveTo>
                  <a:lnTo>
                    <a:pt x="253746" y="84581"/>
                  </a:lnTo>
                  <a:lnTo>
                    <a:pt x="169164" y="0"/>
                  </a:lnTo>
                  <a:lnTo>
                    <a:pt x="84582" y="0"/>
                  </a:lnTo>
                  <a:lnTo>
                    <a:pt x="0" y="84581"/>
                  </a:lnTo>
                  <a:lnTo>
                    <a:pt x="0" y="112775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6866655" y="3754647"/>
            <a:ext cx="299720" cy="191770"/>
            <a:chOff x="6866655" y="3754647"/>
            <a:chExt cx="299720" cy="191770"/>
          </a:xfrm>
        </p:grpSpPr>
        <p:sp>
          <p:nvSpPr>
            <p:cNvPr id="28" name="object 28"/>
            <p:cNvSpPr/>
            <p:nvPr/>
          </p:nvSpPr>
          <p:spPr>
            <a:xfrm>
              <a:off x="6889242" y="3777234"/>
              <a:ext cx="254635" cy="169545"/>
            </a:xfrm>
            <a:custGeom>
              <a:avLst/>
              <a:gdLst/>
              <a:ahLst/>
              <a:cxnLst/>
              <a:rect l="l" t="t" r="r" b="b"/>
              <a:pathLst>
                <a:path w="254634" h="169545">
                  <a:moveTo>
                    <a:pt x="254507" y="112775"/>
                  </a:moveTo>
                  <a:lnTo>
                    <a:pt x="254507" y="84581"/>
                  </a:lnTo>
                  <a:lnTo>
                    <a:pt x="226313" y="56387"/>
                  </a:lnTo>
                  <a:lnTo>
                    <a:pt x="226313" y="28193"/>
                  </a:lnTo>
                  <a:lnTo>
                    <a:pt x="198119" y="28193"/>
                  </a:lnTo>
                  <a:lnTo>
                    <a:pt x="169925" y="0"/>
                  </a:lnTo>
                  <a:lnTo>
                    <a:pt x="85343" y="0"/>
                  </a:lnTo>
                  <a:lnTo>
                    <a:pt x="57149" y="28193"/>
                  </a:lnTo>
                  <a:lnTo>
                    <a:pt x="28193" y="56387"/>
                  </a:lnTo>
                  <a:lnTo>
                    <a:pt x="28193" y="84581"/>
                  </a:lnTo>
                  <a:lnTo>
                    <a:pt x="0" y="112775"/>
                  </a:lnTo>
                </a:path>
                <a:path w="254634" h="169545">
                  <a:moveTo>
                    <a:pt x="254507" y="112775"/>
                  </a:moveTo>
                  <a:lnTo>
                    <a:pt x="254507" y="169163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889242" y="3890010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h="56514">
                  <a:moveTo>
                    <a:pt x="0" y="0"/>
                  </a:moveTo>
                  <a:lnTo>
                    <a:pt x="0" y="56388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6663690" y="3890009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388"/>
                </a:lnTo>
              </a:path>
            </a:pathLst>
          </a:custGeom>
          <a:ln w="451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09944" y="3890009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388"/>
                </a:lnTo>
              </a:path>
            </a:pathLst>
          </a:custGeom>
          <a:ln w="451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83629" y="3890009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388"/>
                </a:lnTo>
              </a:path>
            </a:pathLst>
          </a:custGeom>
          <a:ln w="451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7143750" y="3268979"/>
            <a:ext cx="587375" cy="1355090"/>
            <a:chOff x="7143750" y="3268979"/>
            <a:chExt cx="587375" cy="1355090"/>
          </a:xfrm>
        </p:grpSpPr>
        <p:sp>
          <p:nvSpPr>
            <p:cNvPr id="34" name="object 34"/>
            <p:cNvSpPr/>
            <p:nvPr/>
          </p:nvSpPr>
          <p:spPr>
            <a:xfrm>
              <a:off x="7143750" y="3946397"/>
              <a:ext cx="565150" cy="0"/>
            </a:xfrm>
            <a:custGeom>
              <a:avLst/>
              <a:gdLst/>
              <a:ahLst/>
              <a:cxnLst/>
              <a:rect l="l" t="t" r="r" b="b"/>
              <a:pathLst>
                <a:path w="565150">
                  <a:moveTo>
                    <a:pt x="0" y="0"/>
                  </a:moveTo>
                  <a:lnTo>
                    <a:pt x="564642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708391" y="3268979"/>
              <a:ext cx="0" cy="1355090"/>
            </a:xfrm>
            <a:custGeom>
              <a:avLst/>
              <a:gdLst/>
              <a:ahLst/>
              <a:cxnLst/>
              <a:rect l="l" t="t" r="r" b="b"/>
              <a:pathLst>
                <a:path h="1355089">
                  <a:moveTo>
                    <a:pt x="0" y="0"/>
                  </a:moveTo>
                  <a:lnTo>
                    <a:pt x="0" y="1354836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4546091" y="3946397"/>
            <a:ext cx="197485" cy="1016635"/>
            <a:chOff x="4546091" y="3946397"/>
            <a:chExt cx="197485" cy="1016635"/>
          </a:xfrm>
        </p:grpSpPr>
        <p:sp>
          <p:nvSpPr>
            <p:cNvPr id="37" name="object 37"/>
            <p:cNvSpPr/>
            <p:nvPr/>
          </p:nvSpPr>
          <p:spPr>
            <a:xfrm>
              <a:off x="4658867" y="4228337"/>
              <a:ext cx="0" cy="734695"/>
            </a:xfrm>
            <a:custGeom>
              <a:avLst/>
              <a:gdLst/>
              <a:ahLst/>
              <a:cxnLst/>
              <a:rect l="l" t="t" r="r" b="b"/>
              <a:pathLst>
                <a:path h="734695">
                  <a:moveTo>
                    <a:pt x="0" y="734568"/>
                  </a:moveTo>
                  <a:lnTo>
                    <a:pt x="0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546091" y="3946397"/>
              <a:ext cx="197485" cy="281940"/>
            </a:xfrm>
            <a:custGeom>
              <a:avLst/>
              <a:gdLst/>
              <a:ahLst/>
              <a:cxnLst/>
              <a:rect l="l" t="t" r="r" b="b"/>
              <a:pathLst>
                <a:path w="197485" h="281939">
                  <a:moveTo>
                    <a:pt x="197358" y="281939"/>
                  </a:moveTo>
                  <a:lnTo>
                    <a:pt x="112775" y="0"/>
                  </a:lnTo>
                  <a:lnTo>
                    <a:pt x="0" y="281939"/>
                  </a:lnTo>
                  <a:lnTo>
                    <a:pt x="197358" y="2819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/>
          <p:nvPr/>
        </p:nvSpPr>
        <p:spPr>
          <a:xfrm>
            <a:off x="2585466" y="3036570"/>
            <a:ext cx="1511935" cy="250825"/>
          </a:xfrm>
          <a:custGeom>
            <a:avLst/>
            <a:gdLst/>
            <a:ahLst/>
            <a:cxnLst/>
            <a:rect l="l" t="t" r="r" b="b"/>
            <a:pathLst>
              <a:path w="1511935" h="250825">
                <a:moveTo>
                  <a:pt x="220979" y="71627"/>
                </a:moveTo>
                <a:lnTo>
                  <a:pt x="202691" y="32003"/>
                </a:lnTo>
                <a:lnTo>
                  <a:pt x="169163" y="8381"/>
                </a:lnTo>
                <a:lnTo>
                  <a:pt x="121157" y="0"/>
                </a:lnTo>
                <a:lnTo>
                  <a:pt x="103870" y="869"/>
                </a:lnTo>
                <a:lnTo>
                  <a:pt x="57149" y="14477"/>
                </a:lnTo>
                <a:lnTo>
                  <a:pt x="23074" y="45767"/>
                </a:lnTo>
                <a:lnTo>
                  <a:pt x="3905" y="92201"/>
                </a:lnTo>
                <a:lnTo>
                  <a:pt x="0" y="126491"/>
                </a:lnTo>
                <a:lnTo>
                  <a:pt x="988" y="143791"/>
                </a:lnTo>
                <a:lnTo>
                  <a:pt x="15239" y="191261"/>
                </a:lnTo>
                <a:lnTo>
                  <a:pt x="33527" y="216503"/>
                </a:lnTo>
                <a:lnTo>
                  <a:pt x="33527" y="124206"/>
                </a:lnTo>
                <a:lnTo>
                  <a:pt x="34099" y="111335"/>
                </a:lnTo>
                <a:lnTo>
                  <a:pt x="45374" y="69175"/>
                </a:lnTo>
                <a:lnTo>
                  <a:pt x="76128" y="37242"/>
                </a:lnTo>
                <a:lnTo>
                  <a:pt x="121157" y="27461"/>
                </a:lnTo>
                <a:lnTo>
                  <a:pt x="124205" y="27511"/>
                </a:lnTo>
                <a:lnTo>
                  <a:pt x="162448" y="37111"/>
                </a:lnTo>
                <a:lnTo>
                  <a:pt x="189023" y="70651"/>
                </a:lnTo>
                <a:lnTo>
                  <a:pt x="192023" y="79247"/>
                </a:lnTo>
                <a:lnTo>
                  <a:pt x="220979" y="71627"/>
                </a:lnTo>
                <a:close/>
              </a:path>
              <a:path w="1511935" h="250825">
                <a:moveTo>
                  <a:pt x="192785" y="233081"/>
                </a:moveTo>
                <a:lnTo>
                  <a:pt x="192785" y="196595"/>
                </a:lnTo>
                <a:lnTo>
                  <a:pt x="187070" y="201037"/>
                </a:lnTo>
                <a:lnTo>
                  <a:pt x="180212" y="205263"/>
                </a:lnTo>
                <a:lnTo>
                  <a:pt x="142779" y="219551"/>
                </a:lnTo>
                <a:lnTo>
                  <a:pt x="121157" y="221696"/>
                </a:lnTo>
                <a:lnTo>
                  <a:pt x="110073" y="221039"/>
                </a:lnTo>
                <a:lnTo>
                  <a:pt x="66805" y="205097"/>
                </a:lnTo>
                <a:lnTo>
                  <a:pt x="39314" y="166747"/>
                </a:lnTo>
                <a:lnTo>
                  <a:pt x="33527" y="124205"/>
                </a:lnTo>
                <a:lnTo>
                  <a:pt x="33527" y="216503"/>
                </a:lnTo>
                <a:lnTo>
                  <a:pt x="73842" y="242018"/>
                </a:lnTo>
                <a:lnTo>
                  <a:pt x="124205" y="250697"/>
                </a:lnTo>
                <a:lnTo>
                  <a:pt x="137219" y="250114"/>
                </a:lnTo>
                <a:lnTo>
                  <a:pt x="150018" y="248316"/>
                </a:lnTo>
                <a:lnTo>
                  <a:pt x="162675" y="245233"/>
                </a:lnTo>
                <a:lnTo>
                  <a:pt x="175259" y="240791"/>
                </a:lnTo>
                <a:lnTo>
                  <a:pt x="187928" y="235575"/>
                </a:lnTo>
                <a:lnTo>
                  <a:pt x="192785" y="233081"/>
                </a:lnTo>
                <a:close/>
              </a:path>
              <a:path w="1511935" h="250825">
                <a:moveTo>
                  <a:pt x="224027" y="212597"/>
                </a:moveTo>
                <a:lnTo>
                  <a:pt x="224027" y="122681"/>
                </a:lnTo>
                <a:lnTo>
                  <a:pt x="121919" y="122681"/>
                </a:lnTo>
                <a:lnTo>
                  <a:pt x="121919" y="150875"/>
                </a:lnTo>
                <a:lnTo>
                  <a:pt x="192785" y="150875"/>
                </a:lnTo>
                <a:lnTo>
                  <a:pt x="192785" y="233081"/>
                </a:lnTo>
                <a:lnTo>
                  <a:pt x="200215" y="229266"/>
                </a:lnTo>
                <a:lnTo>
                  <a:pt x="212336" y="221611"/>
                </a:lnTo>
                <a:lnTo>
                  <a:pt x="224027" y="212597"/>
                </a:lnTo>
                <a:close/>
              </a:path>
              <a:path w="1511935" h="250825">
                <a:moveTo>
                  <a:pt x="419861" y="166115"/>
                </a:moveTo>
                <a:lnTo>
                  <a:pt x="419861" y="158495"/>
                </a:lnTo>
                <a:lnTo>
                  <a:pt x="418445" y="137933"/>
                </a:lnTo>
                <a:lnTo>
                  <a:pt x="397763" y="90677"/>
                </a:lnTo>
                <a:lnTo>
                  <a:pt x="356723" y="68496"/>
                </a:lnTo>
                <a:lnTo>
                  <a:pt x="339851" y="67055"/>
                </a:lnTo>
                <a:lnTo>
                  <a:pt x="322540" y="68508"/>
                </a:lnTo>
                <a:lnTo>
                  <a:pt x="281177" y="91439"/>
                </a:lnTo>
                <a:lnTo>
                  <a:pt x="259746" y="139017"/>
                </a:lnTo>
                <a:lnTo>
                  <a:pt x="258317" y="160019"/>
                </a:lnTo>
                <a:lnTo>
                  <a:pt x="259627" y="180129"/>
                </a:lnTo>
                <a:lnTo>
                  <a:pt x="263651" y="198024"/>
                </a:lnTo>
                <a:lnTo>
                  <a:pt x="270533" y="213490"/>
                </a:lnTo>
                <a:lnTo>
                  <a:pt x="280415" y="226313"/>
                </a:lnTo>
                <a:lnTo>
                  <a:pt x="288797" y="233361"/>
                </a:lnTo>
                <a:lnTo>
                  <a:pt x="288797" y="166115"/>
                </a:lnTo>
                <a:lnTo>
                  <a:pt x="290321" y="166115"/>
                </a:lnTo>
                <a:lnTo>
                  <a:pt x="294798" y="121157"/>
                </a:lnTo>
                <a:lnTo>
                  <a:pt x="330743" y="92297"/>
                </a:lnTo>
                <a:lnTo>
                  <a:pt x="339851" y="91506"/>
                </a:lnTo>
                <a:lnTo>
                  <a:pt x="342137" y="91582"/>
                </a:lnTo>
                <a:lnTo>
                  <a:pt x="377189" y="108203"/>
                </a:lnTo>
                <a:lnTo>
                  <a:pt x="388619" y="141731"/>
                </a:lnTo>
                <a:lnTo>
                  <a:pt x="388619" y="166115"/>
                </a:lnTo>
                <a:lnTo>
                  <a:pt x="419861" y="166115"/>
                </a:lnTo>
                <a:close/>
              </a:path>
              <a:path w="1511935" h="250825">
                <a:moveTo>
                  <a:pt x="419099" y="193547"/>
                </a:moveTo>
                <a:lnTo>
                  <a:pt x="387857" y="189737"/>
                </a:lnTo>
                <a:lnTo>
                  <a:pt x="384464" y="198739"/>
                </a:lnTo>
                <a:lnTo>
                  <a:pt x="380142" y="206311"/>
                </a:lnTo>
                <a:lnTo>
                  <a:pt x="342137" y="225551"/>
                </a:lnTo>
                <a:lnTo>
                  <a:pt x="331267" y="224670"/>
                </a:lnTo>
                <a:lnTo>
                  <a:pt x="298549" y="201906"/>
                </a:lnTo>
                <a:lnTo>
                  <a:pt x="288797" y="166115"/>
                </a:lnTo>
                <a:lnTo>
                  <a:pt x="288797" y="233361"/>
                </a:lnTo>
                <a:lnTo>
                  <a:pt x="339851" y="249813"/>
                </a:lnTo>
                <a:lnTo>
                  <a:pt x="342137" y="249890"/>
                </a:lnTo>
                <a:lnTo>
                  <a:pt x="356092" y="249066"/>
                </a:lnTo>
                <a:lnTo>
                  <a:pt x="400990" y="227302"/>
                </a:lnTo>
                <a:lnTo>
                  <a:pt x="414492" y="206418"/>
                </a:lnTo>
                <a:lnTo>
                  <a:pt x="419099" y="193547"/>
                </a:lnTo>
                <a:close/>
              </a:path>
              <a:path w="1511935" h="250825">
                <a:moveTo>
                  <a:pt x="388619" y="166115"/>
                </a:moveTo>
                <a:lnTo>
                  <a:pt x="388619" y="141731"/>
                </a:lnTo>
                <a:lnTo>
                  <a:pt x="290321" y="141731"/>
                </a:lnTo>
                <a:lnTo>
                  <a:pt x="290321" y="166115"/>
                </a:lnTo>
                <a:lnTo>
                  <a:pt x="388619" y="166115"/>
                </a:lnTo>
                <a:close/>
              </a:path>
              <a:path w="1511935" h="250825">
                <a:moveTo>
                  <a:pt x="598932" y="246125"/>
                </a:moveTo>
                <a:lnTo>
                  <a:pt x="598932" y="138683"/>
                </a:lnTo>
                <a:lnTo>
                  <a:pt x="598908" y="128801"/>
                </a:lnTo>
                <a:lnTo>
                  <a:pt x="598741" y="120776"/>
                </a:lnTo>
                <a:lnTo>
                  <a:pt x="598289" y="114466"/>
                </a:lnTo>
                <a:lnTo>
                  <a:pt x="597407" y="109727"/>
                </a:lnTo>
                <a:lnTo>
                  <a:pt x="595883" y="100583"/>
                </a:lnTo>
                <a:lnTo>
                  <a:pt x="568451" y="72389"/>
                </a:lnTo>
                <a:lnTo>
                  <a:pt x="538733" y="67055"/>
                </a:lnTo>
                <a:lnTo>
                  <a:pt x="521577" y="68794"/>
                </a:lnTo>
                <a:lnTo>
                  <a:pt x="506634" y="74104"/>
                </a:lnTo>
                <a:lnTo>
                  <a:pt x="493835" y="83129"/>
                </a:lnTo>
                <a:lnTo>
                  <a:pt x="483107" y="96011"/>
                </a:lnTo>
                <a:lnTo>
                  <a:pt x="483107" y="70865"/>
                </a:lnTo>
                <a:lnTo>
                  <a:pt x="456438" y="70865"/>
                </a:lnTo>
                <a:lnTo>
                  <a:pt x="456438" y="246125"/>
                </a:lnTo>
                <a:lnTo>
                  <a:pt x="486155" y="246125"/>
                </a:lnTo>
                <a:lnTo>
                  <a:pt x="486155" y="150113"/>
                </a:lnTo>
                <a:lnTo>
                  <a:pt x="487013" y="134826"/>
                </a:lnTo>
                <a:lnTo>
                  <a:pt x="507134" y="99274"/>
                </a:lnTo>
                <a:lnTo>
                  <a:pt x="532638" y="92201"/>
                </a:lnTo>
                <a:lnTo>
                  <a:pt x="541019" y="92201"/>
                </a:lnTo>
                <a:lnTo>
                  <a:pt x="568547" y="123443"/>
                </a:lnTo>
                <a:lnTo>
                  <a:pt x="569213" y="139445"/>
                </a:lnTo>
                <a:lnTo>
                  <a:pt x="569213" y="246125"/>
                </a:lnTo>
                <a:lnTo>
                  <a:pt x="598932" y="246125"/>
                </a:lnTo>
                <a:close/>
              </a:path>
              <a:path w="1511935" h="250825">
                <a:moveTo>
                  <a:pt x="797051" y="162305"/>
                </a:moveTo>
                <a:lnTo>
                  <a:pt x="797051" y="158495"/>
                </a:lnTo>
                <a:lnTo>
                  <a:pt x="795623" y="137933"/>
                </a:lnTo>
                <a:lnTo>
                  <a:pt x="774191" y="90677"/>
                </a:lnTo>
                <a:lnTo>
                  <a:pt x="734091" y="68551"/>
                </a:lnTo>
                <a:lnTo>
                  <a:pt x="717041" y="67055"/>
                </a:lnTo>
                <a:lnTo>
                  <a:pt x="699611" y="68508"/>
                </a:lnTo>
                <a:lnTo>
                  <a:pt x="657605" y="91439"/>
                </a:lnTo>
                <a:lnTo>
                  <a:pt x="636174" y="139017"/>
                </a:lnTo>
                <a:lnTo>
                  <a:pt x="634746" y="160019"/>
                </a:lnTo>
                <a:lnTo>
                  <a:pt x="636174" y="180129"/>
                </a:lnTo>
                <a:lnTo>
                  <a:pt x="640460" y="198024"/>
                </a:lnTo>
                <a:lnTo>
                  <a:pt x="647604" y="213490"/>
                </a:lnTo>
                <a:lnTo>
                  <a:pt x="657605" y="226313"/>
                </a:lnTo>
                <a:lnTo>
                  <a:pt x="665988" y="233423"/>
                </a:lnTo>
                <a:lnTo>
                  <a:pt x="665988" y="166115"/>
                </a:lnTo>
                <a:lnTo>
                  <a:pt x="667511" y="166115"/>
                </a:lnTo>
                <a:lnTo>
                  <a:pt x="667511" y="141731"/>
                </a:lnTo>
                <a:lnTo>
                  <a:pt x="668928" y="130873"/>
                </a:lnTo>
                <a:lnTo>
                  <a:pt x="690038" y="99155"/>
                </a:lnTo>
                <a:lnTo>
                  <a:pt x="717041" y="91439"/>
                </a:lnTo>
                <a:lnTo>
                  <a:pt x="727912" y="92452"/>
                </a:lnTo>
                <a:lnTo>
                  <a:pt x="761714" y="122396"/>
                </a:lnTo>
                <a:lnTo>
                  <a:pt x="765047" y="141731"/>
                </a:lnTo>
                <a:lnTo>
                  <a:pt x="765047" y="166115"/>
                </a:lnTo>
                <a:lnTo>
                  <a:pt x="796290" y="166115"/>
                </a:lnTo>
                <a:lnTo>
                  <a:pt x="797051" y="162305"/>
                </a:lnTo>
                <a:close/>
              </a:path>
              <a:path w="1511935" h="250825">
                <a:moveTo>
                  <a:pt x="795527" y="193547"/>
                </a:moveTo>
                <a:lnTo>
                  <a:pt x="765047" y="189737"/>
                </a:lnTo>
                <a:lnTo>
                  <a:pt x="761333" y="198739"/>
                </a:lnTo>
                <a:lnTo>
                  <a:pt x="757046" y="206311"/>
                </a:lnTo>
                <a:lnTo>
                  <a:pt x="718565" y="225551"/>
                </a:lnTo>
                <a:lnTo>
                  <a:pt x="708136" y="224670"/>
                </a:lnTo>
                <a:lnTo>
                  <a:pt x="675417" y="201906"/>
                </a:lnTo>
                <a:lnTo>
                  <a:pt x="665988" y="166115"/>
                </a:lnTo>
                <a:lnTo>
                  <a:pt x="665988" y="233423"/>
                </a:lnTo>
                <a:lnTo>
                  <a:pt x="669917" y="236755"/>
                </a:lnTo>
                <a:lnTo>
                  <a:pt x="684085" y="244125"/>
                </a:lnTo>
                <a:lnTo>
                  <a:pt x="700254" y="248495"/>
                </a:lnTo>
                <a:lnTo>
                  <a:pt x="718565" y="249935"/>
                </a:lnTo>
                <a:lnTo>
                  <a:pt x="733282" y="249066"/>
                </a:lnTo>
                <a:lnTo>
                  <a:pt x="777847" y="227302"/>
                </a:lnTo>
                <a:lnTo>
                  <a:pt x="791253" y="206418"/>
                </a:lnTo>
                <a:lnTo>
                  <a:pt x="795527" y="193547"/>
                </a:lnTo>
                <a:close/>
              </a:path>
              <a:path w="1511935" h="250825">
                <a:moveTo>
                  <a:pt x="765047" y="166115"/>
                </a:moveTo>
                <a:lnTo>
                  <a:pt x="765047" y="141731"/>
                </a:lnTo>
                <a:lnTo>
                  <a:pt x="667511" y="141731"/>
                </a:lnTo>
                <a:lnTo>
                  <a:pt x="667511" y="166115"/>
                </a:lnTo>
                <a:lnTo>
                  <a:pt x="765047" y="166115"/>
                </a:lnTo>
                <a:close/>
              </a:path>
              <a:path w="1511935" h="250825">
                <a:moveTo>
                  <a:pt x="928115" y="76199"/>
                </a:moveTo>
                <a:lnTo>
                  <a:pt x="920567" y="72199"/>
                </a:lnTo>
                <a:lnTo>
                  <a:pt x="912876" y="69341"/>
                </a:lnTo>
                <a:lnTo>
                  <a:pt x="905184" y="67627"/>
                </a:lnTo>
                <a:lnTo>
                  <a:pt x="897635" y="67055"/>
                </a:lnTo>
                <a:lnTo>
                  <a:pt x="890777" y="67055"/>
                </a:lnTo>
                <a:lnTo>
                  <a:pt x="859535" y="97535"/>
                </a:lnTo>
                <a:lnTo>
                  <a:pt x="859535" y="70865"/>
                </a:lnTo>
                <a:lnTo>
                  <a:pt x="832865" y="70865"/>
                </a:lnTo>
                <a:lnTo>
                  <a:pt x="832865" y="246125"/>
                </a:lnTo>
                <a:lnTo>
                  <a:pt x="862583" y="246125"/>
                </a:lnTo>
                <a:lnTo>
                  <a:pt x="862583" y="154685"/>
                </a:lnTo>
                <a:lnTo>
                  <a:pt x="862881" y="145244"/>
                </a:lnTo>
                <a:lnTo>
                  <a:pt x="873251" y="107441"/>
                </a:lnTo>
                <a:lnTo>
                  <a:pt x="890015" y="97535"/>
                </a:lnTo>
                <a:lnTo>
                  <a:pt x="903732" y="97535"/>
                </a:lnTo>
                <a:lnTo>
                  <a:pt x="910589" y="99821"/>
                </a:lnTo>
                <a:lnTo>
                  <a:pt x="918210" y="103631"/>
                </a:lnTo>
                <a:lnTo>
                  <a:pt x="928115" y="76199"/>
                </a:lnTo>
                <a:close/>
              </a:path>
              <a:path w="1511935" h="250825">
                <a:moveTo>
                  <a:pt x="1058417" y="158495"/>
                </a:moveTo>
                <a:lnTo>
                  <a:pt x="1058417" y="134873"/>
                </a:lnTo>
                <a:lnTo>
                  <a:pt x="1048690" y="137707"/>
                </a:lnTo>
                <a:lnTo>
                  <a:pt x="1036605" y="140398"/>
                </a:lnTo>
                <a:lnTo>
                  <a:pt x="1022092" y="142803"/>
                </a:lnTo>
                <a:lnTo>
                  <a:pt x="1005078" y="144779"/>
                </a:lnTo>
                <a:lnTo>
                  <a:pt x="996946" y="145922"/>
                </a:lnTo>
                <a:lnTo>
                  <a:pt x="957072" y="159257"/>
                </a:lnTo>
                <a:lnTo>
                  <a:pt x="941832" y="176783"/>
                </a:lnTo>
                <a:lnTo>
                  <a:pt x="938022" y="183641"/>
                </a:lnTo>
                <a:lnTo>
                  <a:pt x="935735" y="191261"/>
                </a:lnTo>
                <a:lnTo>
                  <a:pt x="935735" y="200405"/>
                </a:lnTo>
                <a:lnTo>
                  <a:pt x="951738" y="236219"/>
                </a:lnTo>
                <a:lnTo>
                  <a:pt x="967739" y="245393"/>
                </a:lnTo>
                <a:lnTo>
                  <a:pt x="967739" y="194309"/>
                </a:lnTo>
                <a:lnTo>
                  <a:pt x="969263" y="188975"/>
                </a:lnTo>
                <a:lnTo>
                  <a:pt x="1009650" y="169163"/>
                </a:lnTo>
                <a:lnTo>
                  <a:pt x="1024770" y="166747"/>
                </a:lnTo>
                <a:lnTo>
                  <a:pt x="1038034" y="164115"/>
                </a:lnTo>
                <a:lnTo>
                  <a:pt x="1049297" y="161341"/>
                </a:lnTo>
                <a:lnTo>
                  <a:pt x="1058417" y="158495"/>
                </a:lnTo>
                <a:close/>
              </a:path>
              <a:path w="1511935" h="250825">
                <a:moveTo>
                  <a:pt x="1098042" y="246125"/>
                </a:moveTo>
                <a:lnTo>
                  <a:pt x="1094232" y="239267"/>
                </a:lnTo>
                <a:lnTo>
                  <a:pt x="1091183" y="232409"/>
                </a:lnTo>
                <a:lnTo>
                  <a:pt x="1090422" y="225551"/>
                </a:lnTo>
                <a:lnTo>
                  <a:pt x="1089421" y="217979"/>
                </a:lnTo>
                <a:lnTo>
                  <a:pt x="1088707" y="206692"/>
                </a:lnTo>
                <a:lnTo>
                  <a:pt x="1088278" y="191690"/>
                </a:lnTo>
                <a:lnTo>
                  <a:pt x="1088136" y="172973"/>
                </a:lnTo>
                <a:lnTo>
                  <a:pt x="1088112" y="123920"/>
                </a:lnTo>
                <a:lnTo>
                  <a:pt x="1087945" y="116204"/>
                </a:lnTo>
                <a:lnTo>
                  <a:pt x="1087493" y="110204"/>
                </a:lnTo>
                <a:lnTo>
                  <a:pt x="1086611" y="105917"/>
                </a:lnTo>
                <a:lnTo>
                  <a:pt x="1085088" y="97535"/>
                </a:lnTo>
                <a:lnTo>
                  <a:pt x="1049678" y="70019"/>
                </a:lnTo>
                <a:lnTo>
                  <a:pt x="1019555" y="67077"/>
                </a:lnTo>
                <a:lnTo>
                  <a:pt x="1009304" y="67365"/>
                </a:lnTo>
                <a:lnTo>
                  <a:pt x="965358" y="80486"/>
                </a:lnTo>
                <a:lnTo>
                  <a:pt x="943201" y="112002"/>
                </a:lnTo>
                <a:lnTo>
                  <a:pt x="941069" y="121157"/>
                </a:lnTo>
                <a:lnTo>
                  <a:pt x="970026" y="124967"/>
                </a:lnTo>
                <a:lnTo>
                  <a:pt x="972728" y="116097"/>
                </a:lnTo>
                <a:lnTo>
                  <a:pt x="976217" y="108870"/>
                </a:lnTo>
                <a:lnTo>
                  <a:pt x="1015745" y="91439"/>
                </a:lnTo>
                <a:lnTo>
                  <a:pt x="1026461" y="92023"/>
                </a:lnTo>
                <a:lnTo>
                  <a:pt x="1057858" y="118812"/>
                </a:lnTo>
                <a:lnTo>
                  <a:pt x="1058417" y="127253"/>
                </a:lnTo>
                <a:lnTo>
                  <a:pt x="1058417" y="226623"/>
                </a:lnTo>
                <a:lnTo>
                  <a:pt x="1060704" y="224789"/>
                </a:lnTo>
                <a:lnTo>
                  <a:pt x="1061466" y="233171"/>
                </a:lnTo>
                <a:lnTo>
                  <a:pt x="1063752" y="240029"/>
                </a:lnTo>
                <a:lnTo>
                  <a:pt x="1066800" y="246125"/>
                </a:lnTo>
                <a:lnTo>
                  <a:pt x="1098042" y="246125"/>
                </a:lnTo>
                <a:close/>
              </a:path>
              <a:path w="1511935" h="250825">
                <a:moveTo>
                  <a:pt x="1058417" y="226623"/>
                </a:moveTo>
                <a:lnTo>
                  <a:pt x="1058417" y="169163"/>
                </a:lnTo>
                <a:lnTo>
                  <a:pt x="1058120" y="178307"/>
                </a:lnTo>
                <a:lnTo>
                  <a:pt x="1057179" y="186308"/>
                </a:lnTo>
                <a:lnTo>
                  <a:pt x="1034033" y="219455"/>
                </a:lnTo>
                <a:lnTo>
                  <a:pt x="1001101" y="226957"/>
                </a:lnTo>
                <a:lnTo>
                  <a:pt x="994779" y="226516"/>
                </a:lnTo>
                <a:lnTo>
                  <a:pt x="967739" y="207263"/>
                </a:lnTo>
                <a:lnTo>
                  <a:pt x="967739" y="245393"/>
                </a:lnTo>
                <a:lnTo>
                  <a:pt x="970407" y="246506"/>
                </a:lnTo>
                <a:lnTo>
                  <a:pt x="982384" y="249078"/>
                </a:lnTo>
                <a:lnTo>
                  <a:pt x="994779" y="249862"/>
                </a:lnTo>
                <a:lnTo>
                  <a:pt x="1001101" y="249756"/>
                </a:lnTo>
                <a:lnTo>
                  <a:pt x="1044702" y="236696"/>
                </a:lnTo>
                <a:lnTo>
                  <a:pt x="1052703" y="231207"/>
                </a:lnTo>
                <a:lnTo>
                  <a:pt x="1058417" y="226623"/>
                </a:lnTo>
                <a:close/>
              </a:path>
              <a:path w="1511935" h="250825">
                <a:moveTo>
                  <a:pt x="1139952" y="93725"/>
                </a:moveTo>
                <a:lnTo>
                  <a:pt x="1139952" y="70865"/>
                </a:lnTo>
                <a:lnTo>
                  <a:pt x="1117854" y="70865"/>
                </a:lnTo>
                <a:lnTo>
                  <a:pt x="1117854" y="93725"/>
                </a:lnTo>
                <a:lnTo>
                  <a:pt x="1139952" y="93725"/>
                </a:lnTo>
                <a:close/>
              </a:path>
              <a:path w="1511935" h="250825">
                <a:moveTo>
                  <a:pt x="1203960" y="246125"/>
                </a:moveTo>
                <a:lnTo>
                  <a:pt x="1199388" y="219455"/>
                </a:lnTo>
                <a:lnTo>
                  <a:pt x="1194054" y="220217"/>
                </a:lnTo>
                <a:lnTo>
                  <a:pt x="1189482" y="220979"/>
                </a:lnTo>
                <a:lnTo>
                  <a:pt x="1181861" y="220979"/>
                </a:lnTo>
                <a:lnTo>
                  <a:pt x="1178814" y="220217"/>
                </a:lnTo>
                <a:lnTo>
                  <a:pt x="1171956" y="215645"/>
                </a:lnTo>
                <a:lnTo>
                  <a:pt x="1171194" y="212597"/>
                </a:lnTo>
                <a:lnTo>
                  <a:pt x="1170432" y="210311"/>
                </a:lnTo>
                <a:lnTo>
                  <a:pt x="1169670" y="204977"/>
                </a:lnTo>
                <a:lnTo>
                  <a:pt x="1169670" y="9143"/>
                </a:lnTo>
                <a:lnTo>
                  <a:pt x="1139952" y="27431"/>
                </a:lnTo>
                <a:lnTo>
                  <a:pt x="1139952" y="195071"/>
                </a:lnTo>
                <a:lnTo>
                  <a:pt x="1140225" y="207192"/>
                </a:lnTo>
                <a:lnTo>
                  <a:pt x="1155954" y="243839"/>
                </a:lnTo>
                <a:lnTo>
                  <a:pt x="1187958" y="248411"/>
                </a:lnTo>
                <a:lnTo>
                  <a:pt x="1195578" y="247649"/>
                </a:lnTo>
                <a:lnTo>
                  <a:pt x="1203960" y="246125"/>
                </a:lnTo>
                <a:close/>
              </a:path>
              <a:path w="1511935" h="250825">
                <a:moveTo>
                  <a:pt x="1199388" y="93725"/>
                </a:moveTo>
                <a:lnTo>
                  <a:pt x="1199388" y="70865"/>
                </a:lnTo>
                <a:lnTo>
                  <a:pt x="1169670" y="70865"/>
                </a:lnTo>
                <a:lnTo>
                  <a:pt x="1169670" y="93725"/>
                </a:lnTo>
                <a:lnTo>
                  <a:pt x="1199388" y="93725"/>
                </a:lnTo>
                <a:close/>
              </a:path>
              <a:path w="1511935" h="250825">
                <a:moveTo>
                  <a:pt x="1382267" y="156209"/>
                </a:moveTo>
                <a:lnTo>
                  <a:pt x="1369409" y="103381"/>
                </a:lnTo>
                <a:lnTo>
                  <a:pt x="1333119" y="72866"/>
                </a:lnTo>
                <a:lnTo>
                  <a:pt x="1299972" y="67055"/>
                </a:lnTo>
                <a:lnTo>
                  <a:pt x="1284100" y="68210"/>
                </a:lnTo>
                <a:lnTo>
                  <a:pt x="1244345" y="86105"/>
                </a:lnTo>
                <a:lnTo>
                  <a:pt x="1219378" y="135612"/>
                </a:lnTo>
                <a:lnTo>
                  <a:pt x="1217676" y="158495"/>
                </a:lnTo>
                <a:lnTo>
                  <a:pt x="1219104" y="179486"/>
                </a:lnTo>
                <a:lnTo>
                  <a:pt x="1223391" y="197834"/>
                </a:lnTo>
                <a:lnTo>
                  <a:pt x="1230534" y="213467"/>
                </a:lnTo>
                <a:lnTo>
                  <a:pt x="1240536" y="226313"/>
                </a:lnTo>
                <a:lnTo>
                  <a:pt x="1248156" y="232789"/>
                </a:lnTo>
                <a:lnTo>
                  <a:pt x="1248156" y="158495"/>
                </a:lnTo>
                <a:lnTo>
                  <a:pt x="1249025" y="142815"/>
                </a:lnTo>
                <a:lnTo>
                  <a:pt x="1270504" y="100762"/>
                </a:lnTo>
                <a:lnTo>
                  <a:pt x="1299972" y="91439"/>
                </a:lnTo>
                <a:lnTo>
                  <a:pt x="1310401" y="92452"/>
                </a:lnTo>
                <a:lnTo>
                  <a:pt x="1343108" y="117657"/>
                </a:lnTo>
                <a:lnTo>
                  <a:pt x="1351788" y="157733"/>
                </a:lnTo>
                <a:lnTo>
                  <a:pt x="1351788" y="233542"/>
                </a:lnTo>
                <a:lnTo>
                  <a:pt x="1359693" y="226694"/>
                </a:lnTo>
                <a:lnTo>
                  <a:pt x="1379505" y="186308"/>
                </a:lnTo>
                <a:lnTo>
                  <a:pt x="1381565" y="172045"/>
                </a:lnTo>
                <a:lnTo>
                  <a:pt x="1382267" y="156209"/>
                </a:lnTo>
                <a:close/>
              </a:path>
              <a:path w="1511935" h="250825">
                <a:moveTo>
                  <a:pt x="1351788" y="233542"/>
                </a:moveTo>
                <a:lnTo>
                  <a:pt x="1351788" y="157733"/>
                </a:lnTo>
                <a:lnTo>
                  <a:pt x="1350799" y="173747"/>
                </a:lnTo>
                <a:lnTo>
                  <a:pt x="1347882" y="187547"/>
                </a:lnTo>
                <a:lnTo>
                  <a:pt x="1319974" y="221456"/>
                </a:lnTo>
                <a:lnTo>
                  <a:pt x="1299972" y="225551"/>
                </a:lnTo>
                <a:lnTo>
                  <a:pt x="1289101" y="224539"/>
                </a:lnTo>
                <a:lnTo>
                  <a:pt x="1256192" y="199643"/>
                </a:lnTo>
                <a:lnTo>
                  <a:pt x="1248156" y="158495"/>
                </a:lnTo>
                <a:lnTo>
                  <a:pt x="1248156" y="232789"/>
                </a:lnTo>
                <a:lnTo>
                  <a:pt x="1252823" y="236755"/>
                </a:lnTo>
                <a:lnTo>
                  <a:pt x="1266825" y="244125"/>
                </a:lnTo>
                <a:lnTo>
                  <a:pt x="1282541" y="248495"/>
                </a:lnTo>
                <a:lnTo>
                  <a:pt x="1299972" y="249935"/>
                </a:lnTo>
                <a:lnTo>
                  <a:pt x="1311247" y="249340"/>
                </a:lnTo>
                <a:lnTo>
                  <a:pt x="1322165" y="247459"/>
                </a:lnTo>
                <a:lnTo>
                  <a:pt x="1332654" y="244149"/>
                </a:lnTo>
                <a:lnTo>
                  <a:pt x="1342644" y="239267"/>
                </a:lnTo>
                <a:lnTo>
                  <a:pt x="1351788" y="233542"/>
                </a:lnTo>
                <a:close/>
              </a:path>
              <a:path w="1511935" h="250825">
                <a:moveTo>
                  <a:pt x="1511808" y="76199"/>
                </a:moveTo>
                <a:lnTo>
                  <a:pt x="1504366" y="72199"/>
                </a:lnTo>
                <a:lnTo>
                  <a:pt x="1496853" y="69341"/>
                </a:lnTo>
                <a:lnTo>
                  <a:pt x="1489198" y="67627"/>
                </a:lnTo>
                <a:lnTo>
                  <a:pt x="1481328" y="67055"/>
                </a:lnTo>
                <a:lnTo>
                  <a:pt x="1474470" y="67055"/>
                </a:lnTo>
                <a:lnTo>
                  <a:pt x="1443228" y="97535"/>
                </a:lnTo>
                <a:lnTo>
                  <a:pt x="1443228" y="70865"/>
                </a:lnTo>
                <a:lnTo>
                  <a:pt x="1416558" y="70865"/>
                </a:lnTo>
                <a:lnTo>
                  <a:pt x="1416558" y="246125"/>
                </a:lnTo>
                <a:lnTo>
                  <a:pt x="1446276" y="246125"/>
                </a:lnTo>
                <a:lnTo>
                  <a:pt x="1446276" y="154685"/>
                </a:lnTo>
                <a:lnTo>
                  <a:pt x="1446573" y="145244"/>
                </a:lnTo>
                <a:lnTo>
                  <a:pt x="1457706" y="107441"/>
                </a:lnTo>
                <a:lnTo>
                  <a:pt x="1473708" y="97535"/>
                </a:lnTo>
                <a:lnTo>
                  <a:pt x="1487423" y="97535"/>
                </a:lnTo>
                <a:lnTo>
                  <a:pt x="1494282" y="99821"/>
                </a:lnTo>
                <a:lnTo>
                  <a:pt x="1501902" y="103631"/>
                </a:lnTo>
                <a:lnTo>
                  <a:pt x="1511808" y="761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977384" y="3036570"/>
            <a:ext cx="688975" cy="250825"/>
          </a:xfrm>
          <a:custGeom>
            <a:avLst/>
            <a:gdLst/>
            <a:ahLst/>
            <a:cxnLst/>
            <a:rect l="l" t="t" r="r" b="b"/>
            <a:pathLst>
              <a:path w="688975" h="250825">
                <a:moveTo>
                  <a:pt x="220980" y="71627"/>
                </a:moveTo>
                <a:lnTo>
                  <a:pt x="202692" y="32003"/>
                </a:lnTo>
                <a:lnTo>
                  <a:pt x="169164" y="8381"/>
                </a:lnTo>
                <a:lnTo>
                  <a:pt x="121158" y="0"/>
                </a:lnTo>
                <a:lnTo>
                  <a:pt x="103870" y="869"/>
                </a:lnTo>
                <a:lnTo>
                  <a:pt x="57150" y="14477"/>
                </a:lnTo>
                <a:lnTo>
                  <a:pt x="22752" y="45767"/>
                </a:lnTo>
                <a:lnTo>
                  <a:pt x="3524" y="92201"/>
                </a:lnTo>
                <a:lnTo>
                  <a:pt x="0" y="126491"/>
                </a:lnTo>
                <a:lnTo>
                  <a:pt x="881" y="143791"/>
                </a:lnTo>
                <a:lnTo>
                  <a:pt x="15240" y="191261"/>
                </a:lnTo>
                <a:lnTo>
                  <a:pt x="32766" y="215604"/>
                </a:lnTo>
                <a:lnTo>
                  <a:pt x="32766" y="124205"/>
                </a:lnTo>
                <a:lnTo>
                  <a:pt x="33349" y="111335"/>
                </a:lnTo>
                <a:lnTo>
                  <a:pt x="45374" y="69175"/>
                </a:lnTo>
                <a:lnTo>
                  <a:pt x="76128" y="37242"/>
                </a:lnTo>
                <a:lnTo>
                  <a:pt x="121158" y="27461"/>
                </a:lnTo>
                <a:lnTo>
                  <a:pt x="124206" y="27511"/>
                </a:lnTo>
                <a:lnTo>
                  <a:pt x="162127" y="37111"/>
                </a:lnTo>
                <a:lnTo>
                  <a:pt x="189023" y="70651"/>
                </a:lnTo>
                <a:lnTo>
                  <a:pt x="192024" y="79247"/>
                </a:lnTo>
                <a:lnTo>
                  <a:pt x="220980" y="71627"/>
                </a:lnTo>
                <a:close/>
              </a:path>
              <a:path w="688975" h="250825">
                <a:moveTo>
                  <a:pt x="192786" y="233081"/>
                </a:moveTo>
                <a:lnTo>
                  <a:pt x="192786" y="196595"/>
                </a:lnTo>
                <a:lnTo>
                  <a:pt x="187071" y="201037"/>
                </a:lnTo>
                <a:lnTo>
                  <a:pt x="180213" y="205263"/>
                </a:lnTo>
                <a:lnTo>
                  <a:pt x="142494" y="219551"/>
                </a:lnTo>
                <a:lnTo>
                  <a:pt x="121158" y="221696"/>
                </a:lnTo>
                <a:lnTo>
                  <a:pt x="110073" y="221039"/>
                </a:lnTo>
                <a:lnTo>
                  <a:pt x="66805" y="205097"/>
                </a:lnTo>
                <a:lnTo>
                  <a:pt x="39195" y="166747"/>
                </a:lnTo>
                <a:lnTo>
                  <a:pt x="32766" y="124205"/>
                </a:lnTo>
                <a:lnTo>
                  <a:pt x="32766" y="215604"/>
                </a:lnTo>
                <a:lnTo>
                  <a:pt x="73842" y="242018"/>
                </a:lnTo>
                <a:lnTo>
                  <a:pt x="124206" y="250697"/>
                </a:lnTo>
                <a:lnTo>
                  <a:pt x="137219" y="250114"/>
                </a:lnTo>
                <a:lnTo>
                  <a:pt x="150018" y="248316"/>
                </a:lnTo>
                <a:lnTo>
                  <a:pt x="162675" y="245233"/>
                </a:lnTo>
                <a:lnTo>
                  <a:pt x="175260" y="240791"/>
                </a:lnTo>
                <a:lnTo>
                  <a:pt x="187928" y="235575"/>
                </a:lnTo>
                <a:lnTo>
                  <a:pt x="192786" y="233081"/>
                </a:lnTo>
                <a:close/>
              </a:path>
              <a:path w="688975" h="250825">
                <a:moveTo>
                  <a:pt x="224028" y="212597"/>
                </a:moveTo>
                <a:lnTo>
                  <a:pt x="224028" y="122681"/>
                </a:lnTo>
                <a:lnTo>
                  <a:pt x="121920" y="122681"/>
                </a:lnTo>
                <a:lnTo>
                  <a:pt x="121920" y="150875"/>
                </a:lnTo>
                <a:lnTo>
                  <a:pt x="192786" y="150875"/>
                </a:lnTo>
                <a:lnTo>
                  <a:pt x="192786" y="233081"/>
                </a:lnTo>
                <a:lnTo>
                  <a:pt x="200215" y="229266"/>
                </a:lnTo>
                <a:lnTo>
                  <a:pt x="212336" y="221611"/>
                </a:lnTo>
                <a:lnTo>
                  <a:pt x="224028" y="212597"/>
                </a:lnTo>
                <a:close/>
              </a:path>
              <a:path w="688975" h="250825">
                <a:moveTo>
                  <a:pt x="422910" y="233868"/>
                </a:moveTo>
                <a:lnTo>
                  <a:pt x="422910" y="188213"/>
                </a:lnTo>
                <a:lnTo>
                  <a:pt x="420624" y="195071"/>
                </a:lnTo>
                <a:lnTo>
                  <a:pt x="416052" y="201167"/>
                </a:lnTo>
                <a:lnTo>
                  <a:pt x="379857" y="220503"/>
                </a:lnTo>
                <a:lnTo>
                  <a:pt x="362712" y="221741"/>
                </a:lnTo>
                <a:lnTo>
                  <a:pt x="352698" y="221313"/>
                </a:lnTo>
                <a:lnTo>
                  <a:pt x="311181" y="206216"/>
                </a:lnTo>
                <a:lnTo>
                  <a:pt x="291084" y="166115"/>
                </a:lnTo>
                <a:lnTo>
                  <a:pt x="260604" y="168401"/>
                </a:lnTo>
                <a:lnTo>
                  <a:pt x="274320" y="211835"/>
                </a:lnTo>
                <a:lnTo>
                  <a:pt x="308610" y="240791"/>
                </a:lnTo>
                <a:lnTo>
                  <a:pt x="348364" y="250114"/>
                </a:lnTo>
                <a:lnTo>
                  <a:pt x="362712" y="250641"/>
                </a:lnTo>
                <a:lnTo>
                  <a:pt x="366426" y="250597"/>
                </a:lnTo>
                <a:lnTo>
                  <a:pt x="410718" y="240791"/>
                </a:lnTo>
                <a:lnTo>
                  <a:pt x="420433" y="235660"/>
                </a:lnTo>
                <a:lnTo>
                  <a:pt x="422910" y="233868"/>
                </a:lnTo>
                <a:close/>
              </a:path>
              <a:path w="688975" h="250825">
                <a:moveTo>
                  <a:pt x="446532" y="72389"/>
                </a:moveTo>
                <a:lnTo>
                  <a:pt x="434340" y="34289"/>
                </a:lnTo>
                <a:lnTo>
                  <a:pt x="403098" y="8381"/>
                </a:lnTo>
                <a:lnTo>
                  <a:pt x="358902" y="129"/>
                </a:lnTo>
                <a:lnTo>
                  <a:pt x="352698" y="91"/>
                </a:lnTo>
                <a:lnTo>
                  <a:pt x="343185" y="461"/>
                </a:lnTo>
                <a:lnTo>
                  <a:pt x="301311" y="12823"/>
                </a:lnTo>
                <a:lnTo>
                  <a:pt x="272510" y="48577"/>
                </a:lnTo>
                <a:lnTo>
                  <a:pt x="269748" y="66293"/>
                </a:lnTo>
                <a:lnTo>
                  <a:pt x="270307" y="74592"/>
                </a:lnTo>
                <a:lnTo>
                  <a:pt x="289083" y="109346"/>
                </a:lnTo>
                <a:lnTo>
                  <a:pt x="300990" y="117786"/>
                </a:lnTo>
                <a:lnTo>
                  <a:pt x="300990" y="64769"/>
                </a:lnTo>
                <a:lnTo>
                  <a:pt x="301835" y="57185"/>
                </a:lnTo>
                <a:lnTo>
                  <a:pt x="331565" y="30670"/>
                </a:lnTo>
                <a:lnTo>
                  <a:pt x="355092" y="28261"/>
                </a:lnTo>
                <a:lnTo>
                  <a:pt x="358902" y="28316"/>
                </a:lnTo>
                <a:lnTo>
                  <a:pt x="399288" y="39623"/>
                </a:lnTo>
                <a:lnTo>
                  <a:pt x="416052" y="74675"/>
                </a:lnTo>
                <a:lnTo>
                  <a:pt x="446532" y="72389"/>
                </a:lnTo>
                <a:close/>
              </a:path>
              <a:path w="688975" h="250825">
                <a:moveTo>
                  <a:pt x="454152" y="177545"/>
                </a:moveTo>
                <a:lnTo>
                  <a:pt x="437745" y="136124"/>
                </a:lnTo>
                <a:lnTo>
                  <a:pt x="403693" y="115300"/>
                </a:lnTo>
                <a:lnTo>
                  <a:pt x="358902" y="102869"/>
                </a:lnTo>
                <a:lnTo>
                  <a:pt x="341209" y="98750"/>
                </a:lnTo>
                <a:lnTo>
                  <a:pt x="327088" y="94487"/>
                </a:lnTo>
                <a:lnTo>
                  <a:pt x="316682" y="90225"/>
                </a:lnTo>
                <a:lnTo>
                  <a:pt x="310134" y="86105"/>
                </a:lnTo>
                <a:lnTo>
                  <a:pt x="304038" y="80009"/>
                </a:lnTo>
                <a:lnTo>
                  <a:pt x="300990" y="73151"/>
                </a:lnTo>
                <a:lnTo>
                  <a:pt x="300990" y="117786"/>
                </a:lnTo>
                <a:lnTo>
                  <a:pt x="351282" y="134111"/>
                </a:lnTo>
                <a:lnTo>
                  <a:pt x="366426" y="137945"/>
                </a:lnTo>
                <a:lnTo>
                  <a:pt x="407384" y="152685"/>
                </a:lnTo>
                <a:lnTo>
                  <a:pt x="422910" y="172973"/>
                </a:lnTo>
                <a:lnTo>
                  <a:pt x="422910" y="233868"/>
                </a:lnTo>
                <a:lnTo>
                  <a:pt x="429006" y="229457"/>
                </a:lnTo>
                <a:lnTo>
                  <a:pt x="451294" y="196405"/>
                </a:lnTo>
                <a:lnTo>
                  <a:pt x="453437" y="187118"/>
                </a:lnTo>
                <a:lnTo>
                  <a:pt x="454152" y="177545"/>
                </a:lnTo>
                <a:close/>
              </a:path>
              <a:path w="688975" h="250825">
                <a:moveTo>
                  <a:pt x="688848" y="144017"/>
                </a:moveTo>
                <a:lnTo>
                  <a:pt x="688848" y="3809"/>
                </a:lnTo>
                <a:lnTo>
                  <a:pt x="656844" y="3809"/>
                </a:lnTo>
                <a:lnTo>
                  <a:pt x="656844" y="144017"/>
                </a:lnTo>
                <a:lnTo>
                  <a:pt x="655855" y="165020"/>
                </a:lnTo>
                <a:lnTo>
                  <a:pt x="641604" y="205739"/>
                </a:lnTo>
                <a:lnTo>
                  <a:pt x="591312" y="221741"/>
                </a:lnTo>
                <a:lnTo>
                  <a:pt x="581441" y="221182"/>
                </a:lnTo>
                <a:lnTo>
                  <a:pt x="544353" y="203644"/>
                </a:lnTo>
                <a:lnTo>
                  <a:pt x="530661" y="158567"/>
                </a:lnTo>
                <a:lnTo>
                  <a:pt x="530352" y="144017"/>
                </a:lnTo>
                <a:lnTo>
                  <a:pt x="530352" y="3809"/>
                </a:lnTo>
                <a:lnTo>
                  <a:pt x="498348" y="3809"/>
                </a:lnTo>
                <a:lnTo>
                  <a:pt x="498348" y="144017"/>
                </a:lnTo>
                <a:lnTo>
                  <a:pt x="498919" y="162329"/>
                </a:lnTo>
                <a:lnTo>
                  <a:pt x="507492" y="204977"/>
                </a:lnTo>
                <a:lnTo>
                  <a:pt x="537972" y="238505"/>
                </a:lnTo>
                <a:lnTo>
                  <a:pt x="577941" y="249971"/>
                </a:lnTo>
                <a:lnTo>
                  <a:pt x="594360" y="250697"/>
                </a:lnTo>
                <a:lnTo>
                  <a:pt x="610778" y="249840"/>
                </a:lnTo>
                <a:lnTo>
                  <a:pt x="650748" y="236981"/>
                </a:lnTo>
                <a:lnTo>
                  <a:pt x="680466" y="201929"/>
                </a:lnTo>
                <a:lnTo>
                  <a:pt x="688288" y="161317"/>
                </a:lnTo>
                <a:lnTo>
                  <a:pt x="688848" y="1440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109715" y="2833234"/>
            <a:ext cx="1092835" cy="318135"/>
          </a:xfrm>
          <a:custGeom>
            <a:avLst/>
            <a:gdLst/>
            <a:ahLst/>
            <a:cxnLst/>
            <a:rect l="l" t="t" r="r" b="b"/>
            <a:pathLst>
              <a:path w="1092834" h="318135">
                <a:moveTo>
                  <a:pt x="162306" y="234201"/>
                </a:moveTo>
                <a:lnTo>
                  <a:pt x="162306" y="188095"/>
                </a:lnTo>
                <a:lnTo>
                  <a:pt x="160020" y="194953"/>
                </a:lnTo>
                <a:lnTo>
                  <a:pt x="155448" y="201049"/>
                </a:lnTo>
                <a:lnTo>
                  <a:pt x="119252" y="220385"/>
                </a:lnTo>
                <a:lnTo>
                  <a:pt x="102107" y="221623"/>
                </a:lnTo>
                <a:lnTo>
                  <a:pt x="91987" y="221195"/>
                </a:lnTo>
                <a:lnTo>
                  <a:pt x="50292" y="206098"/>
                </a:lnTo>
                <a:lnTo>
                  <a:pt x="30480" y="165997"/>
                </a:lnTo>
                <a:lnTo>
                  <a:pt x="0" y="168283"/>
                </a:lnTo>
                <a:lnTo>
                  <a:pt x="12954" y="212479"/>
                </a:lnTo>
                <a:lnTo>
                  <a:pt x="48006" y="240673"/>
                </a:lnTo>
                <a:lnTo>
                  <a:pt x="87760" y="249996"/>
                </a:lnTo>
                <a:lnTo>
                  <a:pt x="102107" y="250523"/>
                </a:lnTo>
                <a:lnTo>
                  <a:pt x="105810" y="250479"/>
                </a:lnTo>
                <a:lnTo>
                  <a:pt x="150114" y="241435"/>
                </a:lnTo>
                <a:lnTo>
                  <a:pt x="159829" y="235982"/>
                </a:lnTo>
                <a:lnTo>
                  <a:pt x="162306" y="234201"/>
                </a:lnTo>
                <a:close/>
              </a:path>
              <a:path w="1092834" h="318135">
                <a:moveTo>
                  <a:pt x="185928" y="72271"/>
                </a:moveTo>
                <a:lnTo>
                  <a:pt x="173736" y="34171"/>
                </a:lnTo>
                <a:lnTo>
                  <a:pt x="141732" y="8263"/>
                </a:lnTo>
                <a:lnTo>
                  <a:pt x="98297" y="43"/>
                </a:lnTo>
                <a:lnTo>
                  <a:pt x="91987" y="0"/>
                </a:lnTo>
                <a:lnTo>
                  <a:pt x="82653" y="441"/>
                </a:lnTo>
                <a:lnTo>
                  <a:pt x="40707" y="12823"/>
                </a:lnTo>
                <a:lnTo>
                  <a:pt x="11906" y="49221"/>
                </a:lnTo>
                <a:lnTo>
                  <a:pt x="9143" y="66937"/>
                </a:lnTo>
                <a:lnTo>
                  <a:pt x="9703" y="74795"/>
                </a:lnTo>
                <a:lnTo>
                  <a:pt x="28479" y="109228"/>
                </a:lnTo>
                <a:lnTo>
                  <a:pt x="40386" y="117667"/>
                </a:lnTo>
                <a:lnTo>
                  <a:pt x="40386" y="64651"/>
                </a:lnTo>
                <a:lnTo>
                  <a:pt x="41124" y="57388"/>
                </a:lnTo>
                <a:lnTo>
                  <a:pt x="70675" y="30838"/>
                </a:lnTo>
                <a:lnTo>
                  <a:pt x="94488" y="28153"/>
                </a:lnTo>
                <a:lnTo>
                  <a:pt x="98297" y="28201"/>
                </a:lnTo>
                <a:lnTo>
                  <a:pt x="137922" y="39505"/>
                </a:lnTo>
                <a:lnTo>
                  <a:pt x="154686" y="74557"/>
                </a:lnTo>
                <a:lnTo>
                  <a:pt x="185928" y="72271"/>
                </a:lnTo>
                <a:close/>
              </a:path>
              <a:path w="1092834" h="318135">
                <a:moveTo>
                  <a:pt x="192786" y="178189"/>
                </a:moveTo>
                <a:lnTo>
                  <a:pt x="177141" y="136113"/>
                </a:lnTo>
                <a:lnTo>
                  <a:pt x="142767" y="115193"/>
                </a:lnTo>
                <a:lnTo>
                  <a:pt x="98298" y="103513"/>
                </a:lnTo>
                <a:lnTo>
                  <a:pt x="80283" y="98953"/>
                </a:lnTo>
                <a:lnTo>
                  <a:pt x="43433" y="80653"/>
                </a:lnTo>
                <a:lnTo>
                  <a:pt x="40386" y="73033"/>
                </a:lnTo>
                <a:lnTo>
                  <a:pt x="40386" y="117667"/>
                </a:lnTo>
                <a:lnTo>
                  <a:pt x="90678" y="134755"/>
                </a:lnTo>
                <a:lnTo>
                  <a:pt x="105810" y="138470"/>
                </a:lnTo>
                <a:lnTo>
                  <a:pt x="118014" y="141613"/>
                </a:lnTo>
                <a:lnTo>
                  <a:pt x="155448" y="160663"/>
                </a:lnTo>
                <a:lnTo>
                  <a:pt x="162306" y="172855"/>
                </a:lnTo>
                <a:lnTo>
                  <a:pt x="162306" y="234201"/>
                </a:lnTo>
                <a:lnTo>
                  <a:pt x="168402" y="229815"/>
                </a:lnTo>
                <a:lnTo>
                  <a:pt x="190023" y="197049"/>
                </a:lnTo>
                <a:lnTo>
                  <a:pt x="192083" y="187762"/>
                </a:lnTo>
                <a:lnTo>
                  <a:pt x="192786" y="178189"/>
                </a:lnTo>
                <a:close/>
              </a:path>
              <a:path w="1092834" h="318135">
                <a:moveTo>
                  <a:pt x="377190" y="70747"/>
                </a:moveTo>
                <a:lnTo>
                  <a:pt x="347472" y="70747"/>
                </a:lnTo>
                <a:lnTo>
                  <a:pt x="310134" y="172855"/>
                </a:lnTo>
                <a:lnTo>
                  <a:pt x="306395" y="182702"/>
                </a:lnTo>
                <a:lnTo>
                  <a:pt x="303085" y="192763"/>
                </a:lnTo>
                <a:lnTo>
                  <a:pt x="300061" y="202966"/>
                </a:lnTo>
                <a:lnTo>
                  <a:pt x="297180" y="213241"/>
                </a:lnTo>
                <a:lnTo>
                  <a:pt x="294632" y="202538"/>
                </a:lnTo>
                <a:lnTo>
                  <a:pt x="291655" y="192191"/>
                </a:lnTo>
                <a:lnTo>
                  <a:pt x="288393" y="182273"/>
                </a:lnTo>
                <a:lnTo>
                  <a:pt x="248411" y="70747"/>
                </a:lnTo>
                <a:lnTo>
                  <a:pt x="216408" y="70747"/>
                </a:lnTo>
                <a:lnTo>
                  <a:pt x="282702" y="246769"/>
                </a:lnTo>
                <a:lnTo>
                  <a:pt x="282702" y="304242"/>
                </a:lnTo>
                <a:lnTo>
                  <a:pt x="305157" y="262652"/>
                </a:lnTo>
                <a:lnTo>
                  <a:pt x="310134" y="249055"/>
                </a:lnTo>
                <a:lnTo>
                  <a:pt x="377190" y="70747"/>
                </a:lnTo>
                <a:close/>
              </a:path>
              <a:path w="1092834" h="318135">
                <a:moveTo>
                  <a:pt x="282702" y="304242"/>
                </a:moveTo>
                <a:lnTo>
                  <a:pt x="282702" y="246769"/>
                </a:lnTo>
                <a:lnTo>
                  <a:pt x="281940" y="249817"/>
                </a:lnTo>
                <a:lnTo>
                  <a:pt x="280416" y="252103"/>
                </a:lnTo>
                <a:lnTo>
                  <a:pt x="280416" y="254389"/>
                </a:lnTo>
                <a:lnTo>
                  <a:pt x="272796" y="273439"/>
                </a:lnTo>
                <a:lnTo>
                  <a:pt x="252222" y="288679"/>
                </a:lnTo>
                <a:lnTo>
                  <a:pt x="240792" y="288679"/>
                </a:lnTo>
                <a:lnTo>
                  <a:pt x="234696" y="287917"/>
                </a:lnTo>
                <a:lnTo>
                  <a:pt x="228600" y="286393"/>
                </a:lnTo>
                <a:lnTo>
                  <a:pt x="231647" y="313825"/>
                </a:lnTo>
                <a:lnTo>
                  <a:pt x="238506" y="316873"/>
                </a:lnTo>
                <a:lnTo>
                  <a:pt x="245364" y="317635"/>
                </a:lnTo>
                <a:lnTo>
                  <a:pt x="260604" y="317635"/>
                </a:lnTo>
                <a:lnTo>
                  <a:pt x="268224" y="315349"/>
                </a:lnTo>
                <a:lnTo>
                  <a:pt x="275082" y="310777"/>
                </a:lnTo>
                <a:lnTo>
                  <a:pt x="280082" y="306908"/>
                </a:lnTo>
                <a:lnTo>
                  <a:pt x="282702" y="304242"/>
                </a:lnTo>
                <a:close/>
              </a:path>
              <a:path w="1092834" h="318135">
                <a:moveTo>
                  <a:pt x="505968" y="241411"/>
                </a:moveTo>
                <a:lnTo>
                  <a:pt x="505968" y="205621"/>
                </a:lnTo>
                <a:lnTo>
                  <a:pt x="502158" y="211717"/>
                </a:lnTo>
                <a:lnTo>
                  <a:pt x="496062" y="217813"/>
                </a:lnTo>
                <a:lnTo>
                  <a:pt x="490335" y="221373"/>
                </a:lnTo>
                <a:lnTo>
                  <a:pt x="483393" y="224005"/>
                </a:lnTo>
                <a:lnTo>
                  <a:pt x="475166" y="225636"/>
                </a:lnTo>
                <a:lnTo>
                  <a:pt x="465581" y="226195"/>
                </a:lnTo>
                <a:lnTo>
                  <a:pt x="455866" y="225612"/>
                </a:lnTo>
                <a:lnTo>
                  <a:pt x="421576" y="197751"/>
                </a:lnTo>
                <a:lnTo>
                  <a:pt x="419862" y="189619"/>
                </a:lnTo>
                <a:lnTo>
                  <a:pt x="390144" y="194191"/>
                </a:lnTo>
                <a:lnTo>
                  <a:pt x="413766" y="236101"/>
                </a:lnTo>
                <a:lnTo>
                  <a:pt x="449449" y="249710"/>
                </a:lnTo>
                <a:lnTo>
                  <a:pt x="465581" y="250579"/>
                </a:lnTo>
                <a:lnTo>
                  <a:pt x="475595" y="250139"/>
                </a:lnTo>
                <a:lnTo>
                  <a:pt x="485108" y="248770"/>
                </a:lnTo>
                <a:lnTo>
                  <a:pt x="494192" y="246400"/>
                </a:lnTo>
                <a:lnTo>
                  <a:pt x="502920" y="242959"/>
                </a:lnTo>
                <a:lnTo>
                  <a:pt x="505968" y="241411"/>
                </a:lnTo>
                <a:close/>
              </a:path>
              <a:path w="1092834" h="318135">
                <a:moveTo>
                  <a:pt x="529590" y="116467"/>
                </a:moveTo>
                <a:lnTo>
                  <a:pt x="509968" y="79891"/>
                </a:lnTo>
                <a:lnTo>
                  <a:pt x="470249" y="67247"/>
                </a:lnTo>
                <a:lnTo>
                  <a:pt x="455866" y="67038"/>
                </a:lnTo>
                <a:lnTo>
                  <a:pt x="452961" y="67136"/>
                </a:lnTo>
                <a:lnTo>
                  <a:pt x="447008" y="67604"/>
                </a:lnTo>
                <a:lnTo>
                  <a:pt x="440638" y="68545"/>
                </a:lnTo>
                <a:lnTo>
                  <a:pt x="434340" y="69985"/>
                </a:lnTo>
                <a:lnTo>
                  <a:pt x="426720" y="73033"/>
                </a:lnTo>
                <a:lnTo>
                  <a:pt x="419862" y="75319"/>
                </a:lnTo>
                <a:lnTo>
                  <a:pt x="415290" y="79129"/>
                </a:lnTo>
                <a:lnTo>
                  <a:pt x="409194" y="83701"/>
                </a:lnTo>
                <a:lnTo>
                  <a:pt x="404622" y="89035"/>
                </a:lnTo>
                <a:lnTo>
                  <a:pt x="400812" y="95893"/>
                </a:lnTo>
                <a:lnTo>
                  <a:pt x="397002" y="101989"/>
                </a:lnTo>
                <a:lnTo>
                  <a:pt x="395478" y="109609"/>
                </a:lnTo>
                <a:lnTo>
                  <a:pt x="395478" y="126373"/>
                </a:lnTo>
                <a:lnTo>
                  <a:pt x="397764" y="133993"/>
                </a:lnTo>
                <a:lnTo>
                  <a:pt x="402336" y="140851"/>
                </a:lnTo>
                <a:lnTo>
                  <a:pt x="406146" y="148471"/>
                </a:lnTo>
                <a:lnTo>
                  <a:pt x="413004" y="153805"/>
                </a:lnTo>
                <a:lnTo>
                  <a:pt x="421576" y="157694"/>
                </a:lnTo>
                <a:lnTo>
                  <a:pt x="424434" y="158873"/>
                </a:lnTo>
                <a:lnTo>
                  <a:pt x="424434" y="108085"/>
                </a:lnTo>
                <a:lnTo>
                  <a:pt x="427481" y="102751"/>
                </a:lnTo>
                <a:lnTo>
                  <a:pt x="462534" y="91321"/>
                </a:lnTo>
                <a:lnTo>
                  <a:pt x="470665" y="91762"/>
                </a:lnTo>
                <a:lnTo>
                  <a:pt x="500634" y="120277"/>
                </a:lnTo>
                <a:lnTo>
                  <a:pt x="529590" y="116467"/>
                </a:lnTo>
                <a:close/>
              </a:path>
              <a:path w="1092834" h="318135">
                <a:moveTo>
                  <a:pt x="536448" y="194953"/>
                </a:moveTo>
                <a:lnTo>
                  <a:pt x="518159" y="157615"/>
                </a:lnTo>
                <a:lnTo>
                  <a:pt x="480310" y="143947"/>
                </a:lnTo>
                <a:lnTo>
                  <a:pt x="465581" y="140089"/>
                </a:lnTo>
                <a:lnTo>
                  <a:pt x="455747" y="137398"/>
                </a:lnTo>
                <a:lnTo>
                  <a:pt x="428244" y="124087"/>
                </a:lnTo>
                <a:lnTo>
                  <a:pt x="425195" y="121039"/>
                </a:lnTo>
                <a:lnTo>
                  <a:pt x="424434" y="117991"/>
                </a:lnTo>
                <a:lnTo>
                  <a:pt x="424434" y="158873"/>
                </a:lnTo>
                <a:lnTo>
                  <a:pt x="466344" y="172093"/>
                </a:lnTo>
                <a:lnTo>
                  <a:pt x="477869" y="174996"/>
                </a:lnTo>
                <a:lnTo>
                  <a:pt x="486441" y="177618"/>
                </a:lnTo>
                <a:lnTo>
                  <a:pt x="492811" y="180023"/>
                </a:lnTo>
                <a:lnTo>
                  <a:pt x="496823" y="181999"/>
                </a:lnTo>
                <a:lnTo>
                  <a:pt x="502920" y="185809"/>
                </a:lnTo>
                <a:lnTo>
                  <a:pt x="505968" y="191143"/>
                </a:lnTo>
                <a:lnTo>
                  <a:pt x="505968" y="241411"/>
                </a:lnTo>
                <a:lnTo>
                  <a:pt x="510492" y="239114"/>
                </a:lnTo>
                <a:lnTo>
                  <a:pt x="535888" y="202252"/>
                </a:lnTo>
                <a:lnTo>
                  <a:pt x="536448" y="194953"/>
                </a:lnTo>
                <a:close/>
              </a:path>
              <a:path w="1092834" h="318135">
                <a:moveTo>
                  <a:pt x="577596" y="93607"/>
                </a:moveTo>
                <a:lnTo>
                  <a:pt x="577596" y="70747"/>
                </a:lnTo>
                <a:lnTo>
                  <a:pt x="555498" y="70747"/>
                </a:lnTo>
                <a:lnTo>
                  <a:pt x="555498" y="93607"/>
                </a:lnTo>
                <a:lnTo>
                  <a:pt x="577596" y="93607"/>
                </a:lnTo>
                <a:close/>
              </a:path>
              <a:path w="1092834" h="318135">
                <a:moveTo>
                  <a:pt x="640842" y="246007"/>
                </a:moveTo>
                <a:lnTo>
                  <a:pt x="637032" y="220099"/>
                </a:lnTo>
                <a:lnTo>
                  <a:pt x="632460" y="220752"/>
                </a:lnTo>
                <a:lnTo>
                  <a:pt x="619506" y="220861"/>
                </a:lnTo>
                <a:lnTo>
                  <a:pt x="615696" y="220099"/>
                </a:lnTo>
                <a:lnTo>
                  <a:pt x="611124" y="217051"/>
                </a:lnTo>
                <a:lnTo>
                  <a:pt x="609600" y="215527"/>
                </a:lnTo>
                <a:lnTo>
                  <a:pt x="608838" y="213241"/>
                </a:lnTo>
                <a:lnTo>
                  <a:pt x="607314" y="210955"/>
                </a:lnTo>
                <a:lnTo>
                  <a:pt x="606552" y="204859"/>
                </a:lnTo>
                <a:lnTo>
                  <a:pt x="606552" y="9025"/>
                </a:lnTo>
                <a:lnTo>
                  <a:pt x="577596" y="27313"/>
                </a:lnTo>
                <a:lnTo>
                  <a:pt x="577596" y="194953"/>
                </a:lnTo>
                <a:lnTo>
                  <a:pt x="577750" y="207395"/>
                </a:lnTo>
                <a:lnTo>
                  <a:pt x="593598" y="243721"/>
                </a:lnTo>
                <a:lnTo>
                  <a:pt x="618744" y="249055"/>
                </a:lnTo>
                <a:lnTo>
                  <a:pt x="625602" y="249055"/>
                </a:lnTo>
                <a:lnTo>
                  <a:pt x="632460" y="247531"/>
                </a:lnTo>
                <a:lnTo>
                  <a:pt x="640842" y="246007"/>
                </a:lnTo>
                <a:close/>
              </a:path>
              <a:path w="1092834" h="318135">
                <a:moveTo>
                  <a:pt x="637032" y="93607"/>
                </a:moveTo>
                <a:lnTo>
                  <a:pt x="637032" y="70747"/>
                </a:lnTo>
                <a:lnTo>
                  <a:pt x="606552" y="70747"/>
                </a:lnTo>
                <a:lnTo>
                  <a:pt x="606552" y="93607"/>
                </a:lnTo>
                <a:lnTo>
                  <a:pt x="637032" y="93607"/>
                </a:lnTo>
                <a:close/>
              </a:path>
              <a:path w="1092834" h="318135">
                <a:moveTo>
                  <a:pt x="818388" y="159901"/>
                </a:moveTo>
                <a:lnTo>
                  <a:pt x="818388" y="158377"/>
                </a:lnTo>
                <a:lnTo>
                  <a:pt x="816959" y="137815"/>
                </a:lnTo>
                <a:lnTo>
                  <a:pt x="795528" y="90559"/>
                </a:lnTo>
                <a:lnTo>
                  <a:pt x="755142" y="68443"/>
                </a:lnTo>
                <a:lnTo>
                  <a:pt x="738378" y="66937"/>
                </a:lnTo>
                <a:lnTo>
                  <a:pt x="720947" y="68497"/>
                </a:lnTo>
                <a:lnTo>
                  <a:pt x="678942" y="91321"/>
                </a:lnTo>
                <a:lnTo>
                  <a:pt x="657510" y="138899"/>
                </a:lnTo>
                <a:lnTo>
                  <a:pt x="656082" y="159901"/>
                </a:lnTo>
                <a:lnTo>
                  <a:pt x="657510" y="180344"/>
                </a:lnTo>
                <a:lnTo>
                  <a:pt x="661796" y="198287"/>
                </a:lnTo>
                <a:lnTo>
                  <a:pt x="668940" y="213801"/>
                </a:lnTo>
                <a:lnTo>
                  <a:pt x="678942" y="226957"/>
                </a:lnTo>
                <a:lnTo>
                  <a:pt x="686562" y="233389"/>
                </a:lnTo>
                <a:lnTo>
                  <a:pt x="686562" y="165997"/>
                </a:lnTo>
                <a:lnTo>
                  <a:pt x="688848" y="165997"/>
                </a:lnTo>
                <a:lnTo>
                  <a:pt x="688848" y="141613"/>
                </a:lnTo>
                <a:lnTo>
                  <a:pt x="690264" y="130755"/>
                </a:lnTo>
                <a:lnTo>
                  <a:pt x="711374" y="99037"/>
                </a:lnTo>
                <a:lnTo>
                  <a:pt x="738378" y="91321"/>
                </a:lnTo>
                <a:lnTo>
                  <a:pt x="749236" y="92345"/>
                </a:lnTo>
                <a:lnTo>
                  <a:pt x="782955" y="122373"/>
                </a:lnTo>
                <a:lnTo>
                  <a:pt x="786384" y="141613"/>
                </a:lnTo>
                <a:lnTo>
                  <a:pt x="786384" y="165997"/>
                </a:lnTo>
                <a:lnTo>
                  <a:pt x="817626" y="165997"/>
                </a:lnTo>
                <a:lnTo>
                  <a:pt x="817626" y="162949"/>
                </a:lnTo>
                <a:lnTo>
                  <a:pt x="818388" y="159901"/>
                </a:lnTo>
                <a:close/>
              </a:path>
              <a:path w="1092834" h="318135">
                <a:moveTo>
                  <a:pt x="816863" y="193429"/>
                </a:moveTo>
                <a:lnTo>
                  <a:pt x="786384" y="189619"/>
                </a:lnTo>
                <a:lnTo>
                  <a:pt x="782669" y="198620"/>
                </a:lnTo>
                <a:lnTo>
                  <a:pt x="778383" y="206193"/>
                </a:lnTo>
                <a:lnTo>
                  <a:pt x="739902" y="226195"/>
                </a:lnTo>
                <a:lnTo>
                  <a:pt x="729472" y="225195"/>
                </a:lnTo>
                <a:lnTo>
                  <a:pt x="696741" y="201895"/>
                </a:lnTo>
                <a:lnTo>
                  <a:pt x="686562" y="165997"/>
                </a:lnTo>
                <a:lnTo>
                  <a:pt x="686562" y="233389"/>
                </a:lnTo>
                <a:lnTo>
                  <a:pt x="690931" y="237078"/>
                </a:lnTo>
                <a:lnTo>
                  <a:pt x="705135" y="244483"/>
                </a:lnTo>
                <a:lnTo>
                  <a:pt x="721483" y="249031"/>
                </a:lnTo>
                <a:lnTo>
                  <a:pt x="739902" y="250579"/>
                </a:lnTo>
                <a:lnTo>
                  <a:pt x="754618" y="249591"/>
                </a:lnTo>
                <a:lnTo>
                  <a:pt x="790194" y="235339"/>
                </a:lnTo>
                <a:lnTo>
                  <a:pt x="812589" y="206300"/>
                </a:lnTo>
                <a:lnTo>
                  <a:pt x="816863" y="193429"/>
                </a:lnTo>
                <a:close/>
              </a:path>
              <a:path w="1092834" h="318135">
                <a:moveTo>
                  <a:pt x="786384" y="165997"/>
                </a:moveTo>
                <a:lnTo>
                  <a:pt x="786384" y="141613"/>
                </a:lnTo>
                <a:lnTo>
                  <a:pt x="688848" y="141613"/>
                </a:lnTo>
                <a:lnTo>
                  <a:pt x="688848" y="165997"/>
                </a:lnTo>
                <a:lnTo>
                  <a:pt x="786384" y="165997"/>
                </a:lnTo>
                <a:close/>
              </a:path>
              <a:path w="1092834" h="318135">
                <a:moveTo>
                  <a:pt x="1092708" y="246769"/>
                </a:moveTo>
                <a:lnTo>
                  <a:pt x="1092708" y="125611"/>
                </a:lnTo>
                <a:lnTo>
                  <a:pt x="1091838" y="111633"/>
                </a:lnTo>
                <a:lnTo>
                  <a:pt x="1070526" y="74974"/>
                </a:lnTo>
                <a:lnTo>
                  <a:pt x="1037844" y="66937"/>
                </a:lnTo>
                <a:lnTo>
                  <a:pt x="1022103" y="68807"/>
                </a:lnTo>
                <a:lnTo>
                  <a:pt x="1007935" y="74462"/>
                </a:lnTo>
                <a:lnTo>
                  <a:pt x="995195" y="83975"/>
                </a:lnTo>
                <a:lnTo>
                  <a:pt x="983741" y="97417"/>
                </a:lnTo>
                <a:lnTo>
                  <a:pt x="980896" y="90524"/>
                </a:lnTo>
                <a:lnTo>
                  <a:pt x="943498" y="67378"/>
                </a:lnTo>
                <a:lnTo>
                  <a:pt x="934212" y="66937"/>
                </a:lnTo>
                <a:lnTo>
                  <a:pt x="925794" y="67378"/>
                </a:lnTo>
                <a:lnTo>
                  <a:pt x="890492" y="83701"/>
                </a:lnTo>
                <a:lnTo>
                  <a:pt x="880872" y="95131"/>
                </a:lnTo>
                <a:lnTo>
                  <a:pt x="880872" y="70747"/>
                </a:lnTo>
                <a:lnTo>
                  <a:pt x="854202" y="70747"/>
                </a:lnTo>
                <a:lnTo>
                  <a:pt x="854202" y="246769"/>
                </a:lnTo>
                <a:lnTo>
                  <a:pt x="883919" y="246769"/>
                </a:lnTo>
                <a:lnTo>
                  <a:pt x="883919" y="155329"/>
                </a:lnTo>
                <a:lnTo>
                  <a:pt x="884217" y="144042"/>
                </a:lnTo>
                <a:lnTo>
                  <a:pt x="897636" y="103513"/>
                </a:lnTo>
                <a:lnTo>
                  <a:pt x="918972" y="92845"/>
                </a:lnTo>
                <a:lnTo>
                  <a:pt x="927354" y="92845"/>
                </a:lnTo>
                <a:lnTo>
                  <a:pt x="958167" y="122897"/>
                </a:lnTo>
                <a:lnTo>
                  <a:pt x="958596" y="132469"/>
                </a:lnTo>
                <a:lnTo>
                  <a:pt x="958596" y="246769"/>
                </a:lnTo>
                <a:lnTo>
                  <a:pt x="988313" y="246769"/>
                </a:lnTo>
                <a:lnTo>
                  <a:pt x="988313" y="144661"/>
                </a:lnTo>
                <a:lnTo>
                  <a:pt x="989147" y="131933"/>
                </a:lnTo>
                <a:lnTo>
                  <a:pt x="1014698" y="95798"/>
                </a:lnTo>
                <a:lnTo>
                  <a:pt x="1031747" y="92845"/>
                </a:lnTo>
                <a:lnTo>
                  <a:pt x="1038606" y="92845"/>
                </a:lnTo>
                <a:lnTo>
                  <a:pt x="1044702" y="94369"/>
                </a:lnTo>
                <a:lnTo>
                  <a:pt x="1049274" y="97417"/>
                </a:lnTo>
                <a:lnTo>
                  <a:pt x="1054608" y="100465"/>
                </a:lnTo>
                <a:lnTo>
                  <a:pt x="1058418" y="105037"/>
                </a:lnTo>
                <a:lnTo>
                  <a:pt x="1059942" y="110371"/>
                </a:lnTo>
                <a:lnTo>
                  <a:pt x="1062228" y="114943"/>
                </a:lnTo>
                <a:lnTo>
                  <a:pt x="1062990" y="124087"/>
                </a:lnTo>
                <a:lnTo>
                  <a:pt x="1062990" y="246769"/>
                </a:lnTo>
                <a:lnTo>
                  <a:pt x="1092708" y="2467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75782" y="3243833"/>
            <a:ext cx="1579880" cy="246379"/>
          </a:xfrm>
          <a:custGeom>
            <a:avLst/>
            <a:gdLst/>
            <a:ahLst/>
            <a:cxnLst/>
            <a:rect l="l" t="t" r="r" b="b"/>
            <a:pathLst>
              <a:path w="1579879" h="246379">
                <a:moveTo>
                  <a:pt x="194310" y="66293"/>
                </a:moveTo>
                <a:lnTo>
                  <a:pt x="178510" y="21847"/>
                </a:lnTo>
                <a:lnTo>
                  <a:pt x="136207" y="1619"/>
                </a:lnTo>
                <a:lnTo>
                  <a:pt x="0" y="0"/>
                </a:lnTo>
                <a:lnTo>
                  <a:pt x="0" y="242315"/>
                </a:lnTo>
                <a:lnTo>
                  <a:pt x="32004" y="242315"/>
                </a:lnTo>
                <a:lnTo>
                  <a:pt x="32003" y="26669"/>
                </a:lnTo>
                <a:lnTo>
                  <a:pt x="108965" y="26669"/>
                </a:lnTo>
                <a:lnTo>
                  <a:pt x="148589" y="38099"/>
                </a:lnTo>
                <a:lnTo>
                  <a:pt x="160782" y="66293"/>
                </a:lnTo>
                <a:lnTo>
                  <a:pt x="160782" y="121448"/>
                </a:lnTo>
                <a:lnTo>
                  <a:pt x="167949" y="117574"/>
                </a:lnTo>
                <a:lnTo>
                  <a:pt x="177546" y="109727"/>
                </a:lnTo>
                <a:lnTo>
                  <a:pt x="184665" y="100155"/>
                </a:lnTo>
                <a:lnTo>
                  <a:pt x="189928" y="89725"/>
                </a:lnTo>
                <a:lnTo>
                  <a:pt x="193190" y="78438"/>
                </a:lnTo>
                <a:lnTo>
                  <a:pt x="194310" y="66293"/>
                </a:lnTo>
                <a:close/>
              </a:path>
              <a:path w="1579879" h="246379">
                <a:moveTo>
                  <a:pt x="160782" y="121448"/>
                </a:moveTo>
                <a:lnTo>
                  <a:pt x="160782" y="73913"/>
                </a:lnTo>
                <a:lnTo>
                  <a:pt x="158496" y="80771"/>
                </a:lnTo>
                <a:lnTo>
                  <a:pt x="154686" y="87629"/>
                </a:lnTo>
                <a:lnTo>
                  <a:pt x="120776" y="105536"/>
                </a:lnTo>
                <a:lnTo>
                  <a:pt x="101346" y="106679"/>
                </a:lnTo>
                <a:lnTo>
                  <a:pt x="32003" y="106679"/>
                </a:lnTo>
                <a:lnTo>
                  <a:pt x="32003" y="134873"/>
                </a:lnTo>
                <a:lnTo>
                  <a:pt x="83819" y="134873"/>
                </a:lnTo>
                <a:lnTo>
                  <a:pt x="87630" y="135635"/>
                </a:lnTo>
                <a:lnTo>
                  <a:pt x="118110" y="158495"/>
                </a:lnTo>
                <a:lnTo>
                  <a:pt x="125730" y="168792"/>
                </a:lnTo>
                <a:lnTo>
                  <a:pt x="125730" y="131825"/>
                </a:lnTo>
                <a:lnTo>
                  <a:pt x="142184" y="128694"/>
                </a:lnTo>
                <a:lnTo>
                  <a:pt x="156210" y="123920"/>
                </a:lnTo>
                <a:lnTo>
                  <a:pt x="160782" y="121448"/>
                </a:lnTo>
                <a:close/>
              </a:path>
              <a:path w="1579879" h="246379">
                <a:moveTo>
                  <a:pt x="214122" y="242315"/>
                </a:moveTo>
                <a:lnTo>
                  <a:pt x="171450" y="176021"/>
                </a:lnTo>
                <a:lnTo>
                  <a:pt x="144780" y="144017"/>
                </a:lnTo>
                <a:lnTo>
                  <a:pt x="140970" y="140207"/>
                </a:lnTo>
                <a:lnTo>
                  <a:pt x="134112" y="136397"/>
                </a:lnTo>
                <a:lnTo>
                  <a:pt x="125730" y="131825"/>
                </a:lnTo>
                <a:lnTo>
                  <a:pt x="125730" y="168792"/>
                </a:lnTo>
                <a:lnTo>
                  <a:pt x="128492" y="172688"/>
                </a:lnTo>
                <a:lnTo>
                  <a:pt x="141732" y="192023"/>
                </a:lnTo>
                <a:lnTo>
                  <a:pt x="173736" y="242315"/>
                </a:lnTo>
                <a:lnTo>
                  <a:pt x="214122" y="242315"/>
                </a:lnTo>
                <a:close/>
              </a:path>
              <a:path w="1579879" h="246379">
                <a:moveTo>
                  <a:pt x="392430" y="162305"/>
                </a:moveTo>
                <a:lnTo>
                  <a:pt x="392430" y="153923"/>
                </a:lnTo>
                <a:lnTo>
                  <a:pt x="391013" y="133480"/>
                </a:lnTo>
                <a:lnTo>
                  <a:pt x="370332" y="86867"/>
                </a:lnTo>
                <a:lnTo>
                  <a:pt x="329565" y="64127"/>
                </a:lnTo>
                <a:lnTo>
                  <a:pt x="312420" y="62483"/>
                </a:lnTo>
                <a:lnTo>
                  <a:pt x="295429" y="64043"/>
                </a:lnTo>
                <a:lnTo>
                  <a:pt x="253746" y="86867"/>
                </a:lnTo>
                <a:lnTo>
                  <a:pt x="232314" y="135195"/>
                </a:lnTo>
                <a:lnTo>
                  <a:pt x="230886" y="156209"/>
                </a:lnTo>
                <a:lnTo>
                  <a:pt x="232314" y="176262"/>
                </a:lnTo>
                <a:lnTo>
                  <a:pt x="236505" y="193928"/>
                </a:lnTo>
                <a:lnTo>
                  <a:pt x="243423" y="209359"/>
                </a:lnTo>
                <a:lnTo>
                  <a:pt x="252984" y="222503"/>
                </a:lnTo>
                <a:lnTo>
                  <a:pt x="261365" y="229545"/>
                </a:lnTo>
                <a:lnTo>
                  <a:pt x="261365" y="162305"/>
                </a:lnTo>
                <a:lnTo>
                  <a:pt x="262890" y="162305"/>
                </a:lnTo>
                <a:lnTo>
                  <a:pt x="267747" y="116966"/>
                </a:lnTo>
                <a:lnTo>
                  <a:pt x="303323" y="87725"/>
                </a:lnTo>
                <a:lnTo>
                  <a:pt x="313182" y="86867"/>
                </a:lnTo>
                <a:lnTo>
                  <a:pt x="324040" y="87999"/>
                </a:lnTo>
                <a:lnTo>
                  <a:pt x="357187" y="118300"/>
                </a:lnTo>
                <a:lnTo>
                  <a:pt x="361188" y="137921"/>
                </a:lnTo>
                <a:lnTo>
                  <a:pt x="361188" y="162305"/>
                </a:lnTo>
                <a:lnTo>
                  <a:pt x="392430" y="162305"/>
                </a:lnTo>
                <a:close/>
              </a:path>
              <a:path w="1579879" h="246379">
                <a:moveTo>
                  <a:pt x="391668" y="189737"/>
                </a:moveTo>
                <a:lnTo>
                  <a:pt x="361188" y="185927"/>
                </a:lnTo>
                <a:lnTo>
                  <a:pt x="357461" y="194500"/>
                </a:lnTo>
                <a:lnTo>
                  <a:pt x="353091" y="201929"/>
                </a:lnTo>
                <a:lnTo>
                  <a:pt x="314706" y="221741"/>
                </a:lnTo>
                <a:lnTo>
                  <a:pt x="303847" y="220753"/>
                </a:lnTo>
                <a:lnTo>
                  <a:pt x="271438" y="197774"/>
                </a:lnTo>
                <a:lnTo>
                  <a:pt x="261365" y="162305"/>
                </a:lnTo>
                <a:lnTo>
                  <a:pt x="261365" y="229545"/>
                </a:lnTo>
                <a:lnTo>
                  <a:pt x="265414" y="232945"/>
                </a:lnTo>
                <a:lnTo>
                  <a:pt x="279844" y="240315"/>
                </a:lnTo>
                <a:lnTo>
                  <a:pt x="296275" y="244685"/>
                </a:lnTo>
                <a:lnTo>
                  <a:pt x="314706" y="246125"/>
                </a:lnTo>
                <a:lnTo>
                  <a:pt x="328993" y="245256"/>
                </a:lnTo>
                <a:lnTo>
                  <a:pt x="364998" y="231647"/>
                </a:lnTo>
                <a:lnTo>
                  <a:pt x="387393" y="202287"/>
                </a:lnTo>
                <a:lnTo>
                  <a:pt x="391668" y="189737"/>
                </a:lnTo>
                <a:close/>
              </a:path>
              <a:path w="1579879" h="246379">
                <a:moveTo>
                  <a:pt x="361188" y="162305"/>
                </a:moveTo>
                <a:lnTo>
                  <a:pt x="361188" y="137921"/>
                </a:lnTo>
                <a:lnTo>
                  <a:pt x="262890" y="137921"/>
                </a:lnTo>
                <a:lnTo>
                  <a:pt x="262890" y="162305"/>
                </a:lnTo>
                <a:lnTo>
                  <a:pt x="361188" y="162305"/>
                </a:lnTo>
                <a:close/>
              </a:path>
              <a:path w="1579879" h="246379">
                <a:moveTo>
                  <a:pt x="541020" y="153923"/>
                </a:moveTo>
                <a:lnTo>
                  <a:pt x="541020" y="131063"/>
                </a:lnTo>
                <a:lnTo>
                  <a:pt x="531292" y="133790"/>
                </a:lnTo>
                <a:lnTo>
                  <a:pt x="519207" y="136302"/>
                </a:lnTo>
                <a:lnTo>
                  <a:pt x="504694" y="138672"/>
                </a:lnTo>
                <a:lnTo>
                  <a:pt x="487680" y="140969"/>
                </a:lnTo>
                <a:lnTo>
                  <a:pt x="479298" y="142155"/>
                </a:lnTo>
                <a:lnTo>
                  <a:pt x="440436" y="155447"/>
                </a:lnTo>
                <a:lnTo>
                  <a:pt x="433578" y="159257"/>
                </a:lnTo>
                <a:lnTo>
                  <a:pt x="429006" y="165353"/>
                </a:lnTo>
                <a:lnTo>
                  <a:pt x="424434" y="172211"/>
                </a:lnTo>
                <a:lnTo>
                  <a:pt x="420623" y="179831"/>
                </a:lnTo>
                <a:lnTo>
                  <a:pt x="419100" y="187451"/>
                </a:lnTo>
                <a:lnTo>
                  <a:pt x="419100" y="195833"/>
                </a:lnTo>
                <a:lnTo>
                  <a:pt x="434340" y="232409"/>
                </a:lnTo>
                <a:lnTo>
                  <a:pt x="450342" y="241429"/>
                </a:lnTo>
                <a:lnTo>
                  <a:pt x="450342" y="189737"/>
                </a:lnTo>
                <a:lnTo>
                  <a:pt x="451866" y="185165"/>
                </a:lnTo>
                <a:lnTo>
                  <a:pt x="454914" y="181355"/>
                </a:lnTo>
                <a:lnTo>
                  <a:pt x="457200" y="176783"/>
                </a:lnTo>
                <a:lnTo>
                  <a:pt x="461772" y="173735"/>
                </a:lnTo>
                <a:lnTo>
                  <a:pt x="492252" y="165353"/>
                </a:lnTo>
                <a:lnTo>
                  <a:pt x="507694" y="162925"/>
                </a:lnTo>
                <a:lnTo>
                  <a:pt x="520922" y="160210"/>
                </a:lnTo>
                <a:lnTo>
                  <a:pt x="532066" y="157188"/>
                </a:lnTo>
                <a:lnTo>
                  <a:pt x="541020" y="153923"/>
                </a:lnTo>
                <a:close/>
              </a:path>
              <a:path w="1579879" h="246379">
                <a:moveTo>
                  <a:pt x="580644" y="242315"/>
                </a:moveTo>
                <a:lnTo>
                  <a:pt x="571976" y="202691"/>
                </a:lnTo>
                <a:lnTo>
                  <a:pt x="571500" y="168401"/>
                </a:lnTo>
                <a:lnTo>
                  <a:pt x="571500" y="128777"/>
                </a:lnTo>
                <a:lnTo>
                  <a:pt x="571369" y="119776"/>
                </a:lnTo>
                <a:lnTo>
                  <a:pt x="560832" y="81533"/>
                </a:lnTo>
                <a:lnTo>
                  <a:pt x="523494" y="64007"/>
                </a:lnTo>
                <a:lnTo>
                  <a:pt x="502253" y="62509"/>
                </a:lnTo>
                <a:lnTo>
                  <a:pt x="492228" y="62900"/>
                </a:lnTo>
                <a:lnTo>
                  <a:pt x="455283" y="72294"/>
                </a:lnTo>
                <a:lnTo>
                  <a:pt x="426243" y="107870"/>
                </a:lnTo>
                <a:lnTo>
                  <a:pt x="423672" y="116585"/>
                </a:lnTo>
                <a:lnTo>
                  <a:pt x="453390" y="120395"/>
                </a:lnTo>
                <a:lnTo>
                  <a:pt x="455973" y="111954"/>
                </a:lnTo>
                <a:lnTo>
                  <a:pt x="459200" y="104870"/>
                </a:lnTo>
                <a:lnTo>
                  <a:pt x="499109" y="87629"/>
                </a:lnTo>
                <a:lnTo>
                  <a:pt x="509706" y="88213"/>
                </a:lnTo>
                <a:lnTo>
                  <a:pt x="540567" y="114895"/>
                </a:lnTo>
                <a:lnTo>
                  <a:pt x="541020" y="123443"/>
                </a:lnTo>
                <a:lnTo>
                  <a:pt x="541020" y="222816"/>
                </a:lnTo>
                <a:lnTo>
                  <a:pt x="543306" y="220979"/>
                </a:lnTo>
                <a:lnTo>
                  <a:pt x="546354" y="236219"/>
                </a:lnTo>
                <a:lnTo>
                  <a:pt x="549402" y="242315"/>
                </a:lnTo>
                <a:lnTo>
                  <a:pt x="580644" y="242315"/>
                </a:lnTo>
                <a:close/>
              </a:path>
              <a:path w="1579879" h="246379">
                <a:moveTo>
                  <a:pt x="541020" y="222816"/>
                </a:moveTo>
                <a:lnTo>
                  <a:pt x="541020" y="165353"/>
                </a:lnTo>
                <a:lnTo>
                  <a:pt x="540734" y="174497"/>
                </a:lnTo>
                <a:lnTo>
                  <a:pt x="539877" y="182498"/>
                </a:lnTo>
                <a:lnTo>
                  <a:pt x="516636" y="215645"/>
                </a:lnTo>
                <a:lnTo>
                  <a:pt x="486156" y="223265"/>
                </a:lnTo>
                <a:lnTo>
                  <a:pt x="478024" y="222706"/>
                </a:lnTo>
                <a:lnTo>
                  <a:pt x="450342" y="203453"/>
                </a:lnTo>
                <a:lnTo>
                  <a:pt x="450342" y="241429"/>
                </a:lnTo>
                <a:lnTo>
                  <a:pt x="453390" y="242696"/>
                </a:lnTo>
                <a:lnTo>
                  <a:pt x="465415" y="245268"/>
                </a:lnTo>
                <a:lnTo>
                  <a:pt x="478024" y="246047"/>
                </a:lnTo>
                <a:lnTo>
                  <a:pt x="483810" y="245966"/>
                </a:lnTo>
                <a:lnTo>
                  <a:pt x="527399" y="232886"/>
                </a:lnTo>
                <a:lnTo>
                  <a:pt x="535316" y="227397"/>
                </a:lnTo>
                <a:lnTo>
                  <a:pt x="541020" y="222816"/>
                </a:lnTo>
                <a:close/>
              </a:path>
              <a:path w="1579879" h="246379">
                <a:moveTo>
                  <a:pt x="758190" y="118109"/>
                </a:moveTo>
                <a:lnTo>
                  <a:pt x="735330" y="76961"/>
                </a:lnTo>
                <a:lnTo>
                  <a:pt x="688086" y="62483"/>
                </a:lnTo>
                <a:lnTo>
                  <a:pt x="677251" y="63186"/>
                </a:lnTo>
                <a:lnTo>
                  <a:pt x="637484" y="79438"/>
                </a:lnTo>
                <a:lnTo>
                  <a:pt x="613540" y="116443"/>
                </a:lnTo>
                <a:lnTo>
                  <a:pt x="608076" y="155447"/>
                </a:lnTo>
                <a:lnTo>
                  <a:pt x="609492" y="175998"/>
                </a:lnTo>
                <a:lnTo>
                  <a:pt x="613695" y="194119"/>
                </a:lnTo>
                <a:lnTo>
                  <a:pt x="620613" y="209669"/>
                </a:lnTo>
                <a:lnTo>
                  <a:pt x="630174" y="222503"/>
                </a:lnTo>
                <a:lnTo>
                  <a:pt x="638556" y="229899"/>
                </a:lnTo>
                <a:lnTo>
                  <a:pt x="638556" y="154685"/>
                </a:lnTo>
                <a:lnTo>
                  <a:pt x="639532" y="138243"/>
                </a:lnTo>
                <a:lnTo>
                  <a:pt x="660463" y="96190"/>
                </a:lnTo>
                <a:lnTo>
                  <a:pt x="689610" y="86867"/>
                </a:lnTo>
                <a:lnTo>
                  <a:pt x="696753" y="87439"/>
                </a:lnTo>
                <a:lnTo>
                  <a:pt x="726971" y="114550"/>
                </a:lnTo>
                <a:lnTo>
                  <a:pt x="729234" y="122681"/>
                </a:lnTo>
                <a:lnTo>
                  <a:pt x="758190" y="118109"/>
                </a:lnTo>
                <a:close/>
              </a:path>
              <a:path w="1579879" h="246379">
                <a:moveTo>
                  <a:pt x="761238" y="182117"/>
                </a:moveTo>
                <a:lnTo>
                  <a:pt x="732282" y="178307"/>
                </a:lnTo>
                <a:lnTo>
                  <a:pt x="730007" y="188571"/>
                </a:lnTo>
                <a:lnTo>
                  <a:pt x="726662" y="197548"/>
                </a:lnTo>
                <a:lnTo>
                  <a:pt x="696360" y="221039"/>
                </a:lnTo>
                <a:lnTo>
                  <a:pt x="688086" y="221741"/>
                </a:lnTo>
                <a:lnTo>
                  <a:pt x="677668" y="220741"/>
                </a:lnTo>
                <a:lnTo>
                  <a:pt x="646271" y="196584"/>
                </a:lnTo>
                <a:lnTo>
                  <a:pt x="638556" y="154685"/>
                </a:lnTo>
                <a:lnTo>
                  <a:pt x="638556" y="229899"/>
                </a:lnTo>
                <a:lnTo>
                  <a:pt x="642008" y="232945"/>
                </a:lnTo>
                <a:lnTo>
                  <a:pt x="655701" y="240315"/>
                </a:lnTo>
                <a:lnTo>
                  <a:pt x="671107" y="244685"/>
                </a:lnTo>
                <a:lnTo>
                  <a:pt x="688086" y="246125"/>
                </a:lnTo>
                <a:lnTo>
                  <a:pt x="701921" y="245113"/>
                </a:lnTo>
                <a:lnTo>
                  <a:pt x="736854" y="229361"/>
                </a:lnTo>
                <a:lnTo>
                  <a:pt x="757963" y="196250"/>
                </a:lnTo>
                <a:lnTo>
                  <a:pt x="761238" y="182117"/>
                </a:lnTo>
                <a:close/>
              </a:path>
              <a:path w="1579879" h="246379">
                <a:moveTo>
                  <a:pt x="792480" y="89915"/>
                </a:moveTo>
                <a:lnTo>
                  <a:pt x="792480" y="66293"/>
                </a:lnTo>
                <a:lnTo>
                  <a:pt x="770382" y="66293"/>
                </a:lnTo>
                <a:lnTo>
                  <a:pt x="770382" y="89915"/>
                </a:lnTo>
                <a:lnTo>
                  <a:pt x="792480" y="89915"/>
                </a:lnTo>
                <a:close/>
              </a:path>
              <a:path w="1579879" h="246379">
                <a:moveTo>
                  <a:pt x="856488" y="242315"/>
                </a:moveTo>
                <a:lnTo>
                  <a:pt x="851916" y="215645"/>
                </a:lnTo>
                <a:lnTo>
                  <a:pt x="846582" y="216407"/>
                </a:lnTo>
                <a:lnTo>
                  <a:pt x="842010" y="217169"/>
                </a:lnTo>
                <a:lnTo>
                  <a:pt x="834390" y="217169"/>
                </a:lnTo>
                <a:lnTo>
                  <a:pt x="823722" y="208787"/>
                </a:lnTo>
                <a:lnTo>
                  <a:pt x="822197" y="206501"/>
                </a:lnTo>
                <a:lnTo>
                  <a:pt x="822197" y="5333"/>
                </a:lnTo>
                <a:lnTo>
                  <a:pt x="792480" y="22859"/>
                </a:lnTo>
                <a:lnTo>
                  <a:pt x="792480" y="191261"/>
                </a:lnTo>
                <a:lnTo>
                  <a:pt x="798576" y="231647"/>
                </a:lnTo>
                <a:lnTo>
                  <a:pt x="840486" y="244601"/>
                </a:lnTo>
                <a:lnTo>
                  <a:pt x="848106" y="243839"/>
                </a:lnTo>
                <a:lnTo>
                  <a:pt x="856488" y="242315"/>
                </a:lnTo>
                <a:close/>
              </a:path>
              <a:path w="1579879" h="246379">
                <a:moveTo>
                  <a:pt x="851916" y="89915"/>
                </a:moveTo>
                <a:lnTo>
                  <a:pt x="851916" y="66293"/>
                </a:lnTo>
                <a:lnTo>
                  <a:pt x="822197" y="66293"/>
                </a:lnTo>
                <a:lnTo>
                  <a:pt x="822197" y="89915"/>
                </a:lnTo>
                <a:lnTo>
                  <a:pt x="851916" y="89915"/>
                </a:lnTo>
                <a:close/>
              </a:path>
              <a:path w="1579879" h="246379">
                <a:moveTo>
                  <a:pt x="992886" y="153923"/>
                </a:moveTo>
                <a:lnTo>
                  <a:pt x="992886" y="131063"/>
                </a:lnTo>
                <a:lnTo>
                  <a:pt x="983170" y="133790"/>
                </a:lnTo>
                <a:lnTo>
                  <a:pt x="971169" y="136302"/>
                </a:lnTo>
                <a:lnTo>
                  <a:pt x="956881" y="138672"/>
                </a:lnTo>
                <a:lnTo>
                  <a:pt x="939605" y="141064"/>
                </a:lnTo>
                <a:lnTo>
                  <a:pt x="931854" y="142112"/>
                </a:lnTo>
                <a:lnTo>
                  <a:pt x="924686" y="143255"/>
                </a:lnTo>
                <a:lnTo>
                  <a:pt x="892302" y="155447"/>
                </a:lnTo>
                <a:lnTo>
                  <a:pt x="885444" y="159257"/>
                </a:lnTo>
                <a:lnTo>
                  <a:pt x="880872" y="165353"/>
                </a:lnTo>
                <a:lnTo>
                  <a:pt x="877062" y="172211"/>
                </a:lnTo>
                <a:lnTo>
                  <a:pt x="872490" y="179831"/>
                </a:lnTo>
                <a:lnTo>
                  <a:pt x="870966" y="187451"/>
                </a:lnTo>
                <a:lnTo>
                  <a:pt x="870966" y="195833"/>
                </a:lnTo>
                <a:lnTo>
                  <a:pt x="886206" y="232409"/>
                </a:lnTo>
                <a:lnTo>
                  <a:pt x="902969" y="241746"/>
                </a:lnTo>
                <a:lnTo>
                  <a:pt x="902969" y="189737"/>
                </a:lnTo>
                <a:lnTo>
                  <a:pt x="903732" y="185165"/>
                </a:lnTo>
                <a:lnTo>
                  <a:pt x="906780" y="181355"/>
                </a:lnTo>
                <a:lnTo>
                  <a:pt x="909828" y="176783"/>
                </a:lnTo>
                <a:lnTo>
                  <a:pt x="913638" y="173735"/>
                </a:lnTo>
                <a:lnTo>
                  <a:pt x="944415" y="165307"/>
                </a:lnTo>
                <a:lnTo>
                  <a:pt x="959560" y="162925"/>
                </a:lnTo>
                <a:lnTo>
                  <a:pt x="972788" y="160210"/>
                </a:lnTo>
                <a:lnTo>
                  <a:pt x="983872" y="157210"/>
                </a:lnTo>
                <a:lnTo>
                  <a:pt x="992886" y="153923"/>
                </a:lnTo>
                <a:close/>
              </a:path>
              <a:path w="1579879" h="246379">
                <a:moveTo>
                  <a:pt x="1032510" y="242315"/>
                </a:moveTo>
                <a:lnTo>
                  <a:pt x="1023842" y="202691"/>
                </a:lnTo>
                <a:lnTo>
                  <a:pt x="1023366" y="168401"/>
                </a:lnTo>
                <a:lnTo>
                  <a:pt x="1023366" y="128777"/>
                </a:lnTo>
                <a:lnTo>
                  <a:pt x="1023235" y="119776"/>
                </a:lnTo>
                <a:lnTo>
                  <a:pt x="1008126" y="76199"/>
                </a:lnTo>
                <a:lnTo>
                  <a:pt x="965977" y="62888"/>
                </a:lnTo>
                <a:lnTo>
                  <a:pt x="954119" y="62537"/>
                </a:lnTo>
                <a:lnTo>
                  <a:pt x="946320" y="62829"/>
                </a:lnTo>
                <a:lnTo>
                  <a:pt x="907149" y="72294"/>
                </a:lnTo>
                <a:lnTo>
                  <a:pt x="878431" y="107870"/>
                </a:lnTo>
                <a:lnTo>
                  <a:pt x="876300" y="116585"/>
                </a:lnTo>
                <a:lnTo>
                  <a:pt x="905256" y="120395"/>
                </a:lnTo>
                <a:lnTo>
                  <a:pt x="907946" y="111954"/>
                </a:lnTo>
                <a:lnTo>
                  <a:pt x="911352" y="104870"/>
                </a:lnTo>
                <a:lnTo>
                  <a:pt x="950976" y="87629"/>
                </a:lnTo>
                <a:lnTo>
                  <a:pt x="961572" y="88213"/>
                </a:lnTo>
                <a:lnTo>
                  <a:pt x="993076" y="114895"/>
                </a:lnTo>
                <a:lnTo>
                  <a:pt x="993647" y="123443"/>
                </a:lnTo>
                <a:lnTo>
                  <a:pt x="993647" y="222720"/>
                </a:lnTo>
                <a:lnTo>
                  <a:pt x="995934" y="220979"/>
                </a:lnTo>
                <a:lnTo>
                  <a:pt x="996696" y="228599"/>
                </a:lnTo>
                <a:lnTo>
                  <a:pt x="998219" y="236219"/>
                </a:lnTo>
                <a:lnTo>
                  <a:pt x="1001268" y="242315"/>
                </a:lnTo>
                <a:lnTo>
                  <a:pt x="1032510" y="242315"/>
                </a:lnTo>
                <a:close/>
              </a:path>
              <a:path w="1579879" h="246379">
                <a:moveTo>
                  <a:pt x="993647" y="222720"/>
                </a:moveTo>
                <a:lnTo>
                  <a:pt x="993647" y="124205"/>
                </a:lnTo>
                <a:lnTo>
                  <a:pt x="992886" y="126491"/>
                </a:lnTo>
                <a:lnTo>
                  <a:pt x="992886" y="165353"/>
                </a:lnTo>
                <a:lnTo>
                  <a:pt x="992600" y="174497"/>
                </a:lnTo>
                <a:lnTo>
                  <a:pt x="974919" y="211359"/>
                </a:lnTo>
                <a:lnTo>
                  <a:pt x="938022" y="223265"/>
                </a:lnTo>
                <a:lnTo>
                  <a:pt x="929890" y="222706"/>
                </a:lnTo>
                <a:lnTo>
                  <a:pt x="902969" y="203453"/>
                </a:lnTo>
                <a:lnTo>
                  <a:pt x="902969" y="241746"/>
                </a:lnTo>
                <a:lnTo>
                  <a:pt x="905256" y="242696"/>
                </a:lnTo>
                <a:lnTo>
                  <a:pt x="917281" y="245268"/>
                </a:lnTo>
                <a:lnTo>
                  <a:pt x="929890" y="246047"/>
                </a:lnTo>
                <a:lnTo>
                  <a:pt x="935676" y="245966"/>
                </a:lnTo>
                <a:lnTo>
                  <a:pt x="979360" y="232886"/>
                </a:lnTo>
                <a:lnTo>
                  <a:pt x="987504" y="227397"/>
                </a:lnTo>
                <a:lnTo>
                  <a:pt x="993647" y="222720"/>
                </a:lnTo>
                <a:close/>
              </a:path>
              <a:path w="1579879" h="246379">
                <a:moveTo>
                  <a:pt x="1212342" y="242315"/>
                </a:moveTo>
                <a:lnTo>
                  <a:pt x="1212342" y="134111"/>
                </a:lnTo>
                <a:lnTo>
                  <a:pt x="1212211" y="124658"/>
                </a:lnTo>
                <a:lnTo>
                  <a:pt x="1200912" y="83057"/>
                </a:lnTo>
                <a:lnTo>
                  <a:pt x="1197102" y="76961"/>
                </a:lnTo>
                <a:lnTo>
                  <a:pt x="1159990" y="62900"/>
                </a:lnTo>
                <a:lnTo>
                  <a:pt x="1152144" y="62483"/>
                </a:lnTo>
                <a:lnTo>
                  <a:pt x="1134987" y="64329"/>
                </a:lnTo>
                <a:lnTo>
                  <a:pt x="1120044" y="69818"/>
                </a:lnTo>
                <a:lnTo>
                  <a:pt x="1107245" y="78878"/>
                </a:lnTo>
                <a:lnTo>
                  <a:pt x="1096518" y="91439"/>
                </a:lnTo>
                <a:lnTo>
                  <a:pt x="1096518" y="66293"/>
                </a:lnTo>
                <a:lnTo>
                  <a:pt x="1069086" y="66293"/>
                </a:lnTo>
                <a:lnTo>
                  <a:pt x="1069086" y="242315"/>
                </a:lnTo>
                <a:lnTo>
                  <a:pt x="1098804" y="242315"/>
                </a:lnTo>
                <a:lnTo>
                  <a:pt x="1098804" y="146303"/>
                </a:lnTo>
                <a:lnTo>
                  <a:pt x="1099780" y="131016"/>
                </a:lnTo>
                <a:lnTo>
                  <a:pt x="1120437" y="95142"/>
                </a:lnTo>
                <a:lnTo>
                  <a:pt x="1146048" y="88391"/>
                </a:lnTo>
                <a:lnTo>
                  <a:pt x="1153668" y="88391"/>
                </a:lnTo>
                <a:lnTo>
                  <a:pt x="1181576" y="119633"/>
                </a:lnTo>
                <a:lnTo>
                  <a:pt x="1182624" y="135635"/>
                </a:lnTo>
                <a:lnTo>
                  <a:pt x="1182624" y="242315"/>
                </a:lnTo>
                <a:lnTo>
                  <a:pt x="1212342" y="242315"/>
                </a:lnTo>
                <a:close/>
              </a:path>
              <a:path w="1579879" h="246379">
                <a:moveTo>
                  <a:pt x="1399032" y="118109"/>
                </a:moveTo>
                <a:lnTo>
                  <a:pt x="1375410" y="76961"/>
                </a:lnTo>
                <a:lnTo>
                  <a:pt x="1329690" y="62538"/>
                </a:lnTo>
                <a:lnTo>
                  <a:pt x="1328166" y="62531"/>
                </a:lnTo>
                <a:lnTo>
                  <a:pt x="1317771" y="63186"/>
                </a:lnTo>
                <a:lnTo>
                  <a:pt x="1277885" y="79438"/>
                </a:lnTo>
                <a:lnTo>
                  <a:pt x="1254061" y="116443"/>
                </a:lnTo>
                <a:lnTo>
                  <a:pt x="1248918" y="155447"/>
                </a:lnTo>
                <a:lnTo>
                  <a:pt x="1250227" y="175998"/>
                </a:lnTo>
                <a:lnTo>
                  <a:pt x="1254252" y="194119"/>
                </a:lnTo>
                <a:lnTo>
                  <a:pt x="1261133" y="209669"/>
                </a:lnTo>
                <a:lnTo>
                  <a:pt x="1271016" y="222503"/>
                </a:lnTo>
                <a:lnTo>
                  <a:pt x="1279398" y="229966"/>
                </a:lnTo>
                <a:lnTo>
                  <a:pt x="1279398" y="154685"/>
                </a:lnTo>
                <a:lnTo>
                  <a:pt x="1280255" y="138243"/>
                </a:lnTo>
                <a:lnTo>
                  <a:pt x="1300972" y="96190"/>
                </a:lnTo>
                <a:lnTo>
                  <a:pt x="1329690" y="86867"/>
                </a:lnTo>
                <a:lnTo>
                  <a:pt x="1336952" y="87439"/>
                </a:lnTo>
                <a:lnTo>
                  <a:pt x="1367492" y="114550"/>
                </a:lnTo>
                <a:lnTo>
                  <a:pt x="1370076" y="122681"/>
                </a:lnTo>
                <a:lnTo>
                  <a:pt x="1399032" y="118109"/>
                </a:lnTo>
                <a:close/>
              </a:path>
              <a:path w="1579879" h="246379">
                <a:moveTo>
                  <a:pt x="1402080" y="182117"/>
                </a:moveTo>
                <a:lnTo>
                  <a:pt x="1372362" y="178307"/>
                </a:lnTo>
                <a:lnTo>
                  <a:pt x="1370206" y="188571"/>
                </a:lnTo>
                <a:lnTo>
                  <a:pt x="1367123" y="197548"/>
                </a:lnTo>
                <a:lnTo>
                  <a:pt x="1336774" y="221039"/>
                </a:lnTo>
                <a:lnTo>
                  <a:pt x="1328166" y="221741"/>
                </a:lnTo>
                <a:lnTo>
                  <a:pt x="1317867" y="220741"/>
                </a:lnTo>
                <a:lnTo>
                  <a:pt x="1287113" y="196584"/>
                </a:lnTo>
                <a:lnTo>
                  <a:pt x="1279398" y="154685"/>
                </a:lnTo>
                <a:lnTo>
                  <a:pt x="1279398" y="229966"/>
                </a:lnTo>
                <a:lnTo>
                  <a:pt x="1328166" y="246062"/>
                </a:lnTo>
                <a:lnTo>
                  <a:pt x="1329690" y="246069"/>
                </a:lnTo>
                <a:lnTo>
                  <a:pt x="1342644" y="245113"/>
                </a:lnTo>
                <a:lnTo>
                  <a:pt x="1386113" y="219944"/>
                </a:lnTo>
                <a:lnTo>
                  <a:pt x="1398472" y="196250"/>
                </a:lnTo>
                <a:lnTo>
                  <a:pt x="1402080" y="182117"/>
                </a:lnTo>
                <a:close/>
              </a:path>
              <a:path w="1579879" h="246379">
                <a:moveTo>
                  <a:pt x="1579626" y="156209"/>
                </a:moveTo>
                <a:lnTo>
                  <a:pt x="1579626" y="153923"/>
                </a:lnTo>
                <a:lnTo>
                  <a:pt x="1578197" y="133480"/>
                </a:lnTo>
                <a:lnTo>
                  <a:pt x="1556766" y="86867"/>
                </a:lnTo>
                <a:lnTo>
                  <a:pt x="1516475" y="64043"/>
                </a:lnTo>
                <a:lnTo>
                  <a:pt x="1499616" y="62483"/>
                </a:lnTo>
                <a:lnTo>
                  <a:pt x="1482185" y="64043"/>
                </a:lnTo>
                <a:lnTo>
                  <a:pt x="1440180" y="86867"/>
                </a:lnTo>
                <a:lnTo>
                  <a:pt x="1418748" y="135195"/>
                </a:lnTo>
                <a:lnTo>
                  <a:pt x="1417320" y="156209"/>
                </a:lnTo>
                <a:lnTo>
                  <a:pt x="1418748" y="176212"/>
                </a:lnTo>
                <a:lnTo>
                  <a:pt x="1423035" y="193928"/>
                </a:lnTo>
                <a:lnTo>
                  <a:pt x="1430178" y="209359"/>
                </a:lnTo>
                <a:lnTo>
                  <a:pt x="1440180" y="222503"/>
                </a:lnTo>
                <a:lnTo>
                  <a:pt x="1447800" y="229140"/>
                </a:lnTo>
                <a:lnTo>
                  <a:pt x="1447800" y="162305"/>
                </a:lnTo>
                <a:lnTo>
                  <a:pt x="1450086" y="162305"/>
                </a:lnTo>
                <a:lnTo>
                  <a:pt x="1450086" y="137921"/>
                </a:lnTo>
                <a:lnTo>
                  <a:pt x="1451502" y="126944"/>
                </a:lnTo>
                <a:lnTo>
                  <a:pt x="1472612" y="94583"/>
                </a:lnTo>
                <a:lnTo>
                  <a:pt x="1499616" y="86867"/>
                </a:lnTo>
                <a:lnTo>
                  <a:pt x="1510486" y="87999"/>
                </a:lnTo>
                <a:lnTo>
                  <a:pt x="1541085" y="110704"/>
                </a:lnTo>
                <a:lnTo>
                  <a:pt x="1547622" y="137921"/>
                </a:lnTo>
                <a:lnTo>
                  <a:pt x="1547622" y="162305"/>
                </a:lnTo>
                <a:lnTo>
                  <a:pt x="1578864" y="162305"/>
                </a:lnTo>
                <a:lnTo>
                  <a:pt x="1578864" y="158495"/>
                </a:lnTo>
                <a:lnTo>
                  <a:pt x="1579626" y="156209"/>
                </a:lnTo>
                <a:close/>
              </a:path>
              <a:path w="1579879" h="246379">
                <a:moveTo>
                  <a:pt x="1578102" y="189737"/>
                </a:moveTo>
                <a:lnTo>
                  <a:pt x="1547622" y="185927"/>
                </a:lnTo>
                <a:lnTo>
                  <a:pt x="1543907" y="194500"/>
                </a:lnTo>
                <a:lnTo>
                  <a:pt x="1539620" y="201929"/>
                </a:lnTo>
                <a:lnTo>
                  <a:pt x="1501140" y="221741"/>
                </a:lnTo>
                <a:lnTo>
                  <a:pt x="1490710" y="220753"/>
                </a:lnTo>
                <a:lnTo>
                  <a:pt x="1457979" y="197774"/>
                </a:lnTo>
                <a:lnTo>
                  <a:pt x="1447800" y="162305"/>
                </a:lnTo>
                <a:lnTo>
                  <a:pt x="1447800" y="229140"/>
                </a:lnTo>
                <a:lnTo>
                  <a:pt x="1452169" y="232945"/>
                </a:lnTo>
                <a:lnTo>
                  <a:pt x="1466373" y="240315"/>
                </a:lnTo>
                <a:lnTo>
                  <a:pt x="1482721" y="244685"/>
                </a:lnTo>
                <a:lnTo>
                  <a:pt x="1501140" y="246125"/>
                </a:lnTo>
                <a:lnTo>
                  <a:pt x="1515856" y="245256"/>
                </a:lnTo>
                <a:lnTo>
                  <a:pt x="1560421" y="223385"/>
                </a:lnTo>
                <a:lnTo>
                  <a:pt x="1573827" y="202287"/>
                </a:lnTo>
                <a:lnTo>
                  <a:pt x="1578102" y="189737"/>
                </a:lnTo>
                <a:close/>
              </a:path>
              <a:path w="1579879" h="246379">
                <a:moveTo>
                  <a:pt x="1547622" y="162305"/>
                </a:moveTo>
                <a:lnTo>
                  <a:pt x="1547622" y="137921"/>
                </a:lnTo>
                <a:lnTo>
                  <a:pt x="1450086" y="137921"/>
                </a:lnTo>
                <a:lnTo>
                  <a:pt x="1450086" y="162305"/>
                </a:lnTo>
                <a:lnTo>
                  <a:pt x="1547622" y="162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3472434" y="4604765"/>
            <a:ext cx="410845" cy="1093470"/>
            <a:chOff x="3472434" y="4604765"/>
            <a:chExt cx="410845" cy="1093470"/>
          </a:xfrm>
        </p:grpSpPr>
        <p:sp>
          <p:nvSpPr>
            <p:cNvPr id="44" name="object 44"/>
            <p:cNvSpPr/>
            <p:nvPr/>
          </p:nvSpPr>
          <p:spPr>
            <a:xfrm>
              <a:off x="3472434" y="4604765"/>
              <a:ext cx="276860" cy="245110"/>
            </a:xfrm>
            <a:custGeom>
              <a:avLst/>
              <a:gdLst/>
              <a:ahLst/>
              <a:cxnLst/>
              <a:rect l="l" t="t" r="r" b="b"/>
              <a:pathLst>
                <a:path w="276860" h="245110">
                  <a:moveTo>
                    <a:pt x="93726" y="167420"/>
                  </a:moveTo>
                  <a:lnTo>
                    <a:pt x="93725" y="118871"/>
                  </a:lnTo>
                  <a:lnTo>
                    <a:pt x="0" y="244601"/>
                  </a:lnTo>
                  <a:lnTo>
                    <a:pt x="38100" y="244601"/>
                  </a:lnTo>
                  <a:lnTo>
                    <a:pt x="93726" y="167420"/>
                  </a:lnTo>
                  <a:close/>
                </a:path>
                <a:path w="276860" h="245110">
                  <a:moveTo>
                    <a:pt x="215646" y="2285"/>
                  </a:moveTo>
                  <a:lnTo>
                    <a:pt x="180594" y="2285"/>
                  </a:lnTo>
                  <a:lnTo>
                    <a:pt x="131826" y="67055"/>
                  </a:lnTo>
                  <a:lnTo>
                    <a:pt x="126384" y="73913"/>
                  </a:lnTo>
                  <a:lnTo>
                    <a:pt x="121443" y="80771"/>
                  </a:lnTo>
                  <a:lnTo>
                    <a:pt x="116931" y="87629"/>
                  </a:lnTo>
                  <a:lnTo>
                    <a:pt x="112776" y="94487"/>
                  </a:lnTo>
                  <a:lnTo>
                    <a:pt x="109358" y="88772"/>
                  </a:lnTo>
                  <a:lnTo>
                    <a:pt x="104870" y="81914"/>
                  </a:lnTo>
                  <a:lnTo>
                    <a:pt x="99381" y="73913"/>
                  </a:lnTo>
                  <a:lnTo>
                    <a:pt x="48767" y="2285"/>
                  </a:lnTo>
                  <a:lnTo>
                    <a:pt x="10667" y="2285"/>
                  </a:lnTo>
                  <a:lnTo>
                    <a:pt x="93725" y="118871"/>
                  </a:lnTo>
                  <a:lnTo>
                    <a:pt x="93726" y="167420"/>
                  </a:lnTo>
                  <a:lnTo>
                    <a:pt x="99060" y="160019"/>
                  </a:lnTo>
                  <a:lnTo>
                    <a:pt x="101346" y="156971"/>
                  </a:lnTo>
                  <a:lnTo>
                    <a:pt x="105155" y="150875"/>
                  </a:lnTo>
                  <a:lnTo>
                    <a:pt x="110489" y="142493"/>
                  </a:lnTo>
                  <a:lnTo>
                    <a:pt x="118110" y="153161"/>
                  </a:lnTo>
                  <a:lnTo>
                    <a:pt x="121157" y="158495"/>
                  </a:lnTo>
                  <a:lnTo>
                    <a:pt x="130302" y="171411"/>
                  </a:lnTo>
                  <a:lnTo>
                    <a:pt x="130302" y="116585"/>
                  </a:lnTo>
                  <a:lnTo>
                    <a:pt x="215646" y="2285"/>
                  </a:lnTo>
                  <a:close/>
                </a:path>
                <a:path w="276860" h="245110">
                  <a:moveTo>
                    <a:pt x="222504" y="244601"/>
                  </a:moveTo>
                  <a:lnTo>
                    <a:pt x="130302" y="116585"/>
                  </a:lnTo>
                  <a:lnTo>
                    <a:pt x="130302" y="171411"/>
                  </a:lnTo>
                  <a:lnTo>
                    <a:pt x="182118" y="244601"/>
                  </a:lnTo>
                  <a:lnTo>
                    <a:pt x="222504" y="244601"/>
                  </a:lnTo>
                  <a:close/>
                </a:path>
                <a:path w="276860" h="245110">
                  <a:moveTo>
                    <a:pt x="260604" y="72235"/>
                  </a:moveTo>
                  <a:lnTo>
                    <a:pt x="260604" y="34289"/>
                  </a:lnTo>
                  <a:lnTo>
                    <a:pt x="259842" y="43433"/>
                  </a:lnTo>
                  <a:lnTo>
                    <a:pt x="258318" y="51053"/>
                  </a:lnTo>
                  <a:lnTo>
                    <a:pt x="255270" y="56387"/>
                  </a:lnTo>
                  <a:lnTo>
                    <a:pt x="252222" y="60959"/>
                  </a:lnTo>
                  <a:lnTo>
                    <a:pt x="248411" y="64769"/>
                  </a:lnTo>
                  <a:lnTo>
                    <a:pt x="242315" y="67817"/>
                  </a:lnTo>
                  <a:lnTo>
                    <a:pt x="249174" y="79247"/>
                  </a:lnTo>
                  <a:lnTo>
                    <a:pt x="256484" y="75402"/>
                  </a:lnTo>
                  <a:lnTo>
                    <a:pt x="260604" y="72235"/>
                  </a:lnTo>
                  <a:close/>
                </a:path>
                <a:path w="276860" h="245110">
                  <a:moveTo>
                    <a:pt x="276606" y="27431"/>
                  </a:moveTo>
                  <a:lnTo>
                    <a:pt x="276606" y="0"/>
                  </a:lnTo>
                  <a:lnTo>
                    <a:pt x="244602" y="0"/>
                  </a:lnTo>
                  <a:lnTo>
                    <a:pt x="244602" y="34289"/>
                  </a:lnTo>
                  <a:lnTo>
                    <a:pt x="260604" y="34289"/>
                  </a:lnTo>
                  <a:lnTo>
                    <a:pt x="260604" y="72235"/>
                  </a:lnTo>
                  <a:lnTo>
                    <a:pt x="276308" y="37576"/>
                  </a:lnTo>
                  <a:lnTo>
                    <a:pt x="276606" y="274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79520" y="4738115"/>
              <a:ext cx="103631" cy="960119"/>
            </a:xfrm>
            <a:prstGeom prst="rect">
              <a:avLst/>
            </a:prstGeom>
          </p:spPr>
        </p:pic>
      </p:grpSp>
      <p:pic>
        <p:nvPicPr>
          <p:cNvPr id="46" name="object 4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36947" y="5115305"/>
            <a:ext cx="222503" cy="242315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5204459" y="4607052"/>
            <a:ext cx="354330" cy="288925"/>
            <a:chOff x="5204459" y="4607052"/>
            <a:chExt cx="354330" cy="288925"/>
          </a:xfrm>
        </p:grpSpPr>
        <p:pic>
          <p:nvPicPr>
            <p:cNvPr id="48" name="object 4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4459" y="4607052"/>
              <a:ext cx="221741" cy="24231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33821" y="4738116"/>
              <a:ext cx="124967" cy="157733"/>
            </a:xfrm>
            <a:prstGeom prst="rect">
              <a:avLst/>
            </a:prstGeom>
          </p:spPr>
        </p:pic>
      </p:grpSp>
      <p:grpSp>
        <p:nvGrpSpPr>
          <p:cNvPr id="50" name="object 50"/>
          <p:cNvGrpSpPr/>
          <p:nvPr/>
        </p:nvGrpSpPr>
        <p:grpSpPr>
          <a:xfrm>
            <a:off x="6473952" y="4141470"/>
            <a:ext cx="360045" cy="291465"/>
            <a:chOff x="6473952" y="4141470"/>
            <a:chExt cx="360045" cy="291465"/>
          </a:xfrm>
        </p:grpSpPr>
        <p:pic>
          <p:nvPicPr>
            <p:cNvPr id="51" name="object 5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73952" y="4141470"/>
              <a:ext cx="222503" cy="24231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08648" y="4270248"/>
              <a:ext cx="124967" cy="162306"/>
            </a:xfrm>
            <a:prstGeom prst="rect">
              <a:avLst/>
            </a:prstGeom>
          </p:spPr>
        </p:pic>
      </p:grpSp>
      <p:sp>
        <p:nvSpPr>
          <p:cNvPr id="53" name="object 53"/>
          <p:cNvSpPr/>
          <p:nvPr/>
        </p:nvSpPr>
        <p:spPr>
          <a:xfrm>
            <a:off x="6143244" y="4600194"/>
            <a:ext cx="980440" cy="247015"/>
          </a:xfrm>
          <a:custGeom>
            <a:avLst/>
            <a:gdLst/>
            <a:ahLst/>
            <a:cxnLst/>
            <a:rect l="l" t="t" r="r" b="b"/>
            <a:pathLst>
              <a:path w="980440" h="247014">
                <a:moveTo>
                  <a:pt x="312420" y="0"/>
                </a:moveTo>
                <a:lnTo>
                  <a:pt x="279654" y="0"/>
                </a:lnTo>
                <a:lnTo>
                  <a:pt x="241554" y="156209"/>
                </a:lnTo>
                <a:lnTo>
                  <a:pt x="232231" y="196929"/>
                </a:lnTo>
                <a:lnTo>
                  <a:pt x="229362" y="208787"/>
                </a:lnTo>
                <a:lnTo>
                  <a:pt x="221932" y="167163"/>
                </a:lnTo>
                <a:lnTo>
                  <a:pt x="211074" y="122681"/>
                </a:lnTo>
                <a:lnTo>
                  <a:pt x="176022" y="0"/>
                </a:lnTo>
                <a:lnTo>
                  <a:pt x="137160" y="0"/>
                </a:lnTo>
                <a:lnTo>
                  <a:pt x="91440" y="163829"/>
                </a:lnTo>
                <a:lnTo>
                  <a:pt x="89975" y="168818"/>
                </a:lnTo>
                <a:lnTo>
                  <a:pt x="84474" y="191369"/>
                </a:lnTo>
                <a:lnTo>
                  <a:pt x="80010" y="208787"/>
                </a:lnTo>
                <a:lnTo>
                  <a:pt x="78033" y="196334"/>
                </a:lnTo>
                <a:lnTo>
                  <a:pt x="75628" y="184022"/>
                </a:lnTo>
                <a:lnTo>
                  <a:pt x="72937" y="171711"/>
                </a:lnTo>
                <a:lnTo>
                  <a:pt x="33528" y="0"/>
                </a:lnTo>
                <a:lnTo>
                  <a:pt x="0" y="0"/>
                </a:lnTo>
                <a:lnTo>
                  <a:pt x="64770" y="242315"/>
                </a:lnTo>
                <a:lnTo>
                  <a:pt x="97536" y="242315"/>
                </a:lnTo>
                <a:lnTo>
                  <a:pt x="150316" y="51792"/>
                </a:lnTo>
                <a:lnTo>
                  <a:pt x="154054" y="37552"/>
                </a:lnTo>
                <a:lnTo>
                  <a:pt x="156210" y="29717"/>
                </a:lnTo>
                <a:lnTo>
                  <a:pt x="158591" y="39242"/>
                </a:lnTo>
                <a:lnTo>
                  <a:pt x="160817" y="47505"/>
                </a:lnTo>
                <a:lnTo>
                  <a:pt x="163830" y="57911"/>
                </a:lnTo>
                <a:lnTo>
                  <a:pt x="214884" y="242315"/>
                </a:lnTo>
                <a:lnTo>
                  <a:pt x="245364" y="242315"/>
                </a:lnTo>
                <a:lnTo>
                  <a:pt x="312420" y="0"/>
                </a:lnTo>
                <a:close/>
              </a:path>
              <a:path w="980440" h="247014">
                <a:moveTo>
                  <a:pt x="368046" y="242315"/>
                </a:moveTo>
                <a:lnTo>
                  <a:pt x="368046" y="0"/>
                </a:lnTo>
                <a:lnTo>
                  <a:pt x="338328" y="0"/>
                </a:lnTo>
                <a:lnTo>
                  <a:pt x="338328" y="242315"/>
                </a:lnTo>
                <a:lnTo>
                  <a:pt x="368046" y="242315"/>
                </a:lnTo>
                <a:close/>
              </a:path>
              <a:path w="980440" h="247014">
                <a:moveTo>
                  <a:pt x="481584" y="242315"/>
                </a:moveTo>
                <a:lnTo>
                  <a:pt x="481584" y="131063"/>
                </a:lnTo>
                <a:lnTo>
                  <a:pt x="481167" y="119205"/>
                </a:lnTo>
                <a:lnTo>
                  <a:pt x="466915" y="80105"/>
                </a:lnTo>
                <a:lnTo>
                  <a:pt x="429958" y="63682"/>
                </a:lnTo>
                <a:lnTo>
                  <a:pt x="420624" y="63245"/>
                </a:lnTo>
                <a:lnTo>
                  <a:pt x="405336" y="64686"/>
                </a:lnTo>
                <a:lnTo>
                  <a:pt x="391477" y="69056"/>
                </a:lnTo>
                <a:lnTo>
                  <a:pt x="379047" y="76426"/>
                </a:lnTo>
                <a:lnTo>
                  <a:pt x="368046" y="86867"/>
                </a:lnTo>
                <a:lnTo>
                  <a:pt x="368046" y="146303"/>
                </a:lnTo>
                <a:lnTo>
                  <a:pt x="368331" y="136588"/>
                </a:lnTo>
                <a:lnTo>
                  <a:pt x="369189" y="128015"/>
                </a:lnTo>
                <a:lnTo>
                  <a:pt x="389382" y="95249"/>
                </a:lnTo>
                <a:lnTo>
                  <a:pt x="414528" y="88391"/>
                </a:lnTo>
                <a:lnTo>
                  <a:pt x="422671" y="89094"/>
                </a:lnTo>
                <a:lnTo>
                  <a:pt x="451175" y="120919"/>
                </a:lnTo>
                <a:lnTo>
                  <a:pt x="451866" y="131063"/>
                </a:lnTo>
                <a:lnTo>
                  <a:pt x="451866" y="242315"/>
                </a:lnTo>
                <a:lnTo>
                  <a:pt x="481584" y="242315"/>
                </a:lnTo>
                <a:close/>
              </a:path>
              <a:path w="980440" h="247014">
                <a:moveTo>
                  <a:pt x="678942" y="162305"/>
                </a:moveTo>
                <a:lnTo>
                  <a:pt x="678942" y="154685"/>
                </a:lnTo>
                <a:lnTo>
                  <a:pt x="677513" y="134123"/>
                </a:lnTo>
                <a:lnTo>
                  <a:pt x="656082" y="86867"/>
                </a:lnTo>
                <a:lnTo>
                  <a:pt x="615981" y="64741"/>
                </a:lnTo>
                <a:lnTo>
                  <a:pt x="598932" y="63245"/>
                </a:lnTo>
                <a:lnTo>
                  <a:pt x="581501" y="64698"/>
                </a:lnTo>
                <a:lnTo>
                  <a:pt x="539496" y="87629"/>
                </a:lnTo>
                <a:lnTo>
                  <a:pt x="518064" y="135207"/>
                </a:lnTo>
                <a:lnTo>
                  <a:pt x="516636" y="156209"/>
                </a:lnTo>
                <a:lnTo>
                  <a:pt x="518064" y="176653"/>
                </a:lnTo>
                <a:lnTo>
                  <a:pt x="522351" y="194595"/>
                </a:lnTo>
                <a:lnTo>
                  <a:pt x="529494" y="210109"/>
                </a:lnTo>
                <a:lnTo>
                  <a:pt x="539496" y="223265"/>
                </a:lnTo>
                <a:lnTo>
                  <a:pt x="547878" y="230156"/>
                </a:lnTo>
                <a:lnTo>
                  <a:pt x="547878" y="162305"/>
                </a:lnTo>
                <a:lnTo>
                  <a:pt x="549402" y="162305"/>
                </a:lnTo>
                <a:lnTo>
                  <a:pt x="549402" y="137921"/>
                </a:lnTo>
                <a:lnTo>
                  <a:pt x="550818" y="127063"/>
                </a:lnTo>
                <a:lnTo>
                  <a:pt x="571928" y="95345"/>
                </a:lnTo>
                <a:lnTo>
                  <a:pt x="598932" y="87629"/>
                </a:lnTo>
                <a:lnTo>
                  <a:pt x="609802" y="88642"/>
                </a:lnTo>
                <a:lnTo>
                  <a:pt x="643604" y="118586"/>
                </a:lnTo>
                <a:lnTo>
                  <a:pt x="646938" y="137921"/>
                </a:lnTo>
                <a:lnTo>
                  <a:pt x="646938" y="162305"/>
                </a:lnTo>
                <a:lnTo>
                  <a:pt x="678942" y="162305"/>
                </a:lnTo>
                <a:close/>
              </a:path>
              <a:path w="980440" h="247014">
                <a:moveTo>
                  <a:pt x="677418" y="189737"/>
                </a:moveTo>
                <a:lnTo>
                  <a:pt x="646938" y="185927"/>
                </a:lnTo>
                <a:lnTo>
                  <a:pt x="643223" y="194929"/>
                </a:lnTo>
                <a:lnTo>
                  <a:pt x="638937" y="202501"/>
                </a:lnTo>
                <a:lnTo>
                  <a:pt x="600456" y="222503"/>
                </a:lnTo>
                <a:lnTo>
                  <a:pt x="590026" y="221503"/>
                </a:lnTo>
                <a:lnTo>
                  <a:pt x="557307" y="198203"/>
                </a:lnTo>
                <a:lnTo>
                  <a:pt x="547878" y="162305"/>
                </a:lnTo>
                <a:lnTo>
                  <a:pt x="547878" y="230156"/>
                </a:lnTo>
                <a:lnTo>
                  <a:pt x="551807" y="233386"/>
                </a:lnTo>
                <a:lnTo>
                  <a:pt x="565975" y="240791"/>
                </a:lnTo>
                <a:lnTo>
                  <a:pt x="582144" y="245340"/>
                </a:lnTo>
                <a:lnTo>
                  <a:pt x="600456" y="246887"/>
                </a:lnTo>
                <a:lnTo>
                  <a:pt x="615172" y="245899"/>
                </a:lnTo>
                <a:lnTo>
                  <a:pt x="650748" y="231647"/>
                </a:lnTo>
                <a:lnTo>
                  <a:pt x="673143" y="202608"/>
                </a:lnTo>
                <a:lnTo>
                  <a:pt x="677418" y="189737"/>
                </a:lnTo>
                <a:close/>
              </a:path>
              <a:path w="980440" h="247014">
                <a:moveTo>
                  <a:pt x="646938" y="162305"/>
                </a:moveTo>
                <a:lnTo>
                  <a:pt x="646938" y="137921"/>
                </a:lnTo>
                <a:lnTo>
                  <a:pt x="549402" y="137921"/>
                </a:lnTo>
                <a:lnTo>
                  <a:pt x="549402" y="162305"/>
                </a:lnTo>
                <a:lnTo>
                  <a:pt x="646938" y="162305"/>
                </a:lnTo>
                <a:close/>
              </a:path>
              <a:path w="980440" h="247014">
                <a:moveTo>
                  <a:pt x="810006" y="72389"/>
                </a:moveTo>
                <a:lnTo>
                  <a:pt x="802457" y="68389"/>
                </a:lnTo>
                <a:lnTo>
                  <a:pt x="794766" y="65531"/>
                </a:lnTo>
                <a:lnTo>
                  <a:pt x="787074" y="63817"/>
                </a:lnTo>
                <a:lnTo>
                  <a:pt x="779526" y="63245"/>
                </a:lnTo>
                <a:lnTo>
                  <a:pt x="772668" y="63245"/>
                </a:lnTo>
                <a:lnTo>
                  <a:pt x="741426" y="93725"/>
                </a:lnTo>
                <a:lnTo>
                  <a:pt x="741426" y="67055"/>
                </a:lnTo>
                <a:lnTo>
                  <a:pt x="714756" y="67055"/>
                </a:lnTo>
                <a:lnTo>
                  <a:pt x="714756" y="242315"/>
                </a:lnTo>
                <a:lnTo>
                  <a:pt x="744474" y="242315"/>
                </a:lnTo>
                <a:lnTo>
                  <a:pt x="744474" y="150875"/>
                </a:lnTo>
                <a:lnTo>
                  <a:pt x="744771" y="141434"/>
                </a:lnTo>
                <a:lnTo>
                  <a:pt x="755142" y="103631"/>
                </a:lnTo>
                <a:lnTo>
                  <a:pt x="771906" y="93725"/>
                </a:lnTo>
                <a:lnTo>
                  <a:pt x="785622" y="93725"/>
                </a:lnTo>
                <a:lnTo>
                  <a:pt x="792480" y="96011"/>
                </a:lnTo>
                <a:lnTo>
                  <a:pt x="800100" y="100583"/>
                </a:lnTo>
                <a:lnTo>
                  <a:pt x="810006" y="72389"/>
                </a:lnTo>
                <a:close/>
              </a:path>
              <a:path w="980440" h="247014">
                <a:moveTo>
                  <a:pt x="979932" y="162305"/>
                </a:moveTo>
                <a:lnTo>
                  <a:pt x="979932" y="154685"/>
                </a:lnTo>
                <a:lnTo>
                  <a:pt x="978515" y="134123"/>
                </a:lnTo>
                <a:lnTo>
                  <a:pt x="957834" y="86867"/>
                </a:lnTo>
                <a:lnTo>
                  <a:pt x="916793" y="64686"/>
                </a:lnTo>
                <a:lnTo>
                  <a:pt x="899922" y="63245"/>
                </a:lnTo>
                <a:lnTo>
                  <a:pt x="882491" y="64698"/>
                </a:lnTo>
                <a:lnTo>
                  <a:pt x="840486" y="87629"/>
                </a:lnTo>
                <a:lnTo>
                  <a:pt x="819804" y="135207"/>
                </a:lnTo>
                <a:lnTo>
                  <a:pt x="818388" y="156209"/>
                </a:lnTo>
                <a:lnTo>
                  <a:pt x="819697" y="176653"/>
                </a:lnTo>
                <a:lnTo>
                  <a:pt x="823722" y="194595"/>
                </a:lnTo>
                <a:lnTo>
                  <a:pt x="830603" y="210109"/>
                </a:lnTo>
                <a:lnTo>
                  <a:pt x="840486" y="223265"/>
                </a:lnTo>
                <a:lnTo>
                  <a:pt x="848868" y="230096"/>
                </a:lnTo>
                <a:lnTo>
                  <a:pt x="848868" y="162305"/>
                </a:lnTo>
                <a:lnTo>
                  <a:pt x="850392" y="162305"/>
                </a:lnTo>
                <a:lnTo>
                  <a:pt x="854868" y="117347"/>
                </a:lnTo>
                <a:lnTo>
                  <a:pt x="890813" y="88487"/>
                </a:lnTo>
                <a:lnTo>
                  <a:pt x="899922" y="87696"/>
                </a:lnTo>
                <a:lnTo>
                  <a:pt x="902208" y="87776"/>
                </a:lnTo>
                <a:lnTo>
                  <a:pt x="937260" y="104393"/>
                </a:lnTo>
                <a:lnTo>
                  <a:pt x="948690" y="137921"/>
                </a:lnTo>
                <a:lnTo>
                  <a:pt x="948690" y="162305"/>
                </a:lnTo>
                <a:lnTo>
                  <a:pt x="979932" y="162305"/>
                </a:lnTo>
                <a:close/>
              </a:path>
              <a:path w="980440" h="247014">
                <a:moveTo>
                  <a:pt x="979170" y="189737"/>
                </a:moveTo>
                <a:lnTo>
                  <a:pt x="947928" y="185927"/>
                </a:lnTo>
                <a:lnTo>
                  <a:pt x="944213" y="194929"/>
                </a:lnTo>
                <a:lnTo>
                  <a:pt x="939927" y="202501"/>
                </a:lnTo>
                <a:lnTo>
                  <a:pt x="902208" y="222503"/>
                </a:lnTo>
                <a:lnTo>
                  <a:pt x="891337" y="221503"/>
                </a:lnTo>
                <a:lnTo>
                  <a:pt x="858619" y="198203"/>
                </a:lnTo>
                <a:lnTo>
                  <a:pt x="848868" y="162305"/>
                </a:lnTo>
                <a:lnTo>
                  <a:pt x="848868" y="230096"/>
                </a:lnTo>
                <a:lnTo>
                  <a:pt x="900684" y="246822"/>
                </a:lnTo>
                <a:lnTo>
                  <a:pt x="902208" y="246836"/>
                </a:lnTo>
                <a:lnTo>
                  <a:pt x="916162" y="245899"/>
                </a:lnTo>
                <a:lnTo>
                  <a:pt x="951738" y="231647"/>
                </a:lnTo>
                <a:lnTo>
                  <a:pt x="974562" y="202608"/>
                </a:lnTo>
                <a:lnTo>
                  <a:pt x="979170" y="189737"/>
                </a:lnTo>
                <a:close/>
              </a:path>
              <a:path w="980440" h="247014">
                <a:moveTo>
                  <a:pt x="948690" y="162305"/>
                </a:moveTo>
                <a:lnTo>
                  <a:pt x="948690" y="137921"/>
                </a:lnTo>
                <a:lnTo>
                  <a:pt x="850392" y="137921"/>
                </a:lnTo>
                <a:lnTo>
                  <a:pt x="850392" y="162305"/>
                </a:lnTo>
                <a:lnTo>
                  <a:pt x="948690" y="162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168133" y="4667250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4" h="33654">
                <a:moveTo>
                  <a:pt x="33527" y="33527"/>
                </a:moveTo>
                <a:lnTo>
                  <a:pt x="33527" y="0"/>
                </a:lnTo>
                <a:lnTo>
                  <a:pt x="0" y="0"/>
                </a:lnTo>
                <a:lnTo>
                  <a:pt x="0" y="33527"/>
                </a:lnTo>
                <a:lnTo>
                  <a:pt x="33527" y="335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168133" y="4808982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4" h="33654">
                <a:moveTo>
                  <a:pt x="33527" y="33527"/>
                </a:moveTo>
                <a:lnTo>
                  <a:pt x="33527" y="0"/>
                </a:lnTo>
                <a:lnTo>
                  <a:pt x="0" y="0"/>
                </a:lnTo>
                <a:lnTo>
                  <a:pt x="0" y="33527"/>
                </a:lnTo>
                <a:lnTo>
                  <a:pt x="33527" y="335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6" name="object 56"/>
          <p:cNvGrpSpPr/>
          <p:nvPr/>
        </p:nvGrpSpPr>
        <p:grpSpPr>
          <a:xfrm>
            <a:off x="5759958" y="5007102"/>
            <a:ext cx="341630" cy="885825"/>
            <a:chOff x="5759958" y="5007102"/>
            <a:chExt cx="341630" cy="885825"/>
          </a:xfrm>
        </p:grpSpPr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59958" y="5007102"/>
              <a:ext cx="222503" cy="24231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91606" y="5179314"/>
              <a:ext cx="109727" cy="713231"/>
            </a:xfrm>
            <a:prstGeom prst="rect">
              <a:avLst/>
            </a:prstGeom>
          </p:spPr>
        </p:pic>
      </p:grpSp>
      <p:sp>
        <p:nvSpPr>
          <p:cNvPr id="59" name="object 59"/>
          <p:cNvSpPr/>
          <p:nvPr/>
        </p:nvSpPr>
        <p:spPr>
          <a:xfrm>
            <a:off x="6219444" y="5078729"/>
            <a:ext cx="161290" cy="28575"/>
          </a:xfrm>
          <a:custGeom>
            <a:avLst/>
            <a:gdLst/>
            <a:ahLst/>
            <a:cxnLst/>
            <a:rect l="l" t="t" r="r" b="b"/>
            <a:pathLst>
              <a:path w="161289" h="28575">
                <a:moveTo>
                  <a:pt x="160782" y="28194"/>
                </a:moveTo>
                <a:lnTo>
                  <a:pt x="160782" y="0"/>
                </a:lnTo>
                <a:lnTo>
                  <a:pt x="0" y="0"/>
                </a:lnTo>
                <a:lnTo>
                  <a:pt x="0" y="28194"/>
                </a:lnTo>
                <a:lnTo>
                  <a:pt x="160782" y="281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219444" y="5152644"/>
            <a:ext cx="161290" cy="27940"/>
          </a:xfrm>
          <a:custGeom>
            <a:avLst/>
            <a:gdLst/>
            <a:ahLst/>
            <a:cxnLst/>
            <a:rect l="l" t="t" r="r" b="b"/>
            <a:pathLst>
              <a:path w="161289" h="27939">
                <a:moveTo>
                  <a:pt x="160782" y="27432"/>
                </a:moveTo>
                <a:lnTo>
                  <a:pt x="160782" y="0"/>
                </a:lnTo>
                <a:lnTo>
                  <a:pt x="0" y="0"/>
                </a:lnTo>
                <a:lnTo>
                  <a:pt x="0" y="27432"/>
                </a:lnTo>
                <a:lnTo>
                  <a:pt x="160782" y="274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1" name="object 61"/>
          <p:cNvGrpSpPr/>
          <p:nvPr/>
        </p:nvGrpSpPr>
        <p:grpSpPr>
          <a:xfrm>
            <a:off x="6494526" y="5007102"/>
            <a:ext cx="354330" cy="288925"/>
            <a:chOff x="6494526" y="5007102"/>
            <a:chExt cx="354330" cy="288925"/>
          </a:xfrm>
        </p:grpSpPr>
        <p:pic>
          <p:nvPicPr>
            <p:cNvPr id="62" name="object 6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94526" y="5007102"/>
              <a:ext cx="222503" cy="242315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23888" y="5138166"/>
              <a:ext cx="124967" cy="157733"/>
            </a:xfrm>
            <a:prstGeom prst="rect">
              <a:avLst/>
            </a:prstGeom>
          </p:spPr>
        </p:pic>
      </p:grpSp>
      <p:sp>
        <p:nvSpPr>
          <p:cNvPr id="64" name="object 64"/>
          <p:cNvSpPr/>
          <p:nvPr/>
        </p:nvSpPr>
        <p:spPr>
          <a:xfrm>
            <a:off x="6966458" y="5049773"/>
            <a:ext cx="160020" cy="160020"/>
          </a:xfrm>
          <a:custGeom>
            <a:avLst/>
            <a:gdLst/>
            <a:ahLst/>
            <a:cxnLst/>
            <a:rect l="l" t="t" r="r" b="b"/>
            <a:pathLst>
              <a:path w="160020" h="160020">
                <a:moveTo>
                  <a:pt x="160020" y="66294"/>
                </a:moveTo>
                <a:lnTo>
                  <a:pt x="93980" y="66294"/>
                </a:lnTo>
                <a:lnTo>
                  <a:pt x="93980" y="0"/>
                </a:lnTo>
                <a:lnTo>
                  <a:pt x="66040" y="0"/>
                </a:lnTo>
                <a:lnTo>
                  <a:pt x="66040" y="66294"/>
                </a:lnTo>
                <a:lnTo>
                  <a:pt x="0" y="66294"/>
                </a:lnTo>
                <a:lnTo>
                  <a:pt x="0" y="93726"/>
                </a:lnTo>
                <a:lnTo>
                  <a:pt x="66040" y="93726"/>
                </a:lnTo>
                <a:lnTo>
                  <a:pt x="66040" y="160020"/>
                </a:lnTo>
                <a:lnTo>
                  <a:pt x="93980" y="160020"/>
                </a:lnTo>
                <a:lnTo>
                  <a:pt x="93980" y="93726"/>
                </a:lnTo>
                <a:lnTo>
                  <a:pt x="160020" y="93726"/>
                </a:lnTo>
                <a:lnTo>
                  <a:pt x="160020" y="66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65"/>
          <p:cNvGrpSpPr/>
          <p:nvPr/>
        </p:nvGrpSpPr>
        <p:grpSpPr>
          <a:xfrm>
            <a:off x="7241285" y="5007102"/>
            <a:ext cx="359410" cy="291465"/>
            <a:chOff x="7241285" y="5007102"/>
            <a:chExt cx="359410" cy="291465"/>
          </a:xfrm>
        </p:grpSpPr>
        <p:pic>
          <p:nvPicPr>
            <p:cNvPr id="66" name="object 6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41285" y="5007102"/>
              <a:ext cx="222503" cy="242315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75219" y="5135880"/>
              <a:ext cx="124967" cy="162306"/>
            </a:xfrm>
            <a:prstGeom prst="rect">
              <a:avLst/>
            </a:prstGeom>
          </p:spPr>
        </p:pic>
      </p:grpSp>
      <p:sp>
        <p:nvSpPr>
          <p:cNvPr id="68" name="object 68"/>
          <p:cNvSpPr/>
          <p:nvPr/>
        </p:nvSpPr>
        <p:spPr>
          <a:xfrm>
            <a:off x="4683252" y="6230111"/>
            <a:ext cx="0" cy="309880"/>
          </a:xfrm>
          <a:custGeom>
            <a:avLst/>
            <a:gdLst/>
            <a:ahLst/>
            <a:cxnLst/>
            <a:rect l="l" t="t" r="r" b="b"/>
            <a:pathLst>
              <a:path h="309879">
                <a:moveTo>
                  <a:pt x="0" y="0"/>
                </a:moveTo>
                <a:lnTo>
                  <a:pt x="0" y="309372"/>
                </a:lnTo>
              </a:path>
            </a:pathLst>
          </a:custGeom>
          <a:ln w="12293">
            <a:solidFill>
              <a:srgbClr val="1635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749546" y="6230111"/>
            <a:ext cx="0" cy="309880"/>
          </a:xfrm>
          <a:custGeom>
            <a:avLst/>
            <a:gdLst/>
            <a:ahLst/>
            <a:cxnLst/>
            <a:rect l="l" t="t" r="r" b="b"/>
            <a:pathLst>
              <a:path h="309879">
                <a:moveTo>
                  <a:pt x="0" y="0"/>
                </a:moveTo>
                <a:lnTo>
                  <a:pt x="0" y="309372"/>
                </a:lnTo>
              </a:path>
            </a:pathLst>
          </a:custGeom>
          <a:ln w="12293">
            <a:solidFill>
              <a:srgbClr val="1635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339590" y="6197346"/>
            <a:ext cx="0" cy="375285"/>
          </a:xfrm>
          <a:custGeom>
            <a:avLst/>
            <a:gdLst/>
            <a:ahLst/>
            <a:cxnLst/>
            <a:rect l="l" t="t" r="r" b="b"/>
            <a:pathLst>
              <a:path h="375284">
                <a:moveTo>
                  <a:pt x="0" y="0"/>
                </a:moveTo>
                <a:lnTo>
                  <a:pt x="0" y="374903"/>
                </a:lnTo>
              </a:path>
            </a:pathLst>
          </a:custGeom>
          <a:ln w="12293">
            <a:solidFill>
              <a:srgbClr val="1635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1" name="object 71"/>
          <p:cNvGrpSpPr/>
          <p:nvPr/>
        </p:nvGrpSpPr>
        <p:grpSpPr>
          <a:xfrm>
            <a:off x="3625596" y="5919215"/>
            <a:ext cx="2977515" cy="653415"/>
            <a:chOff x="3625596" y="5919215"/>
            <a:chExt cx="2977515" cy="653415"/>
          </a:xfrm>
        </p:grpSpPr>
        <p:sp>
          <p:nvSpPr>
            <p:cNvPr id="72" name="object 72"/>
            <p:cNvSpPr/>
            <p:nvPr/>
          </p:nvSpPr>
          <p:spPr>
            <a:xfrm>
              <a:off x="5088636" y="6197345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4">
                  <a:moveTo>
                    <a:pt x="0" y="0"/>
                  </a:moveTo>
                  <a:lnTo>
                    <a:pt x="0" y="374903"/>
                  </a:lnTo>
                </a:path>
              </a:pathLst>
            </a:custGeom>
            <a:ln w="12293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25596" y="5919215"/>
              <a:ext cx="2977134" cy="235458"/>
            </a:xfrm>
            <a:prstGeom prst="rect">
              <a:avLst/>
            </a:prstGeom>
          </p:spPr>
        </p:pic>
      </p:grpSp>
      <p:sp>
        <p:nvSpPr>
          <p:cNvPr id="77" name="object 77"/>
          <p:cNvSpPr txBox="1">
            <a:spLocks noGrp="1"/>
          </p:cNvSpPr>
          <p:nvPr>
            <p:ph type="title"/>
          </p:nvPr>
        </p:nvSpPr>
        <p:spPr>
          <a:xfrm>
            <a:off x="6433820" y="510793"/>
            <a:ext cx="1322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20" dirty="0"/>
              <a:t>G</a:t>
            </a:r>
            <a:r>
              <a:rPr sz="1500" spc="-335" dirty="0"/>
              <a:t>v</a:t>
            </a:r>
            <a:r>
              <a:rPr spc="-190" dirty="0"/>
              <a:t>R</a:t>
            </a:r>
            <a:r>
              <a:rPr sz="1500" spc="-640" dirty="0"/>
              <a:t>e</a:t>
            </a:r>
            <a:r>
              <a:rPr spc="45" dirty="0"/>
              <a:t>A</a:t>
            </a:r>
            <a:r>
              <a:rPr sz="1500" spc="-620" dirty="0"/>
              <a:t>r</a:t>
            </a:r>
            <a:r>
              <a:rPr spc="-40" dirty="0"/>
              <a:t>M</a:t>
            </a:r>
            <a:r>
              <a:rPr sz="1500" spc="-655" dirty="0"/>
              <a:t>d</a:t>
            </a:r>
            <a:r>
              <a:rPr spc="-114" dirty="0"/>
              <a:t>O</a:t>
            </a:r>
            <a:r>
              <a:rPr sz="1400" spc="-665" dirty="0"/>
              <a:t>n</a:t>
            </a:r>
            <a:r>
              <a:rPr sz="1500" spc="-135" dirty="0"/>
              <a:t>e</a:t>
            </a:r>
            <a:r>
              <a:rPr sz="1400" spc="60" dirty="0"/>
              <a:t>erraat</a:t>
            </a:r>
            <a:r>
              <a:rPr sz="1400" spc="5" dirty="0"/>
              <a:t>t</a:t>
            </a:r>
            <a:r>
              <a:rPr sz="2400" spc="-1360" dirty="0"/>
              <a:t>o</a:t>
            </a:r>
            <a:r>
              <a:rPr sz="1400" spc="70" dirty="0"/>
              <a:t>o</a:t>
            </a:r>
            <a:endParaRPr sz="1400"/>
          </a:p>
        </p:txBody>
      </p:sp>
      <p:sp>
        <p:nvSpPr>
          <p:cNvPr id="78" name="object 78"/>
          <p:cNvSpPr txBox="1"/>
          <p:nvPr/>
        </p:nvSpPr>
        <p:spPr>
          <a:xfrm>
            <a:off x="7880370" y="510793"/>
            <a:ext cx="1800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48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6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-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50" b="1" spc="-71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27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50" b="1" spc="-21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13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350" b="1" spc="15" dirty="0">
                <a:solidFill>
                  <a:srgbClr val="FFFFFF"/>
                </a:solidFill>
                <a:latin typeface="Trebuchet MS"/>
                <a:cs typeface="Trebuchet MS"/>
              </a:rPr>
              <a:t>teeccci</a:t>
            </a:r>
            <a:r>
              <a:rPr sz="1350" b="1" spc="-9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b="1" spc="-13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350" b="1" spc="6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350" b="1" spc="1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42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65" dirty="0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2447039" y="1266110"/>
            <a:ext cx="4980305" cy="964565"/>
          </a:xfrm>
          <a:prstGeom prst="rect">
            <a:avLst/>
          </a:prstGeom>
        </p:spPr>
        <p:txBody>
          <a:bodyPr vert="horz" wrap="square" lIns="0" tIns="168910" rIns="0" bIns="0" rtlCol="0">
            <a:spAutoFit/>
          </a:bodyPr>
          <a:lstStyle/>
          <a:p>
            <a:pPr marL="71120" algn="ctr">
              <a:lnSpc>
                <a:spcPct val="100000"/>
              </a:lnSpc>
              <a:spcBef>
                <a:spcPts val="1330"/>
              </a:spcBef>
            </a:pPr>
            <a:r>
              <a:rPr sz="1900" dirty="0">
                <a:solidFill>
                  <a:srgbClr val="EC34F1"/>
                </a:solidFill>
                <a:latin typeface="Arial Unicode MS"/>
                <a:cs typeface="Arial Unicode MS"/>
              </a:rPr>
              <a:t>Fuera</a:t>
            </a:r>
            <a:r>
              <a:rPr sz="1900" spc="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900" spc="1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900" spc="-10" dirty="0">
                <a:solidFill>
                  <a:srgbClr val="EC34F1"/>
                </a:solidFill>
                <a:latin typeface="Arial Unicode MS"/>
                <a:cs typeface="Arial Unicode MS"/>
              </a:rPr>
              <a:t>sintonía:</a:t>
            </a:r>
            <a:endParaRPr sz="19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1360"/>
              </a:spcBef>
            </a:pPr>
            <a:r>
              <a:rPr sz="2100" spc="65" dirty="0">
                <a:solidFill>
                  <a:srgbClr val="EC34F1"/>
                </a:solidFill>
                <a:latin typeface="Arial Unicode MS"/>
                <a:cs typeface="Arial Unicode MS"/>
              </a:rPr>
              <a:t>Problema</a:t>
            </a:r>
            <a:r>
              <a:rPr sz="2100" spc="-1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sz="2100" spc="-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el</a:t>
            </a:r>
            <a:r>
              <a:rPr sz="2100" spc="-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85" dirty="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sz="2100" spc="-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sz="2100" spc="-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dirty="0">
                <a:solidFill>
                  <a:srgbClr val="EC34F1"/>
                </a:solidFill>
                <a:latin typeface="Arial Unicode MS"/>
                <a:cs typeface="Arial Unicode MS"/>
              </a:rPr>
              <a:t>el</a:t>
            </a:r>
            <a:r>
              <a:rPr sz="2100" spc="-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100" spc="40" dirty="0">
                <a:solidFill>
                  <a:srgbClr val="EC34F1"/>
                </a:solidFill>
                <a:latin typeface="Arial Unicode MS"/>
                <a:cs typeface="Arial Unicode MS"/>
              </a:rPr>
              <a:t>sistema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4626364" y="6595871"/>
            <a:ext cx="1746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65" dirty="0">
                <a:solidFill>
                  <a:srgbClr val="15345F"/>
                </a:solidFill>
                <a:latin typeface="Arial Unicode MS"/>
                <a:cs typeface="Arial Unicode MS"/>
              </a:rPr>
              <a:t>X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3766058" y="6594085"/>
            <a:ext cx="4851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solidFill>
                  <a:srgbClr val="15345F"/>
                </a:solidFill>
                <a:latin typeface="Arial Unicode MS"/>
                <a:cs typeface="Arial Unicode MS"/>
              </a:rPr>
              <a:t>PAGS</a:t>
            </a:r>
            <a:r>
              <a:rPr sz="650" spc="-25" dirty="0">
                <a:solidFill>
                  <a:srgbClr val="15345F"/>
                </a:solidFill>
                <a:latin typeface="Arial Unicode MS"/>
                <a:cs typeface="Arial Unicode MS"/>
              </a:rPr>
              <a:t>mi</a:t>
            </a:r>
            <a:r>
              <a:rPr sz="1000" spc="-25" dirty="0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727424" y="6657585"/>
            <a:ext cx="224154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solidFill>
                  <a:srgbClr val="15345F"/>
                </a:solidFill>
                <a:latin typeface="Arial Unicode MS"/>
                <a:cs typeface="Arial Unicode MS"/>
              </a:rPr>
              <a:t>gramo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300220" y="6371334"/>
            <a:ext cx="1961514" cy="357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35"/>
              </a:lnSpc>
              <a:spcBef>
                <a:spcPts val="100"/>
              </a:spcBef>
            </a:pPr>
            <a:r>
              <a:rPr sz="1050" u="sng" spc="65" dirty="0">
                <a:solidFill>
                  <a:srgbClr val="15345F"/>
                </a:solidFill>
                <a:uFill>
                  <a:solidFill>
                    <a:srgbClr val="1635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u="sng" spc="-10" dirty="0">
                <a:solidFill>
                  <a:srgbClr val="15345F"/>
                </a:solidFill>
                <a:uFill>
                  <a:solidFill>
                    <a:srgbClr val="16355F"/>
                  </a:solidFill>
                </a:uFill>
                <a:latin typeface="Arial Unicode MS"/>
                <a:cs typeface="Arial Unicode MS"/>
              </a:rPr>
              <a:t>mi</a:t>
            </a:r>
            <a:r>
              <a:rPr sz="700" u="sng" spc="-10" dirty="0">
                <a:solidFill>
                  <a:srgbClr val="15345F"/>
                </a:solidFill>
                <a:uFill>
                  <a:solidFill>
                    <a:srgbClr val="16355F"/>
                  </a:solidFill>
                </a:uFill>
                <a:latin typeface="Arial Unicode MS"/>
                <a:cs typeface="Arial Unicode MS"/>
              </a:rPr>
              <a:t>gramo</a:t>
            </a:r>
            <a:r>
              <a:rPr sz="1050" u="sng" spc="-10" dirty="0">
                <a:solidFill>
                  <a:srgbClr val="15345F"/>
                </a:solidFill>
                <a:uFill>
                  <a:solidFill>
                    <a:srgbClr val="16355F"/>
                  </a:solidFill>
                </a:uFill>
                <a:latin typeface="Arial Unicode MS"/>
                <a:cs typeface="Arial Unicode MS"/>
              </a:rPr>
              <a:t>mi</a:t>
            </a:r>
            <a:r>
              <a:rPr sz="700" u="sng" spc="-10" dirty="0">
                <a:solidFill>
                  <a:srgbClr val="15345F"/>
                </a:solidFill>
                <a:uFill>
                  <a:solidFill>
                    <a:srgbClr val="16355F"/>
                  </a:solidFill>
                </a:uFill>
                <a:latin typeface="Arial Unicode MS"/>
                <a:cs typeface="Arial Unicode MS"/>
              </a:rPr>
              <a:t>s</a:t>
            </a:r>
            <a:r>
              <a:rPr sz="700" u="sng" spc="200" dirty="0">
                <a:solidFill>
                  <a:srgbClr val="15345F"/>
                </a:solidFill>
                <a:uFill>
                  <a:solidFill>
                    <a:srgbClr val="16355F"/>
                  </a:solidFill>
                </a:uFill>
                <a:latin typeface="Arial Unicode MS"/>
                <a:cs typeface="Arial Unicode MS"/>
              </a:rPr>
              <a:t> </a:t>
            </a:r>
            <a:endParaRPr sz="700">
              <a:latin typeface="Arial Unicode MS"/>
              <a:cs typeface="Arial Unicode MS"/>
            </a:endParaRPr>
          </a:p>
          <a:p>
            <a:pPr marL="857885">
              <a:lnSpc>
                <a:spcPts val="1875"/>
              </a:lnSpc>
              <a:tabLst>
                <a:tab pos="1600200" algn="l"/>
              </a:tabLst>
            </a:pPr>
            <a:r>
              <a:rPr sz="950" dirty="0">
                <a:solidFill>
                  <a:srgbClr val="15345F"/>
                </a:solidFill>
                <a:latin typeface="Arial Unicode MS"/>
                <a:cs typeface="Arial Unicode MS"/>
              </a:rPr>
              <a:t>pecado</a:t>
            </a:r>
            <a:r>
              <a:rPr sz="1600" dirty="0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r>
              <a:rPr sz="950" spc="-50" dirty="0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r>
              <a:rPr sz="950" dirty="0">
                <a:solidFill>
                  <a:srgbClr val="15345F"/>
                </a:solidFill>
                <a:latin typeface="Arial Unicode MS"/>
                <a:cs typeface="Arial Unicode MS"/>
              </a:rPr>
              <a:t>	</a:t>
            </a:r>
            <a:r>
              <a:rPr sz="2000" dirty="0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r>
              <a:rPr sz="2000" spc="250" dirty="0">
                <a:solidFill>
                  <a:srgbClr val="15345F"/>
                </a:solidFill>
                <a:latin typeface="Arial Unicode MS"/>
                <a:cs typeface="Arial Unicode MS"/>
              </a:rPr>
              <a:t> </a:t>
            </a:r>
            <a:r>
              <a:rPr sz="2000" spc="-35" dirty="0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r>
              <a:rPr sz="1300" spc="-50" dirty="0">
                <a:solidFill>
                  <a:srgbClr val="15345F"/>
                </a:solidFill>
                <a:latin typeface="Arial Unicode MS"/>
                <a:cs typeface="Arial Unicode MS"/>
              </a:rPr>
              <a:t>s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330180" y="6269228"/>
            <a:ext cx="16065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40" dirty="0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endParaRPr sz="3300">
              <a:latin typeface="Arial Unicode MS"/>
              <a:cs typeface="Arial Unicode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180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1631" y="1948433"/>
            <a:ext cx="4213225" cy="4751070"/>
            <a:chOff x="761631" y="1948433"/>
            <a:chExt cx="4213225" cy="4751070"/>
          </a:xfrm>
        </p:grpSpPr>
        <p:sp>
          <p:nvSpPr>
            <p:cNvPr id="3" name="object 3"/>
            <p:cNvSpPr/>
            <p:nvPr/>
          </p:nvSpPr>
          <p:spPr>
            <a:xfrm>
              <a:off x="2640330" y="2069591"/>
              <a:ext cx="0" cy="4261485"/>
            </a:xfrm>
            <a:custGeom>
              <a:avLst/>
              <a:gdLst/>
              <a:ahLst/>
              <a:cxnLst/>
              <a:rect l="l" t="t" r="r" b="b"/>
              <a:pathLst>
                <a:path h="4261485">
                  <a:moveTo>
                    <a:pt x="0" y="4261104"/>
                  </a:moveTo>
                  <a:lnTo>
                    <a:pt x="0" y="0"/>
                  </a:lnTo>
                </a:path>
              </a:pathLst>
            </a:custGeom>
            <a:ln w="14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09850" y="1948433"/>
              <a:ext cx="75565" cy="121285"/>
            </a:xfrm>
            <a:custGeom>
              <a:avLst/>
              <a:gdLst/>
              <a:ahLst/>
              <a:cxnLst/>
              <a:rect l="l" t="t" r="r" b="b"/>
              <a:pathLst>
                <a:path w="75564" h="121285">
                  <a:moveTo>
                    <a:pt x="75438" y="121158"/>
                  </a:moveTo>
                  <a:lnTo>
                    <a:pt x="30479" y="0"/>
                  </a:lnTo>
                  <a:lnTo>
                    <a:pt x="0" y="121158"/>
                  </a:lnTo>
                  <a:lnTo>
                    <a:pt x="75438" y="1211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54808" y="3213353"/>
              <a:ext cx="0" cy="2891790"/>
            </a:xfrm>
            <a:custGeom>
              <a:avLst/>
              <a:gdLst/>
              <a:ahLst/>
              <a:cxnLst/>
              <a:rect l="l" t="t" r="r" b="b"/>
              <a:pathLst>
                <a:path h="2891790">
                  <a:moveTo>
                    <a:pt x="0" y="2891790"/>
                  </a:moveTo>
                  <a:lnTo>
                    <a:pt x="0" y="0"/>
                  </a:lnTo>
                </a:path>
              </a:pathLst>
            </a:custGeom>
            <a:ln w="24091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40330" y="2129789"/>
              <a:ext cx="135890" cy="1083945"/>
            </a:xfrm>
            <a:custGeom>
              <a:avLst/>
              <a:gdLst/>
              <a:ahLst/>
              <a:cxnLst/>
              <a:rect l="l" t="t" r="r" b="b"/>
              <a:pathLst>
                <a:path w="135889" h="1083945">
                  <a:moveTo>
                    <a:pt x="135636" y="0"/>
                  </a:moveTo>
                  <a:lnTo>
                    <a:pt x="0" y="1083564"/>
                  </a:lnTo>
                </a:path>
              </a:pathLst>
            </a:custGeom>
            <a:ln w="24091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8388" y="3921251"/>
              <a:ext cx="4034790" cy="0"/>
            </a:xfrm>
            <a:custGeom>
              <a:avLst/>
              <a:gdLst/>
              <a:ahLst/>
              <a:cxnLst/>
              <a:rect l="l" t="t" r="r" b="b"/>
              <a:pathLst>
                <a:path w="4034790">
                  <a:moveTo>
                    <a:pt x="0" y="0"/>
                  </a:moveTo>
                  <a:lnTo>
                    <a:pt x="4034790" y="0"/>
                  </a:lnTo>
                </a:path>
              </a:pathLst>
            </a:custGeom>
            <a:ln w="14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838699" y="3876294"/>
              <a:ext cx="135890" cy="90170"/>
            </a:xfrm>
            <a:custGeom>
              <a:avLst/>
              <a:gdLst/>
              <a:ahLst/>
              <a:cxnLst/>
              <a:rect l="l" t="t" r="r" b="b"/>
              <a:pathLst>
                <a:path w="135889" h="90170">
                  <a:moveTo>
                    <a:pt x="135636" y="44957"/>
                  </a:moveTo>
                  <a:lnTo>
                    <a:pt x="0" y="0"/>
                  </a:lnTo>
                  <a:lnTo>
                    <a:pt x="0" y="89916"/>
                  </a:lnTo>
                  <a:lnTo>
                    <a:pt x="135636" y="449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8858" y="2586989"/>
              <a:ext cx="3975100" cy="3878579"/>
            </a:xfrm>
            <a:custGeom>
              <a:avLst/>
              <a:gdLst/>
              <a:ahLst/>
              <a:cxnLst/>
              <a:rect l="l" t="t" r="r" b="b"/>
              <a:pathLst>
                <a:path w="3975100" h="3878579">
                  <a:moveTo>
                    <a:pt x="3974591" y="1939289"/>
                  </a:moveTo>
                  <a:lnTo>
                    <a:pt x="3973999" y="1891456"/>
                  </a:lnTo>
                  <a:lnTo>
                    <a:pt x="3972232" y="1843907"/>
                  </a:lnTo>
                  <a:lnTo>
                    <a:pt x="3969304" y="1796657"/>
                  </a:lnTo>
                  <a:lnTo>
                    <a:pt x="3965228" y="1749719"/>
                  </a:lnTo>
                  <a:lnTo>
                    <a:pt x="3960017" y="1703105"/>
                  </a:lnTo>
                  <a:lnTo>
                    <a:pt x="3953686" y="1656830"/>
                  </a:lnTo>
                  <a:lnTo>
                    <a:pt x="3946247" y="1610907"/>
                  </a:lnTo>
                  <a:lnTo>
                    <a:pt x="3937715" y="1565348"/>
                  </a:lnTo>
                  <a:lnTo>
                    <a:pt x="3928103" y="1520167"/>
                  </a:lnTo>
                  <a:lnTo>
                    <a:pt x="3917425" y="1475377"/>
                  </a:lnTo>
                  <a:lnTo>
                    <a:pt x="3905694" y="1430992"/>
                  </a:lnTo>
                  <a:lnTo>
                    <a:pt x="3892923" y="1387024"/>
                  </a:lnTo>
                  <a:lnTo>
                    <a:pt x="3879127" y="1343487"/>
                  </a:lnTo>
                  <a:lnTo>
                    <a:pt x="3864319" y="1300395"/>
                  </a:lnTo>
                  <a:lnTo>
                    <a:pt x="3848512" y="1257760"/>
                  </a:lnTo>
                  <a:lnTo>
                    <a:pt x="3831721" y="1215596"/>
                  </a:lnTo>
                  <a:lnTo>
                    <a:pt x="3813958" y="1173916"/>
                  </a:lnTo>
                  <a:lnTo>
                    <a:pt x="3795237" y="1132734"/>
                  </a:lnTo>
                  <a:lnTo>
                    <a:pt x="3775572" y="1092062"/>
                  </a:lnTo>
                  <a:lnTo>
                    <a:pt x="3754976" y="1051913"/>
                  </a:lnTo>
                  <a:lnTo>
                    <a:pt x="3733463" y="1012302"/>
                  </a:lnTo>
                  <a:lnTo>
                    <a:pt x="3711047" y="973241"/>
                  </a:lnTo>
                  <a:lnTo>
                    <a:pt x="3687740" y="934744"/>
                  </a:lnTo>
                  <a:lnTo>
                    <a:pt x="3663558" y="896823"/>
                  </a:lnTo>
                  <a:lnTo>
                    <a:pt x="3638512" y="859492"/>
                  </a:lnTo>
                  <a:lnTo>
                    <a:pt x="3612617" y="822765"/>
                  </a:lnTo>
                  <a:lnTo>
                    <a:pt x="3585887" y="786655"/>
                  </a:lnTo>
                  <a:lnTo>
                    <a:pt x="3558335" y="751174"/>
                  </a:lnTo>
                  <a:lnTo>
                    <a:pt x="3529974" y="716336"/>
                  </a:lnTo>
                  <a:lnTo>
                    <a:pt x="3500818" y="682155"/>
                  </a:lnTo>
                  <a:lnTo>
                    <a:pt x="3470881" y="648643"/>
                  </a:lnTo>
                  <a:lnTo>
                    <a:pt x="3440176" y="615814"/>
                  </a:lnTo>
                  <a:lnTo>
                    <a:pt x="3408717" y="583681"/>
                  </a:lnTo>
                  <a:lnTo>
                    <a:pt x="3376518" y="552258"/>
                  </a:lnTo>
                  <a:lnTo>
                    <a:pt x="3343591" y="521557"/>
                  </a:lnTo>
                  <a:lnTo>
                    <a:pt x="3309951" y="491592"/>
                  </a:lnTo>
                  <a:lnTo>
                    <a:pt x="3275611" y="462376"/>
                  </a:lnTo>
                  <a:lnTo>
                    <a:pt x="3240585" y="433923"/>
                  </a:lnTo>
                  <a:lnTo>
                    <a:pt x="3204886" y="406245"/>
                  </a:lnTo>
                  <a:lnTo>
                    <a:pt x="3168527" y="379356"/>
                  </a:lnTo>
                  <a:lnTo>
                    <a:pt x="3131524" y="353270"/>
                  </a:lnTo>
                  <a:lnTo>
                    <a:pt x="3093888" y="327998"/>
                  </a:lnTo>
                  <a:lnTo>
                    <a:pt x="3055634" y="303556"/>
                  </a:lnTo>
                  <a:lnTo>
                    <a:pt x="3016774" y="279955"/>
                  </a:lnTo>
                  <a:lnTo>
                    <a:pt x="2977324" y="257210"/>
                  </a:lnTo>
                  <a:lnTo>
                    <a:pt x="2937296" y="235333"/>
                  </a:lnTo>
                  <a:lnTo>
                    <a:pt x="2896704" y="214337"/>
                  </a:lnTo>
                  <a:lnTo>
                    <a:pt x="2855561" y="194237"/>
                  </a:lnTo>
                  <a:lnTo>
                    <a:pt x="2813881" y="175045"/>
                  </a:lnTo>
                  <a:lnTo>
                    <a:pt x="2771678" y="156774"/>
                  </a:lnTo>
                  <a:lnTo>
                    <a:pt x="2728965" y="139438"/>
                  </a:lnTo>
                  <a:lnTo>
                    <a:pt x="2685756" y="123050"/>
                  </a:lnTo>
                  <a:lnTo>
                    <a:pt x="2642064" y="107623"/>
                  </a:lnTo>
                  <a:lnTo>
                    <a:pt x="2597903" y="93171"/>
                  </a:lnTo>
                  <a:lnTo>
                    <a:pt x="2553286" y="79706"/>
                  </a:lnTo>
                  <a:lnTo>
                    <a:pt x="2508227" y="67243"/>
                  </a:lnTo>
                  <a:lnTo>
                    <a:pt x="2462740" y="55793"/>
                  </a:lnTo>
                  <a:lnTo>
                    <a:pt x="2416839" y="45371"/>
                  </a:lnTo>
                  <a:lnTo>
                    <a:pt x="2370535" y="35990"/>
                  </a:lnTo>
                  <a:lnTo>
                    <a:pt x="2323845" y="27663"/>
                  </a:lnTo>
                  <a:lnTo>
                    <a:pt x="2276780" y="20403"/>
                  </a:lnTo>
                  <a:lnTo>
                    <a:pt x="2229355" y="14224"/>
                  </a:lnTo>
                  <a:lnTo>
                    <a:pt x="2181582" y="9139"/>
                  </a:lnTo>
                  <a:lnTo>
                    <a:pt x="2133477" y="5160"/>
                  </a:lnTo>
                  <a:lnTo>
                    <a:pt x="2085051" y="2302"/>
                  </a:lnTo>
                  <a:lnTo>
                    <a:pt x="2036320" y="577"/>
                  </a:lnTo>
                  <a:lnTo>
                    <a:pt x="1987295" y="0"/>
                  </a:lnTo>
                  <a:lnTo>
                    <a:pt x="1938271" y="577"/>
                  </a:lnTo>
                  <a:lnTo>
                    <a:pt x="1889540" y="2302"/>
                  </a:lnTo>
                  <a:lnTo>
                    <a:pt x="1841114" y="5160"/>
                  </a:lnTo>
                  <a:lnTo>
                    <a:pt x="1793009" y="9139"/>
                  </a:lnTo>
                  <a:lnTo>
                    <a:pt x="1745236" y="14224"/>
                  </a:lnTo>
                  <a:lnTo>
                    <a:pt x="1697811" y="20403"/>
                  </a:lnTo>
                  <a:lnTo>
                    <a:pt x="1650746" y="27663"/>
                  </a:lnTo>
                  <a:lnTo>
                    <a:pt x="1604056" y="35990"/>
                  </a:lnTo>
                  <a:lnTo>
                    <a:pt x="1557752" y="45371"/>
                  </a:lnTo>
                  <a:lnTo>
                    <a:pt x="1511851" y="55793"/>
                  </a:lnTo>
                  <a:lnTo>
                    <a:pt x="1466364" y="67243"/>
                  </a:lnTo>
                  <a:lnTo>
                    <a:pt x="1421305" y="79706"/>
                  </a:lnTo>
                  <a:lnTo>
                    <a:pt x="1376688" y="93171"/>
                  </a:lnTo>
                  <a:lnTo>
                    <a:pt x="1332527" y="107623"/>
                  </a:lnTo>
                  <a:lnTo>
                    <a:pt x="1288835" y="123050"/>
                  </a:lnTo>
                  <a:lnTo>
                    <a:pt x="1245626" y="139438"/>
                  </a:lnTo>
                  <a:lnTo>
                    <a:pt x="1202913" y="156774"/>
                  </a:lnTo>
                  <a:lnTo>
                    <a:pt x="1160710" y="175045"/>
                  </a:lnTo>
                  <a:lnTo>
                    <a:pt x="1119030" y="194237"/>
                  </a:lnTo>
                  <a:lnTo>
                    <a:pt x="1077887" y="214337"/>
                  </a:lnTo>
                  <a:lnTo>
                    <a:pt x="1037295" y="235333"/>
                  </a:lnTo>
                  <a:lnTo>
                    <a:pt x="997267" y="257210"/>
                  </a:lnTo>
                  <a:lnTo>
                    <a:pt x="957817" y="279955"/>
                  </a:lnTo>
                  <a:lnTo>
                    <a:pt x="918957" y="303556"/>
                  </a:lnTo>
                  <a:lnTo>
                    <a:pt x="880703" y="327998"/>
                  </a:lnTo>
                  <a:lnTo>
                    <a:pt x="843067" y="353270"/>
                  </a:lnTo>
                  <a:lnTo>
                    <a:pt x="806064" y="379356"/>
                  </a:lnTo>
                  <a:lnTo>
                    <a:pt x="769705" y="406245"/>
                  </a:lnTo>
                  <a:lnTo>
                    <a:pt x="734006" y="433923"/>
                  </a:lnTo>
                  <a:lnTo>
                    <a:pt x="698980" y="462376"/>
                  </a:lnTo>
                  <a:lnTo>
                    <a:pt x="664640" y="491592"/>
                  </a:lnTo>
                  <a:lnTo>
                    <a:pt x="631000" y="521557"/>
                  </a:lnTo>
                  <a:lnTo>
                    <a:pt x="598073" y="552258"/>
                  </a:lnTo>
                  <a:lnTo>
                    <a:pt x="565874" y="583681"/>
                  </a:lnTo>
                  <a:lnTo>
                    <a:pt x="534415" y="615814"/>
                  </a:lnTo>
                  <a:lnTo>
                    <a:pt x="503710" y="648643"/>
                  </a:lnTo>
                  <a:lnTo>
                    <a:pt x="473773" y="682155"/>
                  </a:lnTo>
                  <a:lnTo>
                    <a:pt x="444617" y="716336"/>
                  </a:lnTo>
                  <a:lnTo>
                    <a:pt x="416256" y="751174"/>
                  </a:lnTo>
                  <a:lnTo>
                    <a:pt x="388704" y="786655"/>
                  </a:lnTo>
                  <a:lnTo>
                    <a:pt x="361974" y="822765"/>
                  </a:lnTo>
                  <a:lnTo>
                    <a:pt x="336079" y="859492"/>
                  </a:lnTo>
                  <a:lnTo>
                    <a:pt x="311033" y="896823"/>
                  </a:lnTo>
                  <a:lnTo>
                    <a:pt x="286851" y="934744"/>
                  </a:lnTo>
                  <a:lnTo>
                    <a:pt x="263544" y="973241"/>
                  </a:lnTo>
                  <a:lnTo>
                    <a:pt x="241128" y="1012302"/>
                  </a:lnTo>
                  <a:lnTo>
                    <a:pt x="219615" y="1051913"/>
                  </a:lnTo>
                  <a:lnTo>
                    <a:pt x="199019" y="1092062"/>
                  </a:lnTo>
                  <a:lnTo>
                    <a:pt x="179354" y="1132734"/>
                  </a:lnTo>
                  <a:lnTo>
                    <a:pt x="160633" y="1173916"/>
                  </a:lnTo>
                  <a:lnTo>
                    <a:pt x="142870" y="1215596"/>
                  </a:lnTo>
                  <a:lnTo>
                    <a:pt x="126079" y="1257760"/>
                  </a:lnTo>
                  <a:lnTo>
                    <a:pt x="110272" y="1300395"/>
                  </a:lnTo>
                  <a:lnTo>
                    <a:pt x="95464" y="1343487"/>
                  </a:lnTo>
                  <a:lnTo>
                    <a:pt x="81668" y="1387024"/>
                  </a:lnTo>
                  <a:lnTo>
                    <a:pt x="68897" y="1430992"/>
                  </a:lnTo>
                  <a:lnTo>
                    <a:pt x="57166" y="1475377"/>
                  </a:lnTo>
                  <a:lnTo>
                    <a:pt x="46488" y="1520167"/>
                  </a:lnTo>
                  <a:lnTo>
                    <a:pt x="36876" y="1565348"/>
                  </a:lnTo>
                  <a:lnTo>
                    <a:pt x="28344" y="1610907"/>
                  </a:lnTo>
                  <a:lnTo>
                    <a:pt x="20905" y="1656830"/>
                  </a:lnTo>
                  <a:lnTo>
                    <a:pt x="14574" y="1703105"/>
                  </a:lnTo>
                  <a:lnTo>
                    <a:pt x="9363" y="1749719"/>
                  </a:lnTo>
                  <a:lnTo>
                    <a:pt x="5287" y="1796657"/>
                  </a:lnTo>
                  <a:lnTo>
                    <a:pt x="2359" y="1843907"/>
                  </a:lnTo>
                  <a:lnTo>
                    <a:pt x="592" y="1891456"/>
                  </a:lnTo>
                  <a:lnTo>
                    <a:pt x="0" y="1939289"/>
                  </a:lnTo>
                  <a:lnTo>
                    <a:pt x="592" y="1987090"/>
                  </a:lnTo>
                  <a:lnTo>
                    <a:pt x="2359" y="2034607"/>
                  </a:lnTo>
                  <a:lnTo>
                    <a:pt x="5287" y="2081828"/>
                  </a:lnTo>
                  <a:lnTo>
                    <a:pt x="9363" y="2128739"/>
                  </a:lnTo>
                  <a:lnTo>
                    <a:pt x="14574" y="2175327"/>
                  </a:lnTo>
                  <a:lnTo>
                    <a:pt x="20905" y="2221579"/>
                  </a:lnTo>
                  <a:lnTo>
                    <a:pt x="28344" y="2267481"/>
                  </a:lnTo>
                  <a:lnTo>
                    <a:pt x="36876" y="2313020"/>
                  </a:lnTo>
                  <a:lnTo>
                    <a:pt x="46488" y="2358182"/>
                  </a:lnTo>
                  <a:lnTo>
                    <a:pt x="57166" y="2402955"/>
                  </a:lnTo>
                  <a:lnTo>
                    <a:pt x="68897" y="2447325"/>
                  </a:lnTo>
                  <a:lnTo>
                    <a:pt x="81668" y="2491279"/>
                  </a:lnTo>
                  <a:lnTo>
                    <a:pt x="95464" y="2534803"/>
                  </a:lnTo>
                  <a:lnTo>
                    <a:pt x="110272" y="2577885"/>
                  </a:lnTo>
                  <a:lnTo>
                    <a:pt x="126079" y="2620510"/>
                  </a:lnTo>
                  <a:lnTo>
                    <a:pt x="142870" y="2662666"/>
                  </a:lnTo>
                  <a:lnTo>
                    <a:pt x="160633" y="2704339"/>
                  </a:lnTo>
                  <a:lnTo>
                    <a:pt x="179354" y="2745517"/>
                  </a:lnTo>
                  <a:lnTo>
                    <a:pt x="199019" y="2786185"/>
                  </a:lnTo>
                  <a:lnTo>
                    <a:pt x="219615" y="2826330"/>
                  </a:lnTo>
                  <a:lnTo>
                    <a:pt x="241128" y="2865939"/>
                  </a:lnTo>
                  <a:lnTo>
                    <a:pt x="263544" y="2904999"/>
                  </a:lnTo>
                  <a:lnTo>
                    <a:pt x="286851" y="2943497"/>
                  </a:lnTo>
                  <a:lnTo>
                    <a:pt x="311033" y="2981419"/>
                  </a:lnTo>
                  <a:lnTo>
                    <a:pt x="336079" y="3018751"/>
                  </a:lnTo>
                  <a:lnTo>
                    <a:pt x="361974" y="3055482"/>
                  </a:lnTo>
                  <a:lnTo>
                    <a:pt x="388704" y="3091596"/>
                  </a:lnTo>
                  <a:lnTo>
                    <a:pt x="416256" y="3127082"/>
                  </a:lnTo>
                  <a:lnTo>
                    <a:pt x="444617" y="3161925"/>
                  </a:lnTo>
                  <a:lnTo>
                    <a:pt x="473773" y="3196112"/>
                  </a:lnTo>
                  <a:lnTo>
                    <a:pt x="503710" y="3229631"/>
                  </a:lnTo>
                  <a:lnTo>
                    <a:pt x="534415" y="3262467"/>
                  </a:lnTo>
                  <a:lnTo>
                    <a:pt x="565874" y="3294608"/>
                  </a:lnTo>
                  <a:lnTo>
                    <a:pt x="598073" y="3326040"/>
                  </a:lnTo>
                  <a:lnTo>
                    <a:pt x="631000" y="3356750"/>
                  </a:lnTo>
                  <a:lnTo>
                    <a:pt x="664640" y="3386724"/>
                  </a:lnTo>
                  <a:lnTo>
                    <a:pt x="698980" y="3415950"/>
                  </a:lnTo>
                  <a:lnTo>
                    <a:pt x="734006" y="3444413"/>
                  </a:lnTo>
                  <a:lnTo>
                    <a:pt x="769705" y="3472101"/>
                  </a:lnTo>
                  <a:lnTo>
                    <a:pt x="806064" y="3499001"/>
                  </a:lnTo>
                  <a:lnTo>
                    <a:pt x="843067" y="3525099"/>
                  </a:lnTo>
                  <a:lnTo>
                    <a:pt x="880703" y="3550381"/>
                  </a:lnTo>
                  <a:lnTo>
                    <a:pt x="918957" y="3574835"/>
                  </a:lnTo>
                  <a:lnTo>
                    <a:pt x="957817" y="3598447"/>
                  </a:lnTo>
                  <a:lnTo>
                    <a:pt x="997267" y="3621204"/>
                  </a:lnTo>
                  <a:lnTo>
                    <a:pt x="1037295" y="3643092"/>
                  </a:lnTo>
                  <a:lnTo>
                    <a:pt x="1077887" y="3664099"/>
                  </a:lnTo>
                  <a:lnTo>
                    <a:pt x="1119030" y="3684210"/>
                  </a:lnTo>
                  <a:lnTo>
                    <a:pt x="1160710" y="3703414"/>
                  </a:lnTo>
                  <a:lnTo>
                    <a:pt x="1202913" y="3721695"/>
                  </a:lnTo>
                  <a:lnTo>
                    <a:pt x="1245626" y="3739042"/>
                  </a:lnTo>
                  <a:lnTo>
                    <a:pt x="1288835" y="3755440"/>
                  </a:lnTo>
                  <a:lnTo>
                    <a:pt x="1332527" y="3770877"/>
                  </a:lnTo>
                  <a:lnTo>
                    <a:pt x="1376688" y="3785339"/>
                  </a:lnTo>
                  <a:lnTo>
                    <a:pt x="1421305" y="3798813"/>
                  </a:lnTo>
                  <a:lnTo>
                    <a:pt x="1466364" y="3811285"/>
                  </a:lnTo>
                  <a:lnTo>
                    <a:pt x="1511851" y="3822742"/>
                  </a:lnTo>
                  <a:lnTo>
                    <a:pt x="1557752" y="3833172"/>
                  </a:lnTo>
                  <a:lnTo>
                    <a:pt x="1604056" y="3842560"/>
                  </a:lnTo>
                  <a:lnTo>
                    <a:pt x="1650746" y="3850893"/>
                  </a:lnTo>
                  <a:lnTo>
                    <a:pt x="1697811" y="3858159"/>
                  </a:lnTo>
                  <a:lnTo>
                    <a:pt x="1745236" y="3864343"/>
                  </a:lnTo>
                  <a:lnTo>
                    <a:pt x="1793009" y="3869433"/>
                  </a:lnTo>
                  <a:lnTo>
                    <a:pt x="1841114" y="3873415"/>
                  </a:lnTo>
                  <a:lnTo>
                    <a:pt x="1889540" y="3876275"/>
                  </a:lnTo>
                  <a:lnTo>
                    <a:pt x="1938271" y="3878001"/>
                  </a:lnTo>
                  <a:lnTo>
                    <a:pt x="1987296" y="3878580"/>
                  </a:lnTo>
                  <a:lnTo>
                    <a:pt x="2036320" y="3878001"/>
                  </a:lnTo>
                  <a:lnTo>
                    <a:pt x="2085051" y="3876275"/>
                  </a:lnTo>
                  <a:lnTo>
                    <a:pt x="2133477" y="3873415"/>
                  </a:lnTo>
                  <a:lnTo>
                    <a:pt x="2181582" y="3869433"/>
                  </a:lnTo>
                  <a:lnTo>
                    <a:pt x="2229355" y="3864343"/>
                  </a:lnTo>
                  <a:lnTo>
                    <a:pt x="2276780" y="3858159"/>
                  </a:lnTo>
                  <a:lnTo>
                    <a:pt x="2323845" y="3850893"/>
                  </a:lnTo>
                  <a:lnTo>
                    <a:pt x="2370535" y="3842560"/>
                  </a:lnTo>
                  <a:lnTo>
                    <a:pt x="2416839" y="3833172"/>
                  </a:lnTo>
                  <a:lnTo>
                    <a:pt x="2462740" y="3822742"/>
                  </a:lnTo>
                  <a:lnTo>
                    <a:pt x="2508227" y="3811285"/>
                  </a:lnTo>
                  <a:lnTo>
                    <a:pt x="2553286" y="3798813"/>
                  </a:lnTo>
                  <a:lnTo>
                    <a:pt x="2597903" y="3785339"/>
                  </a:lnTo>
                  <a:lnTo>
                    <a:pt x="2642064" y="3770877"/>
                  </a:lnTo>
                  <a:lnTo>
                    <a:pt x="2685756" y="3755440"/>
                  </a:lnTo>
                  <a:lnTo>
                    <a:pt x="2728965" y="3739042"/>
                  </a:lnTo>
                  <a:lnTo>
                    <a:pt x="2771678" y="3721695"/>
                  </a:lnTo>
                  <a:lnTo>
                    <a:pt x="2813881" y="3703414"/>
                  </a:lnTo>
                  <a:lnTo>
                    <a:pt x="2855561" y="3684210"/>
                  </a:lnTo>
                  <a:lnTo>
                    <a:pt x="2896704" y="3664099"/>
                  </a:lnTo>
                  <a:lnTo>
                    <a:pt x="2937296" y="3643092"/>
                  </a:lnTo>
                  <a:lnTo>
                    <a:pt x="2977324" y="3621204"/>
                  </a:lnTo>
                  <a:lnTo>
                    <a:pt x="3016774" y="3598447"/>
                  </a:lnTo>
                  <a:lnTo>
                    <a:pt x="3055634" y="3574835"/>
                  </a:lnTo>
                  <a:lnTo>
                    <a:pt x="3093888" y="3550381"/>
                  </a:lnTo>
                  <a:lnTo>
                    <a:pt x="3131524" y="3525099"/>
                  </a:lnTo>
                  <a:lnTo>
                    <a:pt x="3168527" y="3499001"/>
                  </a:lnTo>
                  <a:lnTo>
                    <a:pt x="3204886" y="3472101"/>
                  </a:lnTo>
                  <a:lnTo>
                    <a:pt x="3240585" y="3444413"/>
                  </a:lnTo>
                  <a:lnTo>
                    <a:pt x="3275611" y="3415950"/>
                  </a:lnTo>
                  <a:lnTo>
                    <a:pt x="3309951" y="3386724"/>
                  </a:lnTo>
                  <a:lnTo>
                    <a:pt x="3343591" y="3356750"/>
                  </a:lnTo>
                  <a:lnTo>
                    <a:pt x="3376518" y="3326040"/>
                  </a:lnTo>
                  <a:lnTo>
                    <a:pt x="3408717" y="3294608"/>
                  </a:lnTo>
                  <a:lnTo>
                    <a:pt x="3440176" y="3262467"/>
                  </a:lnTo>
                  <a:lnTo>
                    <a:pt x="3470881" y="3229631"/>
                  </a:lnTo>
                  <a:lnTo>
                    <a:pt x="3500818" y="3196112"/>
                  </a:lnTo>
                  <a:lnTo>
                    <a:pt x="3529974" y="3161925"/>
                  </a:lnTo>
                  <a:lnTo>
                    <a:pt x="3558335" y="3127082"/>
                  </a:lnTo>
                  <a:lnTo>
                    <a:pt x="3585887" y="3091596"/>
                  </a:lnTo>
                  <a:lnTo>
                    <a:pt x="3612617" y="3055482"/>
                  </a:lnTo>
                  <a:lnTo>
                    <a:pt x="3638512" y="3018751"/>
                  </a:lnTo>
                  <a:lnTo>
                    <a:pt x="3663558" y="2981419"/>
                  </a:lnTo>
                  <a:lnTo>
                    <a:pt x="3687740" y="2943497"/>
                  </a:lnTo>
                  <a:lnTo>
                    <a:pt x="3711047" y="2904999"/>
                  </a:lnTo>
                  <a:lnTo>
                    <a:pt x="3733463" y="2865939"/>
                  </a:lnTo>
                  <a:lnTo>
                    <a:pt x="3754976" y="2826330"/>
                  </a:lnTo>
                  <a:lnTo>
                    <a:pt x="3775572" y="2786185"/>
                  </a:lnTo>
                  <a:lnTo>
                    <a:pt x="3795237" y="2745517"/>
                  </a:lnTo>
                  <a:lnTo>
                    <a:pt x="3813958" y="2704339"/>
                  </a:lnTo>
                  <a:lnTo>
                    <a:pt x="3831721" y="2662666"/>
                  </a:lnTo>
                  <a:lnTo>
                    <a:pt x="3848512" y="2620510"/>
                  </a:lnTo>
                  <a:lnTo>
                    <a:pt x="3864319" y="2577885"/>
                  </a:lnTo>
                  <a:lnTo>
                    <a:pt x="3879127" y="2534803"/>
                  </a:lnTo>
                  <a:lnTo>
                    <a:pt x="3892923" y="2491279"/>
                  </a:lnTo>
                  <a:lnTo>
                    <a:pt x="3905694" y="2447325"/>
                  </a:lnTo>
                  <a:lnTo>
                    <a:pt x="3917425" y="2402955"/>
                  </a:lnTo>
                  <a:lnTo>
                    <a:pt x="3928103" y="2358182"/>
                  </a:lnTo>
                  <a:lnTo>
                    <a:pt x="3937715" y="2313020"/>
                  </a:lnTo>
                  <a:lnTo>
                    <a:pt x="3946247" y="2267481"/>
                  </a:lnTo>
                  <a:lnTo>
                    <a:pt x="3953686" y="2221579"/>
                  </a:lnTo>
                  <a:lnTo>
                    <a:pt x="3960017" y="2175327"/>
                  </a:lnTo>
                  <a:lnTo>
                    <a:pt x="3965228" y="2128739"/>
                  </a:lnTo>
                  <a:lnTo>
                    <a:pt x="3969304" y="2081828"/>
                  </a:lnTo>
                  <a:lnTo>
                    <a:pt x="3972232" y="2034607"/>
                  </a:lnTo>
                  <a:lnTo>
                    <a:pt x="3973999" y="1987090"/>
                  </a:lnTo>
                  <a:lnTo>
                    <a:pt x="3974591" y="1939289"/>
                  </a:lnTo>
                  <a:close/>
                </a:path>
              </a:pathLst>
            </a:custGeom>
            <a:ln w="14452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54808" y="2099309"/>
              <a:ext cx="904240" cy="4006215"/>
            </a:xfrm>
            <a:custGeom>
              <a:avLst/>
              <a:gdLst/>
              <a:ahLst/>
              <a:cxnLst/>
              <a:rect l="l" t="t" r="r" b="b"/>
              <a:pathLst>
                <a:path w="904239" h="4006215">
                  <a:moveTo>
                    <a:pt x="0" y="3975354"/>
                  </a:moveTo>
                  <a:lnTo>
                    <a:pt x="121157" y="0"/>
                  </a:lnTo>
                  <a:lnTo>
                    <a:pt x="903731" y="1972817"/>
                  </a:lnTo>
                  <a:lnTo>
                    <a:pt x="0" y="4005834"/>
                  </a:lnTo>
                </a:path>
              </a:pathLst>
            </a:custGeom>
            <a:ln w="14452">
              <a:solidFill>
                <a:srgbClr val="000000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3996" y="5027676"/>
              <a:ext cx="19811" cy="4495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311396" y="4674107"/>
              <a:ext cx="300990" cy="90805"/>
            </a:xfrm>
            <a:custGeom>
              <a:avLst/>
              <a:gdLst/>
              <a:ahLst/>
              <a:cxnLst/>
              <a:rect l="l" t="t" r="r" b="b"/>
              <a:pathLst>
                <a:path w="300989" h="90804">
                  <a:moveTo>
                    <a:pt x="0" y="90678"/>
                  </a:moveTo>
                  <a:lnTo>
                    <a:pt x="300990" y="0"/>
                  </a:lnTo>
                </a:path>
              </a:pathLst>
            </a:custGeom>
            <a:ln w="14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97908" y="4629150"/>
              <a:ext cx="135255" cy="90805"/>
            </a:xfrm>
            <a:custGeom>
              <a:avLst/>
              <a:gdLst/>
              <a:ahLst/>
              <a:cxnLst/>
              <a:rect l="l" t="t" r="r" b="b"/>
              <a:pathLst>
                <a:path w="135254" h="90804">
                  <a:moveTo>
                    <a:pt x="134874" y="0"/>
                  </a:moveTo>
                  <a:lnTo>
                    <a:pt x="0" y="0"/>
                  </a:lnTo>
                  <a:lnTo>
                    <a:pt x="14478" y="90678"/>
                  </a:lnTo>
                  <a:lnTo>
                    <a:pt x="1348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827275" y="2114549"/>
              <a:ext cx="0" cy="4441825"/>
            </a:xfrm>
            <a:custGeom>
              <a:avLst/>
              <a:gdLst/>
              <a:ahLst/>
              <a:cxnLst/>
              <a:rect l="l" t="t" r="r" b="b"/>
              <a:pathLst>
                <a:path h="4441825">
                  <a:moveTo>
                    <a:pt x="0" y="0"/>
                  </a:moveTo>
                  <a:lnTo>
                    <a:pt x="0" y="4441698"/>
                  </a:lnTo>
                </a:path>
              </a:pathLst>
            </a:custGeom>
            <a:ln w="30111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58540" y="2099309"/>
              <a:ext cx="0" cy="4457065"/>
            </a:xfrm>
            <a:custGeom>
              <a:avLst/>
              <a:gdLst/>
              <a:ahLst/>
              <a:cxnLst/>
              <a:rect l="l" t="t" r="r" b="b"/>
              <a:pathLst>
                <a:path h="4457065">
                  <a:moveTo>
                    <a:pt x="0" y="0"/>
                  </a:moveTo>
                  <a:lnTo>
                    <a:pt x="0" y="4456938"/>
                  </a:lnTo>
                </a:path>
              </a:pathLst>
            </a:custGeom>
            <a:ln w="30111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977389" y="6511289"/>
              <a:ext cx="436880" cy="180975"/>
            </a:xfrm>
            <a:custGeom>
              <a:avLst/>
              <a:gdLst/>
              <a:ahLst/>
              <a:cxnLst/>
              <a:rect l="l" t="t" r="r" b="b"/>
              <a:pathLst>
                <a:path w="436880" h="180975">
                  <a:moveTo>
                    <a:pt x="436625" y="180594"/>
                  </a:moveTo>
                  <a:lnTo>
                    <a:pt x="0" y="0"/>
                  </a:lnTo>
                </a:path>
              </a:pathLst>
            </a:custGeom>
            <a:ln w="14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72233" y="6466331"/>
              <a:ext cx="135890" cy="90170"/>
            </a:xfrm>
            <a:custGeom>
              <a:avLst/>
              <a:gdLst/>
              <a:ahLst/>
              <a:cxnLst/>
              <a:rect l="l" t="t" r="r" b="b"/>
              <a:pathLst>
                <a:path w="135889" h="90170">
                  <a:moveTo>
                    <a:pt x="135636" y="0"/>
                  </a:moveTo>
                  <a:lnTo>
                    <a:pt x="0" y="0"/>
                  </a:lnTo>
                  <a:lnTo>
                    <a:pt x="105156" y="89915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16758" y="6511289"/>
              <a:ext cx="436880" cy="180975"/>
            </a:xfrm>
            <a:custGeom>
              <a:avLst/>
              <a:gdLst/>
              <a:ahLst/>
              <a:cxnLst/>
              <a:rect l="l" t="t" r="r" b="b"/>
              <a:pathLst>
                <a:path w="436879" h="180975">
                  <a:moveTo>
                    <a:pt x="0" y="180594"/>
                  </a:moveTo>
                  <a:lnTo>
                    <a:pt x="436626" y="0"/>
                  </a:lnTo>
                </a:path>
              </a:pathLst>
            </a:custGeom>
            <a:ln w="14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422903" y="6466331"/>
              <a:ext cx="135890" cy="90170"/>
            </a:xfrm>
            <a:custGeom>
              <a:avLst/>
              <a:gdLst/>
              <a:ahLst/>
              <a:cxnLst/>
              <a:rect l="l" t="t" r="r" b="b"/>
              <a:pathLst>
                <a:path w="135889" h="90170">
                  <a:moveTo>
                    <a:pt x="135635" y="0"/>
                  </a:moveTo>
                  <a:lnTo>
                    <a:pt x="0" y="0"/>
                  </a:lnTo>
                  <a:lnTo>
                    <a:pt x="30479" y="89915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827275" y="5803392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4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14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962150" y="5758433"/>
              <a:ext cx="135890" cy="90805"/>
            </a:xfrm>
            <a:custGeom>
              <a:avLst/>
              <a:gdLst/>
              <a:ahLst/>
              <a:cxnLst/>
              <a:rect l="l" t="t" r="r" b="b"/>
              <a:pathLst>
                <a:path w="135889" h="90804">
                  <a:moveTo>
                    <a:pt x="135636" y="44957"/>
                  </a:moveTo>
                  <a:lnTo>
                    <a:pt x="0" y="0"/>
                  </a:lnTo>
                  <a:lnTo>
                    <a:pt x="0" y="90678"/>
                  </a:lnTo>
                  <a:lnTo>
                    <a:pt x="135636" y="449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07663" y="5788913"/>
              <a:ext cx="151130" cy="0"/>
            </a:xfrm>
            <a:custGeom>
              <a:avLst/>
              <a:gdLst/>
              <a:ahLst/>
              <a:cxnLst/>
              <a:rect l="l" t="t" r="r" b="b"/>
              <a:pathLst>
                <a:path w="151129">
                  <a:moveTo>
                    <a:pt x="150875" y="0"/>
                  </a:moveTo>
                  <a:lnTo>
                    <a:pt x="0" y="0"/>
                  </a:lnTo>
                </a:path>
              </a:pathLst>
            </a:custGeom>
            <a:ln w="14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87268" y="5758433"/>
              <a:ext cx="135890" cy="75565"/>
            </a:xfrm>
            <a:custGeom>
              <a:avLst/>
              <a:gdLst/>
              <a:ahLst/>
              <a:cxnLst/>
              <a:rect l="l" t="t" r="r" b="b"/>
              <a:pathLst>
                <a:path w="135889" h="75564">
                  <a:moveTo>
                    <a:pt x="135636" y="75438"/>
                  </a:moveTo>
                  <a:lnTo>
                    <a:pt x="135636" y="0"/>
                  </a:lnTo>
                  <a:lnTo>
                    <a:pt x="0" y="30480"/>
                  </a:lnTo>
                  <a:lnTo>
                    <a:pt x="135636" y="754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489453" y="3228594"/>
              <a:ext cx="105410" cy="0"/>
            </a:xfrm>
            <a:custGeom>
              <a:avLst/>
              <a:gdLst/>
              <a:ahLst/>
              <a:cxnLst/>
              <a:rect l="l" t="t" r="r" b="b"/>
              <a:pathLst>
                <a:path w="105410">
                  <a:moveTo>
                    <a:pt x="0" y="0"/>
                  </a:moveTo>
                  <a:lnTo>
                    <a:pt x="105155" y="0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489453" y="3891533"/>
              <a:ext cx="105410" cy="0"/>
            </a:xfrm>
            <a:custGeom>
              <a:avLst/>
              <a:gdLst/>
              <a:ahLst/>
              <a:cxnLst/>
              <a:rect l="l" t="t" r="r" b="b"/>
              <a:pathLst>
                <a:path w="105410">
                  <a:moveTo>
                    <a:pt x="0" y="0"/>
                  </a:moveTo>
                  <a:lnTo>
                    <a:pt x="105155" y="0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489453" y="3228594"/>
              <a:ext cx="0" cy="662940"/>
            </a:xfrm>
            <a:custGeom>
              <a:avLst/>
              <a:gdLst/>
              <a:ahLst/>
              <a:cxnLst/>
              <a:rect l="l" t="t" r="r" b="b"/>
              <a:pathLst>
                <a:path h="662939">
                  <a:moveTo>
                    <a:pt x="0" y="0"/>
                  </a:moveTo>
                  <a:lnTo>
                    <a:pt x="0" y="662940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489453" y="2520695"/>
              <a:ext cx="120650" cy="15240"/>
            </a:xfrm>
            <a:custGeom>
              <a:avLst/>
              <a:gdLst/>
              <a:ahLst/>
              <a:cxnLst/>
              <a:rect l="l" t="t" r="r" b="b"/>
              <a:pathLst>
                <a:path w="120650" h="15239">
                  <a:moveTo>
                    <a:pt x="0" y="0"/>
                  </a:moveTo>
                  <a:lnTo>
                    <a:pt x="120396" y="15239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384297" y="3560063"/>
              <a:ext cx="105410" cy="0"/>
            </a:xfrm>
            <a:custGeom>
              <a:avLst/>
              <a:gdLst/>
              <a:ahLst/>
              <a:cxnLst/>
              <a:rect l="l" t="t" r="r" b="b"/>
              <a:pathLst>
                <a:path w="105410">
                  <a:moveTo>
                    <a:pt x="0" y="0"/>
                  </a:moveTo>
                  <a:lnTo>
                    <a:pt x="105155" y="0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489453" y="3936491"/>
              <a:ext cx="105410" cy="0"/>
            </a:xfrm>
            <a:custGeom>
              <a:avLst/>
              <a:gdLst/>
              <a:ahLst/>
              <a:cxnLst/>
              <a:rect l="l" t="t" r="r" b="b"/>
              <a:pathLst>
                <a:path w="105410">
                  <a:moveTo>
                    <a:pt x="0" y="0"/>
                  </a:moveTo>
                  <a:lnTo>
                    <a:pt x="105155" y="0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489453" y="6119622"/>
              <a:ext cx="105410" cy="0"/>
            </a:xfrm>
            <a:custGeom>
              <a:avLst/>
              <a:gdLst/>
              <a:ahLst/>
              <a:cxnLst/>
              <a:rect l="l" t="t" r="r" b="b"/>
              <a:pathLst>
                <a:path w="105410">
                  <a:moveTo>
                    <a:pt x="0" y="0"/>
                  </a:moveTo>
                  <a:lnTo>
                    <a:pt x="105155" y="0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489453" y="3951732"/>
              <a:ext cx="0" cy="2167890"/>
            </a:xfrm>
            <a:custGeom>
              <a:avLst/>
              <a:gdLst/>
              <a:ahLst/>
              <a:cxnLst/>
              <a:rect l="l" t="t" r="r" b="b"/>
              <a:pathLst>
                <a:path h="2167890">
                  <a:moveTo>
                    <a:pt x="0" y="0"/>
                  </a:moveTo>
                  <a:lnTo>
                    <a:pt x="0" y="2167890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384297" y="5005577"/>
              <a:ext cx="105410" cy="0"/>
            </a:xfrm>
            <a:custGeom>
              <a:avLst/>
              <a:gdLst/>
              <a:ahLst/>
              <a:cxnLst/>
              <a:rect l="l" t="t" r="r" b="b"/>
              <a:pathLst>
                <a:path w="105410">
                  <a:moveTo>
                    <a:pt x="0" y="0"/>
                  </a:moveTo>
                  <a:lnTo>
                    <a:pt x="105155" y="0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685287" y="2054351"/>
              <a:ext cx="105410" cy="15240"/>
            </a:xfrm>
            <a:custGeom>
              <a:avLst/>
              <a:gdLst/>
              <a:ahLst/>
              <a:cxnLst/>
              <a:rect l="l" t="t" r="r" b="b"/>
              <a:pathLst>
                <a:path w="105410" h="15239">
                  <a:moveTo>
                    <a:pt x="0" y="0"/>
                  </a:moveTo>
                  <a:lnTo>
                    <a:pt x="105155" y="15239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489453" y="3138677"/>
              <a:ext cx="105410" cy="14604"/>
            </a:xfrm>
            <a:custGeom>
              <a:avLst/>
              <a:gdLst/>
              <a:ahLst/>
              <a:cxnLst/>
              <a:rect l="l" t="t" r="r" b="b"/>
              <a:pathLst>
                <a:path w="105410" h="14605">
                  <a:moveTo>
                    <a:pt x="0" y="0"/>
                  </a:moveTo>
                  <a:lnTo>
                    <a:pt x="105155" y="14477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489453" y="2054351"/>
              <a:ext cx="196215" cy="1084580"/>
            </a:xfrm>
            <a:custGeom>
              <a:avLst/>
              <a:gdLst/>
              <a:ahLst/>
              <a:cxnLst/>
              <a:rect l="l" t="t" r="r" b="b"/>
              <a:pathLst>
                <a:path w="196214" h="1084580">
                  <a:moveTo>
                    <a:pt x="195833" y="0"/>
                  </a:moveTo>
                  <a:lnTo>
                    <a:pt x="0" y="1084326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40" name="object 40"/>
          <p:cNvSpPr txBox="1"/>
          <p:nvPr/>
        </p:nvSpPr>
        <p:spPr>
          <a:xfrm>
            <a:off x="4126484" y="1274826"/>
            <a:ext cx="493395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EC34F1"/>
                </a:solidFill>
                <a:latin typeface="Arial Unicode MS"/>
                <a:cs typeface="Arial Unicode MS"/>
              </a:rPr>
              <a:t>Esquema</a:t>
            </a:r>
            <a:r>
              <a:rPr sz="2900" spc="3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900" spc="8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2900" spc="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900" spc="105" dirty="0">
                <a:solidFill>
                  <a:srgbClr val="EC34F1"/>
                </a:solidFill>
                <a:latin typeface="Arial Unicode MS"/>
                <a:cs typeface="Arial Unicode MS"/>
              </a:rPr>
              <a:t>anteojera</a:t>
            </a:r>
            <a:r>
              <a:rPr sz="2900" spc="3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2900" spc="70" dirty="0">
                <a:solidFill>
                  <a:srgbClr val="EC34F1"/>
                </a:solidFill>
                <a:latin typeface="Arial Unicode MS"/>
                <a:cs typeface="Arial Unicode MS"/>
              </a:rPr>
              <a:t>única</a:t>
            </a:r>
            <a:endParaRPr sz="2900">
              <a:latin typeface="Arial Unicode MS"/>
              <a:cs typeface="Arial Unicode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466847" y="1808216"/>
            <a:ext cx="11874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105" dirty="0">
                <a:latin typeface="Arial Unicode MS"/>
                <a:cs typeface="Arial Unicode MS"/>
              </a:rPr>
              <a:t>X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851149" y="2052828"/>
            <a:ext cx="577850" cy="549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35" dirty="0">
                <a:latin typeface="Arial Unicode MS"/>
                <a:cs typeface="Arial Unicode MS"/>
              </a:rPr>
              <a:t>A</a:t>
            </a:r>
            <a:endParaRPr sz="1250">
              <a:latin typeface="Arial Unicode MS"/>
              <a:cs typeface="Arial Unicode MS"/>
            </a:endParaRPr>
          </a:p>
          <a:p>
            <a:pPr marL="46990">
              <a:lnSpc>
                <a:spcPct val="100000"/>
              </a:lnSpc>
              <a:spcBef>
                <a:spcPts val="1305"/>
              </a:spcBef>
            </a:pPr>
            <a:r>
              <a:rPr sz="1100" spc="-10" dirty="0">
                <a:latin typeface="Arial Unicode MS"/>
                <a:cs typeface="Arial Unicode MS"/>
              </a:rPr>
              <a:t>Sistema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410203" y="2052828"/>
            <a:ext cx="12890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25" dirty="0">
                <a:latin typeface="Arial Unicode MS"/>
                <a:cs typeface="Arial Unicode MS"/>
              </a:rPr>
              <a:t>B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488940" y="2816405"/>
            <a:ext cx="2752725" cy="82486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355600" marR="5080" indent="-342900">
              <a:lnSpc>
                <a:spcPct val="117400"/>
              </a:lnSpc>
              <a:spcBef>
                <a:spcPts val="229"/>
              </a:spcBef>
              <a:tabLst>
                <a:tab pos="354965" algn="l"/>
              </a:tabLst>
            </a:pPr>
            <a:r>
              <a:rPr sz="2400" spc="-50" dirty="0">
                <a:latin typeface="Arial Unicode MS"/>
                <a:cs typeface="Arial Unicode MS"/>
              </a:rPr>
              <a:t>-</a:t>
            </a:r>
            <a:r>
              <a:rPr sz="2400" dirty="0">
                <a:latin typeface="Arial Unicode MS"/>
                <a:cs typeface="Arial Unicode MS"/>
              </a:rPr>
              <a:t>	</a:t>
            </a:r>
            <a:r>
              <a:rPr sz="1900" spc="60" dirty="0">
                <a:latin typeface="Arial Unicode MS"/>
                <a:cs typeface="Arial Unicode MS"/>
              </a:rPr>
              <a:t>Un</a:t>
            </a:r>
            <a:r>
              <a:rPr sz="1900" spc="-35" dirty="0">
                <a:latin typeface="Arial Unicode MS"/>
                <a:cs typeface="Arial Unicode MS"/>
              </a:rPr>
              <a:t> </a:t>
            </a:r>
            <a:r>
              <a:rPr sz="1900" spc="80" dirty="0">
                <a:latin typeface="Arial Unicode MS"/>
                <a:cs typeface="Arial Unicode MS"/>
              </a:rPr>
              <a:t>par</a:t>
            </a:r>
            <a:r>
              <a:rPr sz="1900" spc="-3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30" dirty="0">
                <a:latin typeface="Arial Unicode MS"/>
                <a:cs typeface="Arial Unicode MS"/>
              </a:rPr>
              <a:t> </a:t>
            </a:r>
            <a:r>
              <a:rPr sz="1900" spc="40" dirty="0">
                <a:latin typeface="Arial Unicode MS"/>
                <a:cs typeface="Arial Unicode MS"/>
              </a:rPr>
              <a:t>anteojeras </a:t>
            </a:r>
            <a:r>
              <a:rPr sz="1900" dirty="0">
                <a:latin typeface="Arial Unicode MS"/>
                <a:cs typeface="Arial Unicode MS"/>
              </a:rPr>
              <a:t>(líneas</a:t>
            </a:r>
            <a:r>
              <a:rPr sz="1900" spc="20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verticales)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938019" y="3459220"/>
            <a:ext cx="409575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 dirty="0">
                <a:latin typeface="Arial Unicode MS"/>
                <a:cs typeface="Arial Unicode MS"/>
              </a:rPr>
              <a:t>Trans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994404" y="3814566"/>
            <a:ext cx="12446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130" dirty="0">
                <a:latin typeface="Arial Unicode MS"/>
                <a:cs typeface="Arial Unicode MS"/>
              </a:rPr>
              <a:t>R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488940" y="4019042"/>
            <a:ext cx="3730625" cy="1261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2080"/>
              </a:lnSpc>
              <a:buSzPct val="160000"/>
              <a:buChar char="-"/>
              <a:tabLst>
                <a:tab pos="354965" algn="l"/>
                <a:tab pos="355600" algn="l"/>
                <a:tab pos="2931160" algn="l"/>
              </a:tabLst>
            </a:pPr>
            <a:r>
              <a:rPr sz="1500" dirty="0">
                <a:latin typeface="Arial Unicode MS"/>
                <a:cs typeface="Arial Unicode MS"/>
              </a:rPr>
              <a:t>Compensación</a:t>
            </a:r>
            <a:r>
              <a:rPr sz="1500" spc="370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supervisora</a:t>
            </a:r>
            <a:r>
              <a:rPr sz="1500" dirty="0">
                <a:latin typeface="Arial Unicode MS"/>
                <a:cs typeface="Arial Unicode MS"/>
              </a:rPr>
              <a:t>	</a:t>
            </a:r>
            <a:r>
              <a:rPr sz="1500" spc="70" dirty="0">
                <a:latin typeface="Arial Unicode MS"/>
                <a:cs typeface="Arial Unicode MS"/>
              </a:rPr>
              <a:t>mho</a:t>
            </a:r>
            <a:endParaRPr sz="1500">
              <a:latin typeface="Arial Unicode MS"/>
              <a:cs typeface="Arial Unicode MS"/>
            </a:endParaRPr>
          </a:p>
          <a:p>
            <a:pPr marL="355600" marR="5080" indent="-342900">
              <a:lnSpc>
                <a:spcPct val="131200"/>
              </a:lnSpc>
              <a:spcBef>
                <a:spcPts val="1270"/>
              </a:spcBef>
              <a:buSzPct val="160000"/>
              <a:buChar char="-"/>
              <a:tabLst>
                <a:tab pos="354965" algn="l"/>
                <a:tab pos="355600" algn="l"/>
              </a:tabLst>
            </a:pPr>
            <a:r>
              <a:rPr sz="1500" dirty="0">
                <a:latin typeface="Arial Unicode MS"/>
                <a:cs typeface="Arial Unicode MS"/>
              </a:rPr>
              <a:t>Los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anteojeras</a:t>
            </a:r>
            <a:r>
              <a:rPr sz="1500" spc="70" dirty="0">
                <a:latin typeface="Arial Unicode MS"/>
                <a:cs typeface="Arial Unicode MS"/>
              </a:rPr>
              <a:t> limitan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alcance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los </a:t>
            </a:r>
            <a:r>
              <a:rPr sz="1500" spc="50" dirty="0">
                <a:latin typeface="Arial Unicode MS"/>
                <a:cs typeface="Arial Unicode MS"/>
              </a:rPr>
              <a:t>columpios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cerca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50" dirty="0">
                <a:latin typeface="Arial Unicode MS"/>
                <a:cs typeface="Arial Unicode MS"/>
              </a:rPr>
              <a:t> generador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786626" y="4559152"/>
            <a:ext cx="592455" cy="44513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48895" algn="ctr">
              <a:lnSpc>
                <a:spcPct val="100000"/>
              </a:lnSpc>
              <a:spcBef>
                <a:spcPts val="434"/>
              </a:spcBef>
            </a:pPr>
            <a:r>
              <a:rPr sz="1250" spc="45" dirty="0">
                <a:latin typeface="Arial Unicode MS"/>
                <a:cs typeface="Arial Unicode MS"/>
              </a:rPr>
              <a:t>Mho</a:t>
            </a:r>
            <a:endParaRPr sz="125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1000" spc="-10" dirty="0">
                <a:latin typeface="Arial Unicode MS"/>
                <a:cs typeface="Arial Unicode MS"/>
              </a:rPr>
              <a:t>Elemento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081276" y="4887467"/>
            <a:ext cx="361950" cy="293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latin typeface="Arial Unicode MS"/>
                <a:cs typeface="Arial Unicode MS"/>
              </a:rPr>
              <a:t>generación</a:t>
            </a:r>
            <a:endParaRPr sz="500">
              <a:latin typeface="Arial Unicode MS"/>
              <a:cs typeface="Arial Unicode MS"/>
            </a:endParaRPr>
          </a:p>
          <a:p>
            <a:pPr marL="55244">
              <a:lnSpc>
                <a:spcPct val="100000"/>
              </a:lnSpc>
              <a:spcBef>
                <a:spcPts val="5"/>
              </a:spcBef>
            </a:pPr>
            <a:r>
              <a:rPr sz="1250" spc="-25" dirty="0">
                <a:latin typeface="Arial Unicode MS"/>
                <a:cs typeface="Arial Unicode MS"/>
              </a:rPr>
              <a:t>X</a:t>
            </a:r>
            <a:r>
              <a:rPr sz="800" spc="-25" dirty="0">
                <a:latin typeface="Arial Unicode MS"/>
                <a:cs typeface="Arial Unicode MS"/>
              </a:rPr>
              <a:t>D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114053" y="5661659"/>
            <a:ext cx="12700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35" dirty="0">
                <a:latin typeface="Arial Unicode MS"/>
                <a:cs typeface="Arial Unicode MS"/>
              </a:rPr>
              <a:t>A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873266" y="5836226"/>
            <a:ext cx="592455" cy="41910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1000" spc="-10" dirty="0">
                <a:latin typeface="Arial Unicode MS"/>
                <a:cs typeface="Arial Unicode MS"/>
              </a:rPr>
              <a:t>Elemento</a:t>
            </a:r>
            <a:endParaRPr sz="1000">
              <a:latin typeface="Arial Unicode MS"/>
              <a:cs typeface="Arial Unicode MS"/>
            </a:endParaRPr>
          </a:p>
          <a:p>
            <a:pPr marL="66040">
              <a:lnSpc>
                <a:spcPct val="100000"/>
              </a:lnSpc>
              <a:spcBef>
                <a:spcPts val="370"/>
              </a:spcBef>
            </a:pPr>
            <a:r>
              <a:rPr sz="950" spc="-10" dirty="0">
                <a:latin typeface="Arial Unicode MS"/>
                <a:cs typeface="Arial Unicode MS"/>
              </a:rPr>
              <a:t>Recoger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138170" y="5661659"/>
            <a:ext cx="12890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25" dirty="0">
                <a:latin typeface="Arial Unicode MS"/>
                <a:cs typeface="Arial Unicode MS"/>
              </a:rPr>
              <a:t>B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897383" y="5836226"/>
            <a:ext cx="592455" cy="41910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1000" spc="-10" dirty="0">
                <a:latin typeface="Arial Unicode MS"/>
                <a:cs typeface="Arial Unicode MS"/>
              </a:rPr>
              <a:t>Elemento</a:t>
            </a:r>
            <a:endParaRPr sz="1000">
              <a:latin typeface="Arial Unicode MS"/>
              <a:cs typeface="Arial Unicode MS"/>
            </a:endParaRPr>
          </a:p>
          <a:p>
            <a:pPr marL="66040">
              <a:lnSpc>
                <a:spcPct val="100000"/>
              </a:lnSpc>
              <a:spcBef>
                <a:spcPts val="370"/>
              </a:spcBef>
            </a:pPr>
            <a:r>
              <a:rPr sz="950" spc="-10" dirty="0">
                <a:latin typeface="Arial Unicode MS"/>
                <a:cs typeface="Arial Unicode MS"/>
              </a:rPr>
              <a:t>Recoger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493517" y="6230111"/>
            <a:ext cx="12573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114" dirty="0">
                <a:latin typeface="Arial Unicode MS"/>
                <a:cs typeface="Arial Unicode MS"/>
              </a:rPr>
              <a:t>C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402072" y="6517582"/>
            <a:ext cx="652780" cy="38163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6985" algn="ctr">
              <a:lnSpc>
                <a:spcPct val="100000"/>
              </a:lnSpc>
              <a:spcBef>
                <a:spcPts val="385"/>
              </a:spcBef>
            </a:pPr>
            <a:r>
              <a:rPr sz="800" spc="-10" dirty="0">
                <a:latin typeface="Arial Unicode MS"/>
                <a:cs typeface="Arial Unicode MS"/>
              </a:rPr>
              <a:t>Anteojera</a:t>
            </a:r>
            <a:endParaRPr sz="8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359"/>
              </a:spcBef>
            </a:pPr>
            <a:r>
              <a:rPr sz="1000" spc="-10" dirty="0">
                <a:latin typeface="Arial Unicode MS"/>
                <a:cs typeface="Arial Unicode MS"/>
              </a:rPr>
              <a:t>Elementos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181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60498" y="2003298"/>
            <a:ext cx="4760595" cy="4808220"/>
            <a:chOff x="2460498" y="2003298"/>
            <a:chExt cx="4760595" cy="4808220"/>
          </a:xfrm>
        </p:grpSpPr>
        <p:sp>
          <p:nvSpPr>
            <p:cNvPr id="3" name="object 3"/>
            <p:cNvSpPr/>
            <p:nvPr/>
          </p:nvSpPr>
          <p:spPr>
            <a:xfrm>
              <a:off x="5013198" y="2003298"/>
              <a:ext cx="0" cy="4034790"/>
            </a:xfrm>
            <a:custGeom>
              <a:avLst/>
              <a:gdLst/>
              <a:ahLst/>
              <a:cxnLst/>
              <a:rect l="l" t="t" r="r" b="b"/>
              <a:pathLst>
                <a:path h="4034790">
                  <a:moveTo>
                    <a:pt x="0" y="4034790"/>
                  </a:moveTo>
                  <a:lnTo>
                    <a:pt x="0" y="0"/>
                  </a:lnTo>
                </a:path>
              </a:pathLst>
            </a:custGeom>
            <a:ln w="260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08020" y="4118610"/>
              <a:ext cx="3902710" cy="0"/>
            </a:xfrm>
            <a:custGeom>
              <a:avLst/>
              <a:gdLst/>
              <a:ahLst/>
              <a:cxnLst/>
              <a:rect l="l" t="t" r="r" b="b"/>
              <a:pathLst>
                <a:path w="3902709">
                  <a:moveTo>
                    <a:pt x="0" y="0"/>
                  </a:moveTo>
                  <a:lnTo>
                    <a:pt x="3902202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77718" y="3971544"/>
              <a:ext cx="4130040" cy="293370"/>
            </a:xfrm>
            <a:custGeom>
              <a:avLst/>
              <a:gdLst/>
              <a:ahLst/>
              <a:cxnLst/>
              <a:rect l="l" t="t" r="r" b="b"/>
              <a:pathLst>
                <a:path w="4130040" h="293370">
                  <a:moveTo>
                    <a:pt x="0" y="0"/>
                  </a:moveTo>
                  <a:lnTo>
                    <a:pt x="4130040" y="293369"/>
                  </a:lnTo>
                </a:path>
              </a:pathLst>
            </a:custGeom>
            <a:ln w="26022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57906" y="2671572"/>
              <a:ext cx="3926840" cy="3834129"/>
            </a:xfrm>
            <a:custGeom>
              <a:avLst/>
              <a:gdLst/>
              <a:ahLst/>
              <a:cxnLst/>
              <a:rect l="l" t="t" r="r" b="b"/>
              <a:pathLst>
                <a:path w="3926840" h="3834129">
                  <a:moveTo>
                    <a:pt x="3926586" y="1917191"/>
                  </a:moveTo>
                  <a:lnTo>
                    <a:pt x="3925982" y="1869188"/>
                  </a:lnTo>
                  <a:lnTo>
                    <a:pt x="3924182" y="1821475"/>
                  </a:lnTo>
                  <a:lnTo>
                    <a:pt x="3921198" y="1774066"/>
                  </a:lnTo>
                  <a:lnTo>
                    <a:pt x="3917046" y="1726976"/>
                  </a:lnTo>
                  <a:lnTo>
                    <a:pt x="3911738" y="1680218"/>
                  </a:lnTo>
                  <a:lnTo>
                    <a:pt x="3905290" y="1633805"/>
                  </a:lnTo>
                  <a:lnTo>
                    <a:pt x="3897715" y="1587752"/>
                  </a:lnTo>
                  <a:lnTo>
                    <a:pt x="3889027" y="1542072"/>
                  </a:lnTo>
                  <a:lnTo>
                    <a:pt x="3879241" y="1496778"/>
                  </a:lnTo>
                  <a:lnTo>
                    <a:pt x="3868370" y="1451885"/>
                  </a:lnTo>
                  <a:lnTo>
                    <a:pt x="3856429" y="1407406"/>
                  </a:lnTo>
                  <a:lnTo>
                    <a:pt x="3843431" y="1363355"/>
                  </a:lnTo>
                  <a:lnTo>
                    <a:pt x="3829391" y="1319746"/>
                  </a:lnTo>
                  <a:lnTo>
                    <a:pt x="3814322" y="1276592"/>
                  </a:lnTo>
                  <a:lnTo>
                    <a:pt x="3798240" y="1233907"/>
                  </a:lnTo>
                  <a:lnTo>
                    <a:pt x="3781157" y="1191705"/>
                  </a:lnTo>
                  <a:lnTo>
                    <a:pt x="3763088" y="1149999"/>
                  </a:lnTo>
                  <a:lnTo>
                    <a:pt x="3744047" y="1108803"/>
                  </a:lnTo>
                  <a:lnTo>
                    <a:pt x="3724049" y="1068131"/>
                  </a:lnTo>
                  <a:lnTo>
                    <a:pt x="3703106" y="1027996"/>
                  </a:lnTo>
                  <a:lnTo>
                    <a:pt x="3681234" y="988413"/>
                  </a:lnTo>
                  <a:lnTo>
                    <a:pt x="3658446" y="949395"/>
                  </a:lnTo>
                  <a:lnTo>
                    <a:pt x="3634757" y="910956"/>
                  </a:lnTo>
                  <a:lnTo>
                    <a:pt x="3610180" y="873108"/>
                  </a:lnTo>
                  <a:lnTo>
                    <a:pt x="3584729" y="835867"/>
                  </a:lnTo>
                  <a:lnTo>
                    <a:pt x="3558420" y="799246"/>
                  </a:lnTo>
                  <a:lnTo>
                    <a:pt x="3531264" y="763258"/>
                  </a:lnTo>
                  <a:lnTo>
                    <a:pt x="3503278" y="727918"/>
                  </a:lnTo>
                  <a:lnTo>
                    <a:pt x="3474475" y="693238"/>
                  </a:lnTo>
                  <a:lnTo>
                    <a:pt x="3444868" y="659233"/>
                  </a:lnTo>
                  <a:lnTo>
                    <a:pt x="3414473" y="625916"/>
                  </a:lnTo>
                  <a:lnTo>
                    <a:pt x="3383302" y="593302"/>
                  </a:lnTo>
                  <a:lnTo>
                    <a:pt x="3351371" y="561403"/>
                  </a:lnTo>
                  <a:lnTo>
                    <a:pt x="3318693" y="530234"/>
                  </a:lnTo>
                  <a:lnTo>
                    <a:pt x="3285282" y="499807"/>
                  </a:lnTo>
                  <a:lnTo>
                    <a:pt x="3251152" y="470138"/>
                  </a:lnTo>
                  <a:lnTo>
                    <a:pt x="3216318" y="441239"/>
                  </a:lnTo>
                  <a:lnTo>
                    <a:pt x="3180794" y="413125"/>
                  </a:lnTo>
                  <a:lnTo>
                    <a:pt x="3144593" y="385808"/>
                  </a:lnTo>
                  <a:lnTo>
                    <a:pt x="3107730" y="359304"/>
                  </a:lnTo>
                  <a:lnTo>
                    <a:pt x="3070218" y="333624"/>
                  </a:lnTo>
                  <a:lnTo>
                    <a:pt x="3032072" y="308784"/>
                  </a:lnTo>
                  <a:lnTo>
                    <a:pt x="2993307" y="284797"/>
                  </a:lnTo>
                  <a:lnTo>
                    <a:pt x="2953935" y="261676"/>
                  </a:lnTo>
                  <a:lnTo>
                    <a:pt x="2913971" y="239435"/>
                  </a:lnTo>
                  <a:lnTo>
                    <a:pt x="2873429" y="218089"/>
                  </a:lnTo>
                  <a:lnTo>
                    <a:pt x="2832324" y="197650"/>
                  </a:lnTo>
                  <a:lnTo>
                    <a:pt x="2790668" y="178132"/>
                  </a:lnTo>
                  <a:lnTo>
                    <a:pt x="2748478" y="159550"/>
                  </a:lnTo>
                  <a:lnTo>
                    <a:pt x="2705765" y="141916"/>
                  </a:lnTo>
                  <a:lnTo>
                    <a:pt x="2662545" y="125245"/>
                  </a:lnTo>
                  <a:lnTo>
                    <a:pt x="2618831" y="109550"/>
                  </a:lnTo>
                  <a:lnTo>
                    <a:pt x="2574639" y="94845"/>
                  </a:lnTo>
                  <a:lnTo>
                    <a:pt x="2529980" y="81144"/>
                  </a:lnTo>
                  <a:lnTo>
                    <a:pt x="2484871" y="68460"/>
                  </a:lnTo>
                  <a:lnTo>
                    <a:pt x="2439324" y="56807"/>
                  </a:lnTo>
                  <a:lnTo>
                    <a:pt x="2393355" y="46198"/>
                  </a:lnTo>
                  <a:lnTo>
                    <a:pt x="2346976" y="36648"/>
                  </a:lnTo>
                  <a:lnTo>
                    <a:pt x="2300202" y="28171"/>
                  </a:lnTo>
                  <a:lnTo>
                    <a:pt x="2253048" y="20779"/>
                  </a:lnTo>
                  <a:lnTo>
                    <a:pt x="2205527" y="14487"/>
                  </a:lnTo>
                  <a:lnTo>
                    <a:pt x="2157653" y="9308"/>
                  </a:lnTo>
                  <a:lnTo>
                    <a:pt x="2109440" y="5256"/>
                  </a:lnTo>
                  <a:lnTo>
                    <a:pt x="2060903" y="2345"/>
                  </a:lnTo>
                  <a:lnTo>
                    <a:pt x="2012056" y="588"/>
                  </a:lnTo>
                  <a:lnTo>
                    <a:pt x="1962911" y="0"/>
                  </a:lnTo>
                  <a:lnTo>
                    <a:pt x="1913802" y="588"/>
                  </a:lnTo>
                  <a:lnTo>
                    <a:pt x="1864987" y="2345"/>
                  </a:lnTo>
                  <a:lnTo>
                    <a:pt x="1816482" y="5256"/>
                  </a:lnTo>
                  <a:lnTo>
                    <a:pt x="1768300" y="9308"/>
                  </a:lnTo>
                  <a:lnTo>
                    <a:pt x="1720457" y="14487"/>
                  </a:lnTo>
                  <a:lnTo>
                    <a:pt x="1672964" y="20779"/>
                  </a:lnTo>
                  <a:lnTo>
                    <a:pt x="1625838" y="28171"/>
                  </a:lnTo>
                  <a:lnTo>
                    <a:pt x="1579092" y="36648"/>
                  </a:lnTo>
                  <a:lnTo>
                    <a:pt x="1532739" y="46198"/>
                  </a:lnTo>
                  <a:lnTo>
                    <a:pt x="1486795" y="56807"/>
                  </a:lnTo>
                  <a:lnTo>
                    <a:pt x="1441273" y="68460"/>
                  </a:lnTo>
                  <a:lnTo>
                    <a:pt x="1396187" y="81144"/>
                  </a:lnTo>
                  <a:lnTo>
                    <a:pt x="1351552" y="94845"/>
                  </a:lnTo>
                  <a:lnTo>
                    <a:pt x="1307381" y="109550"/>
                  </a:lnTo>
                  <a:lnTo>
                    <a:pt x="1263688" y="125245"/>
                  </a:lnTo>
                  <a:lnTo>
                    <a:pt x="1220489" y="141916"/>
                  </a:lnTo>
                  <a:lnTo>
                    <a:pt x="1177796" y="159550"/>
                  </a:lnTo>
                  <a:lnTo>
                    <a:pt x="1135623" y="178132"/>
                  </a:lnTo>
                  <a:lnTo>
                    <a:pt x="1093986" y="197650"/>
                  </a:lnTo>
                  <a:lnTo>
                    <a:pt x="1052898" y="218089"/>
                  </a:lnTo>
                  <a:lnTo>
                    <a:pt x="1012372" y="239435"/>
                  </a:lnTo>
                  <a:lnTo>
                    <a:pt x="972424" y="261676"/>
                  </a:lnTo>
                  <a:lnTo>
                    <a:pt x="933068" y="284797"/>
                  </a:lnTo>
                  <a:lnTo>
                    <a:pt x="894316" y="308784"/>
                  </a:lnTo>
                  <a:lnTo>
                    <a:pt x="856184" y="333624"/>
                  </a:lnTo>
                  <a:lnTo>
                    <a:pt x="818686" y="359304"/>
                  </a:lnTo>
                  <a:lnTo>
                    <a:pt x="781835" y="385808"/>
                  </a:lnTo>
                  <a:lnTo>
                    <a:pt x="745646" y="413125"/>
                  </a:lnTo>
                  <a:lnTo>
                    <a:pt x="710132" y="441239"/>
                  </a:lnTo>
                  <a:lnTo>
                    <a:pt x="675309" y="470138"/>
                  </a:lnTo>
                  <a:lnTo>
                    <a:pt x="641190" y="499807"/>
                  </a:lnTo>
                  <a:lnTo>
                    <a:pt x="607788" y="530234"/>
                  </a:lnTo>
                  <a:lnTo>
                    <a:pt x="575119" y="561403"/>
                  </a:lnTo>
                  <a:lnTo>
                    <a:pt x="543196" y="593302"/>
                  </a:lnTo>
                  <a:lnTo>
                    <a:pt x="512033" y="625916"/>
                  </a:lnTo>
                  <a:lnTo>
                    <a:pt x="481645" y="659233"/>
                  </a:lnTo>
                  <a:lnTo>
                    <a:pt x="452046" y="693238"/>
                  </a:lnTo>
                  <a:lnTo>
                    <a:pt x="423249" y="727918"/>
                  </a:lnTo>
                  <a:lnTo>
                    <a:pt x="395268" y="763258"/>
                  </a:lnTo>
                  <a:lnTo>
                    <a:pt x="368119" y="799246"/>
                  </a:lnTo>
                  <a:lnTo>
                    <a:pt x="341814" y="835867"/>
                  </a:lnTo>
                  <a:lnTo>
                    <a:pt x="316369" y="873108"/>
                  </a:lnTo>
                  <a:lnTo>
                    <a:pt x="291796" y="910956"/>
                  </a:lnTo>
                  <a:lnTo>
                    <a:pt x="268111" y="949395"/>
                  </a:lnTo>
                  <a:lnTo>
                    <a:pt x="245326" y="988413"/>
                  </a:lnTo>
                  <a:lnTo>
                    <a:pt x="223458" y="1027996"/>
                  </a:lnTo>
                  <a:lnTo>
                    <a:pt x="202518" y="1068131"/>
                  </a:lnTo>
                  <a:lnTo>
                    <a:pt x="182522" y="1108803"/>
                  </a:lnTo>
                  <a:lnTo>
                    <a:pt x="163484" y="1149999"/>
                  </a:lnTo>
                  <a:lnTo>
                    <a:pt x="145417" y="1191705"/>
                  </a:lnTo>
                  <a:lnTo>
                    <a:pt x="128337" y="1233907"/>
                  </a:lnTo>
                  <a:lnTo>
                    <a:pt x="112256" y="1276592"/>
                  </a:lnTo>
                  <a:lnTo>
                    <a:pt x="97189" y="1319746"/>
                  </a:lnTo>
                  <a:lnTo>
                    <a:pt x="83150" y="1363355"/>
                  </a:lnTo>
                  <a:lnTo>
                    <a:pt x="70153" y="1407406"/>
                  </a:lnTo>
                  <a:lnTo>
                    <a:pt x="58212" y="1451885"/>
                  </a:lnTo>
                  <a:lnTo>
                    <a:pt x="47342" y="1496778"/>
                  </a:lnTo>
                  <a:lnTo>
                    <a:pt x="37556" y="1542072"/>
                  </a:lnTo>
                  <a:lnTo>
                    <a:pt x="28869" y="1587752"/>
                  </a:lnTo>
                  <a:lnTo>
                    <a:pt x="21294" y="1633805"/>
                  </a:lnTo>
                  <a:lnTo>
                    <a:pt x="14846" y="1680218"/>
                  </a:lnTo>
                  <a:lnTo>
                    <a:pt x="9539" y="1726976"/>
                  </a:lnTo>
                  <a:lnTo>
                    <a:pt x="5387" y="1774066"/>
                  </a:lnTo>
                  <a:lnTo>
                    <a:pt x="2403" y="1821475"/>
                  </a:lnTo>
                  <a:lnTo>
                    <a:pt x="603" y="1869188"/>
                  </a:lnTo>
                  <a:lnTo>
                    <a:pt x="0" y="1917191"/>
                  </a:lnTo>
                  <a:lnTo>
                    <a:pt x="603" y="1965161"/>
                  </a:lnTo>
                  <a:lnTo>
                    <a:pt x="2403" y="2012841"/>
                  </a:lnTo>
                  <a:lnTo>
                    <a:pt x="5387" y="2060217"/>
                  </a:lnTo>
                  <a:lnTo>
                    <a:pt x="9539" y="2107276"/>
                  </a:lnTo>
                  <a:lnTo>
                    <a:pt x="14846" y="2154005"/>
                  </a:lnTo>
                  <a:lnTo>
                    <a:pt x="21294" y="2200388"/>
                  </a:lnTo>
                  <a:lnTo>
                    <a:pt x="28869" y="2246413"/>
                  </a:lnTo>
                  <a:lnTo>
                    <a:pt x="37556" y="2292066"/>
                  </a:lnTo>
                  <a:lnTo>
                    <a:pt x="47342" y="2337334"/>
                  </a:lnTo>
                  <a:lnTo>
                    <a:pt x="58212" y="2382201"/>
                  </a:lnTo>
                  <a:lnTo>
                    <a:pt x="70153" y="2426656"/>
                  </a:lnTo>
                  <a:lnTo>
                    <a:pt x="83150" y="2470683"/>
                  </a:lnTo>
                  <a:lnTo>
                    <a:pt x="97189" y="2514270"/>
                  </a:lnTo>
                  <a:lnTo>
                    <a:pt x="112256" y="2557402"/>
                  </a:lnTo>
                  <a:lnTo>
                    <a:pt x="128337" y="2600066"/>
                  </a:lnTo>
                  <a:lnTo>
                    <a:pt x="145417" y="2642248"/>
                  </a:lnTo>
                  <a:lnTo>
                    <a:pt x="163484" y="2683934"/>
                  </a:lnTo>
                  <a:lnTo>
                    <a:pt x="182522" y="2725111"/>
                  </a:lnTo>
                  <a:lnTo>
                    <a:pt x="202518" y="2765765"/>
                  </a:lnTo>
                  <a:lnTo>
                    <a:pt x="223458" y="2805883"/>
                  </a:lnTo>
                  <a:lnTo>
                    <a:pt x="245326" y="2845449"/>
                  </a:lnTo>
                  <a:lnTo>
                    <a:pt x="268111" y="2884452"/>
                  </a:lnTo>
                  <a:lnTo>
                    <a:pt x="291796" y="2922876"/>
                  </a:lnTo>
                  <a:lnTo>
                    <a:pt x="316369" y="2960709"/>
                  </a:lnTo>
                  <a:lnTo>
                    <a:pt x="341814" y="2997936"/>
                  </a:lnTo>
                  <a:lnTo>
                    <a:pt x="368119" y="3034545"/>
                  </a:lnTo>
                  <a:lnTo>
                    <a:pt x="395268" y="3070520"/>
                  </a:lnTo>
                  <a:lnTo>
                    <a:pt x="423249" y="3105849"/>
                  </a:lnTo>
                  <a:lnTo>
                    <a:pt x="452046" y="3140517"/>
                  </a:lnTo>
                  <a:lnTo>
                    <a:pt x="481645" y="3174512"/>
                  </a:lnTo>
                  <a:lnTo>
                    <a:pt x="512033" y="3207818"/>
                  </a:lnTo>
                  <a:lnTo>
                    <a:pt x="543196" y="3240423"/>
                  </a:lnTo>
                  <a:lnTo>
                    <a:pt x="575119" y="3272313"/>
                  </a:lnTo>
                  <a:lnTo>
                    <a:pt x="607788" y="3303474"/>
                  </a:lnTo>
                  <a:lnTo>
                    <a:pt x="641190" y="3333893"/>
                  </a:lnTo>
                  <a:lnTo>
                    <a:pt x="675309" y="3363555"/>
                  </a:lnTo>
                  <a:lnTo>
                    <a:pt x="710132" y="3392446"/>
                  </a:lnTo>
                  <a:lnTo>
                    <a:pt x="745646" y="3420554"/>
                  </a:lnTo>
                  <a:lnTo>
                    <a:pt x="781835" y="3447865"/>
                  </a:lnTo>
                  <a:lnTo>
                    <a:pt x="818686" y="3474364"/>
                  </a:lnTo>
                  <a:lnTo>
                    <a:pt x="856184" y="3500038"/>
                  </a:lnTo>
                  <a:lnTo>
                    <a:pt x="894316" y="3524874"/>
                  </a:lnTo>
                  <a:lnTo>
                    <a:pt x="933068" y="3548856"/>
                  </a:lnTo>
                  <a:lnTo>
                    <a:pt x="972424" y="3571973"/>
                  </a:lnTo>
                  <a:lnTo>
                    <a:pt x="1012372" y="3594210"/>
                  </a:lnTo>
                  <a:lnTo>
                    <a:pt x="1052898" y="3615553"/>
                  </a:lnTo>
                  <a:lnTo>
                    <a:pt x="1093986" y="3635989"/>
                  </a:lnTo>
                  <a:lnTo>
                    <a:pt x="1135623" y="3655504"/>
                  </a:lnTo>
                  <a:lnTo>
                    <a:pt x="1177796" y="3674084"/>
                  </a:lnTo>
                  <a:lnTo>
                    <a:pt x="1220489" y="3691716"/>
                  </a:lnTo>
                  <a:lnTo>
                    <a:pt x="1263688" y="3708385"/>
                  </a:lnTo>
                  <a:lnTo>
                    <a:pt x="1307381" y="3724078"/>
                  </a:lnTo>
                  <a:lnTo>
                    <a:pt x="1351552" y="3738782"/>
                  </a:lnTo>
                  <a:lnTo>
                    <a:pt x="1396187" y="3752482"/>
                  </a:lnTo>
                  <a:lnTo>
                    <a:pt x="1441273" y="3765165"/>
                  </a:lnTo>
                  <a:lnTo>
                    <a:pt x="1486795" y="3776817"/>
                  </a:lnTo>
                  <a:lnTo>
                    <a:pt x="1532739" y="3787425"/>
                  </a:lnTo>
                  <a:lnTo>
                    <a:pt x="1579092" y="3796974"/>
                  </a:lnTo>
                  <a:lnTo>
                    <a:pt x="1625838" y="3805451"/>
                  </a:lnTo>
                  <a:lnTo>
                    <a:pt x="1672964" y="3812843"/>
                  </a:lnTo>
                  <a:lnTo>
                    <a:pt x="1720457" y="3819134"/>
                  </a:lnTo>
                  <a:lnTo>
                    <a:pt x="1768300" y="3824313"/>
                  </a:lnTo>
                  <a:lnTo>
                    <a:pt x="1816482" y="3828365"/>
                  </a:lnTo>
                  <a:lnTo>
                    <a:pt x="1864987" y="3831276"/>
                  </a:lnTo>
                  <a:lnTo>
                    <a:pt x="1913802" y="3833033"/>
                  </a:lnTo>
                  <a:lnTo>
                    <a:pt x="1962912" y="3833622"/>
                  </a:lnTo>
                  <a:lnTo>
                    <a:pt x="2012056" y="3833033"/>
                  </a:lnTo>
                  <a:lnTo>
                    <a:pt x="2060903" y="3831276"/>
                  </a:lnTo>
                  <a:lnTo>
                    <a:pt x="2109440" y="3828365"/>
                  </a:lnTo>
                  <a:lnTo>
                    <a:pt x="2157653" y="3824313"/>
                  </a:lnTo>
                  <a:lnTo>
                    <a:pt x="2205527" y="3819134"/>
                  </a:lnTo>
                  <a:lnTo>
                    <a:pt x="2253048" y="3812843"/>
                  </a:lnTo>
                  <a:lnTo>
                    <a:pt x="2300202" y="3805451"/>
                  </a:lnTo>
                  <a:lnTo>
                    <a:pt x="2346976" y="3796974"/>
                  </a:lnTo>
                  <a:lnTo>
                    <a:pt x="2393355" y="3787425"/>
                  </a:lnTo>
                  <a:lnTo>
                    <a:pt x="2439324" y="3776817"/>
                  </a:lnTo>
                  <a:lnTo>
                    <a:pt x="2484871" y="3765165"/>
                  </a:lnTo>
                  <a:lnTo>
                    <a:pt x="2529980" y="3752482"/>
                  </a:lnTo>
                  <a:lnTo>
                    <a:pt x="2574639" y="3738782"/>
                  </a:lnTo>
                  <a:lnTo>
                    <a:pt x="2618831" y="3724078"/>
                  </a:lnTo>
                  <a:lnTo>
                    <a:pt x="2662545" y="3708385"/>
                  </a:lnTo>
                  <a:lnTo>
                    <a:pt x="2705765" y="3691716"/>
                  </a:lnTo>
                  <a:lnTo>
                    <a:pt x="2748478" y="3674084"/>
                  </a:lnTo>
                  <a:lnTo>
                    <a:pt x="2790668" y="3655504"/>
                  </a:lnTo>
                  <a:lnTo>
                    <a:pt x="2832324" y="3635989"/>
                  </a:lnTo>
                  <a:lnTo>
                    <a:pt x="2873429" y="3615553"/>
                  </a:lnTo>
                  <a:lnTo>
                    <a:pt x="2913971" y="3594210"/>
                  </a:lnTo>
                  <a:lnTo>
                    <a:pt x="2953935" y="3571973"/>
                  </a:lnTo>
                  <a:lnTo>
                    <a:pt x="2993307" y="3548856"/>
                  </a:lnTo>
                  <a:lnTo>
                    <a:pt x="3032072" y="3524874"/>
                  </a:lnTo>
                  <a:lnTo>
                    <a:pt x="3070218" y="3500038"/>
                  </a:lnTo>
                  <a:lnTo>
                    <a:pt x="3107730" y="3474364"/>
                  </a:lnTo>
                  <a:lnTo>
                    <a:pt x="3144593" y="3447865"/>
                  </a:lnTo>
                  <a:lnTo>
                    <a:pt x="3180794" y="3420554"/>
                  </a:lnTo>
                  <a:lnTo>
                    <a:pt x="3216318" y="3392446"/>
                  </a:lnTo>
                  <a:lnTo>
                    <a:pt x="3251152" y="3363555"/>
                  </a:lnTo>
                  <a:lnTo>
                    <a:pt x="3285282" y="3333893"/>
                  </a:lnTo>
                  <a:lnTo>
                    <a:pt x="3318693" y="3303474"/>
                  </a:lnTo>
                  <a:lnTo>
                    <a:pt x="3351371" y="3272313"/>
                  </a:lnTo>
                  <a:lnTo>
                    <a:pt x="3383302" y="3240423"/>
                  </a:lnTo>
                  <a:lnTo>
                    <a:pt x="3414473" y="3207818"/>
                  </a:lnTo>
                  <a:lnTo>
                    <a:pt x="3444868" y="3174512"/>
                  </a:lnTo>
                  <a:lnTo>
                    <a:pt x="3474475" y="3140517"/>
                  </a:lnTo>
                  <a:lnTo>
                    <a:pt x="3503278" y="3105849"/>
                  </a:lnTo>
                  <a:lnTo>
                    <a:pt x="3531264" y="3070520"/>
                  </a:lnTo>
                  <a:lnTo>
                    <a:pt x="3558420" y="3034545"/>
                  </a:lnTo>
                  <a:lnTo>
                    <a:pt x="3584729" y="2997936"/>
                  </a:lnTo>
                  <a:lnTo>
                    <a:pt x="3610180" y="2960709"/>
                  </a:lnTo>
                  <a:lnTo>
                    <a:pt x="3634757" y="2922876"/>
                  </a:lnTo>
                  <a:lnTo>
                    <a:pt x="3658446" y="2884452"/>
                  </a:lnTo>
                  <a:lnTo>
                    <a:pt x="3681234" y="2845449"/>
                  </a:lnTo>
                  <a:lnTo>
                    <a:pt x="3703106" y="2805883"/>
                  </a:lnTo>
                  <a:lnTo>
                    <a:pt x="3724049" y="2765765"/>
                  </a:lnTo>
                  <a:lnTo>
                    <a:pt x="3744047" y="2725111"/>
                  </a:lnTo>
                  <a:lnTo>
                    <a:pt x="3763088" y="2683934"/>
                  </a:lnTo>
                  <a:lnTo>
                    <a:pt x="3781157" y="2642248"/>
                  </a:lnTo>
                  <a:lnTo>
                    <a:pt x="3798240" y="2600066"/>
                  </a:lnTo>
                  <a:lnTo>
                    <a:pt x="3814322" y="2557402"/>
                  </a:lnTo>
                  <a:lnTo>
                    <a:pt x="3829391" y="2514270"/>
                  </a:lnTo>
                  <a:lnTo>
                    <a:pt x="3843431" y="2470683"/>
                  </a:lnTo>
                  <a:lnTo>
                    <a:pt x="3856429" y="2426656"/>
                  </a:lnTo>
                  <a:lnTo>
                    <a:pt x="3868370" y="2382201"/>
                  </a:lnTo>
                  <a:lnTo>
                    <a:pt x="3879241" y="2337334"/>
                  </a:lnTo>
                  <a:lnTo>
                    <a:pt x="3889027" y="2292066"/>
                  </a:lnTo>
                  <a:lnTo>
                    <a:pt x="3897715" y="2246413"/>
                  </a:lnTo>
                  <a:lnTo>
                    <a:pt x="3905290" y="2200388"/>
                  </a:lnTo>
                  <a:lnTo>
                    <a:pt x="3911738" y="2154005"/>
                  </a:lnTo>
                  <a:lnTo>
                    <a:pt x="3917046" y="2107276"/>
                  </a:lnTo>
                  <a:lnTo>
                    <a:pt x="3921198" y="2060217"/>
                  </a:lnTo>
                  <a:lnTo>
                    <a:pt x="3924182" y="2012841"/>
                  </a:lnTo>
                  <a:lnTo>
                    <a:pt x="3925982" y="1965161"/>
                  </a:lnTo>
                  <a:lnTo>
                    <a:pt x="3926586" y="1917191"/>
                  </a:lnTo>
                  <a:close/>
                </a:path>
              </a:pathLst>
            </a:custGeom>
            <a:ln w="1560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05527" y="5121402"/>
              <a:ext cx="19811" cy="4267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411468" y="5208270"/>
              <a:ext cx="211454" cy="227965"/>
            </a:xfrm>
            <a:custGeom>
              <a:avLst/>
              <a:gdLst/>
              <a:ahLst/>
              <a:cxnLst/>
              <a:rect l="l" t="t" r="r" b="b"/>
              <a:pathLst>
                <a:path w="211454" h="227964">
                  <a:moveTo>
                    <a:pt x="0" y="0"/>
                  </a:moveTo>
                  <a:lnTo>
                    <a:pt x="211074" y="227838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590538" y="5387339"/>
              <a:ext cx="129539" cy="130810"/>
            </a:xfrm>
            <a:custGeom>
              <a:avLst/>
              <a:gdLst/>
              <a:ahLst/>
              <a:cxnLst/>
              <a:rect l="l" t="t" r="r" b="b"/>
              <a:pathLst>
                <a:path w="129540" h="130810">
                  <a:moveTo>
                    <a:pt x="129540" y="130302"/>
                  </a:moveTo>
                  <a:lnTo>
                    <a:pt x="64770" y="0"/>
                  </a:lnTo>
                  <a:lnTo>
                    <a:pt x="0" y="65532"/>
                  </a:lnTo>
                  <a:lnTo>
                    <a:pt x="129540" y="1303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00144" y="2311908"/>
              <a:ext cx="0" cy="4491355"/>
            </a:xfrm>
            <a:custGeom>
              <a:avLst/>
              <a:gdLst/>
              <a:ahLst/>
              <a:cxnLst/>
              <a:rect l="l" t="t" r="r" b="b"/>
              <a:pathLst>
                <a:path h="4491355">
                  <a:moveTo>
                    <a:pt x="0" y="0"/>
                  </a:moveTo>
                  <a:lnTo>
                    <a:pt x="0" y="4491228"/>
                  </a:lnTo>
                </a:path>
              </a:pathLst>
            </a:custGeom>
            <a:ln w="26022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09488" y="2311908"/>
              <a:ext cx="0" cy="4491355"/>
            </a:xfrm>
            <a:custGeom>
              <a:avLst/>
              <a:gdLst/>
              <a:ahLst/>
              <a:cxnLst/>
              <a:rect l="l" t="t" r="r" b="b"/>
              <a:pathLst>
                <a:path h="4491355">
                  <a:moveTo>
                    <a:pt x="0" y="0"/>
                  </a:moveTo>
                  <a:lnTo>
                    <a:pt x="0" y="4491228"/>
                  </a:lnTo>
                </a:path>
              </a:pathLst>
            </a:custGeom>
            <a:ln w="26022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46448" y="6656832"/>
              <a:ext cx="374650" cy="146685"/>
            </a:xfrm>
            <a:custGeom>
              <a:avLst/>
              <a:gdLst/>
              <a:ahLst/>
              <a:cxnLst/>
              <a:rect l="l" t="t" r="r" b="b"/>
              <a:pathLst>
                <a:path w="374650" h="146684">
                  <a:moveTo>
                    <a:pt x="374141" y="146303"/>
                  </a:moveTo>
                  <a:lnTo>
                    <a:pt x="0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32148" y="6608063"/>
              <a:ext cx="146685" cy="97790"/>
            </a:xfrm>
            <a:custGeom>
              <a:avLst/>
              <a:gdLst/>
              <a:ahLst/>
              <a:cxnLst/>
              <a:rect l="l" t="t" r="r" b="b"/>
              <a:pathLst>
                <a:path w="146685" h="97790">
                  <a:moveTo>
                    <a:pt x="146304" y="0"/>
                  </a:moveTo>
                  <a:lnTo>
                    <a:pt x="0" y="0"/>
                  </a:lnTo>
                  <a:lnTo>
                    <a:pt x="97536" y="97536"/>
                  </a:lnTo>
                  <a:lnTo>
                    <a:pt x="1463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21808" y="6656832"/>
              <a:ext cx="358140" cy="146685"/>
            </a:xfrm>
            <a:custGeom>
              <a:avLst/>
              <a:gdLst/>
              <a:ahLst/>
              <a:cxnLst/>
              <a:rect l="l" t="t" r="r" b="b"/>
              <a:pathLst>
                <a:path w="358139" h="146684">
                  <a:moveTo>
                    <a:pt x="0" y="146303"/>
                  </a:moveTo>
                  <a:lnTo>
                    <a:pt x="358140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63183" y="6608063"/>
              <a:ext cx="146685" cy="97790"/>
            </a:xfrm>
            <a:custGeom>
              <a:avLst/>
              <a:gdLst/>
              <a:ahLst/>
              <a:cxnLst/>
              <a:rect l="l" t="t" r="r" b="b"/>
              <a:pathLst>
                <a:path w="146685" h="97790">
                  <a:moveTo>
                    <a:pt x="146303" y="0"/>
                  </a:moveTo>
                  <a:lnTo>
                    <a:pt x="0" y="0"/>
                  </a:lnTo>
                  <a:lnTo>
                    <a:pt x="32765" y="97536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16146" y="5615177"/>
              <a:ext cx="179070" cy="0"/>
            </a:xfrm>
            <a:custGeom>
              <a:avLst/>
              <a:gdLst/>
              <a:ahLst/>
              <a:cxnLst/>
              <a:rect l="l" t="t" r="r" b="b"/>
              <a:pathLst>
                <a:path w="179070">
                  <a:moveTo>
                    <a:pt x="0" y="0"/>
                  </a:moveTo>
                  <a:lnTo>
                    <a:pt x="179070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95216" y="5566410"/>
              <a:ext cx="130810" cy="97790"/>
            </a:xfrm>
            <a:custGeom>
              <a:avLst/>
              <a:gdLst/>
              <a:ahLst/>
              <a:cxnLst/>
              <a:rect l="l" t="t" r="r" b="b"/>
              <a:pathLst>
                <a:path w="130810" h="97789">
                  <a:moveTo>
                    <a:pt x="130302" y="48767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30302" y="487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31180" y="5631942"/>
              <a:ext cx="178435" cy="0"/>
            </a:xfrm>
            <a:custGeom>
              <a:avLst/>
              <a:gdLst/>
              <a:ahLst/>
              <a:cxnLst/>
              <a:rect l="l" t="t" r="r" b="b"/>
              <a:pathLst>
                <a:path w="178435">
                  <a:moveTo>
                    <a:pt x="178308" y="0"/>
                  </a:moveTo>
                  <a:lnTo>
                    <a:pt x="0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500877" y="5582412"/>
              <a:ext cx="146685" cy="98425"/>
            </a:xfrm>
            <a:custGeom>
              <a:avLst/>
              <a:gdLst/>
              <a:ahLst/>
              <a:cxnLst/>
              <a:rect l="l" t="t" r="r" b="b"/>
              <a:pathLst>
                <a:path w="146685" h="98425">
                  <a:moveTo>
                    <a:pt x="146303" y="98298"/>
                  </a:moveTo>
                  <a:lnTo>
                    <a:pt x="146303" y="0"/>
                  </a:lnTo>
                  <a:lnTo>
                    <a:pt x="0" y="49530"/>
                  </a:lnTo>
                  <a:lnTo>
                    <a:pt x="146303" y="982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013198" y="2311908"/>
              <a:ext cx="146685" cy="3710304"/>
            </a:xfrm>
            <a:custGeom>
              <a:avLst/>
              <a:gdLst/>
              <a:ahLst/>
              <a:cxnLst/>
              <a:rect l="l" t="t" r="r" b="b"/>
              <a:pathLst>
                <a:path w="146685" h="3710304">
                  <a:moveTo>
                    <a:pt x="0" y="3710178"/>
                  </a:moveTo>
                  <a:lnTo>
                    <a:pt x="0" y="976883"/>
                  </a:lnTo>
                  <a:lnTo>
                    <a:pt x="146303" y="0"/>
                  </a:lnTo>
                </a:path>
              </a:pathLst>
            </a:custGeom>
            <a:ln w="3252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13198" y="2311908"/>
              <a:ext cx="813435" cy="3710304"/>
            </a:xfrm>
            <a:custGeom>
              <a:avLst/>
              <a:gdLst/>
              <a:ahLst/>
              <a:cxnLst/>
              <a:rect l="l" t="t" r="r" b="b"/>
              <a:pathLst>
                <a:path w="813435" h="3710304">
                  <a:moveTo>
                    <a:pt x="0" y="3710178"/>
                  </a:moveTo>
                  <a:lnTo>
                    <a:pt x="146303" y="0"/>
                  </a:lnTo>
                </a:path>
                <a:path w="813435" h="3710304">
                  <a:moveTo>
                    <a:pt x="16001" y="3710178"/>
                  </a:moveTo>
                  <a:lnTo>
                    <a:pt x="813053" y="1855470"/>
                  </a:lnTo>
                </a:path>
                <a:path w="813435" h="3710304">
                  <a:moveTo>
                    <a:pt x="146303" y="0"/>
                  </a:moveTo>
                  <a:lnTo>
                    <a:pt x="796289" y="1855470"/>
                  </a:lnTo>
                </a:path>
              </a:pathLst>
            </a:custGeom>
            <a:ln w="15608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476146" y="3870198"/>
              <a:ext cx="219075" cy="586105"/>
            </a:xfrm>
            <a:custGeom>
              <a:avLst/>
              <a:gdLst/>
              <a:ahLst/>
              <a:cxnLst/>
              <a:rect l="l" t="t" r="r" b="b"/>
              <a:pathLst>
                <a:path w="219075" h="586104">
                  <a:moveTo>
                    <a:pt x="219041" y="0"/>
                  </a:moveTo>
                  <a:lnTo>
                    <a:pt x="172522" y="17929"/>
                  </a:lnTo>
                  <a:lnTo>
                    <a:pt x="130631" y="42391"/>
                  </a:lnTo>
                  <a:lnTo>
                    <a:pt x="93786" y="72605"/>
                  </a:lnTo>
                  <a:lnTo>
                    <a:pt x="62410" y="107789"/>
                  </a:lnTo>
                  <a:lnTo>
                    <a:pt x="36923" y="147161"/>
                  </a:lnTo>
                  <a:lnTo>
                    <a:pt x="17745" y="189939"/>
                  </a:lnTo>
                  <a:lnTo>
                    <a:pt x="5297" y="235341"/>
                  </a:lnTo>
                  <a:lnTo>
                    <a:pt x="0" y="282586"/>
                  </a:lnTo>
                  <a:lnTo>
                    <a:pt x="2273" y="330891"/>
                  </a:lnTo>
                  <a:lnTo>
                    <a:pt x="12539" y="379476"/>
                  </a:lnTo>
                  <a:lnTo>
                    <a:pt x="31010" y="427104"/>
                  </a:lnTo>
                  <a:lnTo>
                    <a:pt x="56933" y="470436"/>
                  </a:lnTo>
                  <a:lnTo>
                    <a:pt x="89501" y="508730"/>
                  </a:lnTo>
                  <a:lnTo>
                    <a:pt x="127911" y="541245"/>
                  </a:lnTo>
                  <a:lnTo>
                    <a:pt x="171360" y="567241"/>
                  </a:lnTo>
                  <a:lnTo>
                    <a:pt x="219041" y="585978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90038" y="2670048"/>
              <a:ext cx="2472055" cy="3840479"/>
            </a:xfrm>
            <a:custGeom>
              <a:avLst/>
              <a:gdLst/>
              <a:ahLst/>
              <a:cxnLst/>
              <a:rect l="l" t="t" r="r" b="b"/>
              <a:pathLst>
                <a:path w="2472054" h="3840479">
                  <a:moveTo>
                    <a:pt x="2423160" y="0"/>
                  </a:moveTo>
                  <a:lnTo>
                    <a:pt x="32765" y="0"/>
                  </a:lnTo>
                </a:path>
                <a:path w="2472054" h="3840479">
                  <a:moveTo>
                    <a:pt x="0" y="3840479"/>
                  </a:moveTo>
                  <a:lnTo>
                    <a:pt x="2471928" y="3840479"/>
                  </a:lnTo>
                </a:path>
              </a:pathLst>
            </a:custGeom>
            <a:ln w="1560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71572" y="2816352"/>
              <a:ext cx="0" cy="3564254"/>
            </a:xfrm>
            <a:custGeom>
              <a:avLst/>
              <a:gdLst/>
              <a:ahLst/>
              <a:cxnLst/>
              <a:rect l="l" t="t" r="r" b="b"/>
              <a:pathLst>
                <a:path h="3564254">
                  <a:moveTo>
                    <a:pt x="0" y="3433571"/>
                  </a:moveTo>
                  <a:lnTo>
                    <a:pt x="0" y="3563874"/>
                  </a:lnTo>
                </a:path>
                <a:path h="3564254">
                  <a:moveTo>
                    <a:pt x="0" y="0"/>
                  </a:moveTo>
                  <a:lnTo>
                    <a:pt x="0" y="3270504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22804" y="2686062"/>
              <a:ext cx="97790" cy="3824604"/>
            </a:xfrm>
            <a:custGeom>
              <a:avLst/>
              <a:gdLst/>
              <a:ahLst/>
              <a:cxnLst/>
              <a:rect l="l" t="t" r="r" b="b"/>
              <a:pathLst>
                <a:path w="97789" h="3824604">
                  <a:moveTo>
                    <a:pt x="97536" y="3677399"/>
                  </a:moveTo>
                  <a:lnTo>
                    <a:pt x="0" y="3677399"/>
                  </a:lnTo>
                  <a:lnTo>
                    <a:pt x="48768" y="3824465"/>
                  </a:lnTo>
                  <a:lnTo>
                    <a:pt x="97536" y="3677399"/>
                  </a:lnTo>
                  <a:close/>
                </a:path>
                <a:path w="97789" h="3824604">
                  <a:moveTo>
                    <a:pt x="97536" y="147066"/>
                  </a:moveTo>
                  <a:lnTo>
                    <a:pt x="48768" y="0"/>
                  </a:lnTo>
                  <a:lnTo>
                    <a:pt x="0" y="147066"/>
                  </a:lnTo>
                  <a:lnTo>
                    <a:pt x="97536" y="1470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460498" y="6086856"/>
              <a:ext cx="1252220" cy="163195"/>
            </a:xfrm>
            <a:custGeom>
              <a:avLst/>
              <a:gdLst/>
              <a:ahLst/>
              <a:cxnLst/>
              <a:rect l="l" t="t" r="r" b="b"/>
              <a:pathLst>
                <a:path w="1252220" h="163195">
                  <a:moveTo>
                    <a:pt x="1251966" y="163067"/>
                  </a:moveTo>
                  <a:lnTo>
                    <a:pt x="1251966" y="0"/>
                  </a:lnTo>
                  <a:lnTo>
                    <a:pt x="0" y="0"/>
                  </a:lnTo>
                  <a:lnTo>
                    <a:pt x="0" y="163067"/>
                  </a:lnTo>
                  <a:lnTo>
                    <a:pt x="1251966" y="163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4808" y="6110477"/>
              <a:ext cx="24383" cy="25603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20868" y="3915918"/>
              <a:ext cx="67056" cy="64922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476238" y="4346448"/>
              <a:ext cx="64769" cy="162560"/>
            </a:xfrm>
            <a:custGeom>
              <a:avLst/>
              <a:gdLst/>
              <a:ahLst/>
              <a:cxnLst/>
              <a:rect l="l" t="t" r="r" b="b"/>
              <a:pathLst>
                <a:path w="64770" h="162560">
                  <a:moveTo>
                    <a:pt x="0" y="162305"/>
                  </a:moveTo>
                  <a:lnTo>
                    <a:pt x="64769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492239" y="4232148"/>
              <a:ext cx="98425" cy="146685"/>
            </a:xfrm>
            <a:custGeom>
              <a:avLst/>
              <a:gdLst/>
              <a:ahLst/>
              <a:cxnLst/>
              <a:rect l="l" t="t" r="r" b="b"/>
              <a:pathLst>
                <a:path w="98425" h="146685">
                  <a:moveTo>
                    <a:pt x="98298" y="146304"/>
                  </a:moveTo>
                  <a:lnTo>
                    <a:pt x="98297" y="0"/>
                  </a:lnTo>
                  <a:lnTo>
                    <a:pt x="0" y="114300"/>
                  </a:lnTo>
                  <a:lnTo>
                    <a:pt x="98298" y="1463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013198" y="2279904"/>
              <a:ext cx="113664" cy="16510"/>
            </a:xfrm>
            <a:custGeom>
              <a:avLst/>
              <a:gdLst/>
              <a:ahLst/>
              <a:cxnLst/>
              <a:rect l="l" t="t" r="r" b="b"/>
              <a:pathLst>
                <a:path w="113664" h="16510">
                  <a:moveTo>
                    <a:pt x="0" y="0"/>
                  </a:moveTo>
                  <a:lnTo>
                    <a:pt x="113538" y="16001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50130" y="3223260"/>
              <a:ext cx="97790" cy="17145"/>
            </a:xfrm>
            <a:custGeom>
              <a:avLst/>
              <a:gdLst/>
              <a:ahLst/>
              <a:cxnLst/>
              <a:rect l="l" t="t" r="r" b="b"/>
              <a:pathLst>
                <a:path w="97789" h="17144">
                  <a:moveTo>
                    <a:pt x="0" y="0"/>
                  </a:moveTo>
                  <a:lnTo>
                    <a:pt x="97536" y="16763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50130" y="2279904"/>
              <a:ext cx="163195" cy="943610"/>
            </a:xfrm>
            <a:custGeom>
              <a:avLst/>
              <a:gdLst/>
              <a:ahLst/>
              <a:cxnLst/>
              <a:rect l="l" t="t" r="r" b="b"/>
              <a:pathLst>
                <a:path w="163195" h="943610">
                  <a:moveTo>
                    <a:pt x="163067" y="0"/>
                  </a:moveTo>
                  <a:lnTo>
                    <a:pt x="0" y="943356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834127" y="2897886"/>
              <a:ext cx="64769" cy="16510"/>
            </a:xfrm>
            <a:custGeom>
              <a:avLst/>
              <a:gdLst/>
              <a:ahLst/>
              <a:cxnLst/>
              <a:rect l="l" t="t" r="r" b="b"/>
              <a:pathLst>
                <a:path w="64770" h="16510">
                  <a:moveTo>
                    <a:pt x="64770" y="16001"/>
                  </a:moveTo>
                  <a:lnTo>
                    <a:pt x="0" y="0"/>
                  </a:lnTo>
                </a:path>
              </a:pathLst>
            </a:custGeom>
            <a:ln w="15608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50130" y="3288792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850130" y="4069842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50130" y="3288792"/>
              <a:ext cx="0" cy="781050"/>
            </a:xfrm>
            <a:custGeom>
              <a:avLst/>
              <a:gdLst/>
              <a:ahLst/>
              <a:cxnLst/>
              <a:rect l="l" t="t" r="r" b="b"/>
              <a:pathLst>
                <a:path h="781050">
                  <a:moveTo>
                    <a:pt x="0" y="0"/>
                  </a:moveTo>
                  <a:lnTo>
                    <a:pt x="0" y="78105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85360" y="3694938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70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15608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850130" y="4134612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850130" y="6022086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850130" y="4134612"/>
              <a:ext cx="0" cy="1887855"/>
            </a:xfrm>
            <a:custGeom>
              <a:avLst/>
              <a:gdLst/>
              <a:ahLst/>
              <a:cxnLst/>
              <a:rect l="l" t="t" r="r" b="b"/>
              <a:pathLst>
                <a:path h="1887854">
                  <a:moveTo>
                    <a:pt x="0" y="0"/>
                  </a:moveTo>
                  <a:lnTo>
                    <a:pt x="0" y="1887474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785360" y="5078730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70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15608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2" name="object 62"/>
          <p:cNvSpPr txBox="1"/>
          <p:nvPr/>
        </p:nvSpPr>
        <p:spPr>
          <a:xfrm>
            <a:off x="4691893" y="6690899"/>
            <a:ext cx="621665" cy="34480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0"/>
              </a:spcBef>
            </a:pPr>
            <a:r>
              <a:rPr sz="750" spc="-10" dirty="0">
                <a:latin typeface="Arial Unicode MS"/>
                <a:cs typeface="Arial Unicode MS"/>
              </a:rPr>
              <a:t>Anteojera</a:t>
            </a:r>
            <a:endParaRPr sz="75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335"/>
              </a:spcBef>
            </a:pPr>
            <a:r>
              <a:rPr sz="950" spc="-10" dirty="0">
                <a:latin typeface="Arial Unicode MS"/>
                <a:cs typeface="Arial Unicode MS"/>
              </a:rPr>
              <a:t>Elementos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731261" y="1160526"/>
            <a:ext cx="430403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190" dirty="0">
                <a:solidFill>
                  <a:srgbClr val="EC34F1"/>
                </a:solidFill>
                <a:latin typeface="Arial Unicode MS"/>
                <a:cs typeface="Arial Unicode MS"/>
              </a:rPr>
              <a:t>Método</a:t>
            </a:r>
            <a:r>
              <a:rPr sz="3800" spc="-5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800" spc="120" dirty="0">
                <a:solidFill>
                  <a:srgbClr val="EC34F1"/>
                </a:solidFill>
                <a:latin typeface="Arial Unicode MS"/>
                <a:cs typeface="Arial Unicode MS"/>
              </a:rPr>
              <a:t>gráfico:</a:t>
            </a:r>
            <a:r>
              <a:rPr sz="3800" spc="-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800" spc="-25" dirty="0">
                <a:solidFill>
                  <a:srgbClr val="EC34F1"/>
                </a:solidFill>
                <a:latin typeface="Arial Unicode MS"/>
                <a:cs typeface="Arial Unicode MS"/>
              </a:rPr>
              <a:t>78</a:t>
            </a:r>
            <a:endParaRPr sz="380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826763" y="1904506"/>
            <a:ext cx="114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0" dirty="0">
                <a:latin typeface="Arial Unicode MS"/>
                <a:cs typeface="Arial Unicode MS"/>
              </a:rPr>
              <a:t>X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125717" y="2090419"/>
            <a:ext cx="1231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Arial Unicode MS"/>
                <a:cs typeface="Arial Unicode MS"/>
              </a:rPr>
              <a:t>A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762497" y="2090419"/>
            <a:ext cx="1244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 Unicode MS"/>
                <a:cs typeface="Arial Unicode MS"/>
              </a:rPr>
              <a:t>B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272026" y="2819915"/>
            <a:ext cx="496570" cy="344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135"/>
              </a:lnSpc>
              <a:spcBef>
                <a:spcPts val="100"/>
              </a:spcBef>
            </a:pPr>
            <a:r>
              <a:rPr sz="1000" spc="-10" dirty="0">
                <a:latin typeface="Arial Unicode MS"/>
                <a:cs typeface="Arial Unicode MS"/>
              </a:rPr>
              <a:t>Sistema</a:t>
            </a:r>
            <a:endParaRPr sz="1000">
              <a:latin typeface="Arial Unicode MS"/>
              <a:cs typeface="Arial Unicode MS"/>
            </a:endParaRPr>
          </a:p>
          <a:p>
            <a:pPr marL="13970" algn="ctr">
              <a:lnSpc>
                <a:spcPts val="1375"/>
              </a:lnSpc>
            </a:pPr>
            <a:r>
              <a:rPr sz="1200" cap="small" spc="-100" dirty="0">
                <a:latin typeface="Arial Unicode MS"/>
                <a:cs typeface="Arial Unicode MS"/>
              </a:rPr>
              <a:t>X</a:t>
            </a:r>
            <a:r>
              <a:rPr sz="1200" cap="small" spc="-195" dirty="0">
                <a:latin typeface="Arial Unicode MS"/>
                <a:cs typeface="Arial Unicode MS"/>
              </a:rPr>
              <a:t>s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371091" y="3522984"/>
            <a:ext cx="331470" cy="37147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95885" marR="5080" indent="-83820">
              <a:lnSpc>
                <a:spcPts val="1280"/>
              </a:lnSpc>
              <a:spcBef>
                <a:spcPts val="275"/>
              </a:spcBef>
            </a:pPr>
            <a:r>
              <a:rPr sz="1200" spc="-85" dirty="0">
                <a:latin typeface="Arial Unicode MS"/>
                <a:cs typeface="Arial Unicode MS"/>
              </a:rPr>
              <a:t>GSU </a:t>
            </a:r>
            <a:r>
              <a:rPr sz="1200" spc="-25" dirty="0">
                <a:latin typeface="Arial Unicode MS"/>
                <a:cs typeface="Arial Unicode MS"/>
              </a:rPr>
              <a:t>X</a:t>
            </a:r>
            <a:r>
              <a:rPr sz="800" spc="-25" dirty="0">
                <a:latin typeface="Arial Unicode MS"/>
                <a:cs typeface="Arial Unicode MS"/>
              </a:rPr>
              <a:t>T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908807" y="3853681"/>
            <a:ext cx="41020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latin typeface="Arial Unicode MS"/>
                <a:cs typeface="Arial Unicode MS"/>
              </a:rPr>
              <a:t>PAGS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131812" y="3975623"/>
            <a:ext cx="120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25" dirty="0">
                <a:latin typeface="Arial Unicode MS"/>
                <a:cs typeface="Arial Unicode MS"/>
              </a:rPr>
              <a:t>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237731" y="4250462"/>
            <a:ext cx="243204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latin typeface="Arial Unicode MS"/>
                <a:cs typeface="Arial Unicode MS"/>
              </a:rPr>
              <a:t>METRO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044438" y="4559046"/>
            <a:ext cx="95885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latin typeface="Arial Unicode MS"/>
                <a:cs typeface="Arial Unicode MS"/>
              </a:rPr>
              <a:t>Lugar</a:t>
            </a:r>
            <a:r>
              <a:rPr sz="500" spc="95" dirty="0">
                <a:latin typeface="Arial Unicode MS"/>
                <a:cs typeface="Arial Unicode MS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geométrico</a:t>
            </a:r>
            <a:r>
              <a:rPr sz="500" spc="100" dirty="0">
                <a:latin typeface="Arial Unicode MS"/>
                <a:cs typeface="Arial Unicode MS"/>
              </a:rPr>
              <a:t> </a:t>
            </a:r>
            <a:r>
              <a:rPr sz="500" dirty="0">
                <a:latin typeface="Arial Unicode MS"/>
                <a:cs typeface="Arial Unicode MS"/>
              </a:rPr>
              <a:t>de</a:t>
            </a:r>
            <a:r>
              <a:rPr sz="500" spc="100" dirty="0">
                <a:latin typeface="Arial Unicode MS"/>
                <a:cs typeface="Arial Unicode MS"/>
              </a:rPr>
              <a:t> </a:t>
            </a:r>
            <a:r>
              <a:rPr sz="500" spc="-10" dirty="0">
                <a:latin typeface="Arial Unicode MS"/>
                <a:cs typeface="Arial Unicode MS"/>
              </a:rPr>
              <a:t>oscilación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435855" y="4977384"/>
            <a:ext cx="36195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latin typeface="Arial Unicode MS"/>
                <a:cs typeface="Arial Unicode MS"/>
              </a:rPr>
              <a:t>generación</a:t>
            </a:r>
            <a:endParaRPr sz="500">
              <a:latin typeface="Arial Unicode MS"/>
              <a:cs typeface="Arial Unicode MS"/>
            </a:endParaRPr>
          </a:p>
          <a:p>
            <a:pPr marL="59055">
              <a:lnSpc>
                <a:spcPct val="100000"/>
              </a:lnSpc>
              <a:spcBef>
                <a:spcPts val="35"/>
              </a:spcBef>
            </a:pPr>
            <a:r>
              <a:rPr sz="1200" cap="small" spc="-100" dirty="0">
                <a:latin typeface="Arial Unicode MS"/>
                <a:cs typeface="Arial Unicode MS"/>
              </a:rPr>
              <a:t>X</a:t>
            </a:r>
            <a:r>
              <a:rPr sz="1200" cap="small" spc="-105" dirty="0">
                <a:latin typeface="Arial Unicode MS"/>
                <a:cs typeface="Arial Unicode MS"/>
              </a:rPr>
              <a:t>d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892035" y="4787641"/>
            <a:ext cx="563880" cy="42354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46990" algn="ctr">
              <a:lnSpc>
                <a:spcPct val="100000"/>
              </a:lnSpc>
              <a:spcBef>
                <a:spcPts val="405"/>
              </a:spcBef>
            </a:pPr>
            <a:r>
              <a:rPr sz="1200" spc="45" dirty="0">
                <a:latin typeface="Arial Unicode MS"/>
                <a:cs typeface="Arial Unicode MS"/>
              </a:rPr>
              <a:t>Mho</a:t>
            </a:r>
            <a:endParaRPr sz="12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sz="950" spc="-10" dirty="0">
                <a:latin typeface="Arial Unicode MS"/>
                <a:cs typeface="Arial Unicode MS"/>
              </a:rPr>
              <a:t>Elemento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220983" y="5603723"/>
            <a:ext cx="563880" cy="60452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4604" algn="ctr">
              <a:lnSpc>
                <a:spcPct val="100000"/>
              </a:lnSpc>
              <a:spcBef>
                <a:spcPts val="405"/>
              </a:spcBef>
            </a:pPr>
            <a:r>
              <a:rPr sz="1200" spc="-35" dirty="0">
                <a:latin typeface="Arial Unicode MS"/>
                <a:cs typeface="Arial Unicode MS"/>
              </a:rPr>
              <a:t>A</a:t>
            </a:r>
            <a:endParaRPr sz="12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sz="950" spc="-10" dirty="0">
                <a:latin typeface="Arial Unicode MS"/>
                <a:cs typeface="Arial Unicode MS"/>
              </a:rPr>
              <a:t>Elemento</a:t>
            </a:r>
            <a:endParaRPr sz="950">
              <a:latin typeface="Arial Unicode MS"/>
              <a:cs typeface="Arial Unicode MS"/>
            </a:endParaRPr>
          </a:p>
          <a:p>
            <a:pPr marL="3810" algn="ctr">
              <a:lnSpc>
                <a:spcPct val="100000"/>
              </a:lnSpc>
              <a:spcBef>
                <a:spcPts val="345"/>
              </a:spcBef>
            </a:pPr>
            <a:r>
              <a:rPr sz="900" spc="-10" dirty="0">
                <a:latin typeface="Arial Unicode MS"/>
                <a:cs typeface="Arial Unicode MS"/>
              </a:rPr>
              <a:t>Recoger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208525" y="5603723"/>
            <a:ext cx="563880" cy="60452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6510" algn="ctr">
              <a:lnSpc>
                <a:spcPct val="100000"/>
              </a:lnSpc>
              <a:spcBef>
                <a:spcPts val="405"/>
              </a:spcBef>
            </a:pPr>
            <a:r>
              <a:rPr sz="1200" spc="-25" dirty="0">
                <a:latin typeface="Arial Unicode MS"/>
                <a:cs typeface="Arial Unicode MS"/>
              </a:rPr>
              <a:t>B</a:t>
            </a:r>
            <a:endParaRPr sz="12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sz="950" spc="-10" dirty="0">
                <a:latin typeface="Arial Unicode MS"/>
                <a:cs typeface="Arial Unicode MS"/>
              </a:rPr>
              <a:t>Elemento</a:t>
            </a:r>
            <a:endParaRPr sz="950">
              <a:latin typeface="Arial Unicode MS"/>
              <a:cs typeface="Arial Unicode MS"/>
            </a:endParaRPr>
          </a:p>
          <a:p>
            <a:pPr marL="5080" algn="ctr">
              <a:lnSpc>
                <a:spcPct val="100000"/>
              </a:lnSpc>
              <a:spcBef>
                <a:spcPts val="345"/>
              </a:spcBef>
            </a:pPr>
            <a:r>
              <a:rPr sz="900" spc="-10" dirty="0">
                <a:latin typeface="Arial Unicode MS"/>
                <a:cs typeface="Arial Unicode MS"/>
              </a:rPr>
              <a:t>Recoger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421635" y="6047485"/>
            <a:ext cx="9334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Unicode MS"/>
                <a:cs typeface="Arial Unicode MS"/>
              </a:rPr>
              <a:t>2X</a:t>
            </a:r>
            <a:r>
              <a:rPr sz="1200" spc="-35" dirty="0">
                <a:latin typeface="Arial Unicode MS"/>
                <a:cs typeface="Arial Unicode MS"/>
              </a:rPr>
              <a:t> </a:t>
            </a:r>
            <a:r>
              <a:rPr sz="1200" baseline="-10416" dirty="0">
                <a:latin typeface="Arial Unicode MS"/>
                <a:cs typeface="Arial Unicode MS"/>
              </a:rPr>
              <a:t>D</a:t>
            </a:r>
            <a:r>
              <a:rPr sz="1200" spc="44" baseline="-10416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+X</a:t>
            </a:r>
            <a:r>
              <a:rPr sz="1200" spc="20" dirty="0">
                <a:latin typeface="Arial Unicode MS"/>
                <a:cs typeface="Arial Unicode MS"/>
              </a:rPr>
              <a:t> </a:t>
            </a:r>
            <a:r>
              <a:rPr sz="800" spc="-20" dirty="0">
                <a:latin typeface="Arial Unicode MS"/>
                <a:cs typeface="Arial Unicode MS"/>
              </a:rPr>
              <a:t>T</a:t>
            </a:r>
            <a:r>
              <a:rPr sz="1200" spc="-20" dirty="0">
                <a:latin typeface="Arial Unicode MS"/>
                <a:cs typeface="Arial Unicode MS"/>
              </a:rPr>
              <a:t>+X</a:t>
            </a:r>
            <a:r>
              <a:rPr sz="800" spc="-20" dirty="0">
                <a:latin typeface="Arial Unicode MS"/>
                <a:cs typeface="Arial Unicode MS"/>
              </a:rPr>
              <a:t>S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60498" y="2003298"/>
            <a:ext cx="4918710" cy="4808220"/>
            <a:chOff x="2460498" y="2003298"/>
            <a:chExt cx="4918710" cy="4808220"/>
          </a:xfrm>
        </p:grpSpPr>
        <p:sp>
          <p:nvSpPr>
            <p:cNvPr id="3" name="object 3"/>
            <p:cNvSpPr/>
            <p:nvPr/>
          </p:nvSpPr>
          <p:spPr>
            <a:xfrm>
              <a:off x="5013198" y="2003298"/>
              <a:ext cx="0" cy="4034790"/>
            </a:xfrm>
            <a:custGeom>
              <a:avLst/>
              <a:gdLst/>
              <a:ahLst/>
              <a:cxnLst/>
              <a:rect l="l" t="t" r="r" b="b"/>
              <a:pathLst>
                <a:path h="4034790">
                  <a:moveTo>
                    <a:pt x="0" y="4034790"/>
                  </a:moveTo>
                  <a:lnTo>
                    <a:pt x="0" y="0"/>
                  </a:lnTo>
                </a:path>
              </a:pathLst>
            </a:custGeom>
            <a:ln w="260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08020" y="4118610"/>
              <a:ext cx="3902710" cy="0"/>
            </a:xfrm>
            <a:custGeom>
              <a:avLst/>
              <a:gdLst/>
              <a:ahLst/>
              <a:cxnLst/>
              <a:rect l="l" t="t" r="r" b="b"/>
              <a:pathLst>
                <a:path w="3902709">
                  <a:moveTo>
                    <a:pt x="0" y="0"/>
                  </a:moveTo>
                  <a:lnTo>
                    <a:pt x="3902202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57906" y="2671572"/>
              <a:ext cx="3926840" cy="3834129"/>
            </a:xfrm>
            <a:custGeom>
              <a:avLst/>
              <a:gdLst/>
              <a:ahLst/>
              <a:cxnLst/>
              <a:rect l="l" t="t" r="r" b="b"/>
              <a:pathLst>
                <a:path w="3926840" h="3834129">
                  <a:moveTo>
                    <a:pt x="3926586" y="1917191"/>
                  </a:moveTo>
                  <a:lnTo>
                    <a:pt x="3925982" y="1869188"/>
                  </a:lnTo>
                  <a:lnTo>
                    <a:pt x="3924182" y="1821475"/>
                  </a:lnTo>
                  <a:lnTo>
                    <a:pt x="3921198" y="1774066"/>
                  </a:lnTo>
                  <a:lnTo>
                    <a:pt x="3917046" y="1726976"/>
                  </a:lnTo>
                  <a:lnTo>
                    <a:pt x="3911738" y="1680218"/>
                  </a:lnTo>
                  <a:lnTo>
                    <a:pt x="3905290" y="1633805"/>
                  </a:lnTo>
                  <a:lnTo>
                    <a:pt x="3897715" y="1587752"/>
                  </a:lnTo>
                  <a:lnTo>
                    <a:pt x="3889027" y="1542072"/>
                  </a:lnTo>
                  <a:lnTo>
                    <a:pt x="3879241" y="1496778"/>
                  </a:lnTo>
                  <a:lnTo>
                    <a:pt x="3868370" y="1451885"/>
                  </a:lnTo>
                  <a:lnTo>
                    <a:pt x="3856429" y="1407406"/>
                  </a:lnTo>
                  <a:lnTo>
                    <a:pt x="3843431" y="1363355"/>
                  </a:lnTo>
                  <a:lnTo>
                    <a:pt x="3829391" y="1319746"/>
                  </a:lnTo>
                  <a:lnTo>
                    <a:pt x="3814322" y="1276592"/>
                  </a:lnTo>
                  <a:lnTo>
                    <a:pt x="3798240" y="1233907"/>
                  </a:lnTo>
                  <a:lnTo>
                    <a:pt x="3781157" y="1191705"/>
                  </a:lnTo>
                  <a:lnTo>
                    <a:pt x="3763088" y="1149999"/>
                  </a:lnTo>
                  <a:lnTo>
                    <a:pt x="3744047" y="1108803"/>
                  </a:lnTo>
                  <a:lnTo>
                    <a:pt x="3724049" y="1068131"/>
                  </a:lnTo>
                  <a:lnTo>
                    <a:pt x="3703106" y="1027996"/>
                  </a:lnTo>
                  <a:lnTo>
                    <a:pt x="3681234" y="988413"/>
                  </a:lnTo>
                  <a:lnTo>
                    <a:pt x="3658446" y="949395"/>
                  </a:lnTo>
                  <a:lnTo>
                    <a:pt x="3634757" y="910956"/>
                  </a:lnTo>
                  <a:lnTo>
                    <a:pt x="3610180" y="873108"/>
                  </a:lnTo>
                  <a:lnTo>
                    <a:pt x="3584729" y="835867"/>
                  </a:lnTo>
                  <a:lnTo>
                    <a:pt x="3558420" y="799246"/>
                  </a:lnTo>
                  <a:lnTo>
                    <a:pt x="3531264" y="763258"/>
                  </a:lnTo>
                  <a:lnTo>
                    <a:pt x="3503278" y="727918"/>
                  </a:lnTo>
                  <a:lnTo>
                    <a:pt x="3474475" y="693238"/>
                  </a:lnTo>
                  <a:lnTo>
                    <a:pt x="3444868" y="659233"/>
                  </a:lnTo>
                  <a:lnTo>
                    <a:pt x="3414473" y="625916"/>
                  </a:lnTo>
                  <a:lnTo>
                    <a:pt x="3383302" y="593302"/>
                  </a:lnTo>
                  <a:lnTo>
                    <a:pt x="3351371" y="561403"/>
                  </a:lnTo>
                  <a:lnTo>
                    <a:pt x="3318693" y="530234"/>
                  </a:lnTo>
                  <a:lnTo>
                    <a:pt x="3285282" y="499807"/>
                  </a:lnTo>
                  <a:lnTo>
                    <a:pt x="3251152" y="470138"/>
                  </a:lnTo>
                  <a:lnTo>
                    <a:pt x="3216318" y="441239"/>
                  </a:lnTo>
                  <a:lnTo>
                    <a:pt x="3180794" y="413125"/>
                  </a:lnTo>
                  <a:lnTo>
                    <a:pt x="3144593" y="385808"/>
                  </a:lnTo>
                  <a:lnTo>
                    <a:pt x="3107730" y="359304"/>
                  </a:lnTo>
                  <a:lnTo>
                    <a:pt x="3070218" y="333624"/>
                  </a:lnTo>
                  <a:lnTo>
                    <a:pt x="3032072" y="308784"/>
                  </a:lnTo>
                  <a:lnTo>
                    <a:pt x="2993307" y="284797"/>
                  </a:lnTo>
                  <a:lnTo>
                    <a:pt x="2953935" y="261676"/>
                  </a:lnTo>
                  <a:lnTo>
                    <a:pt x="2913971" y="239435"/>
                  </a:lnTo>
                  <a:lnTo>
                    <a:pt x="2873429" y="218089"/>
                  </a:lnTo>
                  <a:lnTo>
                    <a:pt x="2832324" y="197650"/>
                  </a:lnTo>
                  <a:lnTo>
                    <a:pt x="2790668" y="178132"/>
                  </a:lnTo>
                  <a:lnTo>
                    <a:pt x="2748478" y="159550"/>
                  </a:lnTo>
                  <a:lnTo>
                    <a:pt x="2705765" y="141916"/>
                  </a:lnTo>
                  <a:lnTo>
                    <a:pt x="2662545" y="125245"/>
                  </a:lnTo>
                  <a:lnTo>
                    <a:pt x="2618831" y="109550"/>
                  </a:lnTo>
                  <a:lnTo>
                    <a:pt x="2574639" y="94845"/>
                  </a:lnTo>
                  <a:lnTo>
                    <a:pt x="2529980" y="81144"/>
                  </a:lnTo>
                  <a:lnTo>
                    <a:pt x="2484871" y="68460"/>
                  </a:lnTo>
                  <a:lnTo>
                    <a:pt x="2439324" y="56807"/>
                  </a:lnTo>
                  <a:lnTo>
                    <a:pt x="2393355" y="46198"/>
                  </a:lnTo>
                  <a:lnTo>
                    <a:pt x="2346976" y="36648"/>
                  </a:lnTo>
                  <a:lnTo>
                    <a:pt x="2300202" y="28171"/>
                  </a:lnTo>
                  <a:lnTo>
                    <a:pt x="2253048" y="20779"/>
                  </a:lnTo>
                  <a:lnTo>
                    <a:pt x="2205527" y="14487"/>
                  </a:lnTo>
                  <a:lnTo>
                    <a:pt x="2157653" y="9308"/>
                  </a:lnTo>
                  <a:lnTo>
                    <a:pt x="2109440" y="5256"/>
                  </a:lnTo>
                  <a:lnTo>
                    <a:pt x="2060903" y="2345"/>
                  </a:lnTo>
                  <a:lnTo>
                    <a:pt x="2012056" y="588"/>
                  </a:lnTo>
                  <a:lnTo>
                    <a:pt x="1962911" y="0"/>
                  </a:lnTo>
                  <a:lnTo>
                    <a:pt x="1913802" y="588"/>
                  </a:lnTo>
                  <a:lnTo>
                    <a:pt x="1864987" y="2345"/>
                  </a:lnTo>
                  <a:lnTo>
                    <a:pt x="1816482" y="5256"/>
                  </a:lnTo>
                  <a:lnTo>
                    <a:pt x="1768300" y="9308"/>
                  </a:lnTo>
                  <a:lnTo>
                    <a:pt x="1720457" y="14487"/>
                  </a:lnTo>
                  <a:lnTo>
                    <a:pt x="1672964" y="20779"/>
                  </a:lnTo>
                  <a:lnTo>
                    <a:pt x="1625838" y="28171"/>
                  </a:lnTo>
                  <a:lnTo>
                    <a:pt x="1579092" y="36648"/>
                  </a:lnTo>
                  <a:lnTo>
                    <a:pt x="1532739" y="46198"/>
                  </a:lnTo>
                  <a:lnTo>
                    <a:pt x="1486795" y="56807"/>
                  </a:lnTo>
                  <a:lnTo>
                    <a:pt x="1441273" y="68460"/>
                  </a:lnTo>
                  <a:lnTo>
                    <a:pt x="1396187" y="81144"/>
                  </a:lnTo>
                  <a:lnTo>
                    <a:pt x="1351552" y="94845"/>
                  </a:lnTo>
                  <a:lnTo>
                    <a:pt x="1307381" y="109550"/>
                  </a:lnTo>
                  <a:lnTo>
                    <a:pt x="1263688" y="125245"/>
                  </a:lnTo>
                  <a:lnTo>
                    <a:pt x="1220489" y="141916"/>
                  </a:lnTo>
                  <a:lnTo>
                    <a:pt x="1177796" y="159550"/>
                  </a:lnTo>
                  <a:lnTo>
                    <a:pt x="1135623" y="178132"/>
                  </a:lnTo>
                  <a:lnTo>
                    <a:pt x="1093986" y="197650"/>
                  </a:lnTo>
                  <a:lnTo>
                    <a:pt x="1052898" y="218089"/>
                  </a:lnTo>
                  <a:lnTo>
                    <a:pt x="1012372" y="239435"/>
                  </a:lnTo>
                  <a:lnTo>
                    <a:pt x="972424" y="261676"/>
                  </a:lnTo>
                  <a:lnTo>
                    <a:pt x="933068" y="284797"/>
                  </a:lnTo>
                  <a:lnTo>
                    <a:pt x="894316" y="308784"/>
                  </a:lnTo>
                  <a:lnTo>
                    <a:pt x="856184" y="333624"/>
                  </a:lnTo>
                  <a:lnTo>
                    <a:pt x="818686" y="359304"/>
                  </a:lnTo>
                  <a:lnTo>
                    <a:pt x="781835" y="385808"/>
                  </a:lnTo>
                  <a:lnTo>
                    <a:pt x="745646" y="413125"/>
                  </a:lnTo>
                  <a:lnTo>
                    <a:pt x="710132" y="441239"/>
                  </a:lnTo>
                  <a:lnTo>
                    <a:pt x="675309" y="470138"/>
                  </a:lnTo>
                  <a:lnTo>
                    <a:pt x="641190" y="499807"/>
                  </a:lnTo>
                  <a:lnTo>
                    <a:pt x="607788" y="530234"/>
                  </a:lnTo>
                  <a:lnTo>
                    <a:pt x="575119" y="561403"/>
                  </a:lnTo>
                  <a:lnTo>
                    <a:pt x="543196" y="593302"/>
                  </a:lnTo>
                  <a:lnTo>
                    <a:pt x="512033" y="625916"/>
                  </a:lnTo>
                  <a:lnTo>
                    <a:pt x="481645" y="659233"/>
                  </a:lnTo>
                  <a:lnTo>
                    <a:pt x="452046" y="693238"/>
                  </a:lnTo>
                  <a:lnTo>
                    <a:pt x="423249" y="727918"/>
                  </a:lnTo>
                  <a:lnTo>
                    <a:pt x="395268" y="763258"/>
                  </a:lnTo>
                  <a:lnTo>
                    <a:pt x="368119" y="799246"/>
                  </a:lnTo>
                  <a:lnTo>
                    <a:pt x="341814" y="835867"/>
                  </a:lnTo>
                  <a:lnTo>
                    <a:pt x="316369" y="873108"/>
                  </a:lnTo>
                  <a:lnTo>
                    <a:pt x="291796" y="910956"/>
                  </a:lnTo>
                  <a:lnTo>
                    <a:pt x="268111" y="949395"/>
                  </a:lnTo>
                  <a:lnTo>
                    <a:pt x="245326" y="988413"/>
                  </a:lnTo>
                  <a:lnTo>
                    <a:pt x="223458" y="1027996"/>
                  </a:lnTo>
                  <a:lnTo>
                    <a:pt x="202518" y="1068131"/>
                  </a:lnTo>
                  <a:lnTo>
                    <a:pt x="182522" y="1108803"/>
                  </a:lnTo>
                  <a:lnTo>
                    <a:pt x="163484" y="1149999"/>
                  </a:lnTo>
                  <a:lnTo>
                    <a:pt x="145417" y="1191705"/>
                  </a:lnTo>
                  <a:lnTo>
                    <a:pt x="128337" y="1233907"/>
                  </a:lnTo>
                  <a:lnTo>
                    <a:pt x="112256" y="1276592"/>
                  </a:lnTo>
                  <a:lnTo>
                    <a:pt x="97189" y="1319746"/>
                  </a:lnTo>
                  <a:lnTo>
                    <a:pt x="83150" y="1363355"/>
                  </a:lnTo>
                  <a:lnTo>
                    <a:pt x="70153" y="1407406"/>
                  </a:lnTo>
                  <a:lnTo>
                    <a:pt x="58212" y="1451885"/>
                  </a:lnTo>
                  <a:lnTo>
                    <a:pt x="47342" y="1496778"/>
                  </a:lnTo>
                  <a:lnTo>
                    <a:pt x="37556" y="1542072"/>
                  </a:lnTo>
                  <a:lnTo>
                    <a:pt x="28869" y="1587752"/>
                  </a:lnTo>
                  <a:lnTo>
                    <a:pt x="21294" y="1633805"/>
                  </a:lnTo>
                  <a:lnTo>
                    <a:pt x="14846" y="1680218"/>
                  </a:lnTo>
                  <a:lnTo>
                    <a:pt x="9539" y="1726976"/>
                  </a:lnTo>
                  <a:lnTo>
                    <a:pt x="5387" y="1774066"/>
                  </a:lnTo>
                  <a:lnTo>
                    <a:pt x="2403" y="1821475"/>
                  </a:lnTo>
                  <a:lnTo>
                    <a:pt x="603" y="1869188"/>
                  </a:lnTo>
                  <a:lnTo>
                    <a:pt x="0" y="1917191"/>
                  </a:lnTo>
                  <a:lnTo>
                    <a:pt x="603" y="1965161"/>
                  </a:lnTo>
                  <a:lnTo>
                    <a:pt x="2403" y="2012841"/>
                  </a:lnTo>
                  <a:lnTo>
                    <a:pt x="5387" y="2060217"/>
                  </a:lnTo>
                  <a:lnTo>
                    <a:pt x="9539" y="2107276"/>
                  </a:lnTo>
                  <a:lnTo>
                    <a:pt x="14846" y="2154005"/>
                  </a:lnTo>
                  <a:lnTo>
                    <a:pt x="21294" y="2200388"/>
                  </a:lnTo>
                  <a:lnTo>
                    <a:pt x="28869" y="2246413"/>
                  </a:lnTo>
                  <a:lnTo>
                    <a:pt x="37556" y="2292066"/>
                  </a:lnTo>
                  <a:lnTo>
                    <a:pt x="47342" y="2337334"/>
                  </a:lnTo>
                  <a:lnTo>
                    <a:pt x="58212" y="2382201"/>
                  </a:lnTo>
                  <a:lnTo>
                    <a:pt x="70153" y="2426656"/>
                  </a:lnTo>
                  <a:lnTo>
                    <a:pt x="83150" y="2470683"/>
                  </a:lnTo>
                  <a:lnTo>
                    <a:pt x="97189" y="2514270"/>
                  </a:lnTo>
                  <a:lnTo>
                    <a:pt x="112256" y="2557402"/>
                  </a:lnTo>
                  <a:lnTo>
                    <a:pt x="128337" y="2600066"/>
                  </a:lnTo>
                  <a:lnTo>
                    <a:pt x="145417" y="2642248"/>
                  </a:lnTo>
                  <a:lnTo>
                    <a:pt x="163484" y="2683934"/>
                  </a:lnTo>
                  <a:lnTo>
                    <a:pt x="182522" y="2725111"/>
                  </a:lnTo>
                  <a:lnTo>
                    <a:pt x="202518" y="2765765"/>
                  </a:lnTo>
                  <a:lnTo>
                    <a:pt x="223458" y="2805883"/>
                  </a:lnTo>
                  <a:lnTo>
                    <a:pt x="245326" y="2845449"/>
                  </a:lnTo>
                  <a:lnTo>
                    <a:pt x="268111" y="2884452"/>
                  </a:lnTo>
                  <a:lnTo>
                    <a:pt x="291796" y="2922876"/>
                  </a:lnTo>
                  <a:lnTo>
                    <a:pt x="316369" y="2960709"/>
                  </a:lnTo>
                  <a:lnTo>
                    <a:pt x="341814" y="2997936"/>
                  </a:lnTo>
                  <a:lnTo>
                    <a:pt x="368119" y="3034545"/>
                  </a:lnTo>
                  <a:lnTo>
                    <a:pt x="395268" y="3070520"/>
                  </a:lnTo>
                  <a:lnTo>
                    <a:pt x="423249" y="3105849"/>
                  </a:lnTo>
                  <a:lnTo>
                    <a:pt x="452046" y="3140517"/>
                  </a:lnTo>
                  <a:lnTo>
                    <a:pt x="481645" y="3174512"/>
                  </a:lnTo>
                  <a:lnTo>
                    <a:pt x="512033" y="3207818"/>
                  </a:lnTo>
                  <a:lnTo>
                    <a:pt x="543196" y="3240423"/>
                  </a:lnTo>
                  <a:lnTo>
                    <a:pt x="575119" y="3272313"/>
                  </a:lnTo>
                  <a:lnTo>
                    <a:pt x="607788" y="3303474"/>
                  </a:lnTo>
                  <a:lnTo>
                    <a:pt x="641190" y="3333893"/>
                  </a:lnTo>
                  <a:lnTo>
                    <a:pt x="675309" y="3363555"/>
                  </a:lnTo>
                  <a:lnTo>
                    <a:pt x="710132" y="3392446"/>
                  </a:lnTo>
                  <a:lnTo>
                    <a:pt x="745646" y="3420554"/>
                  </a:lnTo>
                  <a:lnTo>
                    <a:pt x="781835" y="3447865"/>
                  </a:lnTo>
                  <a:lnTo>
                    <a:pt x="818686" y="3474364"/>
                  </a:lnTo>
                  <a:lnTo>
                    <a:pt x="856184" y="3500038"/>
                  </a:lnTo>
                  <a:lnTo>
                    <a:pt x="894316" y="3524874"/>
                  </a:lnTo>
                  <a:lnTo>
                    <a:pt x="933068" y="3548856"/>
                  </a:lnTo>
                  <a:lnTo>
                    <a:pt x="972424" y="3571973"/>
                  </a:lnTo>
                  <a:lnTo>
                    <a:pt x="1012372" y="3594210"/>
                  </a:lnTo>
                  <a:lnTo>
                    <a:pt x="1052898" y="3615553"/>
                  </a:lnTo>
                  <a:lnTo>
                    <a:pt x="1093986" y="3635989"/>
                  </a:lnTo>
                  <a:lnTo>
                    <a:pt x="1135623" y="3655504"/>
                  </a:lnTo>
                  <a:lnTo>
                    <a:pt x="1177796" y="3674084"/>
                  </a:lnTo>
                  <a:lnTo>
                    <a:pt x="1220489" y="3691716"/>
                  </a:lnTo>
                  <a:lnTo>
                    <a:pt x="1263688" y="3708385"/>
                  </a:lnTo>
                  <a:lnTo>
                    <a:pt x="1307381" y="3724078"/>
                  </a:lnTo>
                  <a:lnTo>
                    <a:pt x="1351552" y="3738782"/>
                  </a:lnTo>
                  <a:lnTo>
                    <a:pt x="1396187" y="3752482"/>
                  </a:lnTo>
                  <a:lnTo>
                    <a:pt x="1441273" y="3765165"/>
                  </a:lnTo>
                  <a:lnTo>
                    <a:pt x="1486795" y="3776817"/>
                  </a:lnTo>
                  <a:lnTo>
                    <a:pt x="1532739" y="3787425"/>
                  </a:lnTo>
                  <a:lnTo>
                    <a:pt x="1579092" y="3796974"/>
                  </a:lnTo>
                  <a:lnTo>
                    <a:pt x="1625838" y="3805451"/>
                  </a:lnTo>
                  <a:lnTo>
                    <a:pt x="1672964" y="3812843"/>
                  </a:lnTo>
                  <a:lnTo>
                    <a:pt x="1720457" y="3819134"/>
                  </a:lnTo>
                  <a:lnTo>
                    <a:pt x="1768300" y="3824313"/>
                  </a:lnTo>
                  <a:lnTo>
                    <a:pt x="1816482" y="3828365"/>
                  </a:lnTo>
                  <a:lnTo>
                    <a:pt x="1864987" y="3831276"/>
                  </a:lnTo>
                  <a:lnTo>
                    <a:pt x="1913802" y="3833033"/>
                  </a:lnTo>
                  <a:lnTo>
                    <a:pt x="1962912" y="3833622"/>
                  </a:lnTo>
                  <a:lnTo>
                    <a:pt x="2012056" y="3833033"/>
                  </a:lnTo>
                  <a:lnTo>
                    <a:pt x="2060903" y="3831276"/>
                  </a:lnTo>
                  <a:lnTo>
                    <a:pt x="2109440" y="3828365"/>
                  </a:lnTo>
                  <a:lnTo>
                    <a:pt x="2157653" y="3824313"/>
                  </a:lnTo>
                  <a:lnTo>
                    <a:pt x="2205527" y="3819134"/>
                  </a:lnTo>
                  <a:lnTo>
                    <a:pt x="2253048" y="3812843"/>
                  </a:lnTo>
                  <a:lnTo>
                    <a:pt x="2300202" y="3805451"/>
                  </a:lnTo>
                  <a:lnTo>
                    <a:pt x="2346976" y="3796974"/>
                  </a:lnTo>
                  <a:lnTo>
                    <a:pt x="2393355" y="3787425"/>
                  </a:lnTo>
                  <a:lnTo>
                    <a:pt x="2439324" y="3776817"/>
                  </a:lnTo>
                  <a:lnTo>
                    <a:pt x="2484871" y="3765165"/>
                  </a:lnTo>
                  <a:lnTo>
                    <a:pt x="2529980" y="3752482"/>
                  </a:lnTo>
                  <a:lnTo>
                    <a:pt x="2574639" y="3738782"/>
                  </a:lnTo>
                  <a:lnTo>
                    <a:pt x="2618831" y="3724078"/>
                  </a:lnTo>
                  <a:lnTo>
                    <a:pt x="2662545" y="3708385"/>
                  </a:lnTo>
                  <a:lnTo>
                    <a:pt x="2705765" y="3691716"/>
                  </a:lnTo>
                  <a:lnTo>
                    <a:pt x="2748478" y="3674084"/>
                  </a:lnTo>
                  <a:lnTo>
                    <a:pt x="2790668" y="3655504"/>
                  </a:lnTo>
                  <a:lnTo>
                    <a:pt x="2832324" y="3635989"/>
                  </a:lnTo>
                  <a:lnTo>
                    <a:pt x="2873429" y="3615553"/>
                  </a:lnTo>
                  <a:lnTo>
                    <a:pt x="2913971" y="3594210"/>
                  </a:lnTo>
                  <a:lnTo>
                    <a:pt x="2953935" y="3571973"/>
                  </a:lnTo>
                  <a:lnTo>
                    <a:pt x="2993307" y="3548856"/>
                  </a:lnTo>
                  <a:lnTo>
                    <a:pt x="3032072" y="3524874"/>
                  </a:lnTo>
                  <a:lnTo>
                    <a:pt x="3070218" y="3500038"/>
                  </a:lnTo>
                  <a:lnTo>
                    <a:pt x="3107730" y="3474364"/>
                  </a:lnTo>
                  <a:lnTo>
                    <a:pt x="3144593" y="3447865"/>
                  </a:lnTo>
                  <a:lnTo>
                    <a:pt x="3180794" y="3420554"/>
                  </a:lnTo>
                  <a:lnTo>
                    <a:pt x="3216318" y="3392446"/>
                  </a:lnTo>
                  <a:lnTo>
                    <a:pt x="3251152" y="3363555"/>
                  </a:lnTo>
                  <a:lnTo>
                    <a:pt x="3285282" y="3333893"/>
                  </a:lnTo>
                  <a:lnTo>
                    <a:pt x="3318693" y="3303474"/>
                  </a:lnTo>
                  <a:lnTo>
                    <a:pt x="3351371" y="3272313"/>
                  </a:lnTo>
                  <a:lnTo>
                    <a:pt x="3383302" y="3240423"/>
                  </a:lnTo>
                  <a:lnTo>
                    <a:pt x="3414473" y="3207818"/>
                  </a:lnTo>
                  <a:lnTo>
                    <a:pt x="3444868" y="3174512"/>
                  </a:lnTo>
                  <a:lnTo>
                    <a:pt x="3474475" y="3140517"/>
                  </a:lnTo>
                  <a:lnTo>
                    <a:pt x="3503278" y="3105849"/>
                  </a:lnTo>
                  <a:lnTo>
                    <a:pt x="3531264" y="3070520"/>
                  </a:lnTo>
                  <a:lnTo>
                    <a:pt x="3558420" y="3034545"/>
                  </a:lnTo>
                  <a:lnTo>
                    <a:pt x="3584729" y="2997936"/>
                  </a:lnTo>
                  <a:lnTo>
                    <a:pt x="3610180" y="2960709"/>
                  </a:lnTo>
                  <a:lnTo>
                    <a:pt x="3634757" y="2922876"/>
                  </a:lnTo>
                  <a:lnTo>
                    <a:pt x="3658446" y="2884452"/>
                  </a:lnTo>
                  <a:lnTo>
                    <a:pt x="3681234" y="2845449"/>
                  </a:lnTo>
                  <a:lnTo>
                    <a:pt x="3703106" y="2805883"/>
                  </a:lnTo>
                  <a:lnTo>
                    <a:pt x="3724049" y="2765765"/>
                  </a:lnTo>
                  <a:lnTo>
                    <a:pt x="3744047" y="2725111"/>
                  </a:lnTo>
                  <a:lnTo>
                    <a:pt x="3763088" y="2683934"/>
                  </a:lnTo>
                  <a:lnTo>
                    <a:pt x="3781157" y="2642248"/>
                  </a:lnTo>
                  <a:lnTo>
                    <a:pt x="3798240" y="2600066"/>
                  </a:lnTo>
                  <a:lnTo>
                    <a:pt x="3814322" y="2557402"/>
                  </a:lnTo>
                  <a:lnTo>
                    <a:pt x="3829391" y="2514270"/>
                  </a:lnTo>
                  <a:lnTo>
                    <a:pt x="3843431" y="2470683"/>
                  </a:lnTo>
                  <a:lnTo>
                    <a:pt x="3856429" y="2426656"/>
                  </a:lnTo>
                  <a:lnTo>
                    <a:pt x="3868370" y="2382201"/>
                  </a:lnTo>
                  <a:lnTo>
                    <a:pt x="3879241" y="2337334"/>
                  </a:lnTo>
                  <a:lnTo>
                    <a:pt x="3889027" y="2292066"/>
                  </a:lnTo>
                  <a:lnTo>
                    <a:pt x="3897715" y="2246413"/>
                  </a:lnTo>
                  <a:lnTo>
                    <a:pt x="3905290" y="2200388"/>
                  </a:lnTo>
                  <a:lnTo>
                    <a:pt x="3911738" y="2154005"/>
                  </a:lnTo>
                  <a:lnTo>
                    <a:pt x="3917046" y="2107276"/>
                  </a:lnTo>
                  <a:lnTo>
                    <a:pt x="3921198" y="2060217"/>
                  </a:lnTo>
                  <a:lnTo>
                    <a:pt x="3924182" y="2012841"/>
                  </a:lnTo>
                  <a:lnTo>
                    <a:pt x="3925982" y="1965161"/>
                  </a:lnTo>
                  <a:lnTo>
                    <a:pt x="3926586" y="1917191"/>
                  </a:lnTo>
                  <a:close/>
                </a:path>
              </a:pathLst>
            </a:custGeom>
            <a:ln w="1560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05527" y="5121402"/>
              <a:ext cx="19811" cy="4267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411468" y="5208270"/>
              <a:ext cx="211454" cy="227965"/>
            </a:xfrm>
            <a:custGeom>
              <a:avLst/>
              <a:gdLst/>
              <a:ahLst/>
              <a:cxnLst/>
              <a:rect l="l" t="t" r="r" b="b"/>
              <a:pathLst>
                <a:path w="211454" h="227964">
                  <a:moveTo>
                    <a:pt x="0" y="0"/>
                  </a:moveTo>
                  <a:lnTo>
                    <a:pt x="211074" y="227838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590538" y="5387339"/>
              <a:ext cx="129539" cy="130810"/>
            </a:xfrm>
            <a:custGeom>
              <a:avLst/>
              <a:gdLst/>
              <a:ahLst/>
              <a:cxnLst/>
              <a:rect l="l" t="t" r="r" b="b"/>
              <a:pathLst>
                <a:path w="129540" h="130810">
                  <a:moveTo>
                    <a:pt x="129540" y="130302"/>
                  </a:moveTo>
                  <a:lnTo>
                    <a:pt x="64770" y="0"/>
                  </a:lnTo>
                  <a:lnTo>
                    <a:pt x="0" y="65532"/>
                  </a:lnTo>
                  <a:lnTo>
                    <a:pt x="129540" y="1303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00144" y="2311908"/>
              <a:ext cx="0" cy="4491355"/>
            </a:xfrm>
            <a:custGeom>
              <a:avLst/>
              <a:gdLst/>
              <a:ahLst/>
              <a:cxnLst/>
              <a:rect l="l" t="t" r="r" b="b"/>
              <a:pathLst>
                <a:path h="4491355">
                  <a:moveTo>
                    <a:pt x="0" y="0"/>
                  </a:moveTo>
                  <a:lnTo>
                    <a:pt x="0" y="4491228"/>
                  </a:lnTo>
                </a:path>
              </a:pathLst>
            </a:custGeom>
            <a:ln w="26022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09488" y="2311908"/>
              <a:ext cx="0" cy="4491355"/>
            </a:xfrm>
            <a:custGeom>
              <a:avLst/>
              <a:gdLst/>
              <a:ahLst/>
              <a:cxnLst/>
              <a:rect l="l" t="t" r="r" b="b"/>
              <a:pathLst>
                <a:path h="4491355">
                  <a:moveTo>
                    <a:pt x="0" y="0"/>
                  </a:moveTo>
                  <a:lnTo>
                    <a:pt x="0" y="4491228"/>
                  </a:lnTo>
                </a:path>
              </a:pathLst>
            </a:custGeom>
            <a:ln w="26022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46448" y="6656832"/>
              <a:ext cx="374650" cy="146685"/>
            </a:xfrm>
            <a:custGeom>
              <a:avLst/>
              <a:gdLst/>
              <a:ahLst/>
              <a:cxnLst/>
              <a:rect l="l" t="t" r="r" b="b"/>
              <a:pathLst>
                <a:path w="374650" h="146684">
                  <a:moveTo>
                    <a:pt x="374141" y="146303"/>
                  </a:moveTo>
                  <a:lnTo>
                    <a:pt x="0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32148" y="6608063"/>
              <a:ext cx="146685" cy="97790"/>
            </a:xfrm>
            <a:custGeom>
              <a:avLst/>
              <a:gdLst/>
              <a:ahLst/>
              <a:cxnLst/>
              <a:rect l="l" t="t" r="r" b="b"/>
              <a:pathLst>
                <a:path w="146685" h="97790">
                  <a:moveTo>
                    <a:pt x="146304" y="0"/>
                  </a:moveTo>
                  <a:lnTo>
                    <a:pt x="0" y="0"/>
                  </a:lnTo>
                  <a:lnTo>
                    <a:pt x="97536" y="97536"/>
                  </a:lnTo>
                  <a:lnTo>
                    <a:pt x="1463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21808" y="6656832"/>
              <a:ext cx="358140" cy="146685"/>
            </a:xfrm>
            <a:custGeom>
              <a:avLst/>
              <a:gdLst/>
              <a:ahLst/>
              <a:cxnLst/>
              <a:rect l="l" t="t" r="r" b="b"/>
              <a:pathLst>
                <a:path w="358139" h="146684">
                  <a:moveTo>
                    <a:pt x="0" y="146303"/>
                  </a:moveTo>
                  <a:lnTo>
                    <a:pt x="358140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63183" y="6608063"/>
              <a:ext cx="146685" cy="97790"/>
            </a:xfrm>
            <a:custGeom>
              <a:avLst/>
              <a:gdLst/>
              <a:ahLst/>
              <a:cxnLst/>
              <a:rect l="l" t="t" r="r" b="b"/>
              <a:pathLst>
                <a:path w="146685" h="97790">
                  <a:moveTo>
                    <a:pt x="146303" y="0"/>
                  </a:moveTo>
                  <a:lnTo>
                    <a:pt x="0" y="0"/>
                  </a:lnTo>
                  <a:lnTo>
                    <a:pt x="32765" y="97536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16146" y="5615177"/>
              <a:ext cx="179070" cy="0"/>
            </a:xfrm>
            <a:custGeom>
              <a:avLst/>
              <a:gdLst/>
              <a:ahLst/>
              <a:cxnLst/>
              <a:rect l="l" t="t" r="r" b="b"/>
              <a:pathLst>
                <a:path w="179070">
                  <a:moveTo>
                    <a:pt x="0" y="0"/>
                  </a:moveTo>
                  <a:lnTo>
                    <a:pt x="179070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395216" y="5566410"/>
              <a:ext cx="130810" cy="97790"/>
            </a:xfrm>
            <a:custGeom>
              <a:avLst/>
              <a:gdLst/>
              <a:ahLst/>
              <a:cxnLst/>
              <a:rect l="l" t="t" r="r" b="b"/>
              <a:pathLst>
                <a:path w="130810" h="97789">
                  <a:moveTo>
                    <a:pt x="130302" y="48767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30302" y="487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31180" y="5631942"/>
              <a:ext cx="178435" cy="0"/>
            </a:xfrm>
            <a:custGeom>
              <a:avLst/>
              <a:gdLst/>
              <a:ahLst/>
              <a:cxnLst/>
              <a:rect l="l" t="t" r="r" b="b"/>
              <a:pathLst>
                <a:path w="178435">
                  <a:moveTo>
                    <a:pt x="178308" y="0"/>
                  </a:moveTo>
                  <a:lnTo>
                    <a:pt x="0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00877" y="5582412"/>
              <a:ext cx="146685" cy="98425"/>
            </a:xfrm>
            <a:custGeom>
              <a:avLst/>
              <a:gdLst/>
              <a:ahLst/>
              <a:cxnLst/>
              <a:rect l="l" t="t" r="r" b="b"/>
              <a:pathLst>
                <a:path w="146685" h="98425">
                  <a:moveTo>
                    <a:pt x="146303" y="98298"/>
                  </a:moveTo>
                  <a:lnTo>
                    <a:pt x="146303" y="0"/>
                  </a:lnTo>
                  <a:lnTo>
                    <a:pt x="0" y="49530"/>
                  </a:lnTo>
                  <a:lnTo>
                    <a:pt x="146303" y="982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013198" y="2311908"/>
              <a:ext cx="146685" cy="3710304"/>
            </a:xfrm>
            <a:custGeom>
              <a:avLst/>
              <a:gdLst/>
              <a:ahLst/>
              <a:cxnLst/>
              <a:rect l="l" t="t" r="r" b="b"/>
              <a:pathLst>
                <a:path w="146685" h="3710304">
                  <a:moveTo>
                    <a:pt x="0" y="3710178"/>
                  </a:moveTo>
                  <a:lnTo>
                    <a:pt x="0" y="976883"/>
                  </a:lnTo>
                  <a:lnTo>
                    <a:pt x="146303" y="0"/>
                  </a:lnTo>
                </a:path>
              </a:pathLst>
            </a:custGeom>
            <a:ln w="15608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013198" y="2311908"/>
              <a:ext cx="813435" cy="3710304"/>
            </a:xfrm>
            <a:custGeom>
              <a:avLst/>
              <a:gdLst/>
              <a:ahLst/>
              <a:cxnLst/>
              <a:rect l="l" t="t" r="r" b="b"/>
              <a:pathLst>
                <a:path w="813435" h="3710304">
                  <a:moveTo>
                    <a:pt x="0" y="3710178"/>
                  </a:moveTo>
                  <a:lnTo>
                    <a:pt x="146303" y="0"/>
                  </a:lnTo>
                </a:path>
                <a:path w="813435" h="3710304">
                  <a:moveTo>
                    <a:pt x="16001" y="3710178"/>
                  </a:moveTo>
                  <a:lnTo>
                    <a:pt x="813053" y="1855470"/>
                  </a:lnTo>
                </a:path>
                <a:path w="813435" h="3710304">
                  <a:moveTo>
                    <a:pt x="146303" y="0"/>
                  </a:moveTo>
                  <a:lnTo>
                    <a:pt x="796289" y="1855470"/>
                  </a:lnTo>
                </a:path>
              </a:pathLst>
            </a:custGeom>
            <a:ln w="15608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476146" y="3870198"/>
              <a:ext cx="219075" cy="586105"/>
            </a:xfrm>
            <a:custGeom>
              <a:avLst/>
              <a:gdLst/>
              <a:ahLst/>
              <a:cxnLst/>
              <a:rect l="l" t="t" r="r" b="b"/>
              <a:pathLst>
                <a:path w="219075" h="586104">
                  <a:moveTo>
                    <a:pt x="219041" y="0"/>
                  </a:moveTo>
                  <a:lnTo>
                    <a:pt x="172522" y="17929"/>
                  </a:lnTo>
                  <a:lnTo>
                    <a:pt x="130631" y="42391"/>
                  </a:lnTo>
                  <a:lnTo>
                    <a:pt x="93786" y="72605"/>
                  </a:lnTo>
                  <a:lnTo>
                    <a:pt x="62410" y="107789"/>
                  </a:lnTo>
                  <a:lnTo>
                    <a:pt x="36923" y="147161"/>
                  </a:lnTo>
                  <a:lnTo>
                    <a:pt x="17745" y="189939"/>
                  </a:lnTo>
                  <a:lnTo>
                    <a:pt x="5297" y="235341"/>
                  </a:lnTo>
                  <a:lnTo>
                    <a:pt x="0" y="282586"/>
                  </a:lnTo>
                  <a:lnTo>
                    <a:pt x="2273" y="330891"/>
                  </a:lnTo>
                  <a:lnTo>
                    <a:pt x="12539" y="379476"/>
                  </a:lnTo>
                  <a:lnTo>
                    <a:pt x="31010" y="427104"/>
                  </a:lnTo>
                  <a:lnTo>
                    <a:pt x="56933" y="470436"/>
                  </a:lnTo>
                  <a:lnTo>
                    <a:pt x="89501" y="508730"/>
                  </a:lnTo>
                  <a:lnTo>
                    <a:pt x="127911" y="541245"/>
                  </a:lnTo>
                  <a:lnTo>
                    <a:pt x="171360" y="567241"/>
                  </a:lnTo>
                  <a:lnTo>
                    <a:pt x="219041" y="585978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90038" y="2670048"/>
              <a:ext cx="2472055" cy="3840479"/>
            </a:xfrm>
            <a:custGeom>
              <a:avLst/>
              <a:gdLst/>
              <a:ahLst/>
              <a:cxnLst/>
              <a:rect l="l" t="t" r="r" b="b"/>
              <a:pathLst>
                <a:path w="2472054" h="3840479">
                  <a:moveTo>
                    <a:pt x="2423160" y="0"/>
                  </a:moveTo>
                  <a:lnTo>
                    <a:pt x="32765" y="0"/>
                  </a:lnTo>
                </a:path>
                <a:path w="2472054" h="3840479">
                  <a:moveTo>
                    <a:pt x="0" y="3840479"/>
                  </a:moveTo>
                  <a:lnTo>
                    <a:pt x="2471928" y="3840479"/>
                  </a:lnTo>
                </a:path>
              </a:pathLst>
            </a:custGeom>
            <a:ln w="1560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671572" y="2816352"/>
              <a:ext cx="0" cy="3564254"/>
            </a:xfrm>
            <a:custGeom>
              <a:avLst/>
              <a:gdLst/>
              <a:ahLst/>
              <a:cxnLst/>
              <a:rect l="l" t="t" r="r" b="b"/>
              <a:pathLst>
                <a:path h="3564254">
                  <a:moveTo>
                    <a:pt x="0" y="3433571"/>
                  </a:moveTo>
                  <a:lnTo>
                    <a:pt x="0" y="3563874"/>
                  </a:lnTo>
                </a:path>
                <a:path h="3564254">
                  <a:moveTo>
                    <a:pt x="0" y="0"/>
                  </a:moveTo>
                  <a:lnTo>
                    <a:pt x="0" y="3270504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22804" y="2686062"/>
              <a:ext cx="97790" cy="3824604"/>
            </a:xfrm>
            <a:custGeom>
              <a:avLst/>
              <a:gdLst/>
              <a:ahLst/>
              <a:cxnLst/>
              <a:rect l="l" t="t" r="r" b="b"/>
              <a:pathLst>
                <a:path w="97789" h="3824604">
                  <a:moveTo>
                    <a:pt x="97536" y="3677399"/>
                  </a:moveTo>
                  <a:lnTo>
                    <a:pt x="0" y="3677399"/>
                  </a:lnTo>
                  <a:lnTo>
                    <a:pt x="48768" y="3824465"/>
                  </a:lnTo>
                  <a:lnTo>
                    <a:pt x="97536" y="3677399"/>
                  </a:lnTo>
                  <a:close/>
                </a:path>
                <a:path w="97789" h="3824604">
                  <a:moveTo>
                    <a:pt x="97536" y="147066"/>
                  </a:moveTo>
                  <a:lnTo>
                    <a:pt x="48768" y="0"/>
                  </a:lnTo>
                  <a:lnTo>
                    <a:pt x="0" y="147066"/>
                  </a:lnTo>
                  <a:lnTo>
                    <a:pt x="97536" y="1470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460498" y="6086856"/>
              <a:ext cx="1252220" cy="163195"/>
            </a:xfrm>
            <a:custGeom>
              <a:avLst/>
              <a:gdLst/>
              <a:ahLst/>
              <a:cxnLst/>
              <a:rect l="l" t="t" r="r" b="b"/>
              <a:pathLst>
                <a:path w="1252220" h="163195">
                  <a:moveTo>
                    <a:pt x="1251966" y="163067"/>
                  </a:moveTo>
                  <a:lnTo>
                    <a:pt x="1251966" y="0"/>
                  </a:lnTo>
                  <a:lnTo>
                    <a:pt x="0" y="0"/>
                  </a:lnTo>
                  <a:lnTo>
                    <a:pt x="0" y="163067"/>
                  </a:lnTo>
                  <a:lnTo>
                    <a:pt x="1251966" y="163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4808" y="6110477"/>
              <a:ext cx="24383" cy="25603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20868" y="3915918"/>
              <a:ext cx="67056" cy="64922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013198" y="2279904"/>
              <a:ext cx="113664" cy="16510"/>
            </a:xfrm>
            <a:custGeom>
              <a:avLst/>
              <a:gdLst/>
              <a:ahLst/>
              <a:cxnLst/>
              <a:rect l="l" t="t" r="r" b="b"/>
              <a:pathLst>
                <a:path w="113664" h="16510">
                  <a:moveTo>
                    <a:pt x="0" y="0"/>
                  </a:moveTo>
                  <a:lnTo>
                    <a:pt x="113538" y="16001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850130" y="3223260"/>
              <a:ext cx="97790" cy="17145"/>
            </a:xfrm>
            <a:custGeom>
              <a:avLst/>
              <a:gdLst/>
              <a:ahLst/>
              <a:cxnLst/>
              <a:rect l="l" t="t" r="r" b="b"/>
              <a:pathLst>
                <a:path w="97789" h="17144">
                  <a:moveTo>
                    <a:pt x="0" y="0"/>
                  </a:moveTo>
                  <a:lnTo>
                    <a:pt x="97536" y="16763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850130" y="2279904"/>
              <a:ext cx="163195" cy="943610"/>
            </a:xfrm>
            <a:custGeom>
              <a:avLst/>
              <a:gdLst/>
              <a:ahLst/>
              <a:cxnLst/>
              <a:rect l="l" t="t" r="r" b="b"/>
              <a:pathLst>
                <a:path w="163195" h="943610">
                  <a:moveTo>
                    <a:pt x="163067" y="0"/>
                  </a:moveTo>
                  <a:lnTo>
                    <a:pt x="0" y="943356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834127" y="2897886"/>
              <a:ext cx="64769" cy="16510"/>
            </a:xfrm>
            <a:custGeom>
              <a:avLst/>
              <a:gdLst/>
              <a:ahLst/>
              <a:cxnLst/>
              <a:rect l="l" t="t" r="r" b="b"/>
              <a:pathLst>
                <a:path w="64770" h="16510">
                  <a:moveTo>
                    <a:pt x="64770" y="16001"/>
                  </a:moveTo>
                  <a:lnTo>
                    <a:pt x="0" y="0"/>
                  </a:lnTo>
                </a:path>
              </a:pathLst>
            </a:custGeom>
            <a:ln w="15608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50130" y="3288792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50130" y="4069842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850130" y="3288792"/>
              <a:ext cx="0" cy="781050"/>
            </a:xfrm>
            <a:custGeom>
              <a:avLst/>
              <a:gdLst/>
              <a:ahLst/>
              <a:cxnLst/>
              <a:rect l="l" t="t" r="r" b="b"/>
              <a:pathLst>
                <a:path h="781050">
                  <a:moveTo>
                    <a:pt x="0" y="0"/>
                  </a:moveTo>
                  <a:lnTo>
                    <a:pt x="0" y="78105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785360" y="3694938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70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15608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850130" y="4134612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50130" y="6022086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850130" y="4134612"/>
              <a:ext cx="0" cy="1887855"/>
            </a:xfrm>
            <a:custGeom>
              <a:avLst/>
              <a:gdLst/>
              <a:ahLst/>
              <a:cxnLst/>
              <a:rect l="l" t="t" r="r" b="b"/>
              <a:pathLst>
                <a:path h="1887854">
                  <a:moveTo>
                    <a:pt x="0" y="0"/>
                  </a:moveTo>
                  <a:lnTo>
                    <a:pt x="0" y="1887474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85360" y="5078730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70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15608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17520" y="3732276"/>
              <a:ext cx="4345305" cy="297180"/>
            </a:xfrm>
            <a:custGeom>
              <a:avLst/>
              <a:gdLst/>
              <a:ahLst/>
              <a:cxnLst/>
              <a:rect l="l" t="t" r="r" b="b"/>
              <a:pathLst>
                <a:path w="4345305" h="297179">
                  <a:moveTo>
                    <a:pt x="4344924" y="274319"/>
                  </a:moveTo>
                  <a:lnTo>
                    <a:pt x="4294205" y="276673"/>
                  </a:lnTo>
                  <a:lnTo>
                    <a:pt x="4243484" y="278896"/>
                  </a:lnTo>
                  <a:lnTo>
                    <a:pt x="4192762" y="280989"/>
                  </a:lnTo>
                  <a:lnTo>
                    <a:pt x="4142037" y="282952"/>
                  </a:lnTo>
                  <a:lnTo>
                    <a:pt x="4091311" y="284784"/>
                  </a:lnTo>
                  <a:lnTo>
                    <a:pt x="4040584" y="286485"/>
                  </a:lnTo>
                  <a:lnTo>
                    <a:pt x="3989856" y="288056"/>
                  </a:lnTo>
                  <a:lnTo>
                    <a:pt x="3939127" y="289497"/>
                  </a:lnTo>
                  <a:lnTo>
                    <a:pt x="3888397" y="290807"/>
                  </a:lnTo>
                  <a:lnTo>
                    <a:pt x="3837668" y="291987"/>
                  </a:lnTo>
                  <a:lnTo>
                    <a:pt x="3786938" y="293036"/>
                  </a:lnTo>
                  <a:lnTo>
                    <a:pt x="3736208" y="293955"/>
                  </a:lnTo>
                  <a:lnTo>
                    <a:pt x="3685479" y="294744"/>
                  </a:lnTo>
                  <a:lnTo>
                    <a:pt x="3634751" y="295402"/>
                  </a:lnTo>
                  <a:lnTo>
                    <a:pt x="3584023" y="295929"/>
                  </a:lnTo>
                  <a:lnTo>
                    <a:pt x="3533297" y="296326"/>
                  </a:lnTo>
                  <a:lnTo>
                    <a:pt x="3482572" y="296593"/>
                  </a:lnTo>
                  <a:lnTo>
                    <a:pt x="3431849" y="296729"/>
                  </a:lnTo>
                  <a:lnTo>
                    <a:pt x="3381128" y="296735"/>
                  </a:lnTo>
                  <a:lnTo>
                    <a:pt x="3330409" y="296611"/>
                  </a:lnTo>
                  <a:lnTo>
                    <a:pt x="3279692" y="296356"/>
                  </a:lnTo>
                  <a:lnTo>
                    <a:pt x="3228978" y="295970"/>
                  </a:lnTo>
                  <a:lnTo>
                    <a:pt x="3178267" y="295454"/>
                  </a:lnTo>
                  <a:lnTo>
                    <a:pt x="3127559" y="294808"/>
                  </a:lnTo>
                  <a:lnTo>
                    <a:pt x="3076855" y="294031"/>
                  </a:lnTo>
                  <a:lnTo>
                    <a:pt x="3026154" y="293124"/>
                  </a:lnTo>
                  <a:lnTo>
                    <a:pt x="2975457" y="292087"/>
                  </a:lnTo>
                  <a:lnTo>
                    <a:pt x="2924764" y="290919"/>
                  </a:lnTo>
                  <a:lnTo>
                    <a:pt x="2874075" y="289620"/>
                  </a:lnTo>
                  <a:lnTo>
                    <a:pt x="2823391" y="288191"/>
                  </a:lnTo>
                  <a:lnTo>
                    <a:pt x="2772712" y="286632"/>
                  </a:lnTo>
                  <a:lnTo>
                    <a:pt x="2722039" y="284942"/>
                  </a:lnTo>
                  <a:lnTo>
                    <a:pt x="2671370" y="283122"/>
                  </a:lnTo>
                  <a:lnTo>
                    <a:pt x="2620707" y="281171"/>
                  </a:lnTo>
                  <a:lnTo>
                    <a:pt x="2570050" y="279090"/>
                  </a:lnTo>
                  <a:lnTo>
                    <a:pt x="2519399" y="276879"/>
                  </a:lnTo>
                  <a:lnTo>
                    <a:pt x="2468754" y="274537"/>
                  </a:lnTo>
                  <a:lnTo>
                    <a:pt x="2418116" y="272064"/>
                  </a:lnTo>
                  <a:lnTo>
                    <a:pt x="2367484" y="269462"/>
                  </a:lnTo>
                  <a:lnTo>
                    <a:pt x="2316860" y="266728"/>
                  </a:lnTo>
                  <a:lnTo>
                    <a:pt x="2266243" y="263865"/>
                  </a:lnTo>
                  <a:lnTo>
                    <a:pt x="2215634" y="260871"/>
                  </a:lnTo>
                  <a:lnTo>
                    <a:pt x="2165032" y="257746"/>
                  </a:lnTo>
                  <a:lnTo>
                    <a:pt x="2114438" y="254491"/>
                  </a:lnTo>
                  <a:lnTo>
                    <a:pt x="2063853" y="251106"/>
                  </a:lnTo>
                  <a:lnTo>
                    <a:pt x="2013276" y="247590"/>
                  </a:lnTo>
                  <a:lnTo>
                    <a:pt x="1962708" y="243943"/>
                  </a:lnTo>
                  <a:lnTo>
                    <a:pt x="1912149" y="240167"/>
                  </a:lnTo>
                  <a:lnTo>
                    <a:pt x="1861599" y="236260"/>
                  </a:lnTo>
                  <a:lnTo>
                    <a:pt x="1811059" y="232222"/>
                  </a:lnTo>
                  <a:lnTo>
                    <a:pt x="1760529" y="228054"/>
                  </a:lnTo>
                  <a:lnTo>
                    <a:pt x="1710008" y="223756"/>
                  </a:lnTo>
                  <a:lnTo>
                    <a:pt x="1659498" y="219327"/>
                  </a:lnTo>
                  <a:lnTo>
                    <a:pt x="1608998" y="214767"/>
                  </a:lnTo>
                  <a:lnTo>
                    <a:pt x="1558509" y="210078"/>
                  </a:lnTo>
                  <a:lnTo>
                    <a:pt x="1508031" y="205257"/>
                  </a:lnTo>
                  <a:lnTo>
                    <a:pt x="1457564" y="200307"/>
                  </a:lnTo>
                  <a:lnTo>
                    <a:pt x="1407108" y="195226"/>
                  </a:lnTo>
                  <a:lnTo>
                    <a:pt x="1356665" y="190014"/>
                  </a:lnTo>
                  <a:lnTo>
                    <a:pt x="1306233" y="184672"/>
                  </a:lnTo>
                  <a:lnTo>
                    <a:pt x="1255813" y="179200"/>
                  </a:lnTo>
                  <a:lnTo>
                    <a:pt x="1205406" y="173597"/>
                  </a:lnTo>
                  <a:lnTo>
                    <a:pt x="1155011" y="167864"/>
                  </a:lnTo>
                  <a:lnTo>
                    <a:pt x="1104630" y="162000"/>
                  </a:lnTo>
                  <a:lnTo>
                    <a:pt x="1054261" y="156006"/>
                  </a:lnTo>
                  <a:lnTo>
                    <a:pt x="1003906" y="149881"/>
                  </a:lnTo>
                  <a:lnTo>
                    <a:pt x="953565" y="143627"/>
                  </a:lnTo>
                  <a:lnTo>
                    <a:pt x="903238" y="137241"/>
                  </a:lnTo>
                  <a:lnTo>
                    <a:pt x="852924" y="130725"/>
                  </a:lnTo>
                  <a:lnTo>
                    <a:pt x="802625" y="124079"/>
                  </a:lnTo>
                  <a:lnTo>
                    <a:pt x="752341" y="117302"/>
                  </a:lnTo>
                  <a:lnTo>
                    <a:pt x="702072" y="110395"/>
                  </a:lnTo>
                  <a:lnTo>
                    <a:pt x="651817" y="103358"/>
                  </a:lnTo>
                  <a:lnTo>
                    <a:pt x="601579" y="96190"/>
                  </a:lnTo>
                  <a:lnTo>
                    <a:pt x="551355" y="88891"/>
                  </a:lnTo>
                  <a:lnTo>
                    <a:pt x="501148" y="81462"/>
                  </a:lnTo>
                  <a:lnTo>
                    <a:pt x="450957" y="73903"/>
                  </a:lnTo>
                  <a:lnTo>
                    <a:pt x="400782" y="66213"/>
                  </a:lnTo>
                  <a:lnTo>
                    <a:pt x="350623" y="58393"/>
                  </a:lnTo>
                  <a:lnTo>
                    <a:pt x="300482" y="50442"/>
                  </a:lnTo>
                  <a:lnTo>
                    <a:pt x="250357" y="42361"/>
                  </a:lnTo>
                  <a:lnTo>
                    <a:pt x="200250" y="34150"/>
                  </a:lnTo>
                  <a:lnTo>
                    <a:pt x="150160" y="25808"/>
                  </a:lnTo>
                  <a:lnTo>
                    <a:pt x="100089" y="17336"/>
                  </a:lnTo>
                  <a:lnTo>
                    <a:pt x="50035" y="8733"/>
                  </a:lnTo>
                  <a:lnTo>
                    <a:pt x="0" y="0"/>
                  </a:lnTo>
                </a:path>
              </a:pathLst>
            </a:custGeom>
            <a:ln w="32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785110" y="3646170"/>
              <a:ext cx="276860" cy="179070"/>
            </a:xfrm>
            <a:custGeom>
              <a:avLst/>
              <a:gdLst/>
              <a:ahLst/>
              <a:cxnLst/>
              <a:rect l="l" t="t" r="r" b="b"/>
              <a:pathLst>
                <a:path w="276860" h="179070">
                  <a:moveTo>
                    <a:pt x="276605" y="0"/>
                  </a:moveTo>
                  <a:lnTo>
                    <a:pt x="0" y="48768"/>
                  </a:lnTo>
                  <a:lnTo>
                    <a:pt x="243839" y="179070"/>
                  </a:lnTo>
                  <a:lnTo>
                    <a:pt x="27660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093713" y="3246120"/>
              <a:ext cx="1049655" cy="513080"/>
            </a:xfrm>
            <a:custGeom>
              <a:avLst/>
              <a:gdLst/>
              <a:ahLst/>
              <a:cxnLst/>
              <a:rect l="l" t="t" r="r" b="b"/>
              <a:pathLst>
                <a:path w="1049654" h="513079">
                  <a:moveTo>
                    <a:pt x="1049274" y="0"/>
                  </a:moveTo>
                  <a:lnTo>
                    <a:pt x="1006960" y="28455"/>
                  </a:lnTo>
                  <a:lnTo>
                    <a:pt x="964306" y="56372"/>
                  </a:lnTo>
                  <a:lnTo>
                    <a:pt x="921317" y="83747"/>
                  </a:lnTo>
                  <a:lnTo>
                    <a:pt x="878000" y="110577"/>
                  </a:lnTo>
                  <a:lnTo>
                    <a:pt x="834360" y="136859"/>
                  </a:lnTo>
                  <a:lnTo>
                    <a:pt x="790402" y="162591"/>
                  </a:lnTo>
                  <a:lnTo>
                    <a:pt x="746132" y="187768"/>
                  </a:lnTo>
                  <a:lnTo>
                    <a:pt x="701556" y="212389"/>
                  </a:lnTo>
                  <a:lnTo>
                    <a:pt x="656680" y="236449"/>
                  </a:lnTo>
                  <a:lnTo>
                    <a:pt x="611508" y="259947"/>
                  </a:lnTo>
                  <a:lnTo>
                    <a:pt x="566047" y="282879"/>
                  </a:lnTo>
                  <a:lnTo>
                    <a:pt x="520303" y="305242"/>
                  </a:lnTo>
                  <a:lnTo>
                    <a:pt x="474280" y="327033"/>
                  </a:lnTo>
                  <a:lnTo>
                    <a:pt x="427985" y="348249"/>
                  </a:lnTo>
                  <a:lnTo>
                    <a:pt x="381423" y="368887"/>
                  </a:lnTo>
                  <a:lnTo>
                    <a:pt x="334600" y="388944"/>
                  </a:lnTo>
                  <a:lnTo>
                    <a:pt x="287521" y="408417"/>
                  </a:lnTo>
                  <a:lnTo>
                    <a:pt x="240193" y="427304"/>
                  </a:lnTo>
                  <a:lnTo>
                    <a:pt x="192620" y="445600"/>
                  </a:lnTo>
                  <a:lnTo>
                    <a:pt x="144809" y="463303"/>
                  </a:lnTo>
                  <a:lnTo>
                    <a:pt x="96765" y="480411"/>
                  </a:lnTo>
                  <a:lnTo>
                    <a:pt x="48493" y="496919"/>
                  </a:lnTo>
                  <a:lnTo>
                    <a:pt x="0" y="512826"/>
                  </a:lnTo>
                </a:path>
              </a:pathLst>
            </a:custGeom>
            <a:ln w="3252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858256" y="3662933"/>
              <a:ext cx="276860" cy="179070"/>
            </a:xfrm>
            <a:custGeom>
              <a:avLst/>
              <a:gdLst/>
              <a:ahLst/>
              <a:cxnLst/>
              <a:rect l="l" t="t" r="r" b="b"/>
              <a:pathLst>
                <a:path w="276860" h="179070">
                  <a:moveTo>
                    <a:pt x="276605" y="179070"/>
                  </a:moveTo>
                  <a:lnTo>
                    <a:pt x="227837" y="0"/>
                  </a:lnTo>
                  <a:lnTo>
                    <a:pt x="0" y="162306"/>
                  </a:lnTo>
                  <a:lnTo>
                    <a:pt x="276605" y="17907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970269" y="3563112"/>
              <a:ext cx="1043305" cy="233679"/>
            </a:xfrm>
            <a:custGeom>
              <a:avLst/>
              <a:gdLst/>
              <a:ahLst/>
              <a:cxnLst/>
              <a:rect l="l" t="t" r="r" b="b"/>
              <a:pathLst>
                <a:path w="1043304" h="233679">
                  <a:moveTo>
                    <a:pt x="0" y="233172"/>
                  </a:moveTo>
                  <a:lnTo>
                    <a:pt x="51238" y="231083"/>
                  </a:lnTo>
                  <a:lnTo>
                    <a:pt x="102401" y="228083"/>
                  </a:lnTo>
                  <a:lnTo>
                    <a:pt x="153477" y="224174"/>
                  </a:lnTo>
                  <a:lnTo>
                    <a:pt x="204452" y="219357"/>
                  </a:lnTo>
                  <a:lnTo>
                    <a:pt x="255313" y="213634"/>
                  </a:lnTo>
                  <a:lnTo>
                    <a:pt x="306048" y="207006"/>
                  </a:lnTo>
                  <a:lnTo>
                    <a:pt x="356644" y="199474"/>
                  </a:lnTo>
                  <a:lnTo>
                    <a:pt x="407087" y="191041"/>
                  </a:lnTo>
                  <a:lnTo>
                    <a:pt x="457366" y="181707"/>
                  </a:lnTo>
                  <a:lnTo>
                    <a:pt x="507467" y="171473"/>
                  </a:lnTo>
                  <a:lnTo>
                    <a:pt x="557378" y="160343"/>
                  </a:lnTo>
                  <a:lnTo>
                    <a:pt x="607085" y="148316"/>
                  </a:lnTo>
                  <a:lnTo>
                    <a:pt x="656576" y="135395"/>
                  </a:lnTo>
                  <a:lnTo>
                    <a:pt x="705837" y="121581"/>
                  </a:lnTo>
                  <a:lnTo>
                    <a:pt x="754857" y="106875"/>
                  </a:lnTo>
                  <a:lnTo>
                    <a:pt x="803622" y="91279"/>
                  </a:lnTo>
                  <a:lnTo>
                    <a:pt x="852120" y="74794"/>
                  </a:lnTo>
                  <a:lnTo>
                    <a:pt x="900337" y="57423"/>
                  </a:lnTo>
                  <a:lnTo>
                    <a:pt x="948261" y="39165"/>
                  </a:lnTo>
                  <a:lnTo>
                    <a:pt x="995879" y="20024"/>
                  </a:lnTo>
                  <a:lnTo>
                    <a:pt x="1043178" y="0"/>
                  </a:lnTo>
                </a:path>
              </a:pathLst>
            </a:custGeom>
            <a:ln w="3252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947916" y="3451098"/>
              <a:ext cx="276860" cy="195580"/>
            </a:xfrm>
            <a:custGeom>
              <a:avLst/>
              <a:gdLst/>
              <a:ahLst/>
              <a:cxnLst/>
              <a:rect l="l" t="t" r="r" b="b"/>
              <a:pathLst>
                <a:path w="276859" h="195579">
                  <a:moveTo>
                    <a:pt x="276605" y="0"/>
                  </a:moveTo>
                  <a:lnTo>
                    <a:pt x="0" y="48768"/>
                  </a:lnTo>
                  <a:lnTo>
                    <a:pt x="81533" y="195072"/>
                  </a:lnTo>
                  <a:lnTo>
                    <a:pt x="27660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102095" y="2979420"/>
              <a:ext cx="1138555" cy="243840"/>
            </a:xfrm>
            <a:custGeom>
              <a:avLst/>
              <a:gdLst/>
              <a:ahLst/>
              <a:cxnLst/>
              <a:rect l="l" t="t" r="r" b="b"/>
              <a:pathLst>
                <a:path w="1138554" h="243839">
                  <a:moveTo>
                    <a:pt x="1138427" y="243839"/>
                  </a:moveTo>
                  <a:lnTo>
                    <a:pt x="1138427" y="0"/>
                  </a:lnTo>
                  <a:lnTo>
                    <a:pt x="0" y="0"/>
                  </a:lnTo>
                  <a:lnTo>
                    <a:pt x="0" y="243839"/>
                  </a:lnTo>
                  <a:lnTo>
                    <a:pt x="1138427" y="243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5" name="object 65"/>
          <p:cNvSpPr txBox="1"/>
          <p:nvPr/>
        </p:nvSpPr>
        <p:spPr>
          <a:xfrm>
            <a:off x="4691893" y="6690899"/>
            <a:ext cx="621665" cy="34480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0"/>
              </a:spcBef>
            </a:pPr>
            <a:r>
              <a:rPr sz="750" spc="-10" dirty="0">
                <a:latin typeface="Arial Unicode MS"/>
                <a:cs typeface="Arial Unicode MS"/>
              </a:rPr>
              <a:t>Anteojera</a:t>
            </a:r>
            <a:endParaRPr sz="75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335"/>
              </a:spcBef>
            </a:pPr>
            <a:r>
              <a:rPr sz="950" spc="-10" dirty="0">
                <a:latin typeface="Arial Unicode MS"/>
                <a:cs typeface="Arial Unicode MS"/>
              </a:rPr>
              <a:t>Elementos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731261" y="1160526"/>
            <a:ext cx="430403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190" dirty="0">
                <a:solidFill>
                  <a:srgbClr val="EC34F1"/>
                </a:solidFill>
                <a:latin typeface="Arial Unicode MS"/>
                <a:cs typeface="Arial Unicode MS"/>
              </a:rPr>
              <a:t>Método</a:t>
            </a:r>
            <a:r>
              <a:rPr sz="3800" spc="-5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800" spc="120" dirty="0">
                <a:solidFill>
                  <a:srgbClr val="EC34F1"/>
                </a:solidFill>
                <a:latin typeface="Arial Unicode MS"/>
                <a:cs typeface="Arial Unicode MS"/>
              </a:rPr>
              <a:t>gráfico:</a:t>
            </a:r>
            <a:r>
              <a:rPr sz="3800" spc="-5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3800" spc="-25" dirty="0">
                <a:solidFill>
                  <a:srgbClr val="EC34F1"/>
                </a:solidFill>
                <a:latin typeface="Arial Unicode MS"/>
                <a:cs typeface="Arial Unicode MS"/>
              </a:rPr>
              <a:t>78</a:t>
            </a:r>
            <a:endParaRPr sz="3800">
              <a:latin typeface="Arial Unicode MS"/>
              <a:cs typeface="Arial Unicode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826763" y="1904506"/>
            <a:ext cx="114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0" dirty="0">
                <a:latin typeface="Arial Unicode MS"/>
                <a:cs typeface="Arial Unicode MS"/>
              </a:rPr>
              <a:t>X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125714" y="2090416"/>
            <a:ext cx="1231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Arial Unicode MS"/>
                <a:cs typeface="Arial Unicode MS"/>
              </a:rPr>
              <a:t>A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804408" y="2098802"/>
            <a:ext cx="1244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 Unicode MS"/>
                <a:cs typeface="Arial Unicode MS"/>
              </a:rPr>
              <a:t>B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272026" y="2819915"/>
            <a:ext cx="496570" cy="344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135"/>
              </a:lnSpc>
              <a:spcBef>
                <a:spcPts val="100"/>
              </a:spcBef>
            </a:pPr>
            <a:r>
              <a:rPr sz="1000" spc="-10" dirty="0">
                <a:latin typeface="Arial Unicode MS"/>
                <a:cs typeface="Arial Unicode MS"/>
              </a:rPr>
              <a:t>Sistema</a:t>
            </a:r>
            <a:endParaRPr sz="1000">
              <a:latin typeface="Arial Unicode MS"/>
              <a:cs typeface="Arial Unicode MS"/>
            </a:endParaRPr>
          </a:p>
          <a:p>
            <a:pPr marL="13970" algn="ctr">
              <a:lnSpc>
                <a:spcPts val="1375"/>
              </a:lnSpc>
            </a:pPr>
            <a:r>
              <a:rPr sz="1200" cap="small" spc="-100" dirty="0">
                <a:latin typeface="Arial Unicode MS"/>
                <a:cs typeface="Arial Unicode MS"/>
              </a:rPr>
              <a:t>X</a:t>
            </a:r>
            <a:r>
              <a:rPr sz="1200" cap="small" spc="-195" dirty="0">
                <a:latin typeface="Arial Unicode MS"/>
                <a:cs typeface="Arial Unicode MS"/>
              </a:rPr>
              <a:t>s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084823" y="3010916"/>
            <a:ext cx="111760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007F00"/>
                </a:solidFill>
                <a:latin typeface="Arial Unicode MS"/>
                <a:cs typeface="Arial Unicode MS"/>
              </a:rPr>
              <a:t>Columpio</a:t>
            </a:r>
            <a:r>
              <a:rPr sz="1050" spc="290" dirty="0">
                <a:solidFill>
                  <a:srgbClr val="007F00"/>
                </a:solidFill>
                <a:latin typeface="Arial Unicode MS"/>
                <a:cs typeface="Arial Unicode MS"/>
              </a:rPr>
              <a:t> </a:t>
            </a:r>
            <a:r>
              <a:rPr sz="1050" spc="-10" dirty="0">
                <a:solidFill>
                  <a:srgbClr val="007F00"/>
                </a:solidFill>
                <a:latin typeface="Arial Unicode MS"/>
                <a:cs typeface="Arial Unicode MS"/>
              </a:rPr>
              <a:t>estable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671826" y="3135376"/>
            <a:ext cx="745490" cy="443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300" spc="-10" dirty="0">
                <a:solidFill>
                  <a:srgbClr val="FF0000"/>
                </a:solidFill>
                <a:latin typeface="Arial Unicode MS"/>
                <a:cs typeface="Arial Unicode MS"/>
              </a:rPr>
              <a:t>Inestable</a:t>
            </a:r>
            <a:endParaRPr sz="1300">
              <a:latin typeface="Arial Unicode MS"/>
              <a:cs typeface="Arial Unicode MS"/>
            </a:endParaRPr>
          </a:p>
          <a:p>
            <a:pPr marL="26670" algn="ctr">
              <a:lnSpc>
                <a:spcPct val="100000"/>
              </a:lnSpc>
              <a:spcBef>
                <a:spcPts val="885"/>
              </a:spcBef>
            </a:pPr>
            <a:r>
              <a:rPr sz="700" spc="-10" dirty="0">
                <a:solidFill>
                  <a:srgbClr val="FF0000"/>
                </a:solidFill>
                <a:latin typeface="Arial Unicode MS"/>
                <a:cs typeface="Arial Unicode MS"/>
              </a:rPr>
              <a:t>Balancearse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371091" y="3522984"/>
            <a:ext cx="331470" cy="37147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95885" marR="5080" indent="-83820">
              <a:lnSpc>
                <a:spcPts val="1280"/>
              </a:lnSpc>
              <a:spcBef>
                <a:spcPts val="275"/>
              </a:spcBef>
            </a:pPr>
            <a:r>
              <a:rPr sz="1200" spc="-85" dirty="0">
                <a:latin typeface="Arial Unicode MS"/>
                <a:cs typeface="Arial Unicode MS"/>
              </a:rPr>
              <a:t>GSU </a:t>
            </a:r>
            <a:r>
              <a:rPr sz="1200" spc="-25" dirty="0">
                <a:latin typeface="Arial Unicode MS"/>
                <a:cs typeface="Arial Unicode MS"/>
              </a:rPr>
              <a:t>X</a:t>
            </a:r>
            <a:r>
              <a:rPr sz="800" spc="-25" dirty="0">
                <a:latin typeface="Arial Unicode MS"/>
                <a:cs typeface="Arial Unicode MS"/>
              </a:rPr>
              <a:t>T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058662" y="4131067"/>
            <a:ext cx="120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25" dirty="0">
                <a:latin typeface="Arial Unicode MS"/>
                <a:cs typeface="Arial Unicode MS"/>
              </a:rPr>
              <a:t>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435855" y="4977384"/>
            <a:ext cx="36195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latin typeface="Arial Unicode MS"/>
                <a:cs typeface="Arial Unicode MS"/>
              </a:rPr>
              <a:t>generación</a:t>
            </a:r>
            <a:endParaRPr sz="500">
              <a:latin typeface="Arial Unicode MS"/>
              <a:cs typeface="Arial Unicode MS"/>
            </a:endParaRPr>
          </a:p>
          <a:p>
            <a:pPr marL="59055">
              <a:lnSpc>
                <a:spcPct val="100000"/>
              </a:lnSpc>
              <a:spcBef>
                <a:spcPts val="35"/>
              </a:spcBef>
            </a:pPr>
            <a:r>
              <a:rPr sz="1200" cap="small" spc="-100" dirty="0">
                <a:latin typeface="Arial Unicode MS"/>
                <a:cs typeface="Arial Unicode MS"/>
              </a:rPr>
              <a:t>X</a:t>
            </a:r>
            <a:r>
              <a:rPr sz="1200" cap="small" spc="-105" dirty="0">
                <a:latin typeface="Arial Unicode MS"/>
                <a:cs typeface="Arial Unicode MS"/>
              </a:rPr>
              <a:t>d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892035" y="4787626"/>
            <a:ext cx="563880" cy="42354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46990" algn="ctr">
              <a:lnSpc>
                <a:spcPct val="100000"/>
              </a:lnSpc>
              <a:spcBef>
                <a:spcPts val="405"/>
              </a:spcBef>
            </a:pPr>
            <a:r>
              <a:rPr sz="1200" spc="45" dirty="0">
                <a:latin typeface="Arial Unicode MS"/>
                <a:cs typeface="Arial Unicode MS"/>
              </a:rPr>
              <a:t>Mho</a:t>
            </a:r>
            <a:endParaRPr sz="12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sz="950" spc="-10" dirty="0">
                <a:latin typeface="Arial Unicode MS"/>
                <a:cs typeface="Arial Unicode MS"/>
              </a:rPr>
              <a:t>Elemento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220983" y="5603723"/>
            <a:ext cx="563880" cy="60452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4604" algn="ctr">
              <a:lnSpc>
                <a:spcPct val="100000"/>
              </a:lnSpc>
              <a:spcBef>
                <a:spcPts val="405"/>
              </a:spcBef>
            </a:pPr>
            <a:r>
              <a:rPr sz="1200" spc="-35" dirty="0">
                <a:latin typeface="Arial Unicode MS"/>
                <a:cs typeface="Arial Unicode MS"/>
              </a:rPr>
              <a:t>A</a:t>
            </a:r>
            <a:endParaRPr sz="12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sz="950" spc="-10" dirty="0">
                <a:latin typeface="Arial Unicode MS"/>
                <a:cs typeface="Arial Unicode MS"/>
              </a:rPr>
              <a:t>Elemento</a:t>
            </a:r>
            <a:endParaRPr sz="950">
              <a:latin typeface="Arial Unicode MS"/>
              <a:cs typeface="Arial Unicode MS"/>
            </a:endParaRPr>
          </a:p>
          <a:p>
            <a:pPr marL="3810" algn="ctr">
              <a:lnSpc>
                <a:spcPct val="100000"/>
              </a:lnSpc>
              <a:spcBef>
                <a:spcPts val="345"/>
              </a:spcBef>
            </a:pPr>
            <a:r>
              <a:rPr sz="900" spc="-10" dirty="0">
                <a:latin typeface="Arial Unicode MS"/>
                <a:cs typeface="Arial Unicode MS"/>
              </a:rPr>
              <a:t>Recoger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208525" y="5603723"/>
            <a:ext cx="563880" cy="60452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6510" algn="ctr">
              <a:lnSpc>
                <a:spcPct val="100000"/>
              </a:lnSpc>
              <a:spcBef>
                <a:spcPts val="405"/>
              </a:spcBef>
            </a:pPr>
            <a:r>
              <a:rPr sz="1200" spc="-25" dirty="0">
                <a:latin typeface="Arial Unicode MS"/>
                <a:cs typeface="Arial Unicode MS"/>
              </a:rPr>
              <a:t>B</a:t>
            </a:r>
            <a:endParaRPr sz="12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sz="950" spc="-10" dirty="0">
                <a:latin typeface="Arial Unicode MS"/>
                <a:cs typeface="Arial Unicode MS"/>
              </a:rPr>
              <a:t>Elemento</a:t>
            </a:r>
            <a:endParaRPr sz="950">
              <a:latin typeface="Arial Unicode MS"/>
              <a:cs typeface="Arial Unicode MS"/>
            </a:endParaRPr>
          </a:p>
          <a:p>
            <a:pPr marL="5080" algn="ctr">
              <a:lnSpc>
                <a:spcPct val="100000"/>
              </a:lnSpc>
              <a:spcBef>
                <a:spcPts val="345"/>
              </a:spcBef>
            </a:pPr>
            <a:r>
              <a:rPr sz="900" spc="-10" dirty="0">
                <a:latin typeface="Arial Unicode MS"/>
                <a:cs typeface="Arial Unicode MS"/>
              </a:rPr>
              <a:t>Recoger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421635" y="6047485"/>
            <a:ext cx="10350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Unicode MS"/>
                <a:cs typeface="Arial Unicode MS"/>
              </a:rPr>
              <a:t>2X</a:t>
            </a:r>
            <a:r>
              <a:rPr sz="1200" spc="-40" dirty="0">
                <a:latin typeface="Arial Unicode MS"/>
                <a:cs typeface="Arial Unicode MS"/>
              </a:rPr>
              <a:t> </a:t>
            </a:r>
            <a:r>
              <a:rPr sz="1200" baseline="-10416" dirty="0">
                <a:latin typeface="Arial Unicode MS"/>
                <a:cs typeface="Arial Unicode MS"/>
              </a:rPr>
              <a:t>D</a:t>
            </a:r>
            <a:r>
              <a:rPr sz="1200" spc="44" baseline="-10416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+X</a:t>
            </a:r>
            <a:r>
              <a:rPr sz="1200" spc="15" dirty="0">
                <a:latin typeface="Arial Unicode MS"/>
                <a:cs typeface="Arial Unicode MS"/>
              </a:rPr>
              <a:t> </a:t>
            </a:r>
            <a:r>
              <a:rPr sz="1200" baseline="-10416" dirty="0">
                <a:latin typeface="Arial Unicode MS"/>
                <a:cs typeface="Arial Unicode MS"/>
              </a:rPr>
              <a:t>T</a:t>
            </a:r>
            <a:r>
              <a:rPr sz="1200" spc="104" baseline="-10416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+X</a:t>
            </a:r>
            <a:r>
              <a:rPr sz="1200" spc="15" dirty="0">
                <a:latin typeface="Arial Unicode MS"/>
                <a:cs typeface="Arial Unicode MS"/>
              </a:rPr>
              <a:t> </a:t>
            </a:r>
            <a:r>
              <a:rPr sz="1200" spc="-75" baseline="-10416" dirty="0">
                <a:latin typeface="Arial Unicode MS"/>
                <a:cs typeface="Arial Unicode MS"/>
              </a:rPr>
              <a:t>S</a:t>
            </a:r>
            <a:endParaRPr sz="1200" baseline="-10416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1447799"/>
            <a:ext cx="8334756" cy="557860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4382515" y="1175511"/>
            <a:ext cx="47237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50" dirty="0">
                <a:solidFill>
                  <a:srgbClr val="EC34F1"/>
                </a:solidFill>
                <a:latin typeface="Trebuchet MS"/>
                <a:cs typeface="Trebuchet MS"/>
              </a:rPr>
              <a:t>Evento</a:t>
            </a:r>
            <a:r>
              <a:rPr sz="1600" b="1" spc="2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600" b="1" spc="55" dirty="0">
                <a:solidFill>
                  <a:srgbClr val="EC34F1"/>
                </a:solidFill>
                <a:latin typeface="Trebuchet MS"/>
                <a:cs typeface="Trebuchet MS"/>
              </a:rPr>
              <a:t>fuera</a:t>
            </a:r>
            <a:r>
              <a:rPr sz="1600" b="1" spc="3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1600" b="1" spc="2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600" b="1" spc="90" dirty="0">
                <a:solidFill>
                  <a:srgbClr val="EC34F1"/>
                </a:solidFill>
                <a:latin typeface="Trebuchet MS"/>
                <a:cs typeface="Trebuchet MS"/>
              </a:rPr>
              <a:t>paso</a:t>
            </a:r>
            <a:r>
              <a:rPr sz="1600" b="1" spc="3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EC34F1"/>
                </a:solidFill>
                <a:latin typeface="Trebuchet MS"/>
                <a:cs typeface="Trebuchet MS"/>
              </a:rPr>
              <a:t>(pérdida</a:t>
            </a:r>
            <a:r>
              <a:rPr sz="1600" b="1" spc="3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1600" b="1" spc="2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1600" b="1" spc="50" dirty="0">
                <a:solidFill>
                  <a:srgbClr val="EC34F1"/>
                </a:solidFill>
                <a:latin typeface="Trebuchet MS"/>
                <a:cs typeface="Trebuchet MS"/>
              </a:rPr>
              <a:t>sincronismo)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9059671" y="6730593"/>
            <a:ext cx="200025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800" b="1" spc="-25" dirty="0">
                <a:latin typeface="Trebuchet MS"/>
                <a:cs typeface="Trebuchet MS"/>
              </a:rPr>
              <a:t>185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46807" y="1195323"/>
            <a:ext cx="610298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EC34F1"/>
                </a:solidFill>
                <a:latin typeface="Trebuchet MS"/>
                <a:cs typeface="Trebuchet MS"/>
              </a:rPr>
              <a:t>Protección</a:t>
            </a:r>
            <a:r>
              <a:rPr sz="2200" b="1" spc="-9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75" dirty="0">
                <a:solidFill>
                  <a:srgbClr val="EC34F1"/>
                </a:solidFill>
                <a:latin typeface="Trebuchet MS"/>
                <a:cs typeface="Trebuchet MS"/>
              </a:rPr>
              <a:t>fuera</a:t>
            </a:r>
            <a:r>
              <a:rPr sz="22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60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2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125" dirty="0">
                <a:solidFill>
                  <a:srgbClr val="EC34F1"/>
                </a:solidFill>
                <a:latin typeface="Trebuchet MS"/>
                <a:cs typeface="Trebuchet MS"/>
              </a:rPr>
              <a:t>paso</a:t>
            </a:r>
            <a:r>
              <a:rPr sz="2200" b="1" spc="-9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50" dirty="0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sz="22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105" dirty="0">
                <a:solidFill>
                  <a:srgbClr val="EC34F1"/>
                </a:solidFill>
                <a:latin typeface="Trebuchet MS"/>
                <a:cs typeface="Trebuchet MS"/>
              </a:rPr>
              <a:t>generador</a:t>
            </a:r>
            <a:r>
              <a:rPr sz="22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-20" dirty="0">
                <a:solidFill>
                  <a:srgbClr val="EC34F1"/>
                </a:solidFill>
                <a:latin typeface="Trebuchet MS"/>
                <a:cs typeface="Trebuchet MS"/>
              </a:rPr>
              <a:t>(78)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9611" y="2250694"/>
            <a:ext cx="7622540" cy="3739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100"/>
              </a:spcBef>
            </a:pPr>
            <a:r>
              <a:rPr sz="160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Preocupaciones</a:t>
            </a:r>
            <a:r>
              <a:rPr sz="1600" u="sng" spc="21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sz="1600" u="sng" spc="21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600" u="sng" spc="4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confiabilidad</a:t>
            </a:r>
            <a:endParaRPr sz="1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00">
              <a:latin typeface="Arial Unicode MS"/>
              <a:cs typeface="Arial Unicode MS"/>
            </a:endParaRPr>
          </a:p>
          <a:p>
            <a:pPr marL="361315" marR="5080" indent="-349250">
              <a:lnSpc>
                <a:spcPct val="124300"/>
              </a:lnSpc>
              <a:buSzPct val="141176"/>
              <a:buChar char="-"/>
              <a:tabLst>
                <a:tab pos="361315" algn="l"/>
                <a:tab pos="361950" algn="l"/>
              </a:tabLst>
            </a:pPr>
            <a:r>
              <a:rPr sz="1700" dirty="0">
                <a:latin typeface="Arial Unicode MS"/>
                <a:cs typeface="Arial Unicode MS"/>
              </a:rPr>
              <a:t>Cantidades</a:t>
            </a:r>
            <a:r>
              <a:rPr sz="1700" spc="10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10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secuencia</a:t>
            </a:r>
            <a:r>
              <a:rPr sz="1700" spc="105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positiva</a:t>
            </a:r>
            <a:r>
              <a:rPr sz="1700" spc="10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utilizadas</a:t>
            </a:r>
            <a:r>
              <a:rPr sz="1700" spc="10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para</a:t>
            </a:r>
            <a:r>
              <a:rPr sz="1700" spc="105" dirty="0">
                <a:latin typeface="Arial Unicode MS"/>
                <a:cs typeface="Arial Unicode MS"/>
              </a:rPr>
              <a:t> </a:t>
            </a:r>
            <a:r>
              <a:rPr sz="1700" spc="80" dirty="0">
                <a:latin typeface="Arial Unicode MS"/>
                <a:cs typeface="Arial Unicode MS"/>
              </a:rPr>
              <a:t>mantener</a:t>
            </a:r>
            <a:r>
              <a:rPr sz="1700" spc="10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105" dirty="0">
                <a:latin typeface="Arial Unicode MS"/>
                <a:cs typeface="Arial Unicode MS"/>
              </a:rPr>
              <a:t> </a:t>
            </a:r>
            <a:r>
              <a:rPr sz="1700" spc="45" dirty="0">
                <a:latin typeface="Arial Unicode MS"/>
                <a:cs typeface="Arial Unicode MS"/>
              </a:rPr>
              <a:t>seguridad </a:t>
            </a:r>
            <a:r>
              <a:rPr sz="1700" dirty="0">
                <a:latin typeface="Arial Unicode MS"/>
                <a:cs typeface="Arial Unicode MS"/>
              </a:rPr>
              <a:t>y</a:t>
            </a:r>
            <a:r>
              <a:rPr sz="1700" spc="-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precisión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spc="100" dirty="0">
                <a:latin typeface="Arial Unicode MS"/>
                <a:cs typeface="Arial Unicode MS"/>
              </a:rPr>
              <a:t>un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amplio</a:t>
            </a:r>
            <a:r>
              <a:rPr sz="1700" spc="-10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rango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frecuencias.</a:t>
            </a:r>
            <a:endParaRPr sz="1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 Unicode MS"/>
              <a:buChar char="-"/>
            </a:pPr>
            <a:endParaRPr sz="2500">
              <a:latin typeface="Arial Unicode MS"/>
              <a:cs typeface="Arial Unicode MS"/>
            </a:endParaRPr>
          </a:p>
          <a:p>
            <a:pPr marL="361315" marR="147320" indent="-349250">
              <a:lnSpc>
                <a:spcPts val="3170"/>
              </a:lnSpc>
              <a:buSzPct val="150000"/>
              <a:buChar char="-"/>
              <a:tabLst>
                <a:tab pos="361315" algn="l"/>
                <a:tab pos="361950" algn="l"/>
              </a:tabLst>
            </a:pPr>
            <a:r>
              <a:rPr sz="1600" dirty="0">
                <a:latin typeface="Arial Unicode MS"/>
                <a:cs typeface="Arial Unicode MS"/>
              </a:rPr>
              <a:t>Requerido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para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operar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correctamente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(y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80" dirty="0">
                <a:latin typeface="Arial Unicode MS"/>
                <a:cs typeface="Arial Unicode MS"/>
              </a:rPr>
              <a:t>no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operar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incorrectamente)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con </a:t>
            </a:r>
            <a:r>
              <a:rPr sz="1600" dirty="0">
                <a:latin typeface="Arial Unicode MS"/>
                <a:cs typeface="Arial Unicode MS"/>
              </a:rPr>
              <a:t>amplias</a:t>
            </a:r>
            <a:r>
              <a:rPr sz="1600" spc="2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variaciones</a:t>
            </a:r>
            <a:r>
              <a:rPr sz="1600" spc="2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2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frecuencia</a:t>
            </a:r>
            <a:r>
              <a:rPr sz="1600" spc="2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posibles</a:t>
            </a:r>
            <a:r>
              <a:rPr sz="1600" spc="225" dirty="0">
                <a:latin typeface="Arial Unicode MS"/>
                <a:cs typeface="Arial Unicode MS"/>
              </a:rPr>
              <a:t> </a:t>
            </a:r>
            <a:r>
              <a:rPr sz="1600" spc="75" dirty="0">
                <a:latin typeface="Arial Unicode MS"/>
                <a:cs typeface="Arial Unicode MS"/>
              </a:rPr>
              <a:t>durante</a:t>
            </a:r>
            <a:r>
              <a:rPr sz="1600" spc="2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condiciones</a:t>
            </a:r>
            <a:r>
              <a:rPr sz="1600" spc="2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22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cambio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spc="40" dirty="0">
                <a:latin typeface="Arial Unicode MS"/>
                <a:cs typeface="Arial Unicode MS"/>
              </a:rPr>
              <a:t>potencia</a:t>
            </a:r>
            <a:endParaRPr sz="1600">
              <a:latin typeface="Arial Unicode MS"/>
              <a:cs typeface="Arial Unicode MS"/>
            </a:endParaRPr>
          </a:p>
          <a:p>
            <a:pPr marL="590550" lvl="1" indent="-121285">
              <a:lnSpc>
                <a:spcPct val="100000"/>
              </a:lnSpc>
              <a:spcBef>
                <a:spcPts val="1835"/>
              </a:spcBef>
              <a:buChar char="•"/>
              <a:tabLst>
                <a:tab pos="591185" algn="l"/>
              </a:tabLst>
            </a:pPr>
            <a:r>
              <a:rPr sz="1500" dirty="0">
                <a:latin typeface="Arial Unicode MS"/>
                <a:cs typeface="Arial Unicode MS"/>
              </a:rPr>
              <a:t>Debe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funcionar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correctamente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50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70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Hz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(sistemas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60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spc="-20" dirty="0">
                <a:latin typeface="Arial Unicode MS"/>
                <a:cs typeface="Arial Unicode MS"/>
              </a:rPr>
              <a:t>Hz).</a:t>
            </a:r>
            <a:endParaRPr sz="1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2348484"/>
            <a:ext cx="6718554" cy="367131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2146807" y="1195323"/>
            <a:ext cx="610298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EC34F1"/>
                </a:solidFill>
                <a:latin typeface="Trebuchet MS"/>
                <a:cs typeface="Trebuchet MS"/>
              </a:rPr>
              <a:t>Protección</a:t>
            </a:r>
            <a:r>
              <a:rPr sz="2200" b="1" spc="-9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75" dirty="0">
                <a:solidFill>
                  <a:srgbClr val="EC34F1"/>
                </a:solidFill>
                <a:latin typeface="Trebuchet MS"/>
                <a:cs typeface="Trebuchet MS"/>
              </a:rPr>
              <a:t>fuera</a:t>
            </a:r>
            <a:r>
              <a:rPr sz="22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60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2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125" dirty="0">
                <a:solidFill>
                  <a:srgbClr val="EC34F1"/>
                </a:solidFill>
                <a:latin typeface="Trebuchet MS"/>
                <a:cs typeface="Trebuchet MS"/>
              </a:rPr>
              <a:t>paso</a:t>
            </a:r>
            <a:r>
              <a:rPr sz="2200" b="1" spc="-9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50" dirty="0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sz="22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105" dirty="0">
                <a:solidFill>
                  <a:srgbClr val="EC34F1"/>
                </a:solidFill>
                <a:latin typeface="Trebuchet MS"/>
                <a:cs typeface="Trebuchet MS"/>
              </a:rPr>
              <a:t>generador</a:t>
            </a:r>
            <a:r>
              <a:rPr sz="22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-20" dirty="0">
                <a:solidFill>
                  <a:srgbClr val="EC34F1"/>
                </a:solidFill>
                <a:latin typeface="Trebuchet MS"/>
                <a:cs typeface="Trebuchet MS"/>
              </a:rPr>
              <a:t>(78)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7008" y="1649729"/>
            <a:ext cx="7860792" cy="558927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185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411983" y="1196847"/>
            <a:ext cx="610298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EC34F1"/>
                </a:solidFill>
                <a:latin typeface="Trebuchet MS"/>
                <a:cs typeface="Trebuchet MS"/>
              </a:rPr>
              <a:t>Protección</a:t>
            </a:r>
            <a:r>
              <a:rPr sz="2200" b="1" spc="-9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75" dirty="0">
                <a:solidFill>
                  <a:srgbClr val="EC34F1"/>
                </a:solidFill>
                <a:latin typeface="Trebuchet MS"/>
                <a:cs typeface="Trebuchet MS"/>
              </a:rPr>
              <a:t>fuera</a:t>
            </a:r>
            <a:r>
              <a:rPr sz="22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60" dirty="0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sz="22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125" dirty="0">
                <a:solidFill>
                  <a:srgbClr val="EC34F1"/>
                </a:solidFill>
                <a:latin typeface="Trebuchet MS"/>
                <a:cs typeface="Trebuchet MS"/>
              </a:rPr>
              <a:t>paso</a:t>
            </a:r>
            <a:r>
              <a:rPr sz="2200" b="1" spc="-90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50" dirty="0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sz="22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105" dirty="0">
                <a:solidFill>
                  <a:srgbClr val="EC34F1"/>
                </a:solidFill>
                <a:latin typeface="Trebuchet MS"/>
                <a:cs typeface="Trebuchet MS"/>
              </a:rPr>
              <a:t>generador</a:t>
            </a:r>
            <a:r>
              <a:rPr sz="2200" b="1" spc="-85" dirty="0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sz="2200" b="1" spc="-20" dirty="0">
                <a:solidFill>
                  <a:srgbClr val="EC34F1"/>
                </a:solidFill>
                <a:latin typeface="Trebuchet MS"/>
                <a:cs typeface="Trebuchet MS"/>
              </a:rPr>
              <a:t>(78)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0600" y="4854702"/>
            <a:ext cx="8001000" cy="45085"/>
          </a:xfrm>
          <a:custGeom>
            <a:avLst/>
            <a:gdLst/>
            <a:ahLst/>
            <a:cxnLst/>
            <a:rect l="l" t="t" r="r" b="b"/>
            <a:pathLst>
              <a:path w="8001000" h="45085">
                <a:moveTo>
                  <a:pt x="8001000" y="44958"/>
                </a:moveTo>
                <a:lnTo>
                  <a:pt x="8001000" y="0"/>
                </a:lnTo>
                <a:lnTo>
                  <a:pt x="0" y="0"/>
                </a:lnTo>
                <a:lnTo>
                  <a:pt x="0" y="44958"/>
                </a:lnTo>
                <a:lnTo>
                  <a:pt x="8001000" y="44958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186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840739" y="1074293"/>
            <a:ext cx="8154034" cy="1541780"/>
          </a:xfrm>
          <a:prstGeom prst="rect">
            <a:avLst/>
          </a:prstGeom>
        </p:spPr>
        <p:txBody>
          <a:bodyPr vert="horz" wrap="square" lIns="0" tIns="144145" rIns="0" bIns="0" rtlCol="0">
            <a:spAutoFit/>
          </a:bodyPr>
          <a:lstStyle/>
          <a:p>
            <a:pPr marL="3485515">
              <a:lnSpc>
                <a:spcPct val="100000"/>
              </a:lnSpc>
              <a:spcBef>
                <a:spcPts val="1135"/>
              </a:spcBef>
            </a:pPr>
            <a:r>
              <a:rPr sz="1800" spc="60" dirty="0">
                <a:solidFill>
                  <a:srgbClr val="EC34F1"/>
                </a:solidFill>
                <a:latin typeface="Arial Unicode MS"/>
                <a:cs typeface="Arial Unicode MS"/>
              </a:rPr>
              <a:t>Impactos</a:t>
            </a:r>
            <a:r>
              <a:rPr sz="1800" spc="6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8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800" spc="7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800" dirty="0">
                <a:solidFill>
                  <a:srgbClr val="EC34F1"/>
                </a:solidFill>
                <a:latin typeface="Arial Unicode MS"/>
                <a:cs typeface="Arial Unicode MS"/>
              </a:rPr>
              <a:t>frecuencia</a:t>
            </a:r>
            <a:r>
              <a:rPr sz="1800" spc="6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800" spc="70" dirty="0">
                <a:solidFill>
                  <a:srgbClr val="EC34F1"/>
                </a:solidFill>
                <a:latin typeface="Arial Unicode MS"/>
                <a:cs typeface="Arial Unicode MS"/>
              </a:rPr>
              <a:t>fuera </a:t>
            </a:r>
            <a:r>
              <a:rPr sz="1800" spc="50" dirty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sz="1800" spc="70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800" dirty="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sz="1800" spc="65" dirty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sz="1800" spc="80" dirty="0">
                <a:solidFill>
                  <a:srgbClr val="EC34F1"/>
                </a:solidFill>
                <a:latin typeface="Arial Unicode MS"/>
                <a:cs typeface="Arial Unicode MS"/>
              </a:rPr>
              <a:t>nominal</a:t>
            </a:r>
            <a:endParaRPr sz="18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1150"/>
              </a:spcBef>
              <a:buSzPct val="142857"/>
              <a:buChar char="-"/>
              <a:tabLst>
                <a:tab pos="354965" algn="l"/>
                <a:tab pos="356235" algn="l"/>
              </a:tabLst>
            </a:pP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subfrecuencia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puede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65" dirty="0">
                <a:latin typeface="Arial Unicode MS"/>
                <a:cs typeface="Arial Unicode MS"/>
              </a:rPr>
              <a:t>ocurrir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debido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sobrecarga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sistema</a:t>
            </a:r>
            <a:endParaRPr sz="14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439"/>
              </a:spcBef>
              <a:buSzPct val="138461"/>
              <a:buChar char="-"/>
              <a:tabLst>
                <a:tab pos="755015" algn="l"/>
                <a:tab pos="755650" algn="l"/>
              </a:tabLst>
            </a:pPr>
            <a:r>
              <a:rPr sz="1300" dirty="0">
                <a:latin typeface="Arial Unicode MS"/>
                <a:cs typeface="Arial Unicode MS"/>
              </a:rPr>
              <a:t>Pérdida</a:t>
            </a:r>
            <a:r>
              <a:rPr sz="1300" spc="12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125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generación</a:t>
            </a:r>
            <a:endParaRPr sz="13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430"/>
              </a:spcBef>
              <a:buSzPct val="189473"/>
              <a:buChar char="-"/>
              <a:tabLst>
                <a:tab pos="755015" algn="l"/>
                <a:tab pos="755650" algn="l"/>
              </a:tabLst>
            </a:pPr>
            <a:r>
              <a:rPr sz="950" dirty="0">
                <a:latin typeface="Arial Unicode MS"/>
                <a:cs typeface="Arial Unicode MS"/>
              </a:rPr>
              <a:t>Pérdida</a:t>
            </a:r>
            <a:r>
              <a:rPr sz="950" spc="12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de</a:t>
            </a:r>
            <a:r>
              <a:rPr sz="950" spc="12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potencia</a:t>
            </a:r>
            <a:r>
              <a:rPr sz="950" spc="12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de</a:t>
            </a:r>
            <a:r>
              <a:rPr sz="950" spc="12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importación</a:t>
            </a:r>
            <a:r>
              <a:rPr sz="950" spc="13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de</a:t>
            </a:r>
            <a:r>
              <a:rPr sz="950" spc="12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líneas</a:t>
            </a:r>
            <a:r>
              <a:rPr sz="950" spc="125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de</a:t>
            </a:r>
            <a:r>
              <a:rPr sz="950" spc="125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enlace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0739" y="2650235"/>
            <a:ext cx="49980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2000" spc="-50" dirty="0"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	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subfrecuencia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es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90" dirty="0">
                <a:latin typeface="Arial Unicode MS"/>
                <a:cs typeface="Arial Unicode MS"/>
              </a:rPr>
              <a:t>un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70" dirty="0">
                <a:latin typeface="Arial Unicode MS"/>
                <a:cs typeface="Arial Unicode MS"/>
              </a:rPr>
              <a:t>problema</a:t>
            </a:r>
            <a:r>
              <a:rPr sz="1500" spc="50" dirty="0">
                <a:latin typeface="Arial Unicode MS"/>
                <a:cs typeface="Arial Unicode MS"/>
              </a:rPr>
              <a:t> para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50" dirty="0">
                <a:latin typeface="Arial Unicode MS"/>
                <a:cs typeface="Arial Unicode MS"/>
              </a:rPr>
              <a:t> generador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82966" y="2614167"/>
            <a:ext cx="7531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80" dirty="0">
                <a:solidFill>
                  <a:srgbClr val="70309F"/>
                </a:solidFill>
                <a:latin typeface="Trebuchet MS"/>
                <a:cs typeface="Trebuchet MS"/>
              </a:rPr>
              <a:t>81-</a:t>
            </a:r>
            <a:r>
              <a:rPr sz="2800" b="1" spc="-50" dirty="0">
                <a:solidFill>
                  <a:srgbClr val="70309F"/>
                </a:solidFill>
                <a:latin typeface="Trebuchet MS"/>
                <a:cs typeface="Trebuchet MS"/>
              </a:rPr>
              <a:t>T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0739" y="3025619"/>
            <a:ext cx="7545705" cy="2698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55650" indent="-285750">
              <a:lnSpc>
                <a:spcPts val="2145"/>
              </a:lnSpc>
              <a:buSzPct val="138461"/>
              <a:buChar char="-"/>
              <a:tabLst>
                <a:tab pos="755015" algn="l"/>
                <a:tab pos="755650" algn="l"/>
              </a:tabLst>
            </a:pPr>
            <a:r>
              <a:rPr sz="1300" dirty="0">
                <a:latin typeface="Arial Unicode MS"/>
                <a:cs typeface="Arial Unicode MS"/>
              </a:rPr>
              <a:t>La</a:t>
            </a:r>
            <a:r>
              <a:rPr sz="1300" spc="12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ventilación</a:t>
            </a:r>
            <a:r>
              <a:rPr sz="1300" spc="13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está</a:t>
            </a:r>
            <a:r>
              <a:rPr sz="1300" spc="130" dirty="0">
                <a:latin typeface="Arial Unicode MS"/>
                <a:cs typeface="Arial Unicode MS"/>
              </a:rPr>
              <a:t> </a:t>
            </a:r>
            <a:r>
              <a:rPr sz="1300" spc="45" dirty="0">
                <a:latin typeface="Arial Unicode MS"/>
                <a:cs typeface="Arial Unicode MS"/>
              </a:rPr>
              <a:t>disminuida</a:t>
            </a:r>
            <a:endParaRPr sz="1300">
              <a:latin typeface="Arial Unicode MS"/>
              <a:cs typeface="Arial Unicode MS"/>
            </a:endParaRPr>
          </a:p>
          <a:p>
            <a:pPr marL="755650" indent="-285750">
              <a:lnSpc>
                <a:spcPct val="100000"/>
              </a:lnSpc>
              <a:spcBef>
                <a:spcPts val="430"/>
              </a:spcBef>
              <a:buSzPct val="138461"/>
              <a:buChar char="-"/>
              <a:tabLst>
                <a:tab pos="755015" algn="l"/>
                <a:tab pos="755650" algn="l"/>
              </a:tabLst>
            </a:pPr>
            <a:r>
              <a:rPr sz="1300" dirty="0">
                <a:latin typeface="Arial Unicode MS"/>
                <a:cs typeface="Arial Unicode MS"/>
              </a:rPr>
              <a:t>La</a:t>
            </a:r>
            <a:r>
              <a:rPr sz="1300" spc="4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densidad</a:t>
            </a:r>
            <a:r>
              <a:rPr sz="1300" spc="4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40" dirty="0">
                <a:latin typeface="Arial Unicode MS"/>
                <a:cs typeface="Arial Unicode MS"/>
              </a:rPr>
              <a:t> </a:t>
            </a:r>
            <a:r>
              <a:rPr sz="1300" spc="60" dirty="0">
                <a:latin typeface="Arial Unicode MS"/>
                <a:cs typeface="Arial Unicode MS"/>
              </a:rPr>
              <a:t>flujo</a:t>
            </a:r>
            <a:r>
              <a:rPr sz="1300" spc="45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(V/Hz)</a:t>
            </a:r>
            <a:r>
              <a:rPr sz="1300" spc="40" dirty="0">
                <a:latin typeface="Arial Unicode MS"/>
                <a:cs typeface="Arial Unicode MS"/>
              </a:rPr>
              <a:t> </a:t>
            </a:r>
            <a:r>
              <a:rPr sz="1300" spc="45" dirty="0">
                <a:latin typeface="Arial Unicode MS"/>
                <a:cs typeface="Arial Unicode MS"/>
              </a:rPr>
              <a:t>aumenta</a:t>
            </a:r>
            <a:endParaRPr sz="13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475"/>
              </a:spcBef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sz="1600" spc="-50" dirty="0">
                <a:latin typeface="Arial Unicode MS"/>
                <a:cs typeface="Arial Unicode MS"/>
              </a:rPr>
              <a:t>El</a:t>
            </a:r>
            <a:r>
              <a:rPr sz="1600" spc="-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límite</a:t>
            </a:r>
            <a:r>
              <a:rPr sz="1600" spc="-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 </a:t>
            </a:r>
            <a:r>
              <a:rPr sz="1600" spc="45" dirty="0">
                <a:latin typeface="Arial Unicode MS"/>
                <a:cs typeface="Arial Unicode MS"/>
              </a:rPr>
              <a:t>subfrecuencia</a:t>
            </a:r>
            <a:r>
              <a:rPr sz="1600" spc="-5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generalmente</a:t>
            </a:r>
            <a:r>
              <a:rPr sz="160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lo</a:t>
            </a:r>
            <a:r>
              <a:rPr sz="1600" spc="-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dictan</a:t>
            </a:r>
            <a:r>
              <a:rPr sz="1600" dirty="0">
                <a:latin typeface="Arial Unicode MS"/>
                <a:cs typeface="Arial Unicode MS"/>
              </a:rPr>
              <a:t> el</a:t>
            </a:r>
            <a:r>
              <a:rPr sz="1600" spc="-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generador</a:t>
            </a:r>
            <a:r>
              <a:rPr sz="1600" spc="-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 la</a:t>
            </a:r>
            <a:r>
              <a:rPr sz="1600" spc="-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turbina.</a:t>
            </a:r>
            <a:endParaRPr sz="16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439"/>
              </a:spcBef>
              <a:buSzPct val="105882"/>
              <a:buChar char="-"/>
              <a:tabLst>
                <a:tab pos="755015" algn="l"/>
                <a:tab pos="755650" algn="l"/>
              </a:tabLst>
            </a:pPr>
            <a:r>
              <a:rPr sz="1700" dirty="0">
                <a:latin typeface="Arial Unicode MS"/>
                <a:cs typeface="Arial Unicode MS"/>
              </a:rPr>
              <a:t>Generador:</a:t>
            </a:r>
            <a:r>
              <a:rPr sz="1700" spc="114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V/Hz</a:t>
            </a:r>
            <a:r>
              <a:rPr sz="1700" spc="12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y</a:t>
            </a:r>
            <a:r>
              <a:rPr sz="1700" spc="114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carga</a:t>
            </a:r>
            <a:endParaRPr sz="17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430"/>
              </a:spcBef>
              <a:buSzPct val="144000"/>
              <a:buChar char="-"/>
              <a:tabLst>
                <a:tab pos="755015" algn="l"/>
                <a:tab pos="755650" algn="l"/>
              </a:tabLst>
            </a:pPr>
            <a:r>
              <a:rPr sz="1250" dirty="0">
                <a:latin typeface="Arial Unicode MS"/>
                <a:cs typeface="Arial Unicode MS"/>
              </a:rPr>
              <a:t>Turbina:</a:t>
            </a:r>
            <a:r>
              <a:rPr sz="1250" spc="95" dirty="0">
                <a:latin typeface="Arial Unicode MS"/>
                <a:cs typeface="Arial Unicode MS"/>
              </a:rPr>
              <a:t> </a:t>
            </a:r>
            <a:r>
              <a:rPr sz="1250" spc="50" dirty="0">
                <a:latin typeface="Arial Unicode MS"/>
                <a:cs typeface="Arial Unicode MS"/>
              </a:rPr>
              <a:t>problemas</a:t>
            </a:r>
            <a:r>
              <a:rPr sz="1250" spc="9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</a:t>
            </a:r>
            <a:r>
              <a:rPr sz="1250" spc="95" dirty="0">
                <a:latin typeface="Arial Unicode MS"/>
                <a:cs typeface="Arial Unicode MS"/>
              </a:rPr>
              <a:t> </a:t>
            </a:r>
            <a:r>
              <a:rPr sz="1250" spc="-10" dirty="0">
                <a:latin typeface="Arial Unicode MS"/>
                <a:cs typeface="Arial Unicode MS"/>
              </a:rPr>
              <a:t>vibración</a:t>
            </a:r>
            <a:endParaRPr sz="125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Font typeface="Arial Unicode MS"/>
              <a:buChar char="-"/>
            </a:pPr>
            <a:endParaRPr sz="17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148148"/>
              <a:buChar char="-"/>
              <a:tabLst>
                <a:tab pos="354965" algn="l"/>
                <a:tab pos="356235" algn="l"/>
              </a:tabLst>
            </a:pPr>
            <a:r>
              <a:rPr sz="1350" dirty="0">
                <a:latin typeface="Arial Unicode MS"/>
                <a:cs typeface="Arial Unicode MS"/>
              </a:rPr>
              <a:t>La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sobrefrecuencia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puede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spc="65" dirty="0">
                <a:latin typeface="Arial Unicode MS"/>
                <a:cs typeface="Arial Unicode MS"/>
              </a:rPr>
              <a:t>ocurrir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spc="75" dirty="0">
                <a:latin typeface="Arial Unicode MS"/>
                <a:cs typeface="Arial Unicode MS"/>
              </a:rPr>
              <a:t>por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el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rechazo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la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carga</a:t>
            </a:r>
            <a:endParaRPr sz="13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480"/>
              </a:spcBef>
              <a:buSzPct val="133333"/>
              <a:buChar char="-"/>
              <a:tabLst>
                <a:tab pos="354965" algn="l"/>
                <a:tab pos="356235" algn="l"/>
              </a:tabLst>
            </a:pP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sobrefrecuencia</a:t>
            </a:r>
            <a:r>
              <a:rPr sz="1500" spc="60" dirty="0">
                <a:latin typeface="Arial Unicode MS"/>
                <a:cs typeface="Arial Unicode MS"/>
              </a:rPr>
              <a:t> </a:t>
            </a:r>
            <a:r>
              <a:rPr sz="1500" spc="75" dirty="0">
                <a:latin typeface="Arial Unicode MS"/>
                <a:cs typeface="Arial Unicode MS"/>
              </a:rPr>
              <a:t>normalmente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75" dirty="0">
                <a:latin typeface="Arial Unicode MS"/>
                <a:cs typeface="Arial Unicode MS"/>
              </a:rPr>
              <a:t>no</a:t>
            </a:r>
            <a:r>
              <a:rPr sz="1500" spc="6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es</a:t>
            </a:r>
            <a:r>
              <a:rPr sz="1500" spc="60" dirty="0">
                <a:latin typeface="Arial Unicode MS"/>
                <a:cs typeface="Arial Unicode MS"/>
              </a:rPr>
              <a:t> </a:t>
            </a:r>
            <a:r>
              <a:rPr sz="1500" spc="90" dirty="0">
                <a:latin typeface="Arial Unicode MS"/>
                <a:cs typeface="Arial Unicode MS"/>
              </a:rPr>
              <a:t>un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70" dirty="0">
                <a:latin typeface="Arial Unicode MS"/>
                <a:cs typeface="Arial Unicode MS"/>
              </a:rPr>
              <a:t>problema</a:t>
            </a:r>
            <a:r>
              <a:rPr sz="1500" spc="6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con</a:t>
            </a:r>
            <a:r>
              <a:rPr sz="1500" spc="6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5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generador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97964" y="5738991"/>
            <a:ext cx="3442335" cy="71628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297815" indent="-285750">
              <a:lnSpc>
                <a:spcPct val="100000"/>
              </a:lnSpc>
              <a:spcBef>
                <a:spcPts val="254"/>
              </a:spcBef>
              <a:buSzPct val="117647"/>
              <a:buChar char="-"/>
              <a:tabLst>
                <a:tab pos="297815" algn="l"/>
                <a:tab pos="298450" algn="l"/>
              </a:tabLst>
            </a:pPr>
            <a:r>
              <a:rPr sz="1700" spc="-110" dirty="0">
                <a:latin typeface="Arial Unicode MS"/>
                <a:cs typeface="Arial Unicode MS"/>
              </a:rPr>
              <a:t>Se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mejora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 </a:t>
            </a:r>
            <a:r>
              <a:rPr sz="1700" spc="-10" dirty="0">
                <a:latin typeface="Arial Unicode MS"/>
                <a:cs typeface="Arial Unicode MS"/>
              </a:rPr>
              <a:t>ventilación.</a:t>
            </a:r>
            <a:endParaRPr sz="1700">
              <a:latin typeface="Arial Unicode MS"/>
              <a:cs typeface="Arial Unicode MS"/>
            </a:endParaRPr>
          </a:p>
          <a:p>
            <a:pPr marL="297815" indent="-285750">
              <a:lnSpc>
                <a:spcPct val="100000"/>
              </a:lnSpc>
              <a:spcBef>
                <a:spcPts val="480"/>
              </a:spcBef>
              <a:buSzPct val="142857"/>
              <a:buChar char="-"/>
              <a:tabLst>
                <a:tab pos="297815" algn="l"/>
                <a:tab pos="298450" algn="l"/>
              </a:tabLst>
            </a:pP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densidad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spc="65" dirty="0">
                <a:latin typeface="Arial Unicode MS"/>
                <a:cs typeface="Arial Unicode MS"/>
              </a:rPr>
              <a:t>flujo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(V/Hz)</a:t>
            </a:r>
            <a:r>
              <a:rPr sz="1400" spc="4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disminuye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0765" y="6490673"/>
            <a:ext cx="71748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2000" spc="-50" dirty="0"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	</a:t>
            </a:r>
            <a:r>
              <a:rPr sz="1600" spc="-50" dirty="0">
                <a:latin typeface="Arial Unicode MS"/>
                <a:cs typeface="Arial Unicode MS"/>
              </a:rPr>
              <a:t>El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límite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sobrefrecuencia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generalmente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lo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dicta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spc="80" dirty="0">
                <a:latin typeface="Arial Unicode MS"/>
                <a:cs typeface="Arial Unicode MS"/>
              </a:rPr>
              <a:t>turbina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(vibración)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73073" y="5827529"/>
            <a:ext cx="82994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80" dirty="0">
                <a:solidFill>
                  <a:srgbClr val="70309F"/>
                </a:solidFill>
                <a:latin typeface="Trebuchet MS"/>
                <a:cs typeface="Trebuchet MS"/>
              </a:rPr>
              <a:t>81-</a:t>
            </a:r>
            <a:r>
              <a:rPr sz="2800" b="1" spc="204" dirty="0">
                <a:solidFill>
                  <a:srgbClr val="70309F"/>
                </a:solidFill>
                <a:latin typeface="Trebuchet MS"/>
                <a:cs typeface="Trebuchet MS"/>
              </a:rPr>
              <a:t>O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67711" y="1648205"/>
            <a:ext cx="2537460" cy="3716020"/>
            <a:chOff x="2267711" y="1648205"/>
            <a:chExt cx="2537460" cy="37160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11" y="4016501"/>
              <a:ext cx="2537460" cy="134721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7711" y="1648205"/>
              <a:ext cx="2537460" cy="2390394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1997964" y="1626870"/>
            <a:ext cx="201295" cy="2216785"/>
            <a:chOff x="1997964" y="1626870"/>
            <a:chExt cx="201295" cy="221678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97964" y="3432048"/>
              <a:ext cx="195071" cy="4114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97964" y="2980944"/>
              <a:ext cx="195071" cy="4114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97964" y="2529078"/>
              <a:ext cx="195071" cy="4114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97964" y="2077974"/>
              <a:ext cx="195071" cy="41148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97964" y="1626870"/>
              <a:ext cx="201168" cy="41148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997964" y="3909821"/>
            <a:ext cx="195580" cy="1765935"/>
            <a:chOff x="1997964" y="3909821"/>
            <a:chExt cx="195580" cy="1765935"/>
          </a:xfrm>
        </p:grpSpPr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97964" y="5263895"/>
              <a:ext cx="195071" cy="41148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97964" y="4814315"/>
              <a:ext cx="195071" cy="40690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97964" y="4361687"/>
              <a:ext cx="195071" cy="41148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97964" y="3909821"/>
              <a:ext cx="195071" cy="411480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2353055" y="1877567"/>
            <a:ext cx="1420495" cy="155575"/>
            <a:chOff x="2353055" y="1877567"/>
            <a:chExt cx="1420495" cy="155575"/>
          </a:xfrm>
        </p:grpSpPr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53055" y="1877567"/>
              <a:ext cx="1420368" cy="7772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53055" y="1955291"/>
              <a:ext cx="1420368" cy="77723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346198" y="2706623"/>
            <a:ext cx="2267712" cy="20116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353055" y="4188714"/>
            <a:ext cx="1956815" cy="164592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353055" y="4565903"/>
            <a:ext cx="2365247" cy="201168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2353055" y="5003291"/>
            <a:ext cx="1420495" cy="155575"/>
            <a:chOff x="2353055" y="5003291"/>
            <a:chExt cx="1420495" cy="155575"/>
          </a:xfrm>
        </p:grpSpPr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53055" y="5003291"/>
              <a:ext cx="1420368" cy="7772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53055" y="5081015"/>
              <a:ext cx="1420368" cy="77723"/>
            </a:xfrm>
            <a:prstGeom prst="rect">
              <a:avLst/>
            </a:prstGeom>
          </p:spPr>
        </p:pic>
      </p:grpSp>
      <p:sp>
        <p:nvSpPr>
          <p:cNvPr id="25" name="object 25"/>
          <p:cNvSpPr/>
          <p:nvPr/>
        </p:nvSpPr>
        <p:spPr>
          <a:xfrm>
            <a:off x="2267711" y="3499865"/>
            <a:ext cx="393700" cy="0"/>
          </a:xfrm>
          <a:custGeom>
            <a:avLst/>
            <a:gdLst/>
            <a:ahLst/>
            <a:cxnLst/>
            <a:rect l="l" t="t" r="r" b="b"/>
            <a:pathLst>
              <a:path w="393700">
                <a:moveTo>
                  <a:pt x="0" y="0"/>
                </a:moveTo>
                <a:lnTo>
                  <a:pt x="393192" y="0"/>
                </a:lnTo>
              </a:path>
            </a:pathLst>
          </a:custGeom>
          <a:ln w="67360">
            <a:solidFill>
              <a:srgbClr val="00A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2660904" y="3376421"/>
            <a:ext cx="2122170" cy="258445"/>
            <a:chOff x="2660904" y="3376421"/>
            <a:chExt cx="2122170" cy="258445"/>
          </a:xfrm>
        </p:grpSpPr>
        <p:sp>
          <p:nvSpPr>
            <p:cNvPr id="27" name="object 27"/>
            <p:cNvSpPr/>
            <p:nvPr/>
          </p:nvSpPr>
          <p:spPr>
            <a:xfrm>
              <a:off x="4389882" y="3499865"/>
              <a:ext cx="393700" cy="0"/>
            </a:xfrm>
            <a:custGeom>
              <a:avLst/>
              <a:gdLst/>
              <a:ahLst/>
              <a:cxnLst/>
              <a:rect l="l" t="t" r="r" b="b"/>
              <a:pathLst>
                <a:path w="393700">
                  <a:moveTo>
                    <a:pt x="0" y="0"/>
                  </a:moveTo>
                  <a:lnTo>
                    <a:pt x="393192" y="0"/>
                  </a:lnTo>
                </a:path>
              </a:pathLst>
            </a:custGeom>
            <a:ln w="67360">
              <a:solidFill>
                <a:srgbClr val="00A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660904" y="3376421"/>
              <a:ext cx="1729105" cy="258445"/>
            </a:xfrm>
            <a:custGeom>
              <a:avLst/>
              <a:gdLst/>
              <a:ahLst/>
              <a:cxnLst/>
              <a:rect l="l" t="t" r="r" b="b"/>
              <a:pathLst>
                <a:path w="1729104" h="258445">
                  <a:moveTo>
                    <a:pt x="1728977" y="258317"/>
                  </a:moveTo>
                  <a:lnTo>
                    <a:pt x="1728977" y="0"/>
                  </a:lnTo>
                  <a:lnTo>
                    <a:pt x="0" y="0"/>
                  </a:lnTo>
                  <a:lnTo>
                    <a:pt x="0" y="258317"/>
                  </a:lnTo>
                  <a:lnTo>
                    <a:pt x="1728977" y="2583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713482" y="3423665"/>
              <a:ext cx="1682496" cy="6400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713482" y="3487673"/>
              <a:ext cx="1682496" cy="6400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713482" y="3551681"/>
              <a:ext cx="1682496" cy="64007"/>
            </a:xfrm>
            <a:prstGeom prst="rect">
              <a:avLst/>
            </a:prstGeom>
          </p:spPr>
        </p:pic>
      </p:grpSp>
      <p:pic>
        <p:nvPicPr>
          <p:cNvPr id="32" name="object 3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040373" y="3881628"/>
            <a:ext cx="2537460" cy="1504188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6018276" y="1670304"/>
            <a:ext cx="2559685" cy="2368550"/>
            <a:chOff x="6018276" y="1670304"/>
            <a:chExt cx="2559685" cy="2368550"/>
          </a:xfrm>
        </p:grpSpPr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040374" y="1670304"/>
              <a:ext cx="2537460" cy="150418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018276" y="3039618"/>
              <a:ext cx="2559557" cy="998981"/>
            </a:xfrm>
            <a:prstGeom prst="rect">
              <a:avLst/>
            </a:prstGeom>
          </p:spPr>
        </p:pic>
      </p:grpSp>
      <p:grpSp>
        <p:nvGrpSpPr>
          <p:cNvPr id="36" name="object 36"/>
          <p:cNvGrpSpPr/>
          <p:nvPr/>
        </p:nvGrpSpPr>
        <p:grpSpPr>
          <a:xfrm>
            <a:off x="5505450" y="3458717"/>
            <a:ext cx="463550" cy="411480"/>
            <a:chOff x="5505450" y="3458717"/>
            <a:chExt cx="463550" cy="411480"/>
          </a:xfrm>
        </p:grpSpPr>
        <p:pic>
          <p:nvPicPr>
            <p:cNvPr id="37" name="object 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05450" y="3458717"/>
              <a:ext cx="241553" cy="41148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767577" y="3458717"/>
              <a:ext cx="201168" cy="411480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5505450" y="1653539"/>
            <a:ext cx="463550" cy="1495425"/>
            <a:chOff x="5505450" y="1653539"/>
            <a:chExt cx="463550" cy="1495425"/>
          </a:xfrm>
        </p:grpSpPr>
        <p:pic>
          <p:nvPicPr>
            <p:cNvPr id="40" name="object 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05450" y="2737103"/>
              <a:ext cx="241553" cy="41148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767577" y="2737103"/>
              <a:ext cx="195071" cy="41148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05450" y="2375915"/>
              <a:ext cx="241553" cy="41148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767577" y="2375915"/>
              <a:ext cx="195071" cy="41148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05450" y="2014727"/>
              <a:ext cx="241553" cy="41148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767577" y="2014727"/>
              <a:ext cx="201168" cy="41148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05450" y="1653539"/>
              <a:ext cx="241553" cy="41148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767577" y="1653539"/>
              <a:ext cx="195071" cy="411480"/>
            </a:xfrm>
            <a:prstGeom prst="rect">
              <a:avLst/>
            </a:prstGeom>
          </p:spPr>
        </p:pic>
      </p:grpSp>
      <p:grpSp>
        <p:nvGrpSpPr>
          <p:cNvPr id="48" name="object 48"/>
          <p:cNvGrpSpPr/>
          <p:nvPr/>
        </p:nvGrpSpPr>
        <p:grpSpPr>
          <a:xfrm>
            <a:off x="6118097" y="1906523"/>
            <a:ext cx="1420495" cy="155575"/>
            <a:chOff x="6118097" y="1906523"/>
            <a:chExt cx="1420495" cy="155575"/>
          </a:xfrm>
        </p:grpSpPr>
        <p:pic>
          <p:nvPicPr>
            <p:cNvPr id="49" name="object 4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118097" y="1906523"/>
              <a:ext cx="1420368" cy="7772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118097" y="1984247"/>
              <a:ext cx="1420368" cy="77723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6112002" y="2740151"/>
            <a:ext cx="1164590" cy="182880"/>
            <a:chOff x="6112002" y="2740151"/>
            <a:chExt cx="1164590" cy="182880"/>
          </a:xfrm>
        </p:grpSpPr>
        <p:pic>
          <p:nvPicPr>
            <p:cNvPr id="52" name="object 5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112002" y="2740151"/>
              <a:ext cx="1164335" cy="9143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112002" y="2831591"/>
              <a:ext cx="1164335" cy="91439"/>
            </a:xfrm>
            <a:prstGeom prst="rect">
              <a:avLst/>
            </a:prstGeom>
          </p:spPr>
        </p:pic>
      </p:grpSp>
      <p:pic>
        <p:nvPicPr>
          <p:cNvPr id="54" name="object 54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6125717" y="4215384"/>
            <a:ext cx="1956815" cy="164592"/>
          </a:xfrm>
          <a:prstGeom prst="rect">
            <a:avLst/>
          </a:prstGeom>
        </p:spPr>
      </p:pic>
      <p:grpSp>
        <p:nvGrpSpPr>
          <p:cNvPr id="55" name="object 55"/>
          <p:cNvGrpSpPr/>
          <p:nvPr/>
        </p:nvGrpSpPr>
        <p:grpSpPr>
          <a:xfrm>
            <a:off x="6125717" y="5029961"/>
            <a:ext cx="1420495" cy="155575"/>
            <a:chOff x="6125717" y="5029961"/>
            <a:chExt cx="1420495" cy="155575"/>
          </a:xfrm>
        </p:grpSpPr>
        <p:pic>
          <p:nvPicPr>
            <p:cNvPr id="56" name="object 5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125717" y="5029961"/>
              <a:ext cx="1420368" cy="7772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125717" y="5107685"/>
              <a:ext cx="1420368" cy="77723"/>
            </a:xfrm>
            <a:prstGeom prst="rect">
              <a:avLst/>
            </a:prstGeom>
          </p:spPr>
        </p:pic>
      </p:grpSp>
      <p:sp>
        <p:nvSpPr>
          <p:cNvPr id="58" name="object 58"/>
          <p:cNvSpPr/>
          <p:nvPr/>
        </p:nvSpPr>
        <p:spPr>
          <a:xfrm>
            <a:off x="6040373" y="3533394"/>
            <a:ext cx="123825" cy="0"/>
          </a:xfrm>
          <a:custGeom>
            <a:avLst/>
            <a:gdLst/>
            <a:ahLst/>
            <a:cxnLst/>
            <a:rect l="l" t="t" r="r" b="b"/>
            <a:pathLst>
              <a:path w="123825">
                <a:moveTo>
                  <a:pt x="0" y="0"/>
                </a:moveTo>
                <a:lnTo>
                  <a:pt x="123443" y="0"/>
                </a:lnTo>
              </a:path>
            </a:pathLst>
          </a:custGeom>
          <a:ln w="67360">
            <a:solidFill>
              <a:srgbClr val="00A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9" name="object 59"/>
          <p:cNvGrpSpPr/>
          <p:nvPr/>
        </p:nvGrpSpPr>
        <p:grpSpPr>
          <a:xfrm>
            <a:off x="6163817" y="3297935"/>
            <a:ext cx="2392045" cy="438150"/>
            <a:chOff x="6163817" y="3297935"/>
            <a:chExt cx="2392045" cy="438150"/>
          </a:xfrm>
        </p:grpSpPr>
        <p:sp>
          <p:nvSpPr>
            <p:cNvPr id="60" name="object 60"/>
            <p:cNvSpPr/>
            <p:nvPr/>
          </p:nvSpPr>
          <p:spPr>
            <a:xfrm>
              <a:off x="8398001" y="3533393"/>
              <a:ext cx="158115" cy="0"/>
            </a:xfrm>
            <a:custGeom>
              <a:avLst/>
              <a:gdLst/>
              <a:ahLst/>
              <a:cxnLst/>
              <a:rect l="l" t="t" r="r" b="b"/>
              <a:pathLst>
                <a:path w="158115">
                  <a:moveTo>
                    <a:pt x="0" y="0"/>
                  </a:moveTo>
                  <a:lnTo>
                    <a:pt x="157734" y="0"/>
                  </a:lnTo>
                </a:path>
              </a:pathLst>
            </a:custGeom>
            <a:ln w="67360">
              <a:solidFill>
                <a:srgbClr val="00A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163817" y="3297935"/>
              <a:ext cx="2235707" cy="438150"/>
            </a:xfrm>
            <a:prstGeom prst="rect">
              <a:avLst/>
            </a:prstGeom>
          </p:spPr>
        </p:pic>
      </p:grpSp>
      <p:grpSp>
        <p:nvGrpSpPr>
          <p:cNvPr id="62" name="object 62"/>
          <p:cNvGrpSpPr/>
          <p:nvPr/>
        </p:nvGrpSpPr>
        <p:grpSpPr>
          <a:xfrm>
            <a:off x="5505450" y="3097529"/>
            <a:ext cx="457200" cy="411480"/>
            <a:chOff x="5505450" y="3097529"/>
            <a:chExt cx="457200" cy="411480"/>
          </a:xfrm>
        </p:grpSpPr>
        <p:pic>
          <p:nvPicPr>
            <p:cNvPr id="63" name="object 6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05450" y="3097529"/>
              <a:ext cx="241553" cy="41148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767577" y="3097529"/>
              <a:ext cx="195071" cy="411480"/>
            </a:xfrm>
            <a:prstGeom prst="rect">
              <a:avLst/>
            </a:prstGeom>
          </p:spPr>
        </p:pic>
      </p:grpSp>
      <p:grpSp>
        <p:nvGrpSpPr>
          <p:cNvPr id="65" name="object 65"/>
          <p:cNvGrpSpPr/>
          <p:nvPr/>
        </p:nvGrpSpPr>
        <p:grpSpPr>
          <a:xfrm>
            <a:off x="5505450" y="3819905"/>
            <a:ext cx="464184" cy="1855470"/>
            <a:chOff x="5505450" y="3819905"/>
            <a:chExt cx="464184" cy="1855470"/>
          </a:xfrm>
        </p:grpSpPr>
        <p:pic>
          <p:nvPicPr>
            <p:cNvPr id="66" name="object 6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505450" y="4902708"/>
              <a:ext cx="241553" cy="411480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768340" y="4902708"/>
              <a:ext cx="201168" cy="41148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505450" y="4541519"/>
              <a:ext cx="241553" cy="411480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768340" y="4541519"/>
              <a:ext cx="195071" cy="411480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505450" y="4181093"/>
              <a:ext cx="241553" cy="411480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768340" y="4181093"/>
              <a:ext cx="195071" cy="411480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505450" y="3819905"/>
              <a:ext cx="241553" cy="41148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768340" y="3819905"/>
              <a:ext cx="195071" cy="411480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505450" y="5263895"/>
              <a:ext cx="241553" cy="411480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768340" y="5263895"/>
              <a:ext cx="195071" cy="411480"/>
            </a:xfrm>
            <a:prstGeom prst="rect">
              <a:avLst/>
            </a:prstGeom>
          </p:spPr>
        </p:pic>
      </p:grpSp>
      <p:grpSp>
        <p:nvGrpSpPr>
          <p:cNvPr id="76" name="object 76"/>
          <p:cNvGrpSpPr/>
          <p:nvPr/>
        </p:nvGrpSpPr>
        <p:grpSpPr>
          <a:xfrm>
            <a:off x="4884064" y="1827276"/>
            <a:ext cx="561340" cy="1156335"/>
            <a:chOff x="4884064" y="1827276"/>
            <a:chExt cx="561340" cy="1156335"/>
          </a:xfrm>
        </p:grpSpPr>
        <p:sp>
          <p:nvSpPr>
            <p:cNvPr id="77" name="object 77"/>
            <p:cNvSpPr/>
            <p:nvPr/>
          </p:nvSpPr>
          <p:spPr>
            <a:xfrm>
              <a:off x="4906517" y="2040636"/>
              <a:ext cx="448945" cy="920750"/>
            </a:xfrm>
            <a:custGeom>
              <a:avLst/>
              <a:gdLst/>
              <a:ahLst/>
              <a:cxnLst/>
              <a:rect l="l" t="t" r="r" b="b"/>
              <a:pathLst>
                <a:path w="448945" h="920750">
                  <a:moveTo>
                    <a:pt x="448817" y="0"/>
                  </a:moveTo>
                  <a:lnTo>
                    <a:pt x="0" y="920496"/>
                  </a:lnTo>
                </a:path>
              </a:pathLst>
            </a:custGeom>
            <a:ln w="44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266181" y="1827276"/>
              <a:ext cx="179070" cy="269875"/>
            </a:xfrm>
            <a:custGeom>
              <a:avLst/>
              <a:gdLst/>
              <a:ahLst/>
              <a:cxnLst/>
              <a:rect l="l" t="t" r="r" b="b"/>
              <a:pathLst>
                <a:path w="179070" h="269875">
                  <a:moveTo>
                    <a:pt x="179069" y="0"/>
                  </a:moveTo>
                  <a:lnTo>
                    <a:pt x="0" y="191262"/>
                  </a:lnTo>
                  <a:lnTo>
                    <a:pt x="145541" y="269748"/>
                  </a:lnTo>
                  <a:lnTo>
                    <a:pt x="1790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4917592" y="4050436"/>
            <a:ext cx="561340" cy="1144905"/>
            <a:chOff x="4917592" y="4050436"/>
            <a:chExt cx="561340" cy="1144905"/>
          </a:xfrm>
        </p:grpSpPr>
        <p:sp>
          <p:nvSpPr>
            <p:cNvPr id="80" name="object 80"/>
            <p:cNvSpPr/>
            <p:nvPr/>
          </p:nvSpPr>
          <p:spPr>
            <a:xfrm>
              <a:off x="4940046" y="4072890"/>
              <a:ext cx="438150" cy="920750"/>
            </a:xfrm>
            <a:custGeom>
              <a:avLst/>
              <a:gdLst/>
              <a:ahLst/>
              <a:cxnLst/>
              <a:rect l="l" t="t" r="r" b="b"/>
              <a:pathLst>
                <a:path w="438150" h="920750">
                  <a:moveTo>
                    <a:pt x="438150" y="920496"/>
                  </a:moveTo>
                  <a:lnTo>
                    <a:pt x="0" y="0"/>
                  </a:lnTo>
                </a:path>
              </a:pathLst>
            </a:custGeom>
            <a:ln w="44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299710" y="4936998"/>
              <a:ext cx="179070" cy="258445"/>
            </a:xfrm>
            <a:custGeom>
              <a:avLst/>
              <a:gdLst/>
              <a:ahLst/>
              <a:cxnLst/>
              <a:rect l="l" t="t" r="r" b="b"/>
              <a:pathLst>
                <a:path w="179070" h="258445">
                  <a:moveTo>
                    <a:pt x="179069" y="258318"/>
                  </a:moveTo>
                  <a:lnTo>
                    <a:pt x="145541" y="0"/>
                  </a:lnTo>
                  <a:lnTo>
                    <a:pt x="0" y="78486"/>
                  </a:lnTo>
                  <a:lnTo>
                    <a:pt x="179069" y="2583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z="2000" spc="95" dirty="0"/>
              <a:t>generatt</a:t>
            </a:r>
            <a:r>
              <a:rPr sz="2000" spc="-894" dirty="0"/>
              <a:t>o</a:t>
            </a:r>
            <a:r>
              <a:rPr sz="2400" spc="80" dirty="0"/>
              <a:t>o</a:t>
            </a:r>
            <a:r>
              <a:rPr sz="2400" spc="45" dirty="0"/>
              <a:t> </a:t>
            </a:r>
            <a:r>
              <a:rPr sz="2400" spc="-475" dirty="0"/>
              <a:t>p</a:t>
            </a:r>
            <a:r>
              <a:rPr sz="2400" spc="65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5" dirty="0"/>
              <a:t>t</a:t>
            </a:r>
            <a:r>
              <a:rPr sz="2400" spc="-1245" dirty="0"/>
              <a:t>C</a:t>
            </a:r>
            <a:r>
              <a:rPr sz="2400" spc="80" dirty="0"/>
              <a:t>t</a:t>
            </a:r>
            <a:r>
              <a:rPr sz="2400" spc="-1400" dirty="0"/>
              <a:t>e</a:t>
            </a:r>
            <a:r>
              <a:rPr sz="1400" spc="-515" dirty="0"/>
              <a:t>c</a:t>
            </a:r>
            <a:r>
              <a:rPr sz="2400" spc="-875" dirty="0"/>
              <a:t>E</a:t>
            </a:r>
            <a:r>
              <a:rPr sz="1400" spc="60" dirty="0"/>
              <a:t>tio</a:t>
            </a:r>
            <a:r>
              <a:rPr sz="1400" spc="-215" dirty="0"/>
              <a:t>i</a:t>
            </a:r>
            <a:r>
              <a:rPr sz="2400" spc="-1175" dirty="0"/>
              <a:t>e</a:t>
            </a:r>
            <a:r>
              <a:rPr sz="1400" spc="75" dirty="0"/>
              <a:t>o</a:t>
            </a:r>
            <a:r>
              <a:rPr sz="1400" spc="-50" dirty="0"/>
              <a:t> </a:t>
            </a:r>
            <a:r>
              <a:rPr sz="2400" spc="-1410" dirty="0"/>
              <a:t>n</a:t>
            </a:r>
            <a:r>
              <a:rPr spc="75" dirty="0"/>
              <a:t>norte</a:t>
            </a:r>
            <a:endParaRPr sz="2400"/>
          </a:p>
        </p:txBody>
      </p:sp>
      <p:sp>
        <p:nvSpPr>
          <p:cNvPr id="86" name="object 86"/>
          <p:cNvSpPr txBox="1"/>
          <p:nvPr/>
        </p:nvSpPr>
        <p:spPr>
          <a:xfrm>
            <a:off x="3666058" y="1139697"/>
            <a:ext cx="22555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275" dirty="0">
                <a:solidFill>
                  <a:srgbClr val="70309F"/>
                </a:solidFill>
                <a:latin typeface="Arial Unicode MS"/>
                <a:cs typeface="Arial Unicode MS"/>
              </a:rPr>
              <a:t>m</a:t>
            </a:r>
            <a:r>
              <a:rPr sz="2800" spc="-5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800" spc="-10" dirty="0">
                <a:solidFill>
                  <a:srgbClr val="70309F"/>
                </a:solidFill>
                <a:latin typeface="Arial Unicode MS"/>
                <a:cs typeface="Arial Unicode MS"/>
              </a:rPr>
              <a:t>Frecuencia</a:t>
            </a:r>
            <a:endParaRPr sz="2800">
              <a:latin typeface="Arial Unicode MS"/>
              <a:cs typeface="Arial Unicode MS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319179" y="1323847"/>
            <a:ext cx="52514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10" dirty="0">
                <a:solidFill>
                  <a:srgbClr val="70309F"/>
                </a:solidFill>
                <a:latin typeface="Arial Unicode MS"/>
                <a:cs typeface="Arial Unicode MS"/>
              </a:rPr>
              <a:t>nuevo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632713" y="5471160"/>
            <a:ext cx="8234680" cy="178498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54965" marR="326390" indent="-342900">
              <a:lnSpc>
                <a:spcPts val="2160"/>
              </a:lnSpc>
              <a:spcBef>
                <a:spcPts val="280"/>
              </a:spcBef>
              <a:buSzPct val="144000"/>
              <a:buChar char="-"/>
              <a:tabLst>
                <a:tab pos="354965" algn="l"/>
                <a:tab pos="355600" algn="l"/>
              </a:tabLst>
            </a:pPr>
            <a:r>
              <a:rPr sz="1250" dirty="0">
                <a:latin typeface="Arial Unicode MS"/>
                <a:cs typeface="Arial Unicode MS"/>
              </a:rPr>
              <a:t>Para</a:t>
            </a:r>
            <a:r>
              <a:rPr sz="1250" spc="11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eventos</a:t>
            </a:r>
            <a:r>
              <a:rPr sz="1250" spc="11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</a:t>
            </a:r>
            <a:r>
              <a:rPr sz="1250" spc="114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sobrefrecuencia,</a:t>
            </a:r>
            <a:r>
              <a:rPr sz="1250" spc="11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la</a:t>
            </a:r>
            <a:r>
              <a:rPr sz="1250" spc="114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potencia</a:t>
            </a:r>
            <a:r>
              <a:rPr sz="1250" spc="11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del</a:t>
            </a:r>
            <a:r>
              <a:rPr sz="1250" spc="110" dirty="0">
                <a:latin typeface="Arial Unicode MS"/>
                <a:cs typeface="Arial Unicode MS"/>
              </a:rPr>
              <a:t> </a:t>
            </a:r>
            <a:r>
              <a:rPr sz="1250" spc="85" dirty="0">
                <a:latin typeface="Arial Unicode MS"/>
                <a:cs typeface="Arial Unicode MS"/>
              </a:rPr>
              <a:t>motor</a:t>
            </a:r>
            <a:r>
              <a:rPr sz="1250" spc="114" dirty="0">
                <a:latin typeface="Arial Unicode MS"/>
                <a:cs typeface="Arial Unicode MS"/>
              </a:rPr>
              <a:t> </a:t>
            </a:r>
            <a:r>
              <a:rPr sz="1250" spc="65" dirty="0">
                <a:latin typeface="Arial Unicode MS"/>
                <a:cs typeface="Arial Unicode MS"/>
              </a:rPr>
              <a:t>primario</a:t>
            </a:r>
            <a:r>
              <a:rPr sz="1250" spc="11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del</a:t>
            </a:r>
            <a:r>
              <a:rPr sz="1250" spc="114" dirty="0">
                <a:latin typeface="Arial Unicode MS"/>
                <a:cs typeface="Arial Unicode MS"/>
              </a:rPr>
              <a:t> </a:t>
            </a:r>
            <a:r>
              <a:rPr sz="1250" spc="50" dirty="0">
                <a:latin typeface="Arial Unicode MS"/>
                <a:cs typeface="Arial Unicode MS"/>
              </a:rPr>
              <a:t>generador</a:t>
            </a:r>
            <a:r>
              <a:rPr sz="1250" spc="11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se</a:t>
            </a:r>
            <a:r>
              <a:rPr sz="1250" spc="114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reduce</a:t>
            </a:r>
            <a:r>
              <a:rPr sz="1250" spc="11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para</a:t>
            </a:r>
            <a:r>
              <a:rPr sz="1250" spc="11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que</a:t>
            </a:r>
            <a:r>
              <a:rPr sz="1250" spc="114" dirty="0">
                <a:latin typeface="Arial Unicode MS"/>
                <a:cs typeface="Arial Unicode MS"/>
              </a:rPr>
              <a:t> </a:t>
            </a:r>
            <a:r>
              <a:rPr sz="1250" spc="-25" dirty="0">
                <a:latin typeface="Arial Unicode MS"/>
                <a:cs typeface="Arial Unicode MS"/>
              </a:rPr>
              <a:t>la </a:t>
            </a:r>
            <a:r>
              <a:rPr sz="1250" dirty="0">
                <a:latin typeface="Arial Unicode MS"/>
                <a:cs typeface="Arial Unicode MS"/>
              </a:rPr>
              <a:t>generación</a:t>
            </a:r>
            <a:r>
              <a:rPr sz="1250" spc="11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sea</a:t>
            </a:r>
            <a:r>
              <a:rPr sz="1250" spc="114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igual</a:t>
            </a:r>
            <a:r>
              <a:rPr sz="1250" spc="114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a</a:t>
            </a:r>
            <a:r>
              <a:rPr sz="1250" spc="114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la</a:t>
            </a:r>
            <a:r>
              <a:rPr sz="1250" spc="114" dirty="0">
                <a:latin typeface="Arial Unicode MS"/>
                <a:cs typeface="Arial Unicode MS"/>
              </a:rPr>
              <a:t> </a:t>
            </a:r>
            <a:r>
              <a:rPr sz="1250" spc="-10" dirty="0">
                <a:latin typeface="Arial Unicode MS"/>
                <a:cs typeface="Arial Unicode MS"/>
              </a:rPr>
              <a:t>carga.</a:t>
            </a:r>
            <a:endParaRPr sz="1250">
              <a:latin typeface="Arial Unicode MS"/>
              <a:cs typeface="Arial Unicode MS"/>
            </a:endParaRPr>
          </a:p>
          <a:p>
            <a:pPr marL="355600" marR="5080" indent="-342900">
              <a:lnSpc>
                <a:spcPts val="2160"/>
              </a:lnSpc>
              <a:spcBef>
                <a:spcPts val="430"/>
              </a:spcBef>
              <a:buSzPct val="128571"/>
              <a:buChar char="-"/>
              <a:tabLst>
                <a:tab pos="354965" algn="l"/>
                <a:tab pos="355600" algn="l"/>
              </a:tabLst>
            </a:pPr>
            <a:r>
              <a:rPr sz="1400" dirty="0">
                <a:latin typeface="Arial Unicode MS"/>
                <a:cs typeface="Arial Unicode MS"/>
              </a:rPr>
              <a:t>Para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eventos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baja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frecuencia,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spc="65" dirty="0">
                <a:latin typeface="Arial Unicode MS"/>
                <a:cs typeface="Arial Unicode MS"/>
              </a:rPr>
              <a:t>implementa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el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deslastre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carga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para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igualar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carga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la </a:t>
            </a:r>
            <a:r>
              <a:rPr sz="1400" spc="-10" dirty="0">
                <a:latin typeface="Arial Unicode MS"/>
                <a:cs typeface="Arial Unicode MS"/>
              </a:rPr>
              <a:t>generación</a:t>
            </a:r>
            <a:endParaRPr sz="1400">
              <a:latin typeface="Arial Unicode MS"/>
              <a:cs typeface="Arial Unicode MS"/>
            </a:endParaRPr>
          </a:p>
          <a:p>
            <a:pPr marL="755650" marR="438150" indent="-285750">
              <a:lnSpc>
                <a:spcPts val="2160"/>
              </a:lnSpc>
              <a:spcBef>
                <a:spcPts val="380"/>
              </a:spcBef>
              <a:tabLst>
                <a:tab pos="755015" algn="l"/>
              </a:tabLst>
            </a:pPr>
            <a:r>
              <a:rPr sz="1800" spc="-50" dirty="0">
                <a:latin typeface="Arial Unicode MS"/>
                <a:cs typeface="Arial Unicode MS"/>
              </a:rPr>
              <a:t>-</a:t>
            </a:r>
            <a:r>
              <a:rPr sz="1800" dirty="0">
                <a:latin typeface="Arial Unicode MS"/>
                <a:cs typeface="Arial Unicode MS"/>
              </a:rPr>
              <a:t>	</a:t>
            </a:r>
            <a:r>
              <a:rPr sz="1400" spc="-100" dirty="0">
                <a:latin typeface="Arial Unicode MS"/>
                <a:cs typeface="Arial Unicode MS"/>
              </a:rPr>
              <a:t>Es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imperativo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que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el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disparo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spc="80" dirty="0">
                <a:latin typeface="Arial Unicode MS"/>
                <a:cs typeface="Arial Unicode MS"/>
              </a:rPr>
              <a:t>por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baja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frecuencia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spc="85" dirty="0">
                <a:latin typeface="Arial Unicode MS"/>
                <a:cs typeface="Arial Unicode MS"/>
              </a:rPr>
              <a:t>un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generador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coordine</a:t>
            </a:r>
            <a:r>
              <a:rPr sz="1400" spc="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con</a:t>
            </a:r>
            <a:r>
              <a:rPr sz="1400" spc="40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el </a:t>
            </a:r>
            <a:r>
              <a:rPr sz="1400" dirty="0">
                <a:latin typeface="Arial Unicode MS"/>
                <a:cs typeface="Arial Unicode MS"/>
              </a:rPr>
              <a:t>deslastre</a:t>
            </a:r>
            <a:r>
              <a:rPr sz="1400" spc="1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carga</a:t>
            </a:r>
            <a:r>
              <a:rPr sz="1400" spc="145" dirty="0">
                <a:latin typeface="Arial Unicode MS"/>
                <a:cs typeface="Arial Unicode MS"/>
              </a:rPr>
              <a:t> </a:t>
            </a:r>
            <a:r>
              <a:rPr sz="1400" spc="80" dirty="0">
                <a:latin typeface="Arial Unicode MS"/>
                <a:cs typeface="Arial Unicode MS"/>
              </a:rPr>
              <a:t>por</a:t>
            </a:r>
            <a:r>
              <a:rPr sz="1400" spc="1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baja</a:t>
            </a:r>
            <a:r>
              <a:rPr sz="1400" spc="1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frecuencia</a:t>
            </a:r>
            <a:r>
              <a:rPr sz="1400" spc="14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14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sistema.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189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629780" y="2922555"/>
            <a:ext cx="251460" cy="1236345"/>
          </a:xfrm>
          <a:prstGeom prst="rect">
            <a:avLst/>
          </a:prstGeom>
        </p:spPr>
        <p:txBody>
          <a:bodyPr vert="vert270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300" b="1" i="1" dirty="0">
                <a:solidFill>
                  <a:srgbClr val="CC0099"/>
                </a:solidFill>
                <a:latin typeface="Trebuchet MS"/>
                <a:cs typeface="Trebuchet MS"/>
              </a:rPr>
              <a:t>Frecuencia</a:t>
            </a:r>
            <a:r>
              <a:rPr sz="1300" b="1" i="1" spc="-5" dirty="0">
                <a:solidFill>
                  <a:srgbClr val="CC0099"/>
                </a:solidFill>
                <a:latin typeface="Trebuchet MS"/>
                <a:cs typeface="Trebuchet MS"/>
              </a:rPr>
              <a:t> </a:t>
            </a:r>
            <a:r>
              <a:rPr sz="1300" b="1" i="1" spc="-20" dirty="0">
                <a:solidFill>
                  <a:srgbClr val="CC0099"/>
                </a:solidFill>
                <a:latin typeface="Trebuchet MS"/>
                <a:cs typeface="Trebuchet MS"/>
              </a:rPr>
              <a:t>(Hz)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855217" y="1495552"/>
            <a:ext cx="6440805" cy="5044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8255">
              <a:lnSpc>
                <a:spcPct val="100000"/>
              </a:lnSpc>
              <a:spcBef>
                <a:spcPts val="100"/>
              </a:spcBef>
            </a:pPr>
            <a:r>
              <a:rPr sz="1900" b="1" spc="65" dirty="0">
                <a:solidFill>
                  <a:srgbClr val="70309F"/>
                </a:solidFill>
                <a:latin typeface="Trebuchet MS"/>
                <a:cs typeface="Trebuchet MS"/>
              </a:rPr>
              <a:t>Condiciones</a:t>
            </a:r>
            <a:r>
              <a:rPr sz="1900" b="1" spc="-4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900" b="1" spc="50" dirty="0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sz="1900" b="1" spc="-4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900" b="1" spc="75" dirty="0">
                <a:solidFill>
                  <a:srgbClr val="70309F"/>
                </a:solidFill>
                <a:latin typeface="Trebuchet MS"/>
                <a:cs typeface="Trebuchet MS"/>
              </a:rPr>
              <a:t>funcionamiento</a:t>
            </a:r>
            <a:r>
              <a:rPr sz="1900" b="1" spc="-4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900" b="1" spc="90" dirty="0">
                <a:solidFill>
                  <a:srgbClr val="70309F"/>
                </a:solidFill>
                <a:latin typeface="Trebuchet MS"/>
                <a:cs typeface="Trebuchet MS"/>
              </a:rPr>
              <a:t>anormales</a:t>
            </a:r>
            <a:endParaRPr sz="19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>
              <a:latin typeface="Trebuchet MS"/>
              <a:cs typeface="Trebuchet MS"/>
            </a:endParaRPr>
          </a:p>
          <a:p>
            <a:pPr marL="355600" indent="-343535">
              <a:lnSpc>
                <a:spcPct val="100000"/>
              </a:lnSpc>
              <a:buSzPct val="133333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500" b="1" spc="-10" dirty="0">
                <a:latin typeface="Trebuchet MS"/>
                <a:cs typeface="Trebuchet MS"/>
              </a:rPr>
              <a:t>81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spc="195" dirty="0">
                <a:latin typeface="Trebuchet MS"/>
                <a:cs typeface="Trebuchet MS"/>
              </a:rPr>
              <a:t>–</a:t>
            </a:r>
            <a:r>
              <a:rPr sz="1500" b="1" spc="1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Frecuencia</a:t>
            </a:r>
            <a:r>
              <a:rPr sz="1500" b="1" spc="1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de</a:t>
            </a:r>
            <a:r>
              <a:rPr sz="1500" b="1" spc="10" dirty="0">
                <a:latin typeface="Trebuchet MS"/>
                <a:cs typeface="Trebuchet MS"/>
              </a:rPr>
              <a:t> </a:t>
            </a:r>
            <a:r>
              <a:rPr sz="1500" b="1" spc="60" dirty="0">
                <a:latin typeface="Trebuchet MS"/>
                <a:cs typeface="Trebuchet MS"/>
              </a:rPr>
              <a:t>cuatro</a:t>
            </a:r>
            <a:r>
              <a:rPr sz="1500" b="1" spc="10" dirty="0">
                <a:latin typeface="Trebuchet MS"/>
                <a:cs typeface="Trebuchet MS"/>
              </a:rPr>
              <a:t> </a:t>
            </a:r>
            <a:r>
              <a:rPr sz="1500" b="1" spc="80" dirty="0">
                <a:latin typeface="Trebuchet MS"/>
                <a:cs typeface="Trebuchet MS"/>
              </a:rPr>
              <a:t>pasos</a:t>
            </a:r>
            <a:endParaRPr sz="1500">
              <a:latin typeface="Trebuchet MS"/>
              <a:cs typeface="Trebuchet MS"/>
            </a:endParaRPr>
          </a:p>
          <a:p>
            <a:pPr marL="594995" lvl="1" indent="-125730">
              <a:lnSpc>
                <a:spcPct val="100000"/>
              </a:lnSpc>
              <a:spcBef>
                <a:spcPts val="1405"/>
              </a:spcBef>
              <a:buChar char="-"/>
              <a:tabLst>
                <a:tab pos="595630" algn="l"/>
              </a:tabLst>
            </a:pPr>
            <a:r>
              <a:rPr sz="1700" dirty="0">
                <a:latin typeface="Arial Unicode MS"/>
                <a:cs typeface="Arial Unicode MS"/>
              </a:rPr>
              <a:t>Cualquier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paso</a:t>
            </a:r>
            <a:r>
              <a:rPr sz="1700" spc="100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puede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aplicarse</a:t>
            </a:r>
            <a:r>
              <a:rPr sz="1700" spc="10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sobre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o</a:t>
            </a:r>
            <a:r>
              <a:rPr sz="1700" spc="100" dirty="0">
                <a:latin typeface="Arial Unicode MS"/>
                <a:cs typeface="Arial Unicode MS"/>
              </a:rPr>
              <a:t> </a:t>
            </a:r>
            <a:r>
              <a:rPr sz="1700" spc="35" dirty="0">
                <a:latin typeface="Arial Unicode MS"/>
                <a:cs typeface="Arial Unicode MS"/>
              </a:rPr>
              <a:t>subfrecuencia</a:t>
            </a:r>
            <a:endParaRPr sz="1700">
              <a:latin typeface="Arial Unicode MS"/>
              <a:cs typeface="Arial Unicode MS"/>
            </a:endParaRPr>
          </a:p>
          <a:p>
            <a:pPr marL="588010" lvl="1" indent="-118745">
              <a:lnSpc>
                <a:spcPct val="100000"/>
              </a:lnSpc>
              <a:spcBef>
                <a:spcPts val="700"/>
              </a:spcBef>
              <a:buChar char="-"/>
              <a:tabLst>
                <a:tab pos="588645" algn="l"/>
              </a:tabLst>
            </a:pPr>
            <a:r>
              <a:rPr sz="1600" dirty="0">
                <a:latin typeface="Arial Unicode MS"/>
                <a:cs typeface="Arial Unicode MS"/>
              </a:rPr>
              <a:t>Alta</a:t>
            </a:r>
            <a:r>
              <a:rPr sz="1600" spc="1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precisión</a:t>
            </a:r>
            <a:r>
              <a:rPr sz="1600" spc="1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–</a:t>
            </a:r>
            <a:r>
              <a:rPr sz="1600" spc="1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1/100</a:t>
            </a:r>
            <a:r>
              <a:rPr sz="1050" dirty="0">
                <a:latin typeface="Arial Unicode MS"/>
                <a:cs typeface="Arial Unicode MS"/>
              </a:rPr>
              <a:t>el</a:t>
            </a:r>
            <a:r>
              <a:rPr sz="1600" dirty="0">
                <a:latin typeface="Arial Unicode MS"/>
                <a:cs typeface="Arial Unicode MS"/>
              </a:rPr>
              <a:t>herzios</a:t>
            </a:r>
            <a:r>
              <a:rPr sz="1600" spc="1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(0,01</a:t>
            </a:r>
            <a:r>
              <a:rPr sz="1600" spc="19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herzios)</a:t>
            </a:r>
            <a:endParaRPr sz="1600">
              <a:latin typeface="Arial Unicode MS"/>
              <a:cs typeface="Arial Unicode MS"/>
            </a:endParaRPr>
          </a:p>
          <a:p>
            <a:pPr marL="588010" lvl="1" indent="-118745">
              <a:lnSpc>
                <a:spcPct val="100000"/>
              </a:lnSpc>
              <a:spcBef>
                <a:spcPts val="720"/>
              </a:spcBef>
              <a:buChar char="-"/>
              <a:tabLst>
                <a:tab pos="588645" algn="l"/>
              </a:tabLst>
            </a:pPr>
            <a:r>
              <a:rPr sz="1600" dirty="0">
                <a:latin typeface="Arial Unicode MS"/>
                <a:cs typeface="Arial Unicode MS"/>
              </a:rPr>
              <a:t>Coordinación</a:t>
            </a:r>
            <a:r>
              <a:rPr sz="1600" spc="1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</a:t>
            </a:r>
            <a:r>
              <a:rPr sz="1600" spc="1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Sistema</a:t>
            </a:r>
            <a:r>
              <a:rPr sz="1600" spc="1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Deslastre</a:t>
            </a:r>
            <a:r>
              <a:rPr sz="1600" spc="1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8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Carga</a:t>
            </a:r>
            <a:endParaRPr sz="16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75"/>
              </a:spcBef>
              <a:buFont typeface="Arial Unicode MS"/>
              <a:buChar char="-"/>
            </a:pPr>
            <a:endParaRPr sz="20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SzPct val="111111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800" b="1" dirty="0">
                <a:latin typeface="Trebuchet MS"/>
                <a:cs typeface="Trebuchet MS"/>
              </a:rPr>
              <a:t>81A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235" dirty="0">
                <a:latin typeface="Trebuchet MS"/>
                <a:cs typeface="Trebuchet MS"/>
              </a:rPr>
              <a:t>–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90" dirty="0">
                <a:latin typeface="Trebuchet MS"/>
                <a:cs typeface="Trebuchet MS"/>
              </a:rPr>
              <a:t>Acumulador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50" dirty="0">
                <a:latin typeface="Trebuchet MS"/>
                <a:cs typeface="Trebuchet MS"/>
              </a:rPr>
              <a:t>de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50" dirty="0">
                <a:latin typeface="Trebuchet MS"/>
                <a:cs typeface="Trebuchet MS"/>
              </a:rPr>
              <a:t>subfrecuencia</a:t>
            </a:r>
            <a:endParaRPr sz="1800">
              <a:latin typeface="Trebuchet MS"/>
              <a:cs typeface="Trebuchet MS"/>
            </a:endParaRPr>
          </a:p>
          <a:p>
            <a:pPr marL="588010" lvl="1" indent="-118745">
              <a:lnSpc>
                <a:spcPct val="100000"/>
              </a:lnSpc>
              <a:spcBef>
                <a:spcPts val="1500"/>
              </a:spcBef>
              <a:buChar char="-"/>
              <a:tabLst>
                <a:tab pos="588645" algn="l"/>
              </a:tabLst>
            </a:pPr>
            <a:r>
              <a:rPr sz="1600" spc="50" dirty="0">
                <a:latin typeface="Arial Unicode MS"/>
                <a:cs typeface="Arial Unicode MS"/>
              </a:rPr>
              <a:t>Acumulación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Tiempo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en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Seis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Bandas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Subfrecuencia</a:t>
            </a:r>
            <a:endParaRPr sz="1600">
              <a:latin typeface="Arial Unicode MS"/>
              <a:cs typeface="Arial Unicode MS"/>
            </a:endParaRPr>
          </a:p>
          <a:p>
            <a:pPr marL="580390" lvl="1" indent="-111125">
              <a:lnSpc>
                <a:spcPct val="100000"/>
              </a:lnSpc>
              <a:spcBef>
                <a:spcPts val="819"/>
              </a:spcBef>
              <a:buChar char="-"/>
              <a:tabLst>
                <a:tab pos="581025" algn="l"/>
              </a:tabLst>
            </a:pPr>
            <a:r>
              <a:rPr sz="1500" spc="50" dirty="0">
                <a:latin typeface="Arial Unicode MS"/>
                <a:cs typeface="Arial Unicode MS"/>
              </a:rPr>
              <a:t>Limita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daño</a:t>
            </a:r>
            <a:r>
              <a:rPr sz="1500" spc="20" dirty="0">
                <a:latin typeface="Arial Unicode MS"/>
                <a:cs typeface="Arial Unicode MS"/>
              </a:rPr>
              <a:t> </a:t>
            </a:r>
            <a:r>
              <a:rPr sz="1500" spc="70" dirty="0">
                <a:latin typeface="Arial Unicode MS"/>
                <a:cs typeface="Arial Unicode MS"/>
              </a:rPr>
              <a:t>total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70" dirty="0">
                <a:latin typeface="Arial Unicode MS"/>
                <a:cs typeface="Arial Unicode MS"/>
              </a:rPr>
              <a:t>durante</a:t>
            </a:r>
            <a:r>
              <a:rPr sz="1500" spc="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vida</a:t>
            </a:r>
            <a:r>
              <a:rPr sz="1500" spc="20" dirty="0">
                <a:latin typeface="Arial Unicode MS"/>
                <a:cs typeface="Arial Unicode MS"/>
              </a:rPr>
              <a:t> </a:t>
            </a:r>
            <a:r>
              <a:rPr sz="1500" spc="75" dirty="0">
                <a:latin typeface="Arial Unicode MS"/>
                <a:cs typeface="Arial Unicode MS"/>
              </a:rPr>
              <a:t>útil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máquina</a:t>
            </a:r>
            <a:endParaRPr sz="1500">
              <a:latin typeface="Arial Unicode MS"/>
              <a:cs typeface="Arial Unicode MS"/>
            </a:endParaRPr>
          </a:p>
          <a:p>
            <a:pPr marL="927100">
              <a:lnSpc>
                <a:spcPct val="100000"/>
              </a:lnSpc>
              <a:spcBef>
                <a:spcPts val="340"/>
              </a:spcBef>
              <a:tabLst>
                <a:tab pos="1155065" algn="l"/>
              </a:tabLst>
            </a:pPr>
            <a:r>
              <a:rPr sz="2000" spc="-50" dirty="0"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	</a:t>
            </a:r>
            <a:r>
              <a:rPr sz="1150" spc="55" dirty="0">
                <a:latin typeface="Arial Unicode MS"/>
                <a:cs typeface="Arial Unicode MS"/>
              </a:rPr>
              <a:t>Normalmente</a:t>
            </a:r>
            <a:r>
              <a:rPr sz="1150" spc="7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se</a:t>
            </a:r>
            <a:r>
              <a:rPr sz="1150" spc="7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utiliza</a:t>
            </a:r>
            <a:r>
              <a:rPr sz="1150" spc="7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para</a:t>
            </a:r>
            <a:r>
              <a:rPr sz="1150" spc="70" dirty="0">
                <a:latin typeface="Arial Unicode MS"/>
                <a:cs typeface="Arial Unicode MS"/>
              </a:rPr>
              <a:t> </a:t>
            </a:r>
            <a:r>
              <a:rPr sz="1150" spc="-10" dirty="0">
                <a:latin typeface="Arial Unicode MS"/>
                <a:cs typeface="Arial Unicode MS"/>
              </a:rPr>
              <a:t>alarma</a:t>
            </a:r>
            <a:endParaRPr sz="11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111111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800" b="1" dirty="0">
                <a:latin typeface="Trebuchet MS"/>
                <a:cs typeface="Trebuchet MS"/>
              </a:rPr>
              <a:t>81R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235" dirty="0">
                <a:latin typeface="Trebuchet MS"/>
                <a:cs typeface="Trebuchet MS"/>
              </a:rPr>
              <a:t>–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75" dirty="0">
                <a:latin typeface="Trebuchet MS"/>
                <a:cs typeface="Trebuchet MS"/>
              </a:rPr>
              <a:t>Tasa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50" dirty="0">
                <a:latin typeface="Trebuchet MS"/>
                <a:cs typeface="Trebuchet MS"/>
              </a:rPr>
              <a:t>de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90" dirty="0">
                <a:latin typeface="Trebuchet MS"/>
                <a:cs typeface="Trebuchet MS"/>
              </a:rPr>
              <a:t>Cambio</a:t>
            </a:r>
            <a:r>
              <a:rPr sz="1800" b="1" spc="-65" dirty="0">
                <a:latin typeface="Trebuchet MS"/>
                <a:cs typeface="Trebuchet MS"/>
              </a:rPr>
              <a:t> </a:t>
            </a:r>
            <a:r>
              <a:rPr sz="1800" b="1" spc="50" dirty="0">
                <a:latin typeface="Trebuchet MS"/>
                <a:cs typeface="Trebuchet MS"/>
              </a:rPr>
              <a:t>de</a:t>
            </a:r>
            <a:r>
              <a:rPr sz="1800" b="1" spc="-6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Frecuencia</a:t>
            </a:r>
            <a:endParaRPr sz="1800">
              <a:latin typeface="Trebuchet MS"/>
              <a:cs typeface="Trebuchet MS"/>
            </a:endParaRPr>
          </a:p>
          <a:p>
            <a:pPr marL="580390" lvl="1" indent="-111125">
              <a:lnSpc>
                <a:spcPct val="100000"/>
              </a:lnSpc>
              <a:spcBef>
                <a:spcPts val="1605"/>
              </a:spcBef>
              <a:buChar char="-"/>
              <a:tabLst>
                <a:tab pos="581025" algn="l"/>
              </a:tabLst>
            </a:pPr>
            <a:r>
              <a:rPr sz="1500" spc="50" dirty="0">
                <a:latin typeface="Arial Unicode MS"/>
                <a:cs typeface="Arial Unicode MS"/>
              </a:rPr>
              <a:t>Permite</a:t>
            </a:r>
            <a:r>
              <a:rPr sz="1500" spc="9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disparos</a:t>
            </a:r>
            <a:r>
              <a:rPr sz="1500" spc="9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en</a:t>
            </a:r>
            <a:r>
              <a:rPr sz="1500" spc="9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cambios</a:t>
            </a:r>
            <a:r>
              <a:rPr sz="1500" spc="9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rápidos</a:t>
            </a:r>
            <a:r>
              <a:rPr sz="1500" spc="9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90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frecuencia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190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11486" y="2337760"/>
            <a:ext cx="0" cy="810260"/>
          </a:xfrm>
          <a:custGeom>
            <a:avLst/>
            <a:gdLst/>
            <a:ahLst/>
            <a:cxnLst/>
            <a:rect l="l" t="t" r="r" b="b"/>
            <a:pathLst>
              <a:path h="810260">
                <a:moveTo>
                  <a:pt x="0" y="0"/>
                </a:moveTo>
                <a:lnTo>
                  <a:pt x="0" y="810061"/>
                </a:lnTo>
              </a:path>
            </a:pathLst>
          </a:custGeom>
          <a:ln w="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27055" y="2906267"/>
            <a:ext cx="0" cy="241935"/>
          </a:xfrm>
          <a:custGeom>
            <a:avLst/>
            <a:gdLst/>
            <a:ahLst/>
            <a:cxnLst/>
            <a:rect l="l" t="t" r="r" b="b"/>
            <a:pathLst>
              <a:path h="241935">
                <a:moveTo>
                  <a:pt x="0" y="0"/>
                </a:moveTo>
                <a:lnTo>
                  <a:pt x="0" y="241554"/>
                </a:lnTo>
              </a:path>
            </a:pathLst>
          </a:custGeom>
          <a:ln w="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27055" y="2337760"/>
            <a:ext cx="0" cy="266065"/>
          </a:xfrm>
          <a:custGeom>
            <a:avLst/>
            <a:gdLst/>
            <a:ahLst/>
            <a:cxnLst/>
            <a:rect l="l" t="t" r="r" b="b"/>
            <a:pathLst>
              <a:path h="266064">
                <a:moveTo>
                  <a:pt x="0" y="0"/>
                </a:moveTo>
                <a:lnTo>
                  <a:pt x="0" y="265993"/>
                </a:lnTo>
              </a:path>
            </a:pathLst>
          </a:custGeom>
          <a:ln w="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42623" y="2906267"/>
            <a:ext cx="0" cy="241935"/>
          </a:xfrm>
          <a:custGeom>
            <a:avLst/>
            <a:gdLst/>
            <a:ahLst/>
            <a:cxnLst/>
            <a:rect l="l" t="t" r="r" b="b"/>
            <a:pathLst>
              <a:path h="241935">
                <a:moveTo>
                  <a:pt x="0" y="0"/>
                </a:moveTo>
                <a:lnTo>
                  <a:pt x="0" y="241554"/>
                </a:lnTo>
              </a:path>
            </a:pathLst>
          </a:custGeom>
          <a:ln w="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42623" y="2337760"/>
            <a:ext cx="0" cy="266065"/>
          </a:xfrm>
          <a:custGeom>
            <a:avLst/>
            <a:gdLst/>
            <a:ahLst/>
            <a:cxnLst/>
            <a:rect l="l" t="t" r="r" b="b"/>
            <a:pathLst>
              <a:path h="266064">
                <a:moveTo>
                  <a:pt x="0" y="0"/>
                </a:moveTo>
                <a:lnTo>
                  <a:pt x="0" y="265993"/>
                </a:lnTo>
              </a:path>
            </a:pathLst>
          </a:custGeom>
          <a:ln w="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307333" y="2754565"/>
            <a:ext cx="1995805" cy="0"/>
          </a:xfrm>
          <a:custGeom>
            <a:avLst/>
            <a:gdLst/>
            <a:ahLst/>
            <a:cxnLst/>
            <a:rect l="l" t="t" r="r" b="b"/>
            <a:pathLst>
              <a:path w="1995804">
                <a:moveTo>
                  <a:pt x="0" y="0"/>
                </a:moveTo>
                <a:lnTo>
                  <a:pt x="1995680" y="0"/>
                </a:lnTo>
              </a:path>
            </a:pathLst>
          </a:custGeom>
          <a:ln w="81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73496" y="2754565"/>
            <a:ext cx="2002155" cy="0"/>
          </a:xfrm>
          <a:custGeom>
            <a:avLst/>
            <a:gdLst/>
            <a:ahLst/>
            <a:cxnLst/>
            <a:rect l="l" t="t" r="r" b="b"/>
            <a:pathLst>
              <a:path w="2002154">
                <a:moveTo>
                  <a:pt x="0" y="0"/>
                </a:moveTo>
                <a:lnTo>
                  <a:pt x="2001795" y="0"/>
                </a:lnTo>
              </a:path>
            </a:pathLst>
          </a:custGeom>
          <a:ln w="81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2303374" y="2329990"/>
            <a:ext cx="5575935" cy="3682365"/>
            <a:chOff x="2303374" y="2329990"/>
            <a:chExt cx="5575935" cy="368236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07345" y="3147757"/>
              <a:ext cx="5567957" cy="285209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411486" y="3161463"/>
              <a:ext cx="0" cy="2851150"/>
            </a:xfrm>
            <a:custGeom>
              <a:avLst/>
              <a:gdLst/>
              <a:ahLst/>
              <a:cxnLst/>
              <a:rect l="l" t="t" r="r" b="b"/>
              <a:pathLst>
                <a:path h="2851150">
                  <a:moveTo>
                    <a:pt x="0" y="1068398"/>
                  </a:moveTo>
                  <a:lnTo>
                    <a:pt x="0" y="2850582"/>
                  </a:lnTo>
                </a:path>
                <a:path h="2851150">
                  <a:moveTo>
                    <a:pt x="0" y="0"/>
                  </a:moveTo>
                  <a:lnTo>
                    <a:pt x="0" y="762836"/>
                  </a:lnTo>
                </a:path>
              </a:pathLst>
            </a:custGeom>
            <a:ln w="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07345" y="2333962"/>
              <a:ext cx="5568315" cy="3666490"/>
            </a:xfrm>
            <a:custGeom>
              <a:avLst/>
              <a:gdLst/>
              <a:ahLst/>
              <a:cxnLst/>
              <a:rect l="l" t="t" r="r" b="b"/>
              <a:pathLst>
                <a:path w="5568315" h="3666490">
                  <a:moveTo>
                    <a:pt x="0" y="3665892"/>
                  </a:moveTo>
                  <a:lnTo>
                    <a:pt x="5567957" y="3665892"/>
                  </a:lnTo>
                  <a:lnTo>
                    <a:pt x="5567957" y="0"/>
                  </a:lnTo>
                  <a:lnTo>
                    <a:pt x="0" y="0"/>
                  </a:lnTo>
                  <a:lnTo>
                    <a:pt x="0" y="3665892"/>
                  </a:lnTo>
                  <a:close/>
                </a:path>
              </a:pathLst>
            </a:custGeom>
            <a:ln w="7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94887" y="3924300"/>
              <a:ext cx="1360170" cy="306070"/>
            </a:xfrm>
            <a:custGeom>
              <a:avLst/>
              <a:gdLst/>
              <a:ahLst/>
              <a:cxnLst/>
              <a:rect l="l" t="t" r="r" b="b"/>
              <a:pathLst>
                <a:path w="1360170" h="306070">
                  <a:moveTo>
                    <a:pt x="1360169" y="305562"/>
                  </a:moveTo>
                  <a:lnTo>
                    <a:pt x="1360169" y="0"/>
                  </a:lnTo>
                  <a:lnTo>
                    <a:pt x="0" y="0"/>
                  </a:lnTo>
                  <a:lnTo>
                    <a:pt x="0" y="305562"/>
                  </a:lnTo>
                  <a:lnTo>
                    <a:pt x="1360169" y="3055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5933" y="4745735"/>
              <a:ext cx="3069336" cy="68427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60819" y="3947922"/>
              <a:ext cx="1314450" cy="79781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87817" y="3161537"/>
              <a:ext cx="187451" cy="78638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90365" y="5430011"/>
              <a:ext cx="4184903" cy="56997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758204" y="2337760"/>
              <a:ext cx="0" cy="1617980"/>
            </a:xfrm>
            <a:custGeom>
              <a:avLst/>
              <a:gdLst/>
              <a:ahLst/>
              <a:cxnLst/>
              <a:rect l="l" t="t" r="r" b="b"/>
              <a:pathLst>
                <a:path h="1617979">
                  <a:moveTo>
                    <a:pt x="0" y="823702"/>
                  </a:moveTo>
                  <a:lnTo>
                    <a:pt x="0" y="0"/>
                  </a:lnTo>
                </a:path>
                <a:path h="1617979">
                  <a:moveTo>
                    <a:pt x="0" y="823702"/>
                  </a:moveTo>
                  <a:lnTo>
                    <a:pt x="0" y="1617684"/>
                  </a:lnTo>
                </a:path>
              </a:pathLst>
            </a:custGeom>
            <a:ln w="7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42635" y="3161463"/>
              <a:ext cx="0" cy="1586865"/>
            </a:xfrm>
            <a:custGeom>
              <a:avLst/>
              <a:gdLst/>
              <a:ahLst/>
              <a:cxnLst/>
              <a:rect l="l" t="t" r="r" b="b"/>
              <a:pathLst>
                <a:path h="1586864">
                  <a:moveTo>
                    <a:pt x="0" y="0"/>
                  </a:moveTo>
                  <a:lnTo>
                    <a:pt x="0" y="1586448"/>
                  </a:lnTo>
                </a:path>
              </a:pathLst>
            </a:custGeom>
            <a:ln w="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27067" y="3161463"/>
              <a:ext cx="0" cy="2262505"/>
            </a:xfrm>
            <a:custGeom>
              <a:avLst/>
              <a:gdLst/>
              <a:ahLst/>
              <a:cxnLst/>
              <a:rect l="l" t="t" r="r" b="b"/>
              <a:pathLst>
                <a:path h="2262504">
                  <a:moveTo>
                    <a:pt x="0" y="0"/>
                  </a:moveTo>
                  <a:lnTo>
                    <a:pt x="0" y="2262327"/>
                  </a:lnTo>
                </a:path>
              </a:pathLst>
            </a:custGeom>
            <a:ln w="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307345" y="3555412"/>
              <a:ext cx="5378450" cy="0"/>
            </a:xfrm>
            <a:custGeom>
              <a:avLst/>
              <a:gdLst/>
              <a:ahLst/>
              <a:cxnLst/>
              <a:rect l="l" t="t" r="r" b="b"/>
              <a:pathLst>
                <a:path w="5378450">
                  <a:moveTo>
                    <a:pt x="0" y="0"/>
                  </a:moveTo>
                  <a:lnTo>
                    <a:pt x="5378220" y="0"/>
                  </a:lnTo>
                </a:path>
              </a:pathLst>
            </a:custGeom>
            <a:ln w="81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307345" y="4370735"/>
              <a:ext cx="4255135" cy="0"/>
            </a:xfrm>
            <a:custGeom>
              <a:avLst/>
              <a:gdLst/>
              <a:ahLst/>
              <a:cxnLst/>
              <a:rect l="l" t="t" r="r" b="b"/>
              <a:pathLst>
                <a:path w="4255134">
                  <a:moveTo>
                    <a:pt x="0" y="0"/>
                  </a:moveTo>
                  <a:lnTo>
                    <a:pt x="4255024" y="0"/>
                  </a:lnTo>
                </a:path>
              </a:pathLst>
            </a:custGeom>
            <a:ln w="81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307345" y="5185301"/>
              <a:ext cx="2500630" cy="0"/>
            </a:xfrm>
            <a:custGeom>
              <a:avLst/>
              <a:gdLst/>
              <a:ahLst/>
              <a:cxnLst/>
              <a:rect l="l" t="t" r="r" b="b"/>
              <a:pathLst>
                <a:path w="2500629">
                  <a:moveTo>
                    <a:pt x="0" y="0"/>
                  </a:moveTo>
                  <a:lnTo>
                    <a:pt x="2500131" y="0"/>
                  </a:lnTo>
                </a:path>
              </a:pathLst>
            </a:custGeom>
            <a:ln w="81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527067" y="5433698"/>
              <a:ext cx="0" cy="568960"/>
            </a:xfrm>
            <a:custGeom>
              <a:avLst/>
              <a:gdLst/>
              <a:ahLst/>
              <a:cxnLst/>
              <a:rect l="l" t="t" r="r" b="b"/>
              <a:pathLst>
                <a:path h="568960">
                  <a:moveTo>
                    <a:pt x="0" y="0"/>
                  </a:moveTo>
                  <a:lnTo>
                    <a:pt x="0" y="568440"/>
                  </a:lnTo>
                </a:path>
              </a:pathLst>
            </a:custGeom>
            <a:ln w="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642635" y="4745627"/>
              <a:ext cx="0" cy="1256665"/>
            </a:xfrm>
            <a:custGeom>
              <a:avLst/>
              <a:gdLst/>
              <a:ahLst/>
              <a:cxnLst/>
              <a:rect l="l" t="t" r="r" b="b"/>
              <a:pathLst>
                <a:path h="1256664">
                  <a:moveTo>
                    <a:pt x="0" y="0"/>
                  </a:moveTo>
                  <a:lnTo>
                    <a:pt x="0" y="1256510"/>
                  </a:lnTo>
                </a:path>
              </a:pathLst>
            </a:custGeom>
            <a:ln w="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758204" y="3950119"/>
              <a:ext cx="0" cy="2052320"/>
            </a:xfrm>
            <a:custGeom>
              <a:avLst/>
              <a:gdLst/>
              <a:ahLst/>
              <a:cxnLst/>
              <a:rect l="l" t="t" r="r" b="b"/>
              <a:pathLst>
                <a:path h="2052320">
                  <a:moveTo>
                    <a:pt x="0" y="0"/>
                  </a:moveTo>
                  <a:lnTo>
                    <a:pt x="0" y="2052019"/>
                  </a:lnTo>
                </a:path>
              </a:pathLst>
            </a:custGeom>
            <a:ln w="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690132" y="3555412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0" y="0"/>
                  </a:moveTo>
                  <a:lnTo>
                    <a:pt x="185924" y="0"/>
                  </a:lnTo>
                </a:path>
              </a:pathLst>
            </a:custGeom>
            <a:ln w="81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562370" y="4369978"/>
              <a:ext cx="1313815" cy="0"/>
            </a:xfrm>
            <a:custGeom>
              <a:avLst/>
              <a:gdLst/>
              <a:ahLst/>
              <a:cxnLst/>
              <a:rect l="l" t="t" r="r" b="b"/>
              <a:pathLst>
                <a:path w="1313815">
                  <a:moveTo>
                    <a:pt x="0" y="0"/>
                  </a:moveTo>
                  <a:lnTo>
                    <a:pt x="1313698" y="0"/>
                  </a:lnTo>
                </a:path>
              </a:pathLst>
            </a:custGeom>
            <a:ln w="81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807477" y="5183774"/>
              <a:ext cx="3068955" cy="0"/>
            </a:xfrm>
            <a:custGeom>
              <a:avLst/>
              <a:gdLst/>
              <a:ahLst/>
              <a:cxnLst/>
              <a:rect l="l" t="t" r="r" b="b"/>
              <a:pathLst>
                <a:path w="3068954">
                  <a:moveTo>
                    <a:pt x="0" y="0"/>
                  </a:moveTo>
                  <a:lnTo>
                    <a:pt x="3068591" y="0"/>
                  </a:lnTo>
                </a:path>
              </a:pathLst>
            </a:custGeom>
            <a:ln w="81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34" name="object 34"/>
          <p:cNvSpPr txBox="1"/>
          <p:nvPr/>
        </p:nvSpPr>
        <p:spPr>
          <a:xfrm>
            <a:off x="749300" y="1470152"/>
            <a:ext cx="801687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55" dirty="0">
                <a:solidFill>
                  <a:srgbClr val="70309F"/>
                </a:solidFill>
                <a:latin typeface="Arial Unicode MS"/>
                <a:cs typeface="Arial Unicode MS"/>
              </a:rPr>
              <a:t>Limitaciones</a:t>
            </a:r>
            <a:r>
              <a:rPr sz="210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70309F"/>
                </a:solidFill>
                <a:latin typeface="Arial Unicode MS"/>
                <a:cs typeface="Arial Unicode MS"/>
              </a:rPr>
              <a:t>operativas</a:t>
            </a:r>
            <a:r>
              <a:rPr sz="21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21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100" dirty="0">
                <a:solidFill>
                  <a:srgbClr val="70309F"/>
                </a:solidFill>
                <a:latin typeface="Arial Unicode MS"/>
                <a:cs typeface="Arial Unicode MS"/>
              </a:rPr>
              <a:t>baja </a:t>
            </a:r>
            <a:r>
              <a:rPr sz="2100" spc="55" dirty="0">
                <a:solidFill>
                  <a:srgbClr val="70309F"/>
                </a:solidFill>
                <a:latin typeface="Arial Unicode MS"/>
                <a:cs typeface="Arial Unicode MS"/>
              </a:rPr>
              <a:t>frecuencia</a:t>
            </a:r>
            <a:r>
              <a:rPr sz="21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21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100" spc="90" dirty="0">
                <a:solidFill>
                  <a:srgbClr val="70309F"/>
                </a:solidFill>
                <a:latin typeface="Arial Unicode MS"/>
                <a:cs typeface="Arial Unicode MS"/>
              </a:rPr>
              <a:t>turbinas</a:t>
            </a:r>
            <a:r>
              <a:rPr sz="21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210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100" spc="70" dirty="0">
                <a:solidFill>
                  <a:srgbClr val="70309F"/>
                </a:solidFill>
                <a:latin typeface="Arial Unicode MS"/>
                <a:cs typeface="Arial Unicode MS"/>
              </a:rPr>
              <a:t>vapor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26589" y="2586482"/>
            <a:ext cx="33083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25" dirty="0">
                <a:latin typeface="Trebuchet MS"/>
                <a:cs typeface="Trebuchet MS"/>
              </a:rPr>
              <a:t>60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387088" y="2558288"/>
            <a:ext cx="13970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85" dirty="0">
                <a:latin typeface="Trebuchet MS"/>
                <a:cs typeface="Trebuchet MS"/>
              </a:rPr>
              <a:t>C</a:t>
            </a:r>
            <a:r>
              <a:rPr sz="1800" b="1" spc="85" dirty="0">
                <a:latin typeface="Trebuchet MS"/>
                <a:cs typeface="Trebuchet MS"/>
              </a:rPr>
              <a:t>continúa</a:t>
            </a:r>
            <a:r>
              <a:rPr sz="1800" b="1" spc="-190" dirty="0">
                <a:latin typeface="Trebuchet MS"/>
                <a:cs typeface="Trebuchet MS"/>
              </a:rPr>
              <a:t> </a:t>
            </a:r>
            <a:r>
              <a:rPr sz="2100" b="1" spc="85" dirty="0">
                <a:latin typeface="Trebuchet MS"/>
                <a:cs typeface="Trebuchet MS"/>
              </a:rPr>
              <a:t>s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26589" y="3362964"/>
            <a:ext cx="2713990" cy="19742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25" dirty="0">
                <a:latin typeface="Trebuchet MS"/>
                <a:cs typeface="Trebuchet MS"/>
              </a:rPr>
              <a:t>59</a:t>
            </a:r>
            <a:endParaRPr sz="2100">
              <a:latin typeface="Trebuchet MS"/>
              <a:cs typeface="Trebuchet MS"/>
            </a:endParaRPr>
          </a:p>
          <a:p>
            <a:pPr marL="1442720">
              <a:lnSpc>
                <a:spcPts val="2485"/>
              </a:lnSpc>
              <a:spcBef>
                <a:spcPts val="1545"/>
              </a:spcBef>
            </a:pPr>
            <a:r>
              <a:rPr sz="2100" b="1" spc="50" dirty="0">
                <a:latin typeface="Trebuchet MS"/>
                <a:cs typeface="Trebuchet MS"/>
              </a:rPr>
              <a:t>R</a:t>
            </a:r>
            <a:r>
              <a:rPr sz="1700" b="1" spc="50" dirty="0">
                <a:latin typeface="Trebuchet MS"/>
                <a:cs typeface="Trebuchet MS"/>
              </a:rPr>
              <a:t>estricto</a:t>
            </a:r>
            <a:r>
              <a:rPr sz="1700" b="1" spc="-85" dirty="0">
                <a:latin typeface="Trebuchet MS"/>
                <a:cs typeface="Trebuchet MS"/>
              </a:rPr>
              <a:t> </a:t>
            </a:r>
            <a:r>
              <a:rPr sz="2100" b="1" spc="150" dirty="0">
                <a:latin typeface="Trebuchet MS"/>
                <a:cs typeface="Trebuchet MS"/>
              </a:rPr>
              <a:t>D</a:t>
            </a:r>
            <a:endParaRPr sz="2100">
              <a:latin typeface="Trebuchet MS"/>
              <a:cs typeface="Trebuchet MS"/>
            </a:endParaRPr>
          </a:p>
          <a:p>
            <a:pPr marL="12700">
              <a:lnSpc>
                <a:spcPts val="2485"/>
              </a:lnSpc>
            </a:pPr>
            <a:r>
              <a:rPr sz="2100" b="1" spc="-25" dirty="0">
                <a:latin typeface="Trebuchet MS"/>
                <a:cs typeface="Trebuchet MS"/>
              </a:rPr>
              <a:t>58</a:t>
            </a:r>
            <a:endParaRPr sz="2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100" b="1" spc="-25" dirty="0">
                <a:latin typeface="Trebuchet MS"/>
                <a:cs typeface="Trebuchet MS"/>
              </a:rPr>
              <a:t>57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515355" y="5340096"/>
            <a:ext cx="1371600" cy="31623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73025">
              <a:lnSpc>
                <a:spcPts val="2265"/>
              </a:lnSpc>
            </a:pPr>
            <a:r>
              <a:rPr sz="1900" b="1" spc="55" dirty="0">
                <a:latin typeface="Trebuchet MS"/>
                <a:cs typeface="Trebuchet MS"/>
              </a:rPr>
              <a:t>Prohibido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090410" y="6099302"/>
            <a:ext cx="614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45" dirty="0">
                <a:latin typeface="Trebuchet MS"/>
                <a:cs typeface="Trebuchet MS"/>
              </a:rPr>
              <a:t>0.001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182208" y="6061202"/>
            <a:ext cx="2805430" cy="1136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7130" algn="l"/>
                <a:tab pos="2298700" algn="l"/>
              </a:tabLst>
            </a:pPr>
            <a:r>
              <a:rPr sz="2100" b="1" spc="-20" dirty="0">
                <a:latin typeface="Trebuchet MS"/>
                <a:cs typeface="Trebuchet MS"/>
              </a:rPr>
              <a:t>0.01</a:t>
            </a:r>
            <a:r>
              <a:rPr sz="2100" b="1" dirty="0">
                <a:latin typeface="Trebuchet MS"/>
                <a:cs typeface="Trebuchet MS"/>
              </a:rPr>
              <a:t>	</a:t>
            </a:r>
            <a:r>
              <a:rPr sz="2100" b="1" spc="-20" dirty="0">
                <a:latin typeface="Trebuchet MS"/>
                <a:cs typeface="Trebuchet MS"/>
              </a:rPr>
              <a:t>0.10</a:t>
            </a:r>
            <a:r>
              <a:rPr sz="2100" b="1" dirty="0">
                <a:latin typeface="Trebuchet MS"/>
                <a:cs typeface="Trebuchet MS"/>
              </a:rPr>
              <a:t>	</a:t>
            </a:r>
            <a:r>
              <a:rPr sz="2100" b="1" spc="-25" dirty="0">
                <a:latin typeface="Trebuchet MS"/>
                <a:cs typeface="Trebuchet MS"/>
              </a:rPr>
              <a:t>1.0</a:t>
            </a:r>
            <a:endParaRPr sz="2100">
              <a:latin typeface="Trebuchet MS"/>
              <a:cs typeface="Trebuchet MS"/>
            </a:endParaRPr>
          </a:p>
          <a:p>
            <a:pPr marR="27305" algn="r">
              <a:lnSpc>
                <a:spcPct val="100000"/>
              </a:lnSpc>
              <a:spcBef>
                <a:spcPts val="1265"/>
              </a:spcBef>
            </a:pPr>
            <a:r>
              <a:rPr sz="1500" b="1" spc="50" dirty="0">
                <a:latin typeface="Trebuchet MS"/>
                <a:cs typeface="Trebuchet MS"/>
              </a:rPr>
              <a:t>Tiempo</a:t>
            </a:r>
            <a:r>
              <a:rPr sz="1500" b="1" spc="-55" dirty="0">
                <a:latin typeface="Trebuchet MS"/>
                <a:cs typeface="Trebuchet MS"/>
              </a:rPr>
              <a:t> </a:t>
            </a:r>
            <a:r>
              <a:rPr sz="1500" b="1" spc="60" dirty="0">
                <a:latin typeface="Trebuchet MS"/>
                <a:cs typeface="Trebuchet MS"/>
              </a:rPr>
              <a:t>(Minutos)</a:t>
            </a:r>
            <a:endParaRPr sz="15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spcBef>
                <a:spcPts val="1175"/>
              </a:spcBef>
            </a:pPr>
            <a:r>
              <a:rPr sz="1650" i="1" spc="-45" dirty="0">
                <a:latin typeface="Trebuchet MS"/>
                <a:cs typeface="Trebuchet MS"/>
              </a:rPr>
              <a:t>Típico,</a:t>
            </a:r>
            <a:r>
              <a:rPr sz="1650" i="1" spc="-80" dirty="0">
                <a:latin typeface="Trebuchet MS"/>
                <a:cs typeface="Trebuchet MS"/>
              </a:rPr>
              <a:t> </a:t>
            </a:r>
            <a:r>
              <a:rPr sz="1650" i="1" spc="50" dirty="0">
                <a:latin typeface="Trebuchet MS"/>
                <a:cs typeface="Trebuchet MS"/>
              </a:rPr>
              <a:t>desde</a:t>
            </a:r>
            <a:r>
              <a:rPr sz="1650" i="1" spc="-80" dirty="0">
                <a:latin typeface="Trebuchet MS"/>
                <a:cs typeface="Trebuchet MS"/>
              </a:rPr>
              <a:t> </a:t>
            </a:r>
            <a:r>
              <a:rPr sz="1650" i="1" spc="-10" dirty="0">
                <a:latin typeface="Trebuchet MS"/>
                <a:cs typeface="Trebuchet MS"/>
              </a:rPr>
              <a:t>C37.106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505756" y="6073902"/>
            <a:ext cx="12534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65" dirty="0">
                <a:latin typeface="Trebuchet MS"/>
                <a:cs typeface="Trebuchet MS"/>
              </a:rPr>
              <a:t>10,0</a:t>
            </a:r>
            <a:r>
              <a:rPr sz="2000" b="1" spc="-80" dirty="0">
                <a:latin typeface="Trebuchet MS"/>
                <a:cs typeface="Trebuchet MS"/>
              </a:rPr>
              <a:t> </a:t>
            </a:r>
            <a:r>
              <a:rPr sz="2000" b="1" spc="-50" dirty="0">
                <a:latin typeface="Trebuchet MS"/>
                <a:cs typeface="Trebuchet MS"/>
              </a:rPr>
              <a:t>100,0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191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457566" y="3161626"/>
            <a:ext cx="354330" cy="1866264"/>
          </a:xfrm>
          <a:prstGeom prst="rect">
            <a:avLst/>
          </a:prstGeom>
        </p:spPr>
        <p:txBody>
          <a:bodyPr vert="vert270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1900" b="1" dirty="0">
                <a:latin typeface="Trebuchet MS"/>
                <a:cs typeface="Trebuchet MS"/>
              </a:rPr>
              <a:t>Frecuencia</a:t>
            </a:r>
            <a:r>
              <a:rPr sz="1900" b="1" spc="310" dirty="0">
                <a:latin typeface="Trebuchet MS"/>
                <a:cs typeface="Trebuchet MS"/>
              </a:rPr>
              <a:t> </a:t>
            </a:r>
            <a:r>
              <a:rPr sz="1900" b="1" spc="-20" dirty="0">
                <a:latin typeface="Trebuchet MS"/>
                <a:cs typeface="Trebuchet MS"/>
              </a:rPr>
              <a:t>(Hz)</a:t>
            </a:r>
            <a:endParaRPr sz="1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1529334"/>
            <a:ext cx="5359908" cy="563346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3311905" y="1064767"/>
            <a:ext cx="346646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dirty="0">
                <a:solidFill>
                  <a:srgbClr val="70309F"/>
                </a:solidFill>
                <a:latin typeface="Trebuchet MS"/>
                <a:cs typeface="Trebuchet MS"/>
              </a:rPr>
              <a:t>81U</a:t>
            </a:r>
            <a:r>
              <a:rPr sz="2700" b="1" spc="-6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700" b="1" spc="355" dirty="0">
                <a:solidFill>
                  <a:srgbClr val="70309F"/>
                </a:solidFill>
                <a:latin typeface="Trebuchet MS"/>
                <a:cs typeface="Trebuchet MS"/>
              </a:rPr>
              <a:t>–</a:t>
            </a:r>
            <a:r>
              <a:rPr sz="2700" b="1" spc="-6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700" b="1" spc="70" dirty="0">
                <a:solidFill>
                  <a:srgbClr val="70309F"/>
                </a:solidFill>
                <a:latin typeface="Trebuchet MS"/>
                <a:cs typeface="Trebuchet MS"/>
              </a:rPr>
              <a:t>Subfrecuencia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192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1666" y="3540252"/>
            <a:ext cx="5064252" cy="21145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626614" y="2011679"/>
            <a:ext cx="5153025" cy="3695700"/>
            <a:chOff x="2626614" y="2011679"/>
            <a:chExt cx="5153025" cy="36957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1666" y="2243327"/>
              <a:ext cx="4815840" cy="7284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61666" y="2243327"/>
              <a:ext cx="4815840" cy="728980"/>
            </a:xfrm>
            <a:custGeom>
              <a:avLst/>
              <a:gdLst/>
              <a:ahLst/>
              <a:cxnLst/>
              <a:rect l="l" t="t" r="r" b="b"/>
              <a:pathLst>
                <a:path w="4815840" h="728980">
                  <a:moveTo>
                    <a:pt x="0" y="728472"/>
                  </a:moveTo>
                  <a:lnTo>
                    <a:pt x="4815840" y="728471"/>
                  </a:lnTo>
                  <a:lnTo>
                    <a:pt x="4815840" y="159257"/>
                  </a:lnTo>
                  <a:lnTo>
                    <a:pt x="4051554" y="159257"/>
                  </a:lnTo>
                  <a:lnTo>
                    <a:pt x="4051554" y="0"/>
                  </a:lnTo>
                  <a:lnTo>
                    <a:pt x="0" y="0"/>
                  </a:lnTo>
                  <a:lnTo>
                    <a:pt x="0" y="728472"/>
                  </a:lnTo>
                  <a:close/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1666" y="2065019"/>
              <a:ext cx="5064759" cy="90677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661666" y="2011679"/>
              <a:ext cx="0" cy="3695700"/>
            </a:xfrm>
            <a:custGeom>
              <a:avLst/>
              <a:gdLst/>
              <a:ahLst/>
              <a:cxnLst/>
              <a:rect l="l" t="t" r="r" b="b"/>
              <a:pathLst>
                <a:path h="3695700">
                  <a:moveTo>
                    <a:pt x="0" y="0"/>
                  </a:moveTo>
                  <a:lnTo>
                    <a:pt x="0" y="369570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25917" y="2011679"/>
              <a:ext cx="0" cy="3695700"/>
            </a:xfrm>
            <a:custGeom>
              <a:avLst/>
              <a:gdLst/>
              <a:ahLst/>
              <a:cxnLst/>
              <a:rect l="l" t="t" r="r" b="b"/>
              <a:pathLst>
                <a:path h="3695700">
                  <a:moveTo>
                    <a:pt x="0" y="0"/>
                  </a:moveTo>
                  <a:lnTo>
                    <a:pt x="0" y="369570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26614" y="2065019"/>
              <a:ext cx="5153025" cy="0"/>
            </a:xfrm>
            <a:custGeom>
              <a:avLst/>
              <a:gdLst/>
              <a:ahLst/>
              <a:cxnLst/>
              <a:rect l="l" t="t" r="r" b="b"/>
              <a:pathLst>
                <a:path w="5153025">
                  <a:moveTo>
                    <a:pt x="0" y="0"/>
                  </a:moveTo>
                  <a:lnTo>
                    <a:pt x="5152644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26614" y="5654801"/>
              <a:ext cx="5153025" cy="0"/>
            </a:xfrm>
            <a:custGeom>
              <a:avLst/>
              <a:gdLst/>
              <a:ahLst/>
              <a:cxnLst/>
              <a:rect l="l" t="t" r="r" b="b"/>
              <a:pathLst>
                <a:path w="5153024">
                  <a:moveTo>
                    <a:pt x="0" y="0"/>
                  </a:moveTo>
                  <a:lnTo>
                    <a:pt x="5152644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675126" y="2065019"/>
              <a:ext cx="0" cy="3642360"/>
            </a:xfrm>
            <a:custGeom>
              <a:avLst/>
              <a:gdLst/>
              <a:ahLst/>
              <a:cxnLst/>
              <a:rect l="l" t="t" r="r" b="b"/>
              <a:pathLst>
                <a:path h="3642360">
                  <a:moveTo>
                    <a:pt x="0" y="0"/>
                  </a:moveTo>
                  <a:lnTo>
                    <a:pt x="0" y="364236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87824" y="2065019"/>
              <a:ext cx="1012825" cy="3642360"/>
            </a:xfrm>
            <a:custGeom>
              <a:avLst/>
              <a:gdLst/>
              <a:ahLst/>
              <a:cxnLst/>
              <a:rect l="l" t="t" r="r" b="b"/>
              <a:pathLst>
                <a:path w="1012825" h="3642360">
                  <a:moveTo>
                    <a:pt x="0" y="2345436"/>
                  </a:moveTo>
                  <a:lnTo>
                    <a:pt x="0" y="3642360"/>
                  </a:lnTo>
                </a:path>
                <a:path w="1012825" h="3642360">
                  <a:moveTo>
                    <a:pt x="0" y="1315212"/>
                  </a:moveTo>
                  <a:lnTo>
                    <a:pt x="0" y="1847849"/>
                  </a:lnTo>
                </a:path>
                <a:path w="1012825" h="3642360">
                  <a:moveTo>
                    <a:pt x="0" y="764285"/>
                  </a:moveTo>
                  <a:lnTo>
                    <a:pt x="0" y="1119377"/>
                  </a:lnTo>
                </a:path>
                <a:path w="1012825" h="3642360">
                  <a:moveTo>
                    <a:pt x="0" y="0"/>
                  </a:moveTo>
                  <a:lnTo>
                    <a:pt x="0" y="266699"/>
                  </a:lnTo>
                </a:path>
                <a:path w="1012825" h="3642360">
                  <a:moveTo>
                    <a:pt x="1012698" y="2345436"/>
                  </a:moveTo>
                  <a:lnTo>
                    <a:pt x="1012698" y="3642360"/>
                  </a:lnTo>
                </a:path>
                <a:path w="1012825" h="3642360">
                  <a:moveTo>
                    <a:pt x="1012698" y="764285"/>
                  </a:moveTo>
                  <a:lnTo>
                    <a:pt x="1012698" y="1847849"/>
                  </a:lnTo>
                </a:path>
                <a:path w="1012825" h="3642360">
                  <a:moveTo>
                    <a:pt x="1012698" y="0"/>
                  </a:moveTo>
                  <a:lnTo>
                    <a:pt x="1012698" y="266699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13220" y="2065019"/>
              <a:ext cx="0" cy="3642360"/>
            </a:xfrm>
            <a:custGeom>
              <a:avLst/>
              <a:gdLst/>
              <a:ahLst/>
              <a:cxnLst/>
              <a:rect l="l" t="t" r="r" b="b"/>
              <a:pathLst>
                <a:path h="3642360">
                  <a:moveTo>
                    <a:pt x="0" y="3464813"/>
                  </a:moveTo>
                  <a:lnTo>
                    <a:pt x="0" y="3642360"/>
                  </a:lnTo>
                </a:path>
                <a:path h="3642360">
                  <a:moveTo>
                    <a:pt x="0" y="0"/>
                  </a:moveTo>
                  <a:lnTo>
                    <a:pt x="0" y="3056381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626614" y="2669285"/>
              <a:ext cx="5153025" cy="0"/>
            </a:xfrm>
            <a:custGeom>
              <a:avLst/>
              <a:gdLst/>
              <a:ahLst/>
              <a:cxnLst/>
              <a:rect l="l" t="t" r="r" b="b"/>
              <a:pathLst>
                <a:path w="5153025">
                  <a:moveTo>
                    <a:pt x="0" y="0"/>
                  </a:moveTo>
                  <a:lnTo>
                    <a:pt x="1296923" y="0"/>
                  </a:lnTo>
                </a:path>
                <a:path w="5153025">
                  <a:moveTo>
                    <a:pt x="3340607" y="0"/>
                  </a:moveTo>
                  <a:lnTo>
                    <a:pt x="5152644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61666" y="2971799"/>
              <a:ext cx="5064760" cy="0"/>
            </a:xfrm>
            <a:custGeom>
              <a:avLst/>
              <a:gdLst/>
              <a:ahLst/>
              <a:cxnLst/>
              <a:rect l="l" t="t" r="r" b="b"/>
              <a:pathLst>
                <a:path w="5064759">
                  <a:moveTo>
                    <a:pt x="0" y="0"/>
                  </a:moveTo>
                  <a:lnTo>
                    <a:pt x="5064252" y="0"/>
                  </a:lnTo>
                </a:path>
              </a:pathLst>
            </a:custGeom>
            <a:ln w="17056">
              <a:solidFill>
                <a:srgbClr val="16355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26614" y="3273551"/>
              <a:ext cx="5153025" cy="0"/>
            </a:xfrm>
            <a:custGeom>
              <a:avLst/>
              <a:gdLst/>
              <a:ahLst/>
              <a:cxnLst/>
              <a:rect l="l" t="t" r="r" b="b"/>
              <a:pathLst>
                <a:path w="5153025">
                  <a:moveTo>
                    <a:pt x="0" y="0"/>
                  </a:moveTo>
                  <a:lnTo>
                    <a:pt x="1119377" y="0"/>
                  </a:lnTo>
                </a:path>
                <a:path w="5153025">
                  <a:moveTo>
                    <a:pt x="2984753" y="0"/>
                  </a:moveTo>
                  <a:lnTo>
                    <a:pt x="5152644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661666" y="3540251"/>
              <a:ext cx="4780280" cy="0"/>
            </a:xfrm>
            <a:custGeom>
              <a:avLst/>
              <a:gdLst/>
              <a:ahLst/>
              <a:cxnLst/>
              <a:rect l="l" t="t" r="r" b="b"/>
              <a:pathLst>
                <a:path w="4780280">
                  <a:moveTo>
                    <a:pt x="0" y="0"/>
                  </a:moveTo>
                  <a:lnTo>
                    <a:pt x="4780026" y="0"/>
                  </a:lnTo>
                </a:path>
              </a:pathLst>
            </a:custGeom>
            <a:ln w="17056">
              <a:solidFill>
                <a:srgbClr val="16355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26614" y="3859529"/>
              <a:ext cx="5153025" cy="0"/>
            </a:xfrm>
            <a:custGeom>
              <a:avLst/>
              <a:gdLst/>
              <a:ahLst/>
              <a:cxnLst/>
              <a:rect l="l" t="t" r="r" b="b"/>
              <a:pathLst>
                <a:path w="5153025">
                  <a:moveTo>
                    <a:pt x="0" y="0"/>
                  </a:moveTo>
                  <a:lnTo>
                    <a:pt x="5152644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626614" y="4463795"/>
              <a:ext cx="5153025" cy="0"/>
            </a:xfrm>
            <a:custGeom>
              <a:avLst/>
              <a:gdLst/>
              <a:ahLst/>
              <a:cxnLst/>
              <a:rect l="l" t="t" r="r" b="b"/>
              <a:pathLst>
                <a:path w="5153025">
                  <a:moveTo>
                    <a:pt x="0" y="0"/>
                  </a:moveTo>
                  <a:lnTo>
                    <a:pt x="5152644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626614" y="5068061"/>
              <a:ext cx="5153025" cy="0"/>
            </a:xfrm>
            <a:custGeom>
              <a:avLst/>
              <a:gdLst/>
              <a:ahLst/>
              <a:cxnLst/>
              <a:rect l="l" t="t" r="r" b="b"/>
              <a:pathLst>
                <a:path w="5153025">
                  <a:moveTo>
                    <a:pt x="0" y="0"/>
                  </a:moveTo>
                  <a:lnTo>
                    <a:pt x="5152644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55086" y="2011679"/>
              <a:ext cx="0" cy="53340"/>
            </a:xfrm>
            <a:custGeom>
              <a:avLst/>
              <a:gdLst/>
              <a:ahLst/>
              <a:cxnLst/>
              <a:rect l="l" t="t" r="r" b="b"/>
              <a:pathLst>
                <a:path h="53339">
                  <a:moveTo>
                    <a:pt x="0" y="53339"/>
                  </a:moveTo>
                  <a:lnTo>
                    <a:pt x="0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385310" y="2011679"/>
              <a:ext cx="0" cy="53340"/>
            </a:xfrm>
            <a:custGeom>
              <a:avLst/>
              <a:gdLst/>
              <a:ahLst/>
              <a:cxnLst/>
              <a:rect l="l" t="t" r="r" b="b"/>
              <a:pathLst>
                <a:path h="53339">
                  <a:moveTo>
                    <a:pt x="0" y="53339"/>
                  </a:moveTo>
                  <a:lnTo>
                    <a:pt x="0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80482" y="2011679"/>
              <a:ext cx="0" cy="53340"/>
            </a:xfrm>
            <a:custGeom>
              <a:avLst/>
              <a:gdLst/>
              <a:ahLst/>
              <a:cxnLst/>
              <a:rect l="l" t="t" r="r" b="b"/>
              <a:pathLst>
                <a:path h="53339">
                  <a:moveTo>
                    <a:pt x="0" y="53339"/>
                  </a:moveTo>
                  <a:lnTo>
                    <a:pt x="0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411467" y="2011679"/>
              <a:ext cx="0" cy="53340"/>
            </a:xfrm>
            <a:custGeom>
              <a:avLst/>
              <a:gdLst/>
              <a:ahLst/>
              <a:cxnLst/>
              <a:rect l="l" t="t" r="r" b="b"/>
              <a:pathLst>
                <a:path h="53339">
                  <a:moveTo>
                    <a:pt x="0" y="53339"/>
                  </a:moveTo>
                  <a:lnTo>
                    <a:pt x="0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406640" y="2011679"/>
              <a:ext cx="0" cy="53340"/>
            </a:xfrm>
            <a:custGeom>
              <a:avLst/>
              <a:gdLst/>
              <a:ahLst/>
              <a:cxnLst/>
              <a:rect l="l" t="t" r="r" b="b"/>
              <a:pathLst>
                <a:path h="53339">
                  <a:moveTo>
                    <a:pt x="0" y="53339"/>
                  </a:moveTo>
                  <a:lnTo>
                    <a:pt x="0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72612" y="5654801"/>
              <a:ext cx="0" cy="52705"/>
            </a:xfrm>
            <a:custGeom>
              <a:avLst/>
              <a:gdLst/>
              <a:ahLst/>
              <a:cxnLst/>
              <a:rect l="l" t="t" r="r" b="b"/>
              <a:pathLst>
                <a:path h="52704">
                  <a:moveTo>
                    <a:pt x="0" y="0"/>
                  </a:moveTo>
                  <a:lnTo>
                    <a:pt x="0" y="52577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385310" y="5654801"/>
              <a:ext cx="0" cy="52705"/>
            </a:xfrm>
            <a:custGeom>
              <a:avLst/>
              <a:gdLst/>
              <a:ahLst/>
              <a:cxnLst/>
              <a:rect l="l" t="t" r="r" b="b"/>
              <a:pathLst>
                <a:path h="52704">
                  <a:moveTo>
                    <a:pt x="0" y="0"/>
                  </a:moveTo>
                  <a:lnTo>
                    <a:pt x="0" y="52577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380482" y="5654801"/>
              <a:ext cx="0" cy="52705"/>
            </a:xfrm>
            <a:custGeom>
              <a:avLst/>
              <a:gdLst/>
              <a:ahLst/>
              <a:cxnLst/>
              <a:rect l="l" t="t" r="r" b="b"/>
              <a:pathLst>
                <a:path h="52704">
                  <a:moveTo>
                    <a:pt x="0" y="0"/>
                  </a:moveTo>
                  <a:lnTo>
                    <a:pt x="0" y="52577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411467" y="5654801"/>
              <a:ext cx="0" cy="52705"/>
            </a:xfrm>
            <a:custGeom>
              <a:avLst/>
              <a:gdLst/>
              <a:ahLst/>
              <a:cxnLst/>
              <a:rect l="l" t="t" r="r" b="b"/>
              <a:pathLst>
                <a:path h="52704">
                  <a:moveTo>
                    <a:pt x="0" y="0"/>
                  </a:moveTo>
                  <a:lnTo>
                    <a:pt x="0" y="52577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406640" y="5654801"/>
              <a:ext cx="0" cy="52705"/>
            </a:xfrm>
            <a:custGeom>
              <a:avLst/>
              <a:gdLst/>
              <a:ahLst/>
              <a:cxnLst/>
              <a:rect l="l" t="t" r="r" b="b"/>
              <a:pathLst>
                <a:path h="52704">
                  <a:moveTo>
                    <a:pt x="0" y="0"/>
                  </a:moveTo>
                  <a:lnTo>
                    <a:pt x="0" y="52577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661666" y="2243327"/>
              <a:ext cx="4034154" cy="0"/>
            </a:xfrm>
            <a:custGeom>
              <a:avLst/>
              <a:gdLst/>
              <a:ahLst/>
              <a:cxnLst/>
              <a:rect l="l" t="t" r="r" b="b"/>
              <a:pathLst>
                <a:path w="4034154">
                  <a:moveTo>
                    <a:pt x="0" y="0"/>
                  </a:moveTo>
                  <a:lnTo>
                    <a:pt x="4034028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713220" y="2402585"/>
              <a:ext cx="196215" cy="0"/>
            </a:xfrm>
            <a:custGeom>
              <a:avLst/>
              <a:gdLst/>
              <a:ahLst/>
              <a:cxnLst/>
              <a:rect l="l" t="t" r="r" b="b"/>
              <a:pathLst>
                <a:path w="196215">
                  <a:moveTo>
                    <a:pt x="0" y="0"/>
                  </a:moveTo>
                  <a:lnTo>
                    <a:pt x="195833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477505" y="2491739"/>
              <a:ext cx="0" cy="480059"/>
            </a:xfrm>
            <a:custGeom>
              <a:avLst/>
              <a:gdLst/>
              <a:ahLst/>
              <a:cxnLst/>
              <a:rect l="l" t="t" r="r" b="b"/>
              <a:pathLst>
                <a:path h="480060">
                  <a:moveTo>
                    <a:pt x="0" y="0"/>
                  </a:moveTo>
                  <a:lnTo>
                    <a:pt x="0" y="480059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77505" y="3540251"/>
              <a:ext cx="0" cy="622300"/>
            </a:xfrm>
            <a:custGeom>
              <a:avLst/>
              <a:gdLst/>
              <a:ahLst/>
              <a:cxnLst/>
              <a:rect l="l" t="t" r="r" b="b"/>
              <a:pathLst>
                <a:path h="622300">
                  <a:moveTo>
                    <a:pt x="0" y="0"/>
                  </a:moveTo>
                  <a:lnTo>
                    <a:pt x="0" y="621792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713220" y="4162044"/>
              <a:ext cx="764540" cy="0"/>
            </a:xfrm>
            <a:custGeom>
              <a:avLst/>
              <a:gdLst/>
              <a:ahLst/>
              <a:cxnLst/>
              <a:rect l="l" t="t" r="r" b="b"/>
              <a:pathLst>
                <a:path w="764540">
                  <a:moveTo>
                    <a:pt x="0" y="0"/>
                  </a:moveTo>
                  <a:lnTo>
                    <a:pt x="764286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296918" y="4535423"/>
              <a:ext cx="2399030" cy="817244"/>
            </a:xfrm>
            <a:custGeom>
              <a:avLst/>
              <a:gdLst/>
              <a:ahLst/>
              <a:cxnLst/>
              <a:rect l="l" t="t" r="r" b="b"/>
              <a:pathLst>
                <a:path w="2399029" h="817245">
                  <a:moveTo>
                    <a:pt x="2398776" y="0"/>
                  </a:moveTo>
                  <a:lnTo>
                    <a:pt x="1670303" y="0"/>
                  </a:lnTo>
                  <a:lnTo>
                    <a:pt x="1670303" y="301752"/>
                  </a:lnTo>
                  <a:lnTo>
                    <a:pt x="781812" y="301752"/>
                  </a:lnTo>
                  <a:lnTo>
                    <a:pt x="781812" y="585978"/>
                  </a:lnTo>
                  <a:lnTo>
                    <a:pt x="0" y="585978"/>
                  </a:lnTo>
                  <a:lnTo>
                    <a:pt x="0" y="816864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59352" y="5352288"/>
              <a:ext cx="319405" cy="302895"/>
            </a:xfrm>
            <a:custGeom>
              <a:avLst/>
              <a:gdLst/>
              <a:ahLst/>
              <a:cxnLst/>
              <a:rect l="l" t="t" r="r" b="b"/>
              <a:pathLst>
                <a:path w="319404" h="302895">
                  <a:moveTo>
                    <a:pt x="319277" y="0"/>
                  </a:moveTo>
                  <a:lnTo>
                    <a:pt x="0" y="0"/>
                  </a:lnTo>
                  <a:lnTo>
                    <a:pt x="0" y="302514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477505" y="3540251"/>
              <a:ext cx="248920" cy="0"/>
            </a:xfrm>
            <a:custGeom>
              <a:avLst/>
              <a:gdLst/>
              <a:ahLst/>
              <a:cxnLst/>
              <a:rect l="l" t="t" r="r" b="b"/>
              <a:pathLst>
                <a:path w="248920">
                  <a:moveTo>
                    <a:pt x="0" y="0"/>
                  </a:moveTo>
                  <a:lnTo>
                    <a:pt x="248411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799332" y="2100833"/>
              <a:ext cx="3909060" cy="3429000"/>
            </a:xfrm>
            <a:custGeom>
              <a:avLst/>
              <a:gdLst/>
              <a:ahLst/>
              <a:cxnLst/>
              <a:rect l="l" t="t" r="r" b="b"/>
              <a:pathLst>
                <a:path w="3909059" h="3429000">
                  <a:moveTo>
                    <a:pt x="2132076" y="1812036"/>
                  </a:moveTo>
                  <a:lnTo>
                    <a:pt x="0" y="1812036"/>
                  </a:lnTo>
                  <a:lnTo>
                    <a:pt x="0" y="2309634"/>
                  </a:lnTo>
                  <a:lnTo>
                    <a:pt x="2132076" y="2309634"/>
                  </a:lnTo>
                  <a:lnTo>
                    <a:pt x="2132076" y="1812036"/>
                  </a:lnTo>
                  <a:close/>
                </a:path>
                <a:path w="3909059" h="3429000">
                  <a:moveTo>
                    <a:pt x="3091421" y="3020568"/>
                  </a:moveTo>
                  <a:lnTo>
                    <a:pt x="2274570" y="3020568"/>
                  </a:lnTo>
                  <a:lnTo>
                    <a:pt x="2274570" y="3429000"/>
                  </a:lnTo>
                  <a:lnTo>
                    <a:pt x="3091421" y="3429000"/>
                  </a:lnTo>
                  <a:lnTo>
                    <a:pt x="3091421" y="3020568"/>
                  </a:lnTo>
                  <a:close/>
                </a:path>
                <a:path w="3909059" h="3429000">
                  <a:moveTo>
                    <a:pt x="3909060" y="0"/>
                  </a:moveTo>
                  <a:lnTo>
                    <a:pt x="3109722" y="0"/>
                  </a:lnTo>
                  <a:lnTo>
                    <a:pt x="3109722" y="390906"/>
                  </a:lnTo>
                  <a:lnTo>
                    <a:pt x="3909060" y="390906"/>
                  </a:lnTo>
                  <a:lnTo>
                    <a:pt x="39090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44" name="object 44"/>
          <p:cNvSpPr txBox="1"/>
          <p:nvPr/>
        </p:nvSpPr>
        <p:spPr>
          <a:xfrm>
            <a:off x="3899408" y="1313688"/>
            <a:ext cx="50482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5" dirty="0">
                <a:solidFill>
                  <a:srgbClr val="70309F"/>
                </a:solidFill>
                <a:latin typeface="Arial Unicode MS"/>
                <a:cs typeface="Arial Unicode MS"/>
              </a:rPr>
              <a:t>Sobrefrecuencia/subfrecuencia</a:t>
            </a:r>
            <a:r>
              <a:rPr sz="2000" spc="-1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000" spc="55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2000" spc="-1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000" spc="90" dirty="0">
                <a:solidFill>
                  <a:srgbClr val="70309F"/>
                </a:solidFill>
                <a:latin typeface="Arial Unicode MS"/>
                <a:cs typeface="Arial Unicode MS"/>
              </a:rPr>
              <a:t>turbina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362443" y="1942075"/>
            <a:ext cx="214629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5" dirty="0">
                <a:latin typeface="Arial Unicode MS"/>
                <a:cs typeface="Arial Unicode MS"/>
              </a:rPr>
              <a:t>62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919212" y="2051497"/>
            <a:ext cx="725805" cy="43624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200" spc="-10" dirty="0">
                <a:latin typeface="Arial Unicode MS"/>
                <a:cs typeface="Arial Unicode MS"/>
              </a:rPr>
              <a:t>Prohibido</a:t>
            </a:r>
            <a:endParaRPr sz="1200">
              <a:latin typeface="Arial Unicode MS"/>
              <a:cs typeface="Arial Unicode MS"/>
            </a:endParaRPr>
          </a:p>
          <a:p>
            <a:pPr marL="21590">
              <a:lnSpc>
                <a:spcPct val="100000"/>
              </a:lnSpc>
              <a:spcBef>
                <a:spcPts val="225"/>
              </a:spcBef>
            </a:pPr>
            <a:r>
              <a:rPr sz="1100" spc="-10" dirty="0">
                <a:latin typeface="Arial Unicode MS"/>
                <a:cs typeface="Arial Unicode MS"/>
              </a:rPr>
              <a:t>Operación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923538" y="2331720"/>
            <a:ext cx="2069464" cy="4978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7940" rIns="0" bIns="0" rtlCol="0">
            <a:spAutoFit/>
          </a:bodyPr>
          <a:lstStyle/>
          <a:p>
            <a:pPr marR="56515" algn="ctr">
              <a:lnSpc>
                <a:spcPct val="100000"/>
              </a:lnSpc>
              <a:spcBef>
                <a:spcPts val="220"/>
              </a:spcBef>
            </a:pPr>
            <a:r>
              <a:rPr sz="1300" dirty="0">
                <a:latin typeface="Arial Unicode MS"/>
                <a:cs typeface="Arial Unicode MS"/>
              </a:rPr>
              <a:t>res</a:t>
            </a:r>
            <a:r>
              <a:rPr sz="1300" spc="3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t</a:t>
            </a:r>
            <a:r>
              <a:rPr sz="950" dirty="0">
                <a:latin typeface="Arial Unicode MS"/>
                <a:cs typeface="Arial Unicode MS"/>
              </a:rPr>
              <a:t>tiempo</a:t>
            </a:r>
            <a:r>
              <a:rPr sz="950" spc="120" dirty="0">
                <a:latin typeface="Arial Unicode MS"/>
                <a:cs typeface="Arial Unicode MS"/>
              </a:rPr>
              <a:t> </a:t>
            </a:r>
            <a:r>
              <a:rPr sz="950" spc="-10" dirty="0">
                <a:latin typeface="Arial Unicode MS"/>
                <a:cs typeface="Arial Unicode MS"/>
              </a:rPr>
              <a:t>crítico</a:t>
            </a:r>
            <a:endParaRPr sz="950">
              <a:latin typeface="Arial Unicode MS"/>
              <a:cs typeface="Arial Unicode MS"/>
            </a:endParaRPr>
          </a:p>
          <a:p>
            <a:pPr marL="635" algn="ctr">
              <a:lnSpc>
                <a:spcPct val="100000"/>
              </a:lnSpc>
              <a:spcBef>
                <a:spcPts val="10"/>
              </a:spcBef>
            </a:pPr>
            <a:r>
              <a:rPr sz="1150" dirty="0">
                <a:latin typeface="Arial Unicode MS"/>
                <a:cs typeface="Arial Unicode MS"/>
              </a:rPr>
              <a:t>Operando</a:t>
            </a:r>
            <a:r>
              <a:rPr sz="1150" spc="43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Frecuencia</a:t>
            </a:r>
            <a:r>
              <a:rPr sz="1150" spc="5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Li</a:t>
            </a:r>
            <a:r>
              <a:rPr sz="1150" spc="320" dirty="0">
                <a:latin typeface="Arial Unicode MS"/>
                <a:cs typeface="Arial Unicode MS"/>
              </a:rPr>
              <a:t> </a:t>
            </a:r>
            <a:r>
              <a:rPr sz="500" spc="40" dirty="0">
                <a:latin typeface="Arial Unicode MS"/>
                <a:cs typeface="Arial Unicode MS"/>
              </a:rPr>
              <a:t>met</a:t>
            </a:r>
            <a:r>
              <a:rPr sz="500" spc="10" dirty="0">
                <a:latin typeface="Arial Unicode MS"/>
                <a:cs typeface="Arial Unicode MS"/>
              </a:rPr>
              <a:t>r</a:t>
            </a:r>
            <a:r>
              <a:rPr sz="1300" spc="-635" dirty="0">
                <a:latin typeface="Arial Unicode MS"/>
                <a:cs typeface="Arial Unicode MS"/>
              </a:rPr>
              <a:t>s</a:t>
            </a:r>
            <a:r>
              <a:rPr sz="500" spc="30" dirty="0">
                <a:latin typeface="Arial Unicode MS"/>
                <a:cs typeface="Arial Unicode MS"/>
              </a:rPr>
              <a:t>o</a:t>
            </a:r>
            <a:r>
              <a:rPr sz="500" spc="190" dirty="0">
                <a:latin typeface="Arial Unicode MS"/>
                <a:cs typeface="Arial Unicode MS"/>
              </a:rPr>
              <a:t> </a:t>
            </a:r>
            <a:r>
              <a:rPr sz="1300" spc="25" dirty="0">
                <a:latin typeface="Arial Unicode MS"/>
                <a:cs typeface="Arial Unicode MS"/>
              </a:rPr>
              <a:t>u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362443" y="2546338"/>
            <a:ext cx="214629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5" dirty="0">
                <a:latin typeface="Arial Unicode MS"/>
                <a:cs typeface="Arial Unicode MS"/>
              </a:rPr>
              <a:t>61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362443" y="3139937"/>
            <a:ext cx="214629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5" dirty="0">
                <a:latin typeface="Arial Unicode MS"/>
                <a:cs typeface="Arial Unicode MS"/>
              </a:rPr>
              <a:t>60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862832" y="3154426"/>
            <a:ext cx="159385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dirty="0">
                <a:latin typeface="Arial Unicode MS"/>
                <a:cs typeface="Arial Unicode MS"/>
              </a:rPr>
              <a:t>Continuo</a:t>
            </a:r>
            <a:r>
              <a:rPr sz="1250" spc="39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s</a:t>
            </a:r>
            <a:r>
              <a:rPr sz="1300" spc="155" dirty="0">
                <a:latin typeface="Arial Unicode MS"/>
                <a:cs typeface="Arial Unicode MS"/>
              </a:rPr>
              <a:t> </a:t>
            </a:r>
            <a:r>
              <a:rPr sz="1100" spc="-10" dirty="0">
                <a:latin typeface="Arial Unicode MS"/>
                <a:cs typeface="Arial Unicode MS"/>
              </a:rPr>
              <a:t>Operación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362443" y="3737340"/>
            <a:ext cx="214629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5" dirty="0">
                <a:latin typeface="Arial Unicode MS"/>
                <a:cs typeface="Arial Unicode MS"/>
              </a:rPr>
              <a:t>59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824734" y="3930903"/>
            <a:ext cx="2078989" cy="4229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0215">
              <a:lnSpc>
                <a:spcPct val="100000"/>
              </a:lnSpc>
              <a:spcBef>
                <a:spcPts val="100"/>
              </a:spcBef>
            </a:pPr>
            <a:r>
              <a:rPr sz="1250" spc="55" dirty="0">
                <a:latin typeface="Arial Unicode MS"/>
                <a:cs typeface="Arial Unicode MS"/>
              </a:rPr>
              <a:t>restr</a:t>
            </a:r>
            <a:r>
              <a:rPr sz="1250" spc="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I</a:t>
            </a:r>
            <a:r>
              <a:rPr sz="650" dirty="0">
                <a:latin typeface="Arial Unicode MS"/>
                <a:cs typeface="Arial Unicode MS"/>
              </a:rPr>
              <a:t>Tiempo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estimado</a:t>
            </a:r>
            <a:endParaRPr sz="6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50" dirty="0">
                <a:latin typeface="Arial Unicode MS"/>
                <a:cs typeface="Arial Unicode MS"/>
              </a:rPr>
              <a:t>Operando</a:t>
            </a:r>
            <a:r>
              <a:rPr sz="1150" spc="135" dirty="0">
                <a:latin typeface="Arial Unicode MS"/>
                <a:cs typeface="Arial Unicode MS"/>
              </a:rPr>
              <a:t>  </a:t>
            </a:r>
            <a:r>
              <a:rPr sz="1300" spc="-135" dirty="0">
                <a:latin typeface="Arial Unicode MS"/>
                <a:cs typeface="Arial Unicode MS"/>
              </a:rPr>
              <a:t>F</a:t>
            </a:r>
            <a:r>
              <a:rPr sz="1300" spc="-17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límite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frecuencia</a:t>
            </a:r>
            <a:r>
              <a:rPr sz="800" spc="465" dirty="0">
                <a:latin typeface="Arial Unicode MS"/>
                <a:cs typeface="Arial Unicode MS"/>
              </a:rPr>
              <a:t> </a:t>
            </a:r>
            <a:r>
              <a:rPr sz="1300" spc="-25" dirty="0">
                <a:latin typeface="Arial Unicode MS"/>
                <a:cs typeface="Arial Unicode MS"/>
              </a:rPr>
              <a:t>su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362443" y="4337800"/>
            <a:ext cx="214629" cy="8172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5" dirty="0">
                <a:latin typeface="Arial Unicode MS"/>
                <a:cs typeface="Arial Unicode MS"/>
              </a:rPr>
              <a:t>58</a:t>
            </a:r>
            <a:endParaRPr sz="13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7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sz="1300" spc="-25" dirty="0">
                <a:latin typeface="Arial Unicode MS"/>
                <a:cs typeface="Arial Unicode MS"/>
              </a:rPr>
              <a:t>57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097778" y="5101335"/>
            <a:ext cx="833755" cy="4229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Arial Unicode MS"/>
                <a:cs typeface="Arial Unicode MS"/>
              </a:rPr>
              <a:t>Prohibir</a:t>
            </a:r>
            <a:r>
              <a:rPr sz="1100" spc="295" dirty="0">
                <a:latin typeface="Arial Unicode MS"/>
                <a:cs typeface="Arial Unicode MS"/>
              </a:rPr>
              <a:t> </a:t>
            </a:r>
            <a:r>
              <a:rPr sz="1300" spc="-280" dirty="0">
                <a:latin typeface="Arial Unicode MS"/>
                <a:cs typeface="Arial Unicode MS"/>
              </a:rPr>
              <a:t>mDi</a:t>
            </a:r>
            <a:endParaRPr sz="1300">
              <a:latin typeface="Arial Unicode MS"/>
              <a:cs typeface="Arial Unicode MS"/>
            </a:endParaRPr>
          </a:p>
          <a:p>
            <a:pPr marL="21590">
              <a:lnSpc>
                <a:spcPct val="100000"/>
              </a:lnSpc>
              <a:spcBef>
                <a:spcPts val="5"/>
              </a:spcBef>
            </a:pPr>
            <a:r>
              <a:rPr sz="1200" spc="50" dirty="0">
                <a:latin typeface="Arial Unicode MS"/>
                <a:cs typeface="Arial Unicode MS"/>
              </a:rPr>
              <a:t>operati</a:t>
            </a:r>
            <a:r>
              <a:rPr sz="1200" spc="-90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o</a:t>
            </a:r>
            <a:r>
              <a:rPr sz="500" spc="-10" dirty="0">
                <a:latin typeface="Arial Unicode MS"/>
                <a:cs typeface="Arial Unicode MS"/>
              </a:rPr>
              <a:t>norte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362443" y="5528802"/>
            <a:ext cx="214629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5" dirty="0">
                <a:latin typeface="Arial Unicode MS"/>
                <a:cs typeface="Arial Unicode MS"/>
              </a:rPr>
              <a:t>56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449305" y="5895063"/>
            <a:ext cx="415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 Unicode MS"/>
                <a:cs typeface="Arial Unicode MS"/>
              </a:rPr>
              <a:t>0.001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144252" y="5718283"/>
            <a:ext cx="714375" cy="387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65"/>
              </a:lnSpc>
              <a:spcBef>
                <a:spcPts val="100"/>
              </a:spcBef>
            </a:pPr>
            <a:r>
              <a:rPr sz="1200" spc="-10" dirty="0">
                <a:latin typeface="Arial Unicode MS"/>
                <a:cs typeface="Arial Unicode MS"/>
              </a:rPr>
              <a:t>0.005</a:t>
            </a:r>
            <a:endParaRPr sz="1200">
              <a:latin typeface="Arial Unicode MS"/>
              <a:cs typeface="Arial Unicode MS"/>
            </a:endParaRPr>
          </a:p>
          <a:p>
            <a:pPr marL="373380">
              <a:lnSpc>
                <a:spcPts val="1485"/>
              </a:lnSpc>
            </a:pPr>
            <a:r>
              <a:rPr sz="1300" spc="-20" dirty="0">
                <a:latin typeface="Arial Unicode MS"/>
                <a:cs typeface="Arial Unicode MS"/>
              </a:rPr>
              <a:t>0.01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162277" y="5705583"/>
            <a:ext cx="35306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 dirty="0">
                <a:latin typeface="Arial Unicode MS"/>
                <a:cs typeface="Arial Unicode MS"/>
              </a:rPr>
              <a:t>0.05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122395" y="5705583"/>
            <a:ext cx="35306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 dirty="0">
                <a:latin typeface="Arial Unicode MS"/>
                <a:cs typeface="Arial Unicode MS"/>
              </a:rPr>
              <a:t>0.50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280622" y="5705583"/>
            <a:ext cx="259079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5" dirty="0">
                <a:latin typeface="Arial Unicode MS"/>
                <a:cs typeface="Arial Unicode MS"/>
              </a:rPr>
              <a:t>5.0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143977" y="5705583"/>
            <a:ext cx="35306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 dirty="0">
                <a:latin typeface="Arial Unicode MS"/>
                <a:cs typeface="Arial Unicode MS"/>
              </a:rPr>
              <a:t>50.0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508231" y="5882363"/>
            <a:ext cx="13208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4420" algn="l"/>
              </a:tabLst>
            </a:pPr>
            <a:r>
              <a:rPr sz="1300" spc="-20" dirty="0">
                <a:latin typeface="Arial Unicode MS"/>
                <a:cs typeface="Arial Unicode MS"/>
              </a:rPr>
              <a:t>0.10</a:t>
            </a:r>
            <a:r>
              <a:rPr sz="1300" dirty="0">
                <a:latin typeface="Arial Unicode MS"/>
                <a:cs typeface="Arial Unicode MS"/>
              </a:rPr>
              <a:t>	</a:t>
            </a:r>
            <a:r>
              <a:rPr sz="1300" spc="-25" dirty="0">
                <a:latin typeface="Arial Unicode MS"/>
                <a:cs typeface="Arial Unicode MS"/>
              </a:rPr>
              <a:t>1.0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690327" y="6161248"/>
            <a:ext cx="10718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Arial Unicode MS"/>
                <a:cs typeface="Arial Unicode MS"/>
              </a:rPr>
              <a:t>Tiempo</a:t>
            </a:r>
            <a:r>
              <a:rPr sz="1000" spc="145" dirty="0">
                <a:latin typeface="Arial Unicode MS"/>
                <a:cs typeface="Arial Unicode MS"/>
              </a:rPr>
              <a:t> </a:t>
            </a:r>
            <a:r>
              <a:rPr sz="1000" spc="-10" dirty="0">
                <a:latin typeface="Arial Unicode MS"/>
                <a:cs typeface="Arial Unicode MS"/>
              </a:rPr>
              <a:t>(Minutos)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532088" y="5882363"/>
            <a:ext cx="35306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0" dirty="0">
                <a:latin typeface="Arial Unicode MS"/>
                <a:cs typeface="Arial Unicode MS"/>
              </a:rPr>
              <a:t>10.0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505162" y="5895063"/>
            <a:ext cx="415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 Unicode MS"/>
                <a:cs typeface="Arial Unicode MS"/>
              </a:rPr>
              <a:t>100.0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897121" y="6672775"/>
            <a:ext cx="2089785" cy="2800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50" i="1" spc="-45" dirty="0">
                <a:latin typeface="Trebuchet MS"/>
                <a:cs typeface="Trebuchet MS"/>
              </a:rPr>
              <a:t>Típico,</a:t>
            </a:r>
            <a:r>
              <a:rPr sz="1650" i="1" spc="-80" dirty="0">
                <a:latin typeface="Trebuchet MS"/>
                <a:cs typeface="Trebuchet MS"/>
              </a:rPr>
              <a:t> </a:t>
            </a:r>
            <a:r>
              <a:rPr sz="1650" i="1" spc="50" dirty="0">
                <a:latin typeface="Trebuchet MS"/>
                <a:cs typeface="Trebuchet MS"/>
              </a:rPr>
              <a:t>desde</a:t>
            </a:r>
            <a:r>
              <a:rPr sz="1650" i="1" spc="-80" dirty="0">
                <a:latin typeface="Trebuchet MS"/>
                <a:cs typeface="Trebuchet MS"/>
              </a:rPr>
              <a:t> </a:t>
            </a:r>
            <a:r>
              <a:rPr sz="1650" i="1" spc="-10" dirty="0">
                <a:latin typeface="Trebuchet MS"/>
                <a:cs typeface="Trebuchet MS"/>
              </a:rPr>
              <a:t>C37.106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193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082190" y="3322421"/>
            <a:ext cx="233045" cy="1115060"/>
          </a:xfrm>
          <a:prstGeom prst="rect">
            <a:avLst/>
          </a:prstGeom>
        </p:spPr>
        <p:txBody>
          <a:bodyPr vert="vert270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200" dirty="0">
                <a:latin typeface="Arial Unicode MS"/>
                <a:cs typeface="Arial Unicode MS"/>
              </a:rPr>
              <a:t>Frecuencia</a:t>
            </a:r>
            <a:r>
              <a:rPr sz="1200" spc="90" dirty="0">
                <a:latin typeface="Arial Unicode MS"/>
                <a:cs typeface="Arial Unicode MS"/>
              </a:rPr>
              <a:t> </a:t>
            </a:r>
            <a:r>
              <a:rPr sz="1200" spc="-20" dirty="0">
                <a:latin typeface="Arial Unicode MS"/>
                <a:cs typeface="Arial Unicode MS"/>
              </a:rPr>
              <a:t>(Hz)</a:t>
            </a:r>
            <a:endParaRPr sz="12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612139" y="1161711"/>
            <a:ext cx="8310880" cy="529272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2207260">
              <a:lnSpc>
                <a:spcPct val="100000"/>
              </a:lnSpc>
              <a:spcBef>
                <a:spcPts val="915"/>
              </a:spcBef>
            </a:pPr>
            <a:r>
              <a:rPr sz="2500" b="1" dirty="0">
                <a:solidFill>
                  <a:srgbClr val="70309F"/>
                </a:solidFill>
                <a:latin typeface="Trebuchet MS"/>
                <a:cs typeface="Trebuchet MS"/>
              </a:rPr>
              <a:t>81A</a:t>
            </a:r>
            <a:r>
              <a:rPr sz="2500" b="1" spc="-9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500" b="1" spc="330" dirty="0">
                <a:solidFill>
                  <a:srgbClr val="70309F"/>
                </a:solidFill>
                <a:latin typeface="Trebuchet MS"/>
                <a:cs typeface="Trebuchet MS"/>
              </a:rPr>
              <a:t>–</a:t>
            </a:r>
            <a:r>
              <a:rPr sz="2500" b="1" spc="-9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500" b="1" spc="125" dirty="0">
                <a:solidFill>
                  <a:srgbClr val="70309F"/>
                </a:solidFill>
                <a:latin typeface="Trebuchet MS"/>
                <a:cs typeface="Trebuchet MS"/>
              </a:rPr>
              <a:t>Acumulador</a:t>
            </a:r>
            <a:r>
              <a:rPr sz="2500" b="1" spc="-9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500" b="1" spc="70" dirty="0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sz="2500" b="1" spc="-9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500" b="1" spc="75" dirty="0">
                <a:solidFill>
                  <a:srgbClr val="70309F"/>
                </a:solidFill>
                <a:latin typeface="Trebuchet MS"/>
                <a:cs typeface="Trebuchet MS"/>
              </a:rPr>
              <a:t>subfrecuencia</a:t>
            </a:r>
            <a:endParaRPr sz="2500">
              <a:latin typeface="Trebuchet MS"/>
              <a:cs typeface="Trebuchet MS"/>
            </a:endParaRPr>
          </a:p>
          <a:p>
            <a:pPr marL="355600" marR="74930" indent="-342900">
              <a:lnSpc>
                <a:spcPct val="124300"/>
              </a:lnSpc>
              <a:spcBef>
                <a:spcPts val="85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sz="1700" dirty="0">
                <a:latin typeface="Arial Unicode MS"/>
                <a:cs typeface="Arial Unicode MS"/>
              </a:rPr>
              <a:t>Las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palas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85" dirty="0">
                <a:latin typeface="Arial Unicode MS"/>
                <a:cs typeface="Arial Unicode MS"/>
              </a:rPr>
              <a:t>turbina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están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diseñadas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y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ajustadas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para</a:t>
            </a:r>
            <a:r>
              <a:rPr sz="1700" spc="65" dirty="0">
                <a:latin typeface="Arial Unicode MS"/>
                <a:cs typeface="Arial Unicode MS"/>
              </a:rPr>
              <a:t> funcionar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frecuencias </a:t>
            </a:r>
            <a:r>
              <a:rPr sz="1700" spc="50" dirty="0">
                <a:latin typeface="Arial Unicode MS"/>
                <a:cs typeface="Arial Unicode MS"/>
              </a:rPr>
              <a:t>nominales</a:t>
            </a:r>
            <a:endParaRPr sz="1700">
              <a:latin typeface="Arial Unicode MS"/>
              <a:cs typeface="Arial Unicode MS"/>
            </a:endParaRPr>
          </a:p>
          <a:p>
            <a:pPr marL="355600" marR="863600" indent="-342900">
              <a:lnSpc>
                <a:spcPct val="120800"/>
              </a:lnSpc>
              <a:spcBef>
                <a:spcPts val="114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sz="1800" spc="65" dirty="0">
                <a:latin typeface="Arial Unicode MS"/>
                <a:cs typeface="Arial Unicode MS"/>
              </a:rPr>
              <a:t>Operar</a:t>
            </a:r>
            <a:r>
              <a:rPr sz="1800" spc="2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a</a:t>
            </a:r>
            <a:r>
              <a:rPr sz="1800" spc="3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frecuencias</a:t>
            </a:r>
            <a:r>
              <a:rPr sz="1800" spc="3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diferentes</a:t>
            </a:r>
            <a:r>
              <a:rPr sz="1800" spc="2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a</a:t>
            </a:r>
            <a:r>
              <a:rPr sz="1800" spc="3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las</a:t>
            </a:r>
            <a:r>
              <a:rPr sz="1800" spc="3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nominales</a:t>
            </a:r>
            <a:r>
              <a:rPr sz="1800" spc="30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puede</a:t>
            </a:r>
            <a:r>
              <a:rPr sz="1800" spc="25" dirty="0">
                <a:latin typeface="Arial Unicode MS"/>
                <a:cs typeface="Arial Unicode MS"/>
              </a:rPr>
              <a:t> </a:t>
            </a:r>
            <a:r>
              <a:rPr sz="1800" spc="65" dirty="0">
                <a:latin typeface="Arial Unicode MS"/>
                <a:cs typeface="Arial Unicode MS"/>
              </a:rPr>
              <a:t>resultar</a:t>
            </a:r>
            <a:r>
              <a:rPr sz="1800" spc="30" dirty="0">
                <a:latin typeface="Arial Unicode MS"/>
                <a:cs typeface="Arial Unicode MS"/>
              </a:rPr>
              <a:t> </a:t>
            </a:r>
            <a:r>
              <a:rPr sz="1800" spc="35" dirty="0">
                <a:latin typeface="Arial Unicode MS"/>
                <a:cs typeface="Arial Unicode MS"/>
              </a:rPr>
              <a:t>en </a:t>
            </a:r>
            <a:r>
              <a:rPr sz="1800" dirty="0">
                <a:latin typeface="Arial Unicode MS"/>
                <a:cs typeface="Arial Unicode MS"/>
              </a:rPr>
              <a:t>resonancia</a:t>
            </a:r>
            <a:r>
              <a:rPr sz="1800" spc="12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12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la</a:t>
            </a:r>
            <a:r>
              <a:rPr sz="1800" spc="12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cuchilla</a:t>
            </a:r>
            <a:r>
              <a:rPr sz="1800" spc="12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y</a:t>
            </a:r>
            <a:r>
              <a:rPr sz="1800" spc="12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daños</a:t>
            </a:r>
            <a:r>
              <a:rPr sz="1800" spc="120" dirty="0">
                <a:latin typeface="Arial Unicode MS"/>
                <a:cs typeface="Arial Unicode MS"/>
              </a:rPr>
              <a:t> </a:t>
            </a:r>
            <a:r>
              <a:rPr sz="1800" spc="100" dirty="0">
                <a:latin typeface="Arial Unicode MS"/>
                <a:cs typeface="Arial Unicode MS"/>
              </a:rPr>
              <a:t>por</a:t>
            </a:r>
            <a:r>
              <a:rPr sz="1800" spc="120" dirty="0">
                <a:latin typeface="Arial Unicode MS"/>
                <a:cs typeface="Arial Unicode MS"/>
              </a:rPr>
              <a:t> </a:t>
            </a:r>
            <a:r>
              <a:rPr sz="1800" spc="45" dirty="0">
                <a:latin typeface="Arial Unicode MS"/>
                <a:cs typeface="Arial Unicode MS"/>
              </a:rPr>
              <a:t>fatiga.</a:t>
            </a:r>
            <a:endParaRPr sz="1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Unicode MS"/>
              <a:buChar char="-"/>
            </a:pPr>
            <a:endParaRPr sz="2700">
              <a:latin typeface="Arial Unicode MS"/>
              <a:cs typeface="Arial Unicode MS"/>
            </a:endParaRPr>
          </a:p>
          <a:p>
            <a:pPr marL="602615" lvl="1" indent="-133350">
              <a:lnSpc>
                <a:spcPct val="100000"/>
              </a:lnSpc>
              <a:spcBef>
                <a:spcPts val="5"/>
              </a:spcBef>
              <a:buChar char="-"/>
              <a:tabLst>
                <a:tab pos="603250" algn="l"/>
              </a:tabLst>
            </a:pPr>
            <a:r>
              <a:rPr sz="1800" spc="-30" dirty="0">
                <a:latin typeface="Arial Unicode MS"/>
                <a:cs typeface="Arial Unicode MS"/>
              </a:rPr>
              <a:t>En</a:t>
            </a:r>
            <a:r>
              <a:rPr sz="1800" spc="10" dirty="0">
                <a:latin typeface="Arial Unicode MS"/>
                <a:cs typeface="Arial Unicode MS"/>
              </a:rPr>
              <a:t> </a:t>
            </a:r>
            <a:r>
              <a:rPr sz="1800" spc="65" dirty="0">
                <a:latin typeface="Arial Unicode MS"/>
                <a:cs typeface="Arial Unicode MS"/>
              </a:rPr>
              <a:t>máquinas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60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Hz,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el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spc="80" dirty="0">
                <a:latin typeface="Arial Unicode MS"/>
                <a:cs typeface="Arial Unicode MS"/>
              </a:rPr>
              <a:t>rango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típico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frecuencia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spc="65" dirty="0">
                <a:latin typeface="Arial Unicode MS"/>
                <a:cs typeface="Arial Unicode MS"/>
              </a:rPr>
              <a:t>funcionamiento:</a:t>
            </a:r>
            <a:endParaRPr sz="1800">
              <a:latin typeface="Arial Unicode MS"/>
              <a:cs typeface="Arial Unicode MS"/>
            </a:endParaRPr>
          </a:p>
          <a:p>
            <a:pPr marL="1155700" lvl="2" indent="-228600">
              <a:lnSpc>
                <a:spcPct val="100000"/>
              </a:lnSpc>
              <a:spcBef>
                <a:spcPts val="610"/>
              </a:spcBef>
              <a:buSzPct val="125000"/>
              <a:buChar char="-"/>
              <a:tabLst>
                <a:tab pos="1155065" algn="l"/>
                <a:tab pos="1155700" algn="l"/>
              </a:tabLst>
            </a:pPr>
            <a:r>
              <a:rPr sz="1600" dirty="0">
                <a:latin typeface="Arial Unicode MS"/>
                <a:cs typeface="Arial Unicode MS"/>
              </a:rPr>
              <a:t>Hojas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18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25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pulgadas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=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58,5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61,5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Hz</a:t>
            </a:r>
            <a:endParaRPr sz="1600">
              <a:latin typeface="Arial Unicode MS"/>
              <a:cs typeface="Arial Unicode MS"/>
            </a:endParaRPr>
          </a:p>
          <a:p>
            <a:pPr marL="1155700" lvl="2" indent="-228600">
              <a:lnSpc>
                <a:spcPct val="100000"/>
              </a:lnSpc>
              <a:spcBef>
                <a:spcPts val="480"/>
              </a:spcBef>
              <a:buSzPct val="117647"/>
              <a:buChar char="-"/>
              <a:tabLst>
                <a:tab pos="1155065" algn="l"/>
                <a:tab pos="1155700" algn="l"/>
              </a:tabLst>
            </a:pPr>
            <a:r>
              <a:rPr sz="1700" dirty="0">
                <a:latin typeface="Arial Unicode MS"/>
                <a:cs typeface="Arial Unicode MS"/>
              </a:rPr>
              <a:t>Hojas de 25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 44 </a:t>
            </a:r>
            <a:r>
              <a:rPr sz="1700" spc="50" dirty="0">
                <a:latin typeface="Arial Unicode MS"/>
                <a:cs typeface="Arial Unicode MS"/>
              </a:rPr>
              <a:t>pulgadas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= 59,5 y</a:t>
            </a:r>
            <a:r>
              <a:rPr sz="1700" spc="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60,5 </a:t>
            </a:r>
            <a:r>
              <a:rPr sz="1700" spc="-25" dirty="0">
                <a:latin typeface="Arial Unicode MS"/>
                <a:cs typeface="Arial Unicode MS"/>
              </a:rPr>
              <a:t>Hz</a:t>
            </a:r>
            <a:endParaRPr sz="1700">
              <a:latin typeface="Arial Unicode MS"/>
              <a:cs typeface="Arial Unicode MS"/>
            </a:endParaRPr>
          </a:p>
          <a:p>
            <a:pPr marL="755650" marR="581660" lvl="1" indent="-285750">
              <a:lnSpc>
                <a:spcPct val="133300"/>
              </a:lnSpc>
              <a:spcBef>
                <a:spcPts val="445"/>
              </a:spcBef>
              <a:buChar char="-"/>
              <a:tabLst>
                <a:tab pos="603250" algn="l"/>
              </a:tabLst>
            </a:pPr>
            <a:r>
              <a:rPr sz="1800" spc="60" dirty="0">
                <a:latin typeface="Arial Unicode MS"/>
                <a:cs typeface="Arial Unicode MS"/>
              </a:rPr>
              <a:t>Funcionamiento</a:t>
            </a:r>
            <a:r>
              <a:rPr sz="1800" spc="10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acumulado,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spc="85" dirty="0">
                <a:latin typeface="Arial Unicode MS"/>
                <a:cs typeface="Arial Unicode MS"/>
              </a:rPr>
              <a:t>durante</a:t>
            </a:r>
            <a:r>
              <a:rPr sz="1800" spc="1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la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vida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spc="90" dirty="0">
                <a:latin typeface="Arial Unicode MS"/>
                <a:cs typeface="Arial Unicode MS"/>
              </a:rPr>
              <a:t>útil</a:t>
            </a:r>
            <a:r>
              <a:rPr sz="1800" spc="1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la</a:t>
            </a:r>
            <a:r>
              <a:rPr sz="1800" spc="1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máquina,</a:t>
            </a:r>
            <a:r>
              <a:rPr sz="1800" spc="15" dirty="0">
                <a:latin typeface="Arial Unicode MS"/>
                <a:cs typeface="Arial Unicode MS"/>
              </a:rPr>
              <a:t> </a:t>
            </a:r>
            <a:r>
              <a:rPr sz="1800" spc="65" dirty="0">
                <a:latin typeface="Arial Unicode MS"/>
                <a:cs typeface="Arial Unicode MS"/>
              </a:rPr>
              <a:t>no </a:t>
            </a:r>
            <a:r>
              <a:rPr sz="1800" spc="70" dirty="0">
                <a:latin typeface="Arial Unicode MS"/>
                <a:cs typeface="Arial Unicode MS"/>
              </a:rPr>
              <a:t>superior</a:t>
            </a:r>
            <a:r>
              <a:rPr sz="1800" spc="-10" dirty="0">
                <a:latin typeface="Arial Unicode MS"/>
                <a:cs typeface="Arial Unicode MS"/>
              </a:rPr>
              <a:t> </a:t>
            </a:r>
            <a:r>
              <a:rPr sz="1800" spc="-25" dirty="0">
                <a:latin typeface="Arial Unicode MS"/>
                <a:cs typeface="Arial Unicode MS"/>
              </a:rPr>
              <a:t>a:</a:t>
            </a:r>
            <a:endParaRPr sz="1800">
              <a:latin typeface="Arial Unicode MS"/>
              <a:cs typeface="Arial Unicode MS"/>
            </a:endParaRPr>
          </a:p>
          <a:p>
            <a:pPr marL="1155700" lvl="2" indent="-228600">
              <a:lnSpc>
                <a:spcPct val="100000"/>
              </a:lnSpc>
              <a:spcBef>
                <a:spcPts val="610"/>
              </a:spcBef>
              <a:buSzPct val="105263"/>
              <a:buChar char="-"/>
              <a:tabLst>
                <a:tab pos="1155065" algn="l"/>
                <a:tab pos="1155700" algn="l"/>
              </a:tabLst>
            </a:pPr>
            <a:r>
              <a:rPr sz="1900" dirty="0">
                <a:latin typeface="Arial Unicode MS"/>
                <a:cs typeface="Arial Unicode MS"/>
              </a:rPr>
              <a:t>10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95" dirty="0">
                <a:latin typeface="Arial Unicode MS"/>
                <a:cs typeface="Arial Unicode MS"/>
              </a:rPr>
              <a:t>minutos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para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frecuencias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85" dirty="0">
                <a:latin typeface="Arial Unicode MS"/>
                <a:cs typeface="Arial Unicode MS"/>
              </a:rPr>
              <a:t>entre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56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y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58,5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-25" dirty="0">
                <a:latin typeface="Arial Unicode MS"/>
                <a:cs typeface="Arial Unicode MS"/>
              </a:rPr>
              <a:t>Hz</a:t>
            </a:r>
            <a:endParaRPr sz="1900">
              <a:latin typeface="Arial Unicode MS"/>
              <a:cs typeface="Arial Unicode MS"/>
            </a:endParaRPr>
          </a:p>
          <a:p>
            <a:pPr marL="1155700" lvl="2" indent="-228600">
              <a:lnSpc>
                <a:spcPct val="100000"/>
              </a:lnSpc>
              <a:spcBef>
                <a:spcPts val="480"/>
              </a:spcBef>
              <a:buSzPct val="105263"/>
              <a:buChar char="-"/>
              <a:tabLst>
                <a:tab pos="1155065" algn="l"/>
                <a:tab pos="1155700" algn="l"/>
              </a:tabLst>
            </a:pPr>
            <a:r>
              <a:rPr sz="1900" dirty="0">
                <a:latin typeface="Arial Unicode MS"/>
                <a:cs typeface="Arial Unicode MS"/>
              </a:rPr>
              <a:t>60</a:t>
            </a:r>
            <a:r>
              <a:rPr sz="1900" spc="40" dirty="0">
                <a:latin typeface="Arial Unicode MS"/>
                <a:cs typeface="Arial Unicode MS"/>
              </a:rPr>
              <a:t> </a:t>
            </a:r>
            <a:r>
              <a:rPr sz="1900" spc="95" dirty="0">
                <a:latin typeface="Arial Unicode MS"/>
                <a:cs typeface="Arial Unicode MS"/>
              </a:rPr>
              <a:t>minutos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para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frecuencias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85" dirty="0">
                <a:latin typeface="Arial Unicode MS"/>
                <a:cs typeface="Arial Unicode MS"/>
              </a:rPr>
              <a:t>entre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58,5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y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59,5</a:t>
            </a:r>
            <a:r>
              <a:rPr sz="1900" spc="45" dirty="0">
                <a:latin typeface="Arial Unicode MS"/>
                <a:cs typeface="Arial Unicode MS"/>
              </a:rPr>
              <a:t> </a:t>
            </a:r>
            <a:r>
              <a:rPr sz="1900" spc="-25" dirty="0">
                <a:latin typeface="Arial Unicode MS"/>
                <a:cs typeface="Arial Unicode MS"/>
              </a:rPr>
              <a:t>Hz</a:t>
            </a:r>
            <a:endParaRPr sz="1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97514" y="1633727"/>
            <a:ext cx="5994400" cy="5453380"/>
            <a:chOff x="2197514" y="1633727"/>
            <a:chExt cx="5994400" cy="5453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81656" y="1633727"/>
              <a:ext cx="5609844" cy="545287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97506" y="1808225"/>
              <a:ext cx="1329055" cy="3298825"/>
            </a:xfrm>
            <a:custGeom>
              <a:avLst/>
              <a:gdLst/>
              <a:ahLst/>
              <a:cxnLst/>
              <a:rect l="l" t="t" r="r" b="b"/>
              <a:pathLst>
                <a:path w="1329054" h="3298825">
                  <a:moveTo>
                    <a:pt x="851255" y="719328"/>
                  </a:moveTo>
                  <a:lnTo>
                    <a:pt x="850493" y="694182"/>
                  </a:lnTo>
                  <a:lnTo>
                    <a:pt x="829157" y="694182"/>
                  </a:lnTo>
                  <a:lnTo>
                    <a:pt x="758367" y="701459"/>
                  </a:lnTo>
                  <a:lnTo>
                    <a:pt x="711073" y="711022"/>
                  </a:lnTo>
                  <a:lnTo>
                    <a:pt x="665187" y="724217"/>
                  </a:lnTo>
                  <a:lnTo>
                    <a:pt x="620750" y="740803"/>
                  </a:lnTo>
                  <a:lnTo>
                    <a:pt x="577786" y="760590"/>
                  </a:lnTo>
                  <a:lnTo>
                    <a:pt x="536308" y="783361"/>
                  </a:lnTo>
                  <a:lnTo>
                    <a:pt x="496354" y="808901"/>
                  </a:lnTo>
                  <a:lnTo>
                    <a:pt x="457923" y="837018"/>
                  </a:lnTo>
                  <a:lnTo>
                    <a:pt x="421081" y="867486"/>
                  </a:lnTo>
                  <a:lnTo>
                    <a:pt x="385813" y="900112"/>
                  </a:lnTo>
                  <a:lnTo>
                    <a:pt x="352171" y="934669"/>
                  </a:lnTo>
                  <a:lnTo>
                    <a:pt x="320167" y="970953"/>
                  </a:lnTo>
                  <a:lnTo>
                    <a:pt x="289814" y="1008761"/>
                  </a:lnTo>
                  <a:lnTo>
                    <a:pt x="261162" y="1047877"/>
                  </a:lnTo>
                  <a:lnTo>
                    <a:pt x="234226" y="1088097"/>
                  </a:lnTo>
                  <a:lnTo>
                    <a:pt x="209029" y="1129207"/>
                  </a:lnTo>
                  <a:lnTo>
                    <a:pt x="185597" y="1170990"/>
                  </a:lnTo>
                  <a:lnTo>
                    <a:pt x="163944" y="1213256"/>
                  </a:lnTo>
                  <a:lnTo>
                    <a:pt x="144119" y="1255776"/>
                  </a:lnTo>
                  <a:lnTo>
                    <a:pt x="122021" y="1306830"/>
                  </a:lnTo>
                  <a:lnTo>
                    <a:pt x="102209" y="1360170"/>
                  </a:lnTo>
                  <a:lnTo>
                    <a:pt x="85598" y="1408569"/>
                  </a:lnTo>
                  <a:lnTo>
                    <a:pt x="70497" y="1457452"/>
                  </a:lnTo>
                  <a:lnTo>
                    <a:pt x="56908" y="1506753"/>
                  </a:lnTo>
                  <a:lnTo>
                    <a:pt x="44805" y="1556448"/>
                  </a:lnTo>
                  <a:lnTo>
                    <a:pt x="34175" y="1606486"/>
                  </a:lnTo>
                  <a:lnTo>
                    <a:pt x="25006" y="1656816"/>
                  </a:lnTo>
                  <a:lnTo>
                    <a:pt x="17284" y="1707413"/>
                  </a:lnTo>
                  <a:lnTo>
                    <a:pt x="11010" y="1758226"/>
                  </a:lnTo>
                  <a:lnTo>
                    <a:pt x="6146" y="1809203"/>
                  </a:lnTo>
                  <a:lnTo>
                    <a:pt x="2705" y="1860308"/>
                  </a:lnTo>
                  <a:lnTo>
                    <a:pt x="660" y="1911502"/>
                  </a:lnTo>
                  <a:lnTo>
                    <a:pt x="0" y="1962721"/>
                  </a:lnTo>
                  <a:lnTo>
                    <a:pt x="127" y="1972284"/>
                  </a:lnTo>
                  <a:lnTo>
                    <a:pt x="25" y="1979295"/>
                  </a:lnTo>
                  <a:lnTo>
                    <a:pt x="558" y="2029625"/>
                  </a:lnTo>
                  <a:lnTo>
                    <a:pt x="2438" y="2079917"/>
                  </a:lnTo>
                  <a:lnTo>
                    <a:pt x="5651" y="2130133"/>
                  </a:lnTo>
                  <a:lnTo>
                    <a:pt x="10223" y="2180247"/>
                  </a:lnTo>
                  <a:lnTo>
                    <a:pt x="16141" y="2230209"/>
                  </a:lnTo>
                  <a:lnTo>
                    <a:pt x="23431" y="2279993"/>
                  </a:lnTo>
                  <a:lnTo>
                    <a:pt x="25336" y="2290864"/>
                  </a:lnTo>
                  <a:lnTo>
                    <a:pt x="32092" y="2329548"/>
                  </a:lnTo>
                  <a:lnTo>
                    <a:pt x="42138" y="2378837"/>
                  </a:lnTo>
                  <a:lnTo>
                    <a:pt x="53568" y="2427846"/>
                  </a:lnTo>
                  <a:lnTo>
                    <a:pt x="66395" y="2476500"/>
                  </a:lnTo>
                  <a:lnTo>
                    <a:pt x="83159" y="2532126"/>
                  </a:lnTo>
                  <a:lnTo>
                    <a:pt x="102209" y="2586990"/>
                  </a:lnTo>
                  <a:lnTo>
                    <a:pt x="118503" y="2630563"/>
                  </a:lnTo>
                  <a:lnTo>
                    <a:pt x="136499" y="2674137"/>
                  </a:lnTo>
                  <a:lnTo>
                    <a:pt x="156197" y="2717533"/>
                  </a:lnTo>
                  <a:lnTo>
                    <a:pt x="177584" y="2760548"/>
                  </a:lnTo>
                  <a:lnTo>
                    <a:pt x="200634" y="2803017"/>
                  </a:lnTo>
                  <a:lnTo>
                    <a:pt x="225361" y="2844723"/>
                  </a:lnTo>
                  <a:lnTo>
                    <a:pt x="251752" y="2885490"/>
                  </a:lnTo>
                  <a:lnTo>
                    <a:pt x="279793" y="2925127"/>
                  </a:lnTo>
                  <a:lnTo>
                    <a:pt x="309486" y="2963430"/>
                  </a:lnTo>
                  <a:lnTo>
                    <a:pt x="340817" y="3000235"/>
                  </a:lnTo>
                  <a:lnTo>
                    <a:pt x="373773" y="3035325"/>
                  </a:lnTo>
                  <a:lnTo>
                    <a:pt x="408343" y="3068523"/>
                  </a:lnTo>
                  <a:lnTo>
                    <a:pt x="444525" y="3099638"/>
                  </a:lnTo>
                  <a:lnTo>
                    <a:pt x="482320" y="3128480"/>
                  </a:lnTo>
                  <a:lnTo>
                    <a:pt x="521703" y="3154857"/>
                  </a:lnTo>
                  <a:lnTo>
                    <a:pt x="562673" y="3178568"/>
                  </a:lnTo>
                  <a:lnTo>
                    <a:pt x="605231" y="3199447"/>
                  </a:lnTo>
                  <a:lnTo>
                    <a:pt x="649351" y="3217278"/>
                  </a:lnTo>
                  <a:lnTo>
                    <a:pt x="695045" y="3231883"/>
                  </a:lnTo>
                  <a:lnTo>
                    <a:pt x="742289" y="3243084"/>
                  </a:lnTo>
                  <a:lnTo>
                    <a:pt x="773861" y="3247567"/>
                  </a:lnTo>
                  <a:lnTo>
                    <a:pt x="770483" y="3298710"/>
                  </a:lnTo>
                  <a:lnTo>
                    <a:pt x="788771" y="3285299"/>
                  </a:lnTo>
                  <a:lnTo>
                    <a:pt x="850493" y="3240036"/>
                  </a:lnTo>
                  <a:lnTo>
                    <a:pt x="778865" y="3172218"/>
                  </a:lnTo>
                  <a:lnTo>
                    <a:pt x="775563" y="3221901"/>
                  </a:lnTo>
                  <a:lnTo>
                    <a:pt x="766673" y="3220986"/>
                  </a:lnTo>
                  <a:lnTo>
                    <a:pt x="746099" y="3217938"/>
                  </a:lnTo>
                  <a:lnTo>
                    <a:pt x="698017" y="3206318"/>
                  </a:lnTo>
                  <a:lnTo>
                    <a:pt x="651586" y="3190989"/>
                  </a:lnTo>
                  <a:lnTo>
                    <a:pt x="606818" y="3172168"/>
                  </a:lnTo>
                  <a:lnTo>
                    <a:pt x="563702" y="3150082"/>
                  </a:lnTo>
                  <a:lnTo>
                    <a:pt x="522287" y="3124962"/>
                  </a:lnTo>
                  <a:lnTo>
                    <a:pt x="482549" y="3097009"/>
                  </a:lnTo>
                  <a:lnTo>
                    <a:pt x="444525" y="3066453"/>
                  </a:lnTo>
                  <a:lnTo>
                    <a:pt x="408216" y="3033522"/>
                  </a:lnTo>
                  <a:lnTo>
                    <a:pt x="373646" y="2998432"/>
                  </a:lnTo>
                  <a:lnTo>
                    <a:pt x="340817" y="2961411"/>
                  </a:lnTo>
                  <a:lnTo>
                    <a:pt x="309740" y="2922676"/>
                  </a:lnTo>
                  <a:lnTo>
                    <a:pt x="280428" y="2882455"/>
                  </a:lnTo>
                  <a:lnTo>
                    <a:pt x="252907" y="2840964"/>
                  </a:lnTo>
                  <a:lnTo>
                    <a:pt x="227164" y="2798432"/>
                  </a:lnTo>
                  <a:lnTo>
                    <a:pt x="203238" y="2755074"/>
                  </a:lnTo>
                  <a:lnTo>
                    <a:pt x="181127" y="2711107"/>
                  </a:lnTo>
                  <a:lnTo>
                    <a:pt x="160845" y="2666771"/>
                  </a:lnTo>
                  <a:lnTo>
                    <a:pt x="142405" y="2622283"/>
                  </a:lnTo>
                  <a:lnTo>
                    <a:pt x="125831" y="2577846"/>
                  </a:lnTo>
                  <a:lnTo>
                    <a:pt x="107543" y="2523744"/>
                  </a:lnTo>
                  <a:lnTo>
                    <a:pt x="90779" y="2468880"/>
                  </a:lnTo>
                  <a:lnTo>
                    <a:pt x="78016" y="2420950"/>
                  </a:lnTo>
                  <a:lnTo>
                    <a:pt x="66675" y="2372677"/>
                  </a:lnTo>
                  <a:lnTo>
                    <a:pt x="58585" y="2333218"/>
                  </a:lnTo>
                  <a:lnTo>
                    <a:pt x="62585" y="2332482"/>
                  </a:lnTo>
                  <a:lnTo>
                    <a:pt x="53441" y="2286762"/>
                  </a:lnTo>
                  <a:lnTo>
                    <a:pt x="42367" y="2215223"/>
                  </a:lnTo>
                  <a:lnTo>
                    <a:pt x="36372" y="2165566"/>
                  </a:lnTo>
                  <a:lnTo>
                    <a:pt x="31661" y="2115731"/>
                  </a:lnTo>
                  <a:lnTo>
                    <a:pt x="28244" y="2065782"/>
                  </a:lnTo>
                  <a:lnTo>
                    <a:pt x="26123" y="2015731"/>
                  </a:lnTo>
                  <a:lnTo>
                    <a:pt x="25425" y="1972805"/>
                  </a:lnTo>
                  <a:lnTo>
                    <a:pt x="26174" y="1929193"/>
                  </a:lnTo>
                  <a:lnTo>
                    <a:pt x="28321" y="1879612"/>
                  </a:lnTo>
                  <a:lnTo>
                    <a:pt x="31737" y="1830120"/>
                  </a:lnTo>
                  <a:lnTo>
                    <a:pt x="36449" y="1780743"/>
                  </a:lnTo>
                  <a:lnTo>
                    <a:pt x="42405" y="1731518"/>
                  </a:lnTo>
                  <a:lnTo>
                    <a:pt x="49631" y="1682496"/>
                  </a:lnTo>
                  <a:lnTo>
                    <a:pt x="62585" y="1614690"/>
                  </a:lnTo>
                  <a:lnTo>
                    <a:pt x="58496" y="1613954"/>
                  </a:lnTo>
                  <a:lnTo>
                    <a:pt x="68072" y="1568208"/>
                  </a:lnTo>
                  <a:lnTo>
                    <a:pt x="79768" y="1519555"/>
                  </a:lnTo>
                  <a:lnTo>
                    <a:pt x="92913" y="1471282"/>
                  </a:lnTo>
                  <a:lnTo>
                    <a:pt x="107543" y="1423416"/>
                  </a:lnTo>
                  <a:lnTo>
                    <a:pt x="125831" y="1369314"/>
                  </a:lnTo>
                  <a:lnTo>
                    <a:pt x="145643" y="1316736"/>
                  </a:lnTo>
                  <a:lnTo>
                    <a:pt x="163347" y="1274622"/>
                  </a:lnTo>
                  <a:lnTo>
                    <a:pt x="182765" y="1232573"/>
                  </a:lnTo>
                  <a:lnTo>
                    <a:pt x="203885" y="1190815"/>
                  </a:lnTo>
                  <a:lnTo>
                    <a:pt x="226707" y="1149540"/>
                  </a:lnTo>
                  <a:lnTo>
                    <a:pt x="251180" y="1108951"/>
                  </a:lnTo>
                  <a:lnTo>
                    <a:pt x="277317" y="1069263"/>
                  </a:lnTo>
                  <a:lnTo>
                    <a:pt x="305104" y="1030668"/>
                  </a:lnTo>
                  <a:lnTo>
                    <a:pt x="334505" y="993368"/>
                  </a:lnTo>
                  <a:lnTo>
                    <a:pt x="365518" y="957567"/>
                  </a:lnTo>
                  <a:lnTo>
                    <a:pt x="398132" y="923480"/>
                  </a:lnTo>
                  <a:lnTo>
                    <a:pt x="432320" y="891286"/>
                  </a:lnTo>
                  <a:lnTo>
                    <a:pt x="468071" y="861212"/>
                  </a:lnTo>
                  <a:lnTo>
                    <a:pt x="505371" y="833450"/>
                  </a:lnTo>
                  <a:lnTo>
                    <a:pt x="544207" y="808202"/>
                  </a:lnTo>
                  <a:lnTo>
                    <a:pt x="584568" y="785660"/>
                  </a:lnTo>
                  <a:lnTo>
                    <a:pt x="626427" y="766051"/>
                  </a:lnTo>
                  <a:lnTo>
                    <a:pt x="669772" y="749566"/>
                  </a:lnTo>
                  <a:lnTo>
                    <a:pt x="714590" y="736396"/>
                  </a:lnTo>
                  <a:lnTo>
                    <a:pt x="760857" y="726757"/>
                  </a:lnTo>
                  <a:lnTo>
                    <a:pt x="808583" y="720852"/>
                  </a:lnTo>
                  <a:lnTo>
                    <a:pt x="851255" y="719328"/>
                  </a:lnTo>
                  <a:close/>
                </a:path>
                <a:path w="1329054" h="3298825">
                  <a:moveTo>
                    <a:pt x="957173" y="20574"/>
                  </a:moveTo>
                  <a:lnTo>
                    <a:pt x="955560" y="12865"/>
                  </a:lnTo>
                  <a:lnTo>
                    <a:pt x="951166" y="6286"/>
                  </a:lnTo>
                  <a:lnTo>
                    <a:pt x="944626" y="1714"/>
                  </a:lnTo>
                  <a:lnTo>
                    <a:pt x="936599" y="0"/>
                  </a:lnTo>
                  <a:lnTo>
                    <a:pt x="916025" y="0"/>
                  </a:lnTo>
                  <a:lnTo>
                    <a:pt x="916025" y="41910"/>
                  </a:lnTo>
                  <a:lnTo>
                    <a:pt x="916025" y="304800"/>
                  </a:lnTo>
                  <a:lnTo>
                    <a:pt x="414629" y="304800"/>
                  </a:lnTo>
                  <a:lnTo>
                    <a:pt x="414629" y="41910"/>
                  </a:lnTo>
                  <a:lnTo>
                    <a:pt x="916025" y="41910"/>
                  </a:lnTo>
                  <a:lnTo>
                    <a:pt x="916025" y="0"/>
                  </a:lnTo>
                  <a:lnTo>
                    <a:pt x="393293" y="0"/>
                  </a:lnTo>
                  <a:lnTo>
                    <a:pt x="385572" y="1714"/>
                  </a:lnTo>
                  <a:lnTo>
                    <a:pt x="379006" y="6286"/>
                  </a:lnTo>
                  <a:lnTo>
                    <a:pt x="374434" y="12865"/>
                  </a:lnTo>
                  <a:lnTo>
                    <a:pt x="372719" y="20574"/>
                  </a:lnTo>
                  <a:lnTo>
                    <a:pt x="372719" y="325374"/>
                  </a:lnTo>
                  <a:lnTo>
                    <a:pt x="374434" y="333540"/>
                  </a:lnTo>
                  <a:lnTo>
                    <a:pt x="379006" y="340334"/>
                  </a:lnTo>
                  <a:lnTo>
                    <a:pt x="385572" y="344995"/>
                  </a:lnTo>
                  <a:lnTo>
                    <a:pt x="393293" y="346710"/>
                  </a:lnTo>
                  <a:lnTo>
                    <a:pt x="414629" y="346710"/>
                  </a:lnTo>
                  <a:lnTo>
                    <a:pt x="916025" y="346710"/>
                  </a:lnTo>
                  <a:lnTo>
                    <a:pt x="936599" y="346710"/>
                  </a:lnTo>
                  <a:lnTo>
                    <a:pt x="944626" y="344995"/>
                  </a:lnTo>
                  <a:lnTo>
                    <a:pt x="951166" y="340334"/>
                  </a:lnTo>
                  <a:lnTo>
                    <a:pt x="955560" y="333540"/>
                  </a:lnTo>
                  <a:lnTo>
                    <a:pt x="957173" y="325374"/>
                  </a:lnTo>
                  <a:lnTo>
                    <a:pt x="957173" y="20574"/>
                  </a:lnTo>
                  <a:close/>
                </a:path>
                <a:path w="1329054" h="3298825">
                  <a:moveTo>
                    <a:pt x="1329029" y="2763774"/>
                  </a:moveTo>
                  <a:lnTo>
                    <a:pt x="1327302" y="2756065"/>
                  </a:lnTo>
                  <a:lnTo>
                    <a:pt x="1322641" y="2749486"/>
                  </a:lnTo>
                  <a:lnTo>
                    <a:pt x="1315847" y="2744914"/>
                  </a:lnTo>
                  <a:lnTo>
                    <a:pt x="1307693" y="2743200"/>
                  </a:lnTo>
                  <a:lnTo>
                    <a:pt x="1287119" y="2743200"/>
                  </a:lnTo>
                  <a:lnTo>
                    <a:pt x="1287119" y="2785110"/>
                  </a:lnTo>
                  <a:lnTo>
                    <a:pt x="1287119" y="3048000"/>
                  </a:lnTo>
                  <a:lnTo>
                    <a:pt x="785723" y="3048000"/>
                  </a:lnTo>
                  <a:lnTo>
                    <a:pt x="785723" y="2785110"/>
                  </a:lnTo>
                  <a:lnTo>
                    <a:pt x="1287119" y="2785110"/>
                  </a:lnTo>
                  <a:lnTo>
                    <a:pt x="1287119" y="2743200"/>
                  </a:lnTo>
                  <a:lnTo>
                    <a:pt x="765149" y="2743200"/>
                  </a:lnTo>
                  <a:lnTo>
                    <a:pt x="757110" y="2744914"/>
                  </a:lnTo>
                  <a:lnTo>
                    <a:pt x="750570" y="2749486"/>
                  </a:lnTo>
                  <a:lnTo>
                    <a:pt x="746175" y="2756065"/>
                  </a:lnTo>
                  <a:lnTo>
                    <a:pt x="744575" y="2763774"/>
                  </a:lnTo>
                  <a:lnTo>
                    <a:pt x="744575" y="3068574"/>
                  </a:lnTo>
                  <a:lnTo>
                    <a:pt x="746175" y="3076740"/>
                  </a:lnTo>
                  <a:lnTo>
                    <a:pt x="750570" y="3083534"/>
                  </a:lnTo>
                  <a:lnTo>
                    <a:pt x="757110" y="3088195"/>
                  </a:lnTo>
                  <a:lnTo>
                    <a:pt x="765149" y="3089910"/>
                  </a:lnTo>
                  <a:lnTo>
                    <a:pt x="785723" y="3089910"/>
                  </a:lnTo>
                  <a:lnTo>
                    <a:pt x="1287119" y="3089910"/>
                  </a:lnTo>
                  <a:lnTo>
                    <a:pt x="1307693" y="3089910"/>
                  </a:lnTo>
                  <a:lnTo>
                    <a:pt x="1315847" y="3088195"/>
                  </a:lnTo>
                  <a:lnTo>
                    <a:pt x="1322641" y="3083534"/>
                  </a:lnTo>
                  <a:lnTo>
                    <a:pt x="1327302" y="3076740"/>
                  </a:lnTo>
                  <a:lnTo>
                    <a:pt x="1329029" y="3068574"/>
                  </a:lnTo>
                  <a:lnTo>
                    <a:pt x="1329029" y="276377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9059671" y="6882993"/>
            <a:ext cx="200025" cy="163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800" b="1" spc="-25" dirty="0">
                <a:latin typeface="Trebuchet MS"/>
                <a:cs typeface="Trebuchet MS"/>
              </a:rPr>
              <a:t>195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11983" y="1158747"/>
            <a:ext cx="566864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dirty="0">
                <a:solidFill>
                  <a:srgbClr val="70309F"/>
                </a:solidFill>
                <a:latin typeface="Trebuchet MS"/>
                <a:cs typeface="Trebuchet MS"/>
              </a:rPr>
              <a:t>81A</a:t>
            </a:r>
            <a:r>
              <a:rPr sz="2500" b="1" spc="-9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500" b="1" spc="330" dirty="0">
                <a:solidFill>
                  <a:srgbClr val="70309F"/>
                </a:solidFill>
                <a:latin typeface="Trebuchet MS"/>
                <a:cs typeface="Trebuchet MS"/>
              </a:rPr>
              <a:t>–</a:t>
            </a:r>
            <a:r>
              <a:rPr sz="2500" b="1" spc="-9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500" b="1" spc="125" dirty="0">
                <a:solidFill>
                  <a:srgbClr val="70309F"/>
                </a:solidFill>
                <a:latin typeface="Trebuchet MS"/>
                <a:cs typeface="Trebuchet MS"/>
              </a:rPr>
              <a:t>Acumulador</a:t>
            </a:r>
            <a:r>
              <a:rPr sz="2500" b="1" spc="-9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500" b="1" spc="70" dirty="0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sz="2500" b="1" spc="-9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500" b="1" spc="75" dirty="0">
                <a:solidFill>
                  <a:srgbClr val="70309F"/>
                </a:solidFill>
                <a:latin typeface="Trebuchet MS"/>
                <a:cs typeface="Trebuchet MS"/>
              </a:rPr>
              <a:t>subfrecuencia</a:t>
            </a:r>
            <a:endParaRPr sz="2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63497" y="3347751"/>
            <a:ext cx="937894" cy="937894"/>
            <a:chOff x="4363497" y="3347751"/>
            <a:chExt cx="937894" cy="937894"/>
          </a:xfrm>
        </p:grpSpPr>
        <p:sp>
          <p:nvSpPr>
            <p:cNvPr id="3" name="object 3"/>
            <p:cNvSpPr/>
            <p:nvPr/>
          </p:nvSpPr>
          <p:spPr>
            <a:xfrm>
              <a:off x="4382261" y="3366516"/>
              <a:ext cx="900430" cy="900430"/>
            </a:xfrm>
            <a:custGeom>
              <a:avLst/>
              <a:gdLst/>
              <a:ahLst/>
              <a:cxnLst/>
              <a:rect l="l" t="t" r="r" b="b"/>
              <a:pathLst>
                <a:path w="900429" h="900429">
                  <a:moveTo>
                    <a:pt x="0" y="450341"/>
                  </a:moveTo>
                  <a:lnTo>
                    <a:pt x="2636" y="401192"/>
                  </a:lnTo>
                  <a:lnTo>
                    <a:pt x="10365" y="353595"/>
                  </a:lnTo>
                  <a:lnTo>
                    <a:pt x="22914" y="307823"/>
                  </a:lnTo>
                  <a:lnTo>
                    <a:pt x="40011" y="264148"/>
                  </a:lnTo>
                  <a:lnTo>
                    <a:pt x="61383" y="222842"/>
                  </a:lnTo>
                  <a:lnTo>
                    <a:pt x="86758" y="184178"/>
                  </a:lnTo>
                  <a:lnTo>
                    <a:pt x="115863" y="148428"/>
                  </a:lnTo>
                  <a:lnTo>
                    <a:pt x="148428" y="115863"/>
                  </a:lnTo>
                  <a:lnTo>
                    <a:pt x="184178" y="86758"/>
                  </a:lnTo>
                  <a:lnTo>
                    <a:pt x="222842" y="61383"/>
                  </a:lnTo>
                  <a:lnTo>
                    <a:pt x="264148" y="40011"/>
                  </a:lnTo>
                  <a:lnTo>
                    <a:pt x="307823" y="22914"/>
                  </a:lnTo>
                  <a:lnTo>
                    <a:pt x="353595" y="10365"/>
                  </a:lnTo>
                  <a:lnTo>
                    <a:pt x="401192" y="2636"/>
                  </a:lnTo>
                  <a:lnTo>
                    <a:pt x="450342" y="0"/>
                  </a:lnTo>
                  <a:lnTo>
                    <a:pt x="499348" y="2636"/>
                  </a:lnTo>
                  <a:lnTo>
                    <a:pt x="546822" y="10365"/>
                  </a:lnTo>
                  <a:lnTo>
                    <a:pt x="592488" y="22914"/>
                  </a:lnTo>
                  <a:lnTo>
                    <a:pt x="636074" y="40011"/>
                  </a:lnTo>
                  <a:lnTo>
                    <a:pt x="677305" y="61383"/>
                  </a:lnTo>
                  <a:lnTo>
                    <a:pt x="715908" y="86758"/>
                  </a:lnTo>
                  <a:lnTo>
                    <a:pt x="751609" y="115863"/>
                  </a:lnTo>
                  <a:lnTo>
                    <a:pt x="784135" y="148428"/>
                  </a:lnTo>
                  <a:lnTo>
                    <a:pt x="813212" y="184178"/>
                  </a:lnTo>
                  <a:lnTo>
                    <a:pt x="838566" y="222842"/>
                  </a:lnTo>
                  <a:lnTo>
                    <a:pt x="859925" y="264148"/>
                  </a:lnTo>
                  <a:lnTo>
                    <a:pt x="877013" y="307823"/>
                  </a:lnTo>
                  <a:lnTo>
                    <a:pt x="889557" y="353595"/>
                  </a:lnTo>
                  <a:lnTo>
                    <a:pt x="897285" y="401192"/>
                  </a:lnTo>
                  <a:lnTo>
                    <a:pt x="899922" y="450341"/>
                  </a:lnTo>
                  <a:lnTo>
                    <a:pt x="897285" y="499348"/>
                  </a:lnTo>
                  <a:lnTo>
                    <a:pt x="889557" y="546822"/>
                  </a:lnTo>
                  <a:lnTo>
                    <a:pt x="877013" y="592488"/>
                  </a:lnTo>
                  <a:lnTo>
                    <a:pt x="859925" y="636074"/>
                  </a:lnTo>
                  <a:lnTo>
                    <a:pt x="838566" y="677305"/>
                  </a:lnTo>
                  <a:lnTo>
                    <a:pt x="813212" y="715908"/>
                  </a:lnTo>
                  <a:lnTo>
                    <a:pt x="784135" y="751609"/>
                  </a:lnTo>
                  <a:lnTo>
                    <a:pt x="751609" y="784135"/>
                  </a:lnTo>
                  <a:lnTo>
                    <a:pt x="715908" y="813212"/>
                  </a:lnTo>
                  <a:lnTo>
                    <a:pt x="677305" y="838566"/>
                  </a:lnTo>
                  <a:lnTo>
                    <a:pt x="636074" y="859925"/>
                  </a:lnTo>
                  <a:lnTo>
                    <a:pt x="592488" y="877013"/>
                  </a:lnTo>
                  <a:lnTo>
                    <a:pt x="546822" y="889557"/>
                  </a:lnTo>
                  <a:lnTo>
                    <a:pt x="499348" y="897285"/>
                  </a:lnTo>
                  <a:lnTo>
                    <a:pt x="450342" y="899921"/>
                  </a:lnTo>
                  <a:lnTo>
                    <a:pt x="401192" y="897285"/>
                  </a:lnTo>
                  <a:lnTo>
                    <a:pt x="353595" y="889557"/>
                  </a:lnTo>
                  <a:lnTo>
                    <a:pt x="307823" y="877013"/>
                  </a:lnTo>
                  <a:lnTo>
                    <a:pt x="264148" y="859925"/>
                  </a:lnTo>
                  <a:lnTo>
                    <a:pt x="222842" y="838566"/>
                  </a:lnTo>
                  <a:lnTo>
                    <a:pt x="184178" y="813212"/>
                  </a:lnTo>
                  <a:lnTo>
                    <a:pt x="148428" y="784135"/>
                  </a:lnTo>
                  <a:lnTo>
                    <a:pt x="115863" y="751609"/>
                  </a:lnTo>
                  <a:lnTo>
                    <a:pt x="86758" y="715908"/>
                  </a:lnTo>
                  <a:lnTo>
                    <a:pt x="61383" y="677305"/>
                  </a:lnTo>
                  <a:lnTo>
                    <a:pt x="40011" y="636074"/>
                  </a:lnTo>
                  <a:lnTo>
                    <a:pt x="22914" y="592488"/>
                  </a:lnTo>
                  <a:lnTo>
                    <a:pt x="10365" y="546822"/>
                  </a:lnTo>
                  <a:lnTo>
                    <a:pt x="2636" y="499348"/>
                  </a:lnTo>
                  <a:lnTo>
                    <a:pt x="0" y="450341"/>
                  </a:lnTo>
                  <a:close/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69043" y="3705228"/>
              <a:ext cx="527050" cy="217804"/>
            </a:xfrm>
            <a:custGeom>
              <a:avLst/>
              <a:gdLst/>
              <a:ahLst/>
              <a:cxnLst/>
              <a:rect l="l" t="t" r="r" b="b"/>
              <a:pathLst>
                <a:path w="527050" h="217804">
                  <a:moveTo>
                    <a:pt x="670" y="155063"/>
                  </a:moveTo>
                  <a:lnTo>
                    <a:pt x="0" y="112422"/>
                  </a:lnTo>
                  <a:lnTo>
                    <a:pt x="12313" y="73072"/>
                  </a:lnTo>
                  <a:lnTo>
                    <a:pt x="35783" y="39575"/>
                  </a:lnTo>
                  <a:lnTo>
                    <a:pt x="68579" y="14490"/>
                  </a:lnTo>
                  <a:lnTo>
                    <a:pt x="108874" y="377"/>
                  </a:lnTo>
                  <a:lnTo>
                    <a:pt x="151516" y="0"/>
                  </a:lnTo>
                  <a:lnTo>
                    <a:pt x="190865" y="12350"/>
                  </a:lnTo>
                  <a:lnTo>
                    <a:pt x="224363" y="35710"/>
                  </a:lnTo>
                  <a:lnTo>
                    <a:pt x="249448" y="68360"/>
                  </a:lnTo>
                  <a:lnTo>
                    <a:pt x="263560" y="108581"/>
                  </a:lnTo>
                  <a:lnTo>
                    <a:pt x="277300" y="149169"/>
                  </a:lnTo>
                  <a:lnTo>
                    <a:pt x="302160" y="182002"/>
                  </a:lnTo>
                  <a:lnTo>
                    <a:pt x="335542" y="205362"/>
                  </a:lnTo>
                  <a:lnTo>
                    <a:pt x="374849" y="217529"/>
                  </a:lnTo>
                  <a:lnTo>
                    <a:pt x="417484" y="216785"/>
                  </a:lnTo>
                  <a:lnTo>
                    <a:pt x="458071" y="203045"/>
                  </a:lnTo>
                  <a:lnTo>
                    <a:pt x="490904" y="178186"/>
                  </a:lnTo>
                  <a:lnTo>
                    <a:pt x="514264" y="144804"/>
                  </a:lnTo>
                  <a:lnTo>
                    <a:pt x="526432" y="105497"/>
                  </a:lnTo>
                  <a:lnTo>
                    <a:pt x="525688" y="62861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445649" y="3576065"/>
            <a:ext cx="119380" cy="239395"/>
          </a:xfrm>
          <a:custGeom>
            <a:avLst/>
            <a:gdLst/>
            <a:ahLst/>
            <a:cxnLst/>
            <a:rect l="l" t="t" r="r" b="b"/>
            <a:pathLst>
              <a:path w="119379" h="239395">
                <a:moveTo>
                  <a:pt x="117456" y="0"/>
                </a:moveTo>
                <a:lnTo>
                  <a:pt x="58723" y="16097"/>
                </a:lnTo>
                <a:lnTo>
                  <a:pt x="9918" y="69164"/>
                </a:lnTo>
                <a:lnTo>
                  <a:pt x="0" y="137203"/>
                </a:lnTo>
                <a:lnTo>
                  <a:pt x="9687" y="170493"/>
                </a:lnTo>
                <a:lnTo>
                  <a:pt x="29173" y="199911"/>
                </a:lnTo>
                <a:lnTo>
                  <a:pt x="58483" y="222920"/>
                </a:lnTo>
                <a:lnTo>
                  <a:pt x="97644" y="236982"/>
                </a:lnTo>
                <a:lnTo>
                  <a:pt x="118980" y="239268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6426549" y="3796569"/>
            <a:ext cx="156845" cy="514984"/>
            <a:chOff x="6426549" y="3796569"/>
            <a:chExt cx="156845" cy="514984"/>
          </a:xfrm>
        </p:grpSpPr>
        <p:sp>
          <p:nvSpPr>
            <p:cNvPr id="7" name="object 7"/>
            <p:cNvSpPr/>
            <p:nvPr/>
          </p:nvSpPr>
          <p:spPr>
            <a:xfrm>
              <a:off x="6445313" y="4053840"/>
              <a:ext cx="119380" cy="238760"/>
            </a:xfrm>
            <a:custGeom>
              <a:avLst/>
              <a:gdLst/>
              <a:ahLst/>
              <a:cxnLst/>
              <a:rect l="l" t="t" r="r" b="b"/>
              <a:pathLst>
                <a:path w="119379" h="238760">
                  <a:moveTo>
                    <a:pt x="117792" y="0"/>
                  </a:moveTo>
                  <a:lnTo>
                    <a:pt x="58870" y="16300"/>
                  </a:lnTo>
                  <a:lnTo>
                    <a:pt x="9890" y="68946"/>
                  </a:lnTo>
                  <a:lnTo>
                    <a:pt x="0" y="136211"/>
                  </a:lnTo>
                  <a:lnTo>
                    <a:pt x="9751" y="169262"/>
                  </a:lnTo>
                  <a:lnTo>
                    <a:pt x="29322" y="198691"/>
                  </a:lnTo>
                  <a:lnTo>
                    <a:pt x="58726" y="222073"/>
                  </a:lnTo>
                  <a:lnTo>
                    <a:pt x="97980" y="236982"/>
                  </a:lnTo>
                  <a:lnTo>
                    <a:pt x="119316" y="238506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45377" y="3815334"/>
              <a:ext cx="119380" cy="238760"/>
            </a:xfrm>
            <a:custGeom>
              <a:avLst/>
              <a:gdLst/>
              <a:ahLst/>
              <a:cxnLst/>
              <a:rect l="l" t="t" r="r" b="b"/>
              <a:pathLst>
                <a:path w="119379" h="238760">
                  <a:moveTo>
                    <a:pt x="117728" y="0"/>
                  </a:moveTo>
                  <a:lnTo>
                    <a:pt x="58705" y="16259"/>
                  </a:lnTo>
                  <a:lnTo>
                    <a:pt x="9758" y="69071"/>
                  </a:lnTo>
                  <a:lnTo>
                    <a:pt x="0" y="102224"/>
                  </a:lnTo>
                  <a:lnTo>
                    <a:pt x="36" y="136592"/>
                  </a:lnTo>
                  <a:lnTo>
                    <a:pt x="9857" y="169714"/>
                  </a:lnTo>
                  <a:lnTo>
                    <a:pt x="29451" y="199127"/>
                  </a:lnTo>
                  <a:lnTo>
                    <a:pt x="58808" y="222371"/>
                  </a:lnTo>
                  <a:lnTo>
                    <a:pt x="97916" y="236982"/>
                  </a:lnTo>
                  <a:lnTo>
                    <a:pt x="119252" y="238506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6426732" y="3318795"/>
            <a:ext cx="180340" cy="276225"/>
            <a:chOff x="6426732" y="3318795"/>
            <a:chExt cx="180340" cy="276225"/>
          </a:xfrm>
        </p:grpSpPr>
        <p:sp>
          <p:nvSpPr>
            <p:cNvPr id="10" name="object 10"/>
            <p:cNvSpPr/>
            <p:nvPr/>
          </p:nvSpPr>
          <p:spPr>
            <a:xfrm>
              <a:off x="6445496" y="3337560"/>
              <a:ext cx="161290" cy="238760"/>
            </a:xfrm>
            <a:custGeom>
              <a:avLst/>
              <a:gdLst/>
              <a:ahLst/>
              <a:cxnLst/>
              <a:rect l="l" t="t" r="r" b="b"/>
              <a:pathLst>
                <a:path w="161290" h="238760">
                  <a:moveTo>
                    <a:pt x="117609" y="0"/>
                  </a:moveTo>
                  <a:lnTo>
                    <a:pt x="58807" y="16159"/>
                  </a:lnTo>
                  <a:lnTo>
                    <a:pt x="9924" y="69059"/>
                  </a:lnTo>
                  <a:lnTo>
                    <a:pt x="0" y="136816"/>
                  </a:lnTo>
                  <a:lnTo>
                    <a:pt x="9707" y="170021"/>
                  </a:lnTo>
                  <a:lnTo>
                    <a:pt x="29226" y="199449"/>
                  </a:lnTo>
                  <a:lnTo>
                    <a:pt x="58581" y="222602"/>
                  </a:lnTo>
                  <a:lnTo>
                    <a:pt x="97797" y="236982"/>
                  </a:lnTo>
                  <a:lnTo>
                    <a:pt x="119133" y="238506"/>
                  </a:lnTo>
                </a:path>
                <a:path w="161290" h="238760">
                  <a:moveTo>
                    <a:pt x="117609" y="0"/>
                  </a:moveTo>
                  <a:lnTo>
                    <a:pt x="161043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563106" y="3576066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5">
                  <a:moveTo>
                    <a:pt x="0" y="0"/>
                  </a:moveTo>
                  <a:lnTo>
                    <a:pt x="43434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6563106" y="3815334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>
                <a:moveTo>
                  <a:pt x="0" y="0"/>
                </a:moveTo>
                <a:lnTo>
                  <a:pt x="43434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563106" y="4053840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>
                <a:moveTo>
                  <a:pt x="0" y="0"/>
                </a:moveTo>
                <a:lnTo>
                  <a:pt x="43434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563106" y="4292346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>
                <a:moveTo>
                  <a:pt x="0" y="0"/>
                </a:moveTo>
                <a:lnTo>
                  <a:pt x="43434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262878" y="3815334"/>
            <a:ext cx="118745" cy="238760"/>
          </a:xfrm>
          <a:custGeom>
            <a:avLst/>
            <a:gdLst/>
            <a:ahLst/>
            <a:cxnLst/>
            <a:rect l="l" t="t" r="r" b="b"/>
            <a:pathLst>
              <a:path w="118745" h="238760">
                <a:moveTo>
                  <a:pt x="1524" y="238505"/>
                </a:moveTo>
                <a:lnTo>
                  <a:pt x="59587" y="222993"/>
                </a:lnTo>
                <a:lnTo>
                  <a:pt x="108452" y="170072"/>
                </a:lnTo>
                <a:lnTo>
                  <a:pt x="118325" y="101464"/>
                </a:lnTo>
                <a:lnTo>
                  <a:pt x="108599" y="67865"/>
                </a:lnTo>
                <a:lnTo>
                  <a:pt x="89076" y="38252"/>
                </a:lnTo>
                <a:lnTo>
                  <a:pt x="59739" y="15260"/>
                </a:lnTo>
                <a:lnTo>
                  <a:pt x="20574" y="1523"/>
                </a:lnTo>
                <a:lnTo>
                  <a:pt x="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6244113" y="3318795"/>
            <a:ext cx="156845" cy="515620"/>
            <a:chOff x="6244113" y="3318795"/>
            <a:chExt cx="156845" cy="515620"/>
          </a:xfrm>
        </p:grpSpPr>
        <p:sp>
          <p:nvSpPr>
            <p:cNvPr id="17" name="object 17"/>
            <p:cNvSpPr/>
            <p:nvPr/>
          </p:nvSpPr>
          <p:spPr>
            <a:xfrm>
              <a:off x="6262878" y="3337560"/>
              <a:ext cx="119380" cy="238760"/>
            </a:xfrm>
            <a:custGeom>
              <a:avLst/>
              <a:gdLst/>
              <a:ahLst/>
              <a:cxnLst/>
              <a:rect l="l" t="t" r="r" b="b"/>
              <a:pathLst>
                <a:path w="119379" h="238760">
                  <a:moveTo>
                    <a:pt x="1524" y="238505"/>
                  </a:moveTo>
                  <a:lnTo>
                    <a:pt x="59660" y="222604"/>
                  </a:lnTo>
                  <a:lnTo>
                    <a:pt x="108793" y="170123"/>
                  </a:lnTo>
                  <a:lnTo>
                    <a:pt x="118901" y="102549"/>
                  </a:lnTo>
                  <a:lnTo>
                    <a:pt x="109205" y="69305"/>
                  </a:lnTo>
                  <a:lnTo>
                    <a:pt x="89616" y="39732"/>
                  </a:lnTo>
                  <a:lnTo>
                    <a:pt x="60088" y="16311"/>
                  </a:lnTo>
                  <a:lnTo>
                    <a:pt x="20574" y="1523"/>
                  </a:lnTo>
                  <a:lnTo>
                    <a:pt x="0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262878" y="3576066"/>
              <a:ext cx="118745" cy="239395"/>
            </a:xfrm>
            <a:custGeom>
              <a:avLst/>
              <a:gdLst/>
              <a:ahLst/>
              <a:cxnLst/>
              <a:rect l="l" t="t" r="r" b="b"/>
              <a:pathLst>
                <a:path w="118745" h="239395">
                  <a:moveTo>
                    <a:pt x="1524" y="239267"/>
                  </a:moveTo>
                  <a:lnTo>
                    <a:pt x="59875" y="223036"/>
                  </a:lnTo>
                  <a:lnTo>
                    <a:pt x="108903" y="170462"/>
                  </a:lnTo>
                  <a:lnTo>
                    <a:pt x="118663" y="137007"/>
                  </a:lnTo>
                  <a:lnTo>
                    <a:pt x="118609" y="102222"/>
                  </a:lnTo>
                  <a:lnTo>
                    <a:pt x="108757" y="68695"/>
                  </a:lnTo>
                  <a:lnTo>
                    <a:pt x="89122" y="39012"/>
                  </a:lnTo>
                  <a:lnTo>
                    <a:pt x="59723" y="15759"/>
                  </a:lnTo>
                  <a:lnTo>
                    <a:pt x="20574" y="1523"/>
                  </a:lnTo>
                  <a:lnTo>
                    <a:pt x="0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6220205" y="4035075"/>
            <a:ext cx="180340" cy="276225"/>
            <a:chOff x="6220205" y="4035075"/>
            <a:chExt cx="180340" cy="276225"/>
          </a:xfrm>
        </p:grpSpPr>
        <p:sp>
          <p:nvSpPr>
            <p:cNvPr id="20" name="object 20"/>
            <p:cNvSpPr/>
            <p:nvPr/>
          </p:nvSpPr>
          <p:spPr>
            <a:xfrm>
              <a:off x="6220205" y="4053840"/>
              <a:ext cx="161290" cy="238760"/>
            </a:xfrm>
            <a:custGeom>
              <a:avLst/>
              <a:gdLst/>
              <a:ahLst/>
              <a:cxnLst/>
              <a:rect l="l" t="t" r="r" b="b"/>
              <a:pathLst>
                <a:path w="161289" h="238760">
                  <a:moveTo>
                    <a:pt x="44196" y="238505"/>
                  </a:moveTo>
                  <a:lnTo>
                    <a:pt x="102228" y="222994"/>
                  </a:lnTo>
                  <a:lnTo>
                    <a:pt x="151169" y="170146"/>
                  </a:lnTo>
                  <a:lnTo>
                    <a:pt x="161175" y="101625"/>
                  </a:lnTo>
                  <a:lnTo>
                    <a:pt x="151488" y="68046"/>
                  </a:lnTo>
                  <a:lnTo>
                    <a:pt x="131961" y="38421"/>
                  </a:lnTo>
                  <a:lnTo>
                    <a:pt x="102559" y="15372"/>
                  </a:lnTo>
                  <a:lnTo>
                    <a:pt x="63246" y="1523"/>
                  </a:lnTo>
                  <a:lnTo>
                    <a:pt x="42672" y="0"/>
                  </a:lnTo>
                </a:path>
                <a:path w="161289" h="238760">
                  <a:moveTo>
                    <a:pt x="44196" y="238505"/>
                  </a:moveTo>
                  <a:lnTo>
                    <a:pt x="0" y="238505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20205" y="4053840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44196" y="0"/>
                  </a:moveTo>
                  <a:lnTo>
                    <a:pt x="0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6220205" y="3815334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>
                <a:moveTo>
                  <a:pt x="44196" y="0"/>
                </a:moveTo>
                <a:lnTo>
                  <a:pt x="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20205" y="3576065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>
                <a:moveTo>
                  <a:pt x="44196" y="0"/>
                </a:moveTo>
                <a:lnTo>
                  <a:pt x="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20205" y="3337559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>
                <a:moveTo>
                  <a:pt x="44196" y="0"/>
                </a:moveTo>
                <a:lnTo>
                  <a:pt x="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5584983" y="4679594"/>
            <a:ext cx="452120" cy="810260"/>
            <a:chOff x="5584983" y="4679594"/>
            <a:chExt cx="452120" cy="810260"/>
          </a:xfrm>
        </p:grpSpPr>
        <p:sp>
          <p:nvSpPr>
            <p:cNvPr id="26" name="object 26"/>
            <p:cNvSpPr/>
            <p:nvPr/>
          </p:nvSpPr>
          <p:spPr>
            <a:xfrm>
              <a:off x="5811012" y="4847081"/>
              <a:ext cx="0" cy="642620"/>
            </a:xfrm>
            <a:custGeom>
              <a:avLst/>
              <a:gdLst/>
              <a:ahLst/>
              <a:cxnLst/>
              <a:rect l="l" t="t" r="r" b="b"/>
              <a:pathLst>
                <a:path h="642620">
                  <a:moveTo>
                    <a:pt x="0" y="642365"/>
                  </a:moveTo>
                  <a:lnTo>
                    <a:pt x="0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84983" y="4679594"/>
              <a:ext cx="452056" cy="165963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4950999" y="4679546"/>
            <a:ext cx="1139825" cy="1350010"/>
            <a:chOff x="4950999" y="4679546"/>
            <a:chExt cx="1139825" cy="1350010"/>
          </a:xfrm>
        </p:grpSpPr>
        <p:sp>
          <p:nvSpPr>
            <p:cNvPr id="29" name="object 29"/>
            <p:cNvSpPr/>
            <p:nvPr/>
          </p:nvSpPr>
          <p:spPr>
            <a:xfrm>
              <a:off x="5230367" y="4847082"/>
              <a:ext cx="0" cy="643255"/>
            </a:xfrm>
            <a:custGeom>
              <a:avLst/>
              <a:gdLst/>
              <a:ahLst/>
              <a:cxnLst/>
              <a:rect l="l" t="t" r="r" b="b"/>
              <a:pathLst>
                <a:path h="643254">
                  <a:moveTo>
                    <a:pt x="0" y="643127"/>
                  </a:moveTo>
                  <a:lnTo>
                    <a:pt x="0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03577" y="4679546"/>
              <a:ext cx="452056" cy="166011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969763" y="5490210"/>
              <a:ext cx="520700" cy="520700"/>
            </a:xfrm>
            <a:custGeom>
              <a:avLst/>
              <a:gdLst/>
              <a:ahLst/>
              <a:cxnLst/>
              <a:rect l="l" t="t" r="r" b="b"/>
              <a:pathLst>
                <a:path w="520700" h="520700">
                  <a:moveTo>
                    <a:pt x="0" y="0"/>
                  </a:moveTo>
                  <a:lnTo>
                    <a:pt x="0" y="520446"/>
                  </a:lnTo>
                  <a:lnTo>
                    <a:pt x="520445" y="520446"/>
                  </a:lnTo>
                  <a:lnTo>
                    <a:pt x="520445" y="0"/>
                  </a:lnTo>
                  <a:lnTo>
                    <a:pt x="0" y="0"/>
                  </a:lnTo>
                  <a:close/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32831" y="5616702"/>
              <a:ext cx="197357" cy="23164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551169" y="5489448"/>
              <a:ext cx="520700" cy="521334"/>
            </a:xfrm>
            <a:custGeom>
              <a:avLst/>
              <a:gdLst/>
              <a:ahLst/>
              <a:cxnLst/>
              <a:rect l="l" t="t" r="r" b="b"/>
              <a:pathLst>
                <a:path w="520700" h="521335">
                  <a:moveTo>
                    <a:pt x="0" y="0"/>
                  </a:moveTo>
                  <a:lnTo>
                    <a:pt x="0" y="521207"/>
                  </a:lnTo>
                  <a:lnTo>
                    <a:pt x="520445" y="521207"/>
                  </a:lnTo>
                  <a:lnTo>
                    <a:pt x="520445" y="0"/>
                  </a:lnTo>
                  <a:lnTo>
                    <a:pt x="0" y="0"/>
                  </a:lnTo>
                  <a:close/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22619" y="5619750"/>
              <a:ext cx="184403" cy="224027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7826787" y="2847879"/>
            <a:ext cx="558165" cy="558165"/>
            <a:chOff x="7826787" y="2847879"/>
            <a:chExt cx="558165" cy="558165"/>
          </a:xfrm>
        </p:grpSpPr>
        <p:sp>
          <p:nvSpPr>
            <p:cNvPr id="36" name="object 36"/>
            <p:cNvSpPr/>
            <p:nvPr/>
          </p:nvSpPr>
          <p:spPr>
            <a:xfrm>
              <a:off x="7845551" y="2866643"/>
              <a:ext cx="520700" cy="520700"/>
            </a:xfrm>
            <a:custGeom>
              <a:avLst/>
              <a:gdLst/>
              <a:ahLst/>
              <a:cxnLst/>
              <a:rect l="l" t="t" r="r" b="b"/>
              <a:pathLst>
                <a:path w="520700" h="520700">
                  <a:moveTo>
                    <a:pt x="0" y="0"/>
                  </a:moveTo>
                  <a:lnTo>
                    <a:pt x="0" y="520446"/>
                  </a:lnTo>
                  <a:lnTo>
                    <a:pt x="520445" y="520446"/>
                  </a:lnTo>
                  <a:lnTo>
                    <a:pt x="520445" y="0"/>
                  </a:lnTo>
                  <a:lnTo>
                    <a:pt x="0" y="0"/>
                  </a:lnTo>
                  <a:close/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00999" y="2996945"/>
              <a:ext cx="209550" cy="224027"/>
            </a:xfrm>
            <a:prstGeom prst="rect">
              <a:avLst/>
            </a:prstGeom>
          </p:spPr>
        </p:pic>
      </p:grpSp>
      <p:sp>
        <p:nvSpPr>
          <p:cNvPr id="38" name="object 38"/>
          <p:cNvSpPr/>
          <p:nvPr/>
        </p:nvSpPr>
        <p:spPr>
          <a:xfrm>
            <a:off x="8511540" y="2866644"/>
            <a:ext cx="520700" cy="520700"/>
          </a:xfrm>
          <a:custGeom>
            <a:avLst/>
            <a:gdLst/>
            <a:ahLst/>
            <a:cxnLst/>
            <a:rect l="l" t="t" r="r" b="b"/>
            <a:pathLst>
              <a:path w="520700" h="520700">
                <a:moveTo>
                  <a:pt x="0" y="0"/>
                </a:moveTo>
                <a:lnTo>
                  <a:pt x="0" y="520446"/>
                </a:lnTo>
                <a:lnTo>
                  <a:pt x="520445" y="520446"/>
                </a:lnTo>
                <a:lnTo>
                  <a:pt x="520445" y="0"/>
                </a:lnTo>
                <a:lnTo>
                  <a:pt x="0" y="0"/>
                </a:lnTo>
                <a:close/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7826787" y="4013739"/>
            <a:ext cx="558165" cy="558165"/>
            <a:chOff x="7826787" y="4013739"/>
            <a:chExt cx="558165" cy="558165"/>
          </a:xfrm>
        </p:grpSpPr>
        <p:sp>
          <p:nvSpPr>
            <p:cNvPr id="40" name="object 40"/>
            <p:cNvSpPr/>
            <p:nvPr/>
          </p:nvSpPr>
          <p:spPr>
            <a:xfrm>
              <a:off x="7845551" y="4032504"/>
              <a:ext cx="520700" cy="520700"/>
            </a:xfrm>
            <a:custGeom>
              <a:avLst/>
              <a:gdLst/>
              <a:ahLst/>
              <a:cxnLst/>
              <a:rect l="l" t="t" r="r" b="b"/>
              <a:pathLst>
                <a:path w="520700" h="520700">
                  <a:moveTo>
                    <a:pt x="0" y="0"/>
                  </a:moveTo>
                  <a:lnTo>
                    <a:pt x="0" y="520446"/>
                  </a:lnTo>
                  <a:lnTo>
                    <a:pt x="520445" y="520446"/>
                  </a:lnTo>
                  <a:lnTo>
                    <a:pt x="520445" y="0"/>
                  </a:lnTo>
                  <a:lnTo>
                    <a:pt x="0" y="0"/>
                  </a:lnTo>
                  <a:close/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24621" y="4162806"/>
              <a:ext cx="168401" cy="224027"/>
            </a:xfrm>
            <a:prstGeom prst="rect">
              <a:avLst/>
            </a:prstGeom>
          </p:spPr>
        </p:pic>
      </p:grpSp>
      <p:sp>
        <p:nvSpPr>
          <p:cNvPr id="42" name="object 42"/>
          <p:cNvSpPr/>
          <p:nvPr/>
        </p:nvSpPr>
        <p:spPr>
          <a:xfrm>
            <a:off x="8511540" y="4032503"/>
            <a:ext cx="520700" cy="520700"/>
          </a:xfrm>
          <a:custGeom>
            <a:avLst/>
            <a:gdLst/>
            <a:ahLst/>
            <a:cxnLst/>
            <a:rect l="l" t="t" r="r" b="b"/>
            <a:pathLst>
              <a:path w="520700" h="520700">
                <a:moveTo>
                  <a:pt x="0" y="0"/>
                </a:moveTo>
                <a:lnTo>
                  <a:pt x="0" y="520446"/>
                </a:lnTo>
                <a:lnTo>
                  <a:pt x="520445" y="520446"/>
                </a:lnTo>
                <a:lnTo>
                  <a:pt x="520445" y="0"/>
                </a:lnTo>
                <a:lnTo>
                  <a:pt x="0" y="0"/>
                </a:lnTo>
                <a:close/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845552" y="5063490"/>
            <a:ext cx="520700" cy="520700"/>
          </a:xfrm>
          <a:custGeom>
            <a:avLst/>
            <a:gdLst/>
            <a:ahLst/>
            <a:cxnLst/>
            <a:rect l="l" t="t" r="r" b="b"/>
            <a:pathLst>
              <a:path w="520700" h="520700">
                <a:moveTo>
                  <a:pt x="0" y="0"/>
                </a:moveTo>
                <a:lnTo>
                  <a:pt x="0" y="520446"/>
                </a:lnTo>
                <a:lnTo>
                  <a:pt x="520445" y="520446"/>
                </a:lnTo>
                <a:lnTo>
                  <a:pt x="520445" y="0"/>
                </a:lnTo>
                <a:lnTo>
                  <a:pt x="0" y="0"/>
                </a:lnTo>
                <a:close/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511540" y="5063490"/>
            <a:ext cx="520700" cy="520700"/>
          </a:xfrm>
          <a:custGeom>
            <a:avLst/>
            <a:gdLst/>
            <a:ahLst/>
            <a:cxnLst/>
            <a:rect l="l" t="t" r="r" b="b"/>
            <a:pathLst>
              <a:path w="520700" h="520700">
                <a:moveTo>
                  <a:pt x="0" y="0"/>
                </a:moveTo>
                <a:lnTo>
                  <a:pt x="0" y="520446"/>
                </a:lnTo>
                <a:lnTo>
                  <a:pt x="520445" y="520446"/>
                </a:lnTo>
                <a:lnTo>
                  <a:pt x="520445" y="0"/>
                </a:lnTo>
                <a:lnTo>
                  <a:pt x="0" y="0"/>
                </a:lnTo>
                <a:close/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592823" y="3813809"/>
            <a:ext cx="712470" cy="0"/>
          </a:xfrm>
          <a:custGeom>
            <a:avLst/>
            <a:gdLst/>
            <a:ahLst/>
            <a:cxnLst/>
            <a:rect l="l" t="t" r="r" b="b"/>
            <a:pathLst>
              <a:path w="712470">
                <a:moveTo>
                  <a:pt x="0" y="0"/>
                </a:moveTo>
                <a:lnTo>
                  <a:pt x="71247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7192174" y="3587019"/>
            <a:ext cx="913765" cy="293370"/>
            <a:chOff x="7192174" y="3587019"/>
            <a:chExt cx="913765" cy="293370"/>
          </a:xfrm>
        </p:grpSpPr>
        <p:sp>
          <p:nvSpPr>
            <p:cNvPr id="47" name="object 47"/>
            <p:cNvSpPr/>
            <p:nvPr/>
          </p:nvSpPr>
          <p:spPr>
            <a:xfrm>
              <a:off x="7666481" y="3813810"/>
              <a:ext cx="439420" cy="0"/>
            </a:xfrm>
            <a:custGeom>
              <a:avLst/>
              <a:gdLst/>
              <a:ahLst/>
              <a:cxnLst/>
              <a:rect l="l" t="t" r="r" b="b"/>
              <a:pathLst>
                <a:path w="439420">
                  <a:moveTo>
                    <a:pt x="0" y="0"/>
                  </a:moveTo>
                  <a:lnTo>
                    <a:pt x="438912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274051" y="3605784"/>
              <a:ext cx="372110" cy="208279"/>
            </a:xfrm>
            <a:custGeom>
              <a:avLst/>
              <a:gdLst/>
              <a:ahLst/>
              <a:cxnLst/>
              <a:rect l="l" t="t" r="r" b="b"/>
              <a:pathLst>
                <a:path w="372109" h="208279">
                  <a:moveTo>
                    <a:pt x="0" y="0"/>
                  </a:moveTo>
                  <a:lnTo>
                    <a:pt x="371856" y="208025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92174" y="3747039"/>
              <a:ext cx="134888" cy="132778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31448" y="3747039"/>
              <a:ext cx="134916" cy="132778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5282184" y="3749325"/>
            <a:ext cx="991869" cy="658495"/>
            <a:chOff x="5282184" y="3749325"/>
            <a:chExt cx="991869" cy="658495"/>
          </a:xfrm>
        </p:grpSpPr>
        <p:sp>
          <p:nvSpPr>
            <p:cNvPr id="52" name="object 52"/>
            <p:cNvSpPr/>
            <p:nvPr/>
          </p:nvSpPr>
          <p:spPr>
            <a:xfrm>
              <a:off x="5282184" y="3816858"/>
              <a:ext cx="991869" cy="0"/>
            </a:xfrm>
            <a:custGeom>
              <a:avLst/>
              <a:gdLst/>
              <a:ahLst/>
              <a:cxnLst/>
              <a:rect l="l" t="t" r="r" b="b"/>
              <a:pathLst>
                <a:path w="991870">
                  <a:moveTo>
                    <a:pt x="0" y="0"/>
                  </a:moveTo>
                  <a:lnTo>
                    <a:pt x="991362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529072" y="3824478"/>
              <a:ext cx="0" cy="582930"/>
            </a:xfrm>
            <a:custGeom>
              <a:avLst/>
              <a:gdLst/>
              <a:ahLst/>
              <a:cxnLst/>
              <a:rect l="l" t="t" r="r" b="b"/>
              <a:pathLst>
                <a:path h="582929">
                  <a:moveTo>
                    <a:pt x="0" y="0"/>
                  </a:moveTo>
                  <a:lnTo>
                    <a:pt x="0" y="58293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53919" y="3749325"/>
              <a:ext cx="149542" cy="150304"/>
            </a:xfrm>
            <a:prstGeom prst="rect">
              <a:avLst/>
            </a:prstGeom>
          </p:spPr>
        </p:pic>
      </p:grpSp>
      <p:sp>
        <p:nvSpPr>
          <p:cNvPr id="55" name="object 55"/>
          <p:cNvSpPr/>
          <p:nvPr/>
        </p:nvSpPr>
        <p:spPr>
          <a:xfrm>
            <a:off x="7814309" y="2533650"/>
            <a:ext cx="1165860" cy="0"/>
          </a:xfrm>
          <a:custGeom>
            <a:avLst/>
            <a:gdLst/>
            <a:ahLst/>
            <a:cxnLst/>
            <a:rect l="l" t="t" r="r" b="b"/>
            <a:pathLst>
              <a:path w="1165859">
                <a:moveTo>
                  <a:pt x="0" y="0"/>
                </a:moveTo>
                <a:lnTo>
                  <a:pt x="116586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6" name="object 56"/>
          <p:cNvGrpSpPr/>
          <p:nvPr/>
        </p:nvGrpSpPr>
        <p:grpSpPr>
          <a:xfrm>
            <a:off x="7834883" y="5789961"/>
            <a:ext cx="1165860" cy="150495"/>
            <a:chOff x="7834883" y="5789961"/>
            <a:chExt cx="1165860" cy="150495"/>
          </a:xfrm>
        </p:grpSpPr>
        <p:sp>
          <p:nvSpPr>
            <p:cNvPr id="57" name="object 57"/>
            <p:cNvSpPr/>
            <p:nvPr/>
          </p:nvSpPr>
          <p:spPr>
            <a:xfrm>
              <a:off x="7834883" y="5865113"/>
              <a:ext cx="1165860" cy="0"/>
            </a:xfrm>
            <a:custGeom>
              <a:avLst/>
              <a:gdLst/>
              <a:ahLst/>
              <a:cxnLst/>
              <a:rect l="l" t="t" r="r" b="b"/>
              <a:pathLst>
                <a:path w="1165859">
                  <a:moveTo>
                    <a:pt x="0" y="0"/>
                  </a:moveTo>
                  <a:lnTo>
                    <a:pt x="1165860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96991" y="5789961"/>
              <a:ext cx="150304" cy="15030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31003" y="5789961"/>
              <a:ext cx="149542" cy="150304"/>
            </a:xfrm>
            <a:prstGeom prst="rect">
              <a:avLst/>
            </a:prstGeom>
          </p:spPr>
        </p:pic>
      </p:grpSp>
      <p:pic>
        <p:nvPicPr>
          <p:cNvPr id="60" name="object 6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696991" y="2458497"/>
            <a:ext cx="150304" cy="149542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30241" y="2458497"/>
            <a:ext cx="149542" cy="149542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031003" y="3734085"/>
            <a:ext cx="149542" cy="150304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737383" y="6455949"/>
            <a:ext cx="150304" cy="150304"/>
          </a:xfrm>
          <a:prstGeom prst="rect">
            <a:avLst/>
          </a:prstGeom>
        </p:spPr>
      </p:pic>
      <p:grpSp>
        <p:nvGrpSpPr>
          <p:cNvPr id="64" name="object 64"/>
          <p:cNvGrpSpPr/>
          <p:nvPr/>
        </p:nvGrpSpPr>
        <p:grpSpPr>
          <a:xfrm>
            <a:off x="5154453" y="6010655"/>
            <a:ext cx="150495" cy="595630"/>
            <a:chOff x="5154453" y="6010655"/>
            <a:chExt cx="150495" cy="595630"/>
          </a:xfrm>
        </p:grpSpPr>
        <p:pic>
          <p:nvPicPr>
            <p:cNvPr id="65" name="object 6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54453" y="6455949"/>
              <a:ext cx="150304" cy="150304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5230367" y="6010655"/>
              <a:ext cx="0" cy="520700"/>
            </a:xfrm>
            <a:custGeom>
              <a:avLst/>
              <a:gdLst/>
              <a:ahLst/>
              <a:cxnLst/>
              <a:rect l="l" t="t" r="r" b="b"/>
              <a:pathLst>
                <a:path h="520700">
                  <a:moveTo>
                    <a:pt x="0" y="0"/>
                  </a:moveTo>
                  <a:lnTo>
                    <a:pt x="0" y="520446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/>
          <p:nvPr/>
        </p:nvSpPr>
        <p:spPr>
          <a:xfrm>
            <a:off x="5811011" y="6010655"/>
            <a:ext cx="0" cy="520700"/>
          </a:xfrm>
          <a:custGeom>
            <a:avLst/>
            <a:gdLst/>
            <a:ahLst/>
            <a:cxnLst/>
            <a:rect l="l" t="t" r="r" b="b"/>
            <a:pathLst>
              <a:path h="520700">
                <a:moveTo>
                  <a:pt x="0" y="0"/>
                </a:moveTo>
                <a:lnTo>
                  <a:pt x="0" y="520446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965191" y="6531102"/>
            <a:ext cx="499109" cy="0"/>
          </a:xfrm>
          <a:custGeom>
            <a:avLst/>
            <a:gdLst/>
            <a:ahLst/>
            <a:cxnLst/>
            <a:rect l="l" t="t" r="r" b="b"/>
            <a:pathLst>
              <a:path w="499110">
                <a:moveTo>
                  <a:pt x="0" y="0"/>
                </a:moveTo>
                <a:lnTo>
                  <a:pt x="499109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561838" y="6531102"/>
            <a:ext cx="500380" cy="0"/>
          </a:xfrm>
          <a:custGeom>
            <a:avLst/>
            <a:gdLst/>
            <a:ahLst/>
            <a:cxnLst/>
            <a:rect l="l" t="t" r="r" b="b"/>
            <a:pathLst>
              <a:path w="500379">
                <a:moveTo>
                  <a:pt x="0" y="0"/>
                </a:moveTo>
                <a:lnTo>
                  <a:pt x="499872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772143" y="3817620"/>
            <a:ext cx="333375" cy="0"/>
          </a:xfrm>
          <a:custGeom>
            <a:avLst/>
            <a:gdLst/>
            <a:ahLst/>
            <a:cxnLst/>
            <a:rect l="l" t="t" r="r" b="b"/>
            <a:pathLst>
              <a:path w="333375">
                <a:moveTo>
                  <a:pt x="0" y="0"/>
                </a:moveTo>
                <a:lnTo>
                  <a:pt x="332994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772143" y="4823459"/>
            <a:ext cx="333375" cy="0"/>
          </a:xfrm>
          <a:custGeom>
            <a:avLst/>
            <a:gdLst/>
            <a:ahLst/>
            <a:cxnLst/>
            <a:rect l="l" t="t" r="r" b="b"/>
            <a:pathLst>
              <a:path w="333375">
                <a:moveTo>
                  <a:pt x="0" y="0"/>
                </a:moveTo>
                <a:lnTo>
                  <a:pt x="332994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105393" y="4823459"/>
            <a:ext cx="334010" cy="0"/>
          </a:xfrm>
          <a:custGeom>
            <a:avLst/>
            <a:gdLst/>
            <a:ahLst/>
            <a:cxnLst/>
            <a:rect l="l" t="t" r="r" b="b"/>
            <a:pathLst>
              <a:path w="334009">
                <a:moveTo>
                  <a:pt x="0" y="0"/>
                </a:moveTo>
                <a:lnTo>
                  <a:pt x="333756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105393" y="2533650"/>
            <a:ext cx="0" cy="333375"/>
          </a:xfrm>
          <a:custGeom>
            <a:avLst/>
            <a:gdLst/>
            <a:ahLst/>
            <a:cxnLst/>
            <a:rect l="l" t="t" r="r" b="b"/>
            <a:pathLst>
              <a:path h="333375">
                <a:moveTo>
                  <a:pt x="0" y="332994"/>
                </a:moveTo>
                <a:lnTo>
                  <a:pt x="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772143" y="2533650"/>
            <a:ext cx="0" cy="333375"/>
          </a:xfrm>
          <a:custGeom>
            <a:avLst/>
            <a:gdLst/>
            <a:ahLst/>
            <a:cxnLst/>
            <a:rect l="l" t="t" r="r" b="b"/>
            <a:pathLst>
              <a:path h="333375">
                <a:moveTo>
                  <a:pt x="0" y="332994"/>
                </a:moveTo>
                <a:lnTo>
                  <a:pt x="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105393" y="3387090"/>
            <a:ext cx="0" cy="645795"/>
          </a:xfrm>
          <a:custGeom>
            <a:avLst/>
            <a:gdLst/>
            <a:ahLst/>
            <a:cxnLst/>
            <a:rect l="l" t="t" r="r" b="b"/>
            <a:pathLst>
              <a:path h="645795">
                <a:moveTo>
                  <a:pt x="0" y="0"/>
                </a:moveTo>
                <a:lnTo>
                  <a:pt x="0" y="645414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772143" y="3387090"/>
            <a:ext cx="0" cy="645795"/>
          </a:xfrm>
          <a:custGeom>
            <a:avLst/>
            <a:gdLst/>
            <a:ahLst/>
            <a:cxnLst/>
            <a:rect l="l" t="t" r="r" b="b"/>
            <a:pathLst>
              <a:path h="645795">
                <a:moveTo>
                  <a:pt x="0" y="0"/>
                </a:moveTo>
                <a:lnTo>
                  <a:pt x="0" y="645414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105393" y="4552950"/>
            <a:ext cx="0" cy="510540"/>
          </a:xfrm>
          <a:custGeom>
            <a:avLst/>
            <a:gdLst/>
            <a:ahLst/>
            <a:cxnLst/>
            <a:rect l="l" t="t" r="r" b="b"/>
            <a:pathLst>
              <a:path h="510539">
                <a:moveTo>
                  <a:pt x="0" y="0"/>
                </a:moveTo>
                <a:lnTo>
                  <a:pt x="0" y="51054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772143" y="4552950"/>
            <a:ext cx="0" cy="510540"/>
          </a:xfrm>
          <a:custGeom>
            <a:avLst/>
            <a:gdLst/>
            <a:ahLst/>
            <a:cxnLst/>
            <a:rect l="l" t="t" r="r" b="b"/>
            <a:pathLst>
              <a:path h="510539">
                <a:moveTo>
                  <a:pt x="0" y="0"/>
                </a:moveTo>
                <a:lnTo>
                  <a:pt x="0" y="51054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105393" y="5583935"/>
            <a:ext cx="0" cy="281305"/>
          </a:xfrm>
          <a:custGeom>
            <a:avLst/>
            <a:gdLst/>
            <a:ahLst/>
            <a:cxnLst/>
            <a:rect l="l" t="t" r="r" b="b"/>
            <a:pathLst>
              <a:path h="281304">
                <a:moveTo>
                  <a:pt x="0" y="0"/>
                </a:moveTo>
                <a:lnTo>
                  <a:pt x="0" y="281178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72143" y="5583935"/>
            <a:ext cx="0" cy="266700"/>
          </a:xfrm>
          <a:custGeom>
            <a:avLst/>
            <a:gdLst/>
            <a:ahLst/>
            <a:cxnLst/>
            <a:rect l="l" t="t" r="r" b="b"/>
            <a:pathLst>
              <a:path h="266700">
                <a:moveTo>
                  <a:pt x="0" y="0"/>
                </a:moveTo>
                <a:lnTo>
                  <a:pt x="0" y="26670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289803" y="4453890"/>
            <a:ext cx="238760" cy="119380"/>
          </a:xfrm>
          <a:custGeom>
            <a:avLst/>
            <a:gdLst/>
            <a:ahLst/>
            <a:cxnLst/>
            <a:rect l="l" t="t" r="r" b="b"/>
            <a:pathLst>
              <a:path w="238760" h="119379">
                <a:moveTo>
                  <a:pt x="0" y="1524"/>
                </a:moveTo>
                <a:lnTo>
                  <a:pt x="16249" y="60351"/>
                </a:lnTo>
                <a:lnTo>
                  <a:pt x="69003" y="109245"/>
                </a:lnTo>
                <a:lnTo>
                  <a:pt x="136466" y="119151"/>
                </a:lnTo>
                <a:lnTo>
                  <a:pt x="169578" y="109431"/>
                </a:lnTo>
                <a:lnTo>
                  <a:pt x="199004" y="89903"/>
                </a:lnTo>
                <a:lnTo>
                  <a:pt x="222290" y="60544"/>
                </a:lnTo>
                <a:lnTo>
                  <a:pt x="236982" y="21336"/>
                </a:lnTo>
                <a:lnTo>
                  <a:pt x="238506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2" name="object 82"/>
          <p:cNvGrpSpPr/>
          <p:nvPr/>
        </p:nvGrpSpPr>
        <p:grpSpPr>
          <a:xfrm>
            <a:off x="5509545" y="4435125"/>
            <a:ext cx="515620" cy="157480"/>
            <a:chOff x="5509545" y="4435125"/>
            <a:chExt cx="515620" cy="157480"/>
          </a:xfrm>
        </p:grpSpPr>
        <p:sp>
          <p:nvSpPr>
            <p:cNvPr id="83" name="object 83"/>
            <p:cNvSpPr/>
            <p:nvPr/>
          </p:nvSpPr>
          <p:spPr>
            <a:xfrm>
              <a:off x="5766816" y="4453890"/>
              <a:ext cx="239395" cy="120014"/>
            </a:xfrm>
            <a:custGeom>
              <a:avLst/>
              <a:gdLst/>
              <a:ahLst/>
              <a:cxnLst/>
              <a:rect l="l" t="t" r="r" b="b"/>
              <a:pathLst>
                <a:path w="239395" h="120014">
                  <a:moveTo>
                    <a:pt x="0" y="1524"/>
                  </a:moveTo>
                  <a:lnTo>
                    <a:pt x="16426" y="59812"/>
                  </a:lnTo>
                  <a:lnTo>
                    <a:pt x="68221" y="108791"/>
                  </a:lnTo>
                  <a:lnTo>
                    <a:pt x="135260" y="119488"/>
                  </a:lnTo>
                  <a:lnTo>
                    <a:pt x="168455" y="110114"/>
                  </a:lnTo>
                  <a:lnTo>
                    <a:pt x="198212" y="90729"/>
                  </a:lnTo>
                  <a:lnTo>
                    <a:pt x="222113" y="61185"/>
                  </a:lnTo>
                  <a:lnTo>
                    <a:pt x="237744" y="21336"/>
                  </a:lnTo>
                  <a:lnTo>
                    <a:pt x="239268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528310" y="4453890"/>
              <a:ext cx="238760" cy="119380"/>
            </a:xfrm>
            <a:custGeom>
              <a:avLst/>
              <a:gdLst/>
              <a:ahLst/>
              <a:cxnLst/>
              <a:rect l="l" t="t" r="r" b="b"/>
              <a:pathLst>
                <a:path w="238760" h="119379">
                  <a:moveTo>
                    <a:pt x="0" y="1524"/>
                  </a:moveTo>
                  <a:lnTo>
                    <a:pt x="16119" y="60506"/>
                  </a:lnTo>
                  <a:lnTo>
                    <a:pt x="69023" y="109392"/>
                  </a:lnTo>
                  <a:lnTo>
                    <a:pt x="102319" y="119133"/>
                  </a:lnTo>
                  <a:lnTo>
                    <a:pt x="136835" y="119090"/>
                  </a:lnTo>
                  <a:lnTo>
                    <a:pt x="170067" y="109276"/>
                  </a:lnTo>
                  <a:lnTo>
                    <a:pt x="199506" y="89704"/>
                  </a:lnTo>
                  <a:lnTo>
                    <a:pt x="222646" y="60386"/>
                  </a:lnTo>
                  <a:lnTo>
                    <a:pt x="236982" y="21336"/>
                  </a:lnTo>
                  <a:lnTo>
                    <a:pt x="238506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5031771" y="4411217"/>
            <a:ext cx="276860" cy="180975"/>
            <a:chOff x="5031771" y="4411217"/>
            <a:chExt cx="276860" cy="180975"/>
          </a:xfrm>
        </p:grpSpPr>
        <p:sp>
          <p:nvSpPr>
            <p:cNvPr id="86" name="object 86"/>
            <p:cNvSpPr/>
            <p:nvPr/>
          </p:nvSpPr>
          <p:spPr>
            <a:xfrm>
              <a:off x="5050536" y="4411217"/>
              <a:ext cx="239395" cy="161925"/>
            </a:xfrm>
            <a:custGeom>
              <a:avLst/>
              <a:gdLst/>
              <a:ahLst/>
              <a:cxnLst/>
              <a:rect l="l" t="t" r="r" b="b"/>
              <a:pathLst>
                <a:path w="239395" h="161925">
                  <a:moveTo>
                    <a:pt x="0" y="44196"/>
                  </a:moveTo>
                  <a:lnTo>
                    <a:pt x="16574" y="102911"/>
                  </a:lnTo>
                  <a:lnTo>
                    <a:pt x="69254" y="151719"/>
                  </a:lnTo>
                  <a:lnTo>
                    <a:pt x="137186" y="161664"/>
                  </a:lnTo>
                  <a:lnTo>
                    <a:pt x="170538" y="151987"/>
                  </a:lnTo>
                  <a:lnTo>
                    <a:pt x="200104" y="132506"/>
                  </a:lnTo>
                  <a:lnTo>
                    <a:pt x="223350" y="103189"/>
                  </a:lnTo>
                  <a:lnTo>
                    <a:pt x="237744" y="64008"/>
                  </a:lnTo>
                  <a:lnTo>
                    <a:pt x="239268" y="42672"/>
                  </a:lnTo>
                </a:path>
                <a:path w="239395" h="161925">
                  <a:moveTo>
                    <a:pt x="0" y="44196"/>
                  </a:moveTo>
                  <a:lnTo>
                    <a:pt x="0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289804" y="4411217"/>
              <a:ext cx="0" cy="44450"/>
            </a:xfrm>
            <a:custGeom>
              <a:avLst/>
              <a:gdLst/>
              <a:ahLst/>
              <a:cxnLst/>
              <a:rect l="l" t="t" r="r" b="b"/>
              <a:pathLst>
                <a:path h="44450">
                  <a:moveTo>
                    <a:pt x="0" y="44196"/>
                  </a:moveTo>
                  <a:lnTo>
                    <a:pt x="0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/>
          <p:nvPr/>
        </p:nvSpPr>
        <p:spPr>
          <a:xfrm>
            <a:off x="5528309" y="4411217"/>
            <a:ext cx="0" cy="44450"/>
          </a:xfrm>
          <a:custGeom>
            <a:avLst/>
            <a:gdLst/>
            <a:ahLst/>
            <a:cxnLst/>
            <a:rect l="l" t="t" r="r" b="b"/>
            <a:pathLst>
              <a:path h="44450">
                <a:moveTo>
                  <a:pt x="0" y="44196"/>
                </a:moveTo>
                <a:lnTo>
                  <a:pt x="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766815" y="4411217"/>
            <a:ext cx="0" cy="44450"/>
          </a:xfrm>
          <a:custGeom>
            <a:avLst/>
            <a:gdLst/>
            <a:ahLst/>
            <a:cxnLst/>
            <a:rect l="l" t="t" r="r" b="b"/>
            <a:pathLst>
              <a:path h="44450">
                <a:moveTo>
                  <a:pt x="0" y="44196"/>
                </a:moveTo>
                <a:lnTo>
                  <a:pt x="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006084" y="4411217"/>
            <a:ext cx="0" cy="44450"/>
          </a:xfrm>
          <a:custGeom>
            <a:avLst/>
            <a:gdLst/>
            <a:ahLst/>
            <a:cxnLst/>
            <a:rect l="l" t="t" r="r" b="b"/>
            <a:pathLst>
              <a:path h="44450">
                <a:moveTo>
                  <a:pt x="0" y="44196"/>
                </a:moveTo>
                <a:lnTo>
                  <a:pt x="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1" name="object 9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262621" y="3315461"/>
            <a:ext cx="177546" cy="231648"/>
          </a:xfrm>
          <a:prstGeom prst="rect">
            <a:avLst/>
          </a:prstGeom>
        </p:spPr>
      </p:pic>
      <p:pic>
        <p:nvPicPr>
          <p:cNvPr id="92" name="object 9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491221" y="3318509"/>
            <a:ext cx="82296" cy="224789"/>
          </a:xfrm>
          <a:prstGeom prst="rect">
            <a:avLst/>
          </a:prstGeom>
        </p:spPr>
      </p:pic>
      <p:sp>
        <p:nvSpPr>
          <p:cNvPr id="96" name="object 96"/>
          <p:cNvSpPr txBox="1"/>
          <p:nvPr/>
        </p:nvSpPr>
        <p:spPr>
          <a:xfrm>
            <a:off x="6433820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64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400" b="1" spc="-57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950" b="1" spc="5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4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11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35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18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950" b="1" spc="-3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47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-5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950" b="1" spc="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1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00" b="1" spc="-53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300" b="1" spc="-7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-22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300" b="1" spc="-25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300" b="1" spc="-4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5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0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300" b="1" spc="8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3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7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9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9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47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7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3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5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0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1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2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8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3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-509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87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70" dirty="0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sz="1400" b="1" spc="-204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b="1" spc="-1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8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39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95" dirty="0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99" name="object 9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194</a:t>
            </a:fld>
            <a:endParaRPr spc="-25" dirty="0"/>
          </a:p>
        </p:txBody>
      </p:sp>
      <p:sp>
        <p:nvSpPr>
          <p:cNvPr id="97" name="object 97"/>
          <p:cNvSpPr txBox="1">
            <a:spLocks noGrp="1"/>
          </p:cNvSpPr>
          <p:nvPr>
            <p:ph type="title"/>
          </p:nvPr>
        </p:nvSpPr>
        <p:spPr>
          <a:xfrm>
            <a:off x="2556764" y="1230376"/>
            <a:ext cx="647827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b="0" spc="-20" dirty="0">
                <a:solidFill>
                  <a:srgbClr val="70309F"/>
                </a:solidFill>
                <a:latin typeface="Arial Unicode MS"/>
                <a:cs typeface="Arial Unicode MS"/>
              </a:rPr>
              <a:t>Causas</a:t>
            </a:r>
            <a:r>
              <a:rPr sz="3100" b="0" spc="-7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100" b="0" spc="85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3100" b="0" spc="-7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100" b="0" spc="60" dirty="0">
                <a:solidFill>
                  <a:srgbClr val="70309F"/>
                </a:solidFill>
                <a:latin typeface="Arial Unicode MS"/>
                <a:cs typeface="Arial Unicode MS"/>
              </a:rPr>
              <a:t>la</a:t>
            </a:r>
            <a:r>
              <a:rPr sz="3100" b="0" spc="-7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100" b="0" spc="65" dirty="0">
                <a:solidFill>
                  <a:srgbClr val="70309F"/>
                </a:solidFill>
                <a:latin typeface="Arial Unicode MS"/>
                <a:cs typeface="Arial Unicode MS"/>
              </a:rPr>
              <a:t>activación</a:t>
            </a:r>
            <a:r>
              <a:rPr sz="3100" b="0" spc="-7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100" b="0" spc="100" dirty="0">
                <a:solidFill>
                  <a:srgbClr val="70309F"/>
                </a:solidFill>
                <a:latin typeface="Arial Unicode MS"/>
                <a:cs typeface="Arial Unicode MS"/>
              </a:rPr>
              <a:t>inadvertida</a:t>
            </a:r>
            <a:endParaRPr sz="3100">
              <a:latin typeface="Arial Unicode MS"/>
              <a:cs typeface="Arial Unicode MS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840739" y="2420366"/>
            <a:ext cx="2766060" cy="3703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2160"/>
              </a:lnSpc>
              <a:buSzPct val="186666"/>
              <a:buChar char="-"/>
              <a:tabLst>
                <a:tab pos="354965" algn="l"/>
                <a:tab pos="355600" algn="l"/>
              </a:tabLst>
            </a:pPr>
            <a:r>
              <a:rPr sz="1500" dirty="0">
                <a:latin typeface="Arial Unicode MS"/>
                <a:cs typeface="Arial Unicode MS"/>
              </a:rPr>
              <a:t>Errores</a:t>
            </a:r>
            <a:r>
              <a:rPr sz="1500" spc="1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3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funcionamiento</a:t>
            </a:r>
            <a:endParaRPr sz="15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265"/>
              </a:spcBef>
              <a:buSzPct val="155555"/>
              <a:buChar char="-"/>
              <a:tabLst>
                <a:tab pos="354965" algn="l"/>
                <a:tab pos="355600" algn="l"/>
              </a:tabLst>
            </a:pPr>
            <a:r>
              <a:rPr sz="1800" spc="-10" dirty="0">
                <a:latin typeface="Arial Unicode MS"/>
                <a:cs typeface="Arial Unicode MS"/>
              </a:rPr>
              <a:t>Cabeza</a:t>
            </a:r>
            <a:r>
              <a:rPr sz="1800" spc="-100" dirty="0">
                <a:latin typeface="Arial Unicode MS"/>
                <a:cs typeface="Arial Unicode MS"/>
              </a:rPr>
              <a:t> </a:t>
            </a:r>
            <a:r>
              <a:rPr sz="1800" spc="85" dirty="0">
                <a:latin typeface="Arial Unicode MS"/>
                <a:cs typeface="Arial Unicode MS"/>
              </a:rPr>
              <a:t>rompedora</a:t>
            </a:r>
            <a:endParaRPr sz="1800">
              <a:latin typeface="Arial Unicode MS"/>
              <a:cs typeface="Arial Unicode MS"/>
            </a:endParaRPr>
          </a:p>
          <a:p>
            <a:pPr marL="355600">
              <a:lnSpc>
                <a:spcPct val="100000"/>
              </a:lnSpc>
              <a:spcBef>
                <a:spcPts val="300"/>
              </a:spcBef>
            </a:pPr>
            <a:r>
              <a:rPr sz="2500" spc="45" dirty="0">
                <a:latin typeface="Arial Unicode MS"/>
                <a:cs typeface="Arial Unicode MS"/>
              </a:rPr>
              <a:t>flashovers</a:t>
            </a:r>
            <a:endParaRPr sz="25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335"/>
              </a:spcBef>
              <a:buSzPct val="147368"/>
              <a:buChar char="-"/>
              <a:tabLst>
                <a:tab pos="354965" algn="l"/>
                <a:tab pos="355600" algn="l"/>
              </a:tabLst>
            </a:pPr>
            <a:r>
              <a:rPr sz="1900" dirty="0">
                <a:latin typeface="Arial Unicode MS"/>
                <a:cs typeface="Arial Unicode MS"/>
              </a:rPr>
              <a:t>Circuito</a:t>
            </a:r>
            <a:r>
              <a:rPr sz="1900" spc="16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160" dirty="0">
                <a:latin typeface="Arial Unicode MS"/>
                <a:cs typeface="Arial Unicode MS"/>
              </a:rPr>
              <a:t> </a:t>
            </a:r>
            <a:r>
              <a:rPr sz="1900" spc="75" dirty="0">
                <a:latin typeface="Arial Unicode MS"/>
                <a:cs typeface="Arial Unicode MS"/>
              </a:rPr>
              <a:t>control</a:t>
            </a:r>
            <a:endParaRPr sz="1900">
              <a:latin typeface="Arial Unicode MS"/>
              <a:cs typeface="Arial Unicode MS"/>
            </a:endParaRPr>
          </a:p>
          <a:p>
            <a:pPr marL="355600">
              <a:lnSpc>
                <a:spcPct val="100000"/>
              </a:lnSpc>
              <a:spcBef>
                <a:spcPts val="1200"/>
              </a:spcBef>
            </a:pPr>
            <a:r>
              <a:rPr sz="1600" spc="65" dirty="0">
                <a:latin typeface="Arial Unicode MS"/>
                <a:cs typeface="Arial Unicode MS"/>
              </a:rPr>
              <a:t>mal</a:t>
            </a:r>
            <a:r>
              <a:rPr sz="1600" spc="-2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funcionamiento</a:t>
            </a:r>
            <a:endParaRPr sz="1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Arial Unicode MS"/>
              <a:cs typeface="Arial Unicode MS"/>
            </a:endParaRPr>
          </a:p>
          <a:p>
            <a:pPr marL="355600" marR="516890" indent="-342900">
              <a:lnSpc>
                <a:spcPct val="111900"/>
              </a:lnSpc>
              <a:buSzPct val="116666"/>
              <a:buChar char="-"/>
              <a:tabLst>
                <a:tab pos="354965" algn="l"/>
                <a:tab pos="355600" algn="l"/>
              </a:tabLst>
            </a:pPr>
            <a:r>
              <a:rPr sz="2400" spc="50" dirty="0">
                <a:latin typeface="Arial Unicode MS"/>
                <a:cs typeface="Arial Unicode MS"/>
              </a:rPr>
              <a:t>Combinación </a:t>
            </a:r>
            <a:r>
              <a:rPr sz="2400" spc="65" dirty="0">
                <a:latin typeface="Arial Unicode MS"/>
                <a:cs typeface="Arial Unicode MS"/>
              </a:rPr>
              <a:t>de</a:t>
            </a:r>
            <a:r>
              <a:rPr sz="2400" spc="-45" dirty="0">
                <a:latin typeface="Arial Unicode MS"/>
                <a:cs typeface="Arial Unicode MS"/>
              </a:rPr>
              <a:t> </a:t>
            </a:r>
            <a:r>
              <a:rPr sz="2400" spc="90" dirty="0">
                <a:latin typeface="Arial Unicode MS"/>
                <a:cs typeface="Arial Unicode MS"/>
              </a:rPr>
              <a:t>arriba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433820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64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400" b="1" spc="-57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950" b="1" spc="5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4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11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35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18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950" b="1" spc="-3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47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-5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950" b="1" spc="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1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00" b="1" spc="-53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300" b="1" spc="-7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-22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300" b="1" spc="-25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300" b="1" spc="-4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5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0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300" b="1" spc="8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3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7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9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9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47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7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3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5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0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1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2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8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3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-509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87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70" dirty="0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sz="1400" b="1" spc="-204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b="1" spc="-1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8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39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95" dirty="0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195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095747" y="1258061"/>
            <a:ext cx="392430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0" spc="50" dirty="0">
                <a:solidFill>
                  <a:srgbClr val="70309F"/>
                </a:solidFill>
                <a:latin typeface="Arial Unicode MS"/>
                <a:cs typeface="Arial Unicode MS"/>
              </a:rPr>
              <a:t>Energizante</a:t>
            </a:r>
            <a:r>
              <a:rPr sz="2600" b="0" spc="-4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600" b="0" spc="95" dirty="0">
                <a:solidFill>
                  <a:srgbClr val="70309F"/>
                </a:solidFill>
                <a:latin typeface="Arial Unicode MS"/>
                <a:cs typeface="Arial Unicode MS"/>
              </a:rPr>
              <a:t>involuntario:</a:t>
            </a:r>
            <a:endParaRPr sz="26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6489" y="1574364"/>
            <a:ext cx="7921625" cy="4522470"/>
          </a:xfrm>
          <a:prstGeom prst="rect">
            <a:avLst/>
          </a:prstGeom>
        </p:spPr>
        <p:txBody>
          <a:bodyPr vert="horz" wrap="square" lIns="0" tIns="209550" rIns="0" bIns="0" rtlCol="0">
            <a:spAutoFit/>
          </a:bodyPr>
          <a:lstStyle/>
          <a:p>
            <a:pPr marL="4384675">
              <a:lnSpc>
                <a:spcPct val="100000"/>
              </a:lnSpc>
              <a:spcBef>
                <a:spcPts val="1650"/>
              </a:spcBef>
            </a:pPr>
            <a:r>
              <a:rPr sz="2400" dirty="0">
                <a:solidFill>
                  <a:srgbClr val="70309F"/>
                </a:solidFill>
                <a:latin typeface="Arial Unicode MS"/>
                <a:cs typeface="Arial Unicode MS"/>
              </a:rPr>
              <a:t>Respuesta</a:t>
            </a:r>
            <a:r>
              <a:rPr sz="2400" spc="1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400" spc="65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2400" spc="1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400" spc="75" dirty="0">
                <a:solidFill>
                  <a:srgbClr val="70309F"/>
                </a:solidFill>
                <a:latin typeface="Arial Unicode MS"/>
                <a:cs typeface="Arial Unicode MS"/>
              </a:rPr>
              <a:t>protección</a:t>
            </a:r>
            <a:endParaRPr sz="2400">
              <a:latin typeface="Arial Unicode MS"/>
              <a:cs typeface="Arial Unicode MS"/>
            </a:endParaRPr>
          </a:p>
          <a:p>
            <a:pPr marL="417830" marR="1078865" indent="-405765">
              <a:lnSpc>
                <a:spcPct val="123800"/>
              </a:lnSpc>
              <a:spcBef>
                <a:spcPts val="1005"/>
              </a:spcBef>
              <a:buSzPct val="140000"/>
              <a:buChar char="-"/>
              <a:tabLst>
                <a:tab pos="417830" algn="l"/>
                <a:tab pos="418465" algn="l"/>
              </a:tabLst>
            </a:pP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-5" dirty="0">
                <a:latin typeface="Arial Unicode MS"/>
                <a:cs typeface="Arial Unicode MS"/>
              </a:rPr>
              <a:t> </a:t>
            </a:r>
            <a:r>
              <a:rPr sz="2000" spc="75" dirty="0">
                <a:latin typeface="Arial Unicode MS"/>
                <a:cs typeface="Arial Unicode MS"/>
              </a:rPr>
              <a:t>lo</a:t>
            </a:r>
            <a:r>
              <a:rPr sz="200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general,</a:t>
            </a:r>
            <a:r>
              <a:rPr sz="2000" dirty="0">
                <a:latin typeface="Arial Unicode MS"/>
                <a:cs typeface="Arial Unicode MS"/>
              </a:rPr>
              <a:t> la</a:t>
            </a:r>
            <a:r>
              <a:rPr sz="2000" spc="-5" dirty="0">
                <a:latin typeface="Arial Unicode MS"/>
                <a:cs typeface="Arial Unicode MS"/>
              </a:rPr>
              <a:t> </a:t>
            </a:r>
            <a:r>
              <a:rPr sz="2000" spc="70" dirty="0">
                <a:latin typeface="Arial Unicode MS"/>
                <a:cs typeface="Arial Unicode MS"/>
              </a:rPr>
              <a:t>protección</a:t>
            </a:r>
            <a:r>
              <a:rPr sz="2000" dirty="0">
                <a:latin typeface="Arial Unicode MS"/>
                <a:cs typeface="Arial Unicode MS"/>
              </a:rPr>
              <a:t> </a:t>
            </a:r>
            <a:r>
              <a:rPr sz="2000" spc="100" dirty="0">
                <a:latin typeface="Arial Unicode MS"/>
                <a:cs typeface="Arial Unicode MS"/>
              </a:rPr>
              <a:t>normal</a:t>
            </a:r>
            <a:r>
              <a:rPr sz="2000" dirty="0">
                <a:latin typeface="Arial Unicode MS"/>
                <a:cs typeface="Arial Unicode MS"/>
              </a:rPr>
              <a:t> </a:t>
            </a:r>
            <a:r>
              <a:rPr sz="2000" spc="60" dirty="0">
                <a:latin typeface="Arial Unicode MS"/>
                <a:cs typeface="Arial Unicode MS"/>
              </a:rPr>
              <a:t>del</a:t>
            </a:r>
            <a:r>
              <a:rPr sz="2000" spc="-5" dirty="0">
                <a:latin typeface="Arial Unicode MS"/>
                <a:cs typeface="Arial Unicode MS"/>
              </a:rPr>
              <a:t> </a:t>
            </a:r>
            <a:r>
              <a:rPr sz="2000" spc="80" dirty="0">
                <a:latin typeface="Arial Unicode MS"/>
                <a:cs typeface="Arial Unicode MS"/>
              </a:rPr>
              <a:t>generador</a:t>
            </a:r>
            <a:r>
              <a:rPr sz="2000" dirty="0">
                <a:latin typeface="Arial Unicode MS"/>
                <a:cs typeface="Arial Unicode MS"/>
              </a:rPr>
              <a:t> </a:t>
            </a:r>
            <a:r>
              <a:rPr sz="2000" spc="75" dirty="0">
                <a:latin typeface="Arial Unicode MS"/>
                <a:cs typeface="Arial Unicode MS"/>
              </a:rPr>
              <a:t>no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adecuada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70" dirty="0">
                <a:latin typeface="Arial Unicode MS"/>
                <a:cs typeface="Arial Unicode MS"/>
              </a:rPr>
              <a:t>para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70" dirty="0">
                <a:latin typeface="Arial Unicode MS"/>
                <a:cs typeface="Arial Unicode MS"/>
              </a:rPr>
              <a:t>detectar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activación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60" dirty="0">
                <a:latin typeface="Arial Unicode MS"/>
                <a:cs typeface="Arial Unicode MS"/>
              </a:rPr>
              <a:t>inadvertida</a:t>
            </a:r>
            <a:endParaRPr sz="2000">
              <a:latin typeface="Arial Unicode MS"/>
              <a:cs typeface="Arial Unicode MS"/>
            </a:endParaRPr>
          </a:p>
          <a:p>
            <a:pPr marL="533400" lvl="1" indent="-121285">
              <a:lnSpc>
                <a:spcPct val="100000"/>
              </a:lnSpc>
              <a:spcBef>
                <a:spcPts val="1070"/>
              </a:spcBef>
              <a:buChar char="•"/>
              <a:tabLst>
                <a:tab pos="534035" algn="l"/>
              </a:tabLst>
            </a:pPr>
            <a:r>
              <a:rPr sz="1500" dirty="0">
                <a:latin typeface="Arial Unicode MS"/>
                <a:cs typeface="Arial Unicode MS"/>
              </a:rPr>
              <a:t>Demasiado</a:t>
            </a:r>
            <a:r>
              <a:rPr sz="1500" spc="20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lento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o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spc="75" dirty="0">
                <a:latin typeface="Arial Unicode MS"/>
                <a:cs typeface="Arial Unicode MS"/>
              </a:rPr>
              <a:t>no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lo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suficientemente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sensible</a:t>
            </a:r>
            <a:endParaRPr sz="1500">
              <a:latin typeface="Arial Unicode MS"/>
              <a:cs typeface="Arial Unicode MS"/>
            </a:endParaRPr>
          </a:p>
          <a:p>
            <a:pPr marL="998219" lvl="2" indent="-186055">
              <a:lnSpc>
                <a:spcPct val="100000"/>
              </a:lnSpc>
              <a:spcBef>
                <a:spcPts val="280"/>
              </a:spcBef>
              <a:buChar char="•"/>
              <a:tabLst>
                <a:tab pos="998855" algn="l"/>
              </a:tabLst>
            </a:pPr>
            <a:r>
              <a:rPr sz="2300" spc="-10" dirty="0">
                <a:latin typeface="Arial Unicode MS"/>
                <a:cs typeface="Arial Unicode MS"/>
              </a:rPr>
              <a:t>Distancia</a:t>
            </a:r>
            <a:endParaRPr sz="2300">
              <a:latin typeface="Arial Unicode MS"/>
              <a:cs typeface="Arial Unicode MS"/>
            </a:endParaRPr>
          </a:p>
          <a:p>
            <a:pPr marL="998219" lvl="2" indent="-186055">
              <a:lnSpc>
                <a:spcPct val="100000"/>
              </a:lnSpc>
              <a:spcBef>
                <a:spcPts val="120"/>
              </a:spcBef>
              <a:buChar char="•"/>
              <a:tabLst>
                <a:tab pos="998855" algn="l"/>
              </a:tabLst>
            </a:pPr>
            <a:r>
              <a:rPr sz="2300" dirty="0">
                <a:latin typeface="Arial Unicode MS"/>
                <a:cs typeface="Arial Unicode MS"/>
              </a:rPr>
              <a:t>Secuencia</a:t>
            </a:r>
            <a:r>
              <a:rPr sz="2300" spc="-45" dirty="0">
                <a:latin typeface="Arial Unicode MS"/>
                <a:cs typeface="Arial Unicode MS"/>
              </a:rPr>
              <a:t> </a:t>
            </a:r>
            <a:r>
              <a:rPr sz="2300" spc="65" dirty="0">
                <a:latin typeface="Arial Unicode MS"/>
                <a:cs typeface="Arial Unicode MS"/>
              </a:rPr>
              <a:t>negativa</a:t>
            </a:r>
            <a:endParaRPr sz="2300">
              <a:latin typeface="Arial Unicode MS"/>
              <a:cs typeface="Arial Unicode MS"/>
            </a:endParaRPr>
          </a:p>
          <a:p>
            <a:pPr marL="989965" lvl="2" indent="-177800">
              <a:lnSpc>
                <a:spcPct val="100000"/>
              </a:lnSpc>
              <a:spcBef>
                <a:spcPts val="220"/>
              </a:spcBef>
              <a:buChar char="•"/>
              <a:tabLst>
                <a:tab pos="990600" algn="l"/>
              </a:tabLst>
            </a:pPr>
            <a:r>
              <a:rPr sz="2200" dirty="0">
                <a:latin typeface="Arial Unicode MS"/>
                <a:cs typeface="Arial Unicode MS"/>
              </a:rPr>
              <a:t>Potencia</a:t>
            </a:r>
            <a:r>
              <a:rPr sz="2200" spc="300" dirty="0">
                <a:latin typeface="Arial Unicode MS"/>
                <a:cs typeface="Arial Unicode MS"/>
              </a:rPr>
              <a:t> </a:t>
            </a:r>
            <a:r>
              <a:rPr sz="2200" spc="40" dirty="0">
                <a:latin typeface="Arial Unicode MS"/>
                <a:cs typeface="Arial Unicode MS"/>
              </a:rPr>
              <a:t>inversa</a:t>
            </a:r>
            <a:endParaRPr sz="2200">
              <a:latin typeface="Arial Unicode MS"/>
              <a:cs typeface="Arial Unicode MS"/>
            </a:endParaRPr>
          </a:p>
          <a:p>
            <a:pPr marL="1270000" marR="1943100" lvl="2" indent="-457200">
              <a:lnSpc>
                <a:spcPts val="2880"/>
              </a:lnSpc>
              <a:spcBef>
                <a:spcPts val="135"/>
              </a:spcBef>
              <a:buChar char="•"/>
              <a:tabLst>
                <a:tab pos="958215" algn="l"/>
              </a:tabLst>
            </a:pPr>
            <a:r>
              <a:rPr sz="1800" spc="55" dirty="0">
                <a:latin typeface="Arial Unicode MS"/>
                <a:cs typeface="Arial Unicode MS"/>
              </a:rPr>
              <a:t>Algunos</a:t>
            </a:r>
            <a:r>
              <a:rPr sz="1800" spc="75" dirty="0">
                <a:latin typeface="Arial Unicode MS"/>
                <a:cs typeface="Arial Unicode MS"/>
              </a:rPr>
              <a:t> </a:t>
            </a:r>
            <a:r>
              <a:rPr sz="1800" spc="65" dirty="0">
                <a:latin typeface="Arial Unicode MS"/>
                <a:cs typeface="Arial Unicode MS"/>
              </a:rPr>
              <a:t>tipos</a:t>
            </a:r>
            <a:r>
              <a:rPr sz="1800" spc="8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son</a:t>
            </a:r>
            <a:r>
              <a:rPr sz="1800" spc="8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complicados</a:t>
            </a:r>
            <a:r>
              <a:rPr sz="1800" spc="8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y</a:t>
            </a:r>
            <a:r>
              <a:rPr sz="1800" spc="80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pueden</a:t>
            </a:r>
            <a:r>
              <a:rPr sz="1800" spc="80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tener problemas</a:t>
            </a:r>
            <a:r>
              <a:rPr sz="1800" spc="-15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-15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confiabilidad</a:t>
            </a:r>
            <a:endParaRPr sz="1800">
              <a:latin typeface="Arial Unicode MS"/>
              <a:cs typeface="Arial Unicode MS"/>
            </a:endParaRPr>
          </a:p>
          <a:p>
            <a:pPr marL="1726564" marR="504190" lvl="3" indent="-457200">
              <a:lnSpc>
                <a:spcPct val="148100"/>
              </a:lnSpc>
              <a:spcBef>
                <a:spcPts val="265"/>
              </a:spcBef>
              <a:buChar char="•"/>
              <a:tabLst>
                <a:tab pos="1379220" algn="l"/>
              </a:tabLst>
            </a:pPr>
            <a:r>
              <a:rPr sz="1350" spc="-25" dirty="0">
                <a:latin typeface="Arial Unicode MS"/>
                <a:cs typeface="Arial Unicode MS"/>
              </a:rPr>
              <a:t>Ej.,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Los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relés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distancia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en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el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spc="55" dirty="0">
                <a:latin typeface="Arial Unicode MS"/>
                <a:cs typeface="Arial Unicode MS"/>
              </a:rPr>
              <a:t>patio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spc="55" dirty="0">
                <a:latin typeface="Arial Unicode MS"/>
                <a:cs typeface="Arial Unicode MS"/>
              </a:rPr>
              <a:t>maniobras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están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desactivados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spc="-20" dirty="0">
                <a:latin typeface="Arial Unicode MS"/>
                <a:cs typeface="Arial Unicode MS"/>
              </a:rPr>
              <a:t>para </a:t>
            </a:r>
            <a:r>
              <a:rPr sz="1350" dirty="0">
                <a:latin typeface="Arial Unicode MS"/>
                <a:cs typeface="Arial Unicode MS"/>
              </a:rPr>
              <a:t>pruebas</a:t>
            </a:r>
            <a:r>
              <a:rPr sz="1350" spc="13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y</a:t>
            </a:r>
            <a:r>
              <a:rPr sz="1350" spc="140" dirty="0">
                <a:latin typeface="Arial Unicode MS"/>
                <a:cs typeface="Arial Unicode MS"/>
              </a:rPr>
              <a:t> </a:t>
            </a:r>
            <a:r>
              <a:rPr sz="1350" spc="55" dirty="0">
                <a:latin typeface="Arial Unicode MS"/>
                <a:cs typeface="Arial Unicode MS"/>
              </a:rPr>
              <a:t>ocurre</a:t>
            </a:r>
            <a:r>
              <a:rPr sz="1350" spc="140" dirty="0">
                <a:latin typeface="Arial Unicode MS"/>
                <a:cs typeface="Arial Unicode MS"/>
              </a:rPr>
              <a:t> </a:t>
            </a:r>
            <a:r>
              <a:rPr sz="1350" spc="80" dirty="0">
                <a:latin typeface="Arial Unicode MS"/>
                <a:cs typeface="Arial Unicode MS"/>
              </a:rPr>
              <a:t>un</a:t>
            </a:r>
            <a:r>
              <a:rPr sz="1350" spc="13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evento</a:t>
            </a:r>
            <a:r>
              <a:rPr sz="1350" spc="14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14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energización</a:t>
            </a:r>
            <a:r>
              <a:rPr sz="1350" spc="135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involuntario</a:t>
            </a:r>
            <a:endParaRPr sz="13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916938" y="1199388"/>
            <a:ext cx="8352790" cy="4888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29455">
              <a:lnSpc>
                <a:spcPct val="100000"/>
              </a:lnSpc>
              <a:spcBef>
                <a:spcPts val="100"/>
              </a:spcBef>
            </a:pPr>
            <a:r>
              <a:rPr sz="2600" spc="50" dirty="0">
                <a:solidFill>
                  <a:srgbClr val="70309F"/>
                </a:solidFill>
                <a:latin typeface="Arial Unicode MS"/>
                <a:cs typeface="Arial Unicode MS"/>
              </a:rPr>
              <a:t>Energizante</a:t>
            </a:r>
            <a:r>
              <a:rPr sz="2600" spc="-4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600" spc="110" dirty="0">
                <a:solidFill>
                  <a:srgbClr val="70309F"/>
                </a:solidFill>
                <a:latin typeface="Arial Unicode MS"/>
                <a:cs typeface="Arial Unicode MS"/>
              </a:rPr>
              <a:t>involuntario</a:t>
            </a:r>
            <a:endParaRPr sz="2600">
              <a:latin typeface="Arial Unicode MS"/>
              <a:cs typeface="Arial Unicode MS"/>
            </a:endParaRPr>
          </a:p>
          <a:p>
            <a:pPr marL="355600" marR="372110" indent="-342900">
              <a:lnSpc>
                <a:spcPct val="120800"/>
              </a:lnSpc>
              <a:spcBef>
                <a:spcPts val="1540"/>
              </a:spcBef>
              <a:buSzPct val="133333"/>
              <a:buChar char="-"/>
              <a:tabLst>
                <a:tab pos="354965" algn="l"/>
                <a:tab pos="356235" algn="l"/>
              </a:tabLst>
            </a:pPr>
            <a:r>
              <a:rPr sz="1500" dirty="0">
                <a:latin typeface="Arial Unicode MS"/>
                <a:cs typeface="Arial Unicode MS"/>
              </a:rPr>
              <a:t>Cuando</a:t>
            </a:r>
            <a:r>
              <a:rPr sz="1500" spc="114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</a:t>
            </a:r>
            <a:r>
              <a:rPr sz="1500" spc="114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energiza</a:t>
            </a:r>
            <a:r>
              <a:rPr sz="1500" spc="114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inadvertidamente</a:t>
            </a:r>
            <a:r>
              <a:rPr sz="1500" spc="114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desde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Fuente</a:t>
            </a:r>
            <a:r>
              <a:rPr sz="1500" u="sng" spc="114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trifásica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,</a:t>
            </a:r>
            <a:r>
              <a:rPr sz="1500" spc="114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114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máquina</a:t>
            </a:r>
            <a:r>
              <a:rPr sz="1500" spc="114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actúa</a:t>
            </a:r>
            <a:r>
              <a:rPr sz="1500" spc="114" dirty="0">
                <a:latin typeface="Arial Unicode MS"/>
                <a:cs typeface="Arial Unicode MS"/>
              </a:rPr>
              <a:t> </a:t>
            </a:r>
            <a:r>
              <a:rPr sz="1500" spc="40" dirty="0">
                <a:latin typeface="Arial Unicode MS"/>
                <a:cs typeface="Arial Unicode MS"/>
              </a:rPr>
              <a:t>como </a:t>
            </a:r>
            <a:r>
              <a:rPr sz="1500" spc="90" dirty="0">
                <a:latin typeface="Arial Unicode MS"/>
                <a:cs typeface="Arial Unicode MS"/>
              </a:rPr>
              <a:t>un</a:t>
            </a:r>
            <a:r>
              <a:rPr sz="1500" dirty="0">
                <a:latin typeface="Arial Unicode MS"/>
                <a:cs typeface="Arial Unicode MS"/>
              </a:rPr>
              <a:t> </a:t>
            </a:r>
            <a:r>
              <a:rPr sz="1500" spc="105" dirty="0">
                <a:latin typeface="Arial Unicode MS"/>
                <a:cs typeface="Arial Unicode MS"/>
              </a:rPr>
              <a:t>motor</a:t>
            </a:r>
            <a:r>
              <a:rPr sz="1500" spc="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 </a:t>
            </a:r>
            <a:r>
              <a:rPr sz="1500" spc="-10" dirty="0">
                <a:latin typeface="Arial Unicode MS"/>
                <a:cs typeface="Arial Unicode MS"/>
              </a:rPr>
              <a:t>inducción</a:t>
            </a:r>
            <a:endParaRPr sz="1500">
              <a:latin typeface="Arial Unicode MS"/>
              <a:cs typeface="Arial Unicode MS"/>
            </a:endParaRPr>
          </a:p>
          <a:p>
            <a:pPr marL="755650" lvl="1" indent="-286385">
              <a:lnSpc>
                <a:spcPct val="100000"/>
              </a:lnSpc>
              <a:spcBef>
                <a:spcPts val="590"/>
              </a:spcBef>
              <a:buSzPct val="142857"/>
              <a:buChar char="-"/>
              <a:tabLst>
                <a:tab pos="755015" algn="l"/>
                <a:tab pos="756285" algn="l"/>
              </a:tabLst>
            </a:pPr>
            <a:r>
              <a:rPr sz="1400" spc="-45" dirty="0">
                <a:latin typeface="Arial Unicode MS"/>
                <a:cs typeface="Arial Unicode MS"/>
              </a:rPr>
              <a:t>El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spc="90" dirty="0">
                <a:latin typeface="Arial Unicode MS"/>
                <a:cs typeface="Arial Unicode MS"/>
              </a:rPr>
              <a:t>rotor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calienta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rápidamente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(muy</a:t>
            </a:r>
            <a:r>
              <a:rPr sz="1400" spc="55" dirty="0">
                <a:latin typeface="Arial Unicode MS"/>
                <a:cs typeface="Arial Unicode MS"/>
              </a:rPr>
              <a:t> alto </a:t>
            </a:r>
            <a:r>
              <a:rPr sz="1400" dirty="0">
                <a:latin typeface="Arial Unicode MS"/>
                <a:cs typeface="Arial Unicode MS"/>
              </a:rPr>
              <a:t>yo</a:t>
            </a:r>
            <a:r>
              <a:rPr sz="950" dirty="0">
                <a:latin typeface="Arial Unicode MS"/>
                <a:cs typeface="Arial Unicode MS"/>
              </a:rPr>
              <a:t>2</a:t>
            </a:r>
            <a:r>
              <a:rPr sz="1400" dirty="0">
                <a:latin typeface="Arial Unicode MS"/>
                <a:cs typeface="Arial Unicode MS"/>
              </a:rPr>
              <a:t>en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el</a:t>
            </a:r>
            <a:r>
              <a:rPr sz="1400" spc="55" dirty="0">
                <a:latin typeface="Arial Unicode MS"/>
                <a:cs typeface="Arial Unicode MS"/>
              </a:rPr>
              <a:t> rotor)</a:t>
            </a:r>
            <a:endParaRPr sz="14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470"/>
              </a:spcBef>
              <a:buSzPct val="142857"/>
              <a:buChar char="-"/>
              <a:tabLst>
                <a:tab pos="354965" algn="l"/>
                <a:tab pos="356235" algn="l"/>
              </a:tabLst>
            </a:pPr>
            <a:r>
              <a:rPr sz="1400" spc="50" dirty="0">
                <a:latin typeface="Arial Unicode MS"/>
                <a:cs typeface="Arial Unicode MS"/>
              </a:rPr>
              <a:t>corriente</a:t>
            </a:r>
            <a:r>
              <a:rPr sz="1400" spc="15" dirty="0">
                <a:latin typeface="Arial Unicode MS"/>
                <a:cs typeface="Arial Unicode MS"/>
              </a:rPr>
              <a:t> </a:t>
            </a:r>
            <a:r>
              <a:rPr sz="1400" spc="40" dirty="0">
                <a:latin typeface="Arial Unicode MS"/>
                <a:cs typeface="Arial Unicode MS"/>
              </a:rPr>
              <a:t>dibujada</a:t>
            </a:r>
            <a:endParaRPr sz="1400">
              <a:latin typeface="Arial Unicode MS"/>
              <a:cs typeface="Arial Unicode MS"/>
            </a:endParaRPr>
          </a:p>
          <a:p>
            <a:pPr marL="755650" lvl="1" indent="-286385">
              <a:lnSpc>
                <a:spcPct val="100000"/>
              </a:lnSpc>
              <a:spcBef>
                <a:spcPts val="480"/>
              </a:spcBef>
              <a:buSzPct val="117647"/>
              <a:buChar char="-"/>
              <a:tabLst>
                <a:tab pos="755015" algn="l"/>
                <a:tab pos="756285" algn="l"/>
              </a:tabLst>
            </a:pPr>
            <a:r>
              <a:rPr sz="1700" dirty="0">
                <a:latin typeface="Arial Unicode MS"/>
                <a:cs typeface="Arial Unicode MS"/>
              </a:rPr>
              <a:t>Sistema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fuerte: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3-4x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nominal</a:t>
            </a:r>
            <a:endParaRPr sz="1700">
              <a:latin typeface="Arial Unicode MS"/>
              <a:cs typeface="Arial Unicode MS"/>
            </a:endParaRPr>
          </a:p>
          <a:p>
            <a:pPr marL="755650" lvl="1" indent="-286385">
              <a:lnSpc>
                <a:spcPct val="100000"/>
              </a:lnSpc>
              <a:spcBef>
                <a:spcPts val="480"/>
              </a:spcBef>
              <a:buSzPct val="125000"/>
              <a:buChar char="-"/>
              <a:tabLst>
                <a:tab pos="755015" algn="l"/>
                <a:tab pos="756285" algn="l"/>
              </a:tabLst>
            </a:pPr>
            <a:r>
              <a:rPr sz="1600" dirty="0">
                <a:latin typeface="Arial Unicode MS"/>
                <a:cs typeface="Arial Unicode MS"/>
              </a:rPr>
              <a:t>Sistema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débil: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1-2x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nominal</a:t>
            </a:r>
            <a:endParaRPr sz="1600">
              <a:latin typeface="Arial Unicode MS"/>
              <a:cs typeface="Arial Unicode MS"/>
            </a:endParaRPr>
          </a:p>
          <a:p>
            <a:pPr marL="755650" lvl="1" indent="-286385">
              <a:lnSpc>
                <a:spcPct val="100000"/>
              </a:lnSpc>
              <a:spcBef>
                <a:spcPts val="480"/>
              </a:spcBef>
              <a:buSzPct val="111111"/>
              <a:buChar char="-"/>
              <a:tabLst>
                <a:tab pos="755015" algn="l"/>
                <a:tab pos="756285" algn="l"/>
              </a:tabLst>
            </a:pPr>
            <a:r>
              <a:rPr sz="1800" dirty="0">
                <a:latin typeface="Arial Unicode MS"/>
                <a:cs typeface="Arial Unicode MS"/>
              </a:rPr>
              <a:t>Del</a:t>
            </a:r>
            <a:r>
              <a:rPr sz="1800" spc="7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sistema</a:t>
            </a:r>
            <a:r>
              <a:rPr sz="1800" spc="80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auxiliar:</a:t>
            </a:r>
            <a:r>
              <a:rPr sz="1800" spc="8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0.1-0.2x</a:t>
            </a:r>
            <a:r>
              <a:rPr sz="1800" spc="80" dirty="0">
                <a:latin typeface="Arial Unicode MS"/>
                <a:cs typeface="Arial Unicode MS"/>
              </a:rPr>
              <a:t> nominal</a:t>
            </a:r>
            <a:endParaRPr sz="18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 Unicode MS"/>
              <a:buChar char="-"/>
            </a:pPr>
            <a:endParaRPr sz="1750">
              <a:latin typeface="Arial Unicode MS"/>
              <a:cs typeface="Arial Unicode MS"/>
            </a:endParaRPr>
          </a:p>
          <a:p>
            <a:pPr marL="355600" marR="497840" indent="-342900">
              <a:lnSpc>
                <a:spcPct val="112500"/>
              </a:lnSpc>
              <a:spcBef>
                <a:spcPts val="5"/>
              </a:spcBef>
              <a:buSzPct val="117647"/>
              <a:buChar char="-"/>
              <a:tabLst>
                <a:tab pos="354965" algn="l"/>
                <a:tab pos="356235" algn="l"/>
              </a:tabLst>
            </a:pPr>
            <a:r>
              <a:rPr sz="1700" dirty="0">
                <a:latin typeface="Arial Unicode MS"/>
                <a:cs typeface="Arial Unicode MS"/>
              </a:rPr>
              <a:t>Cuando</a:t>
            </a:r>
            <a:r>
              <a:rPr sz="1700" spc="1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se</a:t>
            </a:r>
            <a:r>
              <a:rPr sz="1700" spc="1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energiza</a:t>
            </a:r>
            <a:r>
              <a:rPr sz="1700" spc="130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inadvertidamente</a:t>
            </a:r>
            <a:r>
              <a:rPr sz="1700" spc="1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desde</a:t>
            </a:r>
            <a:r>
              <a:rPr sz="1700" u="heavy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Fuente</a:t>
            </a:r>
            <a:r>
              <a:rPr sz="1700" u="heavy" spc="13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700" u="heavy" spc="5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monofásica</a:t>
            </a:r>
            <a:r>
              <a:rPr sz="1700" spc="125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(destellos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polos),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máquina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spc="85" dirty="0">
                <a:latin typeface="Arial Unicode MS"/>
                <a:cs typeface="Arial Unicode MS"/>
              </a:rPr>
              <a:t>no</a:t>
            </a:r>
            <a:r>
              <a:rPr sz="1700" spc="45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acelera</a:t>
            </a:r>
            <a:endParaRPr sz="1700">
              <a:latin typeface="Arial Unicode MS"/>
              <a:cs typeface="Arial Unicode MS"/>
            </a:endParaRPr>
          </a:p>
          <a:p>
            <a:pPr marL="755650" lvl="1" indent="-286385">
              <a:lnSpc>
                <a:spcPct val="100000"/>
              </a:lnSpc>
              <a:spcBef>
                <a:spcPts val="540"/>
              </a:spcBef>
              <a:buSzPct val="125000"/>
              <a:buChar char="-"/>
              <a:tabLst>
                <a:tab pos="755015" algn="l"/>
                <a:tab pos="756285" algn="l"/>
              </a:tabLst>
            </a:pPr>
            <a:r>
              <a:rPr sz="1600" spc="60" dirty="0">
                <a:latin typeface="Arial Unicode MS"/>
                <a:cs typeface="Arial Unicode MS"/>
              </a:rPr>
              <a:t>No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se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desarrolla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spc="75" dirty="0">
                <a:latin typeface="Arial Unicode MS"/>
                <a:cs typeface="Arial Unicode MS"/>
              </a:rPr>
              <a:t>flujo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giratorio.</a:t>
            </a:r>
            <a:endParaRPr sz="1600">
              <a:latin typeface="Arial Unicode MS"/>
              <a:cs typeface="Arial Unicode MS"/>
            </a:endParaRPr>
          </a:p>
          <a:p>
            <a:pPr marL="755650" lvl="1" indent="-286385">
              <a:lnSpc>
                <a:spcPct val="100000"/>
              </a:lnSpc>
              <a:spcBef>
                <a:spcPts val="490"/>
              </a:spcBef>
              <a:buSzPct val="142857"/>
              <a:buChar char="-"/>
              <a:tabLst>
                <a:tab pos="755015" algn="l"/>
                <a:tab pos="756285" algn="l"/>
              </a:tabLst>
            </a:pPr>
            <a:r>
              <a:rPr sz="1400" spc="-45" dirty="0">
                <a:latin typeface="Arial Unicode MS"/>
                <a:cs typeface="Arial Unicode MS"/>
              </a:rPr>
              <a:t>El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spc="90" dirty="0">
                <a:latin typeface="Arial Unicode MS"/>
                <a:cs typeface="Arial Unicode MS"/>
              </a:rPr>
              <a:t>rotor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calienta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rápidamente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(muy</a:t>
            </a:r>
            <a:r>
              <a:rPr sz="1400" spc="55" dirty="0">
                <a:latin typeface="Arial Unicode MS"/>
                <a:cs typeface="Arial Unicode MS"/>
              </a:rPr>
              <a:t> alto </a:t>
            </a:r>
            <a:r>
              <a:rPr sz="1400" dirty="0">
                <a:latin typeface="Arial Unicode MS"/>
                <a:cs typeface="Arial Unicode MS"/>
              </a:rPr>
              <a:t>yo</a:t>
            </a:r>
            <a:r>
              <a:rPr sz="950" dirty="0">
                <a:latin typeface="Arial Unicode MS"/>
                <a:cs typeface="Arial Unicode MS"/>
              </a:rPr>
              <a:t>2</a:t>
            </a:r>
            <a:r>
              <a:rPr sz="1400" dirty="0">
                <a:latin typeface="Arial Unicode MS"/>
                <a:cs typeface="Arial Unicode MS"/>
              </a:rPr>
              <a:t>en</a:t>
            </a:r>
            <a:r>
              <a:rPr sz="1400" spc="5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el</a:t>
            </a:r>
            <a:r>
              <a:rPr sz="1400" spc="55" dirty="0">
                <a:latin typeface="Arial Unicode MS"/>
                <a:cs typeface="Arial Unicode MS"/>
              </a:rPr>
              <a:t> rotor)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6957" y="6378816"/>
            <a:ext cx="7637780" cy="72898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55600" marR="5080" indent="-343535">
              <a:lnSpc>
                <a:spcPct val="125000"/>
              </a:lnSpc>
              <a:spcBef>
                <a:spcPts val="355"/>
              </a:spcBef>
              <a:tabLst>
                <a:tab pos="354965" algn="l"/>
              </a:tabLst>
            </a:pPr>
            <a:r>
              <a:rPr sz="2000" spc="-50" dirty="0"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	</a:t>
            </a:r>
            <a:r>
              <a:rPr sz="1400" spc="-45" dirty="0">
                <a:latin typeface="Arial Unicode MS"/>
                <a:cs typeface="Arial Unicode MS"/>
              </a:rPr>
              <a:t>El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sistema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50" dirty="0">
                <a:latin typeface="Arial Unicode MS"/>
                <a:cs typeface="Arial Unicode MS"/>
              </a:rPr>
              <a:t> protección </a:t>
            </a:r>
            <a:r>
              <a:rPr sz="1400" dirty="0">
                <a:latin typeface="Arial Unicode MS"/>
                <a:cs typeface="Arial Unicode MS"/>
              </a:rPr>
              <a:t>debe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ser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capaz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50" dirty="0">
                <a:latin typeface="Arial Unicode MS"/>
                <a:cs typeface="Arial Unicode MS"/>
              </a:rPr>
              <a:t> detectar </a:t>
            </a:r>
            <a:r>
              <a:rPr sz="1400" dirty="0">
                <a:latin typeface="Arial Unicode MS"/>
                <a:cs typeface="Arial Unicode MS"/>
              </a:rPr>
              <a:t>y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spc="60" dirty="0">
                <a:latin typeface="Arial Unicode MS"/>
                <a:cs typeface="Arial Unicode MS"/>
              </a:rPr>
              <a:t>eliminar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eventos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5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energización </a:t>
            </a:r>
            <a:r>
              <a:rPr sz="1400" spc="50" dirty="0">
                <a:latin typeface="Arial Unicode MS"/>
                <a:cs typeface="Arial Unicode MS"/>
              </a:rPr>
              <a:t>involuntarios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spc="70" dirty="0">
                <a:latin typeface="Arial Unicode MS"/>
                <a:cs typeface="Arial Unicode MS"/>
              </a:rPr>
              <a:t>tanto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trifásicos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como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monofásicos.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198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94365" y="4607502"/>
            <a:ext cx="541655" cy="542925"/>
            <a:chOff x="7694365" y="4607502"/>
            <a:chExt cx="541655" cy="542925"/>
          </a:xfrm>
        </p:grpSpPr>
        <p:sp>
          <p:nvSpPr>
            <p:cNvPr id="3" name="object 3"/>
            <p:cNvSpPr/>
            <p:nvPr/>
          </p:nvSpPr>
          <p:spPr>
            <a:xfrm>
              <a:off x="7709154" y="4622292"/>
              <a:ext cx="512445" cy="513080"/>
            </a:xfrm>
            <a:custGeom>
              <a:avLst/>
              <a:gdLst/>
              <a:ahLst/>
              <a:cxnLst/>
              <a:rect l="l" t="t" r="r" b="b"/>
              <a:pathLst>
                <a:path w="512445" h="513079">
                  <a:moveTo>
                    <a:pt x="0" y="256794"/>
                  </a:moveTo>
                  <a:lnTo>
                    <a:pt x="4114" y="210659"/>
                  </a:lnTo>
                  <a:lnTo>
                    <a:pt x="15980" y="167227"/>
                  </a:lnTo>
                  <a:lnTo>
                    <a:pt x="34882" y="127225"/>
                  </a:lnTo>
                  <a:lnTo>
                    <a:pt x="60107" y="91382"/>
                  </a:lnTo>
                  <a:lnTo>
                    <a:pt x="90938" y="60424"/>
                  </a:lnTo>
                  <a:lnTo>
                    <a:pt x="126661" y="35080"/>
                  </a:lnTo>
                  <a:lnTo>
                    <a:pt x="166561" y="16076"/>
                  </a:lnTo>
                  <a:lnTo>
                    <a:pt x="209923" y="4140"/>
                  </a:lnTo>
                  <a:lnTo>
                    <a:pt x="256032" y="0"/>
                  </a:lnTo>
                  <a:lnTo>
                    <a:pt x="302140" y="4140"/>
                  </a:lnTo>
                  <a:lnTo>
                    <a:pt x="345502" y="16076"/>
                  </a:lnTo>
                  <a:lnTo>
                    <a:pt x="385402" y="35080"/>
                  </a:lnTo>
                  <a:lnTo>
                    <a:pt x="421125" y="60424"/>
                  </a:lnTo>
                  <a:lnTo>
                    <a:pt x="451956" y="91382"/>
                  </a:lnTo>
                  <a:lnTo>
                    <a:pt x="477181" y="127225"/>
                  </a:lnTo>
                  <a:lnTo>
                    <a:pt x="496083" y="167227"/>
                  </a:lnTo>
                  <a:lnTo>
                    <a:pt x="507949" y="210659"/>
                  </a:lnTo>
                  <a:lnTo>
                    <a:pt x="512064" y="256794"/>
                  </a:lnTo>
                  <a:lnTo>
                    <a:pt x="507949" y="302902"/>
                  </a:lnTo>
                  <a:lnTo>
                    <a:pt x="496083" y="346264"/>
                  </a:lnTo>
                  <a:lnTo>
                    <a:pt x="477181" y="386164"/>
                  </a:lnTo>
                  <a:lnTo>
                    <a:pt x="451956" y="421887"/>
                  </a:lnTo>
                  <a:lnTo>
                    <a:pt x="421125" y="452718"/>
                  </a:lnTo>
                  <a:lnTo>
                    <a:pt x="385402" y="477943"/>
                  </a:lnTo>
                  <a:lnTo>
                    <a:pt x="345502" y="496845"/>
                  </a:lnTo>
                  <a:lnTo>
                    <a:pt x="302140" y="508711"/>
                  </a:lnTo>
                  <a:lnTo>
                    <a:pt x="256032" y="512826"/>
                  </a:lnTo>
                  <a:lnTo>
                    <a:pt x="209923" y="508711"/>
                  </a:lnTo>
                  <a:lnTo>
                    <a:pt x="166561" y="496845"/>
                  </a:lnTo>
                  <a:lnTo>
                    <a:pt x="126661" y="477943"/>
                  </a:lnTo>
                  <a:lnTo>
                    <a:pt x="90938" y="452718"/>
                  </a:lnTo>
                  <a:lnTo>
                    <a:pt x="60107" y="421887"/>
                  </a:lnTo>
                  <a:lnTo>
                    <a:pt x="34882" y="386164"/>
                  </a:lnTo>
                  <a:lnTo>
                    <a:pt x="15980" y="346264"/>
                  </a:lnTo>
                  <a:lnTo>
                    <a:pt x="4114" y="302902"/>
                  </a:lnTo>
                  <a:lnTo>
                    <a:pt x="0" y="256794"/>
                  </a:lnTo>
                  <a:close/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83652" y="4774692"/>
              <a:ext cx="160782" cy="180594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7802568" y="3229806"/>
            <a:ext cx="325755" cy="1388110"/>
            <a:chOff x="7802568" y="3229806"/>
            <a:chExt cx="325755" cy="1388110"/>
          </a:xfrm>
        </p:grpSpPr>
        <p:sp>
          <p:nvSpPr>
            <p:cNvPr id="6" name="object 6"/>
            <p:cNvSpPr/>
            <p:nvPr/>
          </p:nvSpPr>
          <p:spPr>
            <a:xfrm>
              <a:off x="7817357" y="3244596"/>
              <a:ext cx="295910" cy="296545"/>
            </a:xfrm>
            <a:custGeom>
              <a:avLst/>
              <a:gdLst/>
              <a:ahLst/>
              <a:cxnLst/>
              <a:rect l="l" t="t" r="r" b="b"/>
              <a:pathLst>
                <a:path w="295909" h="296545">
                  <a:moveTo>
                    <a:pt x="0" y="0"/>
                  </a:moveTo>
                  <a:lnTo>
                    <a:pt x="0" y="296417"/>
                  </a:lnTo>
                  <a:lnTo>
                    <a:pt x="295656" y="296417"/>
                  </a:lnTo>
                  <a:lnTo>
                    <a:pt x="295656" y="0"/>
                  </a:lnTo>
                  <a:lnTo>
                    <a:pt x="0" y="0"/>
                  </a:lnTo>
                  <a:close/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965185" y="3541014"/>
              <a:ext cx="0" cy="1076960"/>
            </a:xfrm>
            <a:custGeom>
              <a:avLst/>
              <a:gdLst/>
              <a:ahLst/>
              <a:cxnLst/>
              <a:rect l="l" t="t" r="r" b="b"/>
              <a:pathLst>
                <a:path h="1076960">
                  <a:moveTo>
                    <a:pt x="0" y="0"/>
                  </a:moveTo>
                  <a:lnTo>
                    <a:pt x="0" y="1076706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760658" y="5139690"/>
            <a:ext cx="409575" cy="1498600"/>
            <a:chOff x="7760658" y="5139690"/>
            <a:chExt cx="409575" cy="1498600"/>
          </a:xfrm>
        </p:grpSpPr>
        <p:sp>
          <p:nvSpPr>
            <p:cNvPr id="9" name="object 9"/>
            <p:cNvSpPr/>
            <p:nvPr/>
          </p:nvSpPr>
          <p:spPr>
            <a:xfrm>
              <a:off x="7816596" y="5673852"/>
              <a:ext cx="296545" cy="570230"/>
            </a:xfrm>
            <a:custGeom>
              <a:avLst/>
              <a:gdLst/>
              <a:ahLst/>
              <a:cxnLst/>
              <a:rect l="l" t="t" r="r" b="b"/>
              <a:pathLst>
                <a:path w="296545" h="570229">
                  <a:moveTo>
                    <a:pt x="0" y="0"/>
                  </a:moveTo>
                  <a:lnTo>
                    <a:pt x="0" y="569976"/>
                  </a:lnTo>
                  <a:lnTo>
                    <a:pt x="296418" y="569976"/>
                  </a:lnTo>
                  <a:lnTo>
                    <a:pt x="296417" y="0"/>
                  </a:lnTo>
                  <a:lnTo>
                    <a:pt x="0" y="0"/>
                  </a:lnTo>
                  <a:close/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5844" y="5857494"/>
              <a:ext cx="153924" cy="17449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964424" y="5139690"/>
              <a:ext cx="0" cy="534670"/>
            </a:xfrm>
            <a:custGeom>
              <a:avLst/>
              <a:gdLst/>
              <a:ahLst/>
              <a:cxnLst/>
              <a:rect l="l" t="t" r="r" b="b"/>
              <a:pathLst>
                <a:path h="534670">
                  <a:moveTo>
                    <a:pt x="0" y="0"/>
                  </a:moveTo>
                  <a:lnTo>
                    <a:pt x="0" y="534162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75448" y="5254752"/>
              <a:ext cx="379730" cy="86995"/>
            </a:xfrm>
            <a:custGeom>
              <a:avLst/>
              <a:gdLst/>
              <a:ahLst/>
              <a:cxnLst/>
              <a:rect l="l" t="t" r="r" b="b"/>
              <a:pathLst>
                <a:path w="379729" h="86995">
                  <a:moveTo>
                    <a:pt x="0" y="0"/>
                  </a:moveTo>
                  <a:lnTo>
                    <a:pt x="0" y="86868"/>
                  </a:lnTo>
                  <a:lnTo>
                    <a:pt x="379476" y="86867"/>
                  </a:lnTo>
                  <a:lnTo>
                    <a:pt x="379476" y="0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964424" y="6243828"/>
              <a:ext cx="0" cy="269240"/>
            </a:xfrm>
            <a:custGeom>
              <a:avLst/>
              <a:gdLst/>
              <a:ahLst/>
              <a:cxnLst/>
              <a:rect l="l" t="t" r="r" b="b"/>
              <a:pathLst>
                <a:path h="269240">
                  <a:moveTo>
                    <a:pt x="0" y="268986"/>
                  </a:moveTo>
                  <a:lnTo>
                    <a:pt x="0" y="0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899654" y="6567678"/>
              <a:ext cx="130810" cy="0"/>
            </a:xfrm>
            <a:custGeom>
              <a:avLst/>
              <a:gdLst/>
              <a:ahLst/>
              <a:cxnLst/>
              <a:rect l="l" t="t" r="r" b="b"/>
              <a:pathLst>
                <a:path w="130809">
                  <a:moveTo>
                    <a:pt x="0" y="0"/>
                  </a:moveTo>
                  <a:lnTo>
                    <a:pt x="130302" y="0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921752" y="6623304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59">
                  <a:moveTo>
                    <a:pt x="0" y="0"/>
                  </a:moveTo>
                  <a:lnTo>
                    <a:pt x="86106" y="0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878318" y="6512814"/>
              <a:ext cx="173355" cy="0"/>
            </a:xfrm>
            <a:custGeom>
              <a:avLst/>
              <a:gdLst/>
              <a:ahLst/>
              <a:cxnLst/>
              <a:rect l="l" t="t" r="r" b="b"/>
              <a:pathLst>
                <a:path w="173354">
                  <a:moveTo>
                    <a:pt x="0" y="0"/>
                  </a:moveTo>
                  <a:lnTo>
                    <a:pt x="172974" y="0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18392" y="2687262"/>
            <a:ext cx="93586" cy="9358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18392" y="5298637"/>
            <a:ext cx="93586" cy="93586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7968233" y="4069530"/>
            <a:ext cx="954405" cy="334645"/>
            <a:chOff x="7968233" y="4069530"/>
            <a:chExt cx="954405" cy="334645"/>
          </a:xfrm>
        </p:grpSpPr>
        <p:sp>
          <p:nvSpPr>
            <p:cNvPr id="20" name="object 20"/>
            <p:cNvSpPr/>
            <p:nvPr/>
          </p:nvSpPr>
          <p:spPr>
            <a:xfrm>
              <a:off x="8385047" y="4084319"/>
              <a:ext cx="523240" cy="186055"/>
            </a:xfrm>
            <a:custGeom>
              <a:avLst/>
              <a:gdLst/>
              <a:ahLst/>
              <a:cxnLst/>
              <a:rect l="l" t="t" r="r" b="b"/>
              <a:pathLst>
                <a:path w="523240" h="186054">
                  <a:moveTo>
                    <a:pt x="522731" y="0"/>
                  </a:moveTo>
                  <a:lnTo>
                    <a:pt x="522731" y="185928"/>
                  </a:lnTo>
                  <a:lnTo>
                    <a:pt x="0" y="185928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68233" y="4136586"/>
              <a:ext cx="416051" cy="267322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7904157" y="2743961"/>
            <a:ext cx="96520" cy="497205"/>
            <a:chOff x="7904157" y="2743961"/>
            <a:chExt cx="96520" cy="497205"/>
          </a:xfrm>
        </p:grpSpPr>
        <p:sp>
          <p:nvSpPr>
            <p:cNvPr id="23" name="object 23"/>
            <p:cNvSpPr/>
            <p:nvPr/>
          </p:nvSpPr>
          <p:spPr>
            <a:xfrm>
              <a:off x="7968996" y="2743961"/>
              <a:ext cx="0" cy="497205"/>
            </a:xfrm>
            <a:custGeom>
              <a:avLst/>
              <a:gdLst/>
              <a:ahLst/>
              <a:cxnLst/>
              <a:rect l="l" t="t" r="r" b="b"/>
              <a:pathLst>
                <a:path h="497205">
                  <a:moveTo>
                    <a:pt x="0" y="496824"/>
                  </a:moveTo>
                  <a:lnTo>
                    <a:pt x="0" y="0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04157" y="2845758"/>
              <a:ext cx="96081" cy="265798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8680392" y="2752032"/>
            <a:ext cx="455295" cy="455295"/>
            <a:chOff x="8680392" y="2752032"/>
            <a:chExt cx="455295" cy="455295"/>
          </a:xfrm>
        </p:grpSpPr>
        <p:sp>
          <p:nvSpPr>
            <p:cNvPr id="26" name="object 26"/>
            <p:cNvSpPr/>
            <p:nvPr/>
          </p:nvSpPr>
          <p:spPr>
            <a:xfrm>
              <a:off x="8695181" y="2766821"/>
              <a:ext cx="425450" cy="425450"/>
            </a:xfrm>
            <a:custGeom>
              <a:avLst/>
              <a:gdLst/>
              <a:ahLst/>
              <a:cxnLst/>
              <a:rect l="l" t="t" r="r" b="b"/>
              <a:pathLst>
                <a:path w="425450" h="425450">
                  <a:moveTo>
                    <a:pt x="0" y="212598"/>
                  </a:moveTo>
                  <a:lnTo>
                    <a:pt x="5618" y="163872"/>
                  </a:lnTo>
                  <a:lnTo>
                    <a:pt x="21620" y="119131"/>
                  </a:lnTo>
                  <a:lnTo>
                    <a:pt x="46726" y="79656"/>
                  </a:lnTo>
                  <a:lnTo>
                    <a:pt x="79656" y="46726"/>
                  </a:lnTo>
                  <a:lnTo>
                    <a:pt x="119131" y="21620"/>
                  </a:lnTo>
                  <a:lnTo>
                    <a:pt x="163872" y="5618"/>
                  </a:lnTo>
                  <a:lnTo>
                    <a:pt x="212597" y="0"/>
                  </a:lnTo>
                  <a:lnTo>
                    <a:pt x="261323" y="5618"/>
                  </a:lnTo>
                  <a:lnTo>
                    <a:pt x="306064" y="21620"/>
                  </a:lnTo>
                  <a:lnTo>
                    <a:pt x="345539" y="46726"/>
                  </a:lnTo>
                  <a:lnTo>
                    <a:pt x="378469" y="79656"/>
                  </a:lnTo>
                  <a:lnTo>
                    <a:pt x="403575" y="119131"/>
                  </a:lnTo>
                  <a:lnTo>
                    <a:pt x="419577" y="163872"/>
                  </a:lnTo>
                  <a:lnTo>
                    <a:pt x="425195" y="212598"/>
                  </a:lnTo>
                  <a:lnTo>
                    <a:pt x="419577" y="261323"/>
                  </a:lnTo>
                  <a:lnTo>
                    <a:pt x="403575" y="306064"/>
                  </a:lnTo>
                  <a:lnTo>
                    <a:pt x="378469" y="345539"/>
                  </a:lnTo>
                  <a:lnTo>
                    <a:pt x="345539" y="378469"/>
                  </a:lnTo>
                  <a:lnTo>
                    <a:pt x="306064" y="403575"/>
                  </a:lnTo>
                  <a:lnTo>
                    <a:pt x="261323" y="419577"/>
                  </a:lnTo>
                  <a:lnTo>
                    <a:pt x="212597" y="425196"/>
                  </a:lnTo>
                  <a:lnTo>
                    <a:pt x="163872" y="419577"/>
                  </a:lnTo>
                  <a:lnTo>
                    <a:pt x="119131" y="403575"/>
                  </a:lnTo>
                  <a:lnTo>
                    <a:pt x="79656" y="378469"/>
                  </a:lnTo>
                  <a:lnTo>
                    <a:pt x="46726" y="345539"/>
                  </a:lnTo>
                  <a:lnTo>
                    <a:pt x="21620" y="306064"/>
                  </a:lnTo>
                  <a:lnTo>
                    <a:pt x="5618" y="261323"/>
                  </a:lnTo>
                  <a:lnTo>
                    <a:pt x="0" y="212598"/>
                  </a:lnTo>
                  <a:close/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82049" y="2877318"/>
              <a:ext cx="249174" cy="178301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8680392" y="3628332"/>
            <a:ext cx="455295" cy="455295"/>
            <a:chOff x="8680392" y="3628332"/>
            <a:chExt cx="455295" cy="455295"/>
          </a:xfrm>
        </p:grpSpPr>
        <p:sp>
          <p:nvSpPr>
            <p:cNvPr id="29" name="object 29"/>
            <p:cNvSpPr/>
            <p:nvPr/>
          </p:nvSpPr>
          <p:spPr>
            <a:xfrm>
              <a:off x="8695181" y="3643121"/>
              <a:ext cx="425450" cy="425450"/>
            </a:xfrm>
            <a:custGeom>
              <a:avLst/>
              <a:gdLst/>
              <a:ahLst/>
              <a:cxnLst/>
              <a:rect l="l" t="t" r="r" b="b"/>
              <a:pathLst>
                <a:path w="425450" h="425450">
                  <a:moveTo>
                    <a:pt x="0" y="212598"/>
                  </a:moveTo>
                  <a:lnTo>
                    <a:pt x="5618" y="163872"/>
                  </a:lnTo>
                  <a:lnTo>
                    <a:pt x="21620" y="119131"/>
                  </a:lnTo>
                  <a:lnTo>
                    <a:pt x="46726" y="79656"/>
                  </a:lnTo>
                  <a:lnTo>
                    <a:pt x="79656" y="46726"/>
                  </a:lnTo>
                  <a:lnTo>
                    <a:pt x="119131" y="21620"/>
                  </a:lnTo>
                  <a:lnTo>
                    <a:pt x="163872" y="5618"/>
                  </a:lnTo>
                  <a:lnTo>
                    <a:pt x="212597" y="0"/>
                  </a:lnTo>
                  <a:lnTo>
                    <a:pt x="261323" y="5618"/>
                  </a:lnTo>
                  <a:lnTo>
                    <a:pt x="306064" y="21620"/>
                  </a:lnTo>
                  <a:lnTo>
                    <a:pt x="345539" y="46726"/>
                  </a:lnTo>
                  <a:lnTo>
                    <a:pt x="378469" y="79656"/>
                  </a:lnTo>
                  <a:lnTo>
                    <a:pt x="403575" y="119131"/>
                  </a:lnTo>
                  <a:lnTo>
                    <a:pt x="419577" y="163872"/>
                  </a:lnTo>
                  <a:lnTo>
                    <a:pt x="425195" y="212598"/>
                  </a:lnTo>
                  <a:lnTo>
                    <a:pt x="419577" y="261323"/>
                  </a:lnTo>
                  <a:lnTo>
                    <a:pt x="403575" y="306064"/>
                  </a:lnTo>
                  <a:lnTo>
                    <a:pt x="378469" y="345539"/>
                  </a:lnTo>
                  <a:lnTo>
                    <a:pt x="345539" y="378469"/>
                  </a:lnTo>
                  <a:lnTo>
                    <a:pt x="306064" y="403575"/>
                  </a:lnTo>
                  <a:lnTo>
                    <a:pt x="261323" y="419577"/>
                  </a:lnTo>
                  <a:lnTo>
                    <a:pt x="212597" y="425196"/>
                  </a:lnTo>
                  <a:lnTo>
                    <a:pt x="163872" y="419577"/>
                  </a:lnTo>
                  <a:lnTo>
                    <a:pt x="119131" y="403575"/>
                  </a:lnTo>
                  <a:lnTo>
                    <a:pt x="79656" y="378469"/>
                  </a:lnTo>
                  <a:lnTo>
                    <a:pt x="46726" y="345539"/>
                  </a:lnTo>
                  <a:lnTo>
                    <a:pt x="21620" y="306064"/>
                  </a:lnTo>
                  <a:lnTo>
                    <a:pt x="5618" y="261323"/>
                  </a:lnTo>
                  <a:lnTo>
                    <a:pt x="0" y="212598"/>
                  </a:lnTo>
                  <a:close/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79763" y="3753611"/>
              <a:ext cx="252221" cy="175260"/>
            </a:xfrm>
            <a:prstGeom prst="rect">
              <a:avLst/>
            </a:prstGeom>
          </p:spPr>
        </p:pic>
      </p:grpSp>
      <p:sp>
        <p:nvSpPr>
          <p:cNvPr id="31" name="object 31"/>
          <p:cNvSpPr/>
          <p:nvPr/>
        </p:nvSpPr>
        <p:spPr>
          <a:xfrm>
            <a:off x="7655052" y="2731007"/>
            <a:ext cx="626745" cy="0"/>
          </a:xfrm>
          <a:custGeom>
            <a:avLst/>
            <a:gdLst/>
            <a:ahLst/>
            <a:cxnLst/>
            <a:rect l="l" t="t" r="r" b="b"/>
            <a:pathLst>
              <a:path w="626745">
                <a:moveTo>
                  <a:pt x="0" y="0"/>
                </a:moveTo>
                <a:lnTo>
                  <a:pt x="626364" y="0"/>
                </a:lnTo>
              </a:path>
            </a:pathLst>
          </a:custGeom>
          <a:ln w="295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968233" y="2979420"/>
            <a:ext cx="727075" cy="0"/>
          </a:xfrm>
          <a:custGeom>
            <a:avLst/>
            <a:gdLst/>
            <a:ahLst/>
            <a:cxnLst/>
            <a:rect l="l" t="t" r="r" b="b"/>
            <a:pathLst>
              <a:path w="727075">
                <a:moveTo>
                  <a:pt x="726948" y="0"/>
                </a:moveTo>
                <a:lnTo>
                  <a:pt x="0" y="0"/>
                </a:lnTo>
              </a:path>
            </a:pathLst>
          </a:custGeom>
          <a:ln w="295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8852916" y="3201923"/>
            <a:ext cx="109855" cy="431800"/>
            <a:chOff x="8852916" y="3201923"/>
            <a:chExt cx="109855" cy="431800"/>
          </a:xfrm>
        </p:grpSpPr>
        <p:sp>
          <p:nvSpPr>
            <p:cNvPr id="34" name="object 34"/>
            <p:cNvSpPr/>
            <p:nvPr/>
          </p:nvSpPr>
          <p:spPr>
            <a:xfrm>
              <a:off x="8907780" y="3352037"/>
              <a:ext cx="0" cy="281305"/>
            </a:xfrm>
            <a:custGeom>
              <a:avLst/>
              <a:gdLst/>
              <a:ahLst/>
              <a:cxnLst/>
              <a:rect l="l" t="t" r="r" b="b"/>
              <a:pathLst>
                <a:path h="281304">
                  <a:moveTo>
                    <a:pt x="0" y="281177"/>
                  </a:moveTo>
                  <a:lnTo>
                    <a:pt x="0" y="0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852916" y="3201923"/>
              <a:ext cx="109855" cy="163830"/>
            </a:xfrm>
            <a:custGeom>
              <a:avLst/>
              <a:gdLst/>
              <a:ahLst/>
              <a:cxnLst/>
              <a:rect l="l" t="t" r="r" b="b"/>
              <a:pathLst>
                <a:path w="109854" h="163829">
                  <a:moveTo>
                    <a:pt x="109728" y="163829"/>
                  </a:moveTo>
                  <a:lnTo>
                    <a:pt x="54863" y="0"/>
                  </a:lnTo>
                  <a:lnTo>
                    <a:pt x="0" y="163829"/>
                  </a:lnTo>
                  <a:lnTo>
                    <a:pt x="109728" y="1638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1700783" y="5847588"/>
            <a:ext cx="2683510" cy="585470"/>
            <a:chOff x="1700783" y="5847588"/>
            <a:chExt cx="2683510" cy="585470"/>
          </a:xfrm>
        </p:grpSpPr>
        <p:sp>
          <p:nvSpPr>
            <p:cNvPr id="37" name="object 37"/>
            <p:cNvSpPr/>
            <p:nvPr/>
          </p:nvSpPr>
          <p:spPr>
            <a:xfrm>
              <a:off x="4370069" y="5861304"/>
              <a:ext cx="0" cy="558165"/>
            </a:xfrm>
            <a:custGeom>
              <a:avLst/>
              <a:gdLst/>
              <a:ahLst/>
              <a:cxnLst/>
              <a:rect l="l" t="t" r="r" b="b"/>
              <a:pathLst>
                <a:path h="558164">
                  <a:moveTo>
                    <a:pt x="0" y="557784"/>
                  </a:moveTo>
                  <a:lnTo>
                    <a:pt x="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813048" y="5861304"/>
              <a:ext cx="557530" cy="558165"/>
            </a:xfrm>
            <a:custGeom>
              <a:avLst/>
              <a:gdLst/>
              <a:ahLst/>
              <a:cxnLst/>
              <a:rect l="l" t="t" r="r" b="b"/>
              <a:pathLst>
                <a:path w="557529" h="558164">
                  <a:moveTo>
                    <a:pt x="0" y="0"/>
                  </a:moveTo>
                  <a:lnTo>
                    <a:pt x="0" y="557784"/>
                  </a:lnTo>
                  <a:lnTo>
                    <a:pt x="557022" y="557784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813048" y="5861304"/>
              <a:ext cx="557530" cy="0"/>
            </a:xfrm>
            <a:custGeom>
              <a:avLst/>
              <a:gdLst/>
              <a:ahLst/>
              <a:cxnLst/>
              <a:rect l="l" t="t" r="r" b="b"/>
              <a:pathLst>
                <a:path w="557529">
                  <a:moveTo>
                    <a:pt x="557022" y="0"/>
                  </a:moveTo>
                  <a:lnTo>
                    <a:pt x="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813048" y="5875782"/>
              <a:ext cx="543560" cy="543560"/>
            </a:xfrm>
            <a:custGeom>
              <a:avLst/>
              <a:gdLst/>
              <a:ahLst/>
              <a:cxnLst/>
              <a:rect l="l" t="t" r="r" b="b"/>
              <a:pathLst>
                <a:path w="543560" h="543560">
                  <a:moveTo>
                    <a:pt x="543305" y="0"/>
                  </a:moveTo>
                  <a:lnTo>
                    <a:pt x="0" y="543306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648711" y="6140196"/>
              <a:ext cx="1164590" cy="0"/>
            </a:xfrm>
            <a:custGeom>
              <a:avLst/>
              <a:gdLst/>
              <a:ahLst/>
              <a:cxnLst/>
              <a:rect l="l" t="t" r="r" b="b"/>
              <a:pathLst>
                <a:path w="1164589">
                  <a:moveTo>
                    <a:pt x="1164336" y="0"/>
                  </a:moveTo>
                  <a:lnTo>
                    <a:pt x="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14499" y="5951982"/>
              <a:ext cx="923290" cy="374650"/>
            </a:xfrm>
            <a:custGeom>
              <a:avLst/>
              <a:gdLst/>
              <a:ahLst/>
              <a:cxnLst/>
              <a:rect l="l" t="t" r="r" b="b"/>
              <a:pathLst>
                <a:path w="923289" h="374650">
                  <a:moveTo>
                    <a:pt x="0" y="0"/>
                  </a:moveTo>
                  <a:lnTo>
                    <a:pt x="0" y="374142"/>
                  </a:lnTo>
                  <a:lnTo>
                    <a:pt x="922782" y="374142"/>
                  </a:lnTo>
                  <a:lnTo>
                    <a:pt x="922782" y="0"/>
                  </a:lnTo>
                  <a:lnTo>
                    <a:pt x="0" y="0"/>
                  </a:lnTo>
                  <a:close/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1700783" y="5008626"/>
            <a:ext cx="950594" cy="558800"/>
            <a:chOff x="1700783" y="5008626"/>
            <a:chExt cx="950594" cy="558800"/>
          </a:xfrm>
        </p:grpSpPr>
        <p:sp>
          <p:nvSpPr>
            <p:cNvPr id="44" name="object 44"/>
            <p:cNvSpPr/>
            <p:nvPr/>
          </p:nvSpPr>
          <p:spPr>
            <a:xfrm>
              <a:off x="1714499" y="5022342"/>
              <a:ext cx="923290" cy="365125"/>
            </a:xfrm>
            <a:custGeom>
              <a:avLst/>
              <a:gdLst/>
              <a:ahLst/>
              <a:cxnLst/>
              <a:rect l="l" t="t" r="r" b="b"/>
              <a:pathLst>
                <a:path w="923289" h="365125">
                  <a:moveTo>
                    <a:pt x="0" y="0"/>
                  </a:moveTo>
                  <a:lnTo>
                    <a:pt x="0" y="364998"/>
                  </a:lnTo>
                  <a:lnTo>
                    <a:pt x="922782" y="364998"/>
                  </a:lnTo>
                  <a:lnTo>
                    <a:pt x="922782" y="0"/>
                  </a:lnTo>
                  <a:lnTo>
                    <a:pt x="0" y="0"/>
                  </a:lnTo>
                  <a:close/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71877" y="5119116"/>
              <a:ext cx="213359" cy="448055"/>
            </a:xfrm>
            <a:prstGeom prst="rect">
              <a:avLst/>
            </a:prstGeom>
          </p:spPr>
        </p:pic>
      </p:grpSp>
      <p:grpSp>
        <p:nvGrpSpPr>
          <p:cNvPr id="46" name="object 46"/>
          <p:cNvGrpSpPr/>
          <p:nvPr/>
        </p:nvGrpSpPr>
        <p:grpSpPr>
          <a:xfrm>
            <a:off x="2631948" y="5191505"/>
            <a:ext cx="4053840" cy="961390"/>
            <a:chOff x="2631948" y="5191505"/>
            <a:chExt cx="4053840" cy="961390"/>
          </a:xfrm>
        </p:grpSpPr>
        <p:sp>
          <p:nvSpPr>
            <p:cNvPr id="47" name="object 47"/>
            <p:cNvSpPr/>
            <p:nvPr/>
          </p:nvSpPr>
          <p:spPr>
            <a:xfrm>
              <a:off x="5029200" y="5484875"/>
              <a:ext cx="514350" cy="386080"/>
            </a:xfrm>
            <a:custGeom>
              <a:avLst/>
              <a:gdLst/>
              <a:ahLst/>
              <a:cxnLst/>
              <a:rect l="l" t="t" r="r" b="b"/>
              <a:pathLst>
                <a:path w="514350" h="386079">
                  <a:moveTo>
                    <a:pt x="0" y="96774"/>
                  </a:moveTo>
                  <a:lnTo>
                    <a:pt x="0" y="385572"/>
                  </a:lnTo>
                  <a:lnTo>
                    <a:pt x="308610" y="385572"/>
                  </a:lnTo>
                  <a:lnTo>
                    <a:pt x="355756" y="380491"/>
                  </a:lnTo>
                  <a:lnTo>
                    <a:pt x="399050" y="366013"/>
                  </a:lnTo>
                  <a:lnTo>
                    <a:pt x="437252" y="343284"/>
                  </a:lnTo>
                  <a:lnTo>
                    <a:pt x="469123" y="313450"/>
                  </a:lnTo>
                  <a:lnTo>
                    <a:pt x="493422" y="277659"/>
                  </a:lnTo>
                  <a:lnTo>
                    <a:pt x="508911" y="237055"/>
                  </a:lnTo>
                  <a:lnTo>
                    <a:pt x="514350" y="192786"/>
                  </a:lnTo>
                  <a:lnTo>
                    <a:pt x="508911" y="148516"/>
                  </a:lnTo>
                  <a:lnTo>
                    <a:pt x="493422" y="107912"/>
                  </a:lnTo>
                  <a:lnTo>
                    <a:pt x="469123" y="72121"/>
                  </a:lnTo>
                  <a:lnTo>
                    <a:pt x="437252" y="42287"/>
                  </a:lnTo>
                  <a:lnTo>
                    <a:pt x="399050" y="19558"/>
                  </a:lnTo>
                  <a:lnTo>
                    <a:pt x="355756" y="5080"/>
                  </a:lnTo>
                  <a:lnTo>
                    <a:pt x="308610" y="0"/>
                  </a:lnTo>
                  <a:lnTo>
                    <a:pt x="0" y="0"/>
                  </a:lnTo>
                  <a:lnTo>
                    <a:pt x="0" y="96774"/>
                  </a:lnTo>
                  <a:close/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543550" y="5677661"/>
              <a:ext cx="205740" cy="0"/>
            </a:xfrm>
            <a:custGeom>
              <a:avLst/>
              <a:gdLst/>
              <a:ahLst/>
              <a:cxnLst/>
              <a:rect l="l" t="t" r="r" b="b"/>
              <a:pathLst>
                <a:path w="205739">
                  <a:moveTo>
                    <a:pt x="0" y="0"/>
                  </a:moveTo>
                  <a:lnTo>
                    <a:pt x="20574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629150" y="5581649"/>
              <a:ext cx="400050" cy="0"/>
            </a:xfrm>
            <a:custGeom>
              <a:avLst/>
              <a:gdLst/>
              <a:ahLst/>
              <a:cxnLst/>
              <a:rect l="l" t="t" r="r" b="b"/>
              <a:pathLst>
                <a:path w="400050">
                  <a:moveTo>
                    <a:pt x="400050" y="0"/>
                  </a:moveTo>
                  <a:lnTo>
                    <a:pt x="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629150" y="5774436"/>
              <a:ext cx="400050" cy="0"/>
            </a:xfrm>
            <a:custGeom>
              <a:avLst/>
              <a:gdLst/>
              <a:ahLst/>
              <a:cxnLst/>
              <a:rect l="l" t="t" r="r" b="b"/>
              <a:pathLst>
                <a:path w="400050">
                  <a:moveTo>
                    <a:pt x="400050" y="0"/>
                  </a:moveTo>
                  <a:lnTo>
                    <a:pt x="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749290" y="5484875"/>
              <a:ext cx="923290" cy="388620"/>
            </a:xfrm>
            <a:custGeom>
              <a:avLst/>
              <a:gdLst/>
              <a:ahLst/>
              <a:cxnLst/>
              <a:rect l="l" t="t" r="r" b="b"/>
              <a:pathLst>
                <a:path w="923290" h="388620">
                  <a:moveTo>
                    <a:pt x="0" y="0"/>
                  </a:moveTo>
                  <a:lnTo>
                    <a:pt x="0" y="388619"/>
                  </a:lnTo>
                  <a:lnTo>
                    <a:pt x="922782" y="388619"/>
                  </a:lnTo>
                  <a:lnTo>
                    <a:pt x="922782" y="0"/>
                  </a:lnTo>
                  <a:lnTo>
                    <a:pt x="0" y="0"/>
                  </a:lnTo>
                  <a:close/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70854" y="5594603"/>
              <a:ext cx="298703" cy="292608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2645664" y="5205221"/>
              <a:ext cx="1971675" cy="373380"/>
            </a:xfrm>
            <a:custGeom>
              <a:avLst/>
              <a:gdLst/>
              <a:ahLst/>
              <a:cxnLst/>
              <a:rect l="l" t="t" r="r" b="b"/>
              <a:pathLst>
                <a:path w="1971675" h="373379">
                  <a:moveTo>
                    <a:pt x="1971294" y="373379"/>
                  </a:moveTo>
                  <a:lnTo>
                    <a:pt x="1971294" y="0"/>
                  </a:lnTo>
                  <a:lnTo>
                    <a:pt x="0" y="0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370070" y="5776722"/>
              <a:ext cx="258445" cy="361950"/>
            </a:xfrm>
            <a:custGeom>
              <a:avLst/>
              <a:gdLst/>
              <a:ahLst/>
              <a:cxnLst/>
              <a:rect l="l" t="t" r="r" b="b"/>
              <a:pathLst>
                <a:path w="258445" h="361950">
                  <a:moveTo>
                    <a:pt x="0" y="361949"/>
                  </a:moveTo>
                  <a:lnTo>
                    <a:pt x="258318" y="361949"/>
                  </a:lnTo>
                  <a:lnTo>
                    <a:pt x="258318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5" name="object 5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50441" y="4578096"/>
            <a:ext cx="1889760" cy="178307"/>
          </a:xfrm>
          <a:prstGeom prst="rect">
            <a:avLst/>
          </a:prstGeom>
        </p:spPr>
      </p:pic>
      <p:grpSp>
        <p:nvGrpSpPr>
          <p:cNvPr id="56" name="object 56"/>
          <p:cNvGrpSpPr/>
          <p:nvPr/>
        </p:nvGrpSpPr>
        <p:grpSpPr>
          <a:xfrm>
            <a:off x="1661160" y="4819650"/>
            <a:ext cx="1066800" cy="201295"/>
            <a:chOff x="1661160" y="4819650"/>
            <a:chExt cx="1066800" cy="201295"/>
          </a:xfrm>
        </p:grpSpPr>
        <p:pic>
          <p:nvPicPr>
            <p:cNvPr id="57" name="object 5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61160" y="4819650"/>
              <a:ext cx="1066799" cy="10058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61160" y="4920234"/>
              <a:ext cx="1066799" cy="100584"/>
            </a:xfrm>
            <a:prstGeom prst="rect">
              <a:avLst/>
            </a:prstGeom>
          </p:spPr>
        </p:pic>
      </p:grpSp>
      <p:pic>
        <p:nvPicPr>
          <p:cNvPr id="59" name="object 5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71777" y="6053328"/>
            <a:ext cx="1822704" cy="579881"/>
          </a:xfrm>
          <a:prstGeom prst="rect">
            <a:avLst/>
          </a:prstGeom>
        </p:spPr>
      </p:pic>
      <p:grpSp>
        <p:nvGrpSpPr>
          <p:cNvPr id="60" name="object 60"/>
          <p:cNvGrpSpPr/>
          <p:nvPr/>
        </p:nvGrpSpPr>
        <p:grpSpPr>
          <a:xfrm>
            <a:off x="5668517" y="5919215"/>
            <a:ext cx="1103630" cy="435609"/>
            <a:chOff x="5668517" y="5919215"/>
            <a:chExt cx="1103630" cy="435609"/>
          </a:xfrm>
        </p:grpSpPr>
        <p:pic>
          <p:nvPicPr>
            <p:cNvPr id="61" name="object 6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26429" y="5919215"/>
              <a:ext cx="999743" cy="11430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726429" y="6033515"/>
              <a:ext cx="999743" cy="11430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668517" y="6162293"/>
              <a:ext cx="1103375" cy="96011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68517" y="6258305"/>
              <a:ext cx="1103375" cy="96011"/>
            </a:xfrm>
            <a:prstGeom prst="rect">
              <a:avLst/>
            </a:prstGeom>
          </p:spPr>
        </p:pic>
      </p:grpSp>
      <p:pic>
        <p:nvPicPr>
          <p:cNvPr id="65" name="object 6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045708" y="6406134"/>
            <a:ext cx="341376" cy="278891"/>
          </a:xfrm>
          <a:prstGeom prst="rect">
            <a:avLst/>
          </a:prstGeom>
        </p:spPr>
      </p:pic>
      <p:grpSp>
        <p:nvGrpSpPr>
          <p:cNvPr id="66" name="object 66"/>
          <p:cNvGrpSpPr/>
          <p:nvPr/>
        </p:nvGrpSpPr>
        <p:grpSpPr>
          <a:xfrm>
            <a:off x="3854196" y="5913882"/>
            <a:ext cx="497840" cy="624840"/>
            <a:chOff x="3854196" y="5913882"/>
            <a:chExt cx="497840" cy="624840"/>
          </a:xfrm>
        </p:grpSpPr>
        <p:pic>
          <p:nvPicPr>
            <p:cNvPr id="67" name="object 6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854196" y="5913882"/>
              <a:ext cx="249935" cy="44348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071366" y="6236970"/>
              <a:ext cx="280416" cy="301752"/>
            </a:xfrm>
            <a:prstGeom prst="rect">
              <a:avLst/>
            </a:prstGeom>
          </p:spPr>
        </p:pic>
      </p:grpSp>
      <p:sp>
        <p:nvSpPr>
          <p:cNvPr id="72" name="object 7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4" name="object 7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197</a:t>
            </a:fld>
            <a:endParaRPr spc="-25" dirty="0"/>
          </a:p>
        </p:txBody>
      </p:sp>
      <p:sp>
        <p:nvSpPr>
          <p:cNvPr id="73" name="object 73"/>
          <p:cNvSpPr txBox="1"/>
          <p:nvPr/>
        </p:nvSpPr>
        <p:spPr>
          <a:xfrm>
            <a:off x="840739" y="1243838"/>
            <a:ext cx="8242300" cy="2987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16604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70309F"/>
                </a:solidFill>
                <a:latin typeface="Arial Unicode MS"/>
                <a:cs typeface="Arial Unicode MS"/>
              </a:rPr>
              <a:t>Esquema</a:t>
            </a:r>
            <a:r>
              <a:rPr sz="2100" spc="3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2100" spc="4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70309F"/>
                </a:solidFill>
                <a:latin typeface="Arial Unicode MS"/>
                <a:cs typeface="Arial Unicode MS"/>
              </a:rPr>
              <a:t>energización</a:t>
            </a:r>
            <a:r>
              <a:rPr sz="2100" spc="4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100" spc="85" dirty="0">
                <a:solidFill>
                  <a:srgbClr val="70309F"/>
                </a:solidFill>
                <a:latin typeface="Arial Unicode MS"/>
                <a:cs typeface="Arial Unicode MS"/>
              </a:rPr>
              <a:t>involuntario</a:t>
            </a:r>
            <a:endParaRPr sz="2100">
              <a:latin typeface="Arial Unicode MS"/>
              <a:cs typeface="Arial Unicode MS"/>
            </a:endParaRPr>
          </a:p>
          <a:p>
            <a:pPr marL="355600" marR="5080" indent="-343535">
              <a:lnSpc>
                <a:spcPct val="118900"/>
              </a:lnSpc>
              <a:spcBef>
                <a:spcPts val="1790"/>
              </a:spcBef>
              <a:buSzPct val="129411"/>
              <a:buChar char="-"/>
              <a:tabLst>
                <a:tab pos="354965" algn="l"/>
                <a:tab pos="356235" algn="l"/>
              </a:tabLst>
            </a:pPr>
            <a:r>
              <a:rPr sz="1700" spc="-55" dirty="0">
                <a:latin typeface="Arial Unicode MS"/>
                <a:cs typeface="Arial Unicode MS"/>
              </a:rPr>
              <a:t>El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voltaje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bajo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(27)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supervisa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sobrecorriente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instantánea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ajuste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bajo</a:t>
            </a:r>
            <a:r>
              <a:rPr sz="1700" spc="65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(50); </a:t>
            </a:r>
            <a:r>
              <a:rPr sz="1700" dirty="0">
                <a:latin typeface="Arial Unicode MS"/>
                <a:cs typeface="Arial Unicode MS"/>
              </a:rPr>
              <a:t>el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ajuste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27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recomendado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es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el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50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-110" dirty="0">
                <a:latin typeface="Arial Unicode MS"/>
                <a:cs typeface="Arial Unicode MS"/>
              </a:rPr>
              <a:t>%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o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menos</a:t>
            </a:r>
            <a:r>
              <a:rPr sz="1700" spc="3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del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voltaje</a:t>
            </a:r>
            <a:r>
              <a:rPr sz="1700" spc="3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normal</a:t>
            </a:r>
            <a:endParaRPr sz="1700">
              <a:latin typeface="Arial Unicode MS"/>
              <a:cs typeface="Arial Unicode MS"/>
            </a:endParaRPr>
          </a:p>
          <a:p>
            <a:pPr marL="355600" marR="2236470" indent="-343535">
              <a:lnSpc>
                <a:spcPct val="132200"/>
              </a:lnSpc>
              <a:spcBef>
                <a:spcPts val="675"/>
              </a:spcBef>
              <a:buSzPct val="162962"/>
              <a:buChar char="-"/>
              <a:tabLst>
                <a:tab pos="354965" algn="l"/>
                <a:tab pos="356235" algn="l"/>
              </a:tabLst>
            </a:pPr>
            <a:r>
              <a:rPr sz="1350" spc="-45" dirty="0">
                <a:latin typeface="Arial Unicode MS"/>
                <a:cs typeface="Arial Unicode MS"/>
              </a:rPr>
              <a:t>El</a:t>
            </a:r>
            <a:r>
              <a:rPr sz="1350" spc="90" dirty="0">
                <a:latin typeface="Arial Unicode MS"/>
                <a:cs typeface="Arial Unicode MS"/>
              </a:rPr>
              <a:t> </a:t>
            </a:r>
            <a:r>
              <a:rPr sz="1350" spc="55" dirty="0">
                <a:latin typeface="Arial Unicode MS"/>
                <a:cs typeface="Arial Unicode MS"/>
              </a:rPr>
              <a:t>temporizador</a:t>
            </a:r>
            <a:r>
              <a:rPr sz="1350" spc="9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9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captación</a:t>
            </a:r>
            <a:r>
              <a:rPr sz="1350" spc="9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garantiza</a:t>
            </a:r>
            <a:r>
              <a:rPr sz="1350" spc="90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que</a:t>
            </a:r>
            <a:r>
              <a:rPr sz="1350" spc="9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el</a:t>
            </a:r>
            <a:r>
              <a:rPr sz="1350" spc="90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generador</a:t>
            </a:r>
            <a:r>
              <a:rPr sz="1350" spc="9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esté</a:t>
            </a:r>
            <a:r>
              <a:rPr sz="1350" spc="90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inactivo </a:t>
            </a:r>
            <a:r>
              <a:rPr sz="1350" spc="65" dirty="0">
                <a:latin typeface="Arial Unicode MS"/>
                <a:cs typeface="Arial Unicode MS"/>
              </a:rPr>
              <a:t>durante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spc="80" dirty="0">
                <a:latin typeface="Arial Unicode MS"/>
                <a:cs typeface="Arial Unicode MS"/>
              </a:rPr>
              <a:t>un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spc="70" dirty="0">
                <a:latin typeface="Arial Unicode MS"/>
                <a:cs typeface="Arial Unicode MS"/>
              </a:rPr>
              <a:t>tiempo</a:t>
            </a:r>
            <a:r>
              <a:rPr sz="1350" spc="55" dirty="0">
                <a:latin typeface="Arial Unicode MS"/>
                <a:cs typeface="Arial Unicode MS"/>
              </a:rPr>
              <a:t> </a:t>
            </a:r>
            <a:r>
              <a:rPr sz="1350" spc="60" dirty="0">
                <a:latin typeface="Arial Unicode MS"/>
                <a:cs typeface="Arial Unicode MS"/>
              </a:rPr>
              <a:t>fijo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para</a:t>
            </a:r>
            <a:r>
              <a:rPr sz="1350" spc="55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superar </a:t>
            </a:r>
            <a:r>
              <a:rPr sz="1350" dirty="0">
                <a:latin typeface="Arial Unicode MS"/>
                <a:cs typeface="Arial Unicode MS"/>
              </a:rPr>
              <a:t>las</a:t>
            </a:r>
            <a:r>
              <a:rPr sz="1350" spc="5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fallas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del</a:t>
            </a:r>
            <a:r>
              <a:rPr sz="1350" spc="5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sistema</a:t>
            </a:r>
            <a:r>
              <a:rPr sz="1350" spc="50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trifásico</a:t>
            </a:r>
            <a:endParaRPr sz="1350">
              <a:latin typeface="Arial Unicode MS"/>
              <a:cs typeface="Arial Unicode MS"/>
            </a:endParaRPr>
          </a:p>
          <a:p>
            <a:pPr marL="355600" marR="1961514" indent="-343535">
              <a:lnSpc>
                <a:spcPct val="134100"/>
              </a:lnSpc>
              <a:spcBef>
                <a:spcPts val="700"/>
              </a:spcBef>
              <a:buSzPct val="169230"/>
              <a:buChar char="-"/>
              <a:tabLst>
                <a:tab pos="354965" algn="l"/>
                <a:tab pos="356235" algn="l"/>
              </a:tabLst>
            </a:pPr>
            <a:r>
              <a:rPr sz="1300" spc="-45" dirty="0">
                <a:latin typeface="Arial Unicode MS"/>
                <a:cs typeface="Arial Unicode MS"/>
              </a:rPr>
              <a:t>El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spc="55" dirty="0">
                <a:latin typeface="Arial Unicode MS"/>
                <a:cs typeface="Arial Unicode MS"/>
              </a:rPr>
              <a:t>temporizador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caída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garantiza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que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el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elemento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sobrecorriente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spc="40" dirty="0">
                <a:latin typeface="Arial Unicode MS"/>
                <a:cs typeface="Arial Unicode MS"/>
              </a:rPr>
              <a:t>tenga </a:t>
            </a:r>
            <a:r>
              <a:rPr sz="1300" dirty="0">
                <a:latin typeface="Arial Unicode MS"/>
                <a:cs typeface="Arial Unicode MS"/>
              </a:rPr>
              <a:t>la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spc="65" dirty="0">
                <a:latin typeface="Arial Unicode MS"/>
                <a:cs typeface="Arial Unicode MS"/>
              </a:rPr>
              <a:t>oportunidad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114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dispararse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justo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después</a:t>
            </a:r>
            <a:r>
              <a:rPr sz="1300" spc="114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la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sincronización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86077" y="1637538"/>
            <a:ext cx="7362825" cy="5224780"/>
            <a:chOff x="1386077" y="1637538"/>
            <a:chExt cx="7362825" cy="52247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6077" y="1671066"/>
              <a:ext cx="7362444" cy="519074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739639" y="1695450"/>
              <a:ext cx="0" cy="4170679"/>
            </a:xfrm>
            <a:custGeom>
              <a:avLst/>
              <a:gdLst/>
              <a:ahLst/>
              <a:cxnLst/>
              <a:rect l="l" t="t" r="r" b="b"/>
              <a:pathLst>
                <a:path h="4170679">
                  <a:moveTo>
                    <a:pt x="0" y="0"/>
                  </a:moveTo>
                  <a:lnTo>
                    <a:pt x="0" y="4170426"/>
                  </a:lnTo>
                </a:path>
              </a:pathLst>
            </a:custGeom>
            <a:ln w="27025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06974" y="1637538"/>
              <a:ext cx="0" cy="4222750"/>
            </a:xfrm>
            <a:custGeom>
              <a:avLst/>
              <a:gdLst/>
              <a:ahLst/>
              <a:cxnLst/>
              <a:rect l="l" t="t" r="r" b="b"/>
              <a:pathLst>
                <a:path h="4222750">
                  <a:moveTo>
                    <a:pt x="0" y="0"/>
                  </a:moveTo>
                  <a:lnTo>
                    <a:pt x="0" y="4222242"/>
                  </a:lnTo>
                </a:path>
              </a:pathLst>
            </a:custGeom>
            <a:ln w="27025">
              <a:solidFill>
                <a:srgbClr val="FFFF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11501" y="1690878"/>
              <a:ext cx="338455" cy="1162050"/>
            </a:xfrm>
            <a:custGeom>
              <a:avLst/>
              <a:gdLst/>
              <a:ahLst/>
              <a:cxnLst/>
              <a:rect l="l" t="t" r="r" b="b"/>
              <a:pathLst>
                <a:path w="338455" h="1162050">
                  <a:moveTo>
                    <a:pt x="0" y="0"/>
                  </a:moveTo>
                  <a:lnTo>
                    <a:pt x="112776" y="0"/>
                  </a:lnTo>
                  <a:lnTo>
                    <a:pt x="156757" y="8417"/>
                  </a:lnTo>
                  <a:lnTo>
                    <a:pt x="192595" y="31337"/>
                  </a:lnTo>
                  <a:lnTo>
                    <a:pt x="216717" y="65258"/>
                  </a:lnTo>
                  <a:lnTo>
                    <a:pt x="225552" y="106679"/>
                  </a:lnTo>
                  <a:lnTo>
                    <a:pt x="225552" y="483108"/>
                  </a:lnTo>
                  <a:lnTo>
                    <a:pt x="234386" y="524851"/>
                  </a:lnTo>
                  <a:lnTo>
                    <a:pt x="258508" y="558736"/>
                  </a:lnTo>
                  <a:lnTo>
                    <a:pt x="294346" y="581477"/>
                  </a:lnTo>
                  <a:lnTo>
                    <a:pt x="338328" y="589788"/>
                  </a:lnTo>
                  <a:lnTo>
                    <a:pt x="294346" y="598205"/>
                  </a:lnTo>
                  <a:lnTo>
                    <a:pt x="258508" y="621125"/>
                  </a:lnTo>
                  <a:lnTo>
                    <a:pt x="234386" y="655046"/>
                  </a:lnTo>
                  <a:lnTo>
                    <a:pt x="225552" y="696468"/>
                  </a:lnTo>
                  <a:lnTo>
                    <a:pt x="225552" y="1055370"/>
                  </a:lnTo>
                  <a:lnTo>
                    <a:pt x="216717" y="1096791"/>
                  </a:lnTo>
                  <a:lnTo>
                    <a:pt x="192595" y="1130712"/>
                  </a:lnTo>
                  <a:lnTo>
                    <a:pt x="156757" y="1153632"/>
                  </a:lnTo>
                  <a:lnTo>
                    <a:pt x="112776" y="1162050"/>
                  </a:lnTo>
                  <a:lnTo>
                    <a:pt x="0" y="1162050"/>
                  </a:lnTo>
                </a:path>
              </a:pathLst>
            </a:custGeom>
            <a:ln w="2702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38983" y="1933956"/>
              <a:ext cx="1072895" cy="9601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8983" y="2029968"/>
              <a:ext cx="1072895" cy="9601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08325" y="2192274"/>
              <a:ext cx="640080" cy="15544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91561" y="2447544"/>
              <a:ext cx="810767" cy="13258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91561" y="2580132"/>
              <a:ext cx="810767" cy="13258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124455" y="3479292"/>
              <a:ext cx="337820" cy="2924810"/>
            </a:xfrm>
            <a:custGeom>
              <a:avLst/>
              <a:gdLst/>
              <a:ahLst/>
              <a:cxnLst/>
              <a:rect l="l" t="t" r="r" b="b"/>
              <a:pathLst>
                <a:path w="337819" h="2924810">
                  <a:moveTo>
                    <a:pt x="0" y="0"/>
                  </a:moveTo>
                  <a:lnTo>
                    <a:pt x="112776" y="0"/>
                  </a:lnTo>
                  <a:lnTo>
                    <a:pt x="156317" y="8298"/>
                  </a:lnTo>
                  <a:lnTo>
                    <a:pt x="191928" y="30956"/>
                  </a:lnTo>
                  <a:lnTo>
                    <a:pt x="215967" y="64615"/>
                  </a:lnTo>
                  <a:lnTo>
                    <a:pt x="224790" y="105917"/>
                  </a:lnTo>
                  <a:lnTo>
                    <a:pt x="224790" y="1364742"/>
                  </a:lnTo>
                  <a:lnTo>
                    <a:pt x="233731" y="1406163"/>
                  </a:lnTo>
                  <a:lnTo>
                    <a:pt x="258032" y="1440084"/>
                  </a:lnTo>
                  <a:lnTo>
                    <a:pt x="293905" y="1463004"/>
                  </a:lnTo>
                  <a:lnTo>
                    <a:pt x="337566" y="1471422"/>
                  </a:lnTo>
                  <a:lnTo>
                    <a:pt x="293905" y="1479720"/>
                  </a:lnTo>
                  <a:lnTo>
                    <a:pt x="258032" y="1502378"/>
                  </a:lnTo>
                  <a:lnTo>
                    <a:pt x="233731" y="1536037"/>
                  </a:lnTo>
                  <a:lnTo>
                    <a:pt x="224790" y="1577340"/>
                  </a:lnTo>
                  <a:lnTo>
                    <a:pt x="224790" y="2818638"/>
                  </a:lnTo>
                  <a:lnTo>
                    <a:pt x="215967" y="2859940"/>
                  </a:lnTo>
                  <a:lnTo>
                    <a:pt x="191928" y="2893599"/>
                  </a:lnTo>
                  <a:lnTo>
                    <a:pt x="156317" y="2916257"/>
                  </a:lnTo>
                  <a:lnTo>
                    <a:pt x="112776" y="2924556"/>
                  </a:lnTo>
                  <a:lnTo>
                    <a:pt x="0" y="2924556"/>
                  </a:lnTo>
                </a:path>
              </a:pathLst>
            </a:custGeom>
            <a:ln w="2702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71927" y="4634483"/>
              <a:ext cx="1072895" cy="9601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71927" y="4730495"/>
              <a:ext cx="1072895" cy="9601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85288" y="4892802"/>
              <a:ext cx="640080" cy="1554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40508" y="5145023"/>
              <a:ext cx="920495" cy="11887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40508" y="5263896"/>
              <a:ext cx="920495" cy="11887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761232" y="3086862"/>
              <a:ext cx="793750" cy="262890"/>
            </a:xfrm>
            <a:custGeom>
              <a:avLst/>
              <a:gdLst/>
              <a:ahLst/>
              <a:cxnLst/>
              <a:rect l="l" t="t" r="r" b="b"/>
              <a:pathLst>
                <a:path w="793750" h="262889">
                  <a:moveTo>
                    <a:pt x="0" y="0"/>
                  </a:moveTo>
                  <a:lnTo>
                    <a:pt x="793242" y="262889"/>
                  </a:lnTo>
                </a:path>
              </a:pathLst>
            </a:custGeom>
            <a:ln w="270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26279" y="3301745"/>
              <a:ext cx="157480" cy="90805"/>
            </a:xfrm>
            <a:custGeom>
              <a:avLst/>
              <a:gdLst/>
              <a:ahLst/>
              <a:cxnLst/>
              <a:rect l="l" t="t" r="r" b="b"/>
              <a:pathLst>
                <a:path w="157479" h="90804">
                  <a:moveTo>
                    <a:pt x="156971" y="90677"/>
                  </a:moveTo>
                  <a:lnTo>
                    <a:pt x="32765" y="0"/>
                  </a:lnTo>
                  <a:lnTo>
                    <a:pt x="0" y="88392"/>
                  </a:lnTo>
                  <a:lnTo>
                    <a:pt x="156971" y="9067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125979" y="2997708"/>
              <a:ext cx="1572767" cy="6858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125979" y="3066288"/>
              <a:ext cx="1572767" cy="6858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125979" y="3134868"/>
              <a:ext cx="1572767" cy="6858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715762" y="4076700"/>
              <a:ext cx="466725" cy="117475"/>
            </a:xfrm>
            <a:custGeom>
              <a:avLst/>
              <a:gdLst/>
              <a:ahLst/>
              <a:cxnLst/>
              <a:rect l="l" t="t" r="r" b="b"/>
              <a:pathLst>
                <a:path w="466725" h="117475">
                  <a:moveTo>
                    <a:pt x="466344" y="117348"/>
                  </a:moveTo>
                  <a:lnTo>
                    <a:pt x="0" y="0"/>
                  </a:lnTo>
                </a:path>
              </a:pathLst>
            </a:custGeom>
            <a:ln w="2702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583936" y="4034789"/>
              <a:ext cx="156210" cy="90805"/>
            </a:xfrm>
            <a:custGeom>
              <a:avLst/>
              <a:gdLst/>
              <a:ahLst/>
              <a:cxnLst/>
              <a:rect l="l" t="t" r="r" b="b"/>
              <a:pathLst>
                <a:path w="156210" h="90804">
                  <a:moveTo>
                    <a:pt x="156209" y="0"/>
                  </a:moveTo>
                  <a:lnTo>
                    <a:pt x="0" y="9143"/>
                  </a:lnTo>
                  <a:lnTo>
                    <a:pt x="131063" y="90677"/>
                  </a:lnTo>
                  <a:lnTo>
                    <a:pt x="1562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49162" y="4101845"/>
              <a:ext cx="1578864" cy="7315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49162" y="4174998"/>
              <a:ext cx="1578864" cy="7315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49162" y="4248150"/>
              <a:ext cx="1578864" cy="73152"/>
            </a:xfrm>
            <a:prstGeom prst="rect">
              <a:avLst/>
            </a:prstGeom>
          </p:spPr>
        </p:pic>
      </p:grpSp>
      <p:sp>
        <p:nvSpPr>
          <p:cNvPr id="31" name="object 3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198</a:t>
            </a:fld>
            <a:endParaRPr spc="-25" dirty="0"/>
          </a:p>
        </p:txBody>
      </p:sp>
      <p:sp>
        <p:nvSpPr>
          <p:cNvPr id="32" name="object 32"/>
          <p:cNvSpPr txBox="1"/>
          <p:nvPr/>
        </p:nvSpPr>
        <p:spPr>
          <a:xfrm>
            <a:off x="2536647" y="1271778"/>
            <a:ext cx="522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4815" algn="l"/>
              </a:tabLst>
            </a:pPr>
            <a:r>
              <a:rPr sz="1100" b="1" spc="-25" dirty="0">
                <a:solidFill>
                  <a:srgbClr val="70309F"/>
                </a:solidFill>
                <a:latin typeface="Trebuchet MS"/>
                <a:cs typeface="Trebuchet MS"/>
              </a:rPr>
              <a:t>En</a:t>
            </a:r>
            <a:r>
              <a:rPr sz="1100" b="1" dirty="0">
                <a:solidFill>
                  <a:srgbClr val="70309F"/>
                </a:solidFill>
                <a:latin typeface="Trebuchet MS"/>
                <a:cs typeface="Trebuchet MS"/>
              </a:rPr>
              <a:t>	</a:t>
            </a:r>
            <a:r>
              <a:rPr sz="1100" b="1" spc="25" dirty="0">
                <a:solidFill>
                  <a:srgbClr val="70309F"/>
                </a:solidFill>
                <a:latin typeface="Trebuchet MS"/>
                <a:cs typeface="Trebuchet MS"/>
              </a:rPr>
              <a:t>a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553853" y="1271778"/>
            <a:ext cx="7308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3725" algn="l"/>
              </a:tabLst>
            </a:pPr>
            <a:r>
              <a:rPr sz="1100" b="1" spc="105" dirty="0">
                <a:solidFill>
                  <a:srgbClr val="70309F"/>
                </a:solidFill>
                <a:latin typeface="Trebuchet MS"/>
                <a:cs typeface="Trebuchet MS"/>
              </a:rPr>
              <a:t>D</a:t>
            </a:r>
            <a:r>
              <a:rPr sz="1100" b="1" spc="24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100" b="1" spc="-25" dirty="0">
                <a:solidFill>
                  <a:srgbClr val="70309F"/>
                </a:solidFill>
                <a:latin typeface="Trebuchet MS"/>
                <a:cs typeface="Trebuchet MS"/>
              </a:rPr>
              <a:t>ve</a:t>
            </a:r>
            <a:r>
              <a:rPr sz="1100" b="1" dirty="0">
                <a:solidFill>
                  <a:srgbClr val="70309F"/>
                </a:solidFill>
                <a:latin typeface="Trebuchet MS"/>
                <a:cs typeface="Trebuchet MS"/>
              </a:rPr>
              <a:t>	</a:t>
            </a:r>
            <a:r>
              <a:rPr sz="1100" b="1" spc="-25" dirty="0">
                <a:solidFill>
                  <a:srgbClr val="70309F"/>
                </a:solidFill>
                <a:latin typeface="Trebuchet MS"/>
                <a:cs typeface="Trebuchet MS"/>
              </a:rPr>
              <a:t>rt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30589" y="1040638"/>
            <a:ext cx="286766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100" b="1" spc="-565" dirty="0">
                <a:solidFill>
                  <a:srgbClr val="70309F"/>
                </a:solidFill>
                <a:latin typeface="Trebuchet MS"/>
                <a:cs typeface="Trebuchet MS"/>
              </a:rPr>
              <a:t>N</a:t>
            </a:r>
            <a:r>
              <a:rPr sz="1650" b="1" spc="-405" baseline="10101" dirty="0">
                <a:solidFill>
                  <a:srgbClr val="70309F"/>
                </a:solidFill>
                <a:latin typeface="Trebuchet MS"/>
                <a:cs typeface="Trebuchet MS"/>
              </a:rPr>
              <a:t>m</a:t>
            </a:r>
            <a:r>
              <a:rPr sz="1100" b="1" spc="-290" dirty="0">
                <a:solidFill>
                  <a:srgbClr val="70309F"/>
                </a:solidFill>
                <a:latin typeface="Trebuchet MS"/>
                <a:cs typeface="Trebuchet MS"/>
              </a:rPr>
              <a:t>u</a:t>
            </a:r>
            <a:r>
              <a:rPr sz="1650" b="1" spc="67" baseline="10101" dirty="0">
                <a:solidFill>
                  <a:srgbClr val="70309F"/>
                </a:solidFill>
                <a:latin typeface="Trebuchet MS"/>
                <a:cs typeface="Trebuchet MS"/>
              </a:rPr>
              <a:t>i</a:t>
            </a:r>
            <a:r>
              <a:rPr sz="1100" b="1" spc="35" dirty="0">
                <a:solidFill>
                  <a:srgbClr val="70309F"/>
                </a:solidFill>
                <a:latin typeface="Trebuchet MS"/>
                <a:cs typeface="Trebuchet MS"/>
              </a:rPr>
              <a:t>ev</a:t>
            </a:r>
            <a:r>
              <a:rPr sz="1100" b="1" spc="-30" dirty="0">
                <a:solidFill>
                  <a:srgbClr val="70309F"/>
                </a:solidFill>
                <a:latin typeface="Trebuchet MS"/>
                <a:cs typeface="Trebuchet MS"/>
              </a:rPr>
              <a:t>o</a:t>
            </a:r>
            <a:r>
              <a:rPr sz="2400" spc="-862" baseline="6944" dirty="0">
                <a:solidFill>
                  <a:srgbClr val="FFFFFF"/>
                </a:solidFill>
                <a:latin typeface="Arial Unicode MS"/>
                <a:cs typeface="Arial Unicode MS"/>
              </a:rPr>
              <a:t>g</a:t>
            </a:r>
            <a:r>
              <a:rPr sz="1100" b="1" spc="-50" dirty="0">
                <a:solidFill>
                  <a:srgbClr val="70309F"/>
                </a:solidFill>
                <a:latin typeface="Trebuchet MS"/>
                <a:cs typeface="Trebuchet MS"/>
              </a:rPr>
              <a:t>T</a:t>
            </a:r>
            <a:r>
              <a:rPr sz="2400" spc="-787" baseline="6944" dirty="0">
                <a:solidFill>
                  <a:srgbClr val="FFFFFF"/>
                </a:solidFill>
                <a:latin typeface="Arial Unicode MS"/>
                <a:cs typeface="Arial Unicode MS"/>
              </a:rPr>
              <a:t>r</a:t>
            </a:r>
            <a:r>
              <a:rPr sz="1100" b="1" spc="10" dirty="0">
                <a:solidFill>
                  <a:srgbClr val="70309F"/>
                </a:solidFill>
                <a:latin typeface="Trebuchet MS"/>
                <a:cs typeface="Trebuchet MS"/>
              </a:rPr>
              <a:t>e</a:t>
            </a:r>
            <a:r>
              <a:rPr sz="1100" b="1" spc="-459" dirty="0">
                <a:solidFill>
                  <a:srgbClr val="70309F"/>
                </a:solidFill>
                <a:latin typeface="Trebuchet MS"/>
                <a:cs typeface="Trebuchet MS"/>
              </a:rPr>
              <a:t>s</a:t>
            </a:r>
            <a:r>
              <a:rPr sz="2400" spc="-585" baseline="6944" dirty="0">
                <a:solidFill>
                  <a:srgbClr val="FFFFFF"/>
                </a:solidFill>
                <a:latin typeface="Arial Unicode MS"/>
                <a:cs typeface="Arial Unicode MS"/>
              </a:rPr>
              <a:t>a</a:t>
            </a:r>
            <a:r>
              <a:rPr sz="1100" b="1" spc="-70" dirty="0">
                <a:solidFill>
                  <a:srgbClr val="70309F"/>
                </a:solidFill>
                <a:latin typeface="Trebuchet MS"/>
                <a:cs typeface="Trebuchet MS"/>
              </a:rPr>
              <a:t>t</a:t>
            </a:r>
            <a:r>
              <a:rPr sz="2400" spc="-1920" baseline="6944" dirty="0">
                <a:solidFill>
                  <a:srgbClr val="FFFFFF"/>
                </a:solidFill>
                <a:latin typeface="Arial Unicode MS"/>
                <a:cs typeface="Arial Unicode MS"/>
              </a:rPr>
              <a:t>m</a:t>
            </a:r>
            <a:r>
              <a:rPr sz="1100" b="1" spc="75" dirty="0">
                <a:solidFill>
                  <a:srgbClr val="70309F"/>
                </a:solidFill>
                <a:latin typeface="Trebuchet MS"/>
                <a:cs typeface="Trebuchet MS"/>
              </a:rPr>
              <a:t>a</a:t>
            </a:r>
            <a:r>
              <a:rPr sz="1100" b="1" spc="-265" dirty="0">
                <a:solidFill>
                  <a:srgbClr val="70309F"/>
                </a:solidFill>
                <a:latin typeface="Trebuchet MS"/>
                <a:cs typeface="Trebuchet MS"/>
              </a:rPr>
              <a:t>m</a:t>
            </a:r>
            <a:r>
              <a:rPr sz="2400" spc="-832" baseline="6944" dirty="0">
                <a:solidFill>
                  <a:srgbClr val="FFFFFF"/>
                </a:solidFill>
                <a:latin typeface="Arial Unicode MS"/>
                <a:cs typeface="Arial Unicode MS"/>
              </a:rPr>
              <a:t>o</a:t>
            </a:r>
            <a:r>
              <a:rPr sz="1100" b="1" spc="-40" dirty="0">
                <a:solidFill>
                  <a:srgbClr val="70309F"/>
                </a:solidFill>
                <a:latin typeface="Trebuchet MS"/>
                <a:cs typeface="Trebuchet MS"/>
              </a:rPr>
              <a:t>e</a:t>
            </a:r>
            <a:r>
              <a:rPr sz="1650" b="1" spc="97" baseline="10101" dirty="0">
                <a:solidFill>
                  <a:srgbClr val="70309F"/>
                </a:solidFill>
                <a:latin typeface="Trebuchet MS"/>
                <a:cs typeface="Trebuchet MS"/>
              </a:rPr>
              <a:t>n</a:t>
            </a:r>
            <a:r>
              <a:rPr sz="1650" b="1" spc="-869" baseline="10101" dirty="0">
                <a:solidFill>
                  <a:srgbClr val="70309F"/>
                </a:solidFill>
                <a:latin typeface="Trebuchet MS"/>
                <a:cs typeface="Trebuchet MS"/>
              </a:rPr>
              <a:t>o</a:t>
            </a:r>
            <a:r>
              <a:rPr sz="1100" b="1" spc="-55" dirty="0">
                <a:solidFill>
                  <a:srgbClr val="70309F"/>
                </a:solidFill>
                <a:latin typeface="Trebuchet MS"/>
                <a:cs typeface="Trebuchet MS"/>
              </a:rPr>
              <a:t>t</a:t>
            </a:r>
            <a:r>
              <a:rPr sz="1100" b="1" spc="-365" dirty="0">
                <a:solidFill>
                  <a:srgbClr val="70309F"/>
                </a:solidFill>
                <a:latin typeface="Trebuchet MS"/>
                <a:cs typeface="Trebuchet MS"/>
              </a:rPr>
              <a:t>s</a:t>
            </a:r>
            <a:r>
              <a:rPr sz="1100" b="1" spc="-475" dirty="0">
                <a:solidFill>
                  <a:srgbClr val="70309F"/>
                </a:solidFill>
                <a:latin typeface="Trebuchet MS"/>
                <a:cs typeface="Trebuchet MS"/>
              </a:rPr>
              <a:t>o</a:t>
            </a:r>
            <a:r>
              <a:rPr sz="1650" b="1" spc="-262" baseline="10101" dirty="0">
                <a:solidFill>
                  <a:srgbClr val="70309F"/>
                </a:solidFill>
                <a:latin typeface="Trebuchet MS"/>
                <a:cs typeface="Trebuchet MS"/>
              </a:rPr>
              <a:t>r</a:t>
            </a:r>
            <a:r>
              <a:rPr sz="1100" b="1" spc="-420" dirty="0">
                <a:solidFill>
                  <a:srgbClr val="70309F"/>
                </a:solidFill>
                <a:latin typeface="Trebuchet MS"/>
                <a:cs typeface="Trebuchet MS"/>
              </a:rPr>
              <a:t>o</a:t>
            </a:r>
            <a:r>
              <a:rPr sz="1650" b="1" spc="60" baseline="10101" dirty="0">
                <a:solidFill>
                  <a:srgbClr val="70309F"/>
                </a:solidFill>
                <a:latin typeface="Trebuchet MS"/>
                <a:cs typeface="Trebuchet MS"/>
              </a:rPr>
              <a:t>t</a:t>
            </a:r>
            <a:r>
              <a:rPr sz="1100" b="1" spc="-300" dirty="0">
                <a:solidFill>
                  <a:srgbClr val="70309F"/>
                </a:solidFill>
                <a:latin typeface="Trebuchet MS"/>
                <a:cs typeface="Trebuchet MS"/>
              </a:rPr>
              <a:t>l</a:t>
            </a:r>
            <a:r>
              <a:rPr sz="1650" b="1" spc="-652" baseline="10101" dirty="0">
                <a:solidFill>
                  <a:srgbClr val="70309F"/>
                </a:solidFill>
                <a:latin typeface="Trebuchet MS"/>
                <a:cs typeface="Trebuchet MS"/>
              </a:rPr>
              <a:t>e</a:t>
            </a:r>
            <a:r>
              <a:rPr sz="1100" b="1" spc="-860" dirty="0">
                <a:solidFill>
                  <a:srgbClr val="70309F"/>
                </a:solidFill>
                <a:latin typeface="Trebuchet MS"/>
                <a:cs typeface="Trebuchet MS"/>
              </a:rPr>
              <a:t>m</a:t>
            </a:r>
            <a:r>
              <a:rPr sz="1100" b="1" spc="-325" dirty="0">
                <a:solidFill>
                  <a:srgbClr val="70309F"/>
                </a:solidFill>
                <a:latin typeface="Trebuchet MS"/>
                <a:cs typeface="Trebuchet MS"/>
              </a:rPr>
              <a:t>d</a:t>
            </a:r>
            <a:r>
              <a:rPr sz="2400" spc="-817" baseline="6944" dirty="0">
                <a:solidFill>
                  <a:srgbClr val="FFFFFF"/>
                </a:solidFill>
                <a:latin typeface="Arial Unicode MS"/>
                <a:cs typeface="Arial Unicode MS"/>
              </a:rPr>
              <a:t>e</a:t>
            </a:r>
            <a:r>
              <a:rPr sz="1100" b="1" spc="-360" dirty="0">
                <a:solidFill>
                  <a:srgbClr val="70309F"/>
                </a:solidFill>
                <a:latin typeface="Trebuchet MS"/>
                <a:cs typeface="Trebuchet MS"/>
              </a:rPr>
              <a:t>a</a:t>
            </a:r>
            <a:r>
              <a:rPr sz="2200" b="1" spc="-1185" dirty="0">
                <a:solidFill>
                  <a:srgbClr val="70309F"/>
                </a:solidFill>
                <a:latin typeface="Trebuchet MS"/>
                <a:cs typeface="Trebuchet MS"/>
              </a:rPr>
              <a:t>z</a:t>
            </a:r>
            <a:r>
              <a:rPr sz="1100" b="1" spc="-45" dirty="0">
                <a:solidFill>
                  <a:srgbClr val="70309F"/>
                </a:solidFill>
                <a:latin typeface="Trebuchet MS"/>
                <a:cs typeface="Trebuchet MS"/>
              </a:rPr>
              <a:t>i</a:t>
            </a:r>
            <a:r>
              <a:rPr sz="2400" spc="-1027" baseline="6944" dirty="0">
                <a:solidFill>
                  <a:srgbClr val="FFFFFF"/>
                </a:solidFill>
                <a:latin typeface="Arial Unicode MS"/>
                <a:cs typeface="Arial Unicode MS"/>
              </a:rPr>
              <a:t>s</a:t>
            </a:r>
            <a:r>
              <a:rPr sz="1100" b="1" spc="-15" dirty="0">
                <a:solidFill>
                  <a:srgbClr val="70309F"/>
                </a:solidFill>
                <a:latin typeface="Trebuchet MS"/>
                <a:cs typeface="Trebuchet MS"/>
              </a:rPr>
              <a:t>d</a:t>
            </a:r>
            <a:r>
              <a:rPr sz="1650" b="1" spc="-944" baseline="10101" dirty="0">
                <a:solidFill>
                  <a:srgbClr val="70309F"/>
                </a:solidFill>
                <a:latin typeface="Trebuchet MS"/>
                <a:cs typeface="Trebuchet MS"/>
              </a:rPr>
              <a:t>e</a:t>
            </a:r>
            <a:r>
              <a:rPr sz="2200" b="1" spc="-610" dirty="0">
                <a:solidFill>
                  <a:srgbClr val="70309F"/>
                </a:solidFill>
                <a:latin typeface="Trebuchet MS"/>
                <a:cs typeface="Trebuchet MS"/>
              </a:rPr>
              <a:t>i</a:t>
            </a:r>
            <a:r>
              <a:rPr sz="1100" b="1" spc="-45" dirty="0">
                <a:solidFill>
                  <a:srgbClr val="70309F"/>
                </a:solidFill>
                <a:latin typeface="Trebuchet MS"/>
                <a:cs typeface="Trebuchet MS"/>
              </a:rPr>
              <a:t>o</a:t>
            </a:r>
            <a:r>
              <a:rPr sz="1650" b="1" spc="-540" baseline="10101" dirty="0">
                <a:solidFill>
                  <a:srgbClr val="70309F"/>
                </a:solidFill>
                <a:latin typeface="Trebuchet MS"/>
                <a:cs typeface="Trebuchet MS"/>
              </a:rPr>
              <a:t>j</a:t>
            </a:r>
            <a:r>
              <a:rPr sz="2200" b="1" spc="-1060" dirty="0">
                <a:solidFill>
                  <a:srgbClr val="70309F"/>
                </a:solidFill>
                <a:latin typeface="Trebuchet MS"/>
                <a:cs typeface="Trebuchet MS"/>
              </a:rPr>
              <a:t>n</a:t>
            </a:r>
            <a:r>
              <a:rPr sz="1650" b="1" spc="-892" baseline="10101" dirty="0">
                <a:solidFill>
                  <a:srgbClr val="70309F"/>
                </a:solidFill>
                <a:latin typeface="Trebuchet MS"/>
                <a:cs typeface="Trebuchet MS"/>
              </a:rPr>
              <a:t>e</a:t>
            </a:r>
            <a:r>
              <a:rPr sz="1100" b="1" spc="75" dirty="0">
                <a:solidFill>
                  <a:srgbClr val="70309F"/>
                </a:solidFill>
                <a:latin typeface="Trebuchet MS"/>
                <a:cs typeface="Trebuchet MS"/>
              </a:rPr>
              <a:t>a</a:t>
            </a:r>
            <a:r>
              <a:rPr sz="1100" b="1" spc="-545" dirty="0">
                <a:solidFill>
                  <a:srgbClr val="70309F"/>
                </a:solidFill>
                <a:latin typeface="Trebuchet MS"/>
                <a:cs typeface="Trebuchet MS"/>
              </a:rPr>
              <a:t>m</a:t>
            </a:r>
            <a:r>
              <a:rPr sz="2200" b="1" spc="-530" dirty="0">
                <a:solidFill>
                  <a:srgbClr val="70309F"/>
                </a:solidFill>
                <a:latin typeface="Trebuchet MS"/>
                <a:cs typeface="Trebuchet MS"/>
              </a:rPr>
              <a:t>c</a:t>
            </a:r>
            <a:r>
              <a:rPr sz="1100" b="1" spc="-590" dirty="0">
                <a:solidFill>
                  <a:srgbClr val="70309F"/>
                </a:solidFill>
                <a:latin typeface="Trebuchet MS"/>
                <a:cs typeface="Trebuchet MS"/>
              </a:rPr>
              <a:t>e</a:t>
            </a:r>
            <a:r>
              <a:rPr sz="2700" b="1" spc="-757" baseline="6172" dirty="0">
                <a:solidFill>
                  <a:srgbClr val="70309F"/>
                </a:solidFill>
                <a:latin typeface="Trebuchet MS"/>
                <a:cs typeface="Trebuchet MS"/>
              </a:rPr>
              <a:t>g</a:t>
            </a:r>
            <a:r>
              <a:rPr sz="3100" spc="-2400" dirty="0">
                <a:solidFill>
                  <a:srgbClr val="FFFFFF"/>
                </a:solidFill>
                <a:latin typeface="Arial Unicode MS"/>
                <a:cs typeface="Arial Unicode MS"/>
              </a:rPr>
              <a:t>O</a:t>
            </a:r>
            <a:r>
              <a:rPr sz="1100" b="1" spc="40" dirty="0">
                <a:solidFill>
                  <a:srgbClr val="70309F"/>
                </a:solidFill>
                <a:latin typeface="Trebuchet MS"/>
                <a:cs typeface="Trebuchet MS"/>
              </a:rPr>
              <a:t>r</a:t>
            </a:r>
            <a:r>
              <a:rPr sz="1100" b="1" spc="-265" dirty="0">
                <a:solidFill>
                  <a:srgbClr val="70309F"/>
                </a:solidFill>
                <a:latin typeface="Trebuchet MS"/>
                <a:cs typeface="Trebuchet MS"/>
              </a:rPr>
              <a:t>i</a:t>
            </a:r>
            <a:r>
              <a:rPr sz="2700" b="1" spc="-750" baseline="6172" dirty="0">
                <a:solidFill>
                  <a:srgbClr val="70309F"/>
                </a:solidFill>
                <a:latin typeface="Trebuchet MS"/>
                <a:cs typeface="Trebuchet MS"/>
              </a:rPr>
              <a:t>r</a:t>
            </a:r>
            <a:r>
              <a:rPr sz="1100" b="1" spc="-35" dirty="0">
                <a:solidFill>
                  <a:srgbClr val="70309F"/>
                </a:solidFill>
                <a:latin typeface="Trebuchet MS"/>
                <a:cs typeface="Trebuchet MS"/>
              </a:rPr>
              <a:t>c</a:t>
            </a:r>
            <a:r>
              <a:rPr sz="2700" b="1" spc="-1432" baseline="6172" dirty="0">
                <a:solidFill>
                  <a:srgbClr val="70309F"/>
                </a:solidFill>
                <a:latin typeface="Trebuchet MS"/>
                <a:cs typeface="Trebuchet MS"/>
              </a:rPr>
              <a:t>a</a:t>
            </a:r>
            <a:r>
              <a:rPr sz="1100" b="1" spc="75" dirty="0">
                <a:solidFill>
                  <a:srgbClr val="70309F"/>
                </a:solidFill>
                <a:latin typeface="Trebuchet MS"/>
                <a:cs typeface="Trebuchet MS"/>
              </a:rPr>
              <a:t>a</a:t>
            </a:r>
            <a:r>
              <a:rPr sz="1100" b="1" spc="-275" dirty="0">
                <a:solidFill>
                  <a:srgbClr val="70309F"/>
                </a:solidFill>
                <a:latin typeface="Trebuchet MS"/>
                <a:cs typeface="Trebuchet MS"/>
              </a:rPr>
              <a:t>n</a:t>
            </a:r>
            <a:r>
              <a:rPr sz="2700" b="1" spc="-1935" baseline="6172" dirty="0">
                <a:solidFill>
                  <a:srgbClr val="70309F"/>
                </a:solidFill>
                <a:latin typeface="Trebuchet MS"/>
                <a:cs typeface="Trebuchet MS"/>
              </a:rPr>
              <a:t>m</a:t>
            </a:r>
            <a:r>
              <a:rPr sz="1100" b="1" spc="55" dirty="0">
                <a:solidFill>
                  <a:srgbClr val="70309F"/>
                </a:solidFill>
                <a:latin typeface="Trebuchet MS"/>
                <a:cs typeface="Trebuchet MS"/>
              </a:rPr>
              <a:t>o</a:t>
            </a:r>
            <a:r>
              <a:rPr sz="1100" b="1" spc="260" dirty="0">
                <a:solidFill>
                  <a:srgbClr val="70309F"/>
                </a:solidFill>
                <a:latin typeface="Trebuchet MS"/>
                <a:cs typeface="Trebuchet MS"/>
              </a:rPr>
              <a:t>  </a:t>
            </a:r>
            <a:r>
              <a:rPr sz="2700" b="1" spc="60" baseline="6172" dirty="0">
                <a:solidFill>
                  <a:srgbClr val="70309F"/>
                </a:solidFill>
                <a:latin typeface="Trebuchet MS"/>
                <a:cs typeface="Trebuchet MS"/>
              </a:rPr>
              <a:t>o</a:t>
            </a:r>
            <a:endParaRPr sz="2700" baseline="6172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6225" y="2209800"/>
            <a:ext cx="7966709" cy="39624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5295391" y="1217676"/>
            <a:ext cx="3653154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70" dirty="0">
                <a:solidFill>
                  <a:srgbClr val="70309F"/>
                </a:solidFill>
                <a:latin typeface="Trebuchet MS"/>
                <a:cs typeface="Trebuchet MS"/>
              </a:rPr>
              <a:t>Energizante</a:t>
            </a:r>
            <a:r>
              <a:rPr sz="2300" b="1" spc="-9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300" b="1" spc="75" dirty="0">
                <a:solidFill>
                  <a:srgbClr val="70309F"/>
                </a:solidFill>
                <a:latin typeface="Trebuchet MS"/>
                <a:cs typeface="Trebuchet MS"/>
              </a:rPr>
              <a:t>involuntario</a:t>
            </a:r>
            <a:endParaRPr sz="2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90600" y="2243327"/>
            <a:ext cx="8382000" cy="3929379"/>
            <a:chOff x="990600" y="2243327"/>
            <a:chExt cx="8382000" cy="3929379"/>
          </a:xfrm>
        </p:grpSpPr>
        <p:sp>
          <p:nvSpPr>
            <p:cNvPr id="3" name="object 3"/>
            <p:cNvSpPr/>
            <p:nvPr/>
          </p:nvSpPr>
          <p:spPr>
            <a:xfrm>
              <a:off x="990600" y="2243327"/>
              <a:ext cx="8382000" cy="3929379"/>
            </a:xfrm>
            <a:custGeom>
              <a:avLst/>
              <a:gdLst/>
              <a:ahLst/>
              <a:cxnLst/>
              <a:rect l="l" t="t" r="r" b="b"/>
              <a:pathLst>
                <a:path w="8382000" h="3929379">
                  <a:moveTo>
                    <a:pt x="8382000" y="3928872"/>
                  </a:moveTo>
                  <a:lnTo>
                    <a:pt x="8382000" y="0"/>
                  </a:lnTo>
                  <a:lnTo>
                    <a:pt x="0" y="0"/>
                  </a:lnTo>
                  <a:lnTo>
                    <a:pt x="0" y="3928872"/>
                  </a:lnTo>
                  <a:lnTo>
                    <a:pt x="8382000" y="3928872"/>
                  </a:lnTo>
                  <a:close/>
                </a:path>
              </a:pathLst>
            </a:custGeom>
            <a:solidFill>
              <a:srgbClr val="F4F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68730" y="2721101"/>
              <a:ext cx="7465059" cy="2668905"/>
            </a:xfrm>
            <a:custGeom>
              <a:avLst/>
              <a:gdLst/>
              <a:ahLst/>
              <a:cxnLst/>
              <a:rect l="l" t="t" r="r" b="b"/>
              <a:pathLst>
                <a:path w="7465059" h="2668904">
                  <a:moveTo>
                    <a:pt x="5050523" y="1335024"/>
                  </a:moveTo>
                  <a:lnTo>
                    <a:pt x="5049774" y="1335024"/>
                  </a:lnTo>
                  <a:lnTo>
                    <a:pt x="5049774" y="2224278"/>
                  </a:lnTo>
                  <a:lnTo>
                    <a:pt x="5050523" y="2224278"/>
                  </a:lnTo>
                  <a:lnTo>
                    <a:pt x="5050523" y="1335024"/>
                  </a:lnTo>
                  <a:close/>
                </a:path>
                <a:path w="7465059" h="2668904">
                  <a:moveTo>
                    <a:pt x="7464552" y="1112520"/>
                  </a:moveTo>
                  <a:lnTo>
                    <a:pt x="6806171" y="1112520"/>
                  </a:lnTo>
                  <a:lnTo>
                    <a:pt x="6806171" y="0"/>
                  </a:lnTo>
                  <a:lnTo>
                    <a:pt x="6805422" y="0"/>
                  </a:lnTo>
                  <a:lnTo>
                    <a:pt x="6805422" y="1112520"/>
                  </a:lnTo>
                  <a:lnTo>
                    <a:pt x="4391393" y="1112520"/>
                  </a:lnTo>
                  <a:lnTo>
                    <a:pt x="4391393" y="0"/>
                  </a:lnTo>
                  <a:lnTo>
                    <a:pt x="4390644" y="0"/>
                  </a:lnTo>
                  <a:lnTo>
                    <a:pt x="4390644" y="1112520"/>
                  </a:lnTo>
                  <a:lnTo>
                    <a:pt x="3718560" y="1112520"/>
                  </a:lnTo>
                  <a:lnTo>
                    <a:pt x="3732276" y="0"/>
                  </a:lnTo>
                  <a:lnTo>
                    <a:pt x="3731514" y="0"/>
                  </a:lnTo>
                  <a:lnTo>
                    <a:pt x="3717798" y="1112520"/>
                  </a:lnTo>
                  <a:lnTo>
                    <a:pt x="1098461" y="1112520"/>
                  </a:lnTo>
                  <a:lnTo>
                    <a:pt x="1103376" y="304800"/>
                  </a:lnTo>
                  <a:lnTo>
                    <a:pt x="1102614" y="304800"/>
                  </a:lnTo>
                  <a:lnTo>
                    <a:pt x="1097699" y="1112520"/>
                  </a:lnTo>
                  <a:lnTo>
                    <a:pt x="749" y="1112520"/>
                  </a:lnTo>
                  <a:lnTo>
                    <a:pt x="749" y="0"/>
                  </a:lnTo>
                  <a:lnTo>
                    <a:pt x="0" y="0"/>
                  </a:lnTo>
                  <a:lnTo>
                    <a:pt x="0" y="1112520"/>
                  </a:lnTo>
                  <a:lnTo>
                    <a:pt x="0" y="1113282"/>
                  </a:lnTo>
                  <a:lnTo>
                    <a:pt x="0" y="2668524"/>
                  </a:lnTo>
                  <a:lnTo>
                    <a:pt x="749" y="2668524"/>
                  </a:lnTo>
                  <a:lnTo>
                    <a:pt x="749" y="1113282"/>
                  </a:lnTo>
                  <a:lnTo>
                    <a:pt x="1097699" y="1113282"/>
                  </a:lnTo>
                  <a:lnTo>
                    <a:pt x="1093470" y="1809750"/>
                  </a:lnTo>
                  <a:lnTo>
                    <a:pt x="1094232" y="1809750"/>
                  </a:lnTo>
                  <a:lnTo>
                    <a:pt x="1098461" y="1113282"/>
                  </a:lnTo>
                  <a:lnTo>
                    <a:pt x="1317498" y="1113282"/>
                  </a:lnTo>
                  <a:lnTo>
                    <a:pt x="1317498" y="1492758"/>
                  </a:lnTo>
                  <a:lnTo>
                    <a:pt x="1318260" y="1492758"/>
                  </a:lnTo>
                  <a:lnTo>
                    <a:pt x="1318260" y="1113282"/>
                  </a:lnTo>
                  <a:lnTo>
                    <a:pt x="3717798" y="1113282"/>
                  </a:lnTo>
                  <a:lnTo>
                    <a:pt x="3718560" y="1113282"/>
                  </a:lnTo>
                  <a:lnTo>
                    <a:pt x="4390644" y="1113282"/>
                  </a:lnTo>
                  <a:lnTo>
                    <a:pt x="4390644" y="1780032"/>
                  </a:lnTo>
                  <a:lnTo>
                    <a:pt x="4391393" y="1780032"/>
                  </a:lnTo>
                  <a:lnTo>
                    <a:pt x="4391393" y="1113282"/>
                  </a:lnTo>
                  <a:lnTo>
                    <a:pt x="6805422" y="1113282"/>
                  </a:lnTo>
                  <a:lnTo>
                    <a:pt x="6805422" y="2668524"/>
                  </a:lnTo>
                  <a:lnTo>
                    <a:pt x="6806171" y="2668524"/>
                  </a:lnTo>
                  <a:lnTo>
                    <a:pt x="6806171" y="1113282"/>
                  </a:lnTo>
                  <a:lnTo>
                    <a:pt x="7464552" y="1113282"/>
                  </a:lnTo>
                  <a:lnTo>
                    <a:pt x="7464552" y="111252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34083" y="3148583"/>
              <a:ext cx="768350" cy="35560"/>
            </a:xfrm>
            <a:custGeom>
              <a:avLst/>
              <a:gdLst/>
              <a:ahLst/>
              <a:cxnLst/>
              <a:rect l="l" t="t" r="r" b="b"/>
              <a:pathLst>
                <a:path w="768350" h="35560">
                  <a:moveTo>
                    <a:pt x="768096" y="35052"/>
                  </a:moveTo>
                  <a:lnTo>
                    <a:pt x="768096" y="0"/>
                  </a:lnTo>
                  <a:lnTo>
                    <a:pt x="0" y="0"/>
                  </a:lnTo>
                  <a:lnTo>
                    <a:pt x="0" y="35052"/>
                  </a:lnTo>
                  <a:lnTo>
                    <a:pt x="768096" y="350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8729" y="3083052"/>
              <a:ext cx="184999" cy="16687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3453" y="3083052"/>
              <a:ext cx="184080" cy="16687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530602" y="3148583"/>
              <a:ext cx="2286000" cy="35560"/>
            </a:xfrm>
            <a:custGeom>
              <a:avLst/>
              <a:gdLst/>
              <a:ahLst/>
              <a:cxnLst/>
              <a:rect l="l" t="t" r="r" b="b"/>
              <a:pathLst>
                <a:path w="2286000" h="35560">
                  <a:moveTo>
                    <a:pt x="2285999" y="35051"/>
                  </a:moveTo>
                  <a:lnTo>
                    <a:pt x="2285999" y="0"/>
                  </a:lnTo>
                  <a:lnTo>
                    <a:pt x="0" y="0"/>
                  </a:lnTo>
                  <a:lnTo>
                    <a:pt x="0" y="35052"/>
                  </a:lnTo>
                  <a:lnTo>
                    <a:pt x="2285999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7533" y="3083052"/>
              <a:ext cx="182470" cy="16687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16644" y="3083052"/>
              <a:ext cx="184361" cy="16687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499360" y="3345180"/>
              <a:ext cx="2997200" cy="35560"/>
            </a:xfrm>
            <a:custGeom>
              <a:avLst/>
              <a:gdLst/>
              <a:ahLst/>
              <a:cxnLst/>
              <a:rect l="l" t="t" r="r" b="b"/>
              <a:pathLst>
                <a:path w="2997200" h="35560">
                  <a:moveTo>
                    <a:pt x="2996945" y="35051"/>
                  </a:moveTo>
                  <a:lnTo>
                    <a:pt x="2996945" y="0"/>
                  </a:lnTo>
                  <a:lnTo>
                    <a:pt x="0" y="0"/>
                  </a:lnTo>
                  <a:lnTo>
                    <a:pt x="0" y="35051"/>
                  </a:lnTo>
                  <a:lnTo>
                    <a:pt x="2996945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75153" y="3280410"/>
              <a:ext cx="184913" cy="1661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75789" y="3280410"/>
              <a:ext cx="184346" cy="16611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159502" y="3148583"/>
              <a:ext cx="337185" cy="35560"/>
            </a:xfrm>
            <a:custGeom>
              <a:avLst/>
              <a:gdLst/>
              <a:ahLst/>
              <a:cxnLst/>
              <a:rect l="l" t="t" r="r" b="b"/>
              <a:pathLst>
                <a:path w="337185" h="35560">
                  <a:moveTo>
                    <a:pt x="336803" y="35051"/>
                  </a:moveTo>
                  <a:lnTo>
                    <a:pt x="336803" y="0"/>
                  </a:lnTo>
                  <a:lnTo>
                    <a:pt x="0" y="0"/>
                  </a:lnTo>
                  <a:lnTo>
                    <a:pt x="0" y="35051"/>
                  </a:lnTo>
                  <a:lnTo>
                    <a:pt x="336803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94909" y="3083052"/>
              <a:ext cx="184242" cy="16687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75408" y="3083052"/>
              <a:ext cx="184727" cy="16687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823203" y="4261104"/>
              <a:ext cx="332740" cy="35560"/>
            </a:xfrm>
            <a:custGeom>
              <a:avLst/>
              <a:gdLst/>
              <a:ahLst/>
              <a:cxnLst/>
              <a:rect l="l" t="t" r="r" b="b"/>
              <a:pathLst>
                <a:path w="332739" h="35560">
                  <a:moveTo>
                    <a:pt x="332232" y="35051"/>
                  </a:moveTo>
                  <a:lnTo>
                    <a:pt x="332232" y="0"/>
                  </a:lnTo>
                  <a:lnTo>
                    <a:pt x="0" y="0"/>
                  </a:lnTo>
                  <a:lnTo>
                    <a:pt x="0" y="35052"/>
                  </a:lnTo>
                  <a:lnTo>
                    <a:pt x="332232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60135" y="4196333"/>
              <a:ext cx="183775" cy="16611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33795" y="4196333"/>
              <a:ext cx="184708" cy="16611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482334" y="4261104"/>
              <a:ext cx="1428750" cy="35560"/>
            </a:xfrm>
            <a:custGeom>
              <a:avLst/>
              <a:gdLst/>
              <a:ahLst/>
              <a:cxnLst/>
              <a:rect l="l" t="t" r="r" b="b"/>
              <a:pathLst>
                <a:path w="1428750" h="35560">
                  <a:moveTo>
                    <a:pt x="1428750" y="35051"/>
                  </a:moveTo>
                  <a:lnTo>
                    <a:pt x="1428750" y="0"/>
                  </a:lnTo>
                  <a:lnTo>
                    <a:pt x="0" y="0"/>
                  </a:lnTo>
                  <a:lnTo>
                    <a:pt x="0" y="35051"/>
                  </a:lnTo>
                  <a:lnTo>
                    <a:pt x="1428750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18503" y="4196333"/>
              <a:ext cx="184284" cy="16611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90309" y="4196333"/>
              <a:ext cx="183842" cy="16611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8074152" y="3833621"/>
              <a:ext cx="955675" cy="779145"/>
            </a:xfrm>
            <a:custGeom>
              <a:avLst/>
              <a:gdLst/>
              <a:ahLst/>
              <a:cxnLst/>
              <a:rect l="l" t="t" r="r" b="b"/>
              <a:pathLst>
                <a:path w="955675" h="779145">
                  <a:moveTo>
                    <a:pt x="762" y="0"/>
                  </a:moveTo>
                  <a:lnTo>
                    <a:pt x="0" y="0"/>
                  </a:lnTo>
                  <a:lnTo>
                    <a:pt x="0" y="762"/>
                  </a:lnTo>
                  <a:lnTo>
                    <a:pt x="0" y="389382"/>
                  </a:lnTo>
                  <a:lnTo>
                    <a:pt x="0" y="778764"/>
                  </a:lnTo>
                  <a:lnTo>
                    <a:pt x="762" y="778764"/>
                  </a:lnTo>
                  <a:lnTo>
                    <a:pt x="762" y="389382"/>
                  </a:lnTo>
                  <a:lnTo>
                    <a:pt x="762" y="762"/>
                  </a:lnTo>
                  <a:lnTo>
                    <a:pt x="762" y="0"/>
                  </a:lnTo>
                  <a:close/>
                </a:path>
                <a:path w="955675" h="779145">
                  <a:moveTo>
                    <a:pt x="955548" y="0"/>
                  </a:moveTo>
                  <a:lnTo>
                    <a:pt x="659130" y="0"/>
                  </a:lnTo>
                  <a:lnTo>
                    <a:pt x="659130" y="762"/>
                  </a:lnTo>
                  <a:lnTo>
                    <a:pt x="955548" y="762"/>
                  </a:lnTo>
                  <a:lnTo>
                    <a:pt x="955548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012297" y="3761231"/>
              <a:ext cx="159134" cy="14401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196328" y="2802636"/>
              <a:ext cx="737235" cy="440055"/>
            </a:xfrm>
            <a:custGeom>
              <a:avLst/>
              <a:gdLst/>
              <a:ahLst/>
              <a:cxnLst/>
              <a:rect l="l" t="t" r="r" b="b"/>
              <a:pathLst>
                <a:path w="737234" h="440055">
                  <a:moveTo>
                    <a:pt x="65962" y="168050"/>
                  </a:moveTo>
                  <a:lnTo>
                    <a:pt x="40628" y="133296"/>
                  </a:lnTo>
                  <a:lnTo>
                    <a:pt x="17689" y="88465"/>
                  </a:lnTo>
                  <a:lnTo>
                    <a:pt x="3047" y="39624"/>
                  </a:lnTo>
                  <a:lnTo>
                    <a:pt x="761" y="0"/>
                  </a:lnTo>
                  <a:lnTo>
                    <a:pt x="0" y="0"/>
                  </a:lnTo>
                  <a:lnTo>
                    <a:pt x="0" y="19812"/>
                  </a:lnTo>
                  <a:lnTo>
                    <a:pt x="2285" y="39624"/>
                  </a:lnTo>
                  <a:lnTo>
                    <a:pt x="8381" y="59436"/>
                  </a:lnTo>
                  <a:lnTo>
                    <a:pt x="13715" y="79248"/>
                  </a:lnTo>
                  <a:lnTo>
                    <a:pt x="20573" y="99060"/>
                  </a:lnTo>
                  <a:lnTo>
                    <a:pt x="20573" y="99822"/>
                  </a:lnTo>
                  <a:lnTo>
                    <a:pt x="30479" y="118110"/>
                  </a:lnTo>
                  <a:lnTo>
                    <a:pt x="55683" y="155852"/>
                  </a:lnTo>
                  <a:lnTo>
                    <a:pt x="65962" y="168050"/>
                  </a:lnTo>
                  <a:close/>
                </a:path>
                <a:path w="737234" h="440055">
                  <a:moveTo>
                    <a:pt x="76361" y="180392"/>
                  </a:moveTo>
                  <a:lnTo>
                    <a:pt x="65962" y="168050"/>
                  </a:lnTo>
                  <a:lnTo>
                    <a:pt x="70394" y="174131"/>
                  </a:lnTo>
                  <a:lnTo>
                    <a:pt x="76361" y="180392"/>
                  </a:lnTo>
                  <a:close/>
                </a:path>
                <a:path w="737234" h="440055">
                  <a:moveTo>
                    <a:pt x="100135" y="205339"/>
                  </a:moveTo>
                  <a:lnTo>
                    <a:pt x="76361" y="180392"/>
                  </a:lnTo>
                  <a:lnTo>
                    <a:pt x="85106" y="190770"/>
                  </a:lnTo>
                  <a:lnTo>
                    <a:pt x="100135" y="205339"/>
                  </a:lnTo>
                  <a:close/>
                </a:path>
                <a:path w="737234" h="440055">
                  <a:moveTo>
                    <a:pt x="108923" y="213858"/>
                  </a:moveTo>
                  <a:lnTo>
                    <a:pt x="100135" y="205339"/>
                  </a:lnTo>
                  <a:lnTo>
                    <a:pt x="105514" y="210983"/>
                  </a:lnTo>
                  <a:lnTo>
                    <a:pt x="108923" y="213858"/>
                  </a:lnTo>
                  <a:close/>
                </a:path>
                <a:path w="737234" h="440055">
                  <a:moveTo>
                    <a:pt x="736853" y="439673"/>
                  </a:moveTo>
                  <a:lnTo>
                    <a:pt x="736853" y="438912"/>
                  </a:lnTo>
                  <a:lnTo>
                    <a:pt x="697229" y="435102"/>
                  </a:lnTo>
                  <a:lnTo>
                    <a:pt x="658367" y="430530"/>
                  </a:lnTo>
                  <a:lnTo>
                    <a:pt x="609437" y="423010"/>
                  </a:lnTo>
                  <a:lnTo>
                    <a:pt x="560746" y="414192"/>
                  </a:lnTo>
                  <a:lnTo>
                    <a:pt x="512275" y="403874"/>
                  </a:lnTo>
                  <a:lnTo>
                    <a:pt x="464211" y="391892"/>
                  </a:lnTo>
                  <a:lnTo>
                    <a:pt x="416688" y="378075"/>
                  </a:lnTo>
                  <a:lnTo>
                    <a:pt x="369840" y="362249"/>
                  </a:lnTo>
                  <a:lnTo>
                    <a:pt x="323803" y="344241"/>
                  </a:lnTo>
                  <a:lnTo>
                    <a:pt x="278710" y="323879"/>
                  </a:lnTo>
                  <a:lnTo>
                    <a:pt x="234695" y="300990"/>
                  </a:lnTo>
                  <a:lnTo>
                    <a:pt x="209549" y="288036"/>
                  </a:lnTo>
                  <a:lnTo>
                    <a:pt x="185927" y="272796"/>
                  </a:lnTo>
                  <a:lnTo>
                    <a:pt x="144516" y="243867"/>
                  </a:lnTo>
                  <a:lnTo>
                    <a:pt x="108923" y="213858"/>
                  </a:lnTo>
                  <a:lnTo>
                    <a:pt x="118312" y="222959"/>
                  </a:lnTo>
                  <a:lnTo>
                    <a:pt x="154871" y="252512"/>
                  </a:lnTo>
                  <a:lnTo>
                    <a:pt x="194347" y="279524"/>
                  </a:lnTo>
                  <a:lnTo>
                    <a:pt x="236308" y="304088"/>
                  </a:lnTo>
                  <a:lnTo>
                    <a:pt x="280320" y="326300"/>
                  </a:lnTo>
                  <a:lnTo>
                    <a:pt x="325950" y="346252"/>
                  </a:lnTo>
                  <a:lnTo>
                    <a:pt x="372764" y="364040"/>
                  </a:lnTo>
                  <a:lnTo>
                    <a:pt x="420330" y="379758"/>
                  </a:lnTo>
                  <a:lnTo>
                    <a:pt x="468213" y="393500"/>
                  </a:lnTo>
                  <a:lnTo>
                    <a:pt x="515981" y="405360"/>
                  </a:lnTo>
                  <a:lnTo>
                    <a:pt x="563200" y="415432"/>
                  </a:lnTo>
                  <a:lnTo>
                    <a:pt x="609488" y="423818"/>
                  </a:lnTo>
                  <a:lnTo>
                    <a:pt x="654258" y="430589"/>
                  </a:lnTo>
                  <a:lnTo>
                    <a:pt x="697229" y="435864"/>
                  </a:lnTo>
                  <a:lnTo>
                    <a:pt x="736853" y="439673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53724" y="3166110"/>
              <a:ext cx="158705" cy="14554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506473" y="4746498"/>
              <a:ext cx="497840" cy="376555"/>
            </a:xfrm>
            <a:custGeom>
              <a:avLst/>
              <a:gdLst/>
              <a:ahLst/>
              <a:cxnLst/>
              <a:rect l="l" t="t" r="r" b="b"/>
              <a:pathLst>
                <a:path w="497839" h="376554">
                  <a:moveTo>
                    <a:pt x="380701" y="157265"/>
                  </a:moveTo>
                  <a:lnTo>
                    <a:pt x="315645" y="107911"/>
                  </a:lnTo>
                  <a:lnTo>
                    <a:pt x="271285" y="82570"/>
                  </a:lnTo>
                  <a:lnTo>
                    <a:pt x="224861" y="60869"/>
                  </a:lnTo>
                  <a:lnTo>
                    <a:pt x="176856" y="42513"/>
                  </a:lnTo>
                  <a:lnTo>
                    <a:pt x="127754" y="27207"/>
                  </a:lnTo>
                  <a:lnTo>
                    <a:pt x="78039" y="14658"/>
                  </a:lnTo>
                  <a:lnTo>
                    <a:pt x="28194" y="4571"/>
                  </a:lnTo>
                  <a:lnTo>
                    <a:pt x="762" y="0"/>
                  </a:lnTo>
                  <a:lnTo>
                    <a:pt x="0" y="762"/>
                  </a:lnTo>
                  <a:lnTo>
                    <a:pt x="28194" y="5333"/>
                  </a:lnTo>
                  <a:lnTo>
                    <a:pt x="74992" y="14379"/>
                  </a:lnTo>
                  <a:lnTo>
                    <a:pt x="123113" y="26487"/>
                  </a:lnTo>
                  <a:lnTo>
                    <a:pt x="171646" y="41666"/>
                  </a:lnTo>
                  <a:lnTo>
                    <a:pt x="219679" y="59921"/>
                  </a:lnTo>
                  <a:lnTo>
                    <a:pt x="266304" y="81259"/>
                  </a:lnTo>
                  <a:lnTo>
                    <a:pt x="310609" y="105685"/>
                  </a:lnTo>
                  <a:lnTo>
                    <a:pt x="351684" y="133207"/>
                  </a:lnTo>
                  <a:lnTo>
                    <a:pt x="380701" y="157265"/>
                  </a:lnTo>
                  <a:close/>
                </a:path>
                <a:path w="497839" h="376554">
                  <a:moveTo>
                    <a:pt x="390642" y="165852"/>
                  </a:moveTo>
                  <a:lnTo>
                    <a:pt x="388620" y="163829"/>
                  </a:lnTo>
                  <a:lnTo>
                    <a:pt x="380701" y="157265"/>
                  </a:lnTo>
                  <a:lnTo>
                    <a:pt x="390642" y="165852"/>
                  </a:lnTo>
                  <a:close/>
                </a:path>
                <a:path w="497839" h="376554">
                  <a:moveTo>
                    <a:pt x="497586" y="376427"/>
                  </a:moveTo>
                  <a:lnTo>
                    <a:pt x="497586" y="368045"/>
                  </a:lnTo>
                  <a:lnTo>
                    <a:pt x="496062" y="359663"/>
                  </a:lnTo>
                  <a:lnTo>
                    <a:pt x="496062" y="352805"/>
                  </a:lnTo>
                  <a:lnTo>
                    <a:pt x="494538" y="343661"/>
                  </a:lnTo>
                  <a:lnTo>
                    <a:pt x="493776" y="335279"/>
                  </a:lnTo>
                  <a:lnTo>
                    <a:pt x="492252" y="328421"/>
                  </a:lnTo>
                  <a:lnTo>
                    <a:pt x="489204" y="311657"/>
                  </a:lnTo>
                  <a:lnTo>
                    <a:pt x="489204" y="310895"/>
                  </a:lnTo>
                  <a:lnTo>
                    <a:pt x="486156" y="304038"/>
                  </a:lnTo>
                  <a:lnTo>
                    <a:pt x="483870" y="295655"/>
                  </a:lnTo>
                  <a:lnTo>
                    <a:pt x="480822" y="287273"/>
                  </a:lnTo>
                  <a:lnTo>
                    <a:pt x="476250" y="279653"/>
                  </a:lnTo>
                  <a:lnTo>
                    <a:pt x="465472" y="256060"/>
                  </a:lnTo>
                  <a:lnTo>
                    <a:pt x="459124" y="244806"/>
                  </a:lnTo>
                  <a:lnTo>
                    <a:pt x="451104" y="234695"/>
                  </a:lnTo>
                  <a:lnTo>
                    <a:pt x="447294" y="226313"/>
                  </a:lnTo>
                  <a:lnTo>
                    <a:pt x="441198" y="218693"/>
                  </a:lnTo>
                  <a:lnTo>
                    <a:pt x="434188" y="209698"/>
                  </a:lnTo>
                  <a:lnTo>
                    <a:pt x="426519" y="200758"/>
                  </a:lnTo>
                  <a:lnTo>
                    <a:pt x="418570" y="192022"/>
                  </a:lnTo>
                  <a:lnTo>
                    <a:pt x="410718" y="183642"/>
                  </a:lnTo>
                  <a:lnTo>
                    <a:pt x="404622" y="176021"/>
                  </a:lnTo>
                  <a:lnTo>
                    <a:pt x="396240" y="170687"/>
                  </a:lnTo>
                  <a:lnTo>
                    <a:pt x="390642" y="165852"/>
                  </a:lnTo>
                  <a:lnTo>
                    <a:pt x="396240" y="171449"/>
                  </a:lnTo>
                  <a:lnTo>
                    <a:pt x="404622" y="176783"/>
                  </a:lnTo>
                  <a:lnTo>
                    <a:pt x="415038" y="189209"/>
                  </a:lnTo>
                  <a:lnTo>
                    <a:pt x="425653" y="201139"/>
                  </a:lnTo>
                  <a:lnTo>
                    <a:pt x="436229" y="213274"/>
                  </a:lnTo>
                  <a:lnTo>
                    <a:pt x="446532" y="226313"/>
                  </a:lnTo>
                  <a:lnTo>
                    <a:pt x="450342" y="234695"/>
                  </a:lnTo>
                  <a:lnTo>
                    <a:pt x="456438" y="242315"/>
                  </a:lnTo>
                  <a:lnTo>
                    <a:pt x="471516" y="269976"/>
                  </a:lnTo>
                  <a:lnTo>
                    <a:pt x="482617" y="295213"/>
                  </a:lnTo>
                  <a:lnTo>
                    <a:pt x="490344" y="321624"/>
                  </a:lnTo>
                  <a:lnTo>
                    <a:pt x="495300" y="352805"/>
                  </a:lnTo>
                  <a:lnTo>
                    <a:pt x="495300" y="359663"/>
                  </a:lnTo>
                  <a:lnTo>
                    <a:pt x="496824" y="368045"/>
                  </a:lnTo>
                  <a:lnTo>
                    <a:pt x="496824" y="376427"/>
                  </a:lnTo>
                  <a:lnTo>
                    <a:pt x="497586" y="376427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28927" y="4662677"/>
              <a:ext cx="183041" cy="16687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403604" y="5372100"/>
              <a:ext cx="6556375" cy="35560"/>
            </a:xfrm>
            <a:custGeom>
              <a:avLst/>
              <a:gdLst/>
              <a:ahLst/>
              <a:cxnLst/>
              <a:rect l="l" t="t" r="r" b="b"/>
              <a:pathLst>
                <a:path w="6556375" h="35560">
                  <a:moveTo>
                    <a:pt x="6556248" y="35051"/>
                  </a:moveTo>
                  <a:lnTo>
                    <a:pt x="6556248" y="0"/>
                  </a:lnTo>
                  <a:lnTo>
                    <a:pt x="0" y="0"/>
                  </a:lnTo>
                  <a:lnTo>
                    <a:pt x="0" y="35052"/>
                  </a:lnTo>
                  <a:lnTo>
                    <a:pt x="6556248" y="35051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68729" y="5323332"/>
              <a:ext cx="152257" cy="13639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966243" y="5323332"/>
              <a:ext cx="152866" cy="136398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305044" y="2387345"/>
              <a:ext cx="355600" cy="635635"/>
            </a:xfrm>
            <a:custGeom>
              <a:avLst/>
              <a:gdLst/>
              <a:ahLst/>
              <a:cxnLst/>
              <a:rect l="l" t="t" r="r" b="b"/>
              <a:pathLst>
                <a:path w="355600" h="635635">
                  <a:moveTo>
                    <a:pt x="107292" y="200187"/>
                  </a:moveTo>
                  <a:lnTo>
                    <a:pt x="83204" y="251723"/>
                  </a:lnTo>
                  <a:lnTo>
                    <a:pt x="64704" y="299590"/>
                  </a:lnTo>
                  <a:lnTo>
                    <a:pt x="48901" y="348505"/>
                  </a:lnTo>
                  <a:lnTo>
                    <a:pt x="35587" y="398252"/>
                  </a:lnTo>
                  <a:lnTo>
                    <a:pt x="24553" y="448613"/>
                  </a:lnTo>
                  <a:lnTo>
                    <a:pt x="15591" y="499373"/>
                  </a:lnTo>
                  <a:lnTo>
                    <a:pt x="8492" y="550313"/>
                  </a:lnTo>
                  <a:lnTo>
                    <a:pt x="3047" y="601218"/>
                  </a:lnTo>
                  <a:lnTo>
                    <a:pt x="0" y="635508"/>
                  </a:lnTo>
                  <a:lnTo>
                    <a:pt x="761" y="635508"/>
                  </a:lnTo>
                  <a:lnTo>
                    <a:pt x="7263" y="563940"/>
                  </a:lnTo>
                  <a:lnTo>
                    <a:pt x="12545" y="522767"/>
                  </a:lnTo>
                  <a:lnTo>
                    <a:pt x="19764" y="478526"/>
                  </a:lnTo>
                  <a:lnTo>
                    <a:pt x="29025" y="432046"/>
                  </a:lnTo>
                  <a:lnTo>
                    <a:pt x="40435" y="384153"/>
                  </a:lnTo>
                  <a:lnTo>
                    <a:pt x="54101" y="335674"/>
                  </a:lnTo>
                  <a:lnTo>
                    <a:pt x="70131" y="287438"/>
                  </a:lnTo>
                  <a:lnTo>
                    <a:pt x="88630" y="240272"/>
                  </a:lnTo>
                  <a:lnTo>
                    <a:pt x="107292" y="200187"/>
                  </a:lnTo>
                  <a:close/>
                </a:path>
                <a:path w="355600" h="635635">
                  <a:moveTo>
                    <a:pt x="124755" y="168054"/>
                  </a:moveTo>
                  <a:lnTo>
                    <a:pt x="109705" y="195004"/>
                  </a:lnTo>
                  <a:lnTo>
                    <a:pt x="107292" y="200187"/>
                  </a:lnTo>
                  <a:lnTo>
                    <a:pt x="124755" y="168054"/>
                  </a:lnTo>
                  <a:close/>
                </a:path>
                <a:path w="355600" h="635635">
                  <a:moveTo>
                    <a:pt x="130063" y="158548"/>
                  </a:moveTo>
                  <a:lnTo>
                    <a:pt x="129129" y="160004"/>
                  </a:lnTo>
                  <a:lnTo>
                    <a:pt x="124755" y="168054"/>
                  </a:lnTo>
                  <a:lnTo>
                    <a:pt x="130063" y="158548"/>
                  </a:lnTo>
                  <a:close/>
                </a:path>
                <a:path w="355600" h="635635">
                  <a:moveTo>
                    <a:pt x="142130" y="139731"/>
                  </a:moveTo>
                  <a:lnTo>
                    <a:pt x="133463" y="152460"/>
                  </a:lnTo>
                  <a:lnTo>
                    <a:pt x="130063" y="158548"/>
                  </a:lnTo>
                  <a:lnTo>
                    <a:pt x="142130" y="139731"/>
                  </a:lnTo>
                  <a:close/>
                </a:path>
                <a:path w="355600" h="635635">
                  <a:moveTo>
                    <a:pt x="355091" y="762"/>
                  </a:moveTo>
                  <a:lnTo>
                    <a:pt x="355091" y="0"/>
                  </a:lnTo>
                  <a:lnTo>
                    <a:pt x="338327" y="0"/>
                  </a:lnTo>
                  <a:lnTo>
                    <a:pt x="320801" y="1524"/>
                  </a:lnTo>
                  <a:lnTo>
                    <a:pt x="305561" y="6096"/>
                  </a:lnTo>
                  <a:lnTo>
                    <a:pt x="288797" y="9906"/>
                  </a:lnTo>
                  <a:lnTo>
                    <a:pt x="273557" y="16002"/>
                  </a:lnTo>
                  <a:lnTo>
                    <a:pt x="258317" y="24384"/>
                  </a:lnTo>
                  <a:lnTo>
                    <a:pt x="242315" y="32766"/>
                  </a:lnTo>
                  <a:lnTo>
                    <a:pt x="227075" y="42672"/>
                  </a:lnTo>
                  <a:lnTo>
                    <a:pt x="213359" y="55626"/>
                  </a:lnTo>
                  <a:lnTo>
                    <a:pt x="198119" y="68580"/>
                  </a:lnTo>
                  <a:lnTo>
                    <a:pt x="197357" y="68580"/>
                  </a:lnTo>
                  <a:lnTo>
                    <a:pt x="185165" y="83820"/>
                  </a:lnTo>
                  <a:lnTo>
                    <a:pt x="169925" y="99822"/>
                  </a:lnTo>
                  <a:lnTo>
                    <a:pt x="156971" y="116586"/>
                  </a:lnTo>
                  <a:lnTo>
                    <a:pt x="142130" y="139731"/>
                  </a:lnTo>
                  <a:lnTo>
                    <a:pt x="160010" y="113469"/>
                  </a:lnTo>
                  <a:lnTo>
                    <a:pt x="189454" y="78858"/>
                  </a:lnTo>
                  <a:lnTo>
                    <a:pt x="221901" y="49454"/>
                  </a:lnTo>
                  <a:lnTo>
                    <a:pt x="257458" y="26085"/>
                  </a:lnTo>
                  <a:lnTo>
                    <a:pt x="296231" y="9578"/>
                  </a:lnTo>
                  <a:lnTo>
                    <a:pt x="338327" y="762"/>
                  </a:lnTo>
                  <a:lnTo>
                    <a:pt x="355091" y="762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234178" y="3005089"/>
              <a:ext cx="143255" cy="16102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510027" y="4373879"/>
              <a:ext cx="2966085" cy="48260"/>
            </a:xfrm>
            <a:custGeom>
              <a:avLst/>
              <a:gdLst/>
              <a:ahLst/>
              <a:cxnLst/>
              <a:rect l="l" t="t" r="r" b="b"/>
              <a:pathLst>
                <a:path w="2966085" h="48260">
                  <a:moveTo>
                    <a:pt x="2965704" y="48005"/>
                  </a:moveTo>
                  <a:lnTo>
                    <a:pt x="2965704" y="12953"/>
                  </a:lnTo>
                  <a:lnTo>
                    <a:pt x="0" y="0"/>
                  </a:lnTo>
                  <a:lnTo>
                    <a:pt x="0" y="35052"/>
                  </a:lnTo>
                  <a:lnTo>
                    <a:pt x="2965704" y="480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346960" y="4309110"/>
              <a:ext cx="184223" cy="16611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456682" y="4321301"/>
              <a:ext cx="184403" cy="16687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032254" y="3922775"/>
              <a:ext cx="989330" cy="165735"/>
            </a:xfrm>
            <a:custGeom>
              <a:avLst/>
              <a:gdLst/>
              <a:ahLst/>
              <a:cxnLst/>
              <a:rect l="l" t="t" r="r" b="b"/>
              <a:pathLst>
                <a:path w="989330" h="165735">
                  <a:moveTo>
                    <a:pt x="329946" y="82296"/>
                  </a:moveTo>
                  <a:lnTo>
                    <a:pt x="166116" y="0"/>
                  </a:lnTo>
                  <a:lnTo>
                    <a:pt x="161544" y="9906"/>
                  </a:lnTo>
                  <a:lnTo>
                    <a:pt x="149898" y="43497"/>
                  </a:lnTo>
                  <a:lnTo>
                    <a:pt x="147777" y="65532"/>
                  </a:lnTo>
                  <a:lnTo>
                    <a:pt x="0" y="65532"/>
                  </a:lnTo>
                  <a:lnTo>
                    <a:pt x="0" y="100584"/>
                  </a:lnTo>
                  <a:lnTo>
                    <a:pt x="147955" y="100584"/>
                  </a:lnTo>
                  <a:lnTo>
                    <a:pt x="150088" y="121742"/>
                  </a:lnTo>
                  <a:lnTo>
                    <a:pt x="161544" y="155448"/>
                  </a:lnTo>
                  <a:lnTo>
                    <a:pt x="166116" y="165354"/>
                  </a:lnTo>
                  <a:lnTo>
                    <a:pt x="329946" y="82296"/>
                  </a:lnTo>
                  <a:close/>
                </a:path>
                <a:path w="989330" h="165735">
                  <a:moveTo>
                    <a:pt x="989076" y="65532"/>
                  </a:moveTo>
                  <a:lnTo>
                    <a:pt x="714756" y="65532"/>
                  </a:lnTo>
                  <a:lnTo>
                    <a:pt x="714756" y="100584"/>
                  </a:lnTo>
                  <a:lnTo>
                    <a:pt x="989076" y="100584"/>
                  </a:lnTo>
                  <a:lnTo>
                    <a:pt x="989076" y="655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581655" y="3922776"/>
              <a:ext cx="184432" cy="165353"/>
            </a:xfrm>
            <a:prstGeom prst="rect">
              <a:avLst/>
            </a:prstGeom>
          </p:spPr>
        </p:pic>
      </p:grp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43" name="object 43"/>
          <p:cNvSpPr txBox="1"/>
          <p:nvPr/>
        </p:nvSpPr>
        <p:spPr>
          <a:xfrm>
            <a:off x="5233670" y="1307338"/>
            <a:ext cx="37725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70309F"/>
                </a:solidFill>
                <a:latin typeface="Arial Unicode MS"/>
                <a:cs typeface="Arial Unicode MS"/>
              </a:rPr>
              <a:t>Línea</a:t>
            </a:r>
            <a:r>
              <a:rPr sz="1600" spc="6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1600" spc="6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600" spc="85" dirty="0">
                <a:solidFill>
                  <a:srgbClr val="70309F"/>
                </a:solidFill>
                <a:latin typeface="Arial Unicode MS"/>
                <a:cs typeface="Arial Unicode MS"/>
              </a:rPr>
              <a:t>tiempo</a:t>
            </a:r>
            <a:r>
              <a:rPr sz="1600" spc="7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1600" spc="6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70309F"/>
                </a:solidFill>
                <a:latin typeface="Arial Unicode MS"/>
                <a:cs typeface="Arial Unicode MS"/>
              </a:rPr>
              <a:t>falla</a:t>
            </a:r>
            <a:r>
              <a:rPr sz="1600" spc="6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600" dirty="0">
                <a:solidFill>
                  <a:srgbClr val="70309F"/>
                </a:solidFill>
                <a:latin typeface="Arial Unicode MS"/>
                <a:cs typeface="Arial Unicode MS"/>
              </a:rPr>
              <a:t>del</a:t>
            </a:r>
            <a:r>
              <a:rPr sz="1600" spc="7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600" spc="80" dirty="0">
                <a:solidFill>
                  <a:srgbClr val="70309F"/>
                </a:solidFill>
                <a:latin typeface="Arial Unicode MS"/>
                <a:cs typeface="Arial Unicode MS"/>
              </a:rPr>
              <a:t>interruptor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945380" y="2288793"/>
            <a:ext cx="8077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solidFill>
                  <a:srgbClr val="0033CC"/>
                </a:solidFill>
                <a:latin typeface="Arial Unicode MS"/>
                <a:cs typeface="Arial Unicode MS"/>
              </a:rPr>
              <a:t>Tiempo</a:t>
            </a:r>
            <a:r>
              <a:rPr sz="700" spc="60" dirty="0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sz="700" dirty="0">
                <a:solidFill>
                  <a:srgbClr val="0033CC"/>
                </a:solidFill>
                <a:latin typeface="Arial Unicode MS"/>
                <a:cs typeface="Arial Unicode MS"/>
              </a:rPr>
              <a:t>de</a:t>
            </a:r>
            <a:r>
              <a:rPr sz="700" spc="65" dirty="0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sz="700" spc="-10" dirty="0">
                <a:solidFill>
                  <a:srgbClr val="0033CC"/>
                </a:solidFill>
                <a:latin typeface="Arial Unicode MS"/>
                <a:cs typeface="Arial Unicode MS"/>
              </a:rPr>
              <a:t>margen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403604" y="2417571"/>
            <a:ext cx="76200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244">
              <a:lnSpc>
                <a:spcPct val="100000"/>
              </a:lnSpc>
              <a:spcBef>
                <a:spcPts val="100"/>
              </a:spcBef>
            </a:pPr>
            <a:r>
              <a:rPr sz="1150" spc="-10" dirty="0">
                <a:solidFill>
                  <a:srgbClr val="0033CC"/>
                </a:solidFill>
                <a:latin typeface="Arial Unicode MS"/>
                <a:cs typeface="Arial Unicode MS"/>
              </a:rPr>
              <a:t>Protector</a:t>
            </a:r>
            <a:endParaRPr sz="11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015"/>
              </a:spcBef>
            </a:pPr>
            <a:r>
              <a:rPr sz="500" dirty="0">
                <a:solidFill>
                  <a:srgbClr val="0033CC"/>
                </a:solidFill>
                <a:latin typeface="Arial Unicode MS"/>
                <a:cs typeface="Arial Unicode MS"/>
              </a:rPr>
              <a:t>Tiempo</a:t>
            </a:r>
            <a:r>
              <a:rPr sz="500" spc="45" dirty="0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sz="500" dirty="0">
                <a:solidFill>
                  <a:srgbClr val="0033CC"/>
                </a:solidFill>
                <a:latin typeface="Arial Unicode MS"/>
                <a:cs typeface="Arial Unicode MS"/>
              </a:rPr>
              <a:t>de</a:t>
            </a:r>
            <a:r>
              <a:rPr sz="500" spc="45" dirty="0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sz="500" spc="-10" dirty="0">
                <a:solidFill>
                  <a:srgbClr val="0033CC"/>
                </a:solidFill>
                <a:latin typeface="Arial Unicode MS"/>
                <a:cs typeface="Arial Unicode MS"/>
              </a:rPr>
              <a:t>retransmisión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168396" y="2681054"/>
            <a:ext cx="1094105" cy="38925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25"/>
              </a:spcBef>
            </a:pPr>
            <a:r>
              <a:rPr sz="650" dirty="0">
                <a:solidFill>
                  <a:srgbClr val="0033CC"/>
                </a:solidFill>
                <a:latin typeface="Arial Unicode MS"/>
                <a:cs typeface="Arial Unicode MS"/>
              </a:rPr>
              <a:t>Interrupción</a:t>
            </a:r>
            <a:r>
              <a:rPr sz="650" spc="200" dirty="0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0033CC"/>
                </a:solidFill>
                <a:latin typeface="Arial Unicode MS"/>
                <a:cs typeface="Arial Unicode MS"/>
              </a:rPr>
              <a:t>del</a:t>
            </a:r>
            <a:r>
              <a:rPr sz="650" spc="204" dirty="0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0033CC"/>
                </a:solidFill>
                <a:latin typeface="Arial Unicode MS"/>
                <a:cs typeface="Arial Unicode MS"/>
              </a:rPr>
              <a:t>interruptor</a:t>
            </a:r>
            <a:endParaRPr sz="650">
              <a:latin typeface="Arial Unicode MS"/>
              <a:cs typeface="Arial Unicode MS"/>
            </a:endParaRPr>
          </a:p>
          <a:p>
            <a:pPr marL="482600">
              <a:lnSpc>
                <a:spcPct val="100000"/>
              </a:lnSpc>
              <a:spcBef>
                <a:spcPts val="415"/>
              </a:spcBef>
            </a:pPr>
            <a:r>
              <a:rPr sz="1200" spc="-20" dirty="0">
                <a:solidFill>
                  <a:srgbClr val="0033CC"/>
                </a:solidFill>
                <a:latin typeface="Arial Unicode MS"/>
                <a:cs typeface="Arial Unicode MS"/>
              </a:rPr>
              <a:t>Hora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358128" y="2606040"/>
            <a:ext cx="89852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50" dirty="0">
                <a:solidFill>
                  <a:srgbClr val="0033CC"/>
                </a:solidFill>
                <a:latin typeface="Arial Unicode MS"/>
                <a:cs typeface="Arial Unicode MS"/>
              </a:rPr>
              <a:t>Fallo </a:t>
            </a:r>
            <a:r>
              <a:rPr sz="950" spc="-10" dirty="0">
                <a:solidFill>
                  <a:srgbClr val="0033CC"/>
                </a:solidFill>
                <a:latin typeface="Arial Unicode MS"/>
                <a:cs typeface="Arial Unicode MS"/>
              </a:rPr>
              <a:t>despejado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630679" y="3884167"/>
            <a:ext cx="242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0033CC"/>
                </a:solidFill>
                <a:latin typeface="Arial Unicode MS"/>
                <a:cs typeface="Arial Unicode MS"/>
              </a:rPr>
              <a:t>BFI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723126" y="3909314"/>
            <a:ext cx="1073150" cy="321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0033CC"/>
                </a:solidFill>
                <a:latin typeface="Arial Unicode MS"/>
                <a:cs typeface="Arial Unicode MS"/>
              </a:rPr>
              <a:t>Interruptor</a:t>
            </a:r>
            <a:r>
              <a:rPr sz="750" spc="265" dirty="0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0033CC"/>
                </a:solidFill>
                <a:latin typeface="Arial Unicode MS"/>
                <a:cs typeface="Arial Unicode MS"/>
              </a:rPr>
              <a:t>de</a:t>
            </a:r>
            <a:r>
              <a:rPr sz="750" spc="265" dirty="0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0033CC"/>
                </a:solidFill>
                <a:latin typeface="Arial Unicode MS"/>
                <a:cs typeface="Arial Unicode MS"/>
              </a:rPr>
              <a:t>respaldo</a:t>
            </a:r>
            <a:endParaRPr sz="750">
              <a:latin typeface="Arial Unicode MS"/>
              <a:cs typeface="Arial Unicode MS"/>
            </a:endParaRPr>
          </a:p>
          <a:p>
            <a:pPr marL="61594">
              <a:lnSpc>
                <a:spcPct val="100000"/>
              </a:lnSpc>
              <a:spcBef>
                <a:spcPts val="650"/>
              </a:spcBef>
            </a:pPr>
            <a:r>
              <a:rPr sz="650" dirty="0">
                <a:solidFill>
                  <a:srgbClr val="0033CC"/>
                </a:solidFill>
                <a:latin typeface="Arial Unicode MS"/>
                <a:cs typeface="Arial Unicode MS"/>
              </a:rPr>
              <a:t>Tiempo</a:t>
            </a:r>
            <a:r>
              <a:rPr sz="650" spc="55" dirty="0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sz="650" dirty="0">
                <a:solidFill>
                  <a:srgbClr val="0033CC"/>
                </a:solidFill>
                <a:latin typeface="Arial Unicode MS"/>
                <a:cs typeface="Arial Unicode MS"/>
              </a:rPr>
              <a:t>de</a:t>
            </a:r>
            <a:r>
              <a:rPr sz="650" spc="55" dirty="0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sz="650" spc="-10" dirty="0">
                <a:solidFill>
                  <a:srgbClr val="0033CC"/>
                </a:solidFill>
                <a:latin typeface="Arial Unicode MS"/>
                <a:cs typeface="Arial Unicode MS"/>
              </a:rPr>
              <a:t>interrupción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887206" y="3852163"/>
            <a:ext cx="366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0033CC"/>
                </a:solidFill>
                <a:latin typeface="Arial Unicode MS"/>
                <a:cs typeface="Arial Unicode MS"/>
              </a:rPr>
              <a:t>Hora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182620" y="4265167"/>
            <a:ext cx="2921635" cy="516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1280" algn="r">
              <a:lnSpc>
                <a:spcPts val="1355"/>
              </a:lnSpc>
              <a:spcBef>
                <a:spcPts val="100"/>
              </a:spcBef>
            </a:pPr>
            <a:r>
              <a:rPr sz="1200" spc="-25" dirty="0">
                <a:solidFill>
                  <a:srgbClr val="0033CC"/>
                </a:solidFill>
                <a:latin typeface="Arial Unicode MS"/>
                <a:cs typeface="Arial Unicode MS"/>
              </a:rPr>
              <a:t>BF</a:t>
            </a:r>
            <a:endParaRPr sz="1200">
              <a:latin typeface="Arial Unicode MS"/>
              <a:cs typeface="Arial Unicode MS"/>
            </a:endParaRPr>
          </a:p>
          <a:p>
            <a:pPr marR="46990" algn="r">
              <a:lnSpc>
                <a:spcPts val="1215"/>
              </a:lnSpc>
              <a:tabLst>
                <a:tab pos="468630" algn="l"/>
                <a:tab pos="2599055" algn="l"/>
              </a:tabLst>
            </a:pPr>
            <a:r>
              <a:rPr sz="1725" baseline="4830" dirty="0">
                <a:solidFill>
                  <a:srgbClr val="0033CC"/>
                </a:solidFill>
                <a:latin typeface="Arial Unicode MS"/>
                <a:cs typeface="Arial Unicode MS"/>
              </a:rPr>
              <a:t>62 -</a:t>
            </a:r>
            <a:r>
              <a:rPr sz="1725" spc="-75" baseline="4830" dirty="0">
                <a:solidFill>
                  <a:srgbClr val="0033CC"/>
                </a:solidFill>
                <a:latin typeface="Arial Unicode MS"/>
                <a:cs typeface="Arial Unicode MS"/>
              </a:rPr>
              <a:t>1</a:t>
            </a:r>
            <a:r>
              <a:rPr sz="1725" baseline="4830" dirty="0">
                <a:solidFill>
                  <a:srgbClr val="0033CC"/>
                </a:solidFill>
                <a:latin typeface="Arial Unicode MS"/>
                <a:cs typeface="Arial Unicode MS"/>
              </a:rPr>
              <a:t>	</a:t>
            </a:r>
            <a:r>
              <a:rPr sz="825" baseline="10101" dirty="0">
                <a:solidFill>
                  <a:srgbClr val="0033CC"/>
                </a:solidFill>
                <a:latin typeface="Arial Unicode MS"/>
                <a:cs typeface="Arial Unicode MS"/>
              </a:rPr>
              <a:t>Tiempo</a:t>
            </a:r>
            <a:r>
              <a:rPr sz="825" spc="195" baseline="10101" dirty="0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sz="825" baseline="10101" dirty="0">
                <a:solidFill>
                  <a:srgbClr val="0033CC"/>
                </a:solidFill>
                <a:latin typeface="Arial Unicode MS"/>
                <a:cs typeface="Arial Unicode MS"/>
              </a:rPr>
              <a:t>del</a:t>
            </a:r>
            <a:r>
              <a:rPr sz="825" spc="202" baseline="10101" dirty="0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sz="825" baseline="10101" dirty="0">
                <a:solidFill>
                  <a:srgbClr val="0033CC"/>
                </a:solidFill>
                <a:latin typeface="Arial Unicode MS"/>
                <a:cs typeface="Arial Unicode MS"/>
              </a:rPr>
              <a:t>temporizador</a:t>
            </a:r>
            <a:r>
              <a:rPr sz="825" spc="202" baseline="10101" dirty="0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sz="825" spc="-37" baseline="10101" dirty="0">
                <a:solidFill>
                  <a:srgbClr val="0033CC"/>
                </a:solidFill>
                <a:latin typeface="Arial Unicode MS"/>
                <a:cs typeface="Arial Unicode MS"/>
              </a:rPr>
              <a:t>BF</a:t>
            </a:r>
            <a:r>
              <a:rPr sz="825" baseline="10101" dirty="0">
                <a:solidFill>
                  <a:srgbClr val="0033CC"/>
                </a:solidFill>
                <a:latin typeface="Arial Unicode MS"/>
                <a:cs typeface="Arial Unicode MS"/>
              </a:rPr>
              <a:t>	</a:t>
            </a:r>
            <a:r>
              <a:rPr sz="850" spc="-20" dirty="0">
                <a:solidFill>
                  <a:srgbClr val="0033CC"/>
                </a:solidFill>
                <a:latin typeface="Arial Unicode MS"/>
                <a:cs typeface="Arial Unicode MS"/>
              </a:rPr>
              <a:t>Viaje</a:t>
            </a:r>
            <a:endParaRPr sz="850">
              <a:latin typeface="Arial Unicode MS"/>
              <a:cs typeface="Arial Unicode MS"/>
            </a:endParaRPr>
          </a:p>
          <a:p>
            <a:pPr marR="30480" algn="r">
              <a:lnSpc>
                <a:spcPts val="1295"/>
              </a:lnSpc>
            </a:pPr>
            <a:r>
              <a:rPr sz="1150" spc="45" dirty="0">
                <a:solidFill>
                  <a:srgbClr val="0033CC"/>
                </a:solidFill>
                <a:latin typeface="Arial Unicode MS"/>
                <a:cs typeface="Arial Unicode MS"/>
              </a:rPr>
              <a:t>Mando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995677" y="5149341"/>
            <a:ext cx="82994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50" dirty="0">
                <a:solidFill>
                  <a:srgbClr val="0033CC"/>
                </a:solidFill>
                <a:latin typeface="Arial Unicode MS"/>
                <a:cs typeface="Arial Unicode MS"/>
              </a:rPr>
              <a:t>Ocurre</a:t>
            </a:r>
            <a:r>
              <a:rPr sz="850" spc="105" dirty="0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sz="850" dirty="0">
                <a:solidFill>
                  <a:srgbClr val="0033CC"/>
                </a:solidFill>
                <a:latin typeface="Arial Unicode MS"/>
                <a:cs typeface="Arial Unicode MS"/>
              </a:rPr>
              <a:t>una</a:t>
            </a:r>
            <a:r>
              <a:rPr sz="850" spc="110" dirty="0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sz="850" spc="-10" dirty="0">
                <a:solidFill>
                  <a:srgbClr val="0033CC"/>
                </a:solidFill>
                <a:latin typeface="Arial Unicode MS"/>
                <a:cs typeface="Arial Unicode MS"/>
              </a:rPr>
              <a:t>falla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0654" y="2081783"/>
            <a:ext cx="8641842" cy="470611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434582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64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400" b="1" spc="-57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950" b="1" spc="5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4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11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35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18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950" b="1" spc="-3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47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-5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950" b="1" spc="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1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00" b="1" spc="-53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300" b="1" spc="-7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-22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300" b="1" spc="-25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300" b="1" spc="-4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5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10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300" b="1" spc="8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3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7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9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9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47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7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3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5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0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1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2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8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b="1" spc="-13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-509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87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70" dirty="0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sz="1400" b="1" spc="-204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b="1" spc="-1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8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39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95" dirty="0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201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1893061" y="1293621"/>
            <a:ext cx="593725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140" dirty="0">
                <a:solidFill>
                  <a:srgbClr val="70309F"/>
                </a:solidFill>
                <a:latin typeface="Trebuchet MS"/>
                <a:cs typeface="Trebuchet MS"/>
              </a:rPr>
              <a:t>Descarga</a:t>
            </a:r>
            <a:r>
              <a:rPr sz="2500" b="1" spc="-10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500" b="1" spc="105" dirty="0">
                <a:solidFill>
                  <a:srgbClr val="70309F"/>
                </a:solidFill>
                <a:latin typeface="Trebuchet MS"/>
                <a:cs typeface="Trebuchet MS"/>
              </a:rPr>
              <a:t>disruptiva</a:t>
            </a:r>
            <a:r>
              <a:rPr sz="2500" b="1" spc="-9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500" b="1" spc="80" dirty="0">
                <a:solidFill>
                  <a:srgbClr val="70309F"/>
                </a:solidFill>
                <a:latin typeface="Trebuchet MS"/>
                <a:cs typeface="Trebuchet MS"/>
              </a:rPr>
              <a:t>y</a:t>
            </a:r>
            <a:r>
              <a:rPr sz="2500" b="1" spc="-10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500" b="1" spc="100" dirty="0">
                <a:solidFill>
                  <a:srgbClr val="70309F"/>
                </a:solidFill>
                <a:latin typeface="Trebuchet MS"/>
                <a:cs typeface="Trebuchet MS"/>
              </a:rPr>
              <a:t>poste</a:t>
            </a:r>
            <a:r>
              <a:rPr sz="2500" b="1" spc="-9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500" b="1" spc="114" dirty="0">
                <a:solidFill>
                  <a:srgbClr val="70309F"/>
                </a:solidFill>
                <a:latin typeface="Trebuchet MS"/>
                <a:cs typeface="Trebuchet MS"/>
              </a:rPr>
              <a:t>atascado</a:t>
            </a:r>
            <a:endParaRPr sz="2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21001" y="2865120"/>
            <a:ext cx="568960" cy="569595"/>
          </a:xfrm>
          <a:custGeom>
            <a:avLst/>
            <a:gdLst/>
            <a:ahLst/>
            <a:cxnLst/>
            <a:rect l="l" t="t" r="r" b="b"/>
            <a:pathLst>
              <a:path w="568960" h="569595">
                <a:moveTo>
                  <a:pt x="0" y="284225"/>
                </a:moveTo>
                <a:lnTo>
                  <a:pt x="3720" y="238123"/>
                </a:lnTo>
                <a:lnTo>
                  <a:pt x="14490" y="194389"/>
                </a:lnTo>
                <a:lnTo>
                  <a:pt x="31725" y="153608"/>
                </a:lnTo>
                <a:lnTo>
                  <a:pt x="54839" y="116366"/>
                </a:lnTo>
                <a:lnTo>
                  <a:pt x="83248" y="83248"/>
                </a:lnTo>
                <a:lnTo>
                  <a:pt x="116366" y="54839"/>
                </a:lnTo>
                <a:lnTo>
                  <a:pt x="153608" y="31725"/>
                </a:lnTo>
                <a:lnTo>
                  <a:pt x="194389" y="14490"/>
                </a:lnTo>
                <a:lnTo>
                  <a:pt x="238123" y="3720"/>
                </a:lnTo>
                <a:lnTo>
                  <a:pt x="284226" y="0"/>
                </a:lnTo>
                <a:lnTo>
                  <a:pt x="330328" y="3720"/>
                </a:lnTo>
                <a:lnTo>
                  <a:pt x="374062" y="14490"/>
                </a:lnTo>
                <a:lnTo>
                  <a:pt x="414843" y="31725"/>
                </a:lnTo>
                <a:lnTo>
                  <a:pt x="452085" y="54839"/>
                </a:lnTo>
                <a:lnTo>
                  <a:pt x="485203" y="83248"/>
                </a:lnTo>
                <a:lnTo>
                  <a:pt x="513612" y="116366"/>
                </a:lnTo>
                <a:lnTo>
                  <a:pt x="536726" y="153608"/>
                </a:lnTo>
                <a:lnTo>
                  <a:pt x="553961" y="194389"/>
                </a:lnTo>
                <a:lnTo>
                  <a:pt x="564731" y="238123"/>
                </a:lnTo>
                <a:lnTo>
                  <a:pt x="568452" y="284225"/>
                </a:lnTo>
                <a:lnTo>
                  <a:pt x="564731" y="330535"/>
                </a:lnTo>
                <a:lnTo>
                  <a:pt x="553961" y="374434"/>
                </a:lnTo>
                <a:lnTo>
                  <a:pt x="536726" y="415344"/>
                </a:lnTo>
                <a:lnTo>
                  <a:pt x="513612" y="452682"/>
                </a:lnTo>
                <a:lnTo>
                  <a:pt x="485203" y="485870"/>
                </a:lnTo>
                <a:lnTo>
                  <a:pt x="452085" y="514325"/>
                </a:lnTo>
                <a:lnTo>
                  <a:pt x="414843" y="537468"/>
                </a:lnTo>
                <a:lnTo>
                  <a:pt x="374062" y="554717"/>
                </a:lnTo>
                <a:lnTo>
                  <a:pt x="330328" y="565493"/>
                </a:lnTo>
                <a:lnTo>
                  <a:pt x="284226" y="569213"/>
                </a:lnTo>
                <a:lnTo>
                  <a:pt x="238123" y="565493"/>
                </a:lnTo>
                <a:lnTo>
                  <a:pt x="194389" y="554717"/>
                </a:lnTo>
                <a:lnTo>
                  <a:pt x="153608" y="537468"/>
                </a:lnTo>
                <a:lnTo>
                  <a:pt x="116366" y="514325"/>
                </a:lnTo>
                <a:lnTo>
                  <a:pt x="83248" y="485870"/>
                </a:lnTo>
                <a:lnTo>
                  <a:pt x="54839" y="452682"/>
                </a:lnTo>
                <a:lnTo>
                  <a:pt x="31725" y="415344"/>
                </a:lnTo>
                <a:lnTo>
                  <a:pt x="14490" y="374434"/>
                </a:lnTo>
                <a:lnTo>
                  <a:pt x="3720" y="330535"/>
                </a:lnTo>
                <a:lnTo>
                  <a:pt x="0" y="284225"/>
                </a:lnTo>
                <a:close/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631179" y="3502914"/>
            <a:ext cx="489584" cy="0"/>
          </a:xfrm>
          <a:custGeom>
            <a:avLst/>
            <a:gdLst/>
            <a:ahLst/>
            <a:cxnLst/>
            <a:rect l="l" t="t" r="r" b="b"/>
            <a:pathLst>
              <a:path w="489585">
                <a:moveTo>
                  <a:pt x="0" y="0"/>
                </a:moveTo>
                <a:lnTo>
                  <a:pt x="48920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31179" y="3811523"/>
            <a:ext cx="489584" cy="0"/>
          </a:xfrm>
          <a:custGeom>
            <a:avLst/>
            <a:gdLst/>
            <a:ahLst/>
            <a:cxnLst/>
            <a:rect l="l" t="t" r="r" b="b"/>
            <a:pathLst>
              <a:path w="489585">
                <a:moveTo>
                  <a:pt x="0" y="0"/>
                </a:moveTo>
                <a:lnTo>
                  <a:pt x="48920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5792781" y="3404673"/>
            <a:ext cx="809625" cy="506095"/>
            <a:chOff x="5792781" y="3404673"/>
            <a:chExt cx="809625" cy="506095"/>
          </a:xfrm>
        </p:grpSpPr>
        <p:sp>
          <p:nvSpPr>
            <p:cNvPr id="6" name="object 6"/>
            <p:cNvSpPr/>
            <p:nvPr/>
          </p:nvSpPr>
          <p:spPr>
            <a:xfrm>
              <a:off x="6120384" y="3661410"/>
              <a:ext cx="481965" cy="0"/>
            </a:xfrm>
            <a:custGeom>
              <a:avLst/>
              <a:gdLst/>
              <a:ahLst/>
              <a:cxnLst/>
              <a:rect l="l" t="t" r="r" b="b"/>
              <a:pathLst>
                <a:path w="481965">
                  <a:moveTo>
                    <a:pt x="481584" y="0"/>
                  </a:moveTo>
                  <a:lnTo>
                    <a:pt x="0" y="0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804154" y="3416046"/>
              <a:ext cx="628015" cy="483234"/>
            </a:xfrm>
            <a:custGeom>
              <a:avLst/>
              <a:gdLst/>
              <a:ahLst/>
              <a:cxnLst/>
              <a:rect l="l" t="t" r="r" b="b"/>
              <a:pathLst>
                <a:path w="628014" h="483235">
                  <a:moveTo>
                    <a:pt x="627888" y="241553"/>
                  </a:moveTo>
                  <a:lnTo>
                    <a:pt x="603068" y="206583"/>
                  </a:lnTo>
                  <a:lnTo>
                    <a:pt x="573164" y="173565"/>
                  </a:lnTo>
                  <a:lnTo>
                    <a:pt x="538487" y="142668"/>
                  </a:lnTo>
                  <a:lnTo>
                    <a:pt x="499347" y="114062"/>
                  </a:lnTo>
                  <a:lnTo>
                    <a:pt x="456057" y="87915"/>
                  </a:lnTo>
                  <a:lnTo>
                    <a:pt x="408925" y="64398"/>
                  </a:lnTo>
                  <a:lnTo>
                    <a:pt x="358264" y="43678"/>
                  </a:lnTo>
                  <a:lnTo>
                    <a:pt x="304385" y="25926"/>
                  </a:lnTo>
                  <a:lnTo>
                    <a:pt x="247598" y="11310"/>
                  </a:lnTo>
                  <a:lnTo>
                    <a:pt x="188214" y="0"/>
                  </a:lnTo>
                  <a:lnTo>
                    <a:pt x="0" y="0"/>
                  </a:lnTo>
                  <a:lnTo>
                    <a:pt x="28905" y="42321"/>
                  </a:lnTo>
                  <a:lnTo>
                    <a:pt x="52030" y="85601"/>
                  </a:lnTo>
                  <a:lnTo>
                    <a:pt x="69373" y="129627"/>
                  </a:lnTo>
                  <a:lnTo>
                    <a:pt x="80935" y="174184"/>
                  </a:lnTo>
                  <a:lnTo>
                    <a:pt x="86716" y="219062"/>
                  </a:lnTo>
                  <a:lnTo>
                    <a:pt x="86716" y="482345"/>
                  </a:lnTo>
                  <a:lnTo>
                    <a:pt x="190500" y="482345"/>
                  </a:lnTo>
                  <a:lnTo>
                    <a:pt x="190500" y="482662"/>
                  </a:lnTo>
                  <a:lnTo>
                    <a:pt x="247371" y="471591"/>
                  </a:lnTo>
                  <a:lnTo>
                    <a:pt x="303946" y="456815"/>
                  </a:lnTo>
                  <a:lnTo>
                    <a:pt x="357640" y="438949"/>
                  </a:lnTo>
                  <a:lnTo>
                    <a:pt x="408157" y="418161"/>
                  </a:lnTo>
                  <a:lnTo>
                    <a:pt x="455199" y="394620"/>
                  </a:lnTo>
                  <a:lnTo>
                    <a:pt x="498469" y="368497"/>
                  </a:lnTo>
                  <a:lnTo>
                    <a:pt x="537671" y="339959"/>
                  </a:lnTo>
                  <a:lnTo>
                    <a:pt x="572505" y="309176"/>
                  </a:lnTo>
                  <a:lnTo>
                    <a:pt x="602677" y="276318"/>
                  </a:lnTo>
                  <a:lnTo>
                    <a:pt x="627888" y="241553"/>
                  </a:lnTo>
                  <a:close/>
                </a:path>
                <a:path w="628014" h="483235">
                  <a:moveTo>
                    <a:pt x="86716" y="482345"/>
                  </a:moveTo>
                  <a:lnTo>
                    <a:pt x="86716" y="264045"/>
                  </a:lnTo>
                  <a:lnTo>
                    <a:pt x="80935" y="308923"/>
                  </a:lnTo>
                  <a:lnTo>
                    <a:pt x="69373" y="353480"/>
                  </a:lnTo>
                  <a:lnTo>
                    <a:pt x="52030" y="397506"/>
                  </a:lnTo>
                  <a:lnTo>
                    <a:pt x="28905" y="440786"/>
                  </a:lnTo>
                  <a:lnTo>
                    <a:pt x="0" y="483107"/>
                  </a:lnTo>
                  <a:lnTo>
                    <a:pt x="761" y="482345"/>
                  </a:lnTo>
                  <a:lnTo>
                    <a:pt x="86716" y="482345"/>
                  </a:lnTo>
                  <a:close/>
                </a:path>
                <a:path w="628014" h="483235">
                  <a:moveTo>
                    <a:pt x="190500" y="482662"/>
                  </a:moveTo>
                  <a:lnTo>
                    <a:pt x="190500" y="482345"/>
                  </a:lnTo>
                  <a:lnTo>
                    <a:pt x="188214" y="483107"/>
                  </a:lnTo>
                  <a:lnTo>
                    <a:pt x="190500" y="4826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804154" y="3416046"/>
              <a:ext cx="628015" cy="483234"/>
            </a:xfrm>
            <a:custGeom>
              <a:avLst/>
              <a:gdLst/>
              <a:ahLst/>
              <a:cxnLst/>
              <a:rect l="l" t="t" r="r" b="b"/>
              <a:pathLst>
                <a:path w="628014" h="483235">
                  <a:moveTo>
                    <a:pt x="627888" y="241553"/>
                  </a:moveTo>
                  <a:lnTo>
                    <a:pt x="602677" y="276318"/>
                  </a:lnTo>
                  <a:lnTo>
                    <a:pt x="572505" y="309176"/>
                  </a:lnTo>
                  <a:lnTo>
                    <a:pt x="537671" y="339959"/>
                  </a:lnTo>
                  <a:lnTo>
                    <a:pt x="498469" y="368497"/>
                  </a:lnTo>
                  <a:lnTo>
                    <a:pt x="455199" y="394620"/>
                  </a:lnTo>
                  <a:lnTo>
                    <a:pt x="408157" y="418161"/>
                  </a:lnTo>
                  <a:lnTo>
                    <a:pt x="357640" y="438949"/>
                  </a:lnTo>
                  <a:lnTo>
                    <a:pt x="303946" y="456815"/>
                  </a:lnTo>
                  <a:lnTo>
                    <a:pt x="247371" y="471591"/>
                  </a:lnTo>
                  <a:lnTo>
                    <a:pt x="188214" y="483107"/>
                  </a:lnTo>
                  <a:lnTo>
                    <a:pt x="190500" y="482345"/>
                  </a:lnTo>
                  <a:lnTo>
                    <a:pt x="761" y="482345"/>
                  </a:lnTo>
                  <a:lnTo>
                    <a:pt x="0" y="483107"/>
                  </a:lnTo>
                  <a:lnTo>
                    <a:pt x="28905" y="440786"/>
                  </a:lnTo>
                  <a:lnTo>
                    <a:pt x="52030" y="397506"/>
                  </a:lnTo>
                  <a:lnTo>
                    <a:pt x="69373" y="353480"/>
                  </a:lnTo>
                  <a:lnTo>
                    <a:pt x="80935" y="308923"/>
                  </a:lnTo>
                  <a:lnTo>
                    <a:pt x="86716" y="264045"/>
                  </a:lnTo>
                  <a:lnTo>
                    <a:pt x="86716" y="219062"/>
                  </a:lnTo>
                  <a:lnTo>
                    <a:pt x="80935" y="174184"/>
                  </a:lnTo>
                  <a:lnTo>
                    <a:pt x="69373" y="129627"/>
                  </a:lnTo>
                  <a:lnTo>
                    <a:pt x="52030" y="85601"/>
                  </a:lnTo>
                  <a:lnTo>
                    <a:pt x="28905" y="42321"/>
                  </a:lnTo>
                  <a:lnTo>
                    <a:pt x="0" y="0"/>
                  </a:lnTo>
                  <a:lnTo>
                    <a:pt x="190500" y="0"/>
                  </a:lnTo>
                  <a:lnTo>
                    <a:pt x="188214" y="0"/>
                  </a:lnTo>
                  <a:lnTo>
                    <a:pt x="247598" y="11310"/>
                  </a:lnTo>
                  <a:lnTo>
                    <a:pt x="304385" y="25926"/>
                  </a:lnTo>
                  <a:lnTo>
                    <a:pt x="358264" y="43678"/>
                  </a:lnTo>
                  <a:lnTo>
                    <a:pt x="408925" y="64398"/>
                  </a:lnTo>
                  <a:lnTo>
                    <a:pt x="456057" y="87915"/>
                  </a:lnTo>
                  <a:lnTo>
                    <a:pt x="499347" y="114062"/>
                  </a:lnTo>
                  <a:lnTo>
                    <a:pt x="538487" y="142668"/>
                  </a:lnTo>
                  <a:lnTo>
                    <a:pt x="573164" y="173565"/>
                  </a:lnTo>
                  <a:lnTo>
                    <a:pt x="603068" y="206583"/>
                  </a:lnTo>
                  <a:lnTo>
                    <a:pt x="627888" y="241553"/>
                  </a:lnTo>
                  <a:close/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04916" y="3416046"/>
              <a:ext cx="627380" cy="483234"/>
            </a:xfrm>
            <a:custGeom>
              <a:avLst/>
              <a:gdLst/>
              <a:ahLst/>
              <a:cxnLst/>
              <a:rect l="l" t="t" r="r" b="b"/>
              <a:pathLst>
                <a:path w="627379" h="483235">
                  <a:moveTo>
                    <a:pt x="627126" y="241554"/>
                  </a:moveTo>
                  <a:lnTo>
                    <a:pt x="622216" y="192888"/>
                  </a:lnTo>
                  <a:lnTo>
                    <a:pt x="608135" y="147554"/>
                  </a:lnTo>
                  <a:lnTo>
                    <a:pt x="585857" y="106523"/>
                  </a:lnTo>
                  <a:lnTo>
                    <a:pt x="556355" y="70770"/>
                  </a:lnTo>
                  <a:lnTo>
                    <a:pt x="520602" y="41268"/>
                  </a:lnTo>
                  <a:lnTo>
                    <a:pt x="479571" y="18990"/>
                  </a:lnTo>
                  <a:lnTo>
                    <a:pt x="434237" y="4909"/>
                  </a:lnTo>
                  <a:lnTo>
                    <a:pt x="385572" y="0"/>
                  </a:lnTo>
                  <a:lnTo>
                    <a:pt x="0" y="0"/>
                  </a:lnTo>
                  <a:lnTo>
                    <a:pt x="0" y="482346"/>
                  </a:lnTo>
                  <a:lnTo>
                    <a:pt x="387096" y="482346"/>
                  </a:lnTo>
                  <a:lnTo>
                    <a:pt x="387096" y="482954"/>
                  </a:lnTo>
                  <a:lnTo>
                    <a:pt x="434237" y="478198"/>
                  </a:lnTo>
                  <a:lnTo>
                    <a:pt x="479571" y="464117"/>
                  </a:lnTo>
                  <a:lnTo>
                    <a:pt x="520602" y="441839"/>
                  </a:lnTo>
                  <a:lnTo>
                    <a:pt x="556355" y="412337"/>
                  </a:lnTo>
                  <a:lnTo>
                    <a:pt x="585857" y="376584"/>
                  </a:lnTo>
                  <a:lnTo>
                    <a:pt x="608135" y="335553"/>
                  </a:lnTo>
                  <a:lnTo>
                    <a:pt x="622216" y="290219"/>
                  </a:lnTo>
                  <a:lnTo>
                    <a:pt x="627126" y="241554"/>
                  </a:lnTo>
                  <a:close/>
                </a:path>
                <a:path w="627379" h="483235">
                  <a:moveTo>
                    <a:pt x="387096" y="482954"/>
                  </a:moveTo>
                  <a:lnTo>
                    <a:pt x="387096" y="482346"/>
                  </a:lnTo>
                  <a:lnTo>
                    <a:pt x="385572" y="483108"/>
                  </a:lnTo>
                  <a:lnTo>
                    <a:pt x="387096" y="48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04916" y="3416046"/>
              <a:ext cx="627380" cy="483234"/>
            </a:xfrm>
            <a:custGeom>
              <a:avLst/>
              <a:gdLst/>
              <a:ahLst/>
              <a:cxnLst/>
              <a:rect l="l" t="t" r="r" b="b"/>
              <a:pathLst>
                <a:path w="627379" h="483235">
                  <a:moveTo>
                    <a:pt x="387096" y="482346"/>
                  </a:moveTo>
                  <a:lnTo>
                    <a:pt x="0" y="482346"/>
                  </a:lnTo>
                  <a:lnTo>
                    <a:pt x="0" y="0"/>
                  </a:lnTo>
                  <a:lnTo>
                    <a:pt x="387096" y="0"/>
                  </a:lnTo>
                  <a:lnTo>
                    <a:pt x="385572" y="0"/>
                  </a:lnTo>
                  <a:lnTo>
                    <a:pt x="434237" y="4909"/>
                  </a:lnTo>
                  <a:lnTo>
                    <a:pt x="479571" y="18990"/>
                  </a:lnTo>
                  <a:lnTo>
                    <a:pt x="520602" y="41268"/>
                  </a:lnTo>
                  <a:lnTo>
                    <a:pt x="556355" y="70770"/>
                  </a:lnTo>
                  <a:lnTo>
                    <a:pt x="585857" y="106523"/>
                  </a:lnTo>
                  <a:lnTo>
                    <a:pt x="608135" y="147554"/>
                  </a:lnTo>
                  <a:lnTo>
                    <a:pt x="622216" y="192888"/>
                  </a:lnTo>
                  <a:lnTo>
                    <a:pt x="627126" y="241554"/>
                  </a:lnTo>
                  <a:lnTo>
                    <a:pt x="622216" y="290219"/>
                  </a:lnTo>
                  <a:lnTo>
                    <a:pt x="608135" y="335553"/>
                  </a:lnTo>
                  <a:lnTo>
                    <a:pt x="585857" y="376584"/>
                  </a:lnTo>
                  <a:lnTo>
                    <a:pt x="556355" y="412337"/>
                  </a:lnTo>
                  <a:lnTo>
                    <a:pt x="520602" y="441839"/>
                  </a:lnTo>
                  <a:lnTo>
                    <a:pt x="479571" y="464117"/>
                  </a:lnTo>
                  <a:lnTo>
                    <a:pt x="434237" y="478198"/>
                  </a:lnTo>
                  <a:lnTo>
                    <a:pt x="385572" y="483108"/>
                  </a:lnTo>
                  <a:lnTo>
                    <a:pt x="387096" y="482346"/>
                  </a:lnTo>
                  <a:close/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872233" y="2436876"/>
            <a:ext cx="260985" cy="0"/>
          </a:xfrm>
          <a:custGeom>
            <a:avLst/>
            <a:gdLst/>
            <a:ahLst/>
            <a:cxnLst/>
            <a:rect l="l" t="t" r="r" b="b"/>
            <a:pathLst>
              <a:path w="260985">
                <a:moveTo>
                  <a:pt x="0" y="0"/>
                </a:moveTo>
                <a:lnTo>
                  <a:pt x="26060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2263959" y="2295144"/>
            <a:ext cx="272415" cy="284480"/>
            <a:chOff x="2263959" y="2295144"/>
            <a:chExt cx="272415" cy="284480"/>
          </a:xfrm>
        </p:grpSpPr>
        <p:sp>
          <p:nvSpPr>
            <p:cNvPr id="13" name="object 13"/>
            <p:cNvSpPr/>
            <p:nvPr/>
          </p:nvSpPr>
          <p:spPr>
            <a:xfrm>
              <a:off x="2275331" y="2436876"/>
              <a:ext cx="260985" cy="0"/>
            </a:xfrm>
            <a:custGeom>
              <a:avLst/>
              <a:gdLst/>
              <a:ahLst/>
              <a:cxnLst/>
              <a:rect l="l" t="t" r="r" b="b"/>
              <a:pathLst>
                <a:path w="260985">
                  <a:moveTo>
                    <a:pt x="260604" y="0"/>
                  </a:moveTo>
                  <a:lnTo>
                    <a:pt x="0" y="0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75331" y="2295144"/>
              <a:ext cx="0" cy="284480"/>
            </a:xfrm>
            <a:custGeom>
              <a:avLst/>
              <a:gdLst/>
              <a:ahLst/>
              <a:cxnLst/>
              <a:rect l="l" t="t" r="r" b="b"/>
              <a:pathLst>
                <a:path h="284480">
                  <a:moveTo>
                    <a:pt x="0" y="0"/>
                  </a:moveTo>
                  <a:lnTo>
                    <a:pt x="0" y="284226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2132838" y="2295144"/>
            <a:ext cx="0" cy="284480"/>
          </a:xfrm>
          <a:custGeom>
            <a:avLst/>
            <a:gdLst/>
            <a:ahLst/>
            <a:cxnLst/>
            <a:rect l="l" t="t" r="r" b="b"/>
            <a:pathLst>
              <a:path h="284480">
                <a:moveTo>
                  <a:pt x="0" y="0"/>
                </a:moveTo>
                <a:lnTo>
                  <a:pt x="0" y="284226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238500" y="2642616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4">
                <a:moveTo>
                  <a:pt x="0" y="0"/>
                </a:moveTo>
                <a:lnTo>
                  <a:pt x="48158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238500" y="2942844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4">
                <a:moveTo>
                  <a:pt x="0" y="0"/>
                </a:moveTo>
                <a:lnTo>
                  <a:pt x="48158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3393243" y="2541327"/>
            <a:ext cx="808990" cy="508000"/>
            <a:chOff x="3393243" y="2541327"/>
            <a:chExt cx="808990" cy="508000"/>
          </a:xfrm>
        </p:grpSpPr>
        <p:sp>
          <p:nvSpPr>
            <p:cNvPr id="19" name="object 19"/>
            <p:cNvSpPr/>
            <p:nvPr/>
          </p:nvSpPr>
          <p:spPr>
            <a:xfrm>
              <a:off x="3720084" y="2792730"/>
              <a:ext cx="481965" cy="0"/>
            </a:xfrm>
            <a:custGeom>
              <a:avLst/>
              <a:gdLst/>
              <a:ahLst/>
              <a:cxnLst/>
              <a:rect l="l" t="t" r="r" b="b"/>
              <a:pathLst>
                <a:path w="481964">
                  <a:moveTo>
                    <a:pt x="481584" y="0"/>
                  </a:moveTo>
                  <a:lnTo>
                    <a:pt x="0" y="0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04616" y="2552700"/>
              <a:ext cx="630555" cy="485140"/>
            </a:xfrm>
            <a:custGeom>
              <a:avLst/>
              <a:gdLst/>
              <a:ahLst/>
              <a:cxnLst/>
              <a:rect l="l" t="t" r="r" b="b"/>
              <a:pathLst>
                <a:path w="630554" h="485139">
                  <a:moveTo>
                    <a:pt x="4367" y="3047"/>
                  </a:moveTo>
                  <a:lnTo>
                    <a:pt x="2286" y="0"/>
                  </a:lnTo>
                  <a:lnTo>
                    <a:pt x="0" y="3047"/>
                  </a:lnTo>
                  <a:lnTo>
                    <a:pt x="4367" y="3047"/>
                  </a:lnTo>
                  <a:close/>
                </a:path>
                <a:path w="630554" h="485139">
                  <a:moveTo>
                    <a:pt x="89002" y="484631"/>
                  </a:moveTo>
                  <a:lnTo>
                    <a:pt x="89002" y="264045"/>
                  </a:lnTo>
                  <a:lnTo>
                    <a:pt x="83221" y="308923"/>
                  </a:lnTo>
                  <a:lnTo>
                    <a:pt x="71659" y="353480"/>
                  </a:lnTo>
                  <a:lnTo>
                    <a:pt x="54316" y="397506"/>
                  </a:lnTo>
                  <a:lnTo>
                    <a:pt x="31191" y="440786"/>
                  </a:lnTo>
                  <a:lnTo>
                    <a:pt x="2286" y="483107"/>
                  </a:lnTo>
                  <a:lnTo>
                    <a:pt x="0" y="484631"/>
                  </a:lnTo>
                  <a:lnTo>
                    <a:pt x="89002" y="484631"/>
                  </a:lnTo>
                  <a:close/>
                </a:path>
                <a:path w="630554" h="485139">
                  <a:moveTo>
                    <a:pt x="630174" y="241553"/>
                  </a:moveTo>
                  <a:lnTo>
                    <a:pt x="605539" y="206583"/>
                  </a:lnTo>
                  <a:lnTo>
                    <a:pt x="575742" y="173565"/>
                  </a:lnTo>
                  <a:lnTo>
                    <a:pt x="541109" y="142668"/>
                  </a:lnTo>
                  <a:lnTo>
                    <a:pt x="501962" y="114062"/>
                  </a:lnTo>
                  <a:lnTo>
                    <a:pt x="458628" y="87915"/>
                  </a:lnTo>
                  <a:lnTo>
                    <a:pt x="411431" y="64398"/>
                  </a:lnTo>
                  <a:lnTo>
                    <a:pt x="360694" y="43678"/>
                  </a:lnTo>
                  <a:lnTo>
                    <a:pt x="306744" y="25926"/>
                  </a:lnTo>
                  <a:lnTo>
                    <a:pt x="249904" y="11310"/>
                  </a:lnTo>
                  <a:lnTo>
                    <a:pt x="190500" y="0"/>
                  </a:lnTo>
                  <a:lnTo>
                    <a:pt x="188976" y="3047"/>
                  </a:lnTo>
                  <a:lnTo>
                    <a:pt x="4367" y="3047"/>
                  </a:lnTo>
                  <a:lnTo>
                    <a:pt x="31191" y="42321"/>
                  </a:lnTo>
                  <a:lnTo>
                    <a:pt x="54316" y="85601"/>
                  </a:lnTo>
                  <a:lnTo>
                    <a:pt x="71659" y="129627"/>
                  </a:lnTo>
                  <a:lnTo>
                    <a:pt x="83221" y="174184"/>
                  </a:lnTo>
                  <a:lnTo>
                    <a:pt x="89002" y="219062"/>
                  </a:lnTo>
                  <a:lnTo>
                    <a:pt x="89002" y="484631"/>
                  </a:lnTo>
                  <a:lnTo>
                    <a:pt x="188976" y="484631"/>
                  </a:lnTo>
                  <a:lnTo>
                    <a:pt x="190500" y="483107"/>
                  </a:lnTo>
                  <a:lnTo>
                    <a:pt x="249678" y="471591"/>
                  </a:lnTo>
                  <a:lnTo>
                    <a:pt x="306305" y="456815"/>
                  </a:lnTo>
                  <a:lnTo>
                    <a:pt x="360070" y="438949"/>
                  </a:lnTo>
                  <a:lnTo>
                    <a:pt x="410663" y="418161"/>
                  </a:lnTo>
                  <a:lnTo>
                    <a:pt x="457771" y="394620"/>
                  </a:lnTo>
                  <a:lnTo>
                    <a:pt x="501085" y="368497"/>
                  </a:lnTo>
                  <a:lnTo>
                    <a:pt x="540293" y="339959"/>
                  </a:lnTo>
                  <a:lnTo>
                    <a:pt x="575084" y="309176"/>
                  </a:lnTo>
                  <a:lnTo>
                    <a:pt x="605148" y="276318"/>
                  </a:lnTo>
                  <a:lnTo>
                    <a:pt x="630174" y="2415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04616" y="2552700"/>
              <a:ext cx="630555" cy="485140"/>
            </a:xfrm>
            <a:custGeom>
              <a:avLst/>
              <a:gdLst/>
              <a:ahLst/>
              <a:cxnLst/>
              <a:rect l="l" t="t" r="r" b="b"/>
              <a:pathLst>
                <a:path w="630554" h="485139">
                  <a:moveTo>
                    <a:pt x="630174" y="241553"/>
                  </a:moveTo>
                  <a:lnTo>
                    <a:pt x="605148" y="276318"/>
                  </a:lnTo>
                  <a:lnTo>
                    <a:pt x="575084" y="309176"/>
                  </a:lnTo>
                  <a:lnTo>
                    <a:pt x="540293" y="339959"/>
                  </a:lnTo>
                  <a:lnTo>
                    <a:pt x="501085" y="368497"/>
                  </a:lnTo>
                  <a:lnTo>
                    <a:pt x="457771" y="394620"/>
                  </a:lnTo>
                  <a:lnTo>
                    <a:pt x="410663" y="418161"/>
                  </a:lnTo>
                  <a:lnTo>
                    <a:pt x="360070" y="438949"/>
                  </a:lnTo>
                  <a:lnTo>
                    <a:pt x="306305" y="456815"/>
                  </a:lnTo>
                  <a:lnTo>
                    <a:pt x="249678" y="471591"/>
                  </a:lnTo>
                  <a:lnTo>
                    <a:pt x="190500" y="483107"/>
                  </a:lnTo>
                  <a:lnTo>
                    <a:pt x="188976" y="484631"/>
                  </a:lnTo>
                  <a:lnTo>
                    <a:pt x="0" y="484631"/>
                  </a:lnTo>
                  <a:lnTo>
                    <a:pt x="2286" y="483107"/>
                  </a:lnTo>
                  <a:lnTo>
                    <a:pt x="31191" y="440786"/>
                  </a:lnTo>
                  <a:lnTo>
                    <a:pt x="54316" y="397506"/>
                  </a:lnTo>
                  <a:lnTo>
                    <a:pt x="71659" y="353480"/>
                  </a:lnTo>
                  <a:lnTo>
                    <a:pt x="83221" y="308923"/>
                  </a:lnTo>
                  <a:lnTo>
                    <a:pt x="89002" y="264045"/>
                  </a:lnTo>
                  <a:lnTo>
                    <a:pt x="89002" y="219062"/>
                  </a:lnTo>
                  <a:lnTo>
                    <a:pt x="83221" y="174184"/>
                  </a:lnTo>
                  <a:lnTo>
                    <a:pt x="71659" y="129627"/>
                  </a:lnTo>
                  <a:lnTo>
                    <a:pt x="54316" y="85601"/>
                  </a:lnTo>
                  <a:lnTo>
                    <a:pt x="31191" y="42321"/>
                  </a:lnTo>
                  <a:lnTo>
                    <a:pt x="2286" y="0"/>
                  </a:lnTo>
                  <a:lnTo>
                    <a:pt x="0" y="3047"/>
                  </a:lnTo>
                  <a:lnTo>
                    <a:pt x="188976" y="3047"/>
                  </a:lnTo>
                  <a:lnTo>
                    <a:pt x="190500" y="0"/>
                  </a:lnTo>
                  <a:lnTo>
                    <a:pt x="249904" y="11310"/>
                  </a:lnTo>
                  <a:lnTo>
                    <a:pt x="306744" y="25926"/>
                  </a:lnTo>
                  <a:lnTo>
                    <a:pt x="360694" y="43678"/>
                  </a:lnTo>
                  <a:lnTo>
                    <a:pt x="411431" y="64398"/>
                  </a:lnTo>
                  <a:lnTo>
                    <a:pt x="458628" y="87915"/>
                  </a:lnTo>
                  <a:lnTo>
                    <a:pt x="501962" y="114062"/>
                  </a:lnTo>
                  <a:lnTo>
                    <a:pt x="541109" y="142668"/>
                  </a:lnTo>
                  <a:lnTo>
                    <a:pt x="575742" y="173565"/>
                  </a:lnTo>
                  <a:lnTo>
                    <a:pt x="605539" y="206583"/>
                  </a:lnTo>
                  <a:lnTo>
                    <a:pt x="630174" y="241553"/>
                  </a:lnTo>
                  <a:close/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3262121" y="5643371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4">
                <a:moveTo>
                  <a:pt x="0" y="0"/>
                </a:moveTo>
                <a:lnTo>
                  <a:pt x="48158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262121" y="5943600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4">
                <a:moveTo>
                  <a:pt x="0" y="0"/>
                </a:moveTo>
                <a:lnTo>
                  <a:pt x="48158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3421437" y="5541321"/>
            <a:ext cx="812800" cy="508634"/>
            <a:chOff x="3421437" y="5541321"/>
            <a:chExt cx="812800" cy="508634"/>
          </a:xfrm>
        </p:grpSpPr>
        <p:sp>
          <p:nvSpPr>
            <p:cNvPr id="25" name="object 25"/>
            <p:cNvSpPr/>
            <p:nvPr/>
          </p:nvSpPr>
          <p:spPr>
            <a:xfrm>
              <a:off x="3743706" y="5793485"/>
              <a:ext cx="490220" cy="0"/>
            </a:xfrm>
            <a:custGeom>
              <a:avLst/>
              <a:gdLst/>
              <a:ahLst/>
              <a:cxnLst/>
              <a:rect l="l" t="t" r="r" b="b"/>
              <a:pathLst>
                <a:path w="490220">
                  <a:moveTo>
                    <a:pt x="489965" y="0"/>
                  </a:moveTo>
                  <a:lnTo>
                    <a:pt x="0" y="0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432810" y="5552693"/>
              <a:ext cx="628015" cy="485775"/>
            </a:xfrm>
            <a:custGeom>
              <a:avLst/>
              <a:gdLst/>
              <a:ahLst/>
              <a:cxnLst/>
              <a:rect l="l" t="t" r="r" b="b"/>
              <a:pathLst>
                <a:path w="628014" h="485775">
                  <a:moveTo>
                    <a:pt x="627888" y="241553"/>
                  </a:moveTo>
                  <a:lnTo>
                    <a:pt x="603068" y="206583"/>
                  </a:lnTo>
                  <a:lnTo>
                    <a:pt x="573164" y="173565"/>
                  </a:lnTo>
                  <a:lnTo>
                    <a:pt x="538487" y="142668"/>
                  </a:lnTo>
                  <a:lnTo>
                    <a:pt x="499347" y="114062"/>
                  </a:lnTo>
                  <a:lnTo>
                    <a:pt x="456057" y="87915"/>
                  </a:lnTo>
                  <a:lnTo>
                    <a:pt x="408925" y="64398"/>
                  </a:lnTo>
                  <a:lnTo>
                    <a:pt x="358264" y="43678"/>
                  </a:lnTo>
                  <a:lnTo>
                    <a:pt x="304385" y="25926"/>
                  </a:lnTo>
                  <a:lnTo>
                    <a:pt x="247598" y="11310"/>
                  </a:lnTo>
                  <a:lnTo>
                    <a:pt x="188214" y="0"/>
                  </a:lnTo>
                  <a:lnTo>
                    <a:pt x="185165" y="3809"/>
                  </a:lnTo>
                  <a:lnTo>
                    <a:pt x="3047" y="3809"/>
                  </a:lnTo>
                  <a:lnTo>
                    <a:pt x="0" y="0"/>
                  </a:lnTo>
                  <a:lnTo>
                    <a:pt x="28905" y="42321"/>
                  </a:lnTo>
                  <a:lnTo>
                    <a:pt x="52030" y="85601"/>
                  </a:lnTo>
                  <a:lnTo>
                    <a:pt x="69373" y="129627"/>
                  </a:lnTo>
                  <a:lnTo>
                    <a:pt x="80935" y="174184"/>
                  </a:lnTo>
                  <a:lnTo>
                    <a:pt x="86716" y="219062"/>
                  </a:lnTo>
                  <a:lnTo>
                    <a:pt x="86716" y="264045"/>
                  </a:lnTo>
                  <a:lnTo>
                    <a:pt x="80935" y="308923"/>
                  </a:lnTo>
                  <a:lnTo>
                    <a:pt x="69373" y="353480"/>
                  </a:lnTo>
                  <a:lnTo>
                    <a:pt x="52030" y="397506"/>
                  </a:lnTo>
                  <a:lnTo>
                    <a:pt x="28905" y="440786"/>
                  </a:lnTo>
                  <a:lnTo>
                    <a:pt x="0" y="483107"/>
                  </a:lnTo>
                  <a:lnTo>
                    <a:pt x="3047" y="485393"/>
                  </a:lnTo>
                  <a:lnTo>
                    <a:pt x="185165" y="485393"/>
                  </a:lnTo>
                  <a:lnTo>
                    <a:pt x="188214" y="483107"/>
                  </a:lnTo>
                  <a:lnTo>
                    <a:pt x="247371" y="471591"/>
                  </a:lnTo>
                  <a:lnTo>
                    <a:pt x="303946" y="456815"/>
                  </a:lnTo>
                  <a:lnTo>
                    <a:pt x="357640" y="438949"/>
                  </a:lnTo>
                  <a:lnTo>
                    <a:pt x="408157" y="418161"/>
                  </a:lnTo>
                  <a:lnTo>
                    <a:pt x="455199" y="394620"/>
                  </a:lnTo>
                  <a:lnTo>
                    <a:pt x="498469" y="368497"/>
                  </a:lnTo>
                  <a:lnTo>
                    <a:pt x="537671" y="339959"/>
                  </a:lnTo>
                  <a:lnTo>
                    <a:pt x="572505" y="309176"/>
                  </a:lnTo>
                  <a:lnTo>
                    <a:pt x="602677" y="276318"/>
                  </a:lnTo>
                  <a:lnTo>
                    <a:pt x="627888" y="2415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432810" y="5552693"/>
              <a:ext cx="628015" cy="485775"/>
            </a:xfrm>
            <a:custGeom>
              <a:avLst/>
              <a:gdLst/>
              <a:ahLst/>
              <a:cxnLst/>
              <a:rect l="l" t="t" r="r" b="b"/>
              <a:pathLst>
                <a:path w="628014" h="485775">
                  <a:moveTo>
                    <a:pt x="627888" y="241553"/>
                  </a:moveTo>
                  <a:lnTo>
                    <a:pt x="602677" y="276318"/>
                  </a:lnTo>
                  <a:lnTo>
                    <a:pt x="572505" y="309176"/>
                  </a:lnTo>
                  <a:lnTo>
                    <a:pt x="537671" y="339959"/>
                  </a:lnTo>
                  <a:lnTo>
                    <a:pt x="498469" y="368497"/>
                  </a:lnTo>
                  <a:lnTo>
                    <a:pt x="455199" y="394620"/>
                  </a:lnTo>
                  <a:lnTo>
                    <a:pt x="408157" y="418161"/>
                  </a:lnTo>
                  <a:lnTo>
                    <a:pt x="357640" y="438949"/>
                  </a:lnTo>
                  <a:lnTo>
                    <a:pt x="303946" y="456815"/>
                  </a:lnTo>
                  <a:lnTo>
                    <a:pt x="247371" y="471591"/>
                  </a:lnTo>
                  <a:lnTo>
                    <a:pt x="188214" y="483107"/>
                  </a:lnTo>
                  <a:lnTo>
                    <a:pt x="185165" y="485393"/>
                  </a:lnTo>
                  <a:lnTo>
                    <a:pt x="3047" y="485393"/>
                  </a:lnTo>
                  <a:lnTo>
                    <a:pt x="0" y="483107"/>
                  </a:lnTo>
                  <a:lnTo>
                    <a:pt x="28905" y="440786"/>
                  </a:lnTo>
                  <a:lnTo>
                    <a:pt x="52030" y="397506"/>
                  </a:lnTo>
                  <a:lnTo>
                    <a:pt x="69373" y="353480"/>
                  </a:lnTo>
                  <a:lnTo>
                    <a:pt x="80935" y="308923"/>
                  </a:lnTo>
                  <a:lnTo>
                    <a:pt x="86716" y="264045"/>
                  </a:lnTo>
                  <a:lnTo>
                    <a:pt x="86716" y="219062"/>
                  </a:lnTo>
                  <a:lnTo>
                    <a:pt x="80935" y="174184"/>
                  </a:lnTo>
                  <a:lnTo>
                    <a:pt x="69373" y="129627"/>
                  </a:lnTo>
                  <a:lnTo>
                    <a:pt x="52030" y="85601"/>
                  </a:lnTo>
                  <a:lnTo>
                    <a:pt x="28905" y="42321"/>
                  </a:lnTo>
                  <a:lnTo>
                    <a:pt x="0" y="0"/>
                  </a:lnTo>
                  <a:lnTo>
                    <a:pt x="3047" y="3809"/>
                  </a:lnTo>
                  <a:lnTo>
                    <a:pt x="185165" y="3809"/>
                  </a:lnTo>
                  <a:lnTo>
                    <a:pt x="188214" y="0"/>
                  </a:lnTo>
                  <a:lnTo>
                    <a:pt x="247598" y="11310"/>
                  </a:lnTo>
                  <a:lnTo>
                    <a:pt x="304385" y="25926"/>
                  </a:lnTo>
                  <a:lnTo>
                    <a:pt x="358264" y="43678"/>
                  </a:lnTo>
                  <a:lnTo>
                    <a:pt x="408925" y="64398"/>
                  </a:lnTo>
                  <a:lnTo>
                    <a:pt x="456057" y="87915"/>
                  </a:lnTo>
                  <a:lnTo>
                    <a:pt x="499347" y="114062"/>
                  </a:lnTo>
                  <a:lnTo>
                    <a:pt x="538487" y="142668"/>
                  </a:lnTo>
                  <a:lnTo>
                    <a:pt x="573164" y="173565"/>
                  </a:lnTo>
                  <a:lnTo>
                    <a:pt x="603068" y="206583"/>
                  </a:lnTo>
                  <a:lnTo>
                    <a:pt x="627888" y="241553"/>
                  </a:lnTo>
                  <a:close/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435858" y="5552693"/>
              <a:ext cx="624840" cy="485775"/>
            </a:xfrm>
            <a:custGeom>
              <a:avLst/>
              <a:gdLst/>
              <a:ahLst/>
              <a:cxnLst/>
              <a:rect l="l" t="t" r="r" b="b"/>
              <a:pathLst>
                <a:path w="624839" h="485775">
                  <a:moveTo>
                    <a:pt x="624840" y="241553"/>
                  </a:moveTo>
                  <a:lnTo>
                    <a:pt x="619930" y="192888"/>
                  </a:lnTo>
                  <a:lnTo>
                    <a:pt x="605849" y="147554"/>
                  </a:lnTo>
                  <a:lnTo>
                    <a:pt x="583571" y="106523"/>
                  </a:lnTo>
                  <a:lnTo>
                    <a:pt x="554069" y="70770"/>
                  </a:lnTo>
                  <a:lnTo>
                    <a:pt x="518316" y="41268"/>
                  </a:lnTo>
                  <a:lnTo>
                    <a:pt x="477285" y="18990"/>
                  </a:lnTo>
                  <a:lnTo>
                    <a:pt x="431951" y="4909"/>
                  </a:lnTo>
                  <a:lnTo>
                    <a:pt x="383285" y="0"/>
                  </a:lnTo>
                  <a:lnTo>
                    <a:pt x="379475" y="3809"/>
                  </a:lnTo>
                  <a:lnTo>
                    <a:pt x="0" y="3809"/>
                  </a:lnTo>
                  <a:lnTo>
                    <a:pt x="0" y="485393"/>
                  </a:lnTo>
                  <a:lnTo>
                    <a:pt x="379475" y="485393"/>
                  </a:lnTo>
                  <a:lnTo>
                    <a:pt x="383285" y="483107"/>
                  </a:lnTo>
                  <a:lnTo>
                    <a:pt x="431951" y="478198"/>
                  </a:lnTo>
                  <a:lnTo>
                    <a:pt x="477285" y="464117"/>
                  </a:lnTo>
                  <a:lnTo>
                    <a:pt x="518316" y="441839"/>
                  </a:lnTo>
                  <a:lnTo>
                    <a:pt x="554069" y="412337"/>
                  </a:lnTo>
                  <a:lnTo>
                    <a:pt x="583571" y="376584"/>
                  </a:lnTo>
                  <a:lnTo>
                    <a:pt x="605849" y="335553"/>
                  </a:lnTo>
                  <a:lnTo>
                    <a:pt x="619930" y="290219"/>
                  </a:lnTo>
                  <a:lnTo>
                    <a:pt x="624840" y="2415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435858" y="5552693"/>
              <a:ext cx="624840" cy="485775"/>
            </a:xfrm>
            <a:custGeom>
              <a:avLst/>
              <a:gdLst/>
              <a:ahLst/>
              <a:cxnLst/>
              <a:rect l="l" t="t" r="r" b="b"/>
              <a:pathLst>
                <a:path w="624839" h="485775">
                  <a:moveTo>
                    <a:pt x="379475" y="485393"/>
                  </a:moveTo>
                  <a:lnTo>
                    <a:pt x="0" y="485393"/>
                  </a:lnTo>
                  <a:lnTo>
                    <a:pt x="0" y="3809"/>
                  </a:lnTo>
                  <a:lnTo>
                    <a:pt x="379475" y="3809"/>
                  </a:lnTo>
                  <a:lnTo>
                    <a:pt x="383285" y="0"/>
                  </a:lnTo>
                  <a:lnTo>
                    <a:pt x="431951" y="4909"/>
                  </a:lnTo>
                  <a:lnTo>
                    <a:pt x="477285" y="18990"/>
                  </a:lnTo>
                  <a:lnTo>
                    <a:pt x="518316" y="41268"/>
                  </a:lnTo>
                  <a:lnTo>
                    <a:pt x="554069" y="70770"/>
                  </a:lnTo>
                  <a:lnTo>
                    <a:pt x="583571" y="106523"/>
                  </a:lnTo>
                  <a:lnTo>
                    <a:pt x="605849" y="147554"/>
                  </a:lnTo>
                  <a:lnTo>
                    <a:pt x="619930" y="192888"/>
                  </a:lnTo>
                  <a:lnTo>
                    <a:pt x="624840" y="241553"/>
                  </a:lnTo>
                  <a:lnTo>
                    <a:pt x="619930" y="290219"/>
                  </a:lnTo>
                  <a:lnTo>
                    <a:pt x="605849" y="335553"/>
                  </a:lnTo>
                  <a:lnTo>
                    <a:pt x="583571" y="376584"/>
                  </a:lnTo>
                  <a:lnTo>
                    <a:pt x="554069" y="412337"/>
                  </a:lnTo>
                  <a:lnTo>
                    <a:pt x="518316" y="441839"/>
                  </a:lnTo>
                  <a:lnTo>
                    <a:pt x="477285" y="464117"/>
                  </a:lnTo>
                  <a:lnTo>
                    <a:pt x="431951" y="478198"/>
                  </a:lnTo>
                  <a:lnTo>
                    <a:pt x="383285" y="483107"/>
                  </a:lnTo>
                  <a:lnTo>
                    <a:pt x="379475" y="485393"/>
                  </a:lnTo>
                  <a:close/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2606801" y="2436876"/>
            <a:ext cx="631825" cy="205740"/>
          </a:xfrm>
          <a:custGeom>
            <a:avLst/>
            <a:gdLst/>
            <a:ahLst/>
            <a:cxnLst/>
            <a:rect l="l" t="t" r="r" b="b"/>
            <a:pathLst>
              <a:path w="631825" h="205739">
                <a:moveTo>
                  <a:pt x="0" y="0"/>
                </a:moveTo>
                <a:lnTo>
                  <a:pt x="252984" y="0"/>
                </a:lnTo>
                <a:lnTo>
                  <a:pt x="252984" y="205740"/>
                </a:lnTo>
                <a:lnTo>
                  <a:pt x="631698" y="205739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201667" y="2792729"/>
            <a:ext cx="458470" cy="561340"/>
          </a:xfrm>
          <a:custGeom>
            <a:avLst/>
            <a:gdLst/>
            <a:ahLst/>
            <a:cxnLst/>
            <a:rect l="l" t="t" r="r" b="b"/>
            <a:pathLst>
              <a:path w="458470" h="561339">
                <a:moveTo>
                  <a:pt x="0" y="0"/>
                </a:moveTo>
                <a:lnTo>
                  <a:pt x="182118" y="0"/>
                </a:lnTo>
                <a:lnTo>
                  <a:pt x="182118" y="560832"/>
                </a:lnTo>
                <a:lnTo>
                  <a:pt x="457962" y="560832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759708" y="3661409"/>
            <a:ext cx="900430" cy="237490"/>
          </a:xfrm>
          <a:custGeom>
            <a:avLst/>
            <a:gdLst/>
            <a:ahLst/>
            <a:cxnLst/>
            <a:rect l="l" t="t" r="r" b="b"/>
            <a:pathLst>
              <a:path w="900429" h="237489">
                <a:moveTo>
                  <a:pt x="0" y="236982"/>
                </a:moveTo>
                <a:lnTo>
                  <a:pt x="355092" y="236982"/>
                </a:lnTo>
                <a:lnTo>
                  <a:pt x="355092" y="0"/>
                </a:lnTo>
                <a:lnTo>
                  <a:pt x="899922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62805" y="5343144"/>
            <a:ext cx="1421130" cy="450850"/>
          </a:xfrm>
          <a:custGeom>
            <a:avLst/>
            <a:gdLst/>
            <a:ahLst/>
            <a:cxnLst/>
            <a:rect l="l" t="t" r="r" b="b"/>
            <a:pathLst>
              <a:path w="1421129" h="450850">
                <a:moveTo>
                  <a:pt x="0" y="450342"/>
                </a:moveTo>
                <a:lnTo>
                  <a:pt x="576072" y="450342"/>
                </a:lnTo>
                <a:lnTo>
                  <a:pt x="576072" y="0"/>
                </a:lnTo>
                <a:lnTo>
                  <a:pt x="1421130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911857" y="5437632"/>
            <a:ext cx="260985" cy="0"/>
          </a:xfrm>
          <a:custGeom>
            <a:avLst/>
            <a:gdLst/>
            <a:ahLst/>
            <a:cxnLst/>
            <a:rect l="l" t="t" r="r" b="b"/>
            <a:pathLst>
              <a:path w="260985">
                <a:moveTo>
                  <a:pt x="0" y="0"/>
                </a:moveTo>
                <a:lnTo>
                  <a:pt x="26060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2019357" y="5284527"/>
            <a:ext cx="556260" cy="307340"/>
            <a:chOff x="2019357" y="5284527"/>
            <a:chExt cx="556260" cy="307340"/>
          </a:xfrm>
        </p:grpSpPr>
        <p:sp>
          <p:nvSpPr>
            <p:cNvPr id="36" name="object 36"/>
            <p:cNvSpPr/>
            <p:nvPr/>
          </p:nvSpPr>
          <p:spPr>
            <a:xfrm>
              <a:off x="2314956" y="5437631"/>
              <a:ext cx="260985" cy="0"/>
            </a:xfrm>
            <a:custGeom>
              <a:avLst/>
              <a:gdLst/>
              <a:ahLst/>
              <a:cxnLst/>
              <a:rect l="l" t="t" r="r" b="b"/>
              <a:pathLst>
                <a:path w="260985">
                  <a:moveTo>
                    <a:pt x="260604" y="0"/>
                  </a:moveTo>
                  <a:lnTo>
                    <a:pt x="0" y="0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030730" y="5295899"/>
              <a:ext cx="426084" cy="284480"/>
            </a:xfrm>
            <a:custGeom>
              <a:avLst/>
              <a:gdLst/>
              <a:ahLst/>
              <a:cxnLst/>
              <a:rect l="l" t="t" r="r" b="b"/>
              <a:pathLst>
                <a:path w="426085" h="284479">
                  <a:moveTo>
                    <a:pt x="425957" y="0"/>
                  </a:moveTo>
                  <a:lnTo>
                    <a:pt x="0" y="284226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314956" y="5295899"/>
              <a:ext cx="0" cy="284480"/>
            </a:xfrm>
            <a:custGeom>
              <a:avLst/>
              <a:gdLst/>
              <a:ahLst/>
              <a:cxnLst/>
              <a:rect l="l" t="t" r="r" b="b"/>
              <a:pathLst>
                <a:path h="284479">
                  <a:moveTo>
                    <a:pt x="0" y="0"/>
                  </a:moveTo>
                  <a:lnTo>
                    <a:pt x="0" y="284226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172462" y="5295899"/>
              <a:ext cx="0" cy="284480"/>
            </a:xfrm>
            <a:custGeom>
              <a:avLst/>
              <a:gdLst/>
              <a:ahLst/>
              <a:cxnLst/>
              <a:rect l="l" t="t" r="r" b="b"/>
              <a:pathLst>
                <a:path h="284479">
                  <a:moveTo>
                    <a:pt x="0" y="0"/>
                  </a:moveTo>
                  <a:lnTo>
                    <a:pt x="0" y="284226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/>
          <p:nvPr/>
        </p:nvSpPr>
        <p:spPr>
          <a:xfrm>
            <a:off x="1978914" y="5865114"/>
            <a:ext cx="568960" cy="568960"/>
          </a:xfrm>
          <a:custGeom>
            <a:avLst/>
            <a:gdLst/>
            <a:ahLst/>
            <a:cxnLst/>
            <a:rect l="l" t="t" r="r" b="b"/>
            <a:pathLst>
              <a:path w="568960" h="568960">
                <a:moveTo>
                  <a:pt x="0" y="284225"/>
                </a:moveTo>
                <a:lnTo>
                  <a:pt x="3720" y="238123"/>
                </a:lnTo>
                <a:lnTo>
                  <a:pt x="14490" y="194389"/>
                </a:lnTo>
                <a:lnTo>
                  <a:pt x="31725" y="153608"/>
                </a:lnTo>
                <a:lnTo>
                  <a:pt x="54839" y="116366"/>
                </a:lnTo>
                <a:lnTo>
                  <a:pt x="83248" y="83248"/>
                </a:lnTo>
                <a:lnTo>
                  <a:pt x="116366" y="54839"/>
                </a:lnTo>
                <a:lnTo>
                  <a:pt x="153608" y="31725"/>
                </a:lnTo>
                <a:lnTo>
                  <a:pt x="194389" y="14490"/>
                </a:lnTo>
                <a:lnTo>
                  <a:pt x="238123" y="3720"/>
                </a:lnTo>
                <a:lnTo>
                  <a:pt x="284226" y="0"/>
                </a:lnTo>
                <a:lnTo>
                  <a:pt x="330328" y="3720"/>
                </a:lnTo>
                <a:lnTo>
                  <a:pt x="374062" y="14490"/>
                </a:lnTo>
                <a:lnTo>
                  <a:pt x="414843" y="31725"/>
                </a:lnTo>
                <a:lnTo>
                  <a:pt x="452085" y="54839"/>
                </a:lnTo>
                <a:lnTo>
                  <a:pt x="485203" y="83248"/>
                </a:lnTo>
                <a:lnTo>
                  <a:pt x="513612" y="116366"/>
                </a:lnTo>
                <a:lnTo>
                  <a:pt x="536726" y="153608"/>
                </a:lnTo>
                <a:lnTo>
                  <a:pt x="553961" y="194389"/>
                </a:lnTo>
                <a:lnTo>
                  <a:pt x="564731" y="238123"/>
                </a:lnTo>
                <a:lnTo>
                  <a:pt x="568452" y="284225"/>
                </a:lnTo>
                <a:lnTo>
                  <a:pt x="564731" y="330328"/>
                </a:lnTo>
                <a:lnTo>
                  <a:pt x="553961" y="374062"/>
                </a:lnTo>
                <a:lnTo>
                  <a:pt x="536726" y="414843"/>
                </a:lnTo>
                <a:lnTo>
                  <a:pt x="513612" y="452085"/>
                </a:lnTo>
                <a:lnTo>
                  <a:pt x="485203" y="485203"/>
                </a:lnTo>
                <a:lnTo>
                  <a:pt x="452085" y="513612"/>
                </a:lnTo>
                <a:lnTo>
                  <a:pt x="414843" y="536726"/>
                </a:lnTo>
                <a:lnTo>
                  <a:pt x="374062" y="553961"/>
                </a:lnTo>
                <a:lnTo>
                  <a:pt x="330328" y="564731"/>
                </a:lnTo>
                <a:lnTo>
                  <a:pt x="284226" y="568451"/>
                </a:lnTo>
                <a:lnTo>
                  <a:pt x="238123" y="564731"/>
                </a:lnTo>
                <a:lnTo>
                  <a:pt x="194389" y="553961"/>
                </a:lnTo>
                <a:lnTo>
                  <a:pt x="153608" y="536726"/>
                </a:lnTo>
                <a:lnTo>
                  <a:pt x="116366" y="513612"/>
                </a:lnTo>
                <a:lnTo>
                  <a:pt x="83248" y="485203"/>
                </a:lnTo>
                <a:lnTo>
                  <a:pt x="54839" y="452085"/>
                </a:lnTo>
                <a:lnTo>
                  <a:pt x="31725" y="414843"/>
                </a:lnTo>
                <a:lnTo>
                  <a:pt x="14490" y="374062"/>
                </a:lnTo>
                <a:lnTo>
                  <a:pt x="3720" y="330328"/>
                </a:lnTo>
                <a:lnTo>
                  <a:pt x="0" y="284225"/>
                </a:lnTo>
                <a:close/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654045" y="5437632"/>
            <a:ext cx="608330" cy="205740"/>
          </a:xfrm>
          <a:custGeom>
            <a:avLst/>
            <a:gdLst/>
            <a:ahLst/>
            <a:cxnLst/>
            <a:rect l="l" t="t" r="r" b="b"/>
            <a:pathLst>
              <a:path w="608329" h="205739">
                <a:moveTo>
                  <a:pt x="0" y="0"/>
                </a:moveTo>
                <a:lnTo>
                  <a:pt x="236982" y="0"/>
                </a:lnTo>
                <a:lnTo>
                  <a:pt x="236982" y="205740"/>
                </a:lnTo>
                <a:lnTo>
                  <a:pt x="608076" y="205739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746504" y="1892045"/>
            <a:ext cx="3790315" cy="2882900"/>
          </a:xfrm>
          <a:custGeom>
            <a:avLst/>
            <a:gdLst/>
            <a:ahLst/>
            <a:cxnLst/>
            <a:rect l="l" t="t" r="r" b="b"/>
            <a:pathLst>
              <a:path w="3790315" h="2882900">
                <a:moveTo>
                  <a:pt x="0" y="2882646"/>
                </a:moveTo>
                <a:lnTo>
                  <a:pt x="3790187" y="2882646"/>
                </a:lnTo>
                <a:lnTo>
                  <a:pt x="3790187" y="0"/>
                </a:lnTo>
                <a:lnTo>
                  <a:pt x="0" y="0"/>
                </a:lnTo>
                <a:lnTo>
                  <a:pt x="0" y="2882646"/>
                </a:lnTo>
              </a:path>
            </a:pathLst>
          </a:custGeom>
          <a:ln w="12636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70126" y="4869179"/>
            <a:ext cx="2368550" cy="1895475"/>
          </a:xfrm>
          <a:custGeom>
            <a:avLst/>
            <a:gdLst/>
            <a:ahLst/>
            <a:cxnLst/>
            <a:rect l="l" t="t" r="r" b="b"/>
            <a:pathLst>
              <a:path w="2368550" h="1895475">
                <a:moveTo>
                  <a:pt x="0" y="0"/>
                </a:moveTo>
                <a:lnTo>
                  <a:pt x="1231392" y="0"/>
                </a:lnTo>
                <a:lnTo>
                  <a:pt x="1231392" y="560832"/>
                </a:lnTo>
                <a:lnTo>
                  <a:pt x="2368296" y="560832"/>
                </a:lnTo>
                <a:lnTo>
                  <a:pt x="2368296" y="1895094"/>
                </a:lnTo>
                <a:lnTo>
                  <a:pt x="0" y="1895094"/>
                </a:lnTo>
                <a:lnTo>
                  <a:pt x="0" y="0"/>
                </a:lnTo>
              </a:path>
            </a:pathLst>
          </a:custGeom>
          <a:ln w="12636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6563106" y="3429056"/>
            <a:ext cx="1168400" cy="448945"/>
            <a:chOff x="6563106" y="3429056"/>
            <a:chExt cx="1168400" cy="448945"/>
          </a:xfrm>
        </p:grpSpPr>
        <p:sp>
          <p:nvSpPr>
            <p:cNvPr id="45" name="object 45"/>
            <p:cNvSpPr/>
            <p:nvPr/>
          </p:nvSpPr>
          <p:spPr>
            <a:xfrm>
              <a:off x="6704838" y="3440429"/>
              <a:ext cx="426720" cy="426084"/>
            </a:xfrm>
            <a:custGeom>
              <a:avLst/>
              <a:gdLst/>
              <a:ahLst/>
              <a:cxnLst/>
              <a:rect l="l" t="t" r="r" b="b"/>
              <a:pathLst>
                <a:path w="426720" h="426085">
                  <a:moveTo>
                    <a:pt x="0" y="0"/>
                  </a:moveTo>
                  <a:lnTo>
                    <a:pt x="0" y="425958"/>
                  </a:lnTo>
                  <a:lnTo>
                    <a:pt x="426720" y="425958"/>
                  </a:lnTo>
                  <a:lnTo>
                    <a:pt x="426720" y="0"/>
                  </a:lnTo>
                  <a:lnTo>
                    <a:pt x="0" y="0"/>
                  </a:lnTo>
                  <a:close/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704838" y="3440429"/>
              <a:ext cx="426720" cy="426084"/>
            </a:xfrm>
            <a:custGeom>
              <a:avLst/>
              <a:gdLst/>
              <a:ahLst/>
              <a:cxnLst/>
              <a:rect l="l" t="t" r="r" b="b"/>
              <a:pathLst>
                <a:path w="426720" h="426085">
                  <a:moveTo>
                    <a:pt x="426720" y="0"/>
                  </a:moveTo>
                  <a:lnTo>
                    <a:pt x="0" y="425958"/>
                  </a:lnTo>
                </a:path>
              </a:pathLst>
            </a:custGeom>
            <a:ln w="126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563106" y="3653027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40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139178" y="3653027"/>
              <a:ext cx="592455" cy="0"/>
            </a:xfrm>
            <a:custGeom>
              <a:avLst/>
              <a:gdLst/>
              <a:ahLst/>
              <a:cxnLst/>
              <a:rect l="l" t="t" r="r" b="b"/>
              <a:pathLst>
                <a:path w="592454">
                  <a:moveTo>
                    <a:pt x="0" y="0"/>
                  </a:moveTo>
                  <a:lnTo>
                    <a:pt x="592074" y="0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4447032" y="5864352"/>
            <a:ext cx="290830" cy="385445"/>
            <a:chOff x="4447032" y="5864352"/>
            <a:chExt cx="290830" cy="385445"/>
          </a:xfrm>
        </p:grpSpPr>
        <p:sp>
          <p:nvSpPr>
            <p:cNvPr id="50" name="object 50"/>
            <p:cNvSpPr/>
            <p:nvPr/>
          </p:nvSpPr>
          <p:spPr>
            <a:xfrm>
              <a:off x="4494276" y="5935218"/>
              <a:ext cx="237490" cy="307975"/>
            </a:xfrm>
            <a:custGeom>
              <a:avLst/>
              <a:gdLst/>
              <a:ahLst/>
              <a:cxnLst/>
              <a:rect l="l" t="t" r="r" b="b"/>
              <a:pathLst>
                <a:path w="237489" h="307975">
                  <a:moveTo>
                    <a:pt x="236982" y="307848"/>
                  </a:moveTo>
                  <a:lnTo>
                    <a:pt x="0" y="0"/>
                  </a:lnTo>
                </a:path>
              </a:pathLst>
            </a:custGeom>
            <a:ln w="1263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447032" y="5864352"/>
              <a:ext cx="78740" cy="94615"/>
            </a:xfrm>
            <a:custGeom>
              <a:avLst/>
              <a:gdLst/>
              <a:ahLst/>
              <a:cxnLst/>
              <a:rect l="l" t="t" r="r" b="b"/>
              <a:pathLst>
                <a:path w="78739" h="94614">
                  <a:moveTo>
                    <a:pt x="78485" y="54863"/>
                  </a:moveTo>
                  <a:lnTo>
                    <a:pt x="0" y="0"/>
                  </a:lnTo>
                  <a:lnTo>
                    <a:pt x="31241" y="94487"/>
                  </a:lnTo>
                  <a:lnTo>
                    <a:pt x="78485" y="5486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3783329" y="4277105"/>
            <a:ext cx="219710" cy="219710"/>
            <a:chOff x="3783329" y="4277105"/>
            <a:chExt cx="219710" cy="219710"/>
          </a:xfrm>
        </p:grpSpPr>
        <p:sp>
          <p:nvSpPr>
            <p:cNvPr id="53" name="object 53"/>
            <p:cNvSpPr/>
            <p:nvPr/>
          </p:nvSpPr>
          <p:spPr>
            <a:xfrm>
              <a:off x="3838955" y="4340351"/>
              <a:ext cx="158115" cy="150495"/>
            </a:xfrm>
            <a:custGeom>
              <a:avLst/>
              <a:gdLst/>
              <a:ahLst/>
              <a:cxnLst/>
              <a:rect l="l" t="t" r="r" b="b"/>
              <a:pathLst>
                <a:path w="158114" h="150495">
                  <a:moveTo>
                    <a:pt x="157734" y="150113"/>
                  </a:moveTo>
                  <a:lnTo>
                    <a:pt x="0" y="0"/>
                  </a:lnTo>
                </a:path>
              </a:pathLst>
            </a:custGeom>
            <a:ln w="1263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783329" y="4277105"/>
              <a:ext cx="86995" cy="86995"/>
            </a:xfrm>
            <a:custGeom>
              <a:avLst/>
              <a:gdLst/>
              <a:ahLst/>
              <a:cxnLst/>
              <a:rect l="l" t="t" r="r" b="b"/>
              <a:pathLst>
                <a:path w="86995" h="86995">
                  <a:moveTo>
                    <a:pt x="86868" y="47243"/>
                  </a:moveTo>
                  <a:lnTo>
                    <a:pt x="0" y="0"/>
                  </a:lnTo>
                  <a:lnTo>
                    <a:pt x="39624" y="86867"/>
                  </a:lnTo>
                  <a:lnTo>
                    <a:pt x="86868" y="4724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/>
          <p:nvPr/>
        </p:nvSpPr>
        <p:spPr>
          <a:xfrm>
            <a:off x="5591555" y="3811523"/>
            <a:ext cx="40005" cy="1531620"/>
          </a:xfrm>
          <a:custGeom>
            <a:avLst/>
            <a:gdLst/>
            <a:ahLst/>
            <a:cxnLst/>
            <a:rect l="l" t="t" r="r" b="b"/>
            <a:pathLst>
              <a:path w="40004" h="1531620">
                <a:moveTo>
                  <a:pt x="0" y="1531620"/>
                </a:moveTo>
                <a:lnTo>
                  <a:pt x="23622" y="1531620"/>
                </a:lnTo>
                <a:lnTo>
                  <a:pt x="23621" y="0"/>
                </a:lnTo>
                <a:lnTo>
                  <a:pt x="39623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659629" y="3353561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4">
                <a:moveTo>
                  <a:pt x="0" y="0"/>
                </a:moveTo>
                <a:lnTo>
                  <a:pt x="48158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659629" y="3661409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4">
                <a:moveTo>
                  <a:pt x="0" y="0"/>
                </a:moveTo>
                <a:lnTo>
                  <a:pt x="48158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object 58"/>
          <p:cNvGrpSpPr/>
          <p:nvPr/>
        </p:nvGrpSpPr>
        <p:grpSpPr>
          <a:xfrm>
            <a:off x="4818945" y="3253797"/>
            <a:ext cx="812800" cy="506095"/>
            <a:chOff x="4818945" y="3253797"/>
            <a:chExt cx="812800" cy="506095"/>
          </a:xfrm>
        </p:grpSpPr>
        <p:sp>
          <p:nvSpPr>
            <p:cNvPr id="59" name="object 59"/>
            <p:cNvSpPr/>
            <p:nvPr/>
          </p:nvSpPr>
          <p:spPr>
            <a:xfrm>
              <a:off x="5141213" y="3502913"/>
              <a:ext cx="490220" cy="0"/>
            </a:xfrm>
            <a:custGeom>
              <a:avLst/>
              <a:gdLst/>
              <a:ahLst/>
              <a:cxnLst/>
              <a:rect l="l" t="t" r="r" b="b"/>
              <a:pathLst>
                <a:path w="490220">
                  <a:moveTo>
                    <a:pt x="489965" y="0"/>
                  </a:moveTo>
                  <a:lnTo>
                    <a:pt x="0" y="0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830317" y="3265169"/>
              <a:ext cx="628015" cy="483234"/>
            </a:xfrm>
            <a:custGeom>
              <a:avLst/>
              <a:gdLst/>
              <a:ahLst/>
              <a:cxnLst/>
              <a:rect l="l" t="t" r="r" b="b"/>
              <a:pathLst>
                <a:path w="628014" h="483235">
                  <a:moveTo>
                    <a:pt x="627888" y="241553"/>
                  </a:moveTo>
                  <a:lnTo>
                    <a:pt x="603068" y="206583"/>
                  </a:lnTo>
                  <a:lnTo>
                    <a:pt x="573164" y="173565"/>
                  </a:lnTo>
                  <a:lnTo>
                    <a:pt x="538487" y="142668"/>
                  </a:lnTo>
                  <a:lnTo>
                    <a:pt x="499347" y="114062"/>
                  </a:lnTo>
                  <a:lnTo>
                    <a:pt x="456057" y="87915"/>
                  </a:lnTo>
                  <a:lnTo>
                    <a:pt x="408925" y="64398"/>
                  </a:lnTo>
                  <a:lnTo>
                    <a:pt x="358264" y="43678"/>
                  </a:lnTo>
                  <a:lnTo>
                    <a:pt x="304385" y="25926"/>
                  </a:lnTo>
                  <a:lnTo>
                    <a:pt x="247598" y="11310"/>
                  </a:lnTo>
                  <a:lnTo>
                    <a:pt x="188214" y="0"/>
                  </a:lnTo>
                  <a:lnTo>
                    <a:pt x="185165" y="1523"/>
                  </a:lnTo>
                  <a:lnTo>
                    <a:pt x="3047" y="1523"/>
                  </a:lnTo>
                  <a:lnTo>
                    <a:pt x="0" y="0"/>
                  </a:lnTo>
                  <a:lnTo>
                    <a:pt x="28905" y="42321"/>
                  </a:lnTo>
                  <a:lnTo>
                    <a:pt x="52030" y="85601"/>
                  </a:lnTo>
                  <a:lnTo>
                    <a:pt x="69373" y="129627"/>
                  </a:lnTo>
                  <a:lnTo>
                    <a:pt x="80935" y="174184"/>
                  </a:lnTo>
                  <a:lnTo>
                    <a:pt x="86716" y="219062"/>
                  </a:lnTo>
                  <a:lnTo>
                    <a:pt x="86716" y="264045"/>
                  </a:lnTo>
                  <a:lnTo>
                    <a:pt x="80935" y="308923"/>
                  </a:lnTo>
                  <a:lnTo>
                    <a:pt x="69373" y="353480"/>
                  </a:lnTo>
                  <a:lnTo>
                    <a:pt x="52030" y="397506"/>
                  </a:lnTo>
                  <a:lnTo>
                    <a:pt x="28905" y="440786"/>
                  </a:lnTo>
                  <a:lnTo>
                    <a:pt x="0" y="483107"/>
                  </a:lnTo>
                  <a:lnTo>
                    <a:pt x="188214" y="483107"/>
                  </a:lnTo>
                  <a:lnTo>
                    <a:pt x="247371" y="471591"/>
                  </a:lnTo>
                  <a:lnTo>
                    <a:pt x="303946" y="456815"/>
                  </a:lnTo>
                  <a:lnTo>
                    <a:pt x="357640" y="438949"/>
                  </a:lnTo>
                  <a:lnTo>
                    <a:pt x="408157" y="418161"/>
                  </a:lnTo>
                  <a:lnTo>
                    <a:pt x="455199" y="394620"/>
                  </a:lnTo>
                  <a:lnTo>
                    <a:pt x="498469" y="368497"/>
                  </a:lnTo>
                  <a:lnTo>
                    <a:pt x="537671" y="339959"/>
                  </a:lnTo>
                  <a:lnTo>
                    <a:pt x="572505" y="309176"/>
                  </a:lnTo>
                  <a:lnTo>
                    <a:pt x="602677" y="276318"/>
                  </a:lnTo>
                  <a:lnTo>
                    <a:pt x="627888" y="2415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830317" y="3265169"/>
              <a:ext cx="628015" cy="483234"/>
            </a:xfrm>
            <a:custGeom>
              <a:avLst/>
              <a:gdLst/>
              <a:ahLst/>
              <a:cxnLst/>
              <a:rect l="l" t="t" r="r" b="b"/>
              <a:pathLst>
                <a:path w="628014" h="483235">
                  <a:moveTo>
                    <a:pt x="627888" y="241553"/>
                  </a:moveTo>
                  <a:lnTo>
                    <a:pt x="602677" y="276318"/>
                  </a:lnTo>
                  <a:lnTo>
                    <a:pt x="572505" y="309176"/>
                  </a:lnTo>
                  <a:lnTo>
                    <a:pt x="537671" y="339959"/>
                  </a:lnTo>
                  <a:lnTo>
                    <a:pt x="498469" y="368497"/>
                  </a:lnTo>
                  <a:lnTo>
                    <a:pt x="455199" y="394620"/>
                  </a:lnTo>
                  <a:lnTo>
                    <a:pt x="408157" y="418161"/>
                  </a:lnTo>
                  <a:lnTo>
                    <a:pt x="357640" y="438949"/>
                  </a:lnTo>
                  <a:lnTo>
                    <a:pt x="303946" y="456815"/>
                  </a:lnTo>
                  <a:lnTo>
                    <a:pt x="247371" y="471591"/>
                  </a:lnTo>
                  <a:lnTo>
                    <a:pt x="188214" y="483107"/>
                  </a:lnTo>
                  <a:lnTo>
                    <a:pt x="0" y="483107"/>
                  </a:lnTo>
                  <a:lnTo>
                    <a:pt x="28905" y="440786"/>
                  </a:lnTo>
                  <a:lnTo>
                    <a:pt x="52030" y="397506"/>
                  </a:lnTo>
                  <a:lnTo>
                    <a:pt x="69373" y="353480"/>
                  </a:lnTo>
                  <a:lnTo>
                    <a:pt x="80935" y="308923"/>
                  </a:lnTo>
                  <a:lnTo>
                    <a:pt x="86716" y="264045"/>
                  </a:lnTo>
                  <a:lnTo>
                    <a:pt x="86716" y="219062"/>
                  </a:lnTo>
                  <a:lnTo>
                    <a:pt x="80935" y="174184"/>
                  </a:lnTo>
                  <a:lnTo>
                    <a:pt x="69373" y="129627"/>
                  </a:lnTo>
                  <a:lnTo>
                    <a:pt x="52030" y="85601"/>
                  </a:lnTo>
                  <a:lnTo>
                    <a:pt x="28905" y="42321"/>
                  </a:lnTo>
                  <a:lnTo>
                    <a:pt x="0" y="0"/>
                  </a:lnTo>
                  <a:lnTo>
                    <a:pt x="3047" y="1523"/>
                  </a:lnTo>
                  <a:lnTo>
                    <a:pt x="185165" y="1523"/>
                  </a:lnTo>
                  <a:lnTo>
                    <a:pt x="188214" y="0"/>
                  </a:lnTo>
                  <a:lnTo>
                    <a:pt x="247598" y="11310"/>
                  </a:lnTo>
                  <a:lnTo>
                    <a:pt x="304385" y="25926"/>
                  </a:lnTo>
                  <a:lnTo>
                    <a:pt x="358264" y="43678"/>
                  </a:lnTo>
                  <a:lnTo>
                    <a:pt x="408925" y="64398"/>
                  </a:lnTo>
                  <a:lnTo>
                    <a:pt x="456057" y="87915"/>
                  </a:lnTo>
                  <a:lnTo>
                    <a:pt x="499347" y="114062"/>
                  </a:lnTo>
                  <a:lnTo>
                    <a:pt x="538487" y="142668"/>
                  </a:lnTo>
                  <a:lnTo>
                    <a:pt x="573164" y="173565"/>
                  </a:lnTo>
                  <a:lnTo>
                    <a:pt x="603068" y="206583"/>
                  </a:lnTo>
                  <a:lnTo>
                    <a:pt x="627888" y="241553"/>
                  </a:lnTo>
                  <a:close/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4210050" y="2393791"/>
            <a:ext cx="186055" cy="343535"/>
            <a:chOff x="4210050" y="2393791"/>
            <a:chExt cx="186055" cy="343535"/>
          </a:xfrm>
        </p:grpSpPr>
        <p:sp>
          <p:nvSpPr>
            <p:cNvPr id="63" name="object 63"/>
            <p:cNvSpPr/>
            <p:nvPr/>
          </p:nvSpPr>
          <p:spPr>
            <a:xfrm>
              <a:off x="4248911" y="2405634"/>
              <a:ext cx="135255" cy="253365"/>
            </a:xfrm>
            <a:custGeom>
              <a:avLst/>
              <a:gdLst/>
              <a:ahLst/>
              <a:cxnLst/>
              <a:rect l="l" t="t" r="r" b="b"/>
              <a:pathLst>
                <a:path w="135254" h="253364">
                  <a:moveTo>
                    <a:pt x="134874" y="0"/>
                  </a:moveTo>
                  <a:lnTo>
                    <a:pt x="0" y="252984"/>
                  </a:lnTo>
                </a:path>
              </a:pathLst>
            </a:custGeom>
            <a:ln w="2368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210050" y="2626614"/>
              <a:ext cx="86995" cy="110489"/>
            </a:xfrm>
            <a:custGeom>
              <a:avLst/>
              <a:gdLst/>
              <a:ahLst/>
              <a:cxnLst/>
              <a:rect l="l" t="t" r="r" b="b"/>
              <a:pathLst>
                <a:path w="86995" h="110489">
                  <a:moveTo>
                    <a:pt x="86868" y="47243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868" y="4724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45" dirty="0"/>
              <a:t>G</a:t>
            </a:r>
            <a:r>
              <a:rPr sz="2400" spc="-575" dirty="0"/>
              <a:t>g</a:t>
            </a:r>
            <a:r>
              <a:rPr spc="50" dirty="0"/>
              <a:t>R</a:t>
            </a:r>
            <a:r>
              <a:rPr spc="-405" dirty="0"/>
              <a:t>A</a:t>
            </a:r>
            <a:r>
              <a:rPr sz="2400" spc="-1115" dirty="0"/>
              <a:t>e</a:t>
            </a:r>
            <a:r>
              <a:rPr sz="2400" spc="-1355" dirty="0"/>
              <a:t>e</a:t>
            </a:r>
            <a:r>
              <a:rPr spc="180" dirty="0"/>
              <a:t>M</a:t>
            </a:r>
            <a:r>
              <a:rPr spc="-340" dirty="0"/>
              <a:t>O</a:t>
            </a:r>
            <a:r>
              <a:rPr spc="-470" dirty="0"/>
              <a:t>n</a:t>
            </a:r>
            <a:r>
              <a:rPr sz="2400" spc="-535" dirty="0"/>
              <a:t>s</a:t>
            </a:r>
            <a:r>
              <a:rPr spc="60" dirty="0"/>
              <a:t>o</a:t>
            </a:r>
            <a:r>
              <a:rPr spc="-135" dirty="0"/>
              <a:t>r</a:t>
            </a:r>
            <a:r>
              <a:rPr sz="1300" spc="-530" dirty="0"/>
              <a:t>y</a:t>
            </a:r>
            <a:r>
              <a:rPr spc="20" dirty="0"/>
              <a:t>d</a:t>
            </a:r>
            <a:r>
              <a:rPr sz="1300" spc="-725" dirty="0"/>
              <a:t>e</a:t>
            </a:r>
            <a:r>
              <a:rPr spc="20" dirty="0"/>
              <a:t>e</a:t>
            </a:r>
            <a:r>
              <a:rPr spc="-225" dirty="0"/>
              <a:t>s</a:t>
            </a:r>
            <a:r>
              <a:rPr sz="1300" spc="-250" dirty="0"/>
              <a:t>r</a:t>
            </a:r>
            <a:r>
              <a:rPr spc="-70" dirty="0"/>
              <a:t>t</a:t>
            </a:r>
            <a:r>
              <a:rPr sz="1300" spc="-425" dirty="0"/>
              <a:t>r</a:t>
            </a:r>
            <a:r>
              <a:rPr spc="-505" dirty="0"/>
              <a:t>e</a:t>
            </a:r>
            <a:r>
              <a:rPr sz="2400" spc="-1040" dirty="0"/>
              <a:t>e</a:t>
            </a:r>
            <a:r>
              <a:rPr sz="1300" spc="85" dirty="0"/>
              <a:t>a</a:t>
            </a:r>
            <a:r>
              <a:rPr sz="1300" spc="-80" dirty="0"/>
              <a:t> </a:t>
            </a:r>
            <a:r>
              <a:rPr sz="2400" spc="-740" dirty="0"/>
              <a:t>n</a:t>
            </a:r>
            <a:r>
              <a:rPr sz="2400" spc="95" dirty="0"/>
              <a:t>o</a:t>
            </a:r>
            <a:r>
              <a:rPr sz="2400" spc="-950" dirty="0"/>
              <a:t>A</a:t>
            </a:r>
            <a:r>
              <a:rPr sz="2400" spc="-475" dirty="0"/>
              <a:t>p</a:t>
            </a:r>
            <a:r>
              <a:rPr sz="2400" spc="70" dirty="0"/>
              <a:t>P</a:t>
            </a:r>
            <a:r>
              <a:rPr sz="2400" spc="-10" dirty="0"/>
              <a:t>r</a:t>
            </a:r>
            <a:r>
              <a:rPr sz="2400" spc="-1330" dirty="0"/>
              <a:t>o</a:t>
            </a:r>
            <a:r>
              <a:rPr sz="2400" spc="55" dirty="0"/>
              <a:t>r</a:t>
            </a:r>
            <a:r>
              <a:rPr sz="2400" spc="-1060" dirty="0"/>
              <a:t>o</a:t>
            </a:r>
            <a:r>
              <a:rPr sz="2400" spc="-180" dirty="0"/>
              <a:t>t</a:t>
            </a:r>
            <a:r>
              <a:rPr sz="2400" spc="-1245" dirty="0"/>
              <a:t>C</a:t>
            </a:r>
            <a:r>
              <a:rPr sz="2400" spc="85" dirty="0"/>
              <a:t>t</a:t>
            </a:r>
            <a:r>
              <a:rPr sz="2400" spc="-1395" dirty="0"/>
              <a:t>e</a:t>
            </a:r>
            <a:r>
              <a:rPr sz="1400" spc="-509" dirty="0"/>
              <a:t>c</a:t>
            </a:r>
            <a:r>
              <a:rPr sz="2400" spc="-875" dirty="0"/>
              <a:t>E</a:t>
            </a:r>
            <a:r>
              <a:rPr sz="1400" spc="70" dirty="0"/>
              <a:t>tio</a:t>
            </a:r>
            <a:r>
              <a:rPr sz="1400" spc="-204" dirty="0"/>
              <a:t>i</a:t>
            </a:r>
            <a:r>
              <a:rPr sz="2400" spc="-1170" dirty="0"/>
              <a:t>e</a:t>
            </a:r>
            <a:r>
              <a:rPr sz="1400" spc="85" dirty="0"/>
              <a:t>o</a:t>
            </a:r>
            <a:r>
              <a:rPr sz="1400" spc="3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6" name="object 8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202</a:t>
            </a:fld>
            <a:endParaRPr spc="-25" dirty="0"/>
          </a:p>
        </p:txBody>
      </p:sp>
      <p:sp>
        <p:nvSpPr>
          <p:cNvPr id="69" name="object 69"/>
          <p:cNvSpPr txBox="1"/>
          <p:nvPr/>
        </p:nvSpPr>
        <p:spPr>
          <a:xfrm>
            <a:off x="1734566" y="1215262"/>
            <a:ext cx="7320280" cy="68770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1500" dirty="0">
                <a:solidFill>
                  <a:srgbClr val="70309F"/>
                </a:solidFill>
                <a:latin typeface="Arial Unicode MS"/>
                <a:cs typeface="Arial Unicode MS"/>
              </a:rPr>
              <a:t>Esquema</a:t>
            </a:r>
            <a:r>
              <a:rPr sz="1500" spc="7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500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1500" spc="7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500" dirty="0">
                <a:solidFill>
                  <a:srgbClr val="70309F"/>
                </a:solidFill>
                <a:latin typeface="Arial Unicode MS"/>
                <a:cs typeface="Arial Unicode MS"/>
              </a:rPr>
              <a:t>falla</a:t>
            </a:r>
            <a:r>
              <a:rPr sz="1500" spc="7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500" dirty="0">
                <a:solidFill>
                  <a:srgbClr val="70309F"/>
                </a:solidFill>
                <a:latin typeface="Arial Unicode MS"/>
                <a:cs typeface="Arial Unicode MS"/>
              </a:rPr>
              <a:t>del</a:t>
            </a:r>
            <a:r>
              <a:rPr sz="1500" spc="8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500" spc="85" dirty="0">
                <a:solidFill>
                  <a:srgbClr val="70309F"/>
                </a:solidFill>
                <a:latin typeface="Arial Unicode MS"/>
                <a:cs typeface="Arial Unicode MS"/>
              </a:rPr>
              <a:t>interruptor</a:t>
            </a:r>
            <a:r>
              <a:rPr sz="1500" spc="7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500" dirty="0">
                <a:solidFill>
                  <a:srgbClr val="70309F"/>
                </a:solidFill>
                <a:latin typeface="Arial Unicode MS"/>
                <a:cs typeface="Arial Unicode MS"/>
              </a:rPr>
              <a:t>del</a:t>
            </a:r>
            <a:r>
              <a:rPr sz="1500" spc="7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500" spc="60" dirty="0">
                <a:solidFill>
                  <a:srgbClr val="70309F"/>
                </a:solidFill>
                <a:latin typeface="Arial Unicode MS"/>
                <a:cs typeface="Arial Unicode MS"/>
              </a:rPr>
              <a:t>generador</a:t>
            </a:r>
            <a:r>
              <a:rPr sz="1500" spc="7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500" dirty="0">
                <a:solidFill>
                  <a:srgbClr val="70309F"/>
                </a:solidFill>
                <a:latin typeface="Arial Unicode MS"/>
                <a:cs typeface="Arial Unicode MS"/>
              </a:rPr>
              <a:t>y</a:t>
            </a:r>
            <a:r>
              <a:rPr sz="1500" spc="8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500" dirty="0">
                <a:solidFill>
                  <a:srgbClr val="70309F"/>
                </a:solidFill>
                <a:latin typeface="Arial Unicode MS"/>
                <a:cs typeface="Arial Unicode MS"/>
              </a:rPr>
              <a:t>descarga</a:t>
            </a:r>
            <a:r>
              <a:rPr sz="1500" spc="7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500" spc="55" dirty="0">
                <a:solidFill>
                  <a:srgbClr val="70309F"/>
                </a:solidFill>
                <a:latin typeface="Arial Unicode MS"/>
                <a:cs typeface="Arial Unicode MS"/>
              </a:rPr>
              <a:t>disruptiva</a:t>
            </a:r>
            <a:r>
              <a:rPr sz="1500" spc="7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500" dirty="0">
                <a:solidFill>
                  <a:srgbClr val="70309F"/>
                </a:solidFill>
                <a:latin typeface="Arial Unicode MS"/>
                <a:cs typeface="Arial Unicode MS"/>
              </a:rPr>
              <a:t>del</a:t>
            </a:r>
            <a:r>
              <a:rPr sz="1500" spc="7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500" spc="-10" dirty="0">
                <a:solidFill>
                  <a:srgbClr val="70309F"/>
                </a:solidFill>
                <a:latin typeface="Arial Unicode MS"/>
                <a:cs typeface="Arial Unicode MS"/>
              </a:rPr>
              <a:t>poste:</a:t>
            </a:r>
            <a:endParaRPr sz="1500">
              <a:latin typeface="Arial Unicode MS"/>
              <a:cs typeface="Arial Unicode MS"/>
            </a:endParaRPr>
          </a:p>
          <a:p>
            <a:pPr marL="3862704">
              <a:lnSpc>
                <a:spcPct val="100000"/>
              </a:lnSpc>
              <a:spcBef>
                <a:spcPts val="580"/>
              </a:spcBef>
            </a:pPr>
            <a:r>
              <a:rPr sz="2000" dirty="0">
                <a:solidFill>
                  <a:srgbClr val="70309F"/>
                </a:solidFill>
                <a:latin typeface="Arial Unicode MS"/>
                <a:cs typeface="Arial Unicode MS"/>
              </a:rPr>
              <a:t>Vista</a:t>
            </a:r>
            <a:r>
              <a:rPr sz="2000" spc="-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000" spc="55" dirty="0">
                <a:solidFill>
                  <a:srgbClr val="70309F"/>
                </a:solidFill>
                <a:latin typeface="Arial Unicode MS"/>
                <a:cs typeface="Arial Unicode MS"/>
              </a:rPr>
              <a:t>conceptual</a:t>
            </a:r>
            <a:r>
              <a:rPr sz="2000" spc="-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000" spc="50" dirty="0">
                <a:solidFill>
                  <a:srgbClr val="70309F"/>
                </a:solidFill>
                <a:latin typeface="Arial Unicode MS"/>
                <a:cs typeface="Arial Unicode MS"/>
              </a:rPr>
              <a:t>simplificada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020821" y="2049781"/>
            <a:ext cx="3619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latin typeface="Trebuchet MS"/>
                <a:cs typeface="Trebuchet MS"/>
              </a:rPr>
              <a:t>52/año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476245" y="2094483"/>
            <a:ext cx="1650364" cy="309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6860">
              <a:lnSpc>
                <a:spcPct val="100000"/>
              </a:lnSpc>
              <a:spcBef>
                <a:spcPts val="100"/>
              </a:spcBef>
            </a:pPr>
            <a:r>
              <a:rPr sz="700" b="1" dirty="0">
                <a:solidFill>
                  <a:srgbClr val="0000FF"/>
                </a:solidFill>
                <a:latin typeface="Trebuchet MS"/>
                <a:cs typeface="Trebuchet MS"/>
              </a:rPr>
              <a:t>El</a:t>
            </a:r>
            <a:r>
              <a:rPr sz="700" b="1" spc="10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700" b="1" dirty="0">
                <a:solidFill>
                  <a:srgbClr val="0000FF"/>
                </a:solidFill>
                <a:latin typeface="Trebuchet MS"/>
                <a:cs typeface="Trebuchet MS"/>
              </a:rPr>
              <a:t>interruptor</a:t>
            </a:r>
            <a:r>
              <a:rPr sz="700" b="1" spc="105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700" b="1" dirty="0">
                <a:solidFill>
                  <a:srgbClr val="0000FF"/>
                </a:solidFill>
                <a:latin typeface="Trebuchet MS"/>
                <a:cs typeface="Trebuchet MS"/>
              </a:rPr>
              <a:t>está</a:t>
            </a:r>
            <a:r>
              <a:rPr sz="700" b="1" spc="10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700" b="1" dirty="0">
                <a:solidFill>
                  <a:srgbClr val="0000FF"/>
                </a:solidFill>
                <a:latin typeface="Trebuchet MS"/>
                <a:cs typeface="Trebuchet MS"/>
              </a:rPr>
              <a:t>cerrado</a:t>
            </a:r>
            <a:r>
              <a:rPr sz="700" b="1" spc="105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700" b="1" spc="-25" dirty="0">
                <a:solidFill>
                  <a:srgbClr val="0000FF"/>
                </a:solidFill>
                <a:latin typeface="Trebuchet MS"/>
                <a:cs typeface="Trebuchet MS"/>
              </a:rPr>
              <a:t>por</a:t>
            </a:r>
            <a:endParaRPr sz="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r>
              <a:rPr sz="700" b="1" dirty="0">
                <a:solidFill>
                  <a:srgbClr val="0000FF"/>
                </a:solidFill>
                <a:latin typeface="Trebuchet MS"/>
                <a:cs typeface="Trebuchet MS"/>
              </a:rPr>
              <a:t>detección</a:t>
            </a:r>
            <a:r>
              <a:rPr sz="700" b="1" spc="65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700" b="1" dirty="0">
                <a:solidFill>
                  <a:srgbClr val="0000FF"/>
                </a:solidFill>
                <a:latin typeface="Trebuchet MS"/>
                <a:cs typeface="Trebuchet MS"/>
              </a:rPr>
              <a:t>de</a:t>
            </a:r>
            <a:r>
              <a:rPr sz="700" b="1" spc="7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700" b="1" dirty="0">
                <a:solidFill>
                  <a:srgbClr val="0000FF"/>
                </a:solidFill>
                <a:latin typeface="Trebuchet MS"/>
                <a:cs typeface="Trebuchet MS"/>
              </a:rPr>
              <a:t>corriente</a:t>
            </a:r>
            <a:r>
              <a:rPr sz="700" b="1" spc="65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700" b="1" dirty="0">
                <a:solidFill>
                  <a:srgbClr val="0000FF"/>
                </a:solidFill>
                <a:latin typeface="Trebuchet MS"/>
                <a:cs typeface="Trebuchet MS"/>
              </a:rPr>
              <a:t>o</a:t>
            </a:r>
            <a:r>
              <a:rPr sz="700" b="1" spc="7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700" b="1" spc="-10" dirty="0">
                <a:solidFill>
                  <a:srgbClr val="0000FF"/>
                </a:solidFill>
                <a:latin typeface="Trebuchet MS"/>
                <a:cs typeface="Trebuchet MS"/>
              </a:rPr>
              <a:t>posición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107695" y="2657347"/>
            <a:ext cx="1640839" cy="713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500" b="1" spc="135" dirty="0">
                <a:latin typeface="Trebuchet MS"/>
                <a:cs typeface="Trebuchet MS"/>
              </a:rPr>
              <a:t>O</a:t>
            </a:r>
            <a:endParaRPr sz="1500">
              <a:latin typeface="Trebuchet MS"/>
              <a:cs typeface="Trebuchet MS"/>
            </a:endParaRPr>
          </a:p>
          <a:p>
            <a:pPr marL="635">
              <a:lnSpc>
                <a:spcPts val="1795"/>
              </a:lnSpc>
              <a:spcBef>
                <a:spcPts val="20"/>
              </a:spcBef>
              <a:tabLst>
                <a:tab pos="380365" algn="l"/>
                <a:tab pos="803910" algn="l"/>
              </a:tabLst>
            </a:pPr>
            <a:r>
              <a:rPr sz="1500" b="1" spc="-25" dirty="0">
                <a:latin typeface="Trebuchet MS"/>
                <a:cs typeface="Trebuchet MS"/>
              </a:rPr>
              <a:t>50</a:t>
            </a:r>
            <a:r>
              <a:rPr sz="1500" b="1" dirty="0">
                <a:latin typeface="Trebuchet MS"/>
                <a:cs typeface="Trebuchet MS"/>
              </a:rPr>
              <a:t>	</a:t>
            </a:r>
            <a:r>
              <a:rPr sz="15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ts val="1795"/>
              </a:lnSpc>
            </a:pPr>
            <a:r>
              <a:rPr sz="1500" b="1" spc="-25" dirty="0">
                <a:latin typeface="Trebuchet MS"/>
                <a:cs typeface="Trebuchet MS"/>
              </a:rPr>
              <a:t>BF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836661" y="3364661"/>
            <a:ext cx="925194" cy="59563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600" b="1" i="1" dirty="0">
                <a:latin typeface="Trebuchet MS"/>
                <a:cs typeface="Trebuchet MS"/>
              </a:rPr>
              <a:t>Interruptor</a:t>
            </a:r>
            <a:r>
              <a:rPr sz="600" b="1" i="1" spc="229" dirty="0">
                <a:latin typeface="Trebuchet MS"/>
                <a:cs typeface="Trebuchet MS"/>
              </a:rPr>
              <a:t> </a:t>
            </a:r>
            <a:r>
              <a:rPr sz="600" b="1" i="1" spc="-10" dirty="0">
                <a:latin typeface="Trebuchet MS"/>
                <a:cs typeface="Trebuchet MS"/>
              </a:rPr>
              <a:t>automático</a:t>
            </a:r>
            <a:endParaRPr sz="600">
              <a:latin typeface="Trebuchet MS"/>
              <a:cs typeface="Trebuchet MS"/>
            </a:endParaRPr>
          </a:p>
          <a:p>
            <a:pPr marL="71755">
              <a:lnSpc>
                <a:spcPct val="100000"/>
              </a:lnSpc>
              <a:spcBef>
                <a:spcPts val="220"/>
              </a:spcBef>
            </a:pPr>
            <a:r>
              <a:rPr sz="1450" b="1" i="1" spc="-10" dirty="0">
                <a:latin typeface="Trebuchet MS"/>
                <a:cs typeface="Trebuchet MS"/>
              </a:rPr>
              <a:t>Falla</a:t>
            </a:r>
            <a:endParaRPr sz="1450">
              <a:latin typeface="Trebuchet MS"/>
              <a:cs typeface="Trebuchet MS"/>
            </a:endParaRPr>
          </a:p>
          <a:p>
            <a:pPr marL="188595">
              <a:lnSpc>
                <a:spcPct val="100000"/>
              </a:lnSpc>
              <a:spcBef>
                <a:spcPts val="495"/>
              </a:spcBef>
            </a:pPr>
            <a:r>
              <a:rPr sz="1000" b="1" i="1" spc="-10" dirty="0">
                <a:latin typeface="Trebuchet MS"/>
                <a:cs typeface="Trebuchet MS"/>
              </a:rPr>
              <a:t>Viaje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007102" y="3369817"/>
            <a:ext cx="16446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b="1" spc="135" dirty="0">
                <a:latin typeface="Trebuchet MS"/>
                <a:cs typeface="Trebuchet MS"/>
              </a:rPr>
              <a:t>O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773671" y="3391153"/>
            <a:ext cx="1358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0" dirty="0">
                <a:latin typeface="Trebuchet MS"/>
                <a:cs typeface="Trebuchet MS"/>
              </a:rPr>
              <a:t>T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905753" y="3520694"/>
            <a:ext cx="1447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15" dirty="0">
                <a:latin typeface="Trebuchet MS"/>
                <a:cs typeface="Trebuchet MS"/>
              </a:rPr>
              <a:t>Y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622804" y="3566159"/>
            <a:ext cx="1137285" cy="664210"/>
          </a:xfrm>
          <a:prstGeom prst="rect">
            <a:avLst/>
          </a:prstGeom>
          <a:ln w="22745">
            <a:solidFill>
              <a:srgbClr val="000000"/>
            </a:solidFill>
          </a:ln>
        </p:spPr>
        <p:txBody>
          <a:bodyPr vert="horz" wrap="square" lIns="0" tIns="116839" rIns="0" bIns="0" rtlCol="0">
            <a:spAutoFit/>
          </a:bodyPr>
          <a:lstStyle/>
          <a:p>
            <a:pPr marL="159385">
              <a:lnSpc>
                <a:spcPct val="100000"/>
              </a:lnSpc>
              <a:spcBef>
                <a:spcPts val="919"/>
              </a:spcBef>
            </a:pPr>
            <a:r>
              <a:rPr sz="1250" b="1" spc="-10" dirty="0">
                <a:latin typeface="Trebuchet MS"/>
                <a:cs typeface="Trebuchet MS"/>
              </a:rPr>
              <a:t>Protector</a:t>
            </a:r>
            <a:endParaRPr sz="1250">
              <a:latin typeface="Trebuchet MS"/>
              <a:cs typeface="Trebuchet MS"/>
            </a:endParaRPr>
          </a:p>
          <a:p>
            <a:pPr marL="200025">
              <a:lnSpc>
                <a:spcPct val="100000"/>
              </a:lnSpc>
              <a:spcBef>
                <a:spcPts val="490"/>
              </a:spcBef>
            </a:pPr>
            <a:r>
              <a:rPr sz="1050" b="1" spc="-10" dirty="0">
                <a:latin typeface="Trebuchet MS"/>
                <a:cs typeface="Trebuchet MS"/>
              </a:rPr>
              <a:t>Elementos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961892" y="3628136"/>
            <a:ext cx="13462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latin typeface="Trebuchet MS"/>
                <a:cs typeface="Trebuchet MS"/>
              </a:rPr>
              <a:t>0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729476" y="3896614"/>
            <a:ext cx="40894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40" dirty="0">
                <a:latin typeface="Arial Unicode MS"/>
                <a:cs typeface="Arial Unicode MS"/>
              </a:rPr>
              <a:t>TDOE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985772" y="4496053"/>
            <a:ext cx="15532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rebuchet MS"/>
                <a:cs typeface="Trebuchet MS"/>
              </a:rPr>
              <a:t>Falla</a:t>
            </a:r>
            <a:r>
              <a:rPr sz="1200" b="1" spc="6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del</a:t>
            </a:r>
            <a:r>
              <a:rPr sz="1200" b="1" spc="60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interruptor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034790" y="4388865"/>
            <a:ext cx="1270635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150" b="1" spc="-10" dirty="0">
                <a:solidFill>
                  <a:srgbClr val="0000FF"/>
                </a:solidFill>
                <a:latin typeface="Trebuchet MS"/>
                <a:cs typeface="Trebuchet MS"/>
              </a:rPr>
              <a:t>1=</a:t>
            </a:r>
            <a:r>
              <a:rPr sz="1150" b="1" spc="11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0000FF"/>
                </a:solidFill>
                <a:latin typeface="Trebuchet MS"/>
                <a:cs typeface="Trebuchet MS"/>
              </a:rPr>
              <a:t>Protección</a:t>
            </a:r>
            <a:r>
              <a:rPr sz="1150" b="1" spc="114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1150" b="1" spc="30" dirty="0">
                <a:solidFill>
                  <a:srgbClr val="0000FF"/>
                </a:solidFill>
                <a:latin typeface="Trebuchet MS"/>
                <a:cs typeface="Trebuchet MS"/>
              </a:rPr>
              <a:t>BFI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2039370" y="4984490"/>
            <a:ext cx="1639570" cy="927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0" dirty="0">
                <a:latin typeface="Trebuchet MS"/>
                <a:cs typeface="Trebuchet MS"/>
              </a:rPr>
              <a:t>52/b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0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spcBef>
                <a:spcPts val="1175"/>
              </a:spcBef>
            </a:pPr>
            <a:r>
              <a:rPr sz="1500" b="1" spc="15" dirty="0">
                <a:latin typeface="Trebuchet MS"/>
                <a:cs typeface="Trebuchet MS"/>
              </a:rPr>
              <a:t>Y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2154427" y="5888990"/>
            <a:ext cx="739140" cy="459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6875" algn="l"/>
                <a:tab pos="725805" algn="l"/>
              </a:tabLst>
            </a:pPr>
            <a:r>
              <a:rPr sz="1500" b="1" spc="-25" dirty="0">
                <a:latin typeface="Trebuchet MS"/>
                <a:cs typeface="Trebuchet MS"/>
              </a:rPr>
              <a:t>50</a:t>
            </a:r>
            <a:r>
              <a:rPr sz="1500" b="1" dirty="0">
                <a:latin typeface="Trebuchet MS"/>
                <a:cs typeface="Trebuchet MS"/>
              </a:rPr>
              <a:t>	</a:t>
            </a:r>
            <a:r>
              <a:rPr sz="15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50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890"/>
              </a:spcBef>
            </a:pPr>
            <a:r>
              <a:rPr sz="600" b="1" spc="-10" dirty="0">
                <a:latin typeface="Trebuchet MS"/>
                <a:cs typeface="Trebuchet MS"/>
              </a:rPr>
              <a:t>norte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755896" y="6044388"/>
            <a:ext cx="957580" cy="40957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650" b="1" spc="-10" dirty="0">
                <a:solidFill>
                  <a:srgbClr val="0000FF"/>
                </a:solidFill>
                <a:latin typeface="Trebuchet MS"/>
                <a:cs typeface="Trebuchet MS"/>
              </a:rPr>
              <a:t>1=</a:t>
            </a:r>
            <a:r>
              <a:rPr sz="650" b="1" spc="10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650" b="1" dirty="0">
                <a:solidFill>
                  <a:srgbClr val="0000FF"/>
                </a:solidFill>
                <a:latin typeface="Trebuchet MS"/>
                <a:cs typeface="Trebuchet MS"/>
              </a:rPr>
              <a:t>descarga</a:t>
            </a:r>
            <a:r>
              <a:rPr sz="650" b="1" spc="10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sz="650" b="1" spc="-10" dirty="0">
                <a:solidFill>
                  <a:srgbClr val="0000FF"/>
                </a:solidFill>
                <a:latin typeface="Trebuchet MS"/>
                <a:cs typeface="Trebuchet MS"/>
              </a:rPr>
              <a:t>disruptiva</a:t>
            </a:r>
            <a:endParaRPr sz="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050" b="1" spc="-10" dirty="0">
                <a:solidFill>
                  <a:srgbClr val="0000FF"/>
                </a:solidFill>
                <a:latin typeface="Trebuchet MS"/>
                <a:cs typeface="Trebuchet MS"/>
              </a:rPr>
              <a:t>detectado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2267966" y="6533642"/>
            <a:ext cx="14528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rebuchet MS"/>
                <a:cs typeface="Trebuchet MS"/>
              </a:rPr>
              <a:t>Flashover</a:t>
            </a:r>
            <a:r>
              <a:rPr sz="1200" b="1" spc="14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de</a:t>
            </a:r>
            <a:r>
              <a:rPr sz="1200" b="1" spc="150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poste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2273" y="1586484"/>
            <a:ext cx="7673983" cy="463981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/>
              <a:t>G</a:t>
            </a:r>
            <a:r>
              <a:rPr sz="2400" spc="-940"/>
              <a:t>D</a:t>
            </a:r>
            <a:r>
              <a:rPr spc="45"/>
              <a:t>R</a:t>
            </a:r>
            <a:r>
              <a:rPr spc="-150"/>
              <a:t>A</a:t>
            </a:r>
            <a:r>
              <a:rPr sz="2400" spc="-1255"/>
              <a:t>a</a:t>
            </a:r>
            <a:r>
              <a:rPr sz="2400" spc="-1355"/>
              <a:t>e</a:t>
            </a:r>
            <a:r>
              <a:rPr spc="170"/>
              <a:t>M</a:t>
            </a:r>
            <a:r>
              <a:rPr spc="-350"/>
              <a:t>O</a:t>
            </a:r>
            <a:r>
              <a:rPr spc="-540"/>
              <a:t>n</a:t>
            </a:r>
            <a:r>
              <a:rPr sz="2400" spc="-1015"/>
              <a:t>r</a:t>
            </a:r>
            <a:r>
              <a:rPr sz="2400" spc="-955"/>
              <a:t>n</a:t>
            </a:r>
            <a:r>
              <a:rPr spc="70"/>
              <a:t>a</a:t>
            </a:r>
            <a:r>
              <a:rPr spc="-220"/>
              <a:t>c</a:t>
            </a:r>
            <a:r>
              <a:rPr spc="-45"/>
              <a:t>i</a:t>
            </a:r>
            <a:r>
              <a:rPr spc="-200"/>
              <a:t>i</a:t>
            </a:r>
            <a:r>
              <a:rPr spc="-345"/>
              <a:t>n</a:t>
            </a:r>
            <a:r>
              <a:rPr spc="-150"/>
              <a:t>d</a:t>
            </a:r>
            <a:r>
              <a:rPr spc="-290"/>
              <a:t>c</a:t>
            </a:r>
            <a:r>
              <a:rPr spc="-250"/>
              <a:t>o</a:t>
            </a:r>
            <a:r>
              <a:rPr spc="50"/>
              <a:t>o</a:t>
            </a:r>
            <a:r>
              <a:rPr spc="-125"/>
              <a:t>r</a:t>
            </a:r>
            <a:r>
              <a:rPr sz="1000" spc="-490"/>
              <a:t>A</a:t>
            </a:r>
            <a:r>
              <a:rPr spc="35"/>
              <a:t>r</a:t>
            </a:r>
            <a:r>
              <a:rPr spc="-450"/>
              <a:t>e</a:t>
            </a:r>
            <a:r>
              <a:rPr sz="1000" spc="-60"/>
              <a:t>c</a:t>
            </a:r>
            <a:r>
              <a:rPr spc="-430"/>
              <a:t>c</a:t>
            </a:r>
            <a:r>
              <a:rPr sz="1000" spc="40"/>
              <a:t>t</a:t>
            </a:r>
            <a:r>
              <a:rPr spc="-370"/>
              <a:t>t</a:t>
            </a:r>
            <a:r>
              <a:rPr sz="1000" spc="-190"/>
              <a:t>u</a:t>
            </a:r>
            <a:r>
              <a:rPr spc="-459"/>
              <a:t>o</a:t>
            </a:r>
            <a:r>
              <a:rPr sz="1300" spc="-630"/>
              <a:t>n</a:t>
            </a:r>
            <a:r>
              <a:rPr sz="1000" spc="70"/>
              <a:t>a</a:t>
            </a:r>
            <a:r>
              <a:rPr sz="1000" spc="-335"/>
              <a:t>r</a:t>
            </a:r>
            <a:r>
              <a:rPr sz="1300" spc="45"/>
              <a:t>ari</a:t>
            </a:r>
            <a:r>
              <a:rPr sz="1300" spc="-250"/>
              <a:t>z</a:t>
            </a:r>
            <a:r>
              <a:rPr sz="2400" spc="-960"/>
              <a:t>P</a:t>
            </a:r>
            <a:r>
              <a:rPr sz="1300" spc="45"/>
              <a:t>p</a:t>
            </a:r>
            <a:r>
              <a:rPr sz="1300" spc="-120"/>
              <a:t> </a:t>
            </a:r>
            <a:r>
              <a:rPr sz="2400" spc="-1390" smtClean="0"/>
              <a:t>n</a:t>
            </a:r>
            <a:r>
              <a:rPr spc="95" smtClean="0"/>
              <a:t>norte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1615694" y="1260347"/>
            <a:ext cx="719074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70309F"/>
                </a:solidFill>
                <a:latin typeface="Trebuchet MS"/>
                <a:cs typeface="Trebuchet MS"/>
              </a:rPr>
              <a:t>Falla</a:t>
            </a:r>
            <a:r>
              <a:rPr sz="1700" b="1" spc="-1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70309F"/>
                </a:solidFill>
                <a:latin typeface="Trebuchet MS"/>
                <a:cs typeface="Trebuchet MS"/>
              </a:rPr>
              <a:t>del</a:t>
            </a:r>
            <a:r>
              <a:rPr sz="1700" b="1" spc="-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700" b="1" spc="55" dirty="0">
                <a:solidFill>
                  <a:srgbClr val="70309F"/>
                </a:solidFill>
                <a:latin typeface="Trebuchet MS"/>
                <a:cs typeface="Trebuchet MS"/>
              </a:rPr>
              <a:t>interruptor</a:t>
            </a:r>
            <a:r>
              <a:rPr sz="1700" b="1" spc="-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70309F"/>
                </a:solidFill>
                <a:latin typeface="Trebuchet MS"/>
                <a:cs typeface="Trebuchet MS"/>
              </a:rPr>
              <a:t>del</a:t>
            </a:r>
            <a:r>
              <a:rPr sz="1700" b="1" spc="-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700" b="1" spc="80" dirty="0">
                <a:solidFill>
                  <a:srgbClr val="70309F"/>
                </a:solidFill>
                <a:latin typeface="Trebuchet MS"/>
                <a:cs typeface="Trebuchet MS"/>
              </a:rPr>
              <a:t>generador</a:t>
            </a:r>
            <a:r>
              <a:rPr sz="1700" b="1" spc="-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700" b="1" spc="50" dirty="0">
                <a:solidFill>
                  <a:srgbClr val="70309F"/>
                </a:solidFill>
                <a:latin typeface="Trebuchet MS"/>
                <a:cs typeface="Trebuchet MS"/>
              </a:rPr>
              <a:t>y</a:t>
            </a:r>
            <a:r>
              <a:rPr sz="1700" b="1" spc="-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700" b="1" spc="85" dirty="0">
                <a:solidFill>
                  <a:srgbClr val="70309F"/>
                </a:solidFill>
                <a:latin typeface="Trebuchet MS"/>
                <a:cs typeface="Trebuchet MS"/>
              </a:rPr>
              <a:t>descarga</a:t>
            </a:r>
            <a:r>
              <a:rPr sz="1700" b="1" spc="-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700" b="1" spc="70" dirty="0">
                <a:solidFill>
                  <a:srgbClr val="70309F"/>
                </a:solidFill>
                <a:latin typeface="Trebuchet MS"/>
                <a:cs typeface="Trebuchet MS"/>
              </a:rPr>
              <a:t>disruptiva</a:t>
            </a:r>
            <a:r>
              <a:rPr sz="1700" b="1" spc="-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70309F"/>
                </a:solidFill>
                <a:latin typeface="Trebuchet MS"/>
                <a:cs typeface="Trebuchet MS"/>
              </a:rPr>
              <a:t>del</a:t>
            </a:r>
            <a:r>
              <a:rPr sz="1700" b="1" spc="-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700" b="1" spc="55" dirty="0">
                <a:solidFill>
                  <a:srgbClr val="70309F"/>
                </a:solidFill>
                <a:latin typeface="Trebuchet MS"/>
                <a:cs typeface="Trebuchet MS"/>
              </a:rPr>
              <a:t>poste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8611" y="6396312"/>
            <a:ext cx="8052434" cy="847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1385"/>
              </a:lnSpc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“Habilitación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inicio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fase”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realiza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partir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selección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software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y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habilita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la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protección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contra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fallas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interruptor</a:t>
            </a:r>
            <a:endParaRPr sz="8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iniciadores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salida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(contactos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salida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disparo)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o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los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iniciadores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señal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contacto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externo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utilizan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para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iniciar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elemento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falla</a:t>
            </a:r>
            <a:r>
              <a:rPr sz="800" spc="9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del</a:t>
            </a:r>
            <a:r>
              <a:rPr sz="800" spc="9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interruptor.</a:t>
            </a:r>
            <a:endParaRPr sz="8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SzPct val="171428"/>
              <a:buChar char="-"/>
              <a:tabLst>
                <a:tab pos="354965" algn="l"/>
                <a:tab pos="355600" algn="l"/>
              </a:tabLst>
            </a:pPr>
            <a:r>
              <a:rPr sz="700" dirty="0">
                <a:latin typeface="Arial Unicode MS"/>
                <a:cs typeface="Arial Unicode MS"/>
              </a:rPr>
              <a:t>La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"Habilitación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inicio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neutral"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se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realiza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partir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selección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software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y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habilita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protección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contra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descargas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disruptivas</a:t>
            </a:r>
            <a:r>
              <a:rPr sz="700" spc="10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en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los</a:t>
            </a:r>
            <a:r>
              <a:rPr sz="700" spc="95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polos</a:t>
            </a:r>
            <a:endParaRPr sz="7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SzPct val="171428"/>
              <a:buChar char="-"/>
              <a:tabLst>
                <a:tab pos="354965" algn="l"/>
                <a:tab pos="355600" algn="l"/>
              </a:tabLst>
            </a:pPr>
            <a:r>
              <a:rPr sz="700" dirty="0">
                <a:latin typeface="Arial Unicode MS"/>
                <a:cs typeface="Arial Unicode MS"/>
              </a:rPr>
              <a:t>Contacto</a:t>
            </a:r>
            <a:r>
              <a:rPr sz="700" spc="13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52b</a:t>
            </a:r>
            <a:r>
              <a:rPr sz="700" spc="13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utilizado</a:t>
            </a:r>
            <a:r>
              <a:rPr sz="700" spc="13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para</a:t>
            </a:r>
            <a:r>
              <a:rPr sz="700" spc="13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supervisar</a:t>
            </a:r>
            <a:r>
              <a:rPr sz="700" spc="13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</a:t>
            </a:r>
            <a:r>
              <a:rPr sz="700" spc="13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protección</a:t>
            </a:r>
            <a:r>
              <a:rPr sz="700" spc="13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contra</a:t>
            </a:r>
            <a:r>
              <a:rPr sz="700" spc="13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descargas</a:t>
            </a:r>
            <a:r>
              <a:rPr sz="700" spc="13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disruptivas</a:t>
            </a:r>
            <a:r>
              <a:rPr sz="700" spc="13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del</a:t>
            </a:r>
            <a:r>
              <a:rPr sz="700" spc="130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poste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205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204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833119" y="1546352"/>
            <a:ext cx="6137275" cy="1167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4175">
              <a:lnSpc>
                <a:spcPct val="100000"/>
              </a:lnSpc>
              <a:spcBef>
                <a:spcPts val="100"/>
              </a:spcBef>
            </a:pPr>
            <a:r>
              <a:rPr sz="1500" b="1" spc="50" dirty="0">
                <a:solidFill>
                  <a:srgbClr val="70309F"/>
                </a:solidFill>
                <a:latin typeface="Trebuchet MS"/>
                <a:cs typeface="Trebuchet MS"/>
              </a:rPr>
              <a:t>Pérdida</a:t>
            </a:r>
            <a:r>
              <a:rPr sz="1500" b="1" spc="-1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sz="1500" b="1" spc="-10" dirty="0">
                <a:solidFill>
                  <a:srgbClr val="70309F"/>
                </a:solidFill>
                <a:latin typeface="Trebuchet MS"/>
                <a:cs typeface="Trebuchet MS"/>
              </a:rPr>
              <a:t> fusible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Trebuchet MS"/>
              <a:cs typeface="Trebuchet MS"/>
            </a:endParaRPr>
          </a:p>
          <a:p>
            <a:pPr marL="685800" marR="5080" indent="-673735">
              <a:lnSpc>
                <a:spcPct val="123300"/>
              </a:lnSpc>
              <a:tabLst>
                <a:tab pos="354965" algn="l"/>
              </a:tabLst>
            </a:pPr>
            <a:r>
              <a:rPr sz="2000" spc="-50" dirty="0"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	</a:t>
            </a:r>
            <a:r>
              <a:rPr sz="1200" b="1" dirty="0">
                <a:latin typeface="Trebuchet MS"/>
                <a:cs typeface="Trebuchet MS"/>
              </a:rPr>
              <a:t>La</a:t>
            </a:r>
            <a:r>
              <a:rPr sz="1200" b="1" spc="114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pérdida</a:t>
            </a:r>
            <a:r>
              <a:rPr sz="1200" b="1" spc="12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del</a:t>
            </a:r>
            <a:r>
              <a:rPr sz="1200" b="1" spc="12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fusible</a:t>
            </a:r>
            <a:r>
              <a:rPr sz="1200" b="1" spc="114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(pérdida</a:t>
            </a:r>
            <a:r>
              <a:rPr sz="1200" b="1" spc="12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de</a:t>
            </a:r>
            <a:r>
              <a:rPr sz="1200" b="1" spc="114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potencial</a:t>
            </a:r>
            <a:r>
              <a:rPr sz="1200" b="1" spc="12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de</a:t>
            </a:r>
            <a:r>
              <a:rPr sz="1200" b="1" spc="12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voltaje)</a:t>
            </a:r>
            <a:r>
              <a:rPr sz="1200" b="1" spc="114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puede</a:t>
            </a:r>
            <a:r>
              <a:rPr sz="1200" b="1" spc="120" dirty="0">
                <a:latin typeface="Trebuchet MS"/>
                <a:cs typeface="Trebuchet MS"/>
              </a:rPr>
              <a:t> </a:t>
            </a:r>
            <a:r>
              <a:rPr sz="1200" b="1" spc="60" dirty="0">
                <a:latin typeface="Trebuchet MS"/>
                <a:cs typeface="Trebuchet MS"/>
              </a:rPr>
              <a:t>causar</a:t>
            </a:r>
            <a:r>
              <a:rPr sz="1200" b="1" spc="12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que</a:t>
            </a:r>
            <a:r>
              <a:rPr sz="1200" b="1" spc="114" dirty="0">
                <a:latin typeface="Trebuchet MS"/>
                <a:cs typeface="Trebuchet MS"/>
              </a:rPr>
              <a:t> </a:t>
            </a:r>
            <a:r>
              <a:rPr sz="1200" b="1" spc="25" dirty="0">
                <a:latin typeface="Trebuchet MS"/>
                <a:cs typeface="Trebuchet MS"/>
              </a:rPr>
              <a:t>los </a:t>
            </a:r>
            <a:r>
              <a:rPr sz="1200" b="1" spc="50" dirty="0">
                <a:latin typeface="Trebuchet MS"/>
                <a:cs typeface="Trebuchet MS"/>
              </a:rPr>
              <a:t>elementos</a:t>
            </a:r>
            <a:r>
              <a:rPr sz="1200" b="1" spc="16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sensibles</a:t>
            </a:r>
            <a:r>
              <a:rPr sz="1200" b="1" spc="17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al</a:t>
            </a:r>
            <a:r>
              <a:rPr sz="1200" b="1" spc="17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voltaje</a:t>
            </a:r>
            <a:r>
              <a:rPr sz="1200" b="1" spc="17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funcionen</a:t>
            </a:r>
            <a:r>
              <a:rPr sz="1200" b="1" spc="170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incorrectamente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3145" y="3025652"/>
            <a:ext cx="6108700" cy="3234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19734" algn="ctr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Arial Unicode MS"/>
                <a:cs typeface="Arial Unicode MS"/>
              </a:rPr>
              <a:t>-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51V,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21,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78,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32,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67,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67N,</a:t>
            </a:r>
            <a:r>
              <a:rPr sz="1900" spc="-25" dirty="0">
                <a:latin typeface="Arial Unicode MS"/>
                <a:cs typeface="Arial Unicode MS"/>
              </a:rPr>
              <a:t> 40</a:t>
            </a:r>
            <a:endParaRPr sz="19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350">
              <a:latin typeface="Arial Unicode MS"/>
              <a:cs typeface="Arial Unicode MS"/>
            </a:endParaRPr>
          </a:p>
          <a:p>
            <a:pPr marL="342265" marR="299085" indent="-342265">
              <a:lnSpc>
                <a:spcPct val="100000"/>
              </a:lnSpc>
              <a:buSzPct val="133333"/>
              <a:buFont typeface="Arial Unicode MS"/>
              <a:buChar char="-"/>
              <a:tabLst>
                <a:tab pos="342265" algn="l"/>
                <a:tab pos="356235" algn="l"/>
              </a:tabLst>
            </a:pPr>
            <a:r>
              <a:rPr sz="1500" b="1" spc="55" dirty="0">
                <a:latin typeface="Trebuchet MS"/>
                <a:cs typeface="Trebuchet MS"/>
              </a:rPr>
              <a:t>Por</a:t>
            </a:r>
            <a:r>
              <a:rPr sz="1500" b="1" spc="6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lo</a:t>
            </a:r>
            <a:r>
              <a:rPr sz="1500" b="1" spc="6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general,</a:t>
            </a:r>
            <a:r>
              <a:rPr sz="1500" b="1" spc="65" dirty="0">
                <a:latin typeface="Trebuchet MS"/>
                <a:cs typeface="Trebuchet MS"/>
              </a:rPr>
              <a:t> </a:t>
            </a:r>
            <a:r>
              <a:rPr sz="1500" b="1" spc="60" dirty="0">
                <a:latin typeface="Trebuchet MS"/>
                <a:cs typeface="Trebuchet MS"/>
              </a:rPr>
              <a:t>se </a:t>
            </a:r>
            <a:r>
              <a:rPr sz="1500" b="1" dirty="0">
                <a:latin typeface="Trebuchet MS"/>
                <a:cs typeface="Trebuchet MS"/>
              </a:rPr>
              <a:t>realiza</a:t>
            </a:r>
            <a:r>
              <a:rPr sz="1500" b="1" spc="6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utilizando</a:t>
            </a:r>
            <a:r>
              <a:rPr sz="1500" b="1" spc="65" dirty="0">
                <a:latin typeface="Trebuchet MS"/>
                <a:cs typeface="Trebuchet MS"/>
              </a:rPr>
              <a:t> </a:t>
            </a:r>
            <a:r>
              <a:rPr sz="1500" b="1" spc="75" dirty="0">
                <a:latin typeface="Trebuchet MS"/>
                <a:cs typeface="Trebuchet MS"/>
              </a:rPr>
              <a:t>dos</a:t>
            </a:r>
            <a:r>
              <a:rPr sz="1500" b="1" spc="60" dirty="0">
                <a:latin typeface="Trebuchet MS"/>
                <a:cs typeface="Trebuchet MS"/>
              </a:rPr>
              <a:t> </a:t>
            </a:r>
            <a:r>
              <a:rPr sz="1500" b="1" spc="50" dirty="0">
                <a:latin typeface="Trebuchet MS"/>
                <a:cs typeface="Trebuchet MS"/>
              </a:rPr>
              <a:t>conjuntos</a:t>
            </a:r>
            <a:r>
              <a:rPr sz="1500" b="1" spc="6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de</a:t>
            </a:r>
            <a:r>
              <a:rPr sz="1500" b="1" spc="6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VT</a:t>
            </a:r>
            <a:r>
              <a:rPr sz="1500" b="1" spc="60" dirty="0">
                <a:latin typeface="Trebuchet MS"/>
                <a:cs typeface="Trebuchet MS"/>
              </a:rPr>
              <a:t> </a:t>
            </a:r>
            <a:r>
              <a:rPr sz="1500" b="1" spc="-50" dirty="0">
                <a:latin typeface="Trebuchet MS"/>
                <a:cs typeface="Trebuchet MS"/>
              </a:rPr>
              <a:t>y</a:t>
            </a:r>
            <a:endParaRPr sz="1500">
              <a:latin typeface="Trebuchet MS"/>
              <a:cs typeface="Trebuchet MS"/>
            </a:endParaRPr>
          </a:p>
          <a:p>
            <a:pPr marR="274955" algn="ctr">
              <a:lnSpc>
                <a:spcPct val="100000"/>
              </a:lnSpc>
              <a:spcBef>
                <a:spcPts val="560"/>
              </a:spcBef>
            </a:pPr>
            <a:r>
              <a:rPr sz="1200" b="1" spc="75" dirty="0">
                <a:latin typeface="Trebuchet MS"/>
                <a:cs typeface="Trebuchet MS"/>
              </a:rPr>
              <a:t>un</a:t>
            </a:r>
            <a:r>
              <a:rPr sz="1200" b="1" spc="10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relevador</a:t>
            </a:r>
            <a:r>
              <a:rPr sz="1200" b="1" spc="10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de</a:t>
            </a:r>
            <a:r>
              <a:rPr sz="1200" b="1" spc="10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balance</a:t>
            </a:r>
            <a:r>
              <a:rPr sz="1200" b="1" spc="10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de</a:t>
            </a:r>
            <a:r>
              <a:rPr sz="1200" b="1" spc="105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voltaje</a:t>
            </a:r>
            <a:endParaRPr sz="1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00">
              <a:latin typeface="Trebuchet MS"/>
              <a:cs typeface="Trebuchet MS"/>
            </a:endParaRPr>
          </a:p>
          <a:p>
            <a:pPr marL="342265" marR="273685" indent="-342265">
              <a:lnSpc>
                <a:spcPts val="2380"/>
              </a:lnSpc>
              <a:buSzPct val="153846"/>
              <a:buFont typeface="Arial Unicode MS"/>
              <a:buChar char="-"/>
              <a:tabLst>
                <a:tab pos="342265" algn="l"/>
                <a:tab pos="356235" algn="l"/>
              </a:tabLst>
            </a:pPr>
            <a:r>
              <a:rPr sz="1300" b="1" spc="85" dirty="0">
                <a:latin typeface="Trebuchet MS"/>
                <a:cs typeface="Trebuchet MS"/>
              </a:rPr>
              <a:t>Algunas</a:t>
            </a:r>
            <a:r>
              <a:rPr sz="1300" b="1" spc="80" dirty="0">
                <a:latin typeface="Trebuchet MS"/>
                <a:cs typeface="Trebuchet MS"/>
              </a:rPr>
              <a:t> </a:t>
            </a:r>
            <a:r>
              <a:rPr sz="1300" b="1" spc="65" dirty="0">
                <a:latin typeface="Trebuchet MS"/>
                <a:cs typeface="Trebuchet MS"/>
              </a:rPr>
              <a:t>pequeñas</a:t>
            </a:r>
            <a:r>
              <a:rPr sz="1300" b="1" spc="80" dirty="0">
                <a:latin typeface="Trebuchet MS"/>
                <a:cs typeface="Trebuchet MS"/>
              </a:rPr>
              <a:t> </a:t>
            </a:r>
            <a:r>
              <a:rPr sz="1300" b="1" spc="45" dirty="0">
                <a:latin typeface="Trebuchet MS"/>
                <a:cs typeface="Trebuchet MS"/>
              </a:rPr>
              <a:t>instalaciones</a:t>
            </a:r>
            <a:r>
              <a:rPr sz="1300" b="1" spc="85" dirty="0">
                <a:latin typeface="Trebuchet MS"/>
                <a:cs typeface="Trebuchet MS"/>
              </a:rPr>
              <a:t> </a:t>
            </a:r>
            <a:r>
              <a:rPr sz="1300" b="1" dirty="0">
                <a:latin typeface="Trebuchet MS"/>
                <a:cs typeface="Trebuchet MS"/>
              </a:rPr>
              <a:t>hidroeléctricas</a:t>
            </a:r>
            <a:r>
              <a:rPr sz="1300" b="1" spc="80" dirty="0">
                <a:latin typeface="Trebuchet MS"/>
                <a:cs typeface="Trebuchet MS"/>
              </a:rPr>
              <a:t> </a:t>
            </a:r>
            <a:r>
              <a:rPr sz="1300" b="1" spc="50" dirty="0">
                <a:latin typeface="Trebuchet MS"/>
                <a:cs typeface="Trebuchet MS"/>
              </a:rPr>
              <a:t>pueden</a:t>
            </a:r>
            <a:r>
              <a:rPr sz="1300" b="1" spc="80" dirty="0">
                <a:latin typeface="Trebuchet MS"/>
                <a:cs typeface="Trebuchet MS"/>
              </a:rPr>
              <a:t> </a:t>
            </a:r>
            <a:r>
              <a:rPr sz="1300" b="1" dirty="0">
                <a:latin typeface="Trebuchet MS"/>
                <a:cs typeface="Trebuchet MS"/>
              </a:rPr>
              <a:t>tener</a:t>
            </a:r>
            <a:r>
              <a:rPr sz="1300" b="1" spc="85" dirty="0">
                <a:latin typeface="Trebuchet MS"/>
                <a:cs typeface="Trebuchet MS"/>
              </a:rPr>
              <a:t> </a:t>
            </a:r>
            <a:r>
              <a:rPr sz="1300" b="1" spc="30" dirty="0">
                <a:latin typeface="Trebuchet MS"/>
                <a:cs typeface="Trebuchet MS"/>
              </a:rPr>
              <a:t>sólo</a:t>
            </a:r>
            <a:endParaRPr sz="1300">
              <a:latin typeface="Trebuchet MS"/>
              <a:cs typeface="Trebuchet MS"/>
            </a:endParaRPr>
          </a:p>
          <a:p>
            <a:pPr marR="304165" algn="ctr">
              <a:lnSpc>
                <a:spcPts val="2140"/>
              </a:lnSpc>
            </a:pPr>
            <a:r>
              <a:rPr sz="1800" b="1" spc="114" dirty="0">
                <a:latin typeface="Trebuchet MS"/>
                <a:cs typeface="Trebuchet MS"/>
              </a:rPr>
              <a:t>un</a:t>
            </a:r>
            <a:r>
              <a:rPr sz="1800" b="1" spc="-75" dirty="0">
                <a:latin typeface="Trebuchet MS"/>
                <a:cs typeface="Trebuchet MS"/>
              </a:rPr>
              <a:t> </a:t>
            </a:r>
            <a:r>
              <a:rPr sz="1800" b="1" spc="65" dirty="0">
                <a:latin typeface="Trebuchet MS"/>
                <a:cs typeface="Trebuchet MS"/>
              </a:rPr>
              <a:t>juego</a:t>
            </a:r>
            <a:r>
              <a:rPr sz="1800" b="1" spc="-70" dirty="0">
                <a:latin typeface="Trebuchet MS"/>
                <a:cs typeface="Trebuchet MS"/>
              </a:rPr>
              <a:t> </a:t>
            </a:r>
            <a:r>
              <a:rPr sz="1800" b="1" spc="50" dirty="0">
                <a:latin typeface="Trebuchet MS"/>
                <a:cs typeface="Trebuchet MS"/>
              </a:rPr>
              <a:t>de</a:t>
            </a:r>
            <a:r>
              <a:rPr sz="1800" b="1" spc="-70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VT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900">
              <a:latin typeface="Trebuchet MS"/>
              <a:cs typeface="Trebuchet MS"/>
            </a:endParaRPr>
          </a:p>
          <a:p>
            <a:pPr marL="355600" marR="5080" indent="-343535">
              <a:lnSpc>
                <a:spcPct val="109600"/>
              </a:lnSpc>
              <a:spcBef>
                <a:spcPts val="5"/>
              </a:spcBef>
              <a:buSzPct val="125000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600" b="1" spc="80" dirty="0">
                <a:latin typeface="Trebuchet MS"/>
                <a:cs typeface="Trebuchet MS"/>
              </a:rPr>
              <a:t>Use</a:t>
            </a:r>
            <a:r>
              <a:rPr sz="1600" b="1" spc="-40" dirty="0">
                <a:latin typeface="Trebuchet MS"/>
                <a:cs typeface="Trebuchet MS"/>
              </a:rPr>
              <a:t> </a:t>
            </a:r>
            <a:r>
              <a:rPr sz="1600" b="1" spc="90" dirty="0">
                <a:latin typeface="Trebuchet MS"/>
                <a:cs typeface="Trebuchet MS"/>
              </a:rPr>
              <a:t>métodos</a:t>
            </a:r>
            <a:r>
              <a:rPr sz="1600" b="1" spc="-40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de</a:t>
            </a:r>
            <a:r>
              <a:rPr sz="1600" b="1" spc="-40" dirty="0">
                <a:latin typeface="Trebuchet MS"/>
                <a:cs typeface="Trebuchet MS"/>
              </a:rPr>
              <a:t> </a:t>
            </a:r>
            <a:r>
              <a:rPr sz="1600" b="1" spc="70" dirty="0">
                <a:latin typeface="Trebuchet MS"/>
                <a:cs typeface="Trebuchet MS"/>
              </a:rPr>
              <a:t>componente</a:t>
            </a:r>
            <a:r>
              <a:rPr sz="1600" b="1" spc="-40" dirty="0">
                <a:latin typeface="Trebuchet MS"/>
                <a:cs typeface="Trebuchet MS"/>
              </a:rPr>
              <a:t> </a:t>
            </a:r>
            <a:r>
              <a:rPr sz="1600" b="1" spc="50" dirty="0">
                <a:latin typeface="Trebuchet MS"/>
                <a:cs typeface="Trebuchet MS"/>
              </a:rPr>
              <a:t>simétrico</a:t>
            </a:r>
            <a:r>
              <a:rPr sz="1600" b="1" spc="-40" dirty="0">
                <a:latin typeface="Trebuchet MS"/>
                <a:cs typeface="Trebuchet MS"/>
              </a:rPr>
              <a:t> </a:t>
            </a:r>
            <a:r>
              <a:rPr sz="1600" b="1" spc="50" dirty="0">
                <a:latin typeface="Trebuchet MS"/>
                <a:cs typeface="Trebuchet MS"/>
              </a:rPr>
              <a:t>y</a:t>
            </a:r>
            <a:r>
              <a:rPr sz="1600" b="1" spc="-40" dirty="0">
                <a:latin typeface="Trebuchet MS"/>
                <a:cs typeface="Trebuchet MS"/>
              </a:rPr>
              <a:t> </a:t>
            </a:r>
            <a:r>
              <a:rPr sz="1600" b="1" spc="-10" dirty="0">
                <a:latin typeface="Trebuchet MS"/>
                <a:cs typeface="Trebuchet MS"/>
              </a:rPr>
              <a:t>voltaje/ </a:t>
            </a:r>
            <a:r>
              <a:rPr sz="1600" b="1" dirty="0">
                <a:latin typeface="Trebuchet MS"/>
                <a:cs typeface="Trebuchet MS"/>
              </a:rPr>
              <a:t>corriente</a:t>
            </a:r>
            <a:r>
              <a:rPr sz="1600" b="1" spc="55" dirty="0">
                <a:latin typeface="Trebuchet MS"/>
                <a:cs typeface="Trebuchet MS"/>
              </a:rPr>
              <a:t> </a:t>
            </a:r>
            <a:r>
              <a:rPr sz="1600" b="1" spc="50" dirty="0">
                <a:latin typeface="Trebuchet MS"/>
                <a:cs typeface="Trebuchet MS"/>
              </a:rPr>
              <a:t>trifásicos</a:t>
            </a:r>
            <a:r>
              <a:rPr sz="1600" b="1" spc="60" dirty="0">
                <a:latin typeface="Trebuchet MS"/>
                <a:cs typeface="Trebuchet MS"/>
              </a:rPr>
              <a:t> </a:t>
            </a:r>
            <a:r>
              <a:rPr sz="1600" b="1" spc="80" dirty="0">
                <a:latin typeface="Trebuchet MS"/>
                <a:cs typeface="Trebuchet MS"/>
              </a:rPr>
              <a:t>para</a:t>
            </a:r>
            <a:r>
              <a:rPr sz="1600" b="1" spc="60" dirty="0">
                <a:latin typeface="Trebuchet MS"/>
                <a:cs typeface="Trebuchet MS"/>
              </a:rPr>
              <a:t> brindar </a:t>
            </a:r>
            <a:r>
              <a:rPr sz="1600" b="1" dirty="0">
                <a:latin typeface="Trebuchet MS"/>
                <a:cs typeface="Trebuchet MS"/>
              </a:rPr>
              <a:t>detección</a:t>
            </a:r>
            <a:r>
              <a:rPr sz="1600" b="1" spc="60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de</a:t>
            </a:r>
            <a:r>
              <a:rPr sz="1600" b="1" spc="55" dirty="0">
                <a:latin typeface="Trebuchet MS"/>
                <a:cs typeface="Trebuchet MS"/>
              </a:rPr>
              <a:t> pérdida</a:t>
            </a:r>
            <a:r>
              <a:rPr sz="1600" b="1" spc="60" dirty="0">
                <a:latin typeface="Trebuchet MS"/>
                <a:cs typeface="Trebuchet MS"/>
              </a:rPr>
              <a:t> </a:t>
            </a:r>
            <a:r>
              <a:rPr sz="1600" b="1" spc="-25" dirty="0">
                <a:latin typeface="Trebuchet MS"/>
                <a:cs typeface="Trebuchet MS"/>
              </a:rPr>
              <a:t>de </a:t>
            </a:r>
            <a:r>
              <a:rPr sz="1600" b="1" spc="50" dirty="0">
                <a:latin typeface="Trebuchet MS"/>
                <a:cs typeface="Trebuchet MS"/>
              </a:rPr>
              <a:t>fusible</a:t>
            </a:r>
            <a:r>
              <a:rPr sz="1600" b="1" spc="-55" dirty="0">
                <a:latin typeface="Trebuchet MS"/>
                <a:cs typeface="Trebuchet MS"/>
              </a:rPr>
              <a:t> </a:t>
            </a:r>
            <a:r>
              <a:rPr sz="1600" b="1" spc="65" dirty="0">
                <a:latin typeface="Trebuchet MS"/>
                <a:cs typeface="Trebuchet MS"/>
              </a:rPr>
              <a:t>en</a:t>
            </a:r>
            <a:r>
              <a:rPr sz="1600" b="1" spc="-50" dirty="0">
                <a:latin typeface="Trebuchet MS"/>
                <a:cs typeface="Trebuchet MS"/>
              </a:rPr>
              <a:t> </a:t>
            </a:r>
            <a:r>
              <a:rPr sz="1600" b="1" spc="100" dirty="0">
                <a:latin typeface="Trebuchet MS"/>
                <a:cs typeface="Trebuchet MS"/>
              </a:rPr>
              <a:t>un</a:t>
            </a:r>
            <a:r>
              <a:rPr sz="1600" b="1" spc="-50" dirty="0">
                <a:latin typeface="Trebuchet MS"/>
                <a:cs typeface="Trebuchet MS"/>
              </a:rPr>
              <a:t> </a:t>
            </a:r>
            <a:r>
              <a:rPr sz="1600" b="1" spc="65" dirty="0">
                <a:latin typeface="Trebuchet MS"/>
                <a:cs typeface="Trebuchet MS"/>
              </a:rPr>
              <a:t>solo</a:t>
            </a:r>
            <a:r>
              <a:rPr sz="1600" b="1" spc="-55" dirty="0">
                <a:latin typeface="Trebuchet MS"/>
                <a:cs typeface="Trebuchet MS"/>
              </a:rPr>
              <a:t> </a:t>
            </a:r>
            <a:r>
              <a:rPr sz="1600" b="1" spc="50" dirty="0">
                <a:latin typeface="Trebuchet MS"/>
                <a:cs typeface="Trebuchet MS"/>
              </a:rPr>
              <a:t>conjunto</a:t>
            </a:r>
            <a:r>
              <a:rPr sz="1600" b="1" spc="-50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de</a:t>
            </a:r>
            <a:r>
              <a:rPr sz="1600" b="1" spc="-50" dirty="0">
                <a:latin typeface="Trebuchet MS"/>
                <a:cs typeface="Trebuchet MS"/>
              </a:rPr>
              <a:t> </a:t>
            </a:r>
            <a:r>
              <a:rPr sz="1600" b="1" spc="-35" dirty="0">
                <a:latin typeface="Trebuchet MS"/>
                <a:cs typeface="Trebuchet MS"/>
              </a:rPr>
              <a:t>VT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5800" y="1057655"/>
            <a:ext cx="8522467" cy="6028843"/>
            <a:chOff x="685800" y="1057655"/>
            <a:chExt cx="8522467" cy="6028843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02379" y="3837713"/>
              <a:ext cx="4305888" cy="324878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800" y="1057655"/>
              <a:ext cx="4495800" cy="322859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565654" y="1655063"/>
              <a:ext cx="4242435" cy="5072380"/>
            </a:xfrm>
            <a:custGeom>
              <a:avLst/>
              <a:gdLst/>
              <a:ahLst/>
              <a:cxnLst/>
              <a:rect l="l" t="t" r="r" b="b"/>
              <a:pathLst>
                <a:path w="4242434" h="5072380">
                  <a:moveTo>
                    <a:pt x="4242054" y="42672"/>
                  </a:moveTo>
                  <a:lnTo>
                    <a:pt x="4191000" y="0"/>
                  </a:lnTo>
                  <a:lnTo>
                    <a:pt x="0" y="5029200"/>
                  </a:lnTo>
                  <a:lnTo>
                    <a:pt x="51054" y="5071872"/>
                  </a:lnTo>
                  <a:lnTo>
                    <a:pt x="4242054" y="42672"/>
                  </a:lnTo>
                  <a:close/>
                </a:path>
              </a:pathLst>
            </a:custGeom>
            <a:solidFill>
              <a:srgbClr val="5959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205</a:t>
            </a:fld>
            <a:endParaRPr spc="-25" dirty="0"/>
          </a:p>
        </p:txBody>
      </p:sp>
      <p:sp>
        <p:nvSpPr>
          <p:cNvPr id="9" name="object 9"/>
          <p:cNvSpPr txBox="1"/>
          <p:nvPr/>
        </p:nvSpPr>
        <p:spPr>
          <a:xfrm>
            <a:off x="7099807" y="1346200"/>
            <a:ext cx="218948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spc="65" dirty="0">
                <a:solidFill>
                  <a:srgbClr val="70309F"/>
                </a:solidFill>
                <a:latin typeface="Trebuchet MS"/>
                <a:cs typeface="Trebuchet MS"/>
              </a:rPr>
              <a:t>Pérdida</a:t>
            </a:r>
            <a:r>
              <a:rPr sz="1900" b="1" spc="-6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900" b="1" spc="50" dirty="0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sz="1900" b="1" spc="-6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900" b="1" spc="45" dirty="0">
                <a:solidFill>
                  <a:srgbClr val="70309F"/>
                </a:solidFill>
                <a:latin typeface="Trebuchet MS"/>
                <a:cs typeface="Trebuchet MS"/>
              </a:rPr>
              <a:t>fusible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84296" y="3209798"/>
            <a:ext cx="103631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80" dirty="0">
                <a:latin typeface="Arial Unicode MS"/>
                <a:cs typeface="Arial Unicode MS"/>
              </a:rPr>
              <a:t>un</a:t>
            </a:r>
            <a:r>
              <a:rPr sz="3000" spc="-50" dirty="0">
                <a:latin typeface="Arial Unicode MS"/>
                <a:cs typeface="Arial Unicode MS"/>
              </a:rPr>
              <a:t> </a:t>
            </a:r>
            <a:r>
              <a:rPr sz="3000" spc="-160" dirty="0">
                <a:latin typeface="Arial Unicode MS"/>
                <a:cs typeface="Arial Unicode MS"/>
              </a:rPr>
              <a:t>VT</a:t>
            </a:r>
            <a:endParaRPr sz="300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35961" y="4153153"/>
            <a:ext cx="12560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Arial Unicode MS"/>
                <a:cs typeface="Arial Unicode MS"/>
              </a:rPr>
              <a:t>Dos</a:t>
            </a:r>
            <a:r>
              <a:rPr sz="3000" spc="50" dirty="0">
                <a:latin typeface="Arial Unicode MS"/>
                <a:cs typeface="Arial Unicode MS"/>
              </a:rPr>
              <a:t> </a:t>
            </a:r>
            <a:r>
              <a:rPr sz="3000" spc="-165" dirty="0">
                <a:latin typeface="Arial Unicode MS"/>
                <a:cs typeface="Arial Unicode MS"/>
              </a:rPr>
              <a:t>VT</a:t>
            </a:r>
            <a:endParaRPr sz="3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206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850636" y="1269163"/>
            <a:ext cx="8001634" cy="552386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231140">
              <a:lnSpc>
                <a:spcPct val="100000"/>
              </a:lnSpc>
              <a:spcBef>
                <a:spcPts val="650"/>
              </a:spcBef>
            </a:pPr>
            <a:r>
              <a:rPr sz="1800" b="1" spc="55" dirty="0">
                <a:solidFill>
                  <a:srgbClr val="70309F"/>
                </a:solidFill>
                <a:latin typeface="Trebuchet MS"/>
                <a:cs typeface="Trebuchet MS"/>
              </a:rPr>
              <a:t>Detección</a:t>
            </a:r>
            <a:r>
              <a:rPr sz="1800" b="1" spc="-6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sz="1800" b="1" spc="-6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60" dirty="0">
                <a:solidFill>
                  <a:srgbClr val="70309F"/>
                </a:solidFill>
                <a:latin typeface="Trebuchet MS"/>
                <a:cs typeface="Trebuchet MS"/>
              </a:rPr>
              <a:t>pérdida</a:t>
            </a:r>
            <a:r>
              <a:rPr sz="1800" b="1" spc="-6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sz="1800" b="1" spc="-6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55" dirty="0">
                <a:solidFill>
                  <a:srgbClr val="70309F"/>
                </a:solidFill>
                <a:latin typeface="Trebuchet MS"/>
                <a:cs typeface="Trebuchet MS"/>
              </a:rPr>
              <a:t>fusible</a:t>
            </a:r>
            <a:r>
              <a:rPr sz="1800" b="1" spc="-6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70309F"/>
                </a:solidFill>
                <a:latin typeface="Trebuchet MS"/>
                <a:cs typeface="Trebuchet MS"/>
              </a:rPr>
              <a:t>(LOP):</a:t>
            </a:r>
            <a:endParaRPr sz="1800">
              <a:latin typeface="Trebuchet MS"/>
              <a:cs typeface="Trebuchet MS"/>
            </a:endParaRPr>
          </a:p>
          <a:p>
            <a:pPr marL="231140">
              <a:lnSpc>
                <a:spcPct val="100000"/>
              </a:lnSpc>
              <a:spcBef>
                <a:spcPts val="520"/>
              </a:spcBef>
            </a:pPr>
            <a:r>
              <a:rPr sz="1700" b="1" spc="85" dirty="0">
                <a:solidFill>
                  <a:srgbClr val="70309F"/>
                </a:solidFill>
                <a:latin typeface="Trebuchet MS"/>
                <a:cs typeface="Trebuchet MS"/>
              </a:rPr>
              <a:t>Componentes</a:t>
            </a:r>
            <a:r>
              <a:rPr sz="1700" b="1" spc="65" dirty="0">
                <a:solidFill>
                  <a:srgbClr val="70309F"/>
                </a:solidFill>
                <a:latin typeface="Trebuchet MS"/>
                <a:cs typeface="Trebuchet MS"/>
              </a:rPr>
              <a:t> simétricos </a:t>
            </a:r>
            <a:r>
              <a:rPr sz="1700" b="1" spc="50" dirty="0">
                <a:solidFill>
                  <a:srgbClr val="70309F"/>
                </a:solidFill>
                <a:latin typeface="Trebuchet MS"/>
                <a:cs typeface="Trebuchet MS"/>
              </a:rPr>
              <a:t>y</a:t>
            </a:r>
            <a:r>
              <a:rPr sz="1700" b="1" spc="70" dirty="0">
                <a:solidFill>
                  <a:srgbClr val="70309F"/>
                </a:solidFill>
                <a:latin typeface="Trebuchet MS"/>
                <a:cs typeface="Trebuchet MS"/>
              </a:rPr>
              <a:t> monitoreo</a:t>
            </a:r>
            <a:r>
              <a:rPr sz="1700" b="1" spc="6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sz="1700" b="1" spc="6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70309F"/>
                </a:solidFill>
                <a:latin typeface="Trebuchet MS"/>
                <a:cs typeface="Trebuchet MS"/>
              </a:rPr>
              <a:t>corriente/voltaje</a:t>
            </a:r>
            <a:r>
              <a:rPr sz="1700" b="1" spc="7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700" b="1" spc="40" dirty="0">
                <a:solidFill>
                  <a:srgbClr val="70309F"/>
                </a:solidFill>
                <a:latin typeface="Trebuchet MS"/>
                <a:cs typeface="Trebuchet MS"/>
              </a:rPr>
              <a:t>trifásico</a:t>
            </a:r>
            <a:endParaRPr sz="1700">
              <a:latin typeface="Trebuchet MS"/>
              <a:cs typeface="Trebuchet MS"/>
            </a:endParaRPr>
          </a:p>
          <a:p>
            <a:pPr marL="355600" marR="220979" indent="-343535">
              <a:lnSpc>
                <a:spcPct val="119200"/>
              </a:lnSpc>
              <a:spcBef>
                <a:spcPts val="1640"/>
              </a:spcBef>
              <a:buSzPct val="153846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300" b="1" spc="50" dirty="0">
                <a:latin typeface="Trebuchet MS"/>
                <a:cs typeface="Trebuchet MS"/>
              </a:rPr>
              <a:t>Úselo </a:t>
            </a:r>
            <a:r>
              <a:rPr sz="1300" b="1" spc="65" dirty="0">
                <a:latin typeface="Trebuchet MS"/>
                <a:cs typeface="Trebuchet MS"/>
              </a:rPr>
              <a:t>para</a:t>
            </a:r>
            <a:r>
              <a:rPr sz="1300" b="1" spc="55" dirty="0">
                <a:latin typeface="Trebuchet MS"/>
                <a:cs typeface="Trebuchet MS"/>
              </a:rPr>
              <a:t> </a:t>
            </a:r>
            <a:r>
              <a:rPr sz="1300" b="1" spc="50" dirty="0">
                <a:latin typeface="Trebuchet MS"/>
                <a:cs typeface="Trebuchet MS"/>
              </a:rPr>
              <a:t>bloquear</a:t>
            </a:r>
            <a:r>
              <a:rPr sz="1300" b="1" spc="55" dirty="0">
                <a:latin typeface="Trebuchet MS"/>
                <a:cs typeface="Trebuchet MS"/>
              </a:rPr>
              <a:t> elementos </a:t>
            </a:r>
            <a:r>
              <a:rPr sz="1300" b="1" dirty="0">
                <a:latin typeface="Trebuchet MS"/>
                <a:cs typeface="Trebuchet MS"/>
              </a:rPr>
              <a:t>dependientes</a:t>
            </a:r>
            <a:r>
              <a:rPr sz="1300" b="1" spc="55" dirty="0">
                <a:latin typeface="Trebuchet MS"/>
                <a:cs typeface="Trebuchet MS"/>
              </a:rPr>
              <a:t> </a:t>
            </a:r>
            <a:r>
              <a:rPr sz="1300" b="1" dirty="0">
                <a:latin typeface="Trebuchet MS"/>
                <a:cs typeface="Trebuchet MS"/>
              </a:rPr>
              <a:t>de</a:t>
            </a:r>
            <a:r>
              <a:rPr sz="1300" b="1" spc="55" dirty="0">
                <a:latin typeface="Trebuchet MS"/>
                <a:cs typeface="Trebuchet MS"/>
              </a:rPr>
              <a:t> </a:t>
            </a:r>
            <a:r>
              <a:rPr sz="1300" b="1" dirty="0">
                <a:latin typeface="Trebuchet MS"/>
                <a:cs typeface="Trebuchet MS"/>
              </a:rPr>
              <a:t>voltaje</a:t>
            </a:r>
            <a:r>
              <a:rPr sz="1300" b="1" spc="55" dirty="0">
                <a:latin typeface="Trebuchet MS"/>
                <a:cs typeface="Trebuchet MS"/>
              </a:rPr>
              <a:t> </a:t>
            </a:r>
            <a:r>
              <a:rPr sz="1300" b="1" spc="65" dirty="0">
                <a:latin typeface="Trebuchet MS"/>
                <a:cs typeface="Trebuchet MS"/>
              </a:rPr>
              <a:t>para</a:t>
            </a:r>
            <a:r>
              <a:rPr sz="1300" b="1" spc="55" dirty="0">
                <a:latin typeface="Trebuchet MS"/>
                <a:cs typeface="Trebuchet MS"/>
              </a:rPr>
              <a:t> </a:t>
            </a:r>
            <a:r>
              <a:rPr sz="1300" b="1" spc="50" dirty="0">
                <a:latin typeface="Trebuchet MS"/>
                <a:cs typeface="Trebuchet MS"/>
              </a:rPr>
              <a:t>que</a:t>
            </a:r>
            <a:r>
              <a:rPr sz="1300" b="1" spc="55" dirty="0">
                <a:latin typeface="Trebuchet MS"/>
                <a:cs typeface="Trebuchet MS"/>
              </a:rPr>
              <a:t> </a:t>
            </a:r>
            <a:r>
              <a:rPr sz="1300" b="1" spc="75" dirty="0">
                <a:latin typeface="Trebuchet MS"/>
                <a:cs typeface="Trebuchet MS"/>
              </a:rPr>
              <a:t>no</a:t>
            </a:r>
            <a:r>
              <a:rPr sz="1300" b="1" spc="55" dirty="0">
                <a:latin typeface="Trebuchet MS"/>
                <a:cs typeface="Trebuchet MS"/>
              </a:rPr>
              <a:t> </a:t>
            </a:r>
            <a:r>
              <a:rPr sz="1300" b="1" dirty="0">
                <a:latin typeface="Trebuchet MS"/>
                <a:cs typeface="Trebuchet MS"/>
              </a:rPr>
              <a:t>funcionen</a:t>
            </a:r>
            <a:r>
              <a:rPr sz="1300" b="1" spc="55" dirty="0">
                <a:latin typeface="Trebuchet MS"/>
                <a:cs typeface="Trebuchet MS"/>
              </a:rPr>
              <a:t> </a:t>
            </a:r>
            <a:r>
              <a:rPr sz="1300" b="1" spc="85" dirty="0">
                <a:latin typeface="Trebuchet MS"/>
                <a:cs typeface="Trebuchet MS"/>
              </a:rPr>
              <a:t>mal</a:t>
            </a:r>
            <a:r>
              <a:rPr sz="1300" b="1" spc="55" dirty="0">
                <a:latin typeface="Trebuchet MS"/>
                <a:cs typeface="Trebuchet MS"/>
              </a:rPr>
              <a:t> </a:t>
            </a:r>
            <a:r>
              <a:rPr sz="1300" b="1" dirty="0">
                <a:latin typeface="Trebuchet MS"/>
                <a:cs typeface="Trebuchet MS"/>
              </a:rPr>
              <a:t>y</a:t>
            </a:r>
            <a:r>
              <a:rPr sz="1300" b="1" spc="55" dirty="0">
                <a:latin typeface="Trebuchet MS"/>
                <a:cs typeface="Trebuchet MS"/>
              </a:rPr>
              <a:t> </a:t>
            </a:r>
            <a:r>
              <a:rPr sz="1300" b="1" spc="45" dirty="0">
                <a:latin typeface="Trebuchet MS"/>
                <a:cs typeface="Trebuchet MS"/>
              </a:rPr>
              <a:t>para </a:t>
            </a:r>
            <a:r>
              <a:rPr sz="1300" b="1" spc="60" dirty="0">
                <a:latin typeface="Trebuchet MS"/>
                <a:cs typeface="Trebuchet MS"/>
              </a:rPr>
              <a:t>generar</a:t>
            </a:r>
            <a:r>
              <a:rPr sz="1300" b="1" spc="-55" dirty="0">
                <a:latin typeface="Trebuchet MS"/>
                <a:cs typeface="Trebuchet MS"/>
              </a:rPr>
              <a:t> </a:t>
            </a:r>
            <a:r>
              <a:rPr sz="1300" b="1" spc="70" dirty="0">
                <a:latin typeface="Trebuchet MS"/>
                <a:cs typeface="Trebuchet MS"/>
              </a:rPr>
              <a:t>alarmas</a:t>
            </a:r>
            <a:endParaRPr sz="1300">
              <a:latin typeface="Trebuchet MS"/>
              <a:cs typeface="Trebuchet MS"/>
            </a:endParaRPr>
          </a:p>
          <a:p>
            <a:pPr marL="573405" lvl="1" indent="-103505">
              <a:lnSpc>
                <a:spcPct val="100000"/>
              </a:lnSpc>
              <a:spcBef>
                <a:spcPts val="980"/>
              </a:spcBef>
              <a:buChar char="-"/>
              <a:tabLst>
                <a:tab pos="573405" algn="l"/>
              </a:tabLst>
            </a:pPr>
            <a:r>
              <a:rPr sz="1400" dirty="0">
                <a:latin typeface="Arial Unicode MS"/>
                <a:cs typeface="Arial Unicode MS"/>
              </a:rPr>
              <a:t>Detiene</a:t>
            </a:r>
            <a:r>
              <a:rPr sz="1400" spc="1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los</a:t>
            </a:r>
            <a:r>
              <a:rPr sz="1400" spc="1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disparos</a:t>
            </a:r>
            <a:r>
              <a:rPr sz="1400" spc="1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molestos</a:t>
            </a:r>
            <a:r>
              <a:rPr sz="1400" spc="1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y</a:t>
            </a:r>
            <a:r>
              <a:rPr sz="1400" spc="1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el</a:t>
            </a:r>
            <a:r>
              <a:rPr sz="1400" spc="1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consiguiente</a:t>
            </a:r>
            <a:r>
              <a:rPr sz="1400" spc="1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rechazo</a:t>
            </a:r>
            <a:r>
              <a:rPr sz="1400" spc="1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carga</a:t>
            </a:r>
            <a:r>
              <a:rPr sz="1400" spc="1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completa</a:t>
            </a:r>
            <a:r>
              <a:rPr sz="1400" spc="1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en</a:t>
            </a:r>
            <a:r>
              <a:rPr sz="1400" spc="195" dirty="0">
                <a:latin typeface="Arial Unicode MS"/>
                <a:cs typeface="Arial Unicode MS"/>
              </a:rPr>
              <a:t> </a:t>
            </a:r>
            <a:r>
              <a:rPr sz="1400" spc="-25" dirty="0">
                <a:latin typeface="Arial Unicode MS"/>
                <a:cs typeface="Arial Unicode MS"/>
              </a:rPr>
              <a:t>LOP</a:t>
            </a:r>
            <a:endParaRPr sz="1400">
              <a:latin typeface="Arial Unicode MS"/>
              <a:cs typeface="Arial Unicode MS"/>
            </a:endParaRPr>
          </a:p>
          <a:p>
            <a:pPr marL="355600" marR="348615" indent="-343535">
              <a:lnSpc>
                <a:spcPct val="106700"/>
              </a:lnSpc>
              <a:spcBef>
                <a:spcPts val="1275"/>
              </a:spcBef>
              <a:buSzPct val="125000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600" b="1" dirty="0">
                <a:latin typeface="Trebuchet MS"/>
                <a:cs typeface="Trebuchet MS"/>
              </a:rPr>
              <a:t>Detección</a:t>
            </a:r>
            <a:r>
              <a:rPr sz="1600" b="1" spc="-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de </a:t>
            </a:r>
            <a:r>
              <a:rPr sz="1600" b="1" spc="65" dirty="0">
                <a:latin typeface="Trebuchet MS"/>
                <a:cs typeface="Trebuchet MS"/>
              </a:rPr>
              <a:t>LOP</a:t>
            </a:r>
            <a:r>
              <a:rPr sz="1600" b="1" dirty="0">
                <a:latin typeface="Trebuchet MS"/>
                <a:cs typeface="Trebuchet MS"/>
              </a:rPr>
              <a:t> de 1 </a:t>
            </a:r>
            <a:r>
              <a:rPr sz="1600" b="1" spc="50" dirty="0">
                <a:latin typeface="Trebuchet MS"/>
                <a:cs typeface="Trebuchet MS"/>
              </a:rPr>
              <a:t>y</a:t>
            </a:r>
            <a:r>
              <a:rPr sz="1600" b="1" spc="-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2 </a:t>
            </a:r>
            <a:r>
              <a:rPr sz="1600" b="1" spc="70" dirty="0">
                <a:latin typeface="Trebuchet MS"/>
                <a:cs typeface="Trebuchet MS"/>
              </a:rPr>
              <a:t>fases</a:t>
            </a:r>
            <a:r>
              <a:rPr sz="1600" b="1" dirty="0">
                <a:latin typeface="Trebuchet MS"/>
                <a:cs typeface="Trebuchet MS"/>
              </a:rPr>
              <a:t> </a:t>
            </a:r>
            <a:r>
              <a:rPr sz="1600" b="1" spc="70" dirty="0">
                <a:latin typeface="Trebuchet MS"/>
                <a:cs typeface="Trebuchet MS"/>
              </a:rPr>
              <a:t>mediante</a:t>
            </a:r>
            <a:r>
              <a:rPr sz="1600" b="1" dirty="0">
                <a:latin typeface="Trebuchet MS"/>
                <a:cs typeface="Trebuchet MS"/>
              </a:rPr>
              <a:t> </a:t>
            </a:r>
            <a:r>
              <a:rPr sz="1600" b="1" spc="65" dirty="0">
                <a:latin typeface="Trebuchet MS"/>
                <a:cs typeface="Trebuchet MS"/>
              </a:rPr>
              <a:t>comparación</a:t>
            </a:r>
            <a:r>
              <a:rPr sz="1600" b="1" dirty="0">
                <a:latin typeface="Trebuchet MS"/>
                <a:cs typeface="Trebuchet MS"/>
              </a:rPr>
              <a:t> de </a:t>
            </a:r>
            <a:r>
              <a:rPr sz="1600" b="1" spc="60" dirty="0">
                <a:latin typeface="Trebuchet MS"/>
                <a:cs typeface="Trebuchet MS"/>
              </a:rPr>
              <a:t>componentes </a:t>
            </a:r>
            <a:r>
              <a:rPr sz="1600" b="1" spc="50" dirty="0">
                <a:latin typeface="Trebuchet MS"/>
                <a:cs typeface="Trebuchet MS"/>
              </a:rPr>
              <a:t>simétricos</a:t>
            </a:r>
            <a:endParaRPr sz="1600">
              <a:latin typeface="Trebuchet MS"/>
              <a:cs typeface="Trebuchet MS"/>
            </a:endParaRPr>
          </a:p>
          <a:p>
            <a:pPr marL="755650" marR="606425" lvl="1" indent="-285750">
              <a:lnSpc>
                <a:spcPts val="2160"/>
              </a:lnSpc>
              <a:spcBef>
                <a:spcPts val="595"/>
              </a:spcBef>
              <a:buChar char="-"/>
              <a:tabLst>
                <a:tab pos="610870" algn="l"/>
              </a:tabLst>
            </a:pPr>
            <a:r>
              <a:rPr sz="1900" dirty="0">
                <a:latin typeface="Arial Unicode MS"/>
                <a:cs typeface="Arial Unicode MS"/>
              </a:rPr>
              <a:t>La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presencia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voltaje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secuencia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negativa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y</a:t>
            </a:r>
            <a:r>
              <a:rPr sz="1900" spc="25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corriente</a:t>
            </a:r>
            <a:r>
              <a:rPr sz="1900" spc="30" dirty="0">
                <a:latin typeface="Arial Unicode MS"/>
                <a:cs typeface="Arial Unicode MS"/>
              </a:rPr>
              <a:t> </a:t>
            </a:r>
            <a:r>
              <a:rPr sz="1900" spc="25" dirty="0">
                <a:latin typeface="Arial Unicode MS"/>
                <a:cs typeface="Arial Unicode MS"/>
              </a:rPr>
              <a:t>de </a:t>
            </a:r>
            <a:r>
              <a:rPr sz="1900" dirty="0">
                <a:latin typeface="Arial Unicode MS"/>
                <a:cs typeface="Arial Unicode MS"/>
              </a:rPr>
              <a:t>secuencia</a:t>
            </a:r>
            <a:r>
              <a:rPr sz="1900" spc="90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negativa</a:t>
            </a:r>
            <a:r>
              <a:rPr sz="1900" spc="9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indica</a:t>
            </a:r>
            <a:r>
              <a:rPr sz="1900" spc="90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una</a:t>
            </a:r>
            <a:r>
              <a:rPr sz="1900" spc="90" dirty="0">
                <a:latin typeface="Arial Unicode MS"/>
                <a:cs typeface="Arial Unicode MS"/>
              </a:rPr>
              <a:t> </a:t>
            </a:r>
            <a:r>
              <a:rPr sz="1900" spc="45" dirty="0">
                <a:latin typeface="Arial Unicode MS"/>
                <a:cs typeface="Arial Unicode MS"/>
              </a:rPr>
              <a:t>falla</a:t>
            </a:r>
            <a:endParaRPr sz="1900">
              <a:latin typeface="Arial Unicode MS"/>
              <a:cs typeface="Arial Unicode MS"/>
            </a:endParaRPr>
          </a:p>
          <a:p>
            <a:pPr marL="595630" marR="250825" lvl="1" indent="-595630">
              <a:lnSpc>
                <a:spcPct val="105900"/>
              </a:lnSpc>
              <a:spcBef>
                <a:spcPts val="385"/>
              </a:spcBef>
              <a:buChar char="-"/>
              <a:tabLst>
                <a:tab pos="595630" algn="l"/>
              </a:tabLst>
            </a:pPr>
            <a:r>
              <a:rPr sz="1700" dirty="0">
                <a:latin typeface="Arial Unicode MS"/>
                <a:cs typeface="Arial Unicode MS"/>
              </a:rPr>
              <a:t>Presencia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Tensión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Secuencia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Negativa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y</a:t>
            </a:r>
            <a:r>
              <a:rPr sz="1700" u="sng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ausencia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corriente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-25" dirty="0">
                <a:latin typeface="Arial Unicode MS"/>
                <a:cs typeface="Arial Unicode MS"/>
              </a:rPr>
              <a:t>de </a:t>
            </a:r>
            <a:r>
              <a:rPr sz="1700" dirty="0">
                <a:latin typeface="Arial Unicode MS"/>
                <a:cs typeface="Arial Unicode MS"/>
              </a:rPr>
              <a:t>secuencia</a:t>
            </a:r>
            <a:r>
              <a:rPr sz="1700" spc="55" dirty="0">
                <a:latin typeface="Arial Unicode MS"/>
                <a:cs typeface="Arial Unicode MS"/>
              </a:rPr>
              <a:t> negativa </a:t>
            </a:r>
            <a:r>
              <a:rPr sz="1700" dirty="0">
                <a:latin typeface="Arial Unicode MS"/>
                <a:cs typeface="Arial Unicode MS"/>
              </a:rPr>
              <a:t>indica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una</a:t>
            </a:r>
            <a:r>
              <a:rPr sz="1700" spc="60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pérdida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spc="45" dirty="0">
                <a:latin typeface="Arial Unicode MS"/>
                <a:cs typeface="Arial Unicode MS"/>
              </a:rPr>
              <a:t>fusible</a:t>
            </a:r>
            <a:endParaRPr sz="17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1380"/>
              </a:spcBef>
              <a:buSzPct val="117647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700" b="1" spc="70" dirty="0">
                <a:latin typeface="Trebuchet MS"/>
                <a:cs typeface="Trebuchet MS"/>
              </a:rPr>
              <a:t>LOP</a:t>
            </a:r>
            <a:r>
              <a:rPr sz="1700" b="1" spc="-20" dirty="0">
                <a:latin typeface="Trebuchet MS"/>
                <a:cs typeface="Trebuchet MS"/>
              </a:rPr>
              <a:t> </a:t>
            </a:r>
            <a:r>
              <a:rPr sz="1700" b="1" spc="50" dirty="0">
                <a:latin typeface="Trebuchet MS"/>
                <a:cs typeface="Trebuchet MS"/>
              </a:rPr>
              <a:t>trifásico</a:t>
            </a:r>
            <a:r>
              <a:rPr sz="1700" b="1" spc="-20" dirty="0">
                <a:latin typeface="Trebuchet MS"/>
                <a:cs typeface="Trebuchet MS"/>
              </a:rPr>
              <a:t> </a:t>
            </a:r>
            <a:r>
              <a:rPr sz="1700" b="1" spc="60" dirty="0">
                <a:latin typeface="Trebuchet MS"/>
                <a:cs typeface="Trebuchet MS"/>
              </a:rPr>
              <a:t>detectado</a:t>
            </a:r>
            <a:r>
              <a:rPr sz="1700" b="1" spc="-20" dirty="0">
                <a:latin typeface="Trebuchet MS"/>
                <a:cs typeface="Trebuchet MS"/>
              </a:rPr>
              <a:t> </a:t>
            </a:r>
            <a:r>
              <a:rPr sz="1700" b="1" spc="70" dirty="0">
                <a:latin typeface="Trebuchet MS"/>
                <a:cs typeface="Trebuchet MS"/>
              </a:rPr>
              <a:t>por</a:t>
            </a:r>
            <a:r>
              <a:rPr sz="1700" b="1" spc="-20" dirty="0">
                <a:latin typeface="Trebuchet MS"/>
                <a:cs typeface="Trebuchet MS"/>
              </a:rPr>
              <a:t> </a:t>
            </a:r>
            <a:r>
              <a:rPr sz="1700" b="1" spc="70" dirty="0">
                <a:latin typeface="Trebuchet MS"/>
                <a:cs typeface="Trebuchet MS"/>
              </a:rPr>
              <a:t>monitoreo</a:t>
            </a:r>
            <a:r>
              <a:rPr sz="1700" b="1" spc="-15" dirty="0">
                <a:latin typeface="Trebuchet MS"/>
                <a:cs typeface="Trebuchet MS"/>
              </a:rPr>
              <a:t> </a:t>
            </a:r>
            <a:r>
              <a:rPr sz="1700" b="1" dirty="0">
                <a:latin typeface="Trebuchet MS"/>
                <a:cs typeface="Trebuchet MS"/>
              </a:rPr>
              <a:t>de</a:t>
            </a:r>
            <a:r>
              <a:rPr sz="1700" b="1" spc="-20" dirty="0">
                <a:latin typeface="Trebuchet MS"/>
                <a:cs typeface="Trebuchet MS"/>
              </a:rPr>
              <a:t> </a:t>
            </a:r>
            <a:r>
              <a:rPr sz="1700" b="1" dirty="0">
                <a:latin typeface="Trebuchet MS"/>
                <a:cs typeface="Trebuchet MS"/>
              </a:rPr>
              <a:t>voltaje</a:t>
            </a:r>
            <a:r>
              <a:rPr sz="1700" b="1" spc="-20" dirty="0">
                <a:latin typeface="Trebuchet MS"/>
                <a:cs typeface="Trebuchet MS"/>
              </a:rPr>
              <a:t> </a:t>
            </a:r>
            <a:r>
              <a:rPr sz="1700" b="1" spc="50" dirty="0">
                <a:latin typeface="Trebuchet MS"/>
                <a:cs typeface="Trebuchet MS"/>
              </a:rPr>
              <a:t>y</a:t>
            </a:r>
            <a:r>
              <a:rPr sz="1700" b="1" spc="-20" dirty="0">
                <a:latin typeface="Trebuchet MS"/>
                <a:cs typeface="Trebuchet MS"/>
              </a:rPr>
              <a:t> </a:t>
            </a:r>
            <a:r>
              <a:rPr sz="1700" b="1" spc="-10" dirty="0">
                <a:latin typeface="Trebuchet MS"/>
                <a:cs typeface="Trebuchet MS"/>
              </a:rPr>
              <a:t>corriente</a:t>
            </a:r>
            <a:endParaRPr sz="1700">
              <a:latin typeface="Trebuchet MS"/>
              <a:cs typeface="Trebuchet MS"/>
            </a:endParaRPr>
          </a:p>
          <a:p>
            <a:pPr marL="469900" marR="328930" lvl="1">
              <a:lnSpc>
                <a:spcPct val="105900"/>
              </a:lnSpc>
              <a:spcBef>
                <a:spcPts val="420"/>
              </a:spcBef>
              <a:buChar char="-"/>
              <a:tabLst>
                <a:tab pos="595630" algn="l"/>
              </a:tabLst>
            </a:pPr>
            <a:r>
              <a:rPr sz="1700" dirty="0">
                <a:latin typeface="Arial Unicode MS"/>
                <a:cs typeface="Arial Unicode MS"/>
              </a:rPr>
              <a:t>Los</a:t>
            </a:r>
            <a:r>
              <a:rPr sz="1700" spc="1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voltajes</a:t>
            </a:r>
            <a:r>
              <a:rPr sz="1700" spc="13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trifásicos</a:t>
            </a:r>
            <a:r>
              <a:rPr sz="1700" spc="1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bajos</a:t>
            </a:r>
            <a:r>
              <a:rPr sz="1700" spc="13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y</a:t>
            </a:r>
            <a:r>
              <a:rPr sz="1700" spc="1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las</a:t>
            </a:r>
            <a:r>
              <a:rPr sz="1700" spc="13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corrientes</a:t>
            </a:r>
            <a:r>
              <a:rPr sz="1700" spc="12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trifásicas</a:t>
            </a:r>
            <a:r>
              <a:rPr sz="1700" spc="13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altas</a:t>
            </a:r>
            <a:r>
              <a:rPr sz="1700" spc="13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indican</a:t>
            </a:r>
            <a:r>
              <a:rPr sz="1700" spc="125" dirty="0">
                <a:latin typeface="Arial Unicode MS"/>
                <a:cs typeface="Arial Unicode MS"/>
              </a:rPr>
              <a:t> </a:t>
            </a:r>
            <a:r>
              <a:rPr sz="1700" spc="40" dirty="0">
                <a:latin typeface="Arial Unicode MS"/>
                <a:cs typeface="Arial Unicode MS"/>
              </a:rPr>
              <a:t>una </a:t>
            </a:r>
            <a:r>
              <a:rPr sz="1700" spc="-10" dirty="0">
                <a:latin typeface="Arial Unicode MS"/>
                <a:cs typeface="Arial Unicode MS"/>
              </a:rPr>
              <a:t>falla</a:t>
            </a:r>
            <a:endParaRPr sz="1700">
              <a:latin typeface="Arial Unicode MS"/>
              <a:cs typeface="Arial Unicode MS"/>
            </a:endParaRPr>
          </a:p>
          <a:p>
            <a:pPr marL="469900" marR="5080" lvl="1">
              <a:lnSpc>
                <a:spcPct val="112500"/>
              </a:lnSpc>
              <a:spcBef>
                <a:spcPts val="459"/>
              </a:spcBef>
              <a:buChar char="-"/>
              <a:tabLst>
                <a:tab pos="588645" algn="l"/>
              </a:tabLst>
            </a:pPr>
            <a:r>
              <a:rPr sz="1600" dirty="0">
                <a:latin typeface="Arial Unicode MS"/>
                <a:cs typeface="Arial Unicode MS"/>
              </a:rPr>
              <a:t>Los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voltajes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trifásicos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bajos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corriente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trifásica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baja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indican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una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pérdida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de </a:t>
            </a:r>
            <a:r>
              <a:rPr sz="1600" spc="40" dirty="0">
                <a:latin typeface="Arial Unicode MS"/>
                <a:cs typeface="Arial Unicode MS"/>
              </a:rPr>
              <a:t>fusible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207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1221739" y="1161859"/>
            <a:ext cx="7920355" cy="5633085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5268595" algn="just">
              <a:lnSpc>
                <a:spcPct val="100000"/>
              </a:lnSpc>
              <a:spcBef>
                <a:spcPts val="944"/>
              </a:spcBef>
            </a:pPr>
            <a:r>
              <a:rPr sz="1900" dirty="0">
                <a:solidFill>
                  <a:srgbClr val="70309F"/>
                </a:solidFill>
                <a:latin typeface="Arial Unicode MS"/>
                <a:cs typeface="Arial Unicode MS"/>
              </a:rPr>
              <a:t>Anti-</a:t>
            </a:r>
            <a:r>
              <a:rPr sz="1900" spc="70" dirty="0">
                <a:solidFill>
                  <a:srgbClr val="70309F"/>
                </a:solidFill>
                <a:latin typeface="Arial Unicode MS"/>
                <a:cs typeface="Arial Unicode MS"/>
              </a:rPr>
              <a:t>Automovilismo:</a:t>
            </a:r>
            <a:r>
              <a:rPr sz="1900" spc="24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900" spc="-25" dirty="0">
                <a:solidFill>
                  <a:srgbClr val="70309F"/>
                </a:solidFill>
                <a:latin typeface="Arial Unicode MS"/>
                <a:cs typeface="Arial Unicode MS"/>
              </a:rPr>
              <a:t>32</a:t>
            </a:r>
            <a:endParaRPr sz="1900">
              <a:latin typeface="Arial Unicode MS"/>
              <a:cs typeface="Arial Unicode MS"/>
            </a:endParaRPr>
          </a:p>
          <a:p>
            <a:pPr marL="355600" marR="1017269" indent="-343535" algn="just">
              <a:lnSpc>
                <a:spcPct val="117100"/>
              </a:lnSpc>
              <a:spcBef>
                <a:spcPts val="480"/>
              </a:spcBef>
              <a:buSzPct val="148148"/>
              <a:buChar char="-"/>
              <a:tabLst>
                <a:tab pos="356235" algn="l"/>
              </a:tabLst>
            </a:pPr>
            <a:r>
              <a:rPr sz="1350" spc="-100" dirty="0">
                <a:latin typeface="Arial Unicode MS"/>
                <a:cs typeface="Arial Unicode MS"/>
              </a:rPr>
              <a:t>Se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utiliza</a:t>
            </a:r>
            <a:r>
              <a:rPr sz="1350" spc="6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para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spc="65" dirty="0">
                <a:latin typeface="Arial Unicode MS"/>
                <a:cs typeface="Arial Unicode MS"/>
              </a:rPr>
              <a:t>proteger </a:t>
            </a:r>
            <a:r>
              <a:rPr sz="1350" dirty="0">
                <a:latin typeface="Arial Unicode MS"/>
                <a:cs typeface="Arial Unicode MS"/>
              </a:rPr>
              <a:t>el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generador</a:t>
            </a:r>
            <a:r>
              <a:rPr sz="1350" spc="6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del</a:t>
            </a:r>
            <a:r>
              <a:rPr sz="1350" spc="65" dirty="0">
                <a:latin typeface="Arial Unicode MS"/>
                <a:cs typeface="Arial Unicode MS"/>
              </a:rPr>
              <a:t> </a:t>
            </a:r>
            <a:r>
              <a:rPr sz="1350" spc="95" dirty="0">
                <a:latin typeface="Arial Unicode MS"/>
                <a:cs typeface="Arial Unicode MS"/>
              </a:rPr>
              <a:t>motor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spc="65" dirty="0">
                <a:latin typeface="Arial Unicode MS"/>
                <a:cs typeface="Arial Unicode MS"/>
              </a:rPr>
              <a:t>durante </a:t>
            </a:r>
            <a:r>
              <a:rPr sz="1350" dirty="0">
                <a:latin typeface="Arial Unicode MS"/>
                <a:cs typeface="Arial Unicode MS"/>
              </a:rPr>
              <a:t>la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spc="55" dirty="0">
                <a:latin typeface="Arial Unicode MS"/>
                <a:cs typeface="Arial Unicode MS"/>
              </a:rPr>
              <a:t>pérdida</a:t>
            </a:r>
            <a:r>
              <a:rPr sz="1350" spc="6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6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energía</a:t>
            </a:r>
            <a:r>
              <a:rPr sz="1350" spc="65" dirty="0">
                <a:latin typeface="Arial Unicode MS"/>
                <a:cs typeface="Arial Unicode MS"/>
              </a:rPr>
              <a:t> </a:t>
            </a:r>
            <a:r>
              <a:rPr sz="1350" spc="-25" dirty="0">
                <a:latin typeface="Arial Unicode MS"/>
                <a:cs typeface="Arial Unicode MS"/>
              </a:rPr>
              <a:t>del </a:t>
            </a:r>
            <a:r>
              <a:rPr sz="1350" spc="95" dirty="0">
                <a:latin typeface="Arial Unicode MS"/>
                <a:cs typeface="Arial Unicode MS"/>
              </a:rPr>
              <a:t>motor</a:t>
            </a:r>
            <a:r>
              <a:rPr sz="1350" spc="-20" dirty="0">
                <a:latin typeface="Arial Unicode MS"/>
                <a:cs typeface="Arial Unicode MS"/>
              </a:rPr>
              <a:t> </a:t>
            </a:r>
            <a:r>
              <a:rPr sz="1350" spc="60" dirty="0">
                <a:latin typeface="Arial Unicode MS"/>
                <a:cs typeface="Arial Unicode MS"/>
              </a:rPr>
              <a:t>primario</a:t>
            </a:r>
            <a:endParaRPr sz="1350">
              <a:latin typeface="Arial Unicode MS"/>
              <a:cs typeface="Arial Unicode MS"/>
            </a:endParaRPr>
          </a:p>
          <a:p>
            <a:pPr marL="355600" indent="-343535" algn="just">
              <a:lnSpc>
                <a:spcPct val="100000"/>
              </a:lnSpc>
              <a:spcBef>
                <a:spcPts val="370"/>
              </a:spcBef>
              <a:buSzPct val="181818"/>
              <a:buChar char="-"/>
              <a:tabLst>
                <a:tab pos="356235" algn="l"/>
              </a:tabLst>
            </a:pPr>
            <a:r>
              <a:rPr sz="1100" spc="-10" dirty="0">
                <a:latin typeface="Arial Unicode MS"/>
                <a:cs typeface="Arial Unicode MS"/>
              </a:rPr>
              <a:t>Automovilismo:</a:t>
            </a:r>
            <a:endParaRPr sz="1100">
              <a:latin typeface="Arial Unicode MS"/>
              <a:cs typeface="Arial Unicode MS"/>
            </a:endParaRPr>
          </a:p>
          <a:p>
            <a:pPr marL="755650" lvl="1" indent="-285750" algn="just">
              <a:lnSpc>
                <a:spcPct val="100000"/>
              </a:lnSpc>
              <a:spcBef>
                <a:spcPts val="225"/>
              </a:spcBef>
              <a:buSzPct val="112500"/>
              <a:buChar char="-"/>
              <a:tabLst>
                <a:tab pos="755650" algn="l"/>
              </a:tabLst>
            </a:pPr>
            <a:r>
              <a:rPr sz="1600" dirty="0">
                <a:latin typeface="Arial Unicode MS"/>
                <a:cs typeface="Arial Unicode MS"/>
              </a:rPr>
              <a:t>Desperdicia</a:t>
            </a:r>
            <a:r>
              <a:rPr sz="1600" spc="2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energía</a:t>
            </a:r>
            <a:r>
              <a:rPr sz="1600" spc="2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22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sistema</a:t>
            </a:r>
            <a:endParaRPr sz="1600">
              <a:latin typeface="Arial Unicode MS"/>
              <a:cs typeface="Arial Unicode MS"/>
            </a:endParaRPr>
          </a:p>
          <a:p>
            <a:pPr marL="755650" lvl="1" indent="-285750" algn="just">
              <a:lnSpc>
                <a:spcPct val="100000"/>
              </a:lnSpc>
              <a:spcBef>
                <a:spcPts val="215"/>
              </a:spcBef>
              <a:buSzPct val="163636"/>
              <a:buChar char="-"/>
              <a:tabLst>
                <a:tab pos="755650" algn="l"/>
              </a:tabLst>
            </a:pPr>
            <a:r>
              <a:rPr sz="1100" dirty="0">
                <a:latin typeface="Arial Unicode MS"/>
                <a:cs typeface="Arial Unicode MS"/>
              </a:rPr>
              <a:t>Puede</a:t>
            </a:r>
            <a:r>
              <a:rPr sz="1100" spc="14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causar</a:t>
            </a:r>
            <a:r>
              <a:rPr sz="1100" spc="15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calentamiento</a:t>
            </a:r>
            <a:r>
              <a:rPr sz="1100" spc="15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en</a:t>
            </a:r>
            <a:r>
              <a:rPr sz="1100" spc="15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turbinas</a:t>
            </a:r>
            <a:r>
              <a:rPr sz="1100" spc="15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de</a:t>
            </a:r>
            <a:r>
              <a:rPr sz="1100" spc="15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vapor</a:t>
            </a:r>
            <a:r>
              <a:rPr sz="1100" spc="15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ya</a:t>
            </a:r>
            <a:r>
              <a:rPr sz="1100" spc="15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que</a:t>
            </a:r>
            <a:r>
              <a:rPr sz="1100" spc="15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la</a:t>
            </a:r>
            <a:r>
              <a:rPr sz="1100" spc="15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ventilación</a:t>
            </a:r>
            <a:r>
              <a:rPr sz="1100" spc="145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se</a:t>
            </a:r>
            <a:r>
              <a:rPr sz="1100" spc="150" dirty="0">
                <a:latin typeface="Arial Unicode MS"/>
                <a:cs typeface="Arial Unicode MS"/>
              </a:rPr>
              <a:t> </a:t>
            </a:r>
            <a:r>
              <a:rPr sz="1100" dirty="0">
                <a:latin typeface="Arial Unicode MS"/>
                <a:cs typeface="Arial Unicode MS"/>
              </a:rPr>
              <a:t>reduce</a:t>
            </a:r>
            <a:r>
              <a:rPr sz="1100" spc="150" dirty="0">
                <a:latin typeface="Arial Unicode MS"/>
                <a:cs typeface="Arial Unicode MS"/>
              </a:rPr>
              <a:t> </a:t>
            </a:r>
            <a:r>
              <a:rPr sz="1100" spc="-10" dirty="0">
                <a:latin typeface="Arial Unicode MS"/>
                <a:cs typeface="Arial Unicode MS"/>
              </a:rPr>
              <a:t>considerablemente.</a:t>
            </a:r>
            <a:endParaRPr sz="1100">
              <a:latin typeface="Arial Unicode MS"/>
              <a:cs typeface="Arial Unicode MS"/>
            </a:endParaRPr>
          </a:p>
          <a:p>
            <a:pPr marL="755650" marR="1043940" lvl="1" indent="-285750" algn="just">
              <a:lnSpc>
                <a:spcPts val="1939"/>
              </a:lnSpc>
              <a:spcBef>
                <a:spcPts val="464"/>
              </a:spcBef>
              <a:buSzPct val="133333"/>
              <a:buChar char="-"/>
              <a:tabLst>
                <a:tab pos="755650" algn="l"/>
              </a:tabLst>
            </a:pPr>
            <a:r>
              <a:rPr sz="1350" spc="85" dirty="0">
                <a:latin typeface="Arial Unicode MS"/>
                <a:cs typeface="Arial Unicode MS"/>
              </a:rPr>
              <a:t>Motor</a:t>
            </a:r>
            <a:r>
              <a:rPr sz="1350" spc="9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100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vapor</a:t>
            </a:r>
            <a:r>
              <a:rPr sz="1350" spc="10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</a:t>
            </a:r>
            <a:r>
              <a:rPr sz="1350" spc="95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hidrolavadora</a:t>
            </a:r>
            <a:r>
              <a:rPr sz="1350" spc="10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deshidratada</a:t>
            </a:r>
            <a:r>
              <a:rPr sz="1350" spc="10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con</a:t>
            </a:r>
            <a:r>
              <a:rPr sz="1350" spc="100" dirty="0">
                <a:latin typeface="Arial Unicode MS"/>
                <a:cs typeface="Arial Unicode MS"/>
              </a:rPr>
              <a:t> </a:t>
            </a:r>
            <a:r>
              <a:rPr sz="1350" spc="75" dirty="0">
                <a:latin typeface="Arial Unicode MS"/>
                <a:cs typeface="Arial Unicode MS"/>
              </a:rPr>
              <a:t>muy</a:t>
            </a:r>
            <a:r>
              <a:rPr sz="1350" spc="9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poca</a:t>
            </a:r>
            <a:r>
              <a:rPr sz="1350" spc="10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potencia;</a:t>
            </a:r>
            <a:r>
              <a:rPr sz="1350" spc="100" dirty="0">
                <a:latin typeface="Arial Unicode MS"/>
                <a:cs typeface="Arial Unicode MS"/>
              </a:rPr>
              <a:t> </a:t>
            </a:r>
            <a:r>
              <a:rPr sz="1350" spc="-20" dirty="0">
                <a:latin typeface="Arial Unicode MS"/>
                <a:cs typeface="Arial Unicode MS"/>
              </a:rPr>
              <a:t>&lt;=1% </a:t>
            </a:r>
            <a:r>
              <a:rPr sz="1350" spc="-10" dirty="0">
                <a:latin typeface="Arial Unicode MS"/>
                <a:cs typeface="Arial Unicode MS"/>
              </a:rPr>
              <a:t>calificado</a:t>
            </a:r>
            <a:endParaRPr sz="1350">
              <a:latin typeface="Arial Unicode MS"/>
              <a:cs typeface="Arial Unicode MS"/>
            </a:endParaRPr>
          </a:p>
          <a:p>
            <a:pPr marL="755650" lvl="1" indent="-285750" algn="just">
              <a:lnSpc>
                <a:spcPct val="100000"/>
              </a:lnSpc>
              <a:spcBef>
                <a:spcPts val="190"/>
              </a:spcBef>
              <a:buSzPct val="133333"/>
              <a:buChar char="-"/>
              <a:tabLst>
                <a:tab pos="755650" algn="l"/>
              </a:tabLst>
            </a:pPr>
            <a:r>
              <a:rPr sz="1350" spc="-95" dirty="0">
                <a:latin typeface="Arial Unicode MS"/>
                <a:cs typeface="Arial Unicode MS"/>
              </a:rPr>
              <a:t>CGT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y</a:t>
            </a:r>
            <a:r>
              <a:rPr sz="1350" spc="4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Recip</a:t>
            </a:r>
            <a:r>
              <a:rPr sz="1350" spc="40" dirty="0">
                <a:latin typeface="Arial Unicode MS"/>
                <a:cs typeface="Arial Unicode MS"/>
              </a:rPr>
              <a:t> </a:t>
            </a:r>
            <a:r>
              <a:rPr sz="1350" spc="55" dirty="0">
                <a:latin typeface="Arial Unicode MS"/>
                <a:cs typeface="Arial Unicode MS"/>
              </a:rPr>
              <a:t>generalmente</a:t>
            </a:r>
            <a:r>
              <a:rPr sz="1350" spc="4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usan</a:t>
            </a:r>
            <a:r>
              <a:rPr sz="1350" spc="40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10-</a:t>
            </a:r>
            <a:r>
              <a:rPr sz="1350" dirty="0">
                <a:latin typeface="Arial Unicode MS"/>
                <a:cs typeface="Arial Unicode MS"/>
              </a:rPr>
              <a:t>25%</a:t>
            </a:r>
            <a:r>
              <a:rPr sz="1350" spc="4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4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la</a:t>
            </a:r>
            <a:r>
              <a:rPr sz="1350" spc="4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potencia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spc="65" dirty="0">
                <a:latin typeface="Arial Unicode MS"/>
                <a:cs typeface="Arial Unicode MS"/>
              </a:rPr>
              <a:t>nominal</a:t>
            </a:r>
            <a:r>
              <a:rPr sz="1350" spc="4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del</a:t>
            </a:r>
            <a:r>
              <a:rPr sz="1350" spc="40" dirty="0">
                <a:latin typeface="Arial Unicode MS"/>
                <a:cs typeface="Arial Unicode MS"/>
              </a:rPr>
              <a:t> </a:t>
            </a:r>
            <a:r>
              <a:rPr sz="1350" spc="85" dirty="0">
                <a:latin typeface="Arial Unicode MS"/>
                <a:cs typeface="Arial Unicode MS"/>
              </a:rPr>
              <a:t>motor</a:t>
            </a:r>
            <a:endParaRPr sz="1350">
              <a:latin typeface="Arial Unicode MS"/>
              <a:cs typeface="Arial Unicode MS"/>
            </a:endParaRPr>
          </a:p>
          <a:p>
            <a:pPr marL="355600" marR="497205" indent="-343535" algn="just">
              <a:lnSpc>
                <a:spcPts val="2160"/>
              </a:lnSpc>
              <a:spcBef>
                <a:spcPts val="505"/>
              </a:spcBef>
              <a:buSzPct val="153846"/>
              <a:buChar char="-"/>
              <a:tabLst>
                <a:tab pos="356235" algn="l"/>
              </a:tabLst>
            </a:pPr>
            <a:r>
              <a:rPr sz="1300" dirty="0">
                <a:latin typeface="Arial Unicode MS"/>
                <a:cs typeface="Arial Unicode MS"/>
              </a:rPr>
              <a:t>Los</a:t>
            </a:r>
            <a:r>
              <a:rPr sz="1300" spc="9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generadores</a:t>
            </a:r>
            <a:r>
              <a:rPr sz="1300" spc="9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a</a:t>
            </a:r>
            <a:r>
              <a:rPr sz="1300" spc="95" dirty="0">
                <a:latin typeface="Arial Unicode MS"/>
                <a:cs typeface="Arial Unicode MS"/>
              </a:rPr>
              <a:t> </a:t>
            </a:r>
            <a:r>
              <a:rPr sz="1300" spc="70" dirty="0">
                <a:latin typeface="Arial Unicode MS"/>
                <a:cs typeface="Arial Unicode MS"/>
              </a:rPr>
              <a:t>menudo</a:t>
            </a:r>
            <a:r>
              <a:rPr sz="1300" spc="9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se</a:t>
            </a:r>
            <a:r>
              <a:rPr sz="1300" spc="9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desconectan</a:t>
            </a:r>
            <a:r>
              <a:rPr sz="1300" spc="9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del</a:t>
            </a:r>
            <a:r>
              <a:rPr sz="1300" spc="9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sistema</a:t>
            </a:r>
            <a:r>
              <a:rPr sz="1300" spc="95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reduciendo</a:t>
            </a:r>
            <a:r>
              <a:rPr sz="1300" spc="9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la</a:t>
            </a:r>
            <a:r>
              <a:rPr sz="1300" spc="9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energía</a:t>
            </a:r>
            <a:r>
              <a:rPr sz="1300" spc="9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hasta</a:t>
            </a:r>
            <a:r>
              <a:rPr sz="1300" spc="95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que</a:t>
            </a:r>
            <a:r>
              <a:rPr sz="1300" spc="95" dirty="0">
                <a:latin typeface="Arial Unicode MS"/>
                <a:cs typeface="Arial Unicode MS"/>
              </a:rPr>
              <a:t> </a:t>
            </a:r>
            <a:r>
              <a:rPr sz="1300" spc="-25" dirty="0">
                <a:latin typeface="Arial Unicode MS"/>
                <a:cs typeface="Arial Unicode MS"/>
              </a:rPr>
              <a:t>se </a:t>
            </a:r>
            <a:r>
              <a:rPr sz="1300" spc="75" dirty="0">
                <a:latin typeface="Arial Unicode MS"/>
                <a:cs typeface="Arial Unicode MS"/>
              </a:rPr>
              <a:t>importan</a:t>
            </a:r>
            <a:r>
              <a:rPr sz="1300" spc="100" dirty="0">
                <a:latin typeface="Arial Unicode MS"/>
                <a:cs typeface="Arial Unicode MS"/>
              </a:rPr>
              <a:t> </a:t>
            </a:r>
            <a:r>
              <a:rPr sz="1300" spc="55" dirty="0">
                <a:latin typeface="Arial Unicode MS"/>
                <a:cs typeface="Arial Unicode MS"/>
              </a:rPr>
              <a:t>ligeramente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para</a:t>
            </a:r>
            <a:r>
              <a:rPr sz="1300" spc="100" dirty="0">
                <a:latin typeface="Arial Unicode MS"/>
                <a:cs typeface="Arial Unicode MS"/>
              </a:rPr>
              <a:t> </a:t>
            </a:r>
            <a:r>
              <a:rPr sz="1300" spc="65" dirty="0">
                <a:latin typeface="Arial Unicode MS"/>
                <a:cs typeface="Arial Unicode MS"/>
              </a:rPr>
              <a:t>no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dispararse</a:t>
            </a:r>
            <a:r>
              <a:rPr sz="1300" spc="10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con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la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exportación</a:t>
            </a:r>
            <a:r>
              <a:rPr sz="1300" spc="10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energía</a:t>
            </a:r>
            <a:r>
              <a:rPr sz="1300" spc="10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y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spc="65" dirty="0">
                <a:latin typeface="Arial Unicode MS"/>
                <a:cs typeface="Arial Unicode MS"/>
              </a:rPr>
              <a:t>entrar</a:t>
            </a:r>
            <a:r>
              <a:rPr sz="1300" spc="10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en</a:t>
            </a:r>
            <a:r>
              <a:rPr sz="1300" spc="105" dirty="0">
                <a:latin typeface="Arial Unicode MS"/>
                <a:cs typeface="Arial Unicode MS"/>
              </a:rPr>
              <a:t> </a:t>
            </a:r>
            <a:r>
              <a:rPr sz="1300" spc="-10" dirty="0">
                <a:latin typeface="Arial Unicode MS"/>
                <a:cs typeface="Arial Unicode MS"/>
              </a:rPr>
              <a:t>exceso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velocidad</a:t>
            </a:r>
            <a:r>
              <a:rPr sz="1300" spc="75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(problema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</a:t>
            </a:r>
            <a:r>
              <a:rPr sz="1300" spc="75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la</a:t>
            </a:r>
            <a:r>
              <a:rPr sz="1300" spc="70" dirty="0">
                <a:latin typeface="Arial Unicode MS"/>
                <a:cs typeface="Arial Unicode MS"/>
              </a:rPr>
              <a:t> </a:t>
            </a:r>
            <a:r>
              <a:rPr sz="1300" spc="45" dirty="0">
                <a:latin typeface="Arial Unicode MS"/>
                <a:cs typeface="Arial Unicode MS"/>
              </a:rPr>
              <a:t>turbina)</a:t>
            </a:r>
            <a:endParaRPr sz="1300">
              <a:latin typeface="Arial Unicode MS"/>
              <a:cs typeface="Arial Unicode MS"/>
            </a:endParaRPr>
          </a:p>
          <a:p>
            <a:pPr marL="755650" lvl="1" indent="-285750" algn="just">
              <a:lnSpc>
                <a:spcPct val="100000"/>
              </a:lnSpc>
              <a:spcBef>
                <a:spcPts val="190"/>
              </a:spcBef>
              <a:buSzPct val="128571"/>
              <a:buChar char="-"/>
              <a:tabLst>
                <a:tab pos="755650" algn="l"/>
              </a:tabLst>
            </a:pPr>
            <a:r>
              <a:rPr sz="1400" dirty="0">
                <a:latin typeface="Arial Unicode MS"/>
                <a:cs typeface="Arial Unicode MS"/>
              </a:rPr>
              <a:t>Esto se</a:t>
            </a:r>
            <a:r>
              <a:rPr sz="1400" spc="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conoce</a:t>
            </a:r>
            <a:r>
              <a:rPr sz="1400" spc="5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como</a:t>
            </a:r>
            <a:r>
              <a:rPr sz="140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disparo</a:t>
            </a:r>
            <a:r>
              <a:rPr sz="1400" spc="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secuencial.</a:t>
            </a:r>
            <a:endParaRPr sz="1400">
              <a:latin typeface="Arial Unicode MS"/>
              <a:cs typeface="Arial Unicode MS"/>
            </a:endParaRPr>
          </a:p>
          <a:p>
            <a:pPr marL="355600" indent="-343535" algn="just">
              <a:lnSpc>
                <a:spcPct val="100000"/>
              </a:lnSpc>
              <a:spcBef>
                <a:spcPts val="234"/>
              </a:spcBef>
              <a:buSzPct val="125000"/>
              <a:buChar char="-"/>
              <a:tabLst>
                <a:tab pos="356235" algn="l"/>
              </a:tabLst>
            </a:pPr>
            <a:r>
              <a:rPr sz="1600" spc="-105" dirty="0">
                <a:latin typeface="Arial Unicode MS"/>
                <a:cs typeface="Arial Unicode MS"/>
              </a:rPr>
              <a:t>Se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pueden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aplicar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dos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32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elementos:</a:t>
            </a:r>
            <a:endParaRPr sz="16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220"/>
              </a:spcBef>
              <a:buSzPct val="150000"/>
              <a:buChar char="-"/>
              <a:tabLst>
                <a:tab pos="755015" algn="l"/>
                <a:tab pos="755650" algn="l"/>
              </a:tabLst>
            </a:pPr>
            <a:r>
              <a:rPr sz="1200" dirty="0">
                <a:latin typeface="Arial Unicode MS"/>
                <a:cs typeface="Arial Unicode MS"/>
              </a:rPr>
              <a:t>Viaje</a:t>
            </a:r>
            <a:r>
              <a:rPr sz="1200" spc="18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secuencial</a:t>
            </a:r>
            <a:r>
              <a:rPr sz="1200" spc="18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(reinicio</a:t>
            </a:r>
            <a:r>
              <a:rPr sz="1200" spc="18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automático,</a:t>
            </a:r>
            <a:r>
              <a:rPr sz="1200" spc="18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sin</a:t>
            </a:r>
            <a:r>
              <a:rPr sz="1200" spc="185" dirty="0">
                <a:latin typeface="Arial Unicode MS"/>
                <a:cs typeface="Arial Unicode MS"/>
              </a:rPr>
              <a:t> </a:t>
            </a:r>
            <a:r>
              <a:rPr sz="1200" spc="-10" dirty="0">
                <a:latin typeface="Arial Unicode MS"/>
                <a:cs typeface="Arial Unicode MS"/>
              </a:rPr>
              <a:t>bloqueo)</a:t>
            </a:r>
            <a:endParaRPr sz="12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219"/>
              </a:spcBef>
              <a:buSzPct val="133333"/>
              <a:buChar char="-"/>
              <a:tabLst>
                <a:tab pos="755015" algn="l"/>
                <a:tab pos="755650" algn="l"/>
              </a:tabLst>
            </a:pPr>
            <a:r>
              <a:rPr sz="1350" dirty="0">
                <a:latin typeface="Arial Unicode MS"/>
                <a:cs typeface="Arial Unicode MS"/>
              </a:rPr>
              <a:t>Disparo</a:t>
            </a:r>
            <a:r>
              <a:rPr sz="1350" spc="120" dirty="0">
                <a:latin typeface="Arial Unicode MS"/>
                <a:cs typeface="Arial Unicode MS"/>
              </a:rPr>
              <a:t> </a:t>
            </a:r>
            <a:r>
              <a:rPr sz="1350" spc="60" dirty="0">
                <a:latin typeface="Arial Unicode MS"/>
                <a:cs typeface="Arial Unicode MS"/>
              </a:rPr>
              <a:t>anormal</a:t>
            </a:r>
            <a:r>
              <a:rPr sz="1350" spc="125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(bloqueo)</a:t>
            </a:r>
            <a:endParaRPr sz="135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215"/>
              </a:spcBef>
              <a:buSzPct val="128571"/>
              <a:buChar char="-"/>
              <a:tabLst>
                <a:tab pos="755015" algn="l"/>
                <a:tab pos="755650" algn="l"/>
              </a:tabLst>
            </a:pPr>
            <a:r>
              <a:rPr sz="1400" dirty="0">
                <a:latin typeface="Arial Unicode MS"/>
                <a:cs typeface="Arial Unicode MS"/>
              </a:rPr>
              <a:t>Necesita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una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spc="70" dirty="0">
                <a:latin typeface="Arial Unicode MS"/>
                <a:cs typeface="Arial Unicode MS"/>
              </a:rPr>
              <a:t>gran</a:t>
            </a:r>
            <a:r>
              <a:rPr sz="1400" spc="14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sensibilidad,</a:t>
            </a:r>
            <a:r>
              <a:rPr sz="1400" spc="13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hasta</a:t>
            </a:r>
            <a:r>
              <a:rPr sz="1400" spc="14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.002pu</a:t>
            </a:r>
            <a:endParaRPr sz="1400">
              <a:latin typeface="Arial Unicode MS"/>
              <a:cs typeface="Arial Unicode MS"/>
            </a:endParaRPr>
          </a:p>
          <a:p>
            <a:pPr marL="755650" lvl="1" indent="-285750">
              <a:lnSpc>
                <a:spcPct val="100000"/>
              </a:lnSpc>
              <a:spcBef>
                <a:spcPts val="215"/>
              </a:spcBef>
              <a:buSzPct val="144000"/>
              <a:buChar char="-"/>
              <a:tabLst>
                <a:tab pos="755015" algn="l"/>
                <a:tab pos="755650" algn="l"/>
              </a:tabLst>
            </a:pPr>
            <a:r>
              <a:rPr sz="1250" dirty="0">
                <a:latin typeface="Arial Unicode MS"/>
                <a:cs typeface="Arial Unicode MS"/>
              </a:rPr>
              <a:t>Generalmente</a:t>
            </a:r>
            <a:r>
              <a:rPr sz="1250" spc="9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se</a:t>
            </a:r>
            <a:r>
              <a:rPr sz="1250" spc="9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aplica</a:t>
            </a:r>
            <a:r>
              <a:rPr sz="1250" spc="95" dirty="0">
                <a:latin typeface="Arial Unicode MS"/>
                <a:cs typeface="Arial Unicode MS"/>
              </a:rPr>
              <a:t> </a:t>
            </a:r>
            <a:r>
              <a:rPr sz="1250" spc="50" dirty="0">
                <a:latin typeface="Arial Unicode MS"/>
                <a:cs typeface="Arial Unicode MS"/>
              </a:rPr>
              <a:t>como</a:t>
            </a:r>
            <a:r>
              <a:rPr sz="1250" spc="90" dirty="0">
                <a:latin typeface="Arial Unicode MS"/>
                <a:cs typeface="Arial Unicode MS"/>
              </a:rPr>
              <a:t> </a:t>
            </a:r>
            <a:r>
              <a:rPr sz="1250" spc="-20" dirty="0">
                <a:latin typeface="Arial Unicode MS"/>
                <a:cs typeface="Arial Unicode MS"/>
              </a:rPr>
              <a:t>32R,</a:t>
            </a:r>
            <a:r>
              <a:rPr sz="1250" spc="9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se</a:t>
            </a:r>
            <a:r>
              <a:rPr sz="1250" spc="9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puede</a:t>
            </a:r>
            <a:r>
              <a:rPr sz="1250" spc="9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aplicar</a:t>
            </a:r>
            <a:r>
              <a:rPr sz="1250" spc="90" dirty="0">
                <a:latin typeface="Arial Unicode MS"/>
                <a:cs typeface="Arial Unicode MS"/>
              </a:rPr>
              <a:t> </a:t>
            </a:r>
            <a:r>
              <a:rPr sz="1250" spc="50" dirty="0">
                <a:latin typeface="Arial Unicode MS"/>
                <a:cs typeface="Arial Unicode MS"/>
              </a:rPr>
              <a:t>como</a:t>
            </a:r>
            <a:r>
              <a:rPr sz="1250" spc="95" dirty="0">
                <a:latin typeface="Arial Unicode MS"/>
                <a:cs typeface="Arial Unicode MS"/>
              </a:rPr>
              <a:t> </a:t>
            </a:r>
            <a:r>
              <a:rPr sz="1250" spc="-35" dirty="0">
                <a:latin typeface="Arial Unicode MS"/>
                <a:cs typeface="Arial Unicode MS"/>
              </a:rPr>
              <a:t>32F-</a:t>
            </a:r>
            <a:r>
              <a:rPr sz="1250" spc="-50" dirty="0">
                <a:latin typeface="Arial Unicode MS"/>
                <a:cs typeface="Arial Unicode MS"/>
              </a:rPr>
              <a:t>U</a:t>
            </a:r>
            <a:endParaRPr sz="12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0655" y="1676400"/>
            <a:ext cx="5657850" cy="54864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208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639822" y="1184147"/>
            <a:ext cx="406146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80" dirty="0">
                <a:solidFill>
                  <a:srgbClr val="70309F"/>
                </a:solidFill>
                <a:latin typeface="Trebuchet MS"/>
                <a:cs typeface="Trebuchet MS"/>
              </a:rPr>
              <a:t>Potencia</a:t>
            </a:r>
            <a:r>
              <a:rPr sz="2300" b="1" spc="-9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300" b="1" spc="65" dirty="0">
                <a:solidFill>
                  <a:srgbClr val="70309F"/>
                </a:solidFill>
                <a:latin typeface="Trebuchet MS"/>
                <a:cs typeface="Trebuchet MS"/>
              </a:rPr>
              <a:t>direccional</a:t>
            </a:r>
            <a:r>
              <a:rPr sz="2300" b="1" spc="-9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300" b="1" spc="-10" dirty="0">
                <a:solidFill>
                  <a:srgbClr val="70309F"/>
                </a:solidFill>
                <a:latin typeface="Trebuchet MS"/>
                <a:cs typeface="Trebuchet MS"/>
              </a:rPr>
              <a:t>(32F/R)</a:t>
            </a:r>
            <a:endParaRPr sz="2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209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1227836" y="1224026"/>
            <a:ext cx="7780020" cy="548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5860">
              <a:lnSpc>
                <a:spcPct val="100000"/>
              </a:lnSpc>
              <a:spcBef>
                <a:spcPts val="100"/>
              </a:spcBef>
            </a:pPr>
            <a:r>
              <a:rPr sz="3300" spc="95" dirty="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sz="3300" spc="-5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300" dirty="0">
                <a:solidFill>
                  <a:srgbClr val="70309F"/>
                </a:solidFill>
                <a:latin typeface="Arial Unicode MS"/>
                <a:cs typeface="Arial Unicode MS"/>
              </a:rPr>
              <a:t>y</a:t>
            </a:r>
            <a:r>
              <a:rPr sz="3300" spc="-4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300" spc="110" dirty="0">
                <a:solidFill>
                  <a:srgbClr val="70309F"/>
                </a:solidFill>
                <a:latin typeface="Arial Unicode MS"/>
                <a:cs typeface="Arial Unicode MS"/>
              </a:rPr>
              <a:t>apagado</a:t>
            </a:r>
            <a:r>
              <a:rPr sz="3300" spc="-4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300" spc="100" dirty="0">
                <a:solidFill>
                  <a:srgbClr val="70309F"/>
                </a:solidFill>
                <a:latin typeface="Arial Unicode MS"/>
                <a:cs typeface="Arial Unicode MS"/>
              </a:rPr>
              <a:t>del</a:t>
            </a:r>
            <a:r>
              <a:rPr sz="3300" spc="-4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300" spc="120" dirty="0">
                <a:solidFill>
                  <a:srgbClr val="70309F"/>
                </a:solidFill>
                <a:latin typeface="Arial Unicode MS"/>
                <a:cs typeface="Arial Unicode MS"/>
              </a:rPr>
              <a:t>generador</a:t>
            </a:r>
            <a:endParaRPr sz="3300">
              <a:latin typeface="Arial Unicode MS"/>
              <a:cs typeface="Arial Unicode MS"/>
            </a:endParaRPr>
          </a:p>
          <a:p>
            <a:pPr marL="207010" marR="2000885" indent="-207010">
              <a:lnSpc>
                <a:spcPct val="116700"/>
              </a:lnSpc>
              <a:spcBef>
                <a:spcPts val="2760"/>
              </a:spcBef>
              <a:buChar char="•"/>
              <a:tabLst>
                <a:tab pos="207010" algn="l"/>
              </a:tabLst>
            </a:pPr>
            <a:r>
              <a:rPr sz="2400" dirty="0">
                <a:latin typeface="Arial Unicode MS"/>
                <a:cs typeface="Arial Unicode MS"/>
              </a:rPr>
              <a:t>Los</a:t>
            </a:r>
            <a:r>
              <a:rPr sz="2400" spc="-50" dirty="0">
                <a:latin typeface="Arial Unicode MS"/>
                <a:cs typeface="Arial Unicode MS"/>
              </a:rPr>
              <a:t> </a:t>
            </a:r>
            <a:r>
              <a:rPr sz="2400" spc="85" dirty="0">
                <a:latin typeface="Arial Unicode MS"/>
                <a:cs typeface="Arial Unicode MS"/>
              </a:rPr>
              <a:t>generadores</a:t>
            </a:r>
            <a:r>
              <a:rPr sz="2400" spc="-45" dirty="0">
                <a:latin typeface="Arial Unicode MS"/>
                <a:cs typeface="Arial Unicode MS"/>
              </a:rPr>
              <a:t> </a:t>
            </a:r>
            <a:r>
              <a:rPr sz="2400" spc="90" dirty="0">
                <a:latin typeface="Arial Unicode MS"/>
                <a:cs typeface="Arial Unicode MS"/>
              </a:rPr>
              <a:t>pueden</a:t>
            </a:r>
            <a:r>
              <a:rPr sz="2400" spc="-5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apagarse</a:t>
            </a:r>
            <a:r>
              <a:rPr sz="2400" spc="-45" dirty="0">
                <a:latin typeface="Arial Unicode MS"/>
                <a:cs typeface="Arial Unicode MS"/>
              </a:rPr>
              <a:t> </a:t>
            </a:r>
            <a:r>
              <a:rPr sz="2400" spc="110" dirty="0">
                <a:latin typeface="Arial Unicode MS"/>
                <a:cs typeface="Arial Unicode MS"/>
              </a:rPr>
              <a:t>por </a:t>
            </a:r>
            <a:r>
              <a:rPr sz="2400" dirty="0">
                <a:latin typeface="Arial Unicode MS"/>
                <a:cs typeface="Arial Unicode MS"/>
              </a:rPr>
              <a:t>razones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spc="120" dirty="0">
                <a:latin typeface="Arial Unicode MS"/>
                <a:cs typeface="Arial Unicode MS"/>
              </a:rPr>
              <a:t>no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spc="60" dirty="0">
                <a:latin typeface="Arial Unicode MS"/>
                <a:cs typeface="Arial Unicode MS"/>
              </a:rPr>
              <a:t>planificadas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planificadas</a:t>
            </a:r>
            <a:endParaRPr sz="2400">
              <a:latin typeface="Arial Unicode MS"/>
              <a:cs typeface="Arial Unicode MS"/>
            </a:endParaRPr>
          </a:p>
          <a:p>
            <a:pPr marL="639445" lvl="1" indent="-170815">
              <a:lnSpc>
                <a:spcPct val="100000"/>
              </a:lnSpc>
              <a:spcBef>
                <a:spcPts val="960"/>
              </a:spcBef>
              <a:buChar char="•"/>
              <a:tabLst>
                <a:tab pos="640080" algn="l"/>
              </a:tabLst>
            </a:pPr>
            <a:r>
              <a:rPr sz="2100" dirty="0">
                <a:latin typeface="Arial Unicode MS"/>
                <a:cs typeface="Arial Unicode MS"/>
              </a:rPr>
              <a:t>Las</a:t>
            </a:r>
            <a:r>
              <a:rPr sz="2100" spc="-30" dirty="0">
                <a:latin typeface="Arial Unicode MS"/>
                <a:cs typeface="Arial Unicode MS"/>
              </a:rPr>
              <a:t> </a:t>
            </a:r>
            <a:r>
              <a:rPr sz="2100" spc="50" dirty="0">
                <a:latin typeface="Arial Unicode MS"/>
                <a:cs typeface="Arial Unicode MS"/>
              </a:rPr>
              <a:t>paradas</a:t>
            </a:r>
            <a:r>
              <a:rPr sz="2100" spc="-30" dirty="0">
                <a:latin typeface="Arial Unicode MS"/>
                <a:cs typeface="Arial Unicode MS"/>
              </a:rPr>
              <a:t> </a:t>
            </a:r>
            <a:r>
              <a:rPr sz="2100" spc="80" dirty="0">
                <a:latin typeface="Arial Unicode MS"/>
                <a:cs typeface="Arial Unicode MS"/>
              </a:rPr>
              <a:t>pueden</a:t>
            </a:r>
            <a:r>
              <a:rPr sz="2100" spc="-30" dirty="0">
                <a:latin typeface="Arial Unicode MS"/>
                <a:cs typeface="Arial Unicode MS"/>
              </a:rPr>
              <a:t> </a:t>
            </a:r>
            <a:r>
              <a:rPr sz="2100" dirty="0">
                <a:latin typeface="Arial Unicode MS"/>
                <a:cs typeface="Arial Unicode MS"/>
              </a:rPr>
              <a:t>ser</a:t>
            </a:r>
            <a:r>
              <a:rPr sz="2100" spc="-30" dirty="0">
                <a:latin typeface="Arial Unicode MS"/>
                <a:cs typeface="Arial Unicode MS"/>
              </a:rPr>
              <a:t> </a:t>
            </a:r>
            <a:r>
              <a:rPr sz="2100" spc="70" dirty="0">
                <a:latin typeface="Arial Unicode MS"/>
                <a:cs typeface="Arial Unicode MS"/>
              </a:rPr>
              <a:t>totales</a:t>
            </a:r>
            <a:r>
              <a:rPr sz="2100" spc="-30" dirty="0">
                <a:latin typeface="Arial Unicode MS"/>
                <a:cs typeface="Arial Unicode MS"/>
              </a:rPr>
              <a:t> </a:t>
            </a:r>
            <a:r>
              <a:rPr sz="2100" spc="90" dirty="0">
                <a:latin typeface="Arial Unicode MS"/>
                <a:cs typeface="Arial Unicode MS"/>
              </a:rPr>
              <a:t>o</a:t>
            </a:r>
            <a:r>
              <a:rPr sz="2100" spc="-30" dirty="0">
                <a:latin typeface="Arial Unicode MS"/>
                <a:cs typeface="Arial Unicode MS"/>
              </a:rPr>
              <a:t> </a:t>
            </a:r>
            <a:r>
              <a:rPr sz="2100" spc="-10" dirty="0">
                <a:latin typeface="Arial Unicode MS"/>
                <a:cs typeface="Arial Unicode MS"/>
              </a:rPr>
              <a:t>parciales</a:t>
            </a:r>
            <a:endParaRPr sz="2100">
              <a:latin typeface="Arial Unicode MS"/>
              <a:cs typeface="Arial Unicode MS"/>
            </a:endParaRPr>
          </a:p>
          <a:p>
            <a:pPr marL="812165" marR="843280" lvl="1" indent="-342900">
              <a:lnSpc>
                <a:spcPct val="126299"/>
              </a:lnSpc>
              <a:spcBef>
                <a:spcPts val="535"/>
              </a:spcBef>
              <a:buChar char="•"/>
              <a:tabLst>
                <a:tab pos="623570" algn="l"/>
              </a:tabLst>
            </a:pPr>
            <a:r>
              <a:rPr sz="1900" dirty="0">
                <a:latin typeface="Arial Unicode MS"/>
                <a:cs typeface="Arial Unicode MS"/>
              </a:rPr>
              <a:t>Los</a:t>
            </a:r>
            <a:r>
              <a:rPr sz="1900" spc="2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apagados</a:t>
            </a:r>
            <a:r>
              <a:rPr sz="1900" spc="20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pueden</a:t>
            </a:r>
            <a:r>
              <a:rPr sz="1900" spc="20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bloquearse</a:t>
            </a:r>
            <a:r>
              <a:rPr sz="1900" spc="20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(86-</a:t>
            </a:r>
            <a:r>
              <a:rPr sz="1900" spc="-75" dirty="0">
                <a:latin typeface="Arial Unicode MS"/>
                <a:cs typeface="Arial Unicode MS"/>
              </a:rPr>
              <a:t>LOR)</a:t>
            </a:r>
            <a:r>
              <a:rPr sz="1900" spc="20" dirty="0">
                <a:latin typeface="Arial Unicode MS"/>
                <a:cs typeface="Arial Unicode MS"/>
              </a:rPr>
              <a:t> </a:t>
            </a:r>
            <a:r>
              <a:rPr sz="1900" spc="80" dirty="0">
                <a:latin typeface="Arial Unicode MS"/>
                <a:cs typeface="Arial Unicode MS"/>
              </a:rPr>
              <a:t>o</a:t>
            </a:r>
            <a:r>
              <a:rPr sz="1900" spc="20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reiniciarse </a:t>
            </a:r>
            <a:r>
              <a:rPr sz="1900" spc="75" dirty="0">
                <a:latin typeface="Arial Unicode MS"/>
                <a:cs typeface="Arial Unicode MS"/>
              </a:rPr>
              <a:t>automáticamente</a:t>
            </a:r>
            <a:r>
              <a:rPr sz="1900" spc="5" dirty="0">
                <a:latin typeface="Arial Unicode MS"/>
                <a:cs typeface="Arial Unicode MS"/>
              </a:rPr>
              <a:t> </a:t>
            </a:r>
            <a:r>
              <a:rPr sz="1900" spc="-20" dirty="0">
                <a:latin typeface="Arial Unicode MS"/>
                <a:cs typeface="Arial Unicode MS"/>
              </a:rPr>
              <a:t>(94)</a:t>
            </a:r>
            <a:endParaRPr sz="19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60"/>
              </a:spcBef>
              <a:buFont typeface="Arial Unicode MS"/>
              <a:buChar char="•"/>
            </a:pPr>
            <a:endParaRPr sz="1400">
              <a:latin typeface="Arial Unicode MS"/>
              <a:cs typeface="Arial Unicode MS"/>
            </a:endParaRPr>
          </a:p>
          <a:p>
            <a:pPr marL="812165" lvl="1" indent="-343535">
              <a:lnSpc>
                <a:spcPct val="100000"/>
              </a:lnSpc>
              <a:buSzPct val="133333"/>
              <a:buChar char="•"/>
              <a:tabLst>
                <a:tab pos="812165" algn="l"/>
                <a:tab pos="812800" algn="l"/>
              </a:tabLst>
            </a:pPr>
            <a:r>
              <a:rPr sz="1800" u="sng" spc="7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No</a:t>
            </a:r>
            <a:r>
              <a:rPr sz="1800" u="sng" spc="-3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sz="1800" u="sng" spc="50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planificado</a:t>
            </a:r>
            <a:endParaRPr sz="1800">
              <a:latin typeface="Arial Unicode MS"/>
              <a:cs typeface="Arial Unicode MS"/>
            </a:endParaRPr>
          </a:p>
          <a:p>
            <a:pPr marL="1080135" lvl="2" indent="-154305">
              <a:lnSpc>
                <a:spcPct val="100000"/>
              </a:lnSpc>
              <a:spcBef>
                <a:spcPts val="705"/>
              </a:spcBef>
              <a:buChar char="•"/>
              <a:tabLst>
                <a:tab pos="1080770" algn="l"/>
              </a:tabLst>
            </a:pPr>
            <a:r>
              <a:rPr sz="1900" spc="-10" dirty="0">
                <a:latin typeface="Arial Unicode MS"/>
                <a:cs typeface="Arial Unicode MS"/>
              </a:rPr>
              <a:t>Averías</a:t>
            </a:r>
            <a:endParaRPr sz="1900">
              <a:latin typeface="Arial Unicode MS"/>
              <a:cs typeface="Arial Unicode MS"/>
            </a:endParaRPr>
          </a:p>
          <a:p>
            <a:pPr marL="1047750" lvl="2" indent="-121920">
              <a:lnSpc>
                <a:spcPct val="100000"/>
              </a:lnSpc>
              <a:spcBef>
                <a:spcPts val="1000"/>
              </a:spcBef>
              <a:buChar char="•"/>
              <a:tabLst>
                <a:tab pos="1048385" algn="l"/>
              </a:tabLst>
            </a:pPr>
            <a:r>
              <a:rPr sz="1500" dirty="0">
                <a:latin typeface="Arial Unicode MS"/>
                <a:cs typeface="Arial Unicode MS"/>
              </a:rPr>
              <a:t>Condiciones</a:t>
            </a:r>
            <a:r>
              <a:rPr sz="1500" spc="10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funcionamiento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anormales</a:t>
            </a:r>
            <a:endParaRPr sz="1500">
              <a:latin typeface="Arial Unicode MS"/>
              <a:cs typeface="Arial Unicode MS"/>
            </a:endParaRPr>
          </a:p>
          <a:p>
            <a:pPr lvl="2">
              <a:lnSpc>
                <a:spcPct val="100000"/>
              </a:lnSpc>
              <a:spcBef>
                <a:spcPts val="35"/>
              </a:spcBef>
              <a:buFont typeface="Arial Unicode MS"/>
              <a:buChar char="•"/>
            </a:pPr>
            <a:endParaRPr sz="2250">
              <a:latin typeface="Arial Unicode MS"/>
              <a:cs typeface="Arial Unicode MS"/>
            </a:endParaRPr>
          </a:p>
          <a:p>
            <a:pPr marL="812165" lvl="1" indent="-343535">
              <a:lnSpc>
                <a:spcPct val="100000"/>
              </a:lnSpc>
              <a:buSzPct val="120000"/>
              <a:buChar char="•"/>
              <a:tabLst>
                <a:tab pos="812165" algn="l"/>
                <a:tab pos="812800" algn="l"/>
              </a:tabLst>
            </a:pPr>
            <a:r>
              <a:rPr sz="2000" u="sng" spc="65" dirty="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Programado</a:t>
            </a:r>
            <a:endParaRPr sz="2000">
              <a:latin typeface="Arial Unicode MS"/>
              <a:cs typeface="Arial Unicode MS"/>
            </a:endParaRPr>
          </a:p>
          <a:p>
            <a:pPr marL="1080135" lvl="2" indent="-154305">
              <a:lnSpc>
                <a:spcPct val="100000"/>
              </a:lnSpc>
              <a:spcBef>
                <a:spcPts val="665"/>
              </a:spcBef>
              <a:buChar char="•"/>
              <a:tabLst>
                <a:tab pos="1080770" algn="l"/>
              </a:tabLst>
            </a:pPr>
            <a:r>
              <a:rPr sz="1900" dirty="0">
                <a:latin typeface="Arial Unicode MS"/>
                <a:cs typeface="Arial Unicode MS"/>
              </a:rPr>
              <a:t>Cierre</a:t>
            </a:r>
            <a:r>
              <a:rPr sz="1900" spc="170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planificado</a:t>
            </a:r>
            <a:endParaRPr sz="1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26212" y="3290042"/>
            <a:ext cx="2654935" cy="1172845"/>
            <a:chOff x="3126212" y="3290042"/>
            <a:chExt cx="2654935" cy="1172845"/>
          </a:xfrm>
        </p:grpSpPr>
        <p:sp>
          <p:nvSpPr>
            <p:cNvPr id="3" name="object 3"/>
            <p:cNvSpPr/>
            <p:nvPr/>
          </p:nvSpPr>
          <p:spPr>
            <a:xfrm>
              <a:off x="3166109" y="3312414"/>
              <a:ext cx="1123315" cy="1127760"/>
            </a:xfrm>
            <a:custGeom>
              <a:avLst/>
              <a:gdLst/>
              <a:ahLst/>
              <a:cxnLst/>
              <a:rect l="l" t="t" r="r" b="b"/>
              <a:pathLst>
                <a:path w="1123314" h="1127760">
                  <a:moveTo>
                    <a:pt x="1123188" y="565403"/>
                  </a:moveTo>
                  <a:lnTo>
                    <a:pt x="1118616" y="490727"/>
                  </a:lnTo>
                  <a:lnTo>
                    <a:pt x="1105662" y="418337"/>
                  </a:lnTo>
                  <a:lnTo>
                    <a:pt x="1081278" y="348233"/>
                  </a:lnTo>
                  <a:lnTo>
                    <a:pt x="1048512" y="281177"/>
                  </a:lnTo>
                  <a:lnTo>
                    <a:pt x="1008888" y="220979"/>
                  </a:lnTo>
                  <a:lnTo>
                    <a:pt x="959357" y="166877"/>
                  </a:lnTo>
                  <a:lnTo>
                    <a:pt x="904494" y="116585"/>
                  </a:lnTo>
                  <a:lnTo>
                    <a:pt x="842772" y="76961"/>
                  </a:lnTo>
                  <a:lnTo>
                    <a:pt x="778001" y="44195"/>
                  </a:lnTo>
                  <a:lnTo>
                    <a:pt x="708660" y="19811"/>
                  </a:lnTo>
                  <a:lnTo>
                    <a:pt x="636269" y="4571"/>
                  </a:lnTo>
                  <a:lnTo>
                    <a:pt x="561594" y="0"/>
                  </a:lnTo>
                  <a:lnTo>
                    <a:pt x="489203" y="4571"/>
                  </a:lnTo>
                  <a:lnTo>
                    <a:pt x="417575" y="19811"/>
                  </a:lnTo>
                  <a:lnTo>
                    <a:pt x="348233" y="44195"/>
                  </a:lnTo>
                  <a:lnTo>
                    <a:pt x="281178" y="76961"/>
                  </a:lnTo>
                  <a:lnTo>
                    <a:pt x="218694" y="116585"/>
                  </a:lnTo>
                  <a:lnTo>
                    <a:pt x="163829" y="166877"/>
                  </a:lnTo>
                  <a:lnTo>
                    <a:pt x="116585" y="220979"/>
                  </a:lnTo>
                  <a:lnTo>
                    <a:pt x="74675" y="281177"/>
                  </a:lnTo>
                  <a:lnTo>
                    <a:pt x="41909" y="348233"/>
                  </a:lnTo>
                  <a:lnTo>
                    <a:pt x="19812" y="418337"/>
                  </a:lnTo>
                  <a:lnTo>
                    <a:pt x="4571" y="490727"/>
                  </a:lnTo>
                  <a:lnTo>
                    <a:pt x="0" y="565403"/>
                  </a:lnTo>
                  <a:lnTo>
                    <a:pt x="4571" y="637031"/>
                  </a:lnTo>
                  <a:lnTo>
                    <a:pt x="19812" y="709421"/>
                  </a:lnTo>
                  <a:lnTo>
                    <a:pt x="41909" y="779525"/>
                  </a:lnTo>
                  <a:lnTo>
                    <a:pt x="74675" y="846581"/>
                  </a:lnTo>
                  <a:lnTo>
                    <a:pt x="116585" y="906017"/>
                  </a:lnTo>
                  <a:lnTo>
                    <a:pt x="163829" y="960881"/>
                  </a:lnTo>
                  <a:lnTo>
                    <a:pt x="218694" y="1011173"/>
                  </a:lnTo>
                  <a:lnTo>
                    <a:pt x="281178" y="1050797"/>
                  </a:lnTo>
                  <a:lnTo>
                    <a:pt x="348233" y="1083564"/>
                  </a:lnTo>
                  <a:lnTo>
                    <a:pt x="417575" y="1107947"/>
                  </a:lnTo>
                  <a:lnTo>
                    <a:pt x="489203" y="1123187"/>
                  </a:lnTo>
                  <a:lnTo>
                    <a:pt x="561594" y="1127759"/>
                  </a:lnTo>
                  <a:lnTo>
                    <a:pt x="636269" y="1123187"/>
                  </a:lnTo>
                  <a:lnTo>
                    <a:pt x="708660" y="1107947"/>
                  </a:lnTo>
                  <a:lnTo>
                    <a:pt x="778002" y="1083563"/>
                  </a:lnTo>
                  <a:lnTo>
                    <a:pt x="842772" y="1050797"/>
                  </a:lnTo>
                  <a:lnTo>
                    <a:pt x="904494" y="1011173"/>
                  </a:lnTo>
                  <a:lnTo>
                    <a:pt x="959357" y="960881"/>
                  </a:lnTo>
                  <a:lnTo>
                    <a:pt x="1008888" y="906017"/>
                  </a:lnTo>
                  <a:lnTo>
                    <a:pt x="1048512" y="846581"/>
                  </a:lnTo>
                  <a:lnTo>
                    <a:pt x="1081278" y="779525"/>
                  </a:lnTo>
                  <a:lnTo>
                    <a:pt x="1105662" y="709421"/>
                  </a:lnTo>
                  <a:lnTo>
                    <a:pt x="1118616" y="637031"/>
                  </a:lnTo>
                  <a:lnTo>
                    <a:pt x="1123188" y="565403"/>
                  </a:lnTo>
                  <a:close/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38727" y="3833683"/>
              <a:ext cx="94615" cy="39370"/>
            </a:xfrm>
            <a:custGeom>
              <a:avLst/>
              <a:gdLst/>
              <a:ahLst/>
              <a:cxnLst/>
              <a:rect l="l" t="t" r="r" b="b"/>
              <a:pathLst>
                <a:path w="94614" h="39370">
                  <a:moveTo>
                    <a:pt x="94487" y="36514"/>
                  </a:moveTo>
                  <a:lnTo>
                    <a:pt x="92201" y="21274"/>
                  </a:lnTo>
                  <a:lnTo>
                    <a:pt x="70983" y="4788"/>
                  </a:lnTo>
                  <a:lnTo>
                    <a:pt x="45900" y="0"/>
                  </a:lnTo>
                  <a:lnTo>
                    <a:pt x="21489" y="6420"/>
                  </a:lnTo>
                  <a:lnTo>
                    <a:pt x="2285" y="23560"/>
                  </a:lnTo>
                  <a:lnTo>
                    <a:pt x="0" y="3880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55263" y="3832860"/>
              <a:ext cx="97790" cy="37465"/>
            </a:xfrm>
            <a:custGeom>
              <a:avLst/>
              <a:gdLst/>
              <a:ahLst/>
              <a:cxnLst/>
              <a:rect l="l" t="t" r="r" b="b"/>
              <a:pathLst>
                <a:path w="97789" h="37464">
                  <a:moveTo>
                    <a:pt x="97536" y="35051"/>
                  </a:moveTo>
                  <a:lnTo>
                    <a:pt x="94488" y="19811"/>
                  </a:lnTo>
                  <a:lnTo>
                    <a:pt x="84582" y="9905"/>
                  </a:lnTo>
                  <a:lnTo>
                    <a:pt x="70104" y="2285"/>
                  </a:lnTo>
                  <a:lnTo>
                    <a:pt x="50292" y="0"/>
                  </a:lnTo>
                  <a:lnTo>
                    <a:pt x="32766" y="2285"/>
                  </a:lnTo>
                  <a:lnTo>
                    <a:pt x="15240" y="9905"/>
                  </a:lnTo>
                  <a:lnTo>
                    <a:pt x="5334" y="22097"/>
                  </a:lnTo>
                  <a:lnTo>
                    <a:pt x="0" y="37337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49751" y="3832860"/>
              <a:ext cx="97790" cy="37465"/>
            </a:xfrm>
            <a:custGeom>
              <a:avLst/>
              <a:gdLst/>
              <a:ahLst/>
              <a:cxnLst/>
              <a:rect l="l" t="t" r="r" b="b"/>
              <a:pathLst>
                <a:path w="97789" h="37464">
                  <a:moveTo>
                    <a:pt x="97536" y="35051"/>
                  </a:moveTo>
                  <a:lnTo>
                    <a:pt x="94488" y="19811"/>
                  </a:lnTo>
                  <a:lnTo>
                    <a:pt x="82296" y="9905"/>
                  </a:lnTo>
                  <a:lnTo>
                    <a:pt x="67056" y="2285"/>
                  </a:lnTo>
                  <a:lnTo>
                    <a:pt x="50292" y="0"/>
                  </a:lnTo>
                  <a:lnTo>
                    <a:pt x="29718" y="2285"/>
                  </a:lnTo>
                  <a:lnTo>
                    <a:pt x="15240" y="9905"/>
                  </a:lnTo>
                  <a:lnTo>
                    <a:pt x="5334" y="22097"/>
                  </a:lnTo>
                  <a:lnTo>
                    <a:pt x="0" y="37337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44239" y="3832860"/>
              <a:ext cx="97155" cy="37465"/>
            </a:xfrm>
            <a:custGeom>
              <a:avLst/>
              <a:gdLst/>
              <a:ahLst/>
              <a:cxnLst/>
              <a:rect l="l" t="t" r="r" b="b"/>
              <a:pathLst>
                <a:path w="97154" h="37464">
                  <a:moveTo>
                    <a:pt x="96774" y="35051"/>
                  </a:moveTo>
                  <a:lnTo>
                    <a:pt x="92202" y="19811"/>
                  </a:lnTo>
                  <a:lnTo>
                    <a:pt x="82296" y="9905"/>
                  </a:lnTo>
                  <a:lnTo>
                    <a:pt x="67056" y="2285"/>
                  </a:lnTo>
                  <a:lnTo>
                    <a:pt x="49530" y="0"/>
                  </a:lnTo>
                  <a:lnTo>
                    <a:pt x="29718" y="2285"/>
                  </a:lnTo>
                  <a:lnTo>
                    <a:pt x="15240" y="9905"/>
                  </a:lnTo>
                  <a:lnTo>
                    <a:pt x="3048" y="22097"/>
                  </a:lnTo>
                  <a:lnTo>
                    <a:pt x="0" y="37337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66109" y="3872484"/>
              <a:ext cx="94615" cy="0"/>
            </a:xfrm>
            <a:custGeom>
              <a:avLst/>
              <a:gdLst/>
              <a:ahLst/>
              <a:cxnLst/>
              <a:rect l="l" t="t" r="r" b="b"/>
              <a:pathLst>
                <a:path w="94614">
                  <a:moveTo>
                    <a:pt x="94487" y="0"/>
                  </a:moveTo>
                  <a:lnTo>
                    <a:pt x="0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33215" y="3872484"/>
              <a:ext cx="94615" cy="0"/>
            </a:xfrm>
            <a:custGeom>
              <a:avLst/>
              <a:gdLst/>
              <a:ahLst/>
              <a:cxnLst/>
              <a:rect l="l" t="t" r="r" b="b"/>
              <a:pathLst>
                <a:path w="94614">
                  <a:moveTo>
                    <a:pt x="94487" y="0"/>
                  </a:moveTo>
                  <a:lnTo>
                    <a:pt x="0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57421" y="3954780"/>
              <a:ext cx="64769" cy="85090"/>
            </a:xfrm>
            <a:custGeom>
              <a:avLst/>
              <a:gdLst/>
              <a:ahLst/>
              <a:cxnLst/>
              <a:rect l="l" t="t" r="r" b="b"/>
              <a:pathLst>
                <a:path w="64770" h="85089">
                  <a:moveTo>
                    <a:pt x="15239" y="0"/>
                  </a:moveTo>
                  <a:lnTo>
                    <a:pt x="5333" y="9906"/>
                  </a:lnTo>
                  <a:lnTo>
                    <a:pt x="0" y="22098"/>
                  </a:lnTo>
                  <a:lnTo>
                    <a:pt x="2285" y="39624"/>
                  </a:lnTo>
                  <a:lnTo>
                    <a:pt x="7619" y="57150"/>
                  </a:lnTo>
                  <a:lnTo>
                    <a:pt x="19811" y="72390"/>
                  </a:lnTo>
                  <a:lnTo>
                    <a:pt x="35051" y="82296"/>
                  </a:lnTo>
                  <a:lnTo>
                    <a:pt x="52577" y="84582"/>
                  </a:lnTo>
                  <a:lnTo>
                    <a:pt x="64769" y="82296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96058" y="4198619"/>
              <a:ext cx="66040" cy="87630"/>
            </a:xfrm>
            <a:custGeom>
              <a:avLst/>
              <a:gdLst/>
              <a:ahLst/>
              <a:cxnLst/>
              <a:rect l="l" t="t" r="r" b="b"/>
              <a:pathLst>
                <a:path w="66039" h="87629">
                  <a:moveTo>
                    <a:pt x="15287" y="0"/>
                  </a:moveTo>
                  <a:lnTo>
                    <a:pt x="5381" y="9906"/>
                  </a:lnTo>
                  <a:lnTo>
                    <a:pt x="0" y="32289"/>
                  </a:lnTo>
                  <a:lnTo>
                    <a:pt x="4724" y="52282"/>
                  </a:lnTo>
                  <a:lnTo>
                    <a:pt x="17397" y="69184"/>
                  </a:lnTo>
                  <a:lnTo>
                    <a:pt x="35861" y="82296"/>
                  </a:lnTo>
                  <a:lnTo>
                    <a:pt x="50339" y="87630"/>
                  </a:lnTo>
                  <a:lnTo>
                    <a:pt x="65579" y="82296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49623" y="4116324"/>
              <a:ext cx="64769" cy="87630"/>
            </a:xfrm>
            <a:custGeom>
              <a:avLst/>
              <a:gdLst/>
              <a:ahLst/>
              <a:cxnLst/>
              <a:rect l="l" t="t" r="r" b="b"/>
              <a:pathLst>
                <a:path w="64770" h="87629">
                  <a:moveTo>
                    <a:pt x="14477" y="0"/>
                  </a:moveTo>
                  <a:lnTo>
                    <a:pt x="4571" y="10668"/>
                  </a:lnTo>
                  <a:lnTo>
                    <a:pt x="0" y="25146"/>
                  </a:lnTo>
                  <a:lnTo>
                    <a:pt x="2285" y="42672"/>
                  </a:lnTo>
                  <a:lnTo>
                    <a:pt x="7619" y="60198"/>
                  </a:lnTo>
                  <a:lnTo>
                    <a:pt x="19811" y="75438"/>
                  </a:lnTo>
                  <a:lnTo>
                    <a:pt x="35051" y="85344"/>
                  </a:lnTo>
                  <a:lnTo>
                    <a:pt x="51815" y="87630"/>
                  </a:lnTo>
                  <a:lnTo>
                    <a:pt x="64769" y="85344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02379" y="4037076"/>
              <a:ext cx="64769" cy="85090"/>
            </a:xfrm>
            <a:custGeom>
              <a:avLst/>
              <a:gdLst/>
              <a:ahLst/>
              <a:cxnLst/>
              <a:rect l="l" t="t" r="r" b="b"/>
              <a:pathLst>
                <a:path w="64770" h="85089">
                  <a:moveTo>
                    <a:pt x="14477" y="0"/>
                  </a:moveTo>
                  <a:lnTo>
                    <a:pt x="4571" y="9906"/>
                  </a:lnTo>
                  <a:lnTo>
                    <a:pt x="0" y="22098"/>
                  </a:lnTo>
                  <a:lnTo>
                    <a:pt x="2285" y="39624"/>
                  </a:lnTo>
                  <a:lnTo>
                    <a:pt x="7619" y="57150"/>
                  </a:lnTo>
                  <a:lnTo>
                    <a:pt x="19811" y="72390"/>
                  </a:lnTo>
                  <a:lnTo>
                    <a:pt x="35051" y="82296"/>
                  </a:lnTo>
                  <a:lnTo>
                    <a:pt x="51815" y="84582"/>
                  </a:lnTo>
                  <a:lnTo>
                    <a:pt x="64769" y="82296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61637" y="4278630"/>
              <a:ext cx="47625" cy="80010"/>
            </a:xfrm>
            <a:custGeom>
              <a:avLst/>
              <a:gdLst/>
              <a:ahLst/>
              <a:cxnLst/>
              <a:rect l="l" t="t" r="r" b="b"/>
              <a:pathLst>
                <a:path w="47625" h="80010">
                  <a:moveTo>
                    <a:pt x="0" y="0"/>
                  </a:moveTo>
                  <a:lnTo>
                    <a:pt x="47244" y="8001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27703" y="3872484"/>
              <a:ext cx="47625" cy="80010"/>
            </a:xfrm>
            <a:custGeom>
              <a:avLst/>
              <a:gdLst/>
              <a:ahLst/>
              <a:cxnLst/>
              <a:rect l="l" t="t" r="r" b="b"/>
              <a:pathLst>
                <a:path w="47625" h="80010">
                  <a:moveTo>
                    <a:pt x="0" y="0"/>
                  </a:moveTo>
                  <a:lnTo>
                    <a:pt x="47244" y="8001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77233" y="3705606"/>
              <a:ext cx="62865" cy="90170"/>
            </a:xfrm>
            <a:custGeom>
              <a:avLst/>
              <a:gdLst/>
              <a:ahLst/>
              <a:cxnLst/>
              <a:rect l="l" t="t" r="r" b="b"/>
              <a:pathLst>
                <a:path w="62864" h="90170">
                  <a:moveTo>
                    <a:pt x="0" y="84582"/>
                  </a:moveTo>
                  <a:lnTo>
                    <a:pt x="12954" y="89916"/>
                  </a:lnTo>
                  <a:lnTo>
                    <a:pt x="27432" y="86868"/>
                  </a:lnTo>
                  <a:lnTo>
                    <a:pt x="42672" y="76962"/>
                  </a:lnTo>
                  <a:lnTo>
                    <a:pt x="52577" y="62484"/>
                  </a:lnTo>
                  <a:lnTo>
                    <a:pt x="60198" y="44958"/>
                  </a:lnTo>
                  <a:lnTo>
                    <a:pt x="62484" y="27432"/>
                  </a:lnTo>
                  <a:lnTo>
                    <a:pt x="57150" y="9906"/>
                  </a:lnTo>
                  <a:lnTo>
                    <a:pt x="44957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18965" y="3464052"/>
              <a:ext cx="62865" cy="86995"/>
            </a:xfrm>
            <a:custGeom>
              <a:avLst/>
              <a:gdLst/>
              <a:ahLst/>
              <a:cxnLst/>
              <a:rect l="l" t="t" r="r" b="b"/>
              <a:pathLst>
                <a:path w="62864" h="86995">
                  <a:moveTo>
                    <a:pt x="0" y="84582"/>
                  </a:moveTo>
                  <a:lnTo>
                    <a:pt x="12954" y="86868"/>
                  </a:lnTo>
                  <a:lnTo>
                    <a:pt x="27432" y="84582"/>
                  </a:lnTo>
                  <a:lnTo>
                    <a:pt x="42672" y="74676"/>
                  </a:lnTo>
                  <a:lnTo>
                    <a:pt x="54864" y="62484"/>
                  </a:lnTo>
                  <a:lnTo>
                    <a:pt x="62484" y="41910"/>
                  </a:lnTo>
                  <a:lnTo>
                    <a:pt x="62484" y="25146"/>
                  </a:lnTo>
                  <a:lnTo>
                    <a:pt x="57150" y="9906"/>
                  </a:lnTo>
                  <a:lnTo>
                    <a:pt x="47243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71721" y="3544062"/>
              <a:ext cx="62865" cy="89535"/>
            </a:xfrm>
            <a:custGeom>
              <a:avLst/>
              <a:gdLst/>
              <a:ahLst/>
              <a:cxnLst/>
              <a:rect l="l" t="t" r="r" b="b"/>
              <a:pathLst>
                <a:path w="62864" h="89535">
                  <a:moveTo>
                    <a:pt x="0" y="84582"/>
                  </a:moveTo>
                  <a:lnTo>
                    <a:pt x="15240" y="89154"/>
                  </a:lnTo>
                  <a:lnTo>
                    <a:pt x="29718" y="86868"/>
                  </a:lnTo>
                  <a:lnTo>
                    <a:pt x="42672" y="76962"/>
                  </a:lnTo>
                  <a:lnTo>
                    <a:pt x="54864" y="61722"/>
                  </a:lnTo>
                  <a:lnTo>
                    <a:pt x="62484" y="44196"/>
                  </a:lnTo>
                  <a:lnTo>
                    <a:pt x="62484" y="26670"/>
                  </a:lnTo>
                  <a:lnTo>
                    <a:pt x="57150" y="12192"/>
                  </a:lnTo>
                  <a:lnTo>
                    <a:pt x="47243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24477" y="3625596"/>
              <a:ext cx="62865" cy="90170"/>
            </a:xfrm>
            <a:custGeom>
              <a:avLst/>
              <a:gdLst/>
              <a:ahLst/>
              <a:cxnLst/>
              <a:rect l="l" t="t" r="r" b="b"/>
              <a:pathLst>
                <a:path w="62864" h="90170">
                  <a:moveTo>
                    <a:pt x="0" y="85344"/>
                  </a:moveTo>
                  <a:lnTo>
                    <a:pt x="15240" y="89916"/>
                  </a:lnTo>
                  <a:lnTo>
                    <a:pt x="29718" y="85344"/>
                  </a:lnTo>
                  <a:lnTo>
                    <a:pt x="42672" y="77724"/>
                  </a:lnTo>
                  <a:lnTo>
                    <a:pt x="54864" y="62484"/>
                  </a:lnTo>
                  <a:lnTo>
                    <a:pt x="62484" y="44958"/>
                  </a:lnTo>
                  <a:lnTo>
                    <a:pt x="62484" y="25146"/>
                  </a:lnTo>
                  <a:lnTo>
                    <a:pt x="57150" y="9906"/>
                  </a:lnTo>
                  <a:lnTo>
                    <a:pt x="47243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61637" y="3384042"/>
              <a:ext cx="47625" cy="80010"/>
            </a:xfrm>
            <a:custGeom>
              <a:avLst/>
              <a:gdLst/>
              <a:ahLst/>
              <a:cxnLst/>
              <a:rect l="l" t="t" r="r" b="b"/>
              <a:pathLst>
                <a:path w="47625" h="80010">
                  <a:moveTo>
                    <a:pt x="0" y="80010"/>
                  </a:moveTo>
                  <a:lnTo>
                    <a:pt x="47243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27703" y="3790188"/>
              <a:ext cx="47625" cy="82550"/>
            </a:xfrm>
            <a:custGeom>
              <a:avLst/>
              <a:gdLst/>
              <a:ahLst/>
              <a:cxnLst/>
              <a:rect l="l" t="t" r="r" b="b"/>
              <a:pathLst>
                <a:path w="47625" h="82550">
                  <a:moveTo>
                    <a:pt x="0" y="82296"/>
                  </a:moveTo>
                  <a:lnTo>
                    <a:pt x="47243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710392" y="3854958"/>
              <a:ext cx="34925" cy="33020"/>
            </a:xfrm>
            <a:custGeom>
              <a:avLst/>
              <a:gdLst/>
              <a:ahLst/>
              <a:cxnLst/>
              <a:rect l="l" t="t" r="r" b="b"/>
              <a:pathLst>
                <a:path w="34925" h="33020">
                  <a:moveTo>
                    <a:pt x="34837" y="17525"/>
                  </a:moveTo>
                  <a:lnTo>
                    <a:pt x="32551" y="5333"/>
                  </a:lnTo>
                  <a:lnTo>
                    <a:pt x="22645" y="0"/>
                  </a:lnTo>
                  <a:lnTo>
                    <a:pt x="3217" y="5104"/>
                  </a:lnTo>
                  <a:lnTo>
                    <a:pt x="0" y="20573"/>
                  </a:lnTo>
                  <a:lnTo>
                    <a:pt x="10581" y="32614"/>
                  </a:lnTo>
                  <a:lnTo>
                    <a:pt x="32551" y="27431"/>
                  </a:lnTo>
                  <a:lnTo>
                    <a:pt x="34837" y="17525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10392" y="3854958"/>
              <a:ext cx="34925" cy="33020"/>
            </a:xfrm>
            <a:custGeom>
              <a:avLst/>
              <a:gdLst/>
              <a:ahLst/>
              <a:cxnLst/>
              <a:rect l="l" t="t" r="r" b="b"/>
              <a:pathLst>
                <a:path w="34925" h="33020">
                  <a:moveTo>
                    <a:pt x="34837" y="17525"/>
                  </a:moveTo>
                  <a:lnTo>
                    <a:pt x="32551" y="5333"/>
                  </a:lnTo>
                  <a:lnTo>
                    <a:pt x="22645" y="0"/>
                  </a:lnTo>
                  <a:lnTo>
                    <a:pt x="3217" y="5104"/>
                  </a:lnTo>
                  <a:lnTo>
                    <a:pt x="0" y="20573"/>
                  </a:lnTo>
                  <a:lnTo>
                    <a:pt x="10581" y="32614"/>
                  </a:lnTo>
                  <a:lnTo>
                    <a:pt x="32551" y="27431"/>
                  </a:lnTo>
                  <a:lnTo>
                    <a:pt x="34837" y="17525"/>
                  </a:lnTo>
                  <a:close/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991355" y="3361944"/>
              <a:ext cx="34290" cy="32384"/>
            </a:xfrm>
            <a:custGeom>
              <a:avLst/>
              <a:gdLst/>
              <a:ahLst/>
              <a:cxnLst/>
              <a:rect l="l" t="t" r="r" b="b"/>
              <a:pathLst>
                <a:path w="34289" h="32385">
                  <a:moveTo>
                    <a:pt x="34289" y="17525"/>
                  </a:moveTo>
                  <a:lnTo>
                    <a:pt x="32003" y="4571"/>
                  </a:lnTo>
                  <a:lnTo>
                    <a:pt x="22097" y="0"/>
                  </a:lnTo>
                  <a:lnTo>
                    <a:pt x="12191" y="0"/>
                  </a:lnTo>
                  <a:lnTo>
                    <a:pt x="2285" y="4571"/>
                  </a:lnTo>
                  <a:lnTo>
                    <a:pt x="0" y="17525"/>
                  </a:lnTo>
                  <a:lnTo>
                    <a:pt x="2285" y="27431"/>
                  </a:lnTo>
                  <a:lnTo>
                    <a:pt x="12191" y="32003"/>
                  </a:lnTo>
                  <a:lnTo>
                    <a:pt x="22097" y="32003"/>
                  </a:lnTo>
                  <a:lnTo>
                    <a:pt x="32003" y="27431"/>
                  </a:lnTo>
                  <a:lnTo>
                    <a:pt x="34289" y="17525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991355" y="3361944"/>
              <a:ext cx="34290" cy="32384"/>
            </a:xfrm>
            <a:custGeom>
              <a:avLst/>
              <a:gdLst/>
              <a:ahLst/>
              <a:cxnLst/>
              <a:rect l="l" t="t" r="r" b="b"/>
              <a:pathLst>
                <a:path w="34289" h="32385">
                  <a:moveTo>
                    <a:pt x="34289" y="17525"/>
                  </a:moveTo>
                  <a:lnTo>
                    <a:pt x="32003" y="4571"/>
                  </a:lnTo>
                  <a:lnTo>
                    <a:pt x="22097" y="0"/>
                  </a:lnTo>
                  <a:lnTo>
                    <a:pt x="12191" y="0"/>
                  </a:lnTo>
                  <a:lnTo>
                    <a:pt x="2285" y="4571"/>
                  </a:lnTo>
                  <a:lnTo>
                    <a:pt x="0" y="17525"/>
                  </a:lnTo>
                  <a:lnTo>
                    <a:pt x="2285" y="27431"/>
                  </a:lnTo>
                  <a:lnTo>
                    <a:pt x="12191" y="32003"/>
                  </a:lnTo>
                  <a:lnTo>
                    <a:pt x="22097" y="32003"/>
                  </a:lnTo>
                  <a:lnTo>
                    <a:pt x="32003" y="27431"/>
                  </a:lnTo>
                  <a:lnTo>
                    <a:pt x="34289" y="17525"/>
                  </a:lnTo>
                  <a:close/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991355" y="4347972"/>
              <a:ext cx="34290" cy="33020"/>
            </a:xfrm>
            <a:custGeom>
              <a:avLst/>
              <a:gdLst/>
              <a:ahLst/>
              <a:cxnLst/>
              <a:rect l="l" t="t" r="r" b="b"/>
              <a:pathLst>
                <a:path w="34289" h="33020">
                  <a:moveTo>
                    <a:pt x="34289" y="15239"/>
                  </a:moveTo>
                  <a:lnTo>
                    <a:pt x="32003" y="5333"/>
                  </a:lnTo>
                  <a:lnTo>
                    <a:pt x="22097" y="0"/>
                  </a:lnTo>
                  <a:lnTo>
                    <a:pt x="12191" y="0"/>
                  </a:lnTo>
                  <a:lnTo>
                    <a:pt x="2285" y="5333"/>
                  </a:lnTo>
                  <a:lnTo>
                    <a:pt x="0" y="15239"/>
                  </a:lnTo>
                  <a:lnTo>
                    <a:pt x="2285" y="27431"/>
                  </a:lnTo>
                  <a:lnTo>
                    <a:pt x="12191" y="32765"/>
                  </a:lnTo>
                  <a:lnTo>
                    <a:pt x="22097" y="32765"/>
                  </a:lnTo>
                  <a:lnTo>
                    <a:pt x="32003" y="27431"/>
                  </a:lnTo>
                  <a:lnTo>
                    <a:pt x="34289" y="15239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991355" y="4347972"/>
              <a:ext cx="34290" cy="33020"/>
            </a:xfrm>
            <a:custGeom>
              <a:avLst/>
              <a:gdLst/>
              <a:ahLst/>
              <a:cxnLst/>
              <a:rect l="l" t="t" r="r" b="b"/>
              <a:pathLst>
                <a:path w="34289" h="33020">
                  <a:moveTo>
                    <a:pt x="34289" y="15239"/>
                  </a:moveTo>
                  <a:lnTo>
                    <a:pt x="32003" y="5333"/>
                  </a:lnTo>
                  <a:lnTo>
                    <a:pt x="22097" y="0"/>
                  </a:lnTo>
                  <a:lnTo>
                    <a:pt x="12191" y="0"/>
                  </a:lnTo>
                  <a:lnTo>
                    <a:pt x="2285" y="5333"/>
                  </a:lnTo>
                  <a:lnTo>
                    <a:pt x="0" y="15239"/>
                  </a:lnTo>
                  <a:lnTo>
                    <a:pt x="2285" y="27431"/>
                  </a:lnTo>
                  <a:lnTo>
                    <a:pt x="12191" y="32765"/>
                  </a:lnTo>
                  <a:lnTo>
                    <a:pt x="22097" y="32765"/>
                  </a:lnTo>
                  <a:lnTo>
                    <a:pt x="32003" y="27431"/>
                  </a:lnTo>
                  <a:lnTo>
                    <a:pt x="34289" y="15239"/>
                  </a:lnTo>
                  <a:close/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148583" y="3854958"/>
              <a:ext cx="35560" cy="33020"/>
            </a:xfrm>
            <a:custGeom>
              <a:avLst/>
              <a:gdLst/>
              <a:ahLst/>
              <a:cxnLst/>
              <a:rect l="l" t="t" r="r" b="b"/>
              <a:pathLst>
                <a:path w="35560" h="33020">
                  <a:moveTo>
                    <a:pt x="35051" y="17525"/>
                  </a:moveTo>
                  <a:lnTo>
                    <a:pt x="32765" y="5333"/>
                  </a:lnTo>
                  <a:lnTo>
                    <a:pt x="22097" y="0"/>
                  </a:lnTo>
                  <a:lnTo>
                    <a:pt x="12191" y="0"/>
                  </a:lnTo>
                  <a:lnTo>
                    <a:pt x="2285" y="5333"/>
                  </a:lnTo>
                  <a:lnTo>
                    <a:pt x="0" y="17525"/>
                  </a:lnTo>
                  <a:lnTo>
                    <a:pt x="2285" y="27431"/>
                  </a:lnTo>
                  <a:lnTo>
                    <a:pt x="12191" y="32765"/>
                  </a:lnTo>
                  <a:lnTo>
                    <a:pt x="22097" y="32765"/>
                  </a:lnTo>
                  <a:lnTo>
                    <a:pt x="32765" y="27431"/>
                  </a:lnTo>
                  <a:lnTo>
                    <a:pt x="35051" y="17525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148583" y="3854958"/>
              <a:ext cx="35560" cy="33020"/>
            </a:xfrm>
            <a:custGeom>
              <a:avLst/>
              <a:gdLst/>
              <a:ahLst/>
              <a:cxnLst/>
              <a:rect l="l" t="t" r="r" b="b"/>
              <a:pathLst>
                <a:path w="35560" h="33020">
                  <a:moveTo>
                    <a:pt x="35051" y="17525"/>
                  </a:moveTo>
                  <a:lnTo>
                    <a:pt x="32765" y="5333"/>
                  </a:lnTo>
                  <a:lnTo>
                    <a:pt x="22097" y="0"/>
                  </a:lnTo>
                  <a:lnTo>
                    <a:pt x="12191" y="0"/>
                  </a:lnTo>
                  <a:lnTo>
                    <a:pt x="2285" y="5333"/>
                  </a:lnTo>
                  <a:lnTo>
                    <a:pt x="0" y="17525"/>
                  </a:lnTo>
                  <a:lnTo>
                    <a:pt x="2285" y="27431"/>
                  </a:lnTo>
                  <a:lnTo>
                    <a:pt x="12191" y="32765"/>
                  </a:lnTo>
                  <a:lnTo>
                    <a:pt x="22097" y="32765"/>
                  </a:lnTo>
                  <a:lnTo>
                    <a:pt x="32765" y="27431"/>
                  </a:lnTo>
                  <a:lnTo>
                    <a:pt x="35051" y="17525"/>
                  </a:lnTo>
                  <a:close/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289297" y="3880104"/>
              <a:ext cx="1491615" cy="0"/>
            </a:xfrm>
            <a:custGeom>
              <a:avLst/>
              <a:gdLst/>
              <a:ahLst/>
              <a:cxnLst/>
              <a:rect l="l" t="t" r="r" b="b"/>
              <a:pathLst>
                <a:path w="1491614">
                  <a:moveTo>
                    <a:pt x="0" y="0"/>
                  </a:moveTo>
                  <a:lnTo>
                    <a:pt x="1491234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6200394" y="3319271"/>
            <a:ext cx="420370" cy="1121410"/>
          </a:xfrm>
          <a:custGeom>
            <a:avLst/>
            <a:gdLst/>
            <a:ahLst/>
            <a:cxnLst/>
            <a:rect l="l" t="t" r="r" b="b"/>
            <a:pathLst>
              <a:path w="420370" h="1121410">
                <a:moveTo>
                  <a:pt x="419862" y="0"/>
                </a:moveTo>
                <a:lnTo>
                  <a:pt x="139446" y="0"/>
                </a:lnTo>
                <a:lnTo>
                  <a:pt x="70104" y="17526"/>
                </a:lnTo>
                <a:lnTo>
                  <a:pt x="19812" y="70104"/>
                </a:lnTo>
                <a:lnTo>
                  <a:pt x="0" y="139446"/>
                </a:lnTo>
                <a:lnTo>
                  <a:pt x="5334" y="174498"/>
                </a:lnTo>
                <a:lnTo>
                  <a:pt x="42672" y="239268"/>
                </a:lnTo>
                <a:lnTo>
                  <a:pt x="104394" y="274320"/>
                </a:lnTo>
                <a:lnTo>
                  <a:pt x="139446" y="278892"/>
                </a:lnTo>
                <a:lnTo>
                  <a:pt x="104394" y="284226"/>
                </a:lnTo>
                <a:lnTo>
                  <a:pt x="42672" y="321564"/>
                </a:lnTo>
                <a:lnTo>
                  <a:pt x="5334" y="384048"/>
                </a:lnTo>
                <a:lnTo>
                  <a:pt x="0" y="419100"/>
                </a:lnTo>
                <a:lnTo>
                  <a:pt x="5334" y="456438"/>
                </a:lnTo>
                <a:lnTo>
                  <a:pt x="42672" y="518159"/>
                </a:lnTo>
                <a:lnTo>
                  <a:pt x="104394" y="555498"/>
                </a:lnTo>
                <a:lnTo>
                  <a:pt x="139446" y="560832"/>
                </a:lnTo>
                <a:lnTo>
                  <a:pt x="104394" y="565404"/>
                </a:lnTo>
                <a:lnTo>
                  <a:pt x="42672" y="600456"/>
                </a:lnTo>
                <a:lnTo>
                  <a:pt x="5334" y="662940"/>
                </a:lnTo>
                <a:lnTo>
                  <a:pt x="0" y="700278"/>
                </a:lnTo>
                <a:lnTo>
                  <a:pt x="5334" y="737616"/>
                </a:lnTo>
                <a:lnTo>
                  <a:pt x="42672" y="800100"/>
                </a:lnTo>
                <a:lnTo>
                  <a:pt x="104394" y="834390"/>
                </a:lnTo>
                <a:lnTo>
                  <a:pt x="139446" y="839724"/>
                </a:lnTo>
                <a:lnTo>
                  <a:pt x="104394" y="845058"/>
                </a:lnTo>
                <a:lnTo>
                  <a:pt x="42672" y="882396"/>
                </a:lnTo>
                <a:lnTo>
                  <a:pt x="5334" y="944118"/>
                </a:lnTo>
                <a:lnTo>
                  <a:pt x="0" y="979169"/>
                </a:lnTo>
                <a:lnTo>
                  <a:pt x="5334" y="1016508"/>
                </a:lnTo>
                <a:lnTo>
                  <a:pt x="42672" y="1078992"/>
                </a:lnTo>
                <a:lnTo>
                  <a:pt x="104394" y="1116330"/>
                </a:lnTo>
                <a:lnTo>
                  <a:pt x="139446" y="1120902"/>
                </a:lnTo>
                <a:lnTo>
                  <a:pt x="419862" y="1120902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02402" y="3319271"/>
            <a:ext cx="420370" cy="1121410"/>
          </a:xfrm>
          <a:custGeom>
            <a:avLst/>
            <a:gdLst/>
            <a:ahLst/>
            <a:cxnLst/>
            <a:rect l="l" t="t" r="r" b="b"/>
            <a:pathLst>
              <a:path w="420370" h="1121410">
                <a:moveTo>
                  <a:pt x="0" y="0"/>
                </a:moveTo>
                <a:lnTo>
                  <a:pt x="278130" y="0"/>
                </a:lnTo>
                <a:lnTo>
                  <a:pt x="347472" y="17525"/>
                </a:lnTo>
                <a:lnTo>
                  <a:pt x="377952" y="40385"/>
                </a:lnTo>
                <a:lnTo>
                  <a:pt x="414528" y="102107"/>
                </a:lnTo>
                <a:lnTo>
                  <a:pt x="419862" y="139445"/>
                </a:lnTo>
                <a:lnTo>
                  <a:pt x="414528" y="174497"/>
                </a:lnTo>
                <a:lnTo>
                  <a:pt x="377952" y="239267"/>
                </a:lnTo>
                <a:lnTo>
                  <a:pt x="347472" y="262128"/>
                </a:lnTo>
                <a:lnTo>
                  <a:pt x="278130" y="278892"/>
                </a:lnTo>
                <a:lnTo>
                  <a:pt x="315468" y="284226"/>
                </a:lnTo>
                <a:lnTo>
                  <a:pt x="377952" y="321563"/>
                </a:lnTo>
                <a:lnTo>
                  <a:pt x="414528" y="384047"/>
                </a:lnTo>
                <a:lnTo>
                  <a:pt x="419862" y="419100"/>
                </a:lnTo>
                <a:lnTo>
                  <a:pt x="414528" y="456438"/>
                </a:lnTo>
                <a:lnTo>
                  <a:pt x="377952" y="518159"/>
                </a:lnTo>
                <a:lnTo>
                  <a:pt x="347472" y="541020"/>
                </a:lnTo>
                <a:lnTo>
                  <a:pt x="278130" y="560832"/>
                </a:lnTo>
                <a:lnTo>
                  <a:pt x="315468" y="565404"/>
                </a:lnTo>
                <a:lnTo>
                  <a:pt x="377952" y="600456"/>
                </a:lnTo>
                <a:lnTo>
                  <a:pt x="414528" y="662940"/>
                </a:lnTo>
                <a:lnTo>
                  <a:pt x="419862" y="700278"/>
                </a:lnTo>
                <a:lnTo>
                  <a:pt x="414528" y="737616"/>
                </a:lnTo>
                <a:lnTo>
                  <a:pt x="377952" y="800100"/>
                </a:lnTo>
                <a:lnTo>
                  <a:pt x="315468" y="834390"/>
                </a:lnTo>
                <a:lnTo>
                  <a:pt x="278130" y="839724"/>
                </a:lnTo>
                <a:lnTo>
                  <a:pt x="315468" y="845058"/>
                </a:lnTo>
                <a:lnTo>
                  <a:pt x="377952" y="882396"/>
                </a:lnTo>
                <a:lnTo>
                  <a:pt x="414528" y="944118"/>
                </a:lnTo>
                <a:lnTo>
                  <a:pt x="419862" y="979169"/>
                </a:lnTo>
                <a:lnTo>
                  <a:pt x="414528" y="1016508"/>
                </a:lnTo>
                <a:lnTo>
                  <a:pt x="377952" y="1078992"/>
                </a:lnTo>
                <a:lnTo>
                  <a:pt x="315468" y="1116330"/>
                </a:lnTo>
                <a:lnTo>
                  <a:pt x="278130" y="1120902"/>
                </a:lnTo>
                <a:lnTo>
                  <a:pt x="0" y="1120902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6004286" y="3319271"/>
            <a:ext cx="114300" cy="1121410"/>
            <a:chOff x="6004286" y="3319271"/>
            <a:chExt cx="114300" cy="1121410"/>
          </a:xfrm>
        </p:grpSpPr>
        <p:sp>
          <p:nvSpPr>
            <p:cNvPr id="34" name="object 34"/>
            <p:cNvSpPr/>
            <p:nvPr/>
          </p:nvSpPr>
          <p:spPr>
            <a:xfrm>
              <a:off x="6026658" y="3319271"/>
              <a:ext cx="0" cy="1121410"/>
            </a:xfrm>
            <a:custGeom>
              <a:avLst/>
              <a:gdLst/>
              <a:ahLst/>
              <a:cxnLst/>
              <a:rect l="l" t="t" r="r" b="b"/>
              <a:pathLst>
                <a:path h="1121410">
                  <a:moveTo>
                    <a:pt x="0" y="1120902"/>
                  </a:moveTo>
                  <a:lnTo>
                    <a:pt x="0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096000" y="3319271"/>
              <a:ext cx="0" cy="1121410"/>
            </a:xfrm>
            <a:custGeom>
              <a:avLst/>
              <a:gdLst/>
              <a:ahLst/>
              <a:cxnLst/>
              <a:rect l="l" t="t" r="r" b="b"/>
              <a:pathLst>
                <a:path h="1121410">
                  <a:moveTo>
                    <a:pt x="0" y="1120902"/>
                  </a:moveTo>
                  <a:lnTo>
                    <a:pt x="0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/>
          <p:nvPr/>
        </p:nvSpPr>
        <p:spPr>
          <a:xfrm>
            <a:off x="6339840" y="3880103"/>
            <a:ext cx="2398395" cy="0"/>
          </a:xfrm>
          <a:custGeom>
            <a:avLst/>
            <a:gdLst/>
            <a:ahLst/>
            <a:cxnLst/>
            <a:rect l="l" t="t" r="r" b="b"/>
            <a:pathLst>
              <a:path w="2398395">
                <a:moveTo>
                  <a:pt x="0" y="0"/>
                </a:moveTo>
                <a:lnTo>
                  <a:pt x="2398014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763000" y="4767071"/>
            <a:ext cx="0" cy="981710"/>
          </a:xfrm>
          <a:custGeom>
            <a:avLst/>
            <a:gdLst/>
            <a:ahLst/>
            <a:cxnLst/>
            <a:rect l="l" t="t" r="r" b="b"/>
            <a:pathLst>
              <a:path h="981710">
                <a:moveTo>
                  <a:pt x="0" y="0"/>
                </a:moveTo>
                <a:lnTo>
                  <a:pt x="0" y="981455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763000" y="3319271"/>
            <a:ext cx="0" cy="1073785"/>
          </a:xfrm>
          <a:custGeom>
            <a:avLst/>
            <a:gdLst/>
            <a:ahLst/>
            <a:cxnLst/>
            <a:rect l="l" t="t" r="r" b="b"/>
            <a:pathLst>
              <a:path h="1073785">
                <a:moveTo>
                  <a:pt x="0" y="0"/>
                </a:moveTo>
                <a:lnTo>
                  <a:pt x="0" y="1073658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8553939" y="1986533"/>
            <a:ext cx="418465" cy="1355725"/>
            <a:chOff x="8553939" y="1986533"/>
            <a:chExt cx="418465" cy="1355725"/>
          </a:xfrm>
        </p:grpSpPr>
        <p:sp>
          <p:nvSpPr>
            <p:cNvPr id="40" name="object 40"/>
            <p:cNvSpPr/>
            <p:nvPr/>
          </p:nvSpPr>
          <p:spPr>
            <a:xfrm>
              <a:off x="8763000" y="1986533"/>
              <a:ext cx="0" cy="959485"/>
            </a:xfrm>
            <a:custGeom>
              <a:avLst/>
              <a:gdLst/>
              <a:ahLst/>
              <a:cxnLst/>
              <a:rect l="l" t="t" r="r" b="b"/>
              <a:pathLst>
                <a:path h="959485">
                  <a:moveTo>
                    <a:pt x="0" y="0"/>
                  </a:moveTo>
                  <a:lnTo>
                    <a:pt x="0" y="959358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576310" y="2945891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79" h="373379">
                  <a:moveTo>
                    <a:pt x="0" y="0"/>
                  </a:moveTo>
                  <a:lnTo>
                    <a:pt x="0" y="373379"/>
                  </a:lnTo>
                  <a:lnTo>
                    <a:pt x="373380" y="373379"/>
                  </a:lnTo>
                  <a:lnTo>
                    <a:pt x="373379" y="0"/>
                  </a:lnTo>
                  <a:lnTo>
                    <a:pt x="0" y="0"/>
                  </a:lnTo>
                  <a:close/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8576309" y="4392929"/>
            <a:ext cx="373380" cy="374650"/>
          </a:xfrm>
          <a:custGeom>
            <a:avLst/>
            <a:gdLst/>
            <a:ahLst/>
            <a:cxnLst/>
            <a:rect l="l" t="t" r="r" b="b"/>
            <a:pathLst>
              <a:path w="373379" h="374650">
                <a:moveTo>
                  <a:pt x="0" y="0"/>
                </a:moveTo>
                <a:lnTo>
                  <a:pt x="0" y="374141"/>
                </a:lnTo>
                <a:lnTo>
                  <a:pt x="373380" y="374141"/>
                </a:lnTo>
                <a:lnTo>
                  <a:pt x="373379" y="0"/>
                </a:lnTo>
                <a:lnTo>
                  <a:pt x="0" y="0"/>
                </a:lnTo>
                <a:close/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3335001" y="2362688"/>
            <a:ext cx="977265" cy="697865"/>
            <a:chOff x="3335001" y="2362688"/>
            <a:chExt cx="977265" cy="697865"/>
          </a:xfrm>
        </p:grpSpPr>
        <p:sp>
          <p:nvSpPr>
            <p:cNvPr id="44" name="object 44"/>
            <p:cNvSpPr/>
            <p:nvPr/>
          </p:nvSpPr>
          <p:spPr>
            <a:xfrm>
              <a:off x="3357372" y="2759201"/>
              <a:ext cx="746125" cy="279400"/>
            </a:xfrm>
            <a:custGeom>
              <a:avLst/>
              <a:gdLst/>
              <a:ahLst/>
              <a:cxnLst/>
              <a:rect l="l" t="t" r="r" b="b"/>
              <a:pathLst>
                <a:path w="746125" h="279400">
                  <a:moveTo>
                    <a:pt x="745998" y="186689"/>
                  </a:moveTo>
                  <a:lnTo>
                    <a:pt x="730758" y="241553"/>
                  </a:lnTo>
                  <a:lnTo>
                    <a:pt x="683514" y="273557"/>
                  </a:lnTo>
                  <a:lnTo>
                    <a:pt x="653796" y="278891"/>
                  </a:lnTo>
                  <a:lnTo>
                    <a:pt x="624078" y="273557"/>
                  </a:lnTo>
                  <a:lnTo>
                    <a:pt x="596646" y="261365"/>
                  </a:lnTo>
                  <a:lnTo>
                    <a:pt x="576834" y="241553"/>
                  </a:lnTo>
                  <a:lnTo>
                    <a:pt x="563880" y="214121"/>
                  </a:lnTo>
                  <a:lnTo>
                    <a:pt x="559308" y="186689"/>
                  </a:lnTo>
                  <a:lnTo>
                    <a:pt x="557022" y="214121"/>
                  </a:lnTo>
                  <a:lnTo>
                    <a:pt x="544068" y="241553"/>
                  </a:lnTo>
                  <a:lnTo>
                    <a:pt x="521970" y="261365"/>
                  </a:lnTo>
                  <a:lnTo>
                    <a:pt x="496824" y="273557"/>
                  </a:lnTo>
                  <a:lnTo>
                    <a:pt x="467106" y="278891"/>
                  </a:lnTo>
                  <a:lnTo>
                    <a:pt x="437388" y="273557"/>
                  </a:lnTo>
                  <a:lnTo>
                    <a:pt x="409956" y="261365"/>
                  </a:lnTo>
                  <a:lnTo>
                    <a:pt x="390144" y="241553"/>
                  </a:lnTo>
                  <a:lnTo>
                    <a:pt x="377952" y="214121"/>
                  </a:lnTo>
                  <a:lnTo>
                    <a:pt x="372618" y="186689"/>
                  </a:lnTo>
                  <a:lnTo>
                    <a:pt x="370332" y="214121"/>
                  </a:lnTo>
                  <a:lnTo>
                    <a:pt x="358140" y="241553"/>
                  </a:lnTo>
                  <a:lnTo>
                    <a:pt x="335280" y="261365"/>
                  </a:lnTo>
                  <a:lnTo>
                    <a:pt x="310896" y="273557"/>
                  </a:lnTo>
                  <a:lnTo>
                    <a:pt x="281178" y="278891"/>
                  </a:lnTo>
                  <a:lnTo>
                    <a:pt x="251460" y="273557"/>
                  </a:lnTo>
                  <a:lnTo>
                    <a:pt x="224028" y="261365"/>
                  </a:lnTo>
                  <a:lnTo>
                    <a:pt x="204216" y="241553"/>
                  </a:lnTo>
                  <a:lnTo>
                    <a:pt x="191262" y="214121"/>
                  </a:lnTo>
                  <a:lnTo>
                    <a:pt x="186690" y="186689"/>
                  </a:lnTo>
                  <a:lnTo>
                    <a:pt x="183642" y="214121"/>
                  </a:lnTo>
                  <a:lnTo>
                    <a:pt x="171450" y="241553"/>
                  </a:lnTo>
                  <a:lnTo>
                    <a:pt x="149352" y="261365"/>
                  </a:lnTo>
                  <a:lnTo>
                    <a:pt x="124206" y="273557"/>
                  </a:lnTo>
                  <a:lnTo>
                    <a:pt x="94488" y="278891"/>
                  </a:lnTo>
                  <a:lnTo>
                    <a:pt x="64770" y="273557"/>
                  </a:lnTo>
                  <a:lnTo>
                    <a:pt x="37338" y="261365"/>
                  </a:lnTo>
                  <a:lnTo>
                    <a:pt x="17526" y="241553"/>
                  </a:lnTo>
                  <a:lnTo>
                    <a:pt x="5334" y="214121"/>
                  </a:lnTo>
                  <a:lnTo>
                    <a:pt x="0" y="186689"/>
                  </a:lnTo>
                </a:path>
                <a:path w="746125" h="279400">
                  <a:moveTo>
                    <a:pt x="745998" y="186689"/>
                  </a:moveTo>
                  <a:lnTo>
                    <a:pt x="745998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357372" y="2759201"/>
              <a:ext cx="0" cy="186690"/>
            </a:xfrm>
            <a:custGeom>
              <a:avLst/>
              <a:gdLst/>
              <a:ahLst/>
              <a:cxnLst/>
              <a:rect l="l" t="t" r="r" b="b"/>
              <a:pathLst>
                <a:path h="186689">
                  <a:moveTo>
                    <a:pt x="0" y="186689"/>
                  </a:moveTo>
                  <a:lnTo>
                    <a:pt x="0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916680" y="2385059"/>
              <a:ext cx="372745" cy="374650"/>
            </a:xfrm>
            <a:custGeom>
              <a:avLst/>
              <a:gdLst/>
              <a:ahLst/>
              <a:cxnLst/>
              <a:rect l="l" t="t" r="r" b="b"/>
              <a:pathLst>
                <a:path w="372745" h="374650">
                  <a:moveTo>
                    <a:pt x="0" y="0"/>
                  </a:moveTo>
                  <a:lnTo>
                    <a:pt x="0" y="374141"/>
                  </a:lnTo>
                  <a:lnTo>
                    <a:pt x="372618" y="374141"/>
                  </a:lnTo>
                  <a:lnTo>
                    <a:pt x="372617" y="0"/>
                  </a:lnTo>
                  <a:lnTo>
                    <a:pt x="0" y="0"/>
                  </a:lnTo>
                  <a:close/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/>
          <p:nvPr/>
        </p:nvSpPr>
        <p:spPr>
          <a:xfrm>
            <a:off x="1168146" y="3431285"/>
            <a:ext cx="885190" cy="890269"/>
          </a:xfrm>
          <a:custGeom>
            <a:avLst/>
            <a:gdLst/>
            <a:ahLst/>
            <a:cxnLst/>
            <a:rect l="l" t="t" r="r" b="b"/>
            <a:pathLst>
              <a:path w="885189" h="890270">
                <a:moveTo>
                  <a:pt x="0" y="0"/>
                </a:moveTo>
                <a:lnTo>
                  <a:pt x="0" y="890016"/>
                </a:lnTo>
                <a:lnTo>
                  <a:pt x="884682" y="623315"/>
                </a:lnTo>
                <a:lnTo>
                  <a:pt x="884682" y="266699"/>
                </a:lnTo>
                <a:lnTo>
                  <a:pt x="0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168146" y="2988564"/>
            <a:ext cx="0" cy="273685"/>
          </a:xfrm>
          <a:custGeom>
            <a:avLst/>
            <a:gdLst/>
            <a:ahLst/>
            <a:cxnLst/>
            <a:rect l="l" t="t" r="r" b="b"/>
            <a:pathLst>
              <a:path h="273685">
                <a:moveTo>
                  <a:pt x="0" y="0"/>
                </a:moveTo>
                <a:lnTo>
                  <a:pt x="0" y="273558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314450" y="3877817"/>
            <a:ext cx="422909" cy="0"/>
          </a:xfrm>
          <a:custGeom>
            <a:avLst/>
            <a:gdLst/>
            <a:ahLst/>
            <a:cxnLst/>
            <a:rect l="l" t="t" r="r" b="b"/>
            <a:pathLst>
              <a:path w="422910">
                <a:moveTo>
                  <a:pt x="0" y="0"/>
                </a:moveTo>
                <a:lnTo>
                  <a:pt x="422909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052827" y="4054602"/>
            <a:ext cx="0" cy="540385"/>
          </a:xfrm>
          <a:custGeom>
            <a:avLst/>
            <a:gdLst/>
            <a:ahLst/>
            <a:cxnLst/>
            <a:rect l="l" t="t" r="r" b="b"/>
            <a:pathLst>
              <a:path h="540385">
                <a:moveTo>
                  <a:pt x="0" y="0"/>
                </a:moveTo>
                <a:lnTo>
                  <a:pt x="0" y="540258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071372" y="3236976"/>
            <a:ext cx="193675" cy="194310"/>
          </a:xfrm>
          <a:custGeom>
            <a:avLst/>
            <a:gdLst/>
            <a:ahLst/>
            <a:cxnLst/>
            <a:rect l="l" t="t" r="r" b="b"/>
            <a:pathLst>
              <a:path w="193675" h="194310">
                <a:moveTo>
                  <a:pt x="193547" y="0"/>
                </a:moveTo>
                <a:lnTo>
                  <a:pt x="0" y="0"/>
                </a:lnTo>
                <a:lnTo>
                  <a:pt x="96773" y="194310"/>
                </a:lnTo>
                <a:lnTo>
                  <a:pt x="1935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712214" y="3780282"/>
            <a:ext cx="193675" cy="194310"/>
          </a:xfrm>
          <a:custGeom>
            <a:avLst/>
            <a:gdLst/>
            <a:ahLst/>
            <a:cxnLst/>
            <a:rect l="l" t="t" r="r" b="b"/>
            <a:pathLst>
              <a:path w="193675" h="194310">
                <a:moveTo>
                  <a:pt x="193548" y="97535"/>
                </a:moveTo>
                <a:lnTo>
                  <a:pt x="0" y="0"/>
                </a:lnTo>
                <a:lnTo>
                  <a:pt x="0" y="194310"/>
                </a:lnTo>
                <a:lnTo>
                  <a:pt x="193548" y="975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56054" y="4569714"/>
            <a:ext cx="193675" cy="194310"/>
          </a:xfrm>
          <a:custGeom>
            <a:avLst/>
            <a:gdLst/>
            <a:ahLst/>
            <a:cxnLst/>
            <a:rect l="l" t="t" r="r" b="b"/>
            <a:pathLst>
              <a:path w="193675" h="194310">
                <a:moveTo>
                  <a:pt x="193548" y="0"/>
                </a:moveTo>
                <a:lnTo>
                  <a:pt x="0" y="0"/>
                </a:lnTo>
                <a:lnTo>
                  <a:pt x="96774" y="194310"/>
                </a:lnTo>
                <a:lnTo>
                  <a:pt x="1935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39873" y="3880103"/>
            <a:ext cx="90170" cy="0"/>
          </a:xfrm>
          <a:custGeom>
            <a:avLst/>
            <a:gdLst/>
            <a:ahLst/>
            <a:cxnLst/>
            <a:rect l="l" t="t" r="r" b="b"/>
            <a:pathLst>
              <a:path w="90169">
                <a:moveTo>
                  <a:pt x="0" y="0"/>
                </a:moveTo>
                <a:lnTo>
                  <a:pt x="89916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218944" y="3880103"/>
            <a:ext cx="90170" cy="0"/>
          </a:xfrm>
          <a:custGeom>
            <a:avLst/>
            <a:gdLst/>
            <a:ahLst/>
            <a:cxnLst/>
            <a:rect l="l" t="t" r="r" b="b"/>
            <a:pathLst>
              <a:path w="90169">
                <a:moveTo>
                  <a:pt x="0" y="0"/>
                </a:moveTo>
                <a:lnTo>
                  <a:pt x="89916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398014" y="3880103"/>
            <a:ext cx="90170" cy="0"/>
          </a:xfrm>
          <a:custGeom>
            <a:avLst/>
            <a:gdLst/>
            <a:ahLst/>
            <a:cxnLst/>
            <a:rect l="l" t="t" r="r" b="b"/>
            <a:pathLst>
              <a:path w="90169">
                <a:moveTo>
                  <a:pt x="0" y="0"/>
                </a:moveTo>
                <a:lnTo>
                  <a:pt x="89916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577083" y="3880103"/>
            <a:ext cx="89535" cy="0"/>
          </a:xfrm>
          <a:custGeom>
            <a:avLst/>
            <a:gdLst/>
            <a:ahLst/>
            <a:cxnLst/>
            <a:rect l="l" t="t" r="r" b="b"/>
            <a:pathLst>
              <a:path w="89535">
                <a:moveTo>
                  <a:pt x="0" y="0"/>
                </a:moveTo>
                <a:lnTo>
                  <a:pt x="89154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756154" y="3880103"/>
            <a:ext cx="89535" cy="0"/>
          </a:xfrm>
          <a:custGeom>
            <a:avLst/>
            <a:gdLst/>
            <a:ahLst/>
            <a:cxnLst/>
            <a:rect l="l" t="t" r="r" b="b"/>
            <a:pathLst>
              <a:path w="89535">
                <a:moveTo>
                  <a:pt x="0" y="0"/>
                </a:moveTo>
                <a:lnTo>
                  <a:pt x="89154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935223" y="3880103"/>
            <a:ext cx="89535" cy="0"/>
          </a:xfrm>
          <a:custGeom>
            <a:avLst/>
            <a:gdLst/>
            <a:ahLst/>
            <a:cxnLst/>
            <a:rect l="l" t="t" r="r" b="b"/>
            <a:pathLst>
              <a:path w="89535">
                <a:moveTo>
                  <a:pt x="0" y="0"/>
                </a:moveTo>
                <a:lnTo>
                  <a:pt x="89154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113532" y="3880103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81455" y="2616707"/>
            <a:ext cx="372745" cy="374650"/>
          </a:xfrm>
          <a:custGeom>
            <a:avLst/>
            <a:gdLst/>
            <a:ahLst/>
            <a:cxnLst/>
            <a:rect l="l" t="t" r="r" b="b"/>
            <a:pathLst>
              <a:path w="372744" h="374650">
                <a:moveTo>
                  <a:pt x="0" y="0"/>
                </a:moveTo>
                <a:lnTo>
                  <a:pt x="0" y="374141"/>
                </a:lnTo>
                <a:lnTo>
                  <a:pt x="372618" y="374141"/>
                </a:lnTo>
                <a:lnTo>
                  <a:pt x="372617" y="0"/>
                </a:lnTo>
                <a:lnTo>
                  <a:pt x="0" y="0"/>
                </a:lnTo>
                <a:close/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2" name="object 7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210</a:t>
            </a:fld>
            <a:endParaRPr spc="-25" dirty="0"/>
          </a:p>
        </p:txBody>
      </p:sp>
      <p:sp>
        <p:nvSpPr>
          <p:cNvPr id="66" name="object 66"/>
          <p:cNvSpPr txBox="1"/>
          <p:nvPr/>
        </p:nvSpPr>
        <p:spPr>
          <a:xfrm>
            <a:off x="5786882" y="1224788"/>
            <a:ext cx="3252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70" dirty="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sz="2400" spc="-3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400" spc="70" dirty="0">
                <a:solidFill>
                  <a:srgbClr val="70309F"/>
                </a:solidFill>
                <a:latin typeface="Arial Unicode MS"/>
                <a:cs typeface="Arial Unicode MS"/>
              </a:rPr>
              <a:t>del</a:t>
            </a:r>
            <a:r>
              <a:rPr sz="2400" spc="-3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400" spc="85" dirty="0">
                <a:solidFill>
                  <a:srgbClr val="70309F"/>
                </a:solidFill>
                <a:latin typeface="Arial Unicode MS"/>
                <a:cs typeface="Arial Unicode MS"/>
              </a:rPr>
              <a:t>generador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033520" y="2423414"/>
            <a:ext cx="1301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5" dirty="0">
                <a:latin typeface="Trebuchet MS"/>
                <a:cs typeface="Trebuchet MS"/>
              </a:rPr>
              <a:t>F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098296" y="2658109"/>
            <a:ext cx="1358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0" dirty="0">
                <a:latin typeface="Trebuchet MS"/>
                <a:cs typeface="Trebuchet MS"/>
              </a:rPr>
              <a:t>T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677909" y="3098545"/>
            <a:ext cx="31623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40" dirty="0">
                <a:latin typeface="Trebuchet MS"/>
                <a:cs typeface="Trebuchet MS"/>
              </a:rPr>
              <a:t>GRAMO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677909" y="4545584"/>
            <a:ext cx="31623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40" dirty="0">
                <a:latin typeface="Trebuchet MS"/>
                <a:cs typeface="Trebuchet MS"/>
              </a:rPr>
              <a:t>GRAMO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279140" y="5194808"/>
            <a:ext cx="3173095" cy="1162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60" dirty="0">
                <a:solidFill>
                  <a:srgbClr val="70309F"/>
                </a:solidFill>
                <a:latin typeface="Trebuchet MS"/>
                <a:cs typeface="Trebuchet MS"/>
              </a:rPr>
              <a:t>T</a:t>
            </a:r>
            <a:r>
              <a:rPr sz="1500" b="1" spc="-2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70309F"/>
                </a:solidFill>
                <a:latin typeface="Trebuchet MS"/>
                <a:cs typeface="Trebuchet MS"/>
              </a:rPr>
              <a:t>=</a:t>
            </a:r>
            <a:r>
              <a:rPr sz="1500" b="1" spc="-2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70309F"/>
                </a:solidFill>
                <a:latin typeface="Trebuchet MS"/>
                <a:cs typeface="Trebuchet MS"/>
              </a:rPr>
              <a:t>viaje</a:t>
            </a:r>
            <a:r>
              <a:rPr sz="1500" b="1" spc="-2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sz="1500" b="1" spc="-2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500" b="1" spc="55" dirty="0">
                <a:solidFill>
                  <a:srgbClr val="70309F"/>
                </a:solidFill>
                <a:latin typeface="Trebuchet MS"/>
                <a:cs typeface="Trebuchet MS"/>
              </a:rPr>
              <a:t>turbina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1800" b="1" spc="-70" dirty="0">
                <a:solidFill>
                  <a:srgbClr val="70309F"/>
                </a:solidFill>
                <a:latin typeface="Trebuchet MS"/>
                <a:cs typeface="Trebuchet MS"/>
              </a:rPr>
              <a:t>F</a:t>
            </a:r>
            <a:r>
              <a:rPr sz="1800" b="1" spc="-7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0309F"/>
                </a:solidFill>
                <a:latin typeface="Trebuchet MS"/>
                <a:cs typeface="Trebuchet MS"/>
              </a:rPr>
              <a:t>=</a:t>
            </a:r>
            <a:r>
              <a:rPr sz="1800" b="1" spc="-10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40" dirty="0">
                <a:solidFill>
                  <a:srgbClr val="70309F"/>
                </a:solidFill>
                <a:latin typeface="Trebuchet MS"/>
                <a:cs typeface="Trebuchet MS"/>
              </a:rPr>
              <a:t>Excursión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990"/>
              </a:spcBef>
            </a:pPr>
            <a:r>
              <a:rPr sz="1250" b="1" spc="55" dirty="0">
                <a:solidFill>
                  <a:srgbClr val="70309F"/>
                </a:solidFill>
                <a:latin typeface="Trebuchet MS"/>
                <a:cs typeface="Trebuchet MS"/>
              </a:rPr>
              <a:t>G</a:t>
            </a:r>
            <a:r>
              <a:rPr sz="1250" b="1" spc="-3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250" b="1" dirty="0">
                <a:solidFill>
                  <a:srgbClr val="70309F"/>
                </a:solidFill>
                <a:latin typeface="Trebuchet MS"/>
                <a:cs typeface="Trebuchet MS"/>
              </a:rPr>
              <a:t>=</a:t>
            </a:r>
            <a:r>
              <a:rPr sz="1250" b="1" spc="-2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250" b="1" spc="60" dirty="0">
                <a:solidFill>
                  <a:srgbClr val="70309F"/>
                </a:solidFill>
                <a:latin typeface="Trebuchet MS"/>
                <a:cs typeface="Trebuchet MS"/>
              </a:rPr>
              <a:t>Disparo</a:t>
            </a:r>
            <a:r>
              <a:rPr sz="1250" b="1" spc="-2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250" b="1" dirty="0">
                <a:solidFill>
                  <a:srgbClr val="70309F"/>
                </a:solidFill>
                <a:latin typeface="Trebuchet MS"/>
                <a:cs typeface="Trebuchet MS"/>
              </a:rPr>
              <a:t>del</a:t>
            </a:r>
            <a:r>
              <a:rPr sz="1250" b="1" spc="-2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250" b="1" spc="55" dirty="0">
                <a:solidFill>
                  <a:srgbClr val="70309F"/>
                </a:solidFill>
                <a:latin typeface="Trebuchet MS"/>
                <a:cs typeface="Trebuchet MS"/>
              </a:rPr>
              <a:t>disyuntor</a:t>
            </a:r>
            <a:r>
              <a:rPr sz="1250" b="1" spc="-2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250" b="1" dirty="0">
                <a:solidFill>
                  <a:srgbClr val="70309F"/>
                </a:solidFill>
                <a:latin typeface="Trebuchet MS"/>
                <a:cs typeface="Trebuchet MS"/>
              </a:rPr>
              <a:t>del</a:t>
            </a:r>
            <a:r>
              <a:rPr sz="1250" b="1" spc="-2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250" b="1" spc="45" dirty="0">
                <a:solidFill>
                  <a:srgbClr val="70309F"/>
                </a:solidFill>
                <a:latin typeface="Trebuchet MS"/>
                <a:cs typeface="Trebuchet MS"/>
              </a:rPr>
              <a:t>generador</a:t>
            </a:r>
            <a:endParaRPr sz="12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50317" y="5377507"/>
            <a:ext cx="2192020" cy="967105"/>
            <a:chOff x="3350317" y="5377507"/>
            <a:chExt cx="2192020" cy="967105"/>
          </a:xfrm>
        </p:grpSpPr>
        <p:sp>
          <p:nvSpPr>
            <p:cNvPr id="3" name="object 3"/>
            <p:cNvSpPr/>
            <p:nvPr/>
          </p:nvSpPr>
          <p:spPr>
            <a:xfrm>
              <a:off x="3383691" y="5395992"/>
              <a:ext cx="927100" cy="930275"/>
            </a:xfrm>
            <a:custGeom>
              <a:avLst/>
              <a:gdLst/>
              <a:ahLst/>
              <a:cxnLst/>
              <a:rect l="l" t="t" r="r" b="b"/>
              <a:pathLst>
                <a:path w="927100" h="930275">
                  <a:moveTo>
                    <a:pt x="926942" y="464549"/>
                  </a:moveTo>
                  <a:lnTo>
                    <a:pt x="923132" y="402827"/>
                  </a:lnTo>
                  <a:lnTo>
                    <a:pt x="912464" y="343391"/>
                  </a:lnTo>
                  <a:lnTo>
                    <a:pt x="891890" y="285479"/>
                  </a:lnTo>
                  <a:lnTo>
                    <a:pt x="865220" y="232139"/>
                  </a:lnTo>
                  <a:lnTo>
                    <a:pt x="832454" y="180323"/>
                  </a:lnTo>
                  <a:lnTo>
                    <a:pt x="791306" y="135365"/>
                  </a:lnTo>
                  <a:lnTo>
                    <a:pt x="746348" y="94217"/>
                  </a:lnTo>
                  <a:lnTo>
                    <a:pt x="695294" y="61451"/>
                  </a:lnTo>
                  <a:lnTo>
                    <a:pt x="648899" y="37574"/>
                  </a:lnTo>
                  <a:lnTo>
                    <a:pt x="602016" y="19800"/>
                  </a:lnTo>
                  <a:lnTo>
                    <a:pt x="554338" y="7820"/>
                  </a:lnTo>
                  <a:lnTo>
                    <a:pt x="505556" y="1323"/>
                  </a:lnTo>
                  <a:lnTo>
                    <a:pt x="455362" y="0"/>
                  </a:lnTo>
                  <a:lnTo>
                    <a:pt x="403448" y="3539"/>
                  </a:lnTo>
                  <a:lnTo>
                    <a:pt x="344012" y="14207"/>
                  </a:lnTo>
                  <a:lnTo>
                    <a:pt x="286862" y="34781"/>
                  </a:lnTo>
                  <a:lnTo>
                    <a:pt x="231236" y="61451"/>
                  </a:lnTo>
                  <a:lnTo>
                    <a:pt x="180182" y="94217"/>
                  </a:lnTo>
                  <a:lnTo>
                    <a:pt x="135224" y="135365"/>
                  </a:lnTo>
                  <a:lnTo>
                    <a:pt x="95600" y="180323"/>
                  </a:lnTo>
                  <a:lnTo>
                    <a:pt x="68687" y="219133"/>
                  </a:lnTo>
                  <a:lnTo>
                    <a:pt x="46263" y="259844"/>
                  </a:lnTo>
                  <a:lnTo>
                    <a:pt x="28285" y="302107"/>
                  </a:lnTo>
                  <a:lnTo>
                    <a:pt x="14711" y="345571"/>
                  </a:lnTo>
                  <a:lnTo>
                    <a:pt x="5500" y="389885"/>
                  </a:lnTo>
                  <a:lnTo>
                    <a:pt x="610" y="434701"/>
                  </a:lnTo>
                  <a:lnTo>
                    <a:pt x="0" y="479666"/>
                  </a:lnTo>
                  <a:lnTo>
                    <a:pt x="3626" y="524432"/>
                  </a:lnTo>
                  <a:lnTo>
                    <a:pt x="11449" y="568649"/>
                  </a:lnTo>
                  <a:lnTo>
                    <a:pt x="23426" y="611965"/>
                  </a:lnTo>
                  <a:lnTo>
                    <a:pt x="39514" y="654032"/>
                  </a:lnTo>
                  <a:lnTo>
                    <a:pt x="59674" y="694498"/>
                  </a:lnTo>
                  <a:lnTo>
                    <a:pt x="83862" y="733013"/>
                  </a:lnTo>
                  <a:lnTo>
                    <a:pt x="112037" y="769229"/>
                  </a:lnTo>
                  <a:lnTo>
                    <a:pt x="144158" y="802793"/>
                  </a:lnTo>
                  <a:lnTo>
                    <a:pt x="180182" y="833357"/>
                  </a:lnTo>
                  <a:lnTo>
                    <a:pt x="231236" y="868409"/>
                  </a:lnTo>
                  <a:lnTo>
                    <a:pt x="286862" y="895079"/>
                  </a:lnTo>
                  <a:lnTo>
                    <a:pt x="333347" y="911194"/>
                  </a:lnTo>
                  <a:lnTo>
                    <a:pt x="380101" y="922270"/>
                  </a:lnTo>
                  <a:lnTo>
                    <a:pt x="426830" y="928455"/>
                  </a:lnTo>
                  <a:lnTo>
                    <a:pt x="473237" y="929895"/>
                  </a:lnTo>
                  <a:lnTo>
                    <a:pt x="519025" y="926739"/>
                  </a:lnTo>
                  <a:lnTo>
                    <a:pt x="563898" y="919135"/>
                  </a:lnTo>
                  <a:lnTo>
                    <a:pt x="607561" y="907231"/>
                  </a:lnTo>
                  <a:lnTo>
                    <a:pt x="649718" y="891174"/>
                  </a:lnTo>
                  <a:lnTo>
                    <a:pt x="690071" y="871112"/>
                  </a:lnTo>
                  <a:lnTo>
                    <a:pt x="728326" y="847193"/>
                  </a:lnTo>
                  <a:lnTo>
                    <a:pt x="764185" y="819565"/>
                  </a:lnTo>
                  <a:lnTo>
                    <a:pt x="797353" y="788376"/>
                  </a:lnTo>
                  <a:lnTo>
                    <a:pt x="827535" y="753773"/>
                  </a:lnTo>
                  <a:lnTo>
                    <a:pt x="854432" y="715904"/>
                  </a:lnTo>
                  <a:lnTo>
                    <a:pt x="877750" y="674918"/>
                  </a:lnTo>
                  <a:lnTo>
                    <a:pt x="897193" y="630961"/>
                  </a:lnTo>
                  <a:lnTo>
                    <a:pt x="912464" y="584183"/>
                  </a:lnTo>
                  <a:lnTo>
                    <a:pt x="923132" y="524747"/>
                  </a:lnTo>
                  <a:lnTo>
                    <a:pt x="926942" y="464549"/>
                  </a:lnTo>
                  <a:close/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91128" y="5825489"/>
              <a:ext cx="78105" cy="31750"/>
            </a:xfrm>
            <a:custGeom>
              <a:avLst/>
              <a:gdLst/>
              <a:ahLst/>
              <a:cxnLst/>
              <a:rect l="l" t="t" r="r" b="b"/>
              <a:pathLst>
                <a:path w="78104" h="31750">
                  <a:moveTo>
                    <a:pt x="77724" y="28955"/>
                  </a:moveTo>
                  <a:lnTo>
                    <a:pt x="75438" y="19049"/>
                  </a:lnTo>
                  <a:lnTo>
                    <a:pt x="67818" y="8381"/>
                  </a:lnTo>
                  <a:lnTo>
                    <a:pt x="55626" y="2285"/>
                  </a:lnTo>
                  <a:lnTo>
                    <a:pt x="41148" y="0"/>
                  </a:lnTo>
                  <a:lnTo>
                    <a:pt x="24384" y="2285"/>
                  </a:lnTo>
                  <a:lnTo>
                    <a:pt x="9906" y="8381"/>
                  </a:lnTo>
                  <a:lnTo>
                    <a:pt x="2286" y="19049"/>
                  </a:lnTo>
                  <a:lnTo>
                    <a:pt x="0" y="31241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57194" y="5823965"/>
              <a:ext cx="80010" cy="30480"/>
            </a:xfrm>
            <a:custGeom>
              <a:avLst/>
              <a:gdLst/>
              <a:ahLst/>
              <a:cxnLst/>
              <a:rect l="l" t="t" r="r" b="b"/>
              <a:pathLst>
                <a:path w="80010" h="30479">
                  <a:moveTo>
                    <a:pt x="80010" y="28955"/>
                  </a:moveTo>
                  <a:lnTo>
                    <a:pt x="77724" y="18287"/>
                  </a:lnTo>
                  <a:lnTo>
                    <a:pt x="69342" y="8381"/>
                  </a:lnTo>
                  <a:lnTo>
                    <a:pt x="57150" y="1523"/>
                  </a:lnTo>
                  <a:lnTo>
                    <a:pt x="41148" y="0"/>
                  </a:lnTo>
                  <a:lnTo>
                    <a:pt x="26670" y="1523"/>
                  </a:lnTo>
                  <a:lnTo>
                    <a:pt x="12192" y="8381"/>
                  </a:lnTo>
                  <a:lnTo>
                    <a:pt x="3810" y="18287"/>
                  </a:lnTo>
                  <a:lnTo>
                    <a:pt x="0" y="30479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34918" y="5823965"/>
              <a:ext cx="80010" cy="30480"/>
            </a:xfrm>
            <a:custGeom>
              <a:avLst/>
              <a:gdLst/>
              <a:ahLst/>
              <a:cxnLst/>
              <a:rect l="l" t="t" r="r" b="b"/>
              <a:pathLst>
                <a:path w="80010" h="30479">
                  <a:moveTo>
                    <a:pt x="80010" y="28955"/>
                  </a:moveTo>
                  <a:lnTo>
                    <a:pt x="78486" y="18287"/>
                  </a:lnTo>
                  <a:lnTo>
                    <a:pt x="67818" y="8381"/>
                  </a:lnTo>
                  <a:lnTo>
                    <a:pt x="55626" y="1523"/>
                  </a:lnTo>
                  <a:lnTo>
                    <a:pt x="41148" y="0"/>
                  </a:lnTo>
                  <a:lnTo>
                    <a:pt x="24384" y="1523"/>
                  </a:lnTo>
                  <a:lnTo>
                    <a:pt x="12192" y="8381"/>
                  </a:lnTo>
                  <a:lnTo>
                    <a:pt x="4572" y="18287"/>
                  </a:lnTo>
                  <a:lnTo>
                    <a:pt x="0" y="30479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13404" y="5823965"/>
              <a:ext cx="80010" cy="30480"/>
            </a:xfrm>
            <a:custGeom>
              <a:avLst/>
              <a:gdLst/>
              <a:ahLst/>
              <a:cxnLst/>
              <a:rect l="l" t="t" r="r" b="b"/>
              <a:pathLst>
                <a:path w="80010" h="30479">
                  <a:moveTo>
                    <a:pt x="80010" y="28955"/>
                  </a:moveTo>
                  <a:lnTo>
                    <a:pt x="75438" y="18287"/>
                  </a:lnTo>
                  <a:lnTo>
                    <a:pt x="67056" y="8381"/>
                  </a:lnTo>
                  <a:lnTo>
                    <a:pt x="54864" y="1523"/>
                  </a:lnTo>
                  <a:lnTo>
                    <a:pt x="40386" y="0"/>
                  </a:lnTo>
                  <a:lnTo>
                    <a:pt x="24384" y="1523"/>
                  </a:lnTo>
                  <a:lnTo>
                    <a:pt x="12192" y="8381"/>
                  </a:lnTo>
                  <a:lnTo>
                    <a:pt x="1524" y="18287"/>
                  </a:lnTo>
                  <a:lnTo>
                    <a:pt x="0" y="30479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83280" y="5856731"/>
              <a:ext cx="78105" cy="0"/>
            </a:xfrm>
            <a:custGeom>
              <a:avLst/>
              <a:gdLst/>
              <a:ahLst/>
              <a:cxnLst/>
              <a:rect l="l" t="t" r="r" b="b"/>
              <a:pathLst>
                <a:path w="78104">
                  <a:moveTo>
                    <a:pt x="77724" y="0"/>
                  </a:moveTo>
                  <a:lnTo>
                    <a:pt x="0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68852" y="5856731"/>
              <a:ext cx="78740" cy="0"/>
            </a:xfrm>
            <a:custGeom>
              <a:avLst/>
              <a:gdLst/>
              <a:ahLst/>
              <a:cxnLst/>
              <a:rect l="l" t="t" r="r" b="b"/>
              <a:pathLst>
                <a:path w="78739">
                  <a:moveTo>
                    <a:pt x="78486" y="0"/>
                  </a:moveTo>
                  <a:lnTo>
                    <a:pt x="0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71722" y="5924549"/>
              <a:ext cx="53340" cy="72390"/>
            </a:xfrm>
            <a:custGeom>
              <a:avLst/>
              <a:gdLst/>
              <a:ahLst/>
              <a:cxnLst/>
              <a:rect l="l" t="t" r="r" b="b"/>
              <a:pathLst>
                <a:path w="53339" h="72389">
                  <a:moveTo>
                    <a:pt x="12191" y="0"/>
                  </a:moveTo>
                  <a:lnTo>
                    <a:pt x="3809" y="8382"/>
                  </a:lnTo>
                  <a:lnTo>
                    <a:pt x="0" y="20574"/>
                  </a:lnTo>
                  <a:lnTo>
                    <a:pt x="2285" y="35052"/>
                  </a:lnTo>
                  <a:lnTo>
                    <a:pt x="6095" y="47244"/>
                  </a:lnTo>
                  <a:lnTo>
                    <a:pt x="16001" y="59436"/>
                  </a:lnTo>
                  <a:lnTo>
                    <a:pt x="28955" y="67818"/>
                  </a:lnTo>
                  <a:lnTo>
                    <a:pt x="42671" y="72390"/>
                  </a:lnTo>
                  <a:lnTo>
                    <a:pt x="53339" y="67818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86784" y="6126479"/>
              <a:ext cx="53340" cy="71755"/>
            </a:xfrm>
            <a:custGeom>
              <a:avLst/>
              <a:gdLst/>
              <a:ahLst/>
              <a:cxnLst/>
              <a:rect l="l" t="t" r="r" b="b"/>
              <a:pathLst>
                <a:path w="53339" h="71754">
                  <a:moveTo>
                    <a:pt x="12191" y="0"/>
                  </a:moveTo>
                  <a:lnTo>
                    <a:pt x="3809" y="8382"/>
                  </a:lnTo>
                  <a:lnTo>
                    <a:pt x="0" y="20574"/>
                  </a:lnTo>
                  <a:lnTo>
                    <a:pt x="0" y="35052"/>
                  </a:lnTo>
                  <a:lnTo>
                    <a:pt x="6095" y="49530"/>
                  </a:lnTo>
                  <a:lnTo>
                    <a:pt x="16001" y="61722"/>
                  </a:lnTo>
                  <a:lnTo>
                    <a:pt x="28193" y="70104"/>
                  </a:lnTo>
                  <a:lnTo>
                    <a:pt x="40385" y="71628"/>
                  </a:lnTo>
                  <a:lnTo>
                    <a:pt x="53339" y="70104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47160" y="6060185"/>
              <a:ext cx="53340" cy="70485"/>
            </a:xfrm>
            <a:custGeom>
              <a:avLst/>
              <a:gdLst/>
              <a:ahLst/>
              <a:cxnLst/>
              <a:rect l="l" t="t" r="r" b="b"/>
              <a:pathLst>
                <a:path w="53339" h="70485">
                  <a:moveTo>
                    <a:pt x="12953" y="0"/>
                  </a:moveTo>
                  <a:lnTo>
                    <a:pt x="4571" y="8381"/>
                  </a:lnTo>
                  <a:lnTo>
                    <a:pt x="0" y="19049"/>
                  </a:lnTo>
                  <a:lnTo>
                    <a:pt x="2285" y="33527"/>
                  </a:lnTo>
                  <a:lnTo>
                    <a:pt x="6857" y="48005"/>
                  </a:lnTo>
                  <a:lnTo>
                    <a:pt x="16763" y="60197"/>
                  </a:lnTo>
                  <a:lnTo>
                    <a:pt x="28955" y="68579"/>
                  </a:lnTo>
                  <a:lnTo>
                    <a:pt x="43433" y="70103"/>
                  </a:lnTo>
                  <a:lnTo>
                    <a:pt x="53339" y="68579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08298" y="5992367"/>
              <a:ext cx="53340" cy="72390"/>
            </a:xfrm>
            <a:custGeom>
              <a:avLst/>
              <a:gdLst/>
              <a:ahLst/>
              <a:cxnLst/>
              <a:rect l="l" t="t" r="r" b="b"/>
              <a:pathLst>
                <a:path w="53339" h="72389">
                  <a:moveTo>
                    <a:pt x="12191" y="0"/>
                  </a:moveTo>
                  <a:lnTo>
                    <a:pt x="4571" y="8382"/>
                  </a:lnTo>
                  <a:lnTo>
                    <a:pt x="0" y="20574"/>
                  </a:lnTo>
                  <a:lnTo>
                    <a:pt x="2285" y="35052"/>
                  </a:lnTo>
                  <a:lnTo>
                    <a:pt x="6095" y="47244"/>
                  </a:lnTo>
                  <a:lnTo>
                    <a:pt x="16763" y="60198"/>
                  </a:lnTo>
                  <a:lnTo>
                    <a:pt x="28955" y="67818"/>
                  </a:lnTo>
                  <a:lnTo>
                    <a:pt x="43433" y="72390"/>
                  </a:lnTo>
                  <a:lnTo>
                    <a:pt x="53339" y="67818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40124" y="6192011"/>
              <a:ext cx="39370" cy="67945"/>
            </a:xfrm>
            <a:custGeom>
              <a:avLst/>
              <a:gdLst/>
              <a:ahLst/>
              <a:cxnLst/>
              <a:rect l="l" t="t" r="r" b="b"/>
              <a:pathLst>
                <a:path w="39370" h="67945">
                  <a:moveTo>
                    <a:pt x="0" y="0"/>
                  </a:moveTo>
                  <a:lnTo>
                    <a:pt x="38862" y="67817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47338" y="5856731"/>
              <a:ext cx="39370" cy="66040"/>
            </a:xfrm>
            <a:custGeom>
              <a:avLst/>
              <a:gdLst/>
              <a:ahLst/>
              <a:cxnLst/>
              <a:rect l="l" t="t" r="r" b="b"/>
              <a:pathLst>
                <a:path w="39370" h="66039">
                  <a:moveTo>
                    <a:pt x="0" y="0"/>
                  </a:moveTo>
                  <a:lnTo>
                    <a:pt x="38862" y="65532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87724" y="5721095"/>
              <a:ext cx="52069" cy="71755"/>
            </a:xfrm>
            <a:custGeom>
              <a:avLst/>
              <a:gdLst/>
              <a:ahLst/>
              <a:cxnLst/>
              <a:rect l="l" t="t" r="r" b="b"/>
              <a:pathLst>
                <a:path w="52070" h="71754">
                  <a:moveTo>
                    <a:pt x="0" y="69342"/>
                  </a:moveTo>
                  <a:lnTo>
                    <a:pt x="10668" y="71628"/>
                  </a:lnTo>
                  <a:lnTo>
                    <a:pt x="22860" y="69342"/>
                  </a:lnTo>
                  <a:lnTo>
                    <a:pt x="35052" y="61722"/>
                  </a:lnTo>
                  <a:lnTo>
                    <a:pt x="43434" y="48768"/>
                  </a:lnTo>
                  <a:lnTo>
                    <a:pt x="49530" y="35052"/>
                  </a:lnTo>
                  <a:lnTo>
                    <a:pt x="51816" y="20574"/>
                  </a:lnTo>
                  <a:lnTo>
                    <a:pt x="47243" y="7620"/>
                  </a:lnTo>
                  <a:lnTo>
                    <a:pt x="37337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05072" y="5519165"/>
              <a:ext cx="52069" cy="74295"/>
            </a:xfrm>
            <a:custGeom>
              <a:avLst/>
              <a:gdLst/>
              <a:ahLst/>
              <a:cxnLst/>
              <a:rect l="l" t="t" r="r" b="b"/>
              <a:pathLst>
                <a:path w="52070" h="74295">
                  <a:moveTo>
                    <a:pt x="0" y="70103"/>
                  </a:moveTo>
                  <a:lnTo>
                    <a:pt x="9906" y="73913"/>
                  </a:lnTo>
                  <a:lnTo>
                    <a:pt x="31588" y="65708"/>
                  </a:lnTo>
                  <a:lnTo>
                    <a:pt x="45948" y="50268"/>
                  </a:lnTo>
                  <a:lnTo>
                    <a:pt x="51621" y="30267"/>
                  </a:lnTo>
                  <a:lnTo>
                    <a:pt x="47243" y="8381"/>
                  </a:lnTo>
                  <a:lnTo>
                    <a:pt x="38861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66210" y="5586983"/>
              <a:ext cx="52069" cy="72390"/>
            </a:xfrm>
            <a:custGeom>
              <a:avLst/>
              <a:gdLst/>
              <a:ahLst/>
              <a:cxnLst/>
              <a:rect l="l" t="t" r="r" b="b"/>
              <a:pathLst>
                <a:path w="52070" h="72389">
                  <a:moveTo>
                    <a:pt x="0" y="70104"/>
                  </a:moveTo>
                  <a:lnTo>
                    <a:pt x="12192" y="72390"/>
                  </a:lnTo>
                  <a:lnTo>
                    <a:pt x="30713" y="65735"/>
                  </a:lnTo>
                  <a:lnTo>
                    <a:pt x="45034" y="50558"/>
                  </a:lnTo>
                  <a:lnTo>
                    <a:pt x="51696" y="30295"/>
                  </a:lnTo>
                  <a:lnTo>
                    <a:pt x="47243" y="8382"/>
                  </a:lnTo>
                  <a:lnTo>
                    <a:pt x="38861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27348" y="5652515"/>
              <a:ext cx="51435" cy="74930"/>
            </a:xfrm>
            <a:custGeom>
              <a:avLst/>
              <a:gdLst/>
              <a:ahLst/>
              <a:cxnLst/>
              <a:rect l="l" t="t" r="r" b="b"/>
              <a:pathLst>
                <a:path w="51435" h="74929">
                  <a:moveTo>
                    <a:pt x="0" y="70103"/>
                  </a:moveTo>
                  <a:lnTo>
                    <a:pt x="12192" y="74675"/>
                  </a:lnTo>
                  <a:lnTo>
                    <a:pt x="24384" y="72389"/>
                  </a:lnTo>
                  <a:lnTo>
                    <a:pt x="34290" y="64007"/>
                  </a:lnTo>
                  <a:lnTo>
                    <a:pt x="44958" y="51815"/>
                  </a:lnTo>
                  <a:lnTo>
                    <a:pt x="51053" y="37337"/>
                  </a:lnTo>
                  <a:lnTo>
                    <a:pt x="51053" y="22859"/>
                  </a:lnTo>
                  <a:lnTo>
                    <a:pt x="46481" y="8381"/>
                  </a:lnTo>
                  <a:lnTo>
                    <a:pt x="38861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40124" y="5452871"/>
              <a:ext cx="39370" cy="68580"/>
            </a:xfrm>
            <a:custGeom>
              <a:avLst/>
              <a:gdLst/>
              <a:ahLst/>
              <a:cxnLst/>
              <a:rect l="l" t="t" r="r" b="b"/>
              <a:pathLst>
                <a:path w="39370" h="68579">
                  <a:moveTo>
                    <a:pt x="0" y="68580"/>
                  </a:moveTo>
                  <a:lnTo>
                    <a:pt x="38861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47338" y="5788913"/>
              <a:ext cx="39370" cy="67945"/>
            </a:xfrm>
            <a:custGeom>
              <a:avLst/>
              <a:gdLst/>
              <a:ahLst/>
              <a:cxnLst/>
              <a:rect l="l" t="t" r="r" b="b"/>
              <a:pathLst>
                <a:path w="39370" h="67945">
                  <a:moveTo>
                    <a:pt x="0" y="67817"/>
                  </a:moveTo>
                  <a:lnTo>
                    <a:pt x="38861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32888" y="5842803"/>
              <a:ext cx="28575" cy="27940"/>
            </a:xfrm>
            <a:custGeom>
              <a:avLst/>
              <a:gdLst/>
              <a:ahLst/>
              <a:cxnLst/>
              <a:rect l="l" t="t" r="r" b="b"/>
              <a:pathLst>
                <a:path w="28575" h="27939">
                  <a:moveTo>
                    <a:pt x="28165" y="13927"/>
                  </a:moveTo>
                  <a:lnTo>
                    <a:pt x="26641" y="5545"/>
                  </a:lnTo>
                  <a:lnTo>
                    <a:pt x="6660" y="0"/>
                  </a:lnTo>
                  <a:lnTo>
                    <a:pt x="0" y="13927"/>
                  </a:lnTo>
                  <a:lnTo>
                    <a:pt x="6660" y="27855"/>
                  </a:lnTo>
                  <a:lnTo>
                    <a:pt x="26641" y="22309"/>
                  </a:lnTo>
                  <a:lnTo>
                    <a:pt x="28165" y="1392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32888" y="5842803"/>
              <a:ext cx="28575" cy="27940"/>
            </a:xfrm>
            <a:custGeom>
              <a:avLst/>
              <a:gdLst/>
              <a:ahLst/>
              <a:cxnLst/>
              <a:rect l="l" t="t" r="r" b="b"/>
              <a:pathLst>
                <a:path w="28575" h="27939">
                  <a:moveTo>
                    <a:pt x="28165" y="13927"/>
                  </a:moveTo>
                  <a:lnTo>
                    <a:pt x="26641" y="5545"/>
                  </a:lnTo>
                  <a:lnTo>
                    <a:pt x="6660" y="0"/>
                  </a:lnTo>
                  <a:lnTo>
                    <a:pt x="0" y="13927"/>
                  </a:lnTo>
                  <a:lnTo>
                    <a:pt x="6660" y="27855"/>
                  </a:lnTo>
                  <a:lnTo>
                    <a:pt x="26641" y="22309"/>
                  </a:lnTo>
                  <a:lnTo>
                    <a:pt x="28165" y="13927"/>
                  </a:lnTo>
                  <a:close/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65012" y="5435158"/>
              <a:ext cx="28575" cy="27940"/>
            </a:xfrm>
            <a:custGeom>
              <a:avLst/>
              <a:gdLst/>
              <a:ahLst/>
              <a:cxnLst/>
              <a:rect l="l" t="t" r="r" b="b"/>
              <a:pathLst>
                <a:path w="28575" h="27939">
                  <a:moveTo>
                    <a:pt x="28451" y="13902"/>
                  </a:moveTo>
                  <a:lnTo>
                    <a:pt x="26165" y="5520"/>
                  </a:lnTo>
                  <a:lnTo>
                    <a:pt x="6541" y="0"/>
                  </a:lnTo>
                  <a:lnTo>
                    <a:pt x="0" y="13902"/>
                  </a:lnTo>
                  <a:lnTo>
                    <a:pt x="6541" y="27805"/>
                  </a:lnTo>
                  <a:lnTo>
                    <a:pt x="26165" y="22284"/>
                  </a:lnTo>
                  <a:lnTo>
                    <a:pt x="28451" y="13902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065012" y="5435158"/>
              <a:ext cx="28575" cy="27940"/>
            </a:xfrm>
            <a:custGeom>
              <a:avLst/>
              <a:gdLst/>
              <a:ahLst/>
              <a:cxnLst/>
              <a:rect l="l" t="t" r="r" b="b"/>
              <a:pathLst>
                <a:path w="28575" h="27939">
                  <a:moveTo>
                    <a:pt x="28451" y="13902"/>
                  </a:moveTo>
                  <a:lnTo>
                    <a:pt x="26165" y="5520"/>
                  </a:lnTo>
                  <a:lnTo>
                    <a:pt x="6541" y="0"/>
                  </a:lnTo>
                  <a:lnTo>
                    <a:pt x="0" y="13902"/>
                  </a:lnTo>
                  <a:lnTo>
                    <a:pt x="6541" y="27805"/>
                  </a:lnTo>
                  <a:lnTo>
                    <a:pt x="26165" y="22284"/>
                  </a:lnTo>
                  <a:lnTo>
                    <a:pt x="28451" y="13902"/>
                  </a:lnTo>
                  <a:close/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064755" y="6250127"/>
              <a:ext cx="29209" cy="25400"/>
            </a:xfrm>
            <a:custGeom>
              <a:avLst/>
              <a:gdLst/>
              <a:ahLst/>
              <a:cxnLst/>
              <a:rect l="l" t="t" r="r" b="b"/>
              <a:pathLst>
                <a:path w="29210" h="25400">
                  <a:moveTo>
                    <a:pt x="28708" y="14274"/>
                  </a:moveTo>
                  <a:lnTo>
                    <a:pt x="26422" y="5892"/>
                  </a:lnTo>
                  <a:lnTo>
                    <a:pt x="8395" y="0"/>
                  </a:lnTo>
                  <a:lnTo>
                    <a:pt x="0" y="12016"/>
                  </a:lnTo>
                  <a:lnTo>
                    <a:pt x="4816" y="25162"/>
                  </a:lnTo>
                  <a:lnTo>
                    <a:pt x="26422" y="22656"/>
                  </a:lnTo>
                  <a:lnTo>
                    <a:pt x="28708" y="14274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064755" y="6250127"/>
              <a:ext cx="29209" cy="25400"/>
            </a:xfrm>
            <a:custGeom>
              <a:avLst/>
              <a:gdLst/>
              <a:ahLst/>
              <a:cxnLst/>
              <a:rect l="l" t="t" r="r" b="b"/>
              <a:pathLst>
                <a:path w="29210" h="25400">
                  <a:moveTo>
                    <a:pt x="28708" y="14274"/>
                  </a:moveTo>
                  <a:lnTo>
                    <a:pt x="26422" y="5892"/>
                  </a:lnTo>
                  <a:lnTo>
                    <a:pt x="8395" y="0"/>
                  </a:lnTo>
                  <a:lnTo>
                    <a:pt x="0" y="12016"/>
                  </a:lnTo>
                  <a:lnTo>
                    <a:pt x="4816" y="25162"/>
                  </a:lnTo>
                  <a:lnTo>
                    <a:pt x="26422" y="22656"/>
                  </a:lnTo>
                  <a:lnTo>
                    <a:pt x="28708" y="14274"/>
                  </a:lnTo>
                  <a:close/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368802" y="5842253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10">
                  <a:moveTo>
                    <a:pt x="28955" y="14477"/>
                  </a:moveTo>
                  <a:lnTo>
                    <a:pt x="26669" y="6095"/>
                  </a:lnTo>
                  <a:lnTo>
                    <a:pt x="18287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8955"/>
                  </a:lnTo>
                  <a:lnTo>
                    <a:pt x="18287" y="28955"/>
                  </a:lnTo>
                  <a:lnTo>
                    <a:pt x="26669" y="22859"/>
                  </a:lnTo>
                  <a:lnTo>
                    <a:pt x="28955" y="1447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368802" y="5842253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10">
                  <a:moveTo>
                    <a:pt x="28955" y="14477"/>
                  </a:moveTo>
                  <a:lnTo>
                    <a:pt x="26669" y="6095"/>
                  </a:lnTo>
                  <a:lnTo>
                    <a:pt x="18287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8955"/>
                  </a:lnTo>
                  <a:lnTo>
                    <a:pt x="18287" y="28955"/>
                  </a:lnTo>
                  <a:lnTo>
                    <a:pt x="26669" y="22859"/>
                  </a:lnTo>
                  <a:lnTo>
                    <a:pt x="28955" y="14477"/>
                  </a:lnTo>
                  <a:close/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310634" y="5862827"/>
              <a:ext cx="1231900" cy="0"/>
            </a:xfrm>
            <a:custGeom>
              <a:avLst/>
              <a:gdLst/>
              <a:ahLst/>
              <a:cxnLst/>
              <a:rect l="l" t="t" r="r" b="b"/>
              <a:pathLst>
                <a:path w="1231900">
                  <a:moveTo>
                    <a:pt x="0" y="0"/>
                  </a:moveTo>
                  <a:lnTo>
                    <a:pt x="1231392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5889102" y="5399532"/>
            <a:ext cx="346710" cy="927100"/>
          </a:xfrm>
          <a:custGeom>
            <a:avLst/>
            <a:gdLst/>
            <a:ahLst/>
            <a:cxnLst/>
            <a:rect l="l" t="t" r="r" b="b"/>
            <a:pathLst>
              <a:path w="346710" h="927100">
                <a:moveTo>
                  <a:pt x="346343" y="0"/>
                </a:moveTo>
                <a:lnTo>
                  <a:pt x="114695" y="0"/>
                </a:lnTo>
                <a:lnTo>
                  <a:pt x="73482" y="8763"/>
                </a:lnTo>
                <a:lnTo>
                  <a:pt x="17955" y="53735"/>
                </a:lnTo>
                <a:lnTo>
                  <a:pt x="69" y="118669"/>
                </a:lnTo>
                <a:lnTo>
                  <a:pt x="5907" y="152385"/>
                </a:lnTo>
                <a:lnTo>
                  <a:pt x="21953" y="183609"/>
                </a:lnTo>
                <a:lnTo>
                  <a:pt x="48475" y="209845"/>
                </a:lnTo>
                <a:lnTo>
                  <a:pt x="85739" y="228600"/>
                </a:lnTo>
                <a:lnTo>
                  <a:pt x="114695" y="230886"/>
                </a:lnTo>
                <a:lnTo>
                  <a:pt x="85739" y="234696"/>
                </a:lnTo>
                <a:lnTo>
                  <a:pt x="48529" y="253493"/>
                </a:lnTo>
                <a:lnTo>
                  <a:pt x="21779" y="280326"/>
                </a:lnTo>
                <a:lnTo>
                  <a:pt x="5574" y="312505"/>
                </a:lnTo>
                <a:lnTo>
                  <a:pt x="0" y="347343"/>
                </a:lnTo>
                <a:lnTo>
                  <a:pt x="5143" y="382149"/>
                </a:lnTo>
                <a:lnTo>
                  <a:pt x="21090" y="414234"/>
                </a:lnTo>
                <a:lnTo>
                  <a:pt x="47926" y="440909"/>
                </a:lnTo>
                <a:lnTo>
                  <a:pt x="85739" y="459486"/>
                </a:lnTo>
                <a:lnTo>
                  <a:pt x="114695" y="463295"/>
                </a:lnTo>
                <a:lnTo>
                  <a:pt x="85739" y="467106"/>
                </a:lnTo>
                <a:lnTo>
                  <a:pt x="47957" y="485706"/>
                </a:lnTo>
                <a:lnTo>
                  <a:pt x="21131" y="512389"/>
                </a:lnTo>
                <a:lnTo>
                  <a:pt x="5180" y="544471"/>
                </a:lnTo>
                <a:lnTo>
                  <a:pt x="23" y="579267"/>
                </a:lnTo>
                <a:lnTo>
                  <a:pt x="5581" y="614092"/>
                </a:lnTo>
                <a:lnTo>
                  <a:pt x="21774" y="646262"/>
                </a:lnTo>
                <a:lnTo>
                  <a:pt x="48520" y="673091"/>
                </a:lnTo>
                <a:lnTo>
                  <a:pt x="85739" y="691896"/>
                </a:lnTo>
                <a:lnTo>
                  <a:pt x="114695" y="695706"/>
                </a:lnTo>
                <a:lnTo>
                  <a:pt x="85739" y="697992"/>
                </a:lnTo>
                <a:lnTo>
                  <a:pt x="48340" y="716994"/>
                </a:lnTo>
                <a:lnTo>
                  <a:pt x="21807" y="743415"/>
                </a:lnTo>
                <a:lnTo>
                  <a:pt x="5836" y="774762"/>
                </a:lnTo>
                <a:lnTo>
                  <a:pt x="121" y="808539"/>
                </a:lnTo>
                <a:lnTo>
                  <a:pt x="4356" y="842253"/>
                </a:lnTo>
                <a:lnTo>
                  <a:pt x="18237" y="873410"/>
                </a:lnTo>
                <a:lnTo>
                  <a:pt x="41457" y="899514"/>
                </a:lnTo>
                <a:lnTo>
                  <a:pt x="73712" y="918073"/>
                </a:lnTo>
                <a:lnTo>
                  <a:pt x="114695" y="926591"/>
                </a:lnTo>
                <a:lnTo>
                  <a:pt x="346343" y="926591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311902" y="5399532"/>
            <a:ext cx="346075" cy="927100"/>
          </a:xfrm>
          <a:custGeom>
            <a:avLst/>
            <a:gdLst/>
            <a:ahLst/>
            <a:cxnLst/>
            <a:rect l="l" t="t" r="r" b="b"/>
            <a:pathLst>
              <a:path w="346075" h="927100">
                <a:moveTo>
                  <a:pt x="0" y="0"/>
                </a:moveTo>
                <a:lnTo>
                  <a:pt x="230124" y="0"/>
                </a:lnTo>
                <a:lnTo>
                  <a:pt x="287274" y="16763"/>
                </a:lnTo>
                <a:lnTo>
                  <a:pt x="330708" y="57911"/>
                </a:lnTo>
                <a:lnTo>
                  <a:pt x="345884" y="101215"/>
                </a:lnTo>
                <a:lnTo>
                  <a:pt x="342376" y="146265"/>
                </a:lnTo>
                <a:lnTo>
                  <a:pt x="322174" y="186763"/>
                </a:lnTo>
                <a:lnTo>
                  <a:pt x="287274" y="216408"/>
                </a:lnTo>
                <a:lnTo>
                  <a:pt x="260604" y="228600"/>
                </a:lnTo>
                <a:lnTo>
                  <a:pt x="230124" y="230886"/>
                </a:lnTo>
                <a:lnTo>
                  <a:pt x="260604" y="234696"/>
                </a:lnTo>
                <a:lnTo>
                  <a:pt x="299480" y="254957"/>
                </a:lnTo>
                <a:lnTo>
                  <a:pt x="327999" y="285401"/>
                </a:lnTo>
                <a:lnTo>
                  <a:pt x="344090" y="322783"/>
                </a:lnTo>
                <a:lnTo>
                  <a:pt x="345683" y="363859"/>
                </a:lnTo>
                <a:lnTo>
                  <a:pt x="330708" y="405384"/>
                </a:lnTo>
                <a:lnTo>
                  <a:pt x="312420" y="430530"/>
                </a:lnTo>
                <a:lnTo>
                  <a:pt x="287274" y="446531"/>
                </a:lnTo>
                <a:lnTo>
                  <a:pt x="260604" y="459486"/>
                </a:lnTo>
                <a:lnTo>
                  <a:pt x="230124" y="463295"/>
                </a:lnTo>
                <a:lnTo>
                  <a:pt x="260604" y="467106"/>
                </a:lnTo>
                <a:lnTo>
                  <a:pt x="287274" y="480059"/>
                </a:lnTo>
                <a:lnTo>
                  <a:pt x="312420" y="496062"/>
                </a:lnTo>
                <a:lnTo>
                  <a:pt x="330708" y="521208"/>
                </a:lnTo>
                <a:lnTo>
                  <a:pt x="345601" y="562865"/>
                </a:lnTo>
                <a:lnTo>
                  <a:pt x="344037" y="603914"/>
                </a:lnTo>
                <a:lnTo>
                  <a:pt x="328016" y="641202"/>
                </a:lnTo>
                <a:lnTo>
                  <a:pt x="299537" y="671580"/>
                </a:lnTo>
                <a:lnTo>
                  <a:pt x="260604" y="691896"/>
                </a:lnTo>
                <a:lnTo>
                  <a:pt x="230124" y="695706"/>
                </a:lnTo>
                <a:lnTo>
                  <a:pt x="260604" y="697992"/>
                </a:lnTo>
                <a:lnTo>
                  <a:pt x="287274" y="710184"/>
                </a:lnTo>
                <a:lnTo>
                  <a:pt x="322385" y="740721"/>
                </a:lnTo>
                <a:lnTo>
                  <a:pt x="342557" y="780392"/>
                </a:lnTo>
                <a:lnTo>
                  <a:pt x="345945" y="824584"/>
                </a:lnTo>
                <a:lnTo>
                  <a:pt x="330708" y="868680"/>
                </a:lnTo>
                <a:lnTo>
                  <a:pt x="312420" y="893826"/>
                </a:lnTo>
                <a:lnTo>
                  <a:pt x="287274" y="909828"/>
                </a:lnTo>
                <a:lnTo>
                  <a:pt x="260604" y="922782"/>
                </a:lnTo>
                <a:lnTo>
                  <a:pt x="230124" y="926591"/>
                </a:lnTo>
                <a:lnTo>
                  <a:pt x="0" y="926591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5726995" y="5399532"/>
            <a:ext cx="94615" cy="927100"/>
            <a:chOff x="5726995" y="5399532"/>
            <a:chExt cx="94615" cy="927100"/>
          </a:xfrm>
        </p:grpSpPr>
        <p:sp>
          <p:nvSpPr>
            <p:cNvPr id="34" name="object 34"/>
            <p:cNvSpPr/>
            <p:nvPr/>
          </p:nvSpPr>
          <p:spPr>
            <a:xfrm>
              <a:off x="5745479" y="5399532"/>
              <a:ext cx="0" cy="927100"/>
            </a:xfrm>
            <a:custGeom>
              <a:avLst/>
              <a:gdLst/>
              <a:ahLst/>
              <a:cxnLst/>
              <a:rect l="l" t="t" r="r" b="b"/>
              <a:pathLst>
                <a:path h="927100">
                  <a:moveTo>
                    <a:pt x="0" y="926591"/>
                  </a:moveTo>
                  <a:lnTo>
                    <a:pt x="0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802629" y="5399532"/>
              <a:ext cx="0" cy="927100"/>
            </a:xfrm>
            <a:custGeom>
              <a:avLst/>
              <a:gdLst/>
              <a:ahLst/>
              <a:cxnLst/>
              <a:rect l="l" t="t" r="r" b="b"/>
              <a:pathLst>
                <a:path h="927100">
                  <a:moveTo>
                    <a:pt x="0" y="926591"/>
                  </a:moveTo>
                  <a:lnTo>
                    <a:pt x="0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/>
          <p:nvPr/>
        </p:nvSpPr>
        <p:spPr>
          <a:xfrm>
            <a:off x="6003797" y="5862828"/>
            <a:ext cx="1980564" cy="0"/>
          </a:xfrm>
          <a:custGeom>
            <a:avLst/>
            <a:gdLst/>
            <a:ahLst/>
            <a:cxnLst/>
            <a:rect l="l" t="t" r="r" b="b"/>
            <a:pathLst>
              <a:path w="1980565">
                <a:moveTo>
                  <a:pt x="0" y="0"/>
                </a:moveTo>
                <a:lnTo>
                  <a:pt x="1980438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004809" y="6595871"/>
            <a:ext cx="0" cy="502284"/>
          </a:xfrm>
          <a:custGeom>
            <a:avLst/>
            <a:gdLst/>
            <a:ahLst/>
            <a:cxnLst/>
            <a:rect l="l" t="t" r="r" b="b"/>
            <a:pathLst>
              <a:path h="502284">
                <a:moveTo>
                  <a:pt x="0" y="0"/>
                </a:moveTo>
                <a:lnTo>
                  <a:pt x="0" y="502157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004809" y="5399532"/>
            <a:ext cx="0" cy="887730"/>
          </a:xfrm>
          <a:custGeom>
            <a:avLst/>
            <a:gdLst/>
            <a:ahLst/>
            <a:cxnLst/>
            <a:rect l="l" t="t" r="r" b="b"/>
            <a:pathLst>
              <a:path h="887729">
                <a:moveTo>
                  <a:pt x="0" y="0"/>
                </a:moveTo>
                <a:lnTo>
                  <a:pt x="0" y="88773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7832400" y="4627626"/>
            <a:ext cx="344170" cy="790575"/>
            <a:chOff x="7832400" y="4627626"/>
            <a:chExt cx="344170" cy="790575"/>
          </a:xfrm>
        </p:grpSpPr>
        <p:sp>
          <p:nvSpPr>
            <p:cNvPr id="40" name="object 40"/>
            <p:cNvSpPr/>
            <p:nvPr/>
          </p:nvSpPr>
          <p:spPr>
            <a:xfrm>
              <a:off x="8004809" y="4627626"/>
              <a:ext cx="0" cy="463550"/>
            </a:xfrm>
            <a:custGeom>
              <a:avLst/>
              <a:gdLst/>
              <a:ahLst/>
              <a:cxnLst/>
              <a:rect l="l" t="t" r="r" b="b"/>
              <a:pathLst>
                <a:path h="463550">
                  <a:moveTo>
                    <a:pt x="0" y="0"/>
                  </a:moveTo>
                  <a:lnTo>
                    <a:pt x="0" y="463296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850885" y="5090922"/>
              <a:ext cx="307340" cy="308610"/>
            </a:xfrm>
            <a:custGeom>
              <a:avLst/>
              <a:gdLst/>
              <a:ahLst/>
              <a:cxnLst/>
              <a:rect l="l" t="t" r="r" b="b"/>
              <a:pathLst>
                <a:path w="307340" h="308610">
                  <a:moveTo>
                    <a:pt x="0" y="0"/>
                  </a:moveTo>
                  <a:lnTo>
                    <a:pt x="0" y="308610"/>
                  </a:lnTo>
                  <a:lnTo>
                    <a:pt x="307086" y="308610"/>
                  </a:lnTo>
                  <a:lnTo>
                    <a:pt x="30708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850885" y="5090922"/>
              <a:ext cx="307340" cy="308610"/>
            </a:xfrm>
            <a:custGeom>
              <a:avLst/>
              <a:gdLst/>
              <a:ahLst/>
              <a:cxnLst/>
              <a:rect l="l" t="t" r="r" b="b"/>
              <a:pathLst>
                <a:path w="307340" h="308610">
                  <a:moveTo>
                    <a:pt x="0" y="0"/>
                  </a:moveTo>
                  <a:lnTo>
                    <a:pt x="0" y="308610"/>
                  </a:lnTo>
                  <a:lnTo>
                    <a:pt x="307086" y="308610"/>
                  </a:lnTo>
                  <a:lnTo>
                    <a:pt x="307086" y="0"/>
                  </a:lnTo>
                  <a:lnTo>
                    <a:pt x="0" y="0"/>
                  </a:lnTo>
                  <a:close/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7832400" y="6268777"/>
            <a:ext cx="344170" cy="346075"/>
            <a:chOff x="7832400" y="6268777"/>
            <a:chExt cx="344170" cy="346075"/>
          </a:xfrm>
        </p:grpSpPr>
        <p:sp>
          <p:nvSpPr>
            <p:cNvPr id="44" name="object 44"/>
            <p:cNvSpPr/>
            <p:nvPr/>
          </p:nvSpPr>
          <p:spPr>
            <a:xfrm>
              <a:off x="7850885" y="6287261"/>
              <a:ext cx="307340" cy="308610"/>
            </a:xfrm>
            <a:custGeom>
              <a:avLst/>
              <a:gdLst/>
              <a:ahLst/>
              <a:cxnLst/>
              <a:rect l="l" t="t" r="r" b="b"/>
              <a:pathLst>
                <a:path w="307340" h="308609">
                  <a:moveTo>
                    <a:pt x="0" y="0"/>
                  </a:moveTo>
                  <a:lnTo>
                    <a:pt x="0" y="308610"/>
                  </a:lnTo>
                  <a:lnTo>
                    <a:pt x="307086" y="308610"/>
                  </a:lnTo>
                  <a:lnTo>
                    <a:pt x="30708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850885" y="6287261"/>
              <a:ext cx="307340" cy="308610"/>
            </a:xfrm>
            <a:custGeom>
              <a:avLst/>
              <a:gdLst/>
              <a:ahLst/>
              <a:cxnLst/>
              <a:rect l="l" t="t" r="r" b="b"/>
              <a:pathLst>
                <a:path w="307340" h="308609">
                  <a:moveTo>
                    <a:pt x="0" y="0"/>
                  </a:moveTo>
                  <a:lnTo>
                    <a:pt x="0" y="308610"/>
                  </a:lnTo>
                  <a:lnTo>
                    <a:pt x="307086" y="308610"/>
                  </a:lnTo>
                  <a:lnTo>
                    <a:pt x="307086" y="0"/>
                  </a:lnTo>
                  <a:lnTo>
                    <a:pt x="0" y="0"/>
                  </a:lnTo>
                  <a:close/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3522529" y="4609141"/>
            <a:ext cx="807085" cy="576580"/>
            <a:chOff x="3522529" y="4609141"/>
            <a:chExt cx="807085" cy="576580"/>
          </a:xfrm>
        </p:grpSpPr>
        <p:sp>
          <p:nvSpPr>
            <p:cNvPr id="47" name="object 47"/>
            <p:cNvSpPr/>
            <p:nvPr/>
          </p:nvSpPr>
          <p:spPr>
            <a:xfrm>
              <a:off x="3541014" y="4936236"/>
              <a:ext cx="615950" cy="231140"/>
            </a:xfrm>
            <a:custGeom>
              <a:avLst/>
              <a:gdLst/>
              <a:ahLst/>
              <a:cxnLst/>
              <a:rect l="l" t="t" r="r" b="b"/>
              <a:pathLst>
                <a:path w="615950" h="231139">
                  <a:moveTo>
                    <a:pt x="615696" y="154686"/>
                  </a:moveTo>
                  <a:lnTo>
                    <a:pt x="603504" y="199644"/>
                  </a:lnTo>
                  <a:lnTo>
                    <a:pt x="564642" y="228600"/>
                  </a:lnTo>
                  <a:lnTo>
                    <a:pt x="540258" y="230886"/>
                  </a:lnTo>
                  <a:lnTo>
                    <a:pt x="515112" y="228600"/>
                  </a:lnTo>
                  <a:lnTo>
                    <a:pt x="493014" y="216408"/>
                  </a:lnTo>
                  <a:lnTo>
                    <a:pt x="476250" y="199644"/>
                  </a:lnTo>
                  <a:lnTo>
                    <a:pt x="466344" y="177546"/>
                  </a:lnTo>
                  <a:lnTo>
                    <a:pt x="461772" y="154686"/>
                  </a:lnTo>
                  <a:lnTo>
                    <a:pt x="459486" y="177546"/>
                  </a:lnTo>
                  <a:lnTo>
                    <a:pt x="449580" y="199644"/>
                  </a:lnTo>
                  <a:lnTo>
                    <a:pt x="431292" y="216408"/>
                  </a:lnTo>
                  <a:lnTo>
                    <a:pt x="410718" y="228600"/>
                  </a:lnTo>
                  <a:lnTo>
                    <a:pt x="386334" y="230886"/>
                  </a:lnTo>
                  <a:lnTo>
                    <a:pt x="361188" y="228600"/>
                  </a:lnTo>
                  <a:lnTo>
                    <a:pt x="339090" y="216408"/>
                  </a:lnTo>
                  <a:lnTo>
                    <a:pt x="322326" y="199644"/>
                  </a:lnTo>
                  <a:lnTo>
                    <a:pt x="312420" y="177546"/>
                  </a:lnTo>
                  <a:lnTo>
                    <a:pt x="307848" y="154686"/>
                  </a:lnTo>
                  <a:lnTo>
                    <a:pt x="306324" y="177546"/>
                  </a:lnTo>
                  <a:lnTo>
                    <a:pt x="295656" y="199644"/>
                  </a:lnTo>
                  <a:lnTo>
                    <a:pt x="277368" y="216408"/>
                  </a:lnTo>
                  <a:lnTo>
                    <a:pt x="256794" y="228600"/>
                  </a:lnTo>
                  <a:lnTo>
                    <a:pt x="232410" y="230886"/>
                  </a:lnTo>
                  <a:lnTo>
                    <a:pt x="207264" y="228600"/>
                  </a:lnTo>
                  <a:lnTo>
                    <a:pt x="185166" y="216408"/>
                  </a:lnTo>
                  <a:lnTo>
                    <a:pt x="168402" y="199644"/>
                  </a:lnTo>
                  <a:lnTo>
                    <a:pt x="158496" y="177546"/>
                  </a:lnTo>
                  <a:lnTo>
                    <a:pt x="153924" y="154686"/>
                  </a:lnTo>
                  <a:lnTo>
                    <a:pt x="152400" y="177546"/>
                  </a:lnTo>
                  <a:lnTo>
                    <a:pt x="141732" y="199644"/>
                  </a:lnTo>
                  <a:lnTo>
                    <a:pt x="123444" y="216408"/>
                  </a:lnTo>
                  <a:lnTo>
                    <a:pt x="102870" y="228600"/>
                  </a:lnTo>
                  <a:lnTo>
                    <a:pt x="78486" y="230886"/>
                  </a:lnTo>
                  <a:lnTo>
                    <a:pt x="53340" y="228600"/>
                  </a:lnTo>
                  <a:lnTo>
                    <a:pt x="31242" y="216408"/>
                  </a:lnTo>
                  <a:lnTo>
                    <a:pt x="14478" y="199644"/>
                  </a:lnTo>
                  <a:lnTo>
                    <a:pt x="4572" y="177546"/>
                  </a:lnTo>
                  <a:lnTo>
                    <a:pt x="0" y="154686"/>
                  </a:lnTo>
                </a:path>
                <a:path w="615950" h="231139">
                  <a:moveTo>
                    <a:pt x="615696" y="154686"/>
                  </a:moveTo>
                  <a:lnTo>
                    <a:pt x="615696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541014" y="4936236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154686"/>
                  </a:moveTo>
                  <a:lnTo>
                    <a:pt x="0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002786" y="4627625"/>
              <a:ext cx="307975" cy="308610"/>
            </a:xfrm>
            <a:custGeom>
              <a:avLst/>
              <a:gdLst/>
              <a:ahLst/>
              <a:cxnLst/>
              <a:rect l="l" t="t" r="r" b="b"/>
              <a:pathLst>
                <a:path w="307975" h="308610">
                  <a:moveTo>
                    <a:pt x="0" y="0"/>
                  </a:moveTo>
                  <a:lnTo>
                    <a:pt x="0" y="308610"/>
                  </a:lnTo>
                  <a:lnTo>
                    <a:pt x="307848" y="308610"/>
                  </a:lnTo>
                  <a:lnTo>
                    <a:pt x="3078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002786" y="4627625"/>
              <a:ext cx="307975" cy="308610"/>
            </a:xfrm>
            <a:custGeom>
              <a:avLst/>
              <a:gdLst/>
              <a:ahLst/>
              <a:cxnLst/>
              <a:rect l="l" t="t" r="r" b="b"/>
              <a:pathLst>
                <a:path w="307975" h="308610">
                  <a:moveTo>
                    <a:pt x="0" y="0"/>
                  </a:moveTo>
                  <a:lnTo>
                    <a:pt x="0" y="308610"/>
                  </a:lnTo>
                  <a:lnTo>
                    <a:pt x="307848" y="308610"/>
                  </a:lnTo>
                  <a:lnTo>
                    <a:pt x="307848" y="0"/>
                  </a:lnTo>
                  <a:lnTo>
                    <a:pt x="0" y="0"/>
                  </a:lnTo>
                  <a:close/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/>
          <p:nvPr/>
        </p:nvSpPr>
        <p:spPr>
          <a:xfrm>
            <a:off x="1733550" y="5494020"/>
            <a:ext cx="730250" cy="733425"/>
          </a:xfrm>
          <a:custGeom>
            <a:avLst/>
            <a:gdLst/>
            <a:ahLst/>
            <a:cxnLst/>
            <a:rect l="l" t="t" r="r" b="b"/>
            <a:pathLst>
              <a:path w="730250" h="733425">
                <a:moveTo>
                  <a:pt x="0" y="0"/>
                </a:moveTo>
                <a:lnTo>
                  <a:pt x="0" y="733044"/>
                </a:lnTo>
                <a:lnTo>
                  <a:pt x="729996" y="512826"/>
                </a:lnTo>
                <a:lnTo>
                  <a:pt x="729996" y="220979"/>
                </a:lnTo>
                <a:lnTo>
                  <a:pt x="0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733550" y="5128259"/>
            <a:ext cx="0" cy="224154"/>
          </a:xfrm>
          <a:custGeom>
            <a:avLst/>
            <a:gdLst/>
            <a:ahLst/>
            <a:cxnLst/>
            <a:rect l="l" t="t" r="r" b="b"/>
            <a:pathLst>
              <a:path h="224154">
                <a:moveTo>
                  <a:pt x="0" y="0"/>
                </a:moveTo>
                <a:lnTo>
                  <a:pt x="0" y="224028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854707" y="5860541"/>
            <a:ext cx="348615" cy="0"/>
          </a:xfrm>
          <a:custGeom>
            <a:avLst/>
            <a:gdLst/>
            <a:ahLst/>
            <a:cxnLst/>
            <a:rect l="l" t="t" r="r" b="b"/>
            <a:pathLst>
              <a:path w="348614">
                <a:moveTo>
                  <a:pt x="0" y="0"/>
                </a:moveTo>
                <a:lnTo>
                  <a:pt x="348234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463545" y="6006846"/>
            <a:ext cx="0" cy="447040"/>
          </a:xfrm>
          <a:custGeom>
            <a:avLst/>
            <a:gdLst/>
            <a:ahLst/>
            <a:cxnLst/>
            <a:rect l="l" t="t" r="r" b="b"/>
            <a:pathLst>
              <a:path h="447039">
                <a:moveTo>
                  <a:pt x="0" y="0"/>
                </a:moveTo>
                <a:lnTo>
                  <a:pt x="0" y="446531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53539" y="5334000"/>
            <a:ext cx="160020" cy="160020"/>
          </a:xfrm>
          <a:custGeom>
            <a:avLst/>
            <a:gdLst/>
            <a:ahLst/>
            <a:cxnLst/>
            <a:rect l="l" t="t" r="r" b="b"/>
            <a:pathLst>
              <a:path w="160019" h="160020">
                <a:moveTo>
                  <a:pt x="160019" y="0"/>
                </a:moveTo>
                <a:lnTo>
                  <a:pt x="0" y="0"/>
                </a:lnTo>
                <a:lnTo>
                  <a:pt x="80009" y="160020"/>
                </a:lnTo>
                <a:lnTo>
                  <a:pt x="1600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82367" y="5780532"/>
            <a:ext cx="161290" cy="161290"/>
          </a:xfrm>
          <a:custGeom>
            <a:avLst/>
            <a:gdLst/>
            <a:ahLst/>
            <a:cxnLst/>
            <a:rect l="l" t="t" r="r" b="b"/>
            <a:pathLst>
              <a:path w="161289" h="161289">
                <a:moveTo>
                  <a:pt x="160782" y="80009"/>
                </a:moveTo>
                <a:lnTo>
                  <a:pt x="0" y="0"/>
                </a:lnTo>
                <a:lnTo>
                  <a:pt x="0" y="160782"/>
                </a:lnTo>
                <a:lnTo>
                  <a:pt x="160782" y="800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383535" y="6432803"/>
            <a:ext cx="160020" cy="161290"/>
          </a:xfrm>
          <a:custGeom>
            <a:avLst/>
            <a:gdLst/>
            <a:ahLst/>
            <a:cxnLst/>
            <a:rect l="l" t="t" r="r" b="b"/>
            <a:pathLst>
              <a:path w="160019" h="161290">
                <a:moveTo>
                  <a:pt x="160019" y="0"/>
                </a:moveTo>
                <a:lnTo>
                  <a:pt x="0" y="0"/>
                </a:lnTo>
                <a:lnTo>
                  <a:pt x="80009" y="160782"/>
                </a:lnTo>
                <a:lnTo>
                  <a:pt x="1600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453639" y="5862828"/>
            <a:ext cx="74295" cy="0"/>
          </a:xfrm>
          <a:custGeom>
            <a:avLst/>
            <a:gdLst/>
            <a:ahLst/>
            <a:cxnLst/>
            <a:rect l="l" t="t" r="r" b="b"/>
            <a:pathLst>
              <a:path w="74294">
                <a:moveTo>
                  <a:pt x="0" y="0"/>
                </a:moveTo>
                <a:lnTo>
                  <a:pt x="73914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601467" y="5862828"/>
            <a:ext cx="74295" cy="0"/>
          </a:xfrm>
          <a:custGeom>
            <a:avLst/>
            <a:gdLst/>
            <a:ahLst/>
            <a:cxnLst/>
            <a:rect l="l" t="t" r="r" b="b"/>
            <a:pathLst>
              <a:path w="74294">
                <a:moveTo>
                  <a:pt x="0" y="0"/>
                </a:moveTo>
                <a:lnTo>
                  <a:pt x="73914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749295" y="5862828"/>
            <a:ext cx="74295" cy="0"/>
          </a:xfrm>
          <a:custGeom>
            <a:avLst/>
            <a:gdLst/>
            <a:ahLst/>
            <a:cxnLst/>
            <a:rect l="l" t="t" r="r" b="b"/>
            <a:pathLst>
              <a:path w="74294">
                <a:moveTo>
                  <a:pt x="0" y="0"/>
                </a:moveTo>
                <a:lnTo>
                  <a:pt x="73914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897123" y="5862828"/>
            <a:ext cx="74295" cy="0"/>
          </a:xfrm>
          <a:custGeom>
            <a:avLst/>
            <a:gdLst/>
            <a:ahLst/>
            <a:cxnLst/>
            <a:rect l="l" t="t" r="r" b="b"/>
            <a:pathLst>
              <a:path w="74294">
                <a:moveTo>
                  <a:pt x="0" y="0"/>
                </a:moveTo>
                <a:lnTo>
                  <a:pt x="73914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044951" y="5862828"/>
            <a:ext cx="73660" cy="0"/>
          </a:xfrm>
          <a:custGeom>
            <a:avLst/>
            <a:gdLst/>
            <a:ahLst/>
            <a:cxnLst/>
            <a:rect l="l" t="t" r="r" b="b"/>
            <a:pathLst>
              <a:path w="73660">
                <a:moveTo>
                  <a:pt x="0" y="0"/>
                </a:moveTo>
                <a:lnTo>
                  <a:pt x="73152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192017" y="5862828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>
                <a:moveTo>
                  <a:pt x="0" y="0"/>
                </a:moveTo>
                <a:lnTo>
                  <a:pt x="73914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339846" y="5862828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244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65"/>
          <p:cNvGrpSpPr/>
          <p:nvPr/>
        </p:nvGrpSpPr>
        <p:grpSpPr>
          <a:xfrm>
            <a:off x="1561141" y="4802689"/>
            <a:ext cx="345440" cy="346075"/>
            <a:chOff x="1561141" y="4802689"/>
            <a:chExt cx="345440" cy="346075"/>
          </a:xfrm>
        </p:grpSpPr>
        <p:sp>
          <p:nvSpPr>
            <p:cNvPr id="66" name="object 66"/>
            <p:cNvSpPr/>
            <p:nvPr/>
          </p:nvSpPr>
          <p:spPr>
            <a:xfrm>
              <a:off x="1579625" y="4821173"/>
              <a:ext cx="307975" cy="308610"/>
            </a:xfrm>
            <a:custGeom>
              <a:avLst/>
              <a:gdLst/>
              <a:ahLst/>
              <a:cxnLst/>
              <a:rect l="l" t="t" r="r" b="b"/>
              <a:pathLst>
                <a:path w="307975" h="308610">
                  <a:moveTo>
                    <a:pt x="0" y="0"/>
                  </a:moveTo>
                  <a:lnTo>
                    <a:pt x="0" y="308610"/>
                  </a:lnTo>
                  <a:lnTo>
                    <a:pt x="307848" y="308610"/>
                  </a:lnTo>
                  <a:lnTo>
                    <a:pt x="3078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579625" y="4821173"/>
              <a:ext cx="307975" cy="308610"/>
            </a:xfrm>
            <a:custGeom>
              <a:avLst/>
              <a:gdLst/>
              <a:ahLst/>
              <a:cxnLst/>
              <a:rect l="l" t="t" r="r" b="b"/>
              <a:pathLst>
                <a:path w="307975" h="308610">
                  <a:moveTo>
                    <a:pt x="0" y="0"/>
                  </a:moveTo>
                  <a:lnTo>
                    <a:pt x="0" y="308610"/>
                  </a:lnTo>
                  <a:lnTo>
                    <a:pt x="307848" y="308610"/>
                  </a:lnTo>
                  <a:lnTo>
                    <a:pt x="307848" y="0"/>
                  </a:lnTo>
                  <a:lnTo>
                    <a:pt x="0" y="0"/>
                  </a:lnTo>
                  <a:close/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8" name="object 7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211</a:t>
            </a:fld>
            <a:endParaRPr spc="-25" dirty="0"/>
          </a:p>
        </p:txBody>
      </p:sp>
      <p:sp>
        <p:nvSpPr>
          <p:cNvPr id="72" name="object 72"/>
          <p:cNvSpPr txBox="1"/>
          <p:nvPr/>
        </p:nvSpPr>
        <p:spPr>
          <a:xfrm>
            <a:off x="1786382" y="1205738"/>
            <a:ext cx="72066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70309F"/>
                </a:solidFill>
                <a:latin typeface="Arial Unicode MS"/>
                <a:cs typeface="Arial Unicode MS"/>
              </a:rPr>
              <a:t>Filosofía </a:t>
            </a:r>
            <a:r>
              <a:rPr sz="3000" spc="80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spc="110" dirty="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dirty="0">
                <a:solidFill>
                  <a:srgbClr val="70309F"/>
                </a:solidFill>
                <a:latin typeface="Arial Unicode MS"/>
                <a:cs typeface="Arial Unicode MS"/>
              </a:rPr>
              <a:t>y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spc="110" dirty="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spc="-10" dirty="0">
                <a:solidFill>
                  <a:srgbClr val="70309F"/>
                </a:solidFill>
                <a:latin typeface="Arial Unicode MS"/>
                <a:cs typeface="Arial Unicode MS"/>
              </a:rPr>
              <a:t>secuencial</a:t>
            </a:r>
            <a:endParaRPr sz="3000">
              <a:latin typeface="Arial Unicode MS"/>
              <a:cs typeface="Arial Unicode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728470" y="2133345"/>
            <a:ext cx="7020559" cy="2058670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167005" indent="-154940">
              <a:lnSpc>
                <a:spcPct val="100000"/>
              </a:lnSpc>
              <a:spcBef>
                <a:spcPts val="1145"/>
              </a:spcBef>
              <a:buChar char="–"/>
              <a:tabLst>
                <a:tab pos="167640" algn="l"/>
              </a:tabLst>
            </a:pPr>
            <a:r>
              <a:rPr sz="1600" dirty="0">
                <a:latin typeface="Arial Unicode MS"/>
                <a:cs typeface="Arial Unicode MS"/>
              </a:rPr>
              <a:t>Separación</a:t>
            </a:r>
            <a:r>
              <a:rPr sz="1600" spc="13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3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unidades</a:t>
            </a:r>
            <a:endParaRPr sz="1600">
              <a:latin typeface="Arial Unicode MS"/>
              <a:cs typeface="Arial Unicode MS"/>
            </a:endParaRPr>
          </a:p>
          <a:p>
            <a:pPr marL="697865" marR="5080" lvl="1" indent="-228600">
              <a:lnSpc>
                <a:spcPct val="125000"/>
              </a:lnSpc>
              <a:spcBef>
                <a:spcPts val="560"/>
              </a:spcBef>
              <a:buChar char="•"/>
              <a:tabLst>
                <a:tab pos="599440" algn="l"/>
              </a:tabLst>
            </a:pPr>
            <a:r>
              <a:rPr sz="1600" spc="-105" dirty="0">
                <a:latin typeface="Arial Unicode MS"/>
                <a:cs typeface="Arial Unicode MS"/>
              </a:rPr>
              <a:t>Se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usa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cuando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máquina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debe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aislarse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sistema,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pero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la </a:t>
            </a:r>
            <a:r>
              <a:rPr sz="1600" spc="70" dirty="0">
                <a:latin typeface="Arial Unicode MS"/>
                <a:cs typeface="Arial Unicode MS"/>
              </a:rPr>
              <a:t>máquina</a:t>
            </a:r>
            <a:r>
              <a:rPr sz="1600" spc="-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se deja</a:t>
            </a:r>
            <a:r>
              <a:rPr sz="1600" spc="-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en</a:t>
            </a:r>
            <a:r>
              <a:rPr sz="1600" spc="-5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funcionamiento</a:t>
            </a:r>
            <a:r>
              <a:rPr sz="160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para</a:t>
            </a:r>
            <a:r>
              <a:rPr sz="1600" spc="-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que</a:t>
            </a:r>
            <a:r>
              <a:rPr sz="160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pueda</a:t>
            </a:r>
            <a:r>
              <a:rPr sz="1600" spc="-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sincronizarse </a:t>
            </a:r>
            <a:r>
              <a:rPr sz="1600" dirty="0">
                <a:latin typeface="Arial Unicode MS"/>
                <a:cs typeface="Arial Unicode MS"/>
              </a:rPr>
              <a:t>con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el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sistema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después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que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se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spc="80" dirty="0">
                <a:latin typeface="Arial Unicode MS"/>
                <a:cs typeface="Arial Unicode MS"/>
              </a:rPr>
              <a:t>borre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el</a:t>
            </a:r>
            <a:r>
              <a:rPr sz="1600" spc="55" dirty="0">
                <a:latin typeface="Arial Unicode MS"/>
                <a:cs typeface="Arial Unicode MS"/>
              </a:rPr>
              <a:t> evento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separación </a:t>
            </a:r>
            <a:r>
              <a:rPr sz="1600" spc="60" dirty="0">
                <a:latin typeface="Arial Unicode MS"/>
                <a:cs typeface="Arial Unicode MS"/>
              </a:rPr>
              <a:t>(problema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6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sistema)</a:t>
            </a:r>
            <a:endParaRPr sz="1600">
              <a:latin typeface="Arial Unicode MS"/>
              <a:cs typeface="Arial Unicode MS"/>
            </a:endParaRPr>
          </a:p>
          <a:p>
            <a:pPr marL="598805" lvl="1" indent="-129539">
              <a:lnSpc>
                <a:spcPct val="100000"/>
              </a:lnSpc>
              <a:spcBef>
                <a:spcPts val="960"/>
              </a:spcBef>
              <a:buChar char="•"/>
              <a:tabLst>
                <a:tab pos="599440" algn="l"/>
              </a:tabLst>
            </a:pPr>
            <a:r>
              <a:rPr sz="1600" dirty="0">
                <a:latin typeface="Arial Unicode MS"/>
                <a:cs typeface="Arial Unicode MS"/>
              </a:rPr>
              <a:t>Solo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se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disparan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los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spc="75" dirty="0">
                <a:latin typeface="Arial Unicode MS"/>
                <a:cs typeface="Arial Unicode MS"/>
              </a:rPr>
              <a:t>interruptores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generador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002785" y="4627626"/>
            <a:ext cx="307975" cy="30861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R="3175" algn="ctr">
              <a:lnSpc>
                <a:spcPct val="100000"/>
              </a:lnSpc>
              <a:spcBef>
                <a:spcPts val="370"/>
              </a:spcBef>
            </a:pPr>
            <a:r>
              <a:rPr sz="1200" b="1" spc="-45" dirty="0">
                <a:latin typeface="Trebuchet MS"/>
                <a:cs typeface="Trebuchet MS"/>
              </a:rPr>
              <a:t>F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579625" y="4821173"/>
            <a:ext cx="307975" cy="30861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70"/>
              </a:spcBef>
            </a:pPr>
            <a:r>
              <a:rPr sz="1200" b="1" spc="-40" dirty="0">
                <a:latin typeface="Trebuchet MS"/>
                <a:cs typeface="Trebuchet MS"/>
              </a:rPr>
              <a:t>T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931911" y="5214365"/>
            <a:ext cx="26797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-10" dirty="0">
                <a:latin typeface="Trebuchet MS"/>
                <a:cs typeface="Trebuchet MS"/>
              </a:rPr>
              <a:t>GRAMO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931911" y="6412230"/>
            <a:ext cx="26797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-10" dirty="0">
                <a:latin typeface="Trebuchet MS"/>
                <a:cs typeface="Trebuchet MS"/>
              </a:rPr>
              <a:t>GRAMO</a:t>
            </a:r>
            <a:endParaRPr sz="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94112" y="5315877"/>
            <a:ext cx="2247265" cy="985519"/>
            <a:chOff x="3394112" y="5315877"/>
            <a:chExt cx="2247265" cy="985519"/>
          </a:xfrm>
        </p:grpSpPr>
        <p:sp>
          <p:nvSpPr>
            <p:cNvPr id="3" name="object 3"/>
            <p:cNvSpPr/>
            <p:nvPr/>
          </p:nvSpPr>
          <p:spPr>
            <a:xfrm>
              <a:off x="3428885" y="5334761"/>
              <a:ext cx="950594" cy="947419"/>
            </a:xfrm>
            <a:custGeom>
              <a:avLst/>
              <a:gdLst/>
              <a:ahLst/>
              <a:cxnLst/>
              <a:rect l="l" t="t" r="r" b="b"/>
              <a:pathLst>
                <a:path w="950595" h="947420">
                  <a:moveTo>
                    <a:pt x="950327" y="473963"/>
                  </a:moveTo>
                  <a:lnTo>
                    <a:pt x="945755" y="410717"/>
                  </a:lnTo>
                  <a:lnTo>
                    <a:pt x="935087" y="350519"/>
                  </a:lnTo>
                  <a:lnTo>
                    <a:pt x="914513" y="291845"/>
                  </a:lnTo>
                  <a:lnTo>
                    <a:pt x="887081" y="236981"/>
                  </a:lnTo>
                  <a:lnTo>
                    <a:pt x="853553" y="184403"/>
                  </a:lnTo>
                  <a:lnTo>
                    <a:pt x="810881" y="138683"/>
                  </a:lnTo>
                  <a:lnTo>
                    <a:pt x="765161" y="96011"/>
                  </a:lnTo>
                  <a:lnTo>
                    <a:pt x="712583" y="62483"/>
                  </a:lnTo>
                  <a:lnTo>
                    <a:pt x="657719" y="35813"/>
                  </a:lnTo>
                  <a:lnTo>
                    <a:pt x="599045" y="14477"/>
                  </a:lnTo>
                  <a:lnTo>
                    <a:pt x="537323" y="3809"/>
                  </a:lnTo>
                  <a:lnTo>
                    <a:pt x="474839" y="0"/>
                  </a:lnTo>
                  <a:lnTo>
                    <a:pt x="413879" y="3809"/>
                  </a:lnTo>
                  <a:lnTo>
                    <a:pt x="352919" y="14477"/>
                  </a:lnTo>
                  <a:lnTo>
                    <a:pt x="293483" y="35813"/>
                  </a:lnTo>
                  <a:lnTo>
                    <a:pt x="237095" y="62483"/>
                  </a:lnTo>
                  <a:lnTo>
                    <a:pt x="184517" y="96011"/>
                  </a:lnTo>
                  <a:lnTo>
                    <a:pt x="138035" y="138683"/>
                  </a:lnTo>
                  <a:lnTo>
                    <a:pt x="98411" y="184403"/>
                  </a:lnTo>
                  <a:lnTo>
                    <a:pt x="70173" y="224515"/>
                  </a:lnTo>
                  <a:lnTo>
                    <a:pt x="46685" y="266840"/>
                  </a:lnTo>
                  <a:lnTo>
                    <a:pt x="27936" y="310977"/>
                  </a:lnTo>
                  <a:lnTo>
                    <a:pt x="13914" y="356523"/>
                  </a:lnTo>
                  <a:lnTo>
                    <a:pt x="4605" y="403076"/>
                  </a:lnTo>
                  <a:lnTo>
                    <a:pt x="0" y="450235"/>
                  </a:lnTo>
                  <a:lnTo>
                    <a:pt x="84" y="497597"/>
                  </a:lnTo>
                  <a:lnTo>
                    <a:pt x="4847" y="544760"/>
                  </a:lnTo>
                  <a:lnTo>
                    <a:pt x="14276" y="591323"/>
                  </a:lnTo>
                  <a:lnTo>
                    <a:pt x="28359" y="636883"/>
                  </a:lnTo>
                  <a:lnTo>
                    <a:pt x="47084" y="681037"/>
                  </a:lnTo>
                  <a:lnTo>
                    <a:pt x="70439" y="723385"/>
                  </a:lnTo>
                  <a:lnTo>
                    <a:pt x="98411" y="763524"/>
                  </a:lnTo>
                  <a:lnTo>
                    <a:pt x="138035" y="810006"/>
                  </a:lnTo>
                  <a:lnTo>
                    <a:pt x="184517" y="849629"/>
                  </a:lnTo>
                  <a:lnTo>
                    <a:pt x="224544" y="877327"/>
                  </a:lnTo>
                  <a:lnTo>
                    <a:pt x="266894" y="900457"/>
                  </a:lnTo>
                  <a:lnTo>
                    <a:pt x="311144" y="919008"/>
                  </a:lnTo>
                  <a:lnTo>
                    <a:pt x="356872" y="932964"/>
                  </a:lnTo>
                  <a:lnTo>
                    <a:pt x="403655" y="942314"/>
                  </a:lnTo>
                  <a:lnTo>
                    <a:pt x="451070" y="947043"/>
                  </a:lnTo>
                  <a:lnTo>
                    <a:pt x="498694" y="947138"/>
                  </a:lnTo>
                  <a:lnTo>
                    <a:pt x="546105" y="942584"/>
                  </a:lnTo>
                  <a:lnTo>
                    <a:pt x="592880" y="933370"/>
                  </a:lnTo>
                  <a:lnTo>
                    <a:pt x="638595" y="919481"/>
                  </a:lnTo>
                  <a:lnTo>
                    <a:pt x="682829" y="900904"/>
                  </a:lnTo>
                  <a:lnTo>
                    <a:pt x="725159" y="877624"/>
                  </a:lnTo>
                  <a:lnTo>
                    <a:pt x="765161" y="849629"/>
                  </a:lnTo>
                  <a:lnTo>
                    <a:pt x="810881" y="810005"/>
                  </a:lnTo>
                  <a:lnTo>
                    <a:pt x="853553" y="763523"/>
                  </a:lnTo>
                  <a:lnTo>
                    <a:pt x="887081" y="710945"/>
                  </a:lnTo>
                  <a:lnTo>
                    <a:pt x="914513" y="654557"/>
                  </a:lnTo>
                  <a:lnTo>
                    <a:pt x="935087" y="595883"/>
                  </a:lnTo>
                  <a:lnTo>
                    <a:pt x="945755" y="534923"/>
                  </a:lnTo>
                  <a:lnTo>
                    <a:pt x="950327" y="473963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43705" y="5772911"/>
              <a:ext cx="80010" cy="32384"/>
            </a:xfrm>
            <a:custGeom>
              <a:avLst/>
              <a:gdLst/>
              <a:ahLst/>
              <a:cxnLst/>
              <a:rect l="l" t="t" r="r" b="b"/>
              <a:pathLst>
                <a:path w="80010" h="32385">
                  <a:moveTo>
                    <a:pt x="80010" y="29718"/>
                  </a:moveTo>
                  <a:lnTo>
                    <a:pt x="77724" y="19050"/>
                  </a:lnTo>
                  <a:lnTo>
                    <a:pt x="69342" y="8382"/>
                  </a:lnTo>
                  <a:lnTo>
                    <a:pt x="56388" y="2286"/>
                  </a:lnTo>
                  <a:lnTo>
                    <a:pt x="41910" y="0"/>
                  </a:lnTo>
                  <a:lnTo>
                    <a:pt x="25146" y="2286"/>
                  </a:lnTo>
                  <a:lnTo>
                    <a:pt x="10668" y="8382"/>
                  </a:lnTo>
                  <a:lnTo>
                    <a:pt x="2286" y="19050"/>
                  </a:lnTo>
                  <a:lnTo>
                    <a:pt x="0" y="32004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3675" y="5770625"/>
              <a:ext cx="82550" cy="32384"/>
            </a:xfrm>
            <a:custGeom>
              <a:avLst/>
              <a:gdLst/>
              <a:ahLst/>
              <a:cxnLst/>
              <a:rect l="l" t="t" r="r" b="b"/>
              <a:pathLst>
                <a:path w="82550" h="32385">
                  <a:moveTo>
                    <a:pt x="82296" y="29717"/>
                  </a:moveTo>
                  <a:lnTo>
                    <a:pt x="80010" y="19049"/>
                  </a:lnTo>
                  <a:lnTo>
                    <a:pt x="71628" y="9143"/>
                  </a:lnTo>
                  <a:lnTo>
                    <a:pt x="58674" y="2285"/>
                  </a:lnTo>
                  <a:lnTo>
                    <a:pt x="41910" y="0"/>
                  </a:lnTo>
                  <a:lnTo>
                    <a:pt x="27432" y="2285"/>
                  </a:lnTo>
                  <a:lnTo>
                    <a:pt x="12954" y="9143"/>
                  </a:lnTo>
                  <a:lnTo>
                    <a:pt x="4572" y="19049"/>
                  </a:lnTo>
                  <a:lnTo>
                    <a:pt x="0" y="32003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83685" y="5770625"/>
              <a:ext cx="82550" cy="32384"/>
            </a:xfrm>
            <a:custGeom>
              <a:avLst/>
              <a:gdLst/>
              <a:ahLst/>
              <a:cxnLst/>
              <a:rect l="l" t="t" r="r" b="b"/>
              <a:pathLst>
                <a:path w="82550" h="32385">
                  <a:moveTo>
                    <a:pt x="82296" y="29717"/>
                  </a:moveTo>
                  <a:lnTo>
                    <a:pt x="80010" y="19049"/>
                  </a:lnTo>
                  <a:lnTo>
                    <a:pt x="69342" y="9143"/>
                  </a:lnTo>
                  <a:lnTo>
                    <a:pt x="57150" y="2285"/>
                  </a:lnTo>
                  <a:lnTo>
                    <a:pt x="41910" y="0"/>
                  </a:lnTo>
                  <a:lnTo>
                    <a:pt x="25146" y="2285"/>
                  </a:lnTo>
                  <a:lnTo>
                    <a:pt x="12954" y="9143"/>
                  </a:lnTo>
                  <a:lnTo>
                    <a:pt x="4572" y="19049"/>
                  </a:lnTo>
                  <a:lnTo>
                    <a:pt x="0" y="32003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63695" y="5770625"/>
              <a:ext cx="82550" cy="32384"/>
            </a:xfrm>
            <a:custGeom>
              <a:avLst/>
              <a:gdLst/>
              <a:ahLst/>
              <a:cxnLst/>
              <a:rect l="l" t="t" r="r" b="b"/>
              <a:pathLst>
                <a:path w="82550" h="32385">
                  <a:moveTo>
                    <a:pt x="82296" y="29717"/>
                  </a:moveTo>
                  <a:lnTo>
                    <a:pt x="77724" y="19049"/>
                  </a:lnTo>
                  <a:lnTo>
                    <a:pt x="69342" y="9143"/>
                  </a:lnTo>
                  <a:lnTo>
                    <a:pt x="56388" y="2285"/>
                  </a:lnTo>
                  <a:lnTo>
                    <a:pt x="41910" y="0"/>
                  </a:lnTo>
                  <a:lnTo>
                    <a:pt x="25146" y="2285"/>
                  </a:lnTo>
                  <a:lnTo>
                    <a:pt x="12954" y="9143"/>
                  </a:lnTo>
                  <a:lnTo>
                    <a:pt x="2286" y="19049"/>
                  </a:lnTo>
                  <a:lnTo>
                    <a:pt x="0" y="32003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28237" y="5804915"/>
              <a:ext cx="80010" cy="0"/>
            </a:xfrm>
            <a:custGeom>
              <a:avLst/>
              <a:gdLst/>
              <a:ahLst/>
              <a:cxnLst/>
              <a:rect l="l" t="t" r="r" b="b"/>
              <a:pathLst>
                <a:path w="80010">
                  <a:moveTo>
                    <a:pt x="80010" y="0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23715" y="5804915"/>
              <a:ext cx="80010" cy="0"/>
            </a:xfrm>
            <a:custGeom>
              <a:avLst/>
              <a:gdLst/>
              <a:ahLst/>
              <a:cxnLst/>
              <a:rect l="l" t="t" r="r" b="b"/>
              <a:pathLst>
                <a:path w="80010">
                  <a:moveTo>
                    <a:pt x="80010" y="0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28871" y="5873495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5">
                  <a:moveTo>
                    <a:pt x="12191" y="0"/>
                  </a:moveTo>
                  <a:lnTo>
                    <a:pt x="3809" y="8381"/>
                  </a:lnTo>
                  <a:lnTo>
                    <a:pt x="0" y="21335"/>
                  </a:lnTo>
                  <a:lnTo>
                    <a:pt x="2285" y="35813"/>
                  </a:lnTo>
                  <a:lnTo>
                    <a:pt x="6095" y="48767"/>
                  </a:lnTo>
                  <a:lnTo>
                    <a:pt x="16763" y="60959"/>
                  </a:lnTo>
                  <a:lnTo>
                    <a:pt x="28955" y="69341"/>
                  </a:lnTo>
                  <a:lnTo>
                    <a:pt x="44195" y="73913"/>
                  </a:lnTo>
                  <a:lnTo>
                    <a:pt x="54863" y="6934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46219" y="6079235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5">
                  <a:moveTo>
                    <a:pt x="12953" y="0"/>
                  </a:moveTo>
                  <a:lnTo>
                    <a:pt x="4571" y="8382"/>
                  </a:lnTo>
                  <a:lnTo>
                    <a:pt x="0" y="21336"/>
                  </a:lnTo>
                  <a:lnTo>
                    <a:pt x="0" y="35814"/>
                  </a:lnTo>
                  <a:lnTo>
                    <a:pt x="6857" y="50292"/>
                  </a:lnTo>
                  <a:lnTo>
                    <a:pt x="16763" y="63246"/>
                  </a:lnTo>
                  <a:lnTo>
                    <a:pt x="29717" y="71628"/>
                  </a:lnTo>
                  <a:lnTo>
                    <a:pt x="42671" y="73914"/>
                  </a:lnTo>
                  <a:lnTo>
                    <a:pt x="54863" y="71628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06595" y="6012179"/>
              <a:ext cx="55244" cy="71755"/>
            </a:xfrm>
            <a:custGeom>
              <a:avLst/>
              <a:gdLst/>
              <a:ahLst/>
              <a:cxnLst/>
              <a:rect l="l" t="t" r="r" b="b"/>
              <a:pathLst>
                <a:path w="55245" h="71754">
                  <a:moveTo>
                    <a:pt x="12953" y="0"/>
                  </a:moveTo>
                  <a:lnTo>
                    <a:pt x="3809" y="8382"/>
                  </a:lnTo>
                  <a:lnTo>
                    <a:pt x="0" y="19050"/>
                  </a:lnTo>
                  <a:lnTo>
                    <a:pt x="2285" y="33528"/>
                  </a:lnTo>
                  <a:lnTo>
                    <a:pt x="6095" y="48006"/>
                  </a:lnTo>
                  <a:lnTo>
                    <a:pt x="16763" y="60960"/>
                  </a:lnTo>
                  <a:lnTo>
                    <a:pt x="29717" y="69342"/>
                  </a:lnTo>
                  <a:lnTo>
                    <a:pt x="44195" y="71628"/>
                  </a:lnTo>
                  <a:lnTo>
                    <a:pt x="54863" y="69342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66209" y="5942837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5">
                  <a:moveTo>
                    <a:pt x="12953" y="0"/>
                  </a:moveTo>
                  <a:lnTo>
                    <a:pt x="4571" y="8382"/>
                  </a:lnTo>
                  <a:lnTo>
                    <a:pt x="0" y="21336"/>
                  </a:lnTo>
                  <a:lnTo>
                    <a:pt x="2285" y="35814"/>
                  </a:lnTo>
                  <a:lnTo>
                    <a:pt x="6857" y="48768"/>
                  </a:lnTo>
                  <a:lnTo>
                    <a:pt x="17525" y="60960"/>
                  </a:lnTo>
                  <a:lnTo>
                    <a:pt x="29717" y="69342"/>
                  </a:lnTo>
                  <a:lnTo>
                    <a:pt x="44195" y="73914"/>
                  </a:lnTo>
                  <a:lnTo>
                    <a:pt x="54863" y="69342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01083" y="6146291"/>
              <a:ext cx="40640" cy="69850"/>
            </a:xfrm>
            <a:custGeom>
              <a:avLst/>
              <a:gdLst/>
              <a:ahLst/>
              <a:cxnLst/>
              <a:rect l="l" t="t" r="r" b="b"/>
              <a:pathLst>
                <a:path w="40639" h="69850">
                  <a:moveTo>
                    <a:pt x="0" y="0"/>
                  </a:moveTo>
                  <a:lnTo>
                    <a:pt x="40386" y="69342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03725" y="5804915"/>
              <a:ext cx="40005" cy="67310"/>
            </a:xfrm>
            <a:custGeom>
              <a:avLst/>
              <a:gdLst/>
              <a:ahLst/>
              <a:cxnLst/>
              <a:rect l="l" t="t" r="r" b="b"/>
              <a:pathLst>
                <a:path w="40004" h="67310">
                  <a:moveTo>
                    <a:pt x="0" y="0"/>
                  </a:moveTo>
                  <a:lnTo>
                    <a:pt x="39624" y="67056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45635" y="5666231"/>
              <a:ext cx="52705" cy="73660"/>
            </a:xfrm>
            <a:custGeom>
              <a:avLst/>
              <a:gdLst/>
              <a:ahLst/>
              <a:cxnLst/>
              <a:rect l="l" t="t" r="r" b="b"/>
              <a:pathLst>
                <a:path w="52704" h="73660">
                  <a:moveTo>
                    <a:pt x="0" y="70866"/>
                  </a:moveTo>
                  <a:lnTo>
                    <a:pt x="10668" y="73152"/>
                  </a:lnTo>
                  <a:lnTo>
                    <a:pt x="22860" y="70866"/>
                  </a:lnTo>
                  <a:lnTo>
                    <a:pt x="35814" y="62484"/>
                  </a:lnTo>
                  <a:lnTo>
                    <a:pt x="44196" y="50292"/>
                  </a:lnTo>
                  <a:lnTo>
                    <a:pt x="50292" y="35814"/>
                  </a:lnTo>
                  <a:lnTo>
                    <a:pt x="52577" y="20574"/>
                  </a:lnTo>
                  <a:lnTo>
                    <a:pt x="48006" y="8382"/>
                  </a:lnTo>
                  <a:lnTo>
                    <a:pt x="38099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65269" y="5460491"/>
              <a:ext cx="53340" cy="75565"/>
            </a:xfrm>
            <a:custGeom>
              <a:avLst/>
              <a:gdLst/>
              <a:ahLst/>
              <a:cxnLst/>
              <a:rect l="l" t="t" r="r" b="b"/>
              <a:pathLst>
                <a:path w="53339" h="75564">
                  <a:moveTo>
                    <a:pt x="0" y="71627"/>
                  </a:moveTo>
                  <a:lnTo>
                    <a:pt x="10668" y="75437"/>
                  </a:lnTo>
                  <a:lnTo>
                    <a:pt x="32389" y="67062"/>
                  </a:lnTo>
                  <a:lnTo>
                    <a:pt x="47201" y="51677"/>
                  </a:lnTo>
                  <a:lnTo>
                    <a:pt x="53271" y="31409"/>
                  </a:lnTo>
                  <a:lnTo>
                    <a:pt x="48767" y="8381"/>
                  </a:lnTo>
                  <a:lnTo>
                    <a:pt x="40386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25645" y="5529833"/>
              <a:ext cx="52705" cy="73660"/>
            </a:xfrm>
            <a:custGeom>
              <a:avLst/>
              <a:gdLst/>
              <a:ahLst/>
              <a:cxnLst/>
              <a:rect l="l" t="t" r="r" b="b"/>
              <a:pathLst>
                <a:path w="52704" h="73660">
                  <a:moveTo>
                    <a:pt x="0" y="70866"/>
                  </a:moveTo>
                  <a:lnTo>
                    <a:pt x="12192" y="73152"/>
                  </a:lnTo>
                  <a:lnTo>
                    <a:pt x="25146" y="70866"/>
                  </a:lnTo>
                  <a:lnTo>
                    <a:pt x="35814" y="62484"/>
                  </a:lnTo>
                  <a:lnTo>
                    <a:pt x="46482" y="52578"/>
                  </a:lnTo>
                  <a:lnTo>
                    <a:pt x="52577" y="35814"/>
                  </a:lnTo>
                  <a:lnTo>
                    <a:pt x="52577" y="20574"/>
                  </a:lnTo>
                  <a:lnTo>
                    <a:pt x="48006" y="8382"/>
                  </a:lnTo>
                  <a:lnTo>
                    <a:pt x="39623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85259" y="5596889"/>
              <a:ext cx="52705" cy="75565"/>
            </a:xfrm>
            <a:custGeom>
              <a:avLst/>
              <a:gdLst/>
              <a:ahLst/>
              <a:cxnLst/>
              <a:rect l="l" t="t" r="r" b="b"/>
              <a:pathLst>
                <a:path w="52704" h="75564">
                  <a:moveTo>
                    <a:pt x="0" y="71627"/>
                  </a:moveTo>
                  <a:lnTo>
                    <a:pt x="12954" y="75437"/>
                  </a:lnTo>
                  <a:lnTo>
                    <a:pt x="25146" y="73151"/>
                  </a:lnTo>
                  <a:lnTo>
                    <a:pt x="35814" y="64769"/>
                  </a:lnTo>
                  <a:lnTo>
                    <a:pt x="46482" y="52577"/>
                  </a:lnTo>
                  <a:lnTo>
                    <a:pt x="52577" y="38099"/>
                  </a:lnTo>
                  <a:lnTo>
                    <a:pt x="52577" y="22859"/>
                  </a:lnTo>
                  <a:lnTo>
                    <a:pt x="48767" y="8381"/>
                  </a:lnTo>
                  <a:lnTo>
                    <a:pt x="40386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101083" y="5393435"/>
              <a:ext cx="40640" cy="69850"/>
            </a:xfrm>
            <a:custGeom>
              <a:avLst/>
              <a:gdLst/>
              <a:ahLst/>
              <a:cxnLst/>
              <a:rect l="l" t="t" r="r" b="b"/>
              <a:pathLst>
                <a:path w="40639" h="69850">
                  <a:moveTo>
                    <a:pt x="0" y="69342"/>
                  </a:moveTo>
                  <a:lnTo>
                    <a:pt x="40386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03725" y="5735573"/>
              <a:ext cx="40005" cy="69850"/>
            </a:xfrm>
            <a:custGeom>
              <a:avLst/>
              <a:gdLst/>
              <a:ahLst/>
              <a:cxnLst/>
              <a:rect l="l" t="t" r="r" b="b"/>
              <a:pathLst>
                <a:path w="40004" h="69850">
                  <a:moveTo>
                    <a:pt x="0" y="69341"/>
                  </a:moveTo>
                  <a:lnTo>
                    <a:pt x="39623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88485" y="578967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5239"/>
                  </a:moveTo>
                  <a:lnTo>
                    <a:pt x="27431" y="6857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857"/>
                  </a:lnTo>
                  <a:lnTo>
                    <a:pt x="0" y="15239"/>
                  </a:lnTo>
                  <a:lnTo>
                    <a:pt x="2285" y="23621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3621"/>
                  </a:lnTo>
                  <a:lnTo>
                    <a:pt x="29717" y="15239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88485" y="578967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5239"/>
                  </a:moveTo>
                  <a:lnTo>
                    <a:pt x="27431" y="6857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857"/>
                  </a:lnTo>
                  <a:lnTo>
                    <a:pt x="0" y="15239"/>
                  </a:lnTo>
                  <a:lnTo>
                    <a:pt x="2285" y="23621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3621"/>
                  </a:lnTo>
                  <a:lnTo>
                    <a:pt x="29717" y="15239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26229" y="537438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9717" y="1447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126229" y="537438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9717" y="14477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126644" y="6205045"/>
              <a:ext cx="29845" cy="26034"/>
            </a:xfrm>
            <a:custGeom>
              <a:avLst/>
              <a:gdLst/>
              <a:ahLst/>
              <a:cxnLst/>
              <a:rect l="l" t="t" r="r" b="b"/>
              <a:pathLst>
                <a:path w="29845" h="26035">
                  <a:moveTo>
                    <a:pt x="29303" y="15160"/>
                  </a:moveTo>
                  <a:lnTo>
                    <a:pt x="27017" y="6778"/>
                  </a:lnTo>
                  <a:lnTo>
                    <a:pt x="9110" y="0"/>
                  </a:lnTo>
                  <a:lnTo>
                    <a:pt x="0" y="12207"/>
                  </a:lnTo>
                  <a:lnTo>
                    <a:pt x="4398" y="25891"/>
                  </a:lnTo>
                  <a:lnTo>
                    <a:pt x="27017" y="23542"/>
                  </a:lnTo>
                  <a:lnTo>
                    <a:pt x="29303" y="15160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126644" y="6205045"/>
              <a:ext cx="29845" cy="26034"/>
            </a:xfrm>
            <a:custGeom>
              <a:avLst/>
              <a:gdLst/>
              <a:ahLst/>
              <a:cxnLst/>
              <a:rect l="l" t="t" r="r" b="b"/>
              <a:pathLst>
                <a:path w="29845" h="26035">
                  <a:moveTo>
                    <a:pt x="29303" y="15160"/>
                  </a:moveTo>
                  <a:lnTo>
                    <a:pt x="27017" y="6778"/>
                  </a:lnTo>
                  <a:lnTo>
                    <a:pt x="9110" y="0"/>
                  </a:lnTo>
                  <a:lnTo>
                    <a:pt x="0" y="12207"/>
                  </a:lnTo>
                  <a:lnTo>
                    <a:pt x="4398" y="25891"/>
                  </a:lnTo>
                  <a:lnTo>
                    <a:pt x="27017" y="23542"/>
                  </a:lnTo>
                  <a:lnTo>
                    <a:pt x="29303" y="1516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412997" y="578967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5239"/>
                  </a:moveTo>
                  <a:lnTo>
                    <a:pt x="27431" y="6857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857"/>
                  </a:lnTo>
                  <a:lnTo>
                    <a:pt x="0" y="15239"/>
                  </a:lnTo>
                  <a:lnTo>
                    <a:pt x="2285" y="23621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3621"/>
                  </a:lnTo>
                  <a:lnTo>
                    <a:pt x="29717" y="15239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412997" y="578967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5239"/>
                  </a:moveTo>
                  <a:lnTo>
                    <a:pt x="27431" y="6857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857"/>
                  </a:lnTo>
                  <a:lnTo>
                    <a:pt x="0" y="15239"/>
                  </a:lnTo>
                  <a:lnTo>
                    <a:pt x="2285" y="23621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3621"/>
                  </a:lnTo>
                  <a:lnTo>
                    <a:pt x="29717" y="15239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379213" y="5811011"/>
              <a:ext cx="1262380" cy="0"/>
            </a:xfrm>
            <a:custGeom>
              <a:avLst/>
              <a:gdLst/>
              <a:ahLst/>
              <a:cxnLst/>
              <a:rect l="l" t="t" r="r" b="b"/>
              <a:pathLst>
                <a:path w="1262379">
                  <a:moveTo>
                    <a:pt x="0" y="0"/>
                  </a:moveTo>
                  <a:lnTo>
                    <a:pt x="1261872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5996940" y="5338571"/>
            <a:ext cx="355600" cy="944244"/>
          </a:xfrm>
          <a:custGeom>
            <a:avLst/>
            <a:gdLst/>
            <a:ahLst/>
            <a:cxnLst/>
            <a:rect l="l" t="t" r="r" b="b"/>
            <a:pathLst>
              <a:path w="355600" h="944245">
                <a:moveTo>
                  <a:pt x="355091" y="0"/>
                </a:moveTo>
                <a:lnTo>
                  <a:pt x="117347" y="0"/>
                </a:lnTo>
                <a:lnTo>
                  <a:pt x="75294" y="8973"/>
                </a:lnTo>
                <a:lnTo>
                  <a:pt x="42253" y="28080"/>
                </a:lnTo>
                <a:lnTo>
                  <a:pt x="4405" y="86577"/>
                </a:lnTo>
                <a:lnTo>
                  <a:pt x="194" y="120912"/>
                </a:lnTo>
                <a:lnTo>
                  <a:pt x="6189" y="155267"/>
                </a:lnTo>
                <a:lnTo>
                  <a:pt x="22688" y="187114"/>
                </a:lnTo>
                <a:lnTo>
                  <a:pt x="49989" y="213925"/>
                </a:lnTo>
                <a:lnTo>
                  <a:pt x="88391" y="233171"/>
                </a:lnTo>
                <a:lnTo>
                  <a:pt x="117347" y="235457"/>
                </a:lnTo>
                <a:lnTo>
                  <a:pt x="88391" y="239267"/>
                </a:lnTo>
                <a:lnTo>
                  <a:pt x="35813" y="270509"/>
                </a:lnTo>
                <a:lnTo>
                  <a:pt x="3809" y="323087"/>
                </a:lnTo>
                <a:lnTo>
                  <a:pt x="0" y="355091"/>
                </a:lnTo>
                <a:lnTo>
                  <a:pt x="6762" y="393049"/>
                </a:lnTo>
                <a:lnTo>
                  <a:pt x="24998" y="426372"/>
                </a:lnTo>
                <a:lnTo>
                  <a:pt x="52833" y="452248"/>
                </a:lnTo>
                <a:lnTo>
                  <a:pt x="88391" y="467867"/>
                </a:lnTo>
                <a:lnTo>
                  <a:pt x="117347" y="472439"/>
                </a:lnTo>
                <a:lnTo>
                  <a:pt x="88391" y="476249"/>
                </a:lnTo>
                <a:lnTo>
                  <a:pt x="49597" y="494853"/>
                </a:lnTo>
                <a:lnTo>
                  <a:pt x="22031" y="521971"/>
                </a:lnTo>
                <a:lnTo>
                  <a:pt x="5623" y="554772"/>
                </a:lnTo>
                <a:lnTo>
                  <a:pt x="300" y="590421"/>
                </a:lnTo>
                <a:lnTo>
                  <a:pt x="5987" y="626086"/>
                </a:lnTo>
                <a:lnTo>
                  <a:pt x="22614" y="658935"/>
                </a:lnTo>
                <a:lnTo>
                  <a:pt x="50106" y="686134"/>
                </a:lnTo>
                <a:lnTo>
                  <a:pt x="88391" y="704849"/>
                </a:lnTo>
                <a:lnTo>
                  <a:pt x="117347" y="709421"/>
                </a:lnTo>
                <a:lnTo>
                  <a:pt x="88391" y="711707"/>
                </a:lnTo>
                <a:lnTo>
                  <a:pt x="50026" y="730602"/>
                </a:lnTo>
                <a:lnTo>
                  <a:pt x="22770" y="757253"/>
                </a:lnTo>
                <a:lnTo>
                  <a:pt x="6318" y="789079"/>
                </a:lnTo>
                <a:lnTo>
                  <a:pt x="364" y="823497"/>
                </a:lnTo>
                <a:lnTo>
                  <a:pt x="4602" y="857926"/>
                </a:lnTo>
                <a:lnTo>
                  <a:pt x="18725" y="889784"/>
                </a:lnTo>
                <a:lnTo>
                  <a:pt x="42428" y="916490"/>
                </a:lnTo>
                <a:lnTo>
                  <a:pt x="75404" y="935462"/>
                </a:lnTo>
                <a:lnTo>
                  <a:pt x="117347" y="944117"/>
                </a:lnTo>
                <a:lnTo>
                  <a:pt x="355091" y="944117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405628" y="5338571"/>
            <a:ext cx="355600" cy="944244"/>
          </a:xfrm>
          <a:custGeom>
            <a:avLst/>
            <a:gdLst/>
            <a:ahLst/>
            <a:cxnLst/>
            <a:rect l="l" t="t" r="r" b="b"/>
            <a:pathLst>
              <a:path w="355600" h="944245">
                <a:moveTo>
                  <a:pt x="0" y="0"/>
                </a:moveTo>
                <a:lnTo>
                  <a:pt x="235458" y="0"/>
                </a:lnTo>
                <a:lnTo>
                  <a:pt x="294132" y="16763"/>
                </a:lnTo>
                <a:lnTo>
                  <a:pt x="338328" y="58673"/>
                </a:lnTo>
                <a:lnTo>
                  <a:pt x="354339" y="103408"/>
                </a:lnTo>
                <a:lnTo>
                  <a:pt x="350939" y="148794"/>
                </a:lnTo>
                <a:lnTo>
                  <a:pt x="330184" y="189506"/>
                </a:lnTo>
                <a:lnTo>
                  <a:pt x="294132" y="220217"/>
                </a:lnTo>
                <a:lnTo>
                  <a:pt x="266700" y="233171"/>
                </a:lnTo>
                <a:lnTo>
                  <a:pt x="235458" y="235457"/>
                </a:lnTo>
                <a:lnTo>
                  <a:pt x="266700" y="239267"/>
                </a:lnTo>
                <a:lnTo>
                  <a:pt x="319278" y="270509"/>
                </a:lnTo>
                <a:lnTo>
                  <a:pt x="351282" y="323087"/>
                </a:lnTo>
                <a:lnTo>
                  <a:pt x="355092" y="355091"/>
                </a:lnTo>
                <a:lnTo>
                  <a:pt x="351282" y="384047"/>
                </a:lnTo>
                <a:lnTo>
                  <a:pt x="319278" y="438911"/>
                </a:lnTo>
                <a:lnTo>
                  <a:pt x="266700" y="467867"/>
                </a:lnTo>
                <a:lnTo>
                  <a:pt x="235458" y="472439"/>
                </a:lnTo>
                <a:lnTo>
                  <a:pt x="266700" y="476249"/>
                </a:lnTo>
                <a:lnTo>
                  <a:pt x="294132" y="489203"/>
                </a:lnTo>
                <a:lnTo>
                  <a:pt x="319278" y="505967"/>
                </a:lnTo>
                <a:lnTo>
                  <a:pt x="338328" y="531113"/>
                </a:lnTo>
                <a:lnTo>
                  <a:pt x="354077" y="573210"/>
                </a:lnTo>
                <a:lnTo>
                  <a:pt x="352362" y="615204"/>
                </a:lnTo>
                <a:lnTo>
                  <a:pt x="335610" y="653522"/>
                </a:lnTo>
                <a:lnTo>
                  <a:pt x="306247" y="684595"/>
                </a:lnTo>
                <a:lnTo>
                  <a:pt x="266700" y="704849"/>
                </a:lnTo>
                <a:lnTo>
                  <a:pt x="235458" y="709421"/>
                </a:lnTo>
                <a:lnTo>
                  <a:pt x="266700" y="711707"/>
                </a:lnTo>
                <a:lnTo>
                  <a:pt x="294132" y="723899"/>
                </a:lnTo>
                <a:lnTo>
                  <a:pt x="329882" y="755109"/>
                </a:lnTo>
                <a:lnTo>
                  <a:pt x="350829" y="795527"/>
                </a:lnTo>
                <a:lnTo>
                  <a:pt x="354477" y="840518"/>
                </a:lnTo>
                <a:lnTo>
                  <a:pt x="338328" y="885443"/>
                </a:lnTo>
                <a:lnTo>
                  <a:pt x="319278" y="910589"/>
                </a:lnTo>
                <a:lnTo>
                  <a:pt x="294132" y="927353"/>
                </a:lnTo>
                <a:lnTo>
                  <a:pt x="266700" y="940307"/>
                </a:lnTo>
                <a:lnTo>
                  <a:pt x="235458" y="944117"/>
                </a:lnTo>
                <a:lnTo>
                  <a:pt x="0" y="944117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5830227" y="5338571"/>
            <a:ext cx="97790" cy="944244"/>
            <a:chOff x="5830227" y="5338571"/>
            <a:chExt cx="97790" cy="944244"/>
          </a:xfrm>
        </p:grpSpPr>
        <p:sp>
          <p:nvSpPr>
            <p:cNvPr id="34" name="object 34"/>
            <p:cNvSpPr/>
            <p:nvPr/>
          </p:nvSpPr>
          <p:spPr>
            <a:xfrm>
              <a:off x="5849111" y="5338571"/>
              <a:ext cx="0" cy="944244"/>
            </a:xfrm>
            <a:custGeom>
              <a:avLst/>
              <a:gdLst/>
              <a:ahLst/>
              <a:cxnLst/>
              <a:rect l="l" t="t" r="r" b="b"/>
              <a:pathLst>
                <a:path h="944245">
                  <a:moveTo>
                    <a:pt x="0" y="944117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908547" y="5338571"/>
              <a:ext cx="0" cy="944244"/>
            </a:xfrm>
            <a:custGeom>
              <a:avLst/>
              <a:gdLst/>
              <a:ahLst/>
              <a:cxnLst/>
              <a:rect l="l" t="t" r="r" b="b"/>
              <a:pathLst>
                <a:path h="944245">
                  <a:moveTo>
                    <a:pt x="0" y="944117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/>
          <p:nvPr/>
        </p:nvSpPr>
        <p:spPr>
          <a:xfrm>
            <a:off x="6114288" y="5811011"/>
            <a:ext cx="2030095" cy="0"/>
          </a:xfrm>
          <a:custGeom>
            <a:avLst/>
            <a:gdLst/>
            <a:ahLst/>
            <a:cxnLst/>
            <a:rect l="l" t="t" r="r" b="b"/>
            <a:pathLst>
              <a:path w="2030095">
                <a:moveTo>
                  <a:pt x="0" y="0"/>
                </a:moveTo>
                <a:lnTo>
                  <a:pt x="202996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165592" y="6557771"/>
            <a:ext cx="0" cy="512445"/>
          </a:xfrm>
          <a:custGeom>
            <a:avLst/>
            <a:gdLst/>
            <a:ahLst/>
            <a:cxnLst/>
            <a:rect l="l" t="t" r="r" b="b"/>
            <a:pathLst>
              <a:path h="512445">
                <a:moveTo>
                  <a:pt x="0" y="0"/>
                </a:moveTo>
                <a:lnTo>
                  <a:pt x="0" y="512063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165592" y="5338571"/>
            <a:ext cx="0" cy="904875"/>
          </a:xfrm>
          <a:custGeom>
            <a:avLst/>
            <a:gdLst/>
            <a:ahLst/>
            <a:cxnLst/>
            <a:rect l="l" t="t" r="r" b="b"/>
            <a:pathLst>
              <a:path h="904875">
                <a:moveTo>
                  <a:pt x="0" y="0"/>
                </a:moveTo>
                <a:lnTo>
                  <a:pt x="0" y="904494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7988972" y="4552188"/>
            <a:ext cx="353695" cy="805815"/>
            <a:chOff x="7988972" y="4552188"/>
            <a:chExt cx="353695" cy="805815"/>
          </a:xfrm>
        </p:grpSpPr>
        <p:sp>
          <p:nvSpPr>
            <p:cNvPr id="40" name="object 40"/>
            <p:cNvSpPr/>
            <p:nvPr/>
          </p:nvSpPr>
          <p:spPr>
            <a:xfrm>
              <a:off x="8165591" y="4552188"/>
              <a:ext cx="0" cy="471805"/>
            </a:xfrm>
            <a:custGeom>
              <a:avLst/>
              <a:gdLst/>
              <a:ahLst/>
              <a:cxnLst/>
              <a:rect l="l" t="t" r="r" b="b"/>
              <a:pathLst>
                <a:path h="471804">
                  <a:moveTo>
                    <a:pt x="0" y="0"/>
                  </a:moveTo>
                  <a:lnTo>
                    <a:pt x="0" y="471677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007857" y="5023866"/>
              <a:ext cx="315595" cy="314960"/>
            </a:xfrm>
            <a:custGeom>
              <a:avLst/>
              <a:gdLst/>
              <a:ahLst/>
              <a:cxnLst/>
              <a:rect l="l" t="t" r="r" b="b"/>
              <a:pathLst>
                <a:path w="315595" h="314960">
                  <a:moveTo>
                    <a:pt x="0" y="0"/>
                  </a:moveTo>
                  <a:lnTo>
                    <a:pt x="0" y="314706"/>
                  </a:lnTo>
                  <a:lnTo>
                    <a:pt x="315468" y="314706"/>
                  </a:lnTo>
                  <a:lnTo>
                    <a:pt x="3154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007857" y="5023866"/>
              <a:ext cx="315595" cy="314960"/>
            </a:xfrm>
            <a:custGeom>
              <a:avLst/>
              <a:gdLst/>
              <a:ahLst/>
              <a:cxnLst/>
              <a:rect l="l" t="t" r="r" b="b"/>
              <a:pathLst>
                <a:path w="315595" h="314960">
                  <a:moveTo>
                    <a:pt x="0" y="0"/>
                  </a:moveTo>
                  <a:lnTo>
                    <a:pt x="0" y="314706"/>
                  </a:lnTo>
                  <a:lnTo>
                    <a:pt x="315468" y="314706"/>
                  </a:lnTo>
                  <a:lnTo>
                    <a:pt x="315468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7988972" y="6224180"/>
            <a:ext cx="353695" cy="353060"/>
            <a:chOff x="7988972" y="6224180"/>
            <a:chExt cx="353695" cy="353060"/>
          </a:xfrm>
        </p:grpSpPr>
        <p:sp>
          <p:nvSpPr>
            <p:cNvPr id="44" name="object 44"/>
            <p:cNvSpPr/>
            <p:nvPr/>
          </p:nvSpPr>
          <p:spPr>
            <a:xfrm>
              <a:off x="8007857" y="6243065"/>
              <a:ext cx="315595" cy="314960"/>
            </a:xfrm>
            <a:custGeom>
              <a:avLst/>
              <a:gdLst/>
              <a:ahLst/>
              <a:cxnLst/>
              <a:rect l="l" t="t" r="r" b="b"/>
              <a:pathLst>
                <a:path w="315595" h="314959">
                  <a:moveTo>
                    <a:pt x="0" y="0"/>
                  </a:moveTo>
                  <a:lnTo>
                    <a:pt x="0" y="314705"/>
                  </a:lnTo>
                  <a:lnTo>
                    <a:pt x="315468" y="314705"/>
                  </a:lnTo>
                  <a:lnTo>
                    <a:pt x="3154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007857" y="6243065"/>
              <a:ext cx="315595" cy="314960"/>
            </a:xfrm>
            <a:custGeom>
              <a:avLst/>
              <a:gdLst/>
              <a:ahLst/>
              <a:cxnLst/>
              <a:rect l="l" t="t" r="r" b="b"/>
              <a:pathLst>
                <a:path w="315595" h="314959">
                  <a:moveTo>
                    <a:pt x="0" y="0"/>
                  </a:moveTo>
                  <a:lnTo>
                    <a:pt x="0" y="314705"/>
                  </a:lnTo>
                  <a:lnTo>
                    <a:pt x="315468" y="314705"/>
                  </a:lnTo>
                  <a:lnTo>
                    <a:pt x="315468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3570897" y="4533303"/>
            <a:ext cx="827405" cy="587375"/>
            <a:chOff x="3570897" y="4533303"/>
            <a:chExt cx="827405" cy="587375"/>
          </a:xfrm>
        </p:grpSpPr>
        <p:sp>
          <p:nvSpPr>
            <p:cNvPr id="47" name="object 47"/>
            <p:cNvSpPr/>
            <p:nvPr/>
          </p:nvSpPr>
          <p:spPr>
            <a:xfrm>
              <a:off x="3589782" y="4866894"/>
              <a:ext cx="631825" cy="234950"/>
            </a:xfrm>
            <a:custGeom>
              <a:avLst/>
              <a:gdLst/>
              <a:ahLst/>
              <a:cxnLst/>
              <a:rect l="l" t="t" r="r" b="b"/>
              <a:pathLst>
                <a:path w="631825" h="234950">
                  <a:moveTo>
                    <a:pt x="631698" y="156972"/>
                  </a:moveTo>
                  <a:lnTo>
                    <a:pt x="618744" y="203454"/>
                  </a:lnTo>
                  <a:lnTo>
                    <a:pt x="579120" y="232410"/>
                  </a:lnTo>
                  <a:lnTo>
                    <a:pt x="553212" y="234696"/>
                  </a:lnTo>
                  <a:lnTo>
                    <a:pt x="528066" y="232410"/>
                  </a:lnTo>
                  <a:lnTo>
                    <a:pt x="505206" y="220218"/>
                  </a:lnTo>
                  <a:lnTo>
                    <a:pt x="488442" y="203454"/>
                  </a:lnTo>
                  <a:lnTo>
                    <a:pt x="477774" y="180594"/>
                  </a:lnTo>
                  <a:lnTo>
                    <a:pt x="473202" y="156972"/>
                  </a:lnTo>
                  <a:lnTo>
                    <a:pt x="471678" y="180594"/>
                  </a:lnTo>
                  <a:lnTo>
                    <a:pt x="461010" y="203454"/>
                  </a:lnTo>
                  <a:lnTo>
                    <a:pt x="441960" y="220218"/>
                  </a:lnTo>
                  <a:lnTo>
                    <a:pt x="420624" y="232410"/>
                  </a:lnTo>
                  <a:lnTo>
                    <a:pt x="395478" y="234696"/>
                  </a:lnTo>
                  <a:lnTo>
                    <a:pt x="370332" y="232410"/>
                  </a:lnTo>
                  <a:lnTo>
                    <a:pt x="347472" y="220218"/>
                  </a:lnTo>
                  <a:lnTo>
                    <a:pt x="330708" y="203454"/>
                  </a:lnTo>
                  <a:lnTo>
                    <a:pt x="320040" y="180594"/>
                  </a:lnTo>
                  <a:lnTo>
                    <a:pt x="315468" y="156972"/>
                  </a:lnTo>
                  <a:lnTo>
                    <a:pt x="313944" y="180594"/>
                  </a:lnTo>
                  <a:lnTo>
                    <a:pt x="303276" y="203454"/>
                  </a:lnTo>
                  <a:lnTo>
                    <a:pt x="284226" y="220218"/>
                  </a:lnTo>
                  <a:lnTo>
                    <a:pt x="262890" y="232410"/>
                  </a:lnTo>
                  <a:lnTo>
                    <a:pt x="237744" y="234696"/>
                  </a:lnTo>
                  <a:lnTo>
                    <a:pt x="212598" y="232410"/>
                  </a:lnTo>
                  <a:lnTo>
                    <a:pt x="189738" y="220218"/>
                  </a:lnTo>
                  <a:lnTo>
                    <a:pt x="172974" y="203454"/>
                  </a:lnTo>
                  <a:lnTo>
                    <a:pt x="162306" y="180594"/>
                  </a:lnTo>
                  <a:lnTo>
                    <a:pt x="157734" y="156972"/>
                  </a:lnTo>
                  <a:lnTo>
                    <a:pt x="156210" y="180594"/>
                  </a:lnTo>
                  <a:lnTo>
                    <a:pt x="145542" y="203454"/>
                  </a:lnTo>
                  <a:lnTo>
                    <a:pt x="126492" y="220218"/>
                  </a:lnTo>
                  <a:lnTo>
                    <a:pt x="105156" y="232410"/>
                  </a:lnTo>
                  <a:lnTo>
                    <a:pt x="80010" y="234696"/>
                  </a:lnTo>
                  <a:lnTo>
                    <a:pt x="54864" y="232410"/>
                  </a:lnTo>
                  <a:lnTo>
                    <a:pt x="32004" y="220218"/>
                  </a:lnTo>
                  <a:lnTo>
                    <a:pt x="15240" y="203454"/>
                  </a:lnTo>
                  <a:lnTo>
                    <a:pt x="4572" y="180594"/>
                  </a:lnTo>
                  <a:lnTo>
                    <a:pt x="0" y="156972"/>
                  </a:lnTo>
                </a:path>
                <a:path w="631825" h="234950">
                  <a:moveTo>
                    <a:pt x="631698" y="156972"/>
                  </a:moveTo>
                  <a:lnTo>
                    <a:pt x="631698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589782" y="4866894"/>
              <a:ext cx="0" cy="157480"/>
            </a:xfrm>
            <a:custGeom>
              <a:avLst/>
              <a:gdLst/>
              <a:ahLst/>
              <a:cxnLst/>
              <a:rect l="l" t="t" r="r" b="b"/>
              <a:pathLst>
                <a:path h="157479">
                  <a:moveTo>
                    <a:pt x="0" y="156972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062984" y="4552188"/>
              <a:ext cx="316230" cy="314960"/>
            </a:xfrm>
            <a:custGeom>
              <a:avLst/>
              <a:gdLst/>
              <a:ahLst/>
              <a:cxnLst/>
              <a:rect l="l" t="t" r="r" b="b"/>
              <a:pathLst>
                <a:path w="316229" h="314960">
                  <a:moveTo>
                    <a:pt x="0" y="0"/>
                  </a:moveTo>
                  <a:lnTo>
                    <a:pt x="0" y="314705"/>
                  </a:lnTo>
                  <a:lnTo>
                    <a:pt x="316230" y="314705"/>
                  </a:lnTo>
                  <a:lnTo>
                    <a:pt x="3162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062984" y="4552188"/>
              <a:ext cx="316230" cy="314960"/>
            </a:xfrm>
            <a:custGeom>
              <a:avLst/>
              <a:gdLst/>
              <a:ahLst/>
              <a:cxnLst/>
              <a:rect l="l" t="t" r="r" b="b"/>
              <a:pathLst>
                <a:path w="316229" h="314960">
                  <a:moveTo>
                    <a:pt x="0" y="0"/>
                  </a:moveTo>
                  <a:lnTo>
                    <a:pt x="0" y="314705"/>
                  </a:lnTo>
                  <a:lnTo>
                    <a:pt x="316230" y="314705"/>
                  </a:lnTo>
                  <a:lnTo>
                    <a:pt x="316230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/>
          <p:nvPr/>
        </p:nvSpPr>
        <p:spPr>
          <a:xfrm>
            <a:off x="1736598" y="5435346"/>
            <a:ext cx="749300" cy="746760"/>
          </a:xfrm>
          <a:custGeom>
            <a:avLst/>
            <a:gdLst/>
            <a:ahLst/>
            <a:cxnLst/>
            <a:rect l="l" t="t" r="r" b="b"/>
            <a:pathLst>
              <a:path w="749300" h="746760">
                <a:moveTo>
                  <a:pt x="0" y="0"/>
                </a:moveTo>
                <a:lnTo>
                  <a:pt x="0" y="746760"/>
                </a:lnTo>
                <a:lnTo>
                  <a:pt x="749046" y="522731"/>
                </a:lnTo>
                <a:lnTo>
                  <a:pt x="749046" y="224789"/>
                </a:lnTo>
                <a:lnTo>
                  <a:pt x="0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736598" y="5061965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599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860804" y="5808726"/>
            <a:ext cx="357505" cy="0"/>
          </a:xfrm>
          <a:custGeom>
            <a:avLst/>
            <a:gdLst/>
            <a:ahLst/>
            <a:cxnLst/>
            <a:rect l="l" t="t" r="r" b="b"/>
            <a:pathLst>
              <a:path w="357505">
                <a:moveTo>
                  <a:pt x="0" y="0"/>
                </a:moveTo>
                <a:lnTo>
                  <a:pt x="35737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485644" y="5958078"/>
            <a:ext cx="0" cy="455295"/>
          </a:xfrm>
          <a:custGeom>
            <a:avLst/>
            <a:gdLst/>
            <a:ahLst/>
            <a:cxnLst/>
            <a:rect l="l" t="t" r="r" b="b"/>
            <a:pathLst>
              <a:path h="455295">
                <a:moveTo>
                  <a:pt x="0" y="0"/>
                </a:moveTo>
                <a:lnTo>
                  <a:pt x="0" y="454914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54301" y="5271515"/>
            <a:ext cx="165100" cy="163830"/>
          </a:xfrm>
          <a:custGeom>
            <a:avLst/>
            <a:gdLst/>
            <a:ahLst/>
            <a:cxnLst/>
            <a:rect l="l" t="t" r="r" b="b"/>
            <a:pathLst>
              <a:path w="165100" h="163829">
                <a:moveTo>
                  <a:pt x="164592" y="0"/>
                </a:moveTo>
                <a:lnTo>
                  <a:pt x="0" y="0"/>
                </a:lnTo>
                <a:lnTo>
                  <a:pt x="82296" y="163830"/>
                </a:lnTo>
                <a:lnTo>
                  <a:pt x="1645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97607" y="5727191"/>
            <a:ext cx="163830" cy="163195"/>
          </a:xfrm>
          <a:custGeom>
            <a:avLst/>
            <a:gdLst/>
            <a:ahLst/>
            <a:cxnLst/>
            <a:rect l="l" t="t" r="r" b="b"/>
            <a:pathLst>
              <a:path w="163830" h="163195">
                <a:moveTo>
                  <a:pt x="163830" y="81533"/>
                </a:moveTo>
                <a:lnTo>
                  <a:pt x="0" y="0"/>
                </a:lnTo>
                <a:lnTo>
                  <a:pt x="0" y="163068"/>
                </a:lnTo>
                <a:lnTo>
                  <a:pt x="163830" y="815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403348" y="6391655"/>
            <a:ext cx="165100" cy="163830"/>
          </a:xfrm>
          <a:custGeom>
            <a:avLst/>
            <a:gdLst/>
            <a:ahLst/>
            <a:cxnLst/>
            <a:rect l="l" t="t" r="r" b="b"/>
            <a:pathLst>
              <a:path w="165100" h="163829">
                <a:moveTo>
                  <a:pt x="164592" y="0"/>
                </a:moveTo>
                <a:lnTo>
                  <a:pt x="0" y="0"/>
                </a:lnTo>
                <a:lnTo>
                  <a:pt x="82296" y="163830"/>
                </a:lnTo>
                <a:lnTo>
                  <a:pt x="1645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474976" y="5811011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626614" y="5811011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778251" y="5811011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929127" y="5811011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080766" y="5811011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232404" y="5811011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384041" y="5811011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8006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65"/>
          <p:cNvGrpSpPr/>
          <p:nvPr/>
        </p:nvGrpSpPr>
        <p:grpSpPr>
          <a:xfrm>
            <a:off x="1559979" y="4730661"/>
            <a:ext cx="353695" cy="353060"/>
            <a:chOff x="1559979" y="4730661"/>
            <a:chExt cx="353695" cy="353060"/>
          </a:xfrm>
        </p:grpSpPr>
        <p:sp>
          <p:nvSpPr>
            <p:cNvPr id="66" name="object 66"/>
            <p:cNvSpPr/>
            <p:nvPr/>
          </p:nvSpPr>
          <p:spPr>
            <a:xfrm>
              <a:off x="1578864" y="4749546"/>
              <a:ext cx="315595" cy="314960"/>
            </a:xfrm>
            <a:custGeom>
              <a:avLst/>
              <a:gdLst/>
              <a:ahLst/>
              <a:cxnLst/>
              <a:rect l="l" t="t" r="r" b="b"/>
              <a:pathLst>
                <a:path w="315594" h="314960">
                  <a:moveTo>
                    <a:pt x="0" y="0"/>
                  </a:moveTo>
                  <a:lnTo>
                    <a:pt x="0" y="314705"/>
                  </a:lnTo>
                  <a:lnTo>
                    <a:pt x="315468" y="314705"/>
                  </a:lnTo>
                  <a:lnTo>
                    <a:pt x="3154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578864" y="4749546"/>
              <a:ext cx="315595" cy="314960"/>
            </a:xfrm>
            <a:custGeom>
              <a:avLst/>
              <a:gdLst/>
              <a:ahLst/>
              <a:cxnLst/>
              <a:rect l="l" t="t" r="r" b="b"/>
              <a:pathLst>
                <a:path w="315594" h="314960">
                  <a:moveTo>
                    <a:pt x="0" y="0"/>
                  </a:moveTo>
                  <a:lnTo>
                    <a:pt x="0" y="314705"/>
                  </a:lnTo>
                  <a:lnTo>
                    <a:pt x="315468" y="314705"/>
                  </a:lnTo>
                  <a:lnTo>
                    <a:pt x="315468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8" name="object 7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212</a:t>
            </a:fld>
            <a:endParaRPr spc="-25" dirty="0"/>
          </a:p>
        </p:txBody>
      </p:sp>
      <p:sp>
        <p:nvSpPr>
          <p:cNvPr id="72" name="object 72"/>
          <p:cNvSpPr txBox="1"/>
          <p:nvPr/>
        </p:nvSpPr>
        <p:spPr>
          <a:xfrm>
            <a:off x="1786382" y="1205738"/>
            <a:ext cx="72066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70309F"/>
                </a:solidFill>
                <a:latin typeface="Arial Unicode MS"/>
                <a:cs typeface="Arial Unicode MS"/>
              </a:rPr>
              <a:t>Filosofía </a:t>
            </a:r>
            <a:r>
              <a:rPr sz="3000" spc="80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spc="110" dirty="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dirty="0">
                <a:solidFill>
                  <a:srgbClr val="70309F"/>
                </a:solidFill>
                <a:latin typeface="Arial Unicode MS"/>
                <a:cs typeface="Arial Unicode MS"/>
              </a:rPr>
              <a:t>y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spc="110" dirty="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spc="-10" dirty="0">
                <a:solidFill>
                  <a:srgbClr val="70309F"/>
                </a:solidFill>
                <a:latin typeface="Arial Unicode MS"/>
                <a:cs typeface="Arial Unicode MS"/>
              </a:rPr>
              <a:t>secuencial</a:t>
            </a:r>
            <a:endParaRPr sz="3000">
              <a:latin typeface="Arial Unicode MS"/>
              <a:cs typeface="Arial Unicode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678939" y="2308034"/>
            <a:ext cx="6583680" cy="1807845"/>
          </a:xfrm>
          <a:prstGeom prst="rect">
            <a:avLst/>
          </a:prstGeom>
        </p:spPr>
        <p:txBody>
          <a:bodyPr vert="horz" wrap="square" lIns="0" tIns="160655" rIns="0" bIns="0" rtlCol="0">
            <a:spAutoFit/>
          </a:bodyPr>
          <a:lstStyle/>
          <a:p>
            <a:pPr marL="195580" indent="-183515">
              <a:lnSpc>
                <a:spcPct val="100000"/>
              </a:lnSpc>
              <a:spcBef>
                <a:spcPts val="1265"/>
              </a:spcBef>
              <a:buChar char="–"/>
              <a:tabLst>
                <a:tab pos="196215" algn="l"/>
              </a:tabLst>
            </a:pPr>
            <a:r>
              <a:rPr sz="1900" dirty="0">
                <a:latin typeface="Arial Unicode MS"/>
                <a:cs typeface="Arial Unicode MS"/>
              </a:rPr>
              <a:t>Viaje</a:t>
            </a:r>
            <a:r>
              <a:rPr sz="1900" spc="-30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del</a:t>
            </a:r>
            <a:r>
              <a:rPr sz="1900" spc="-30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generador</a:t>
            </a:r>
            <a:endParaRPr sz="1900">
              <a:latin typeface="Arial Unicode MS"/>
              <a:cs typeface="Arial Unicode MS"/>
            </a:endParaRPr>
          </a:p>
          <a:p>
            <a:pPr marL="469900" marR="5080" lvl="1">
              <a:lnSpc>
                <a:spcPct val="125000"/>
              </a:lnSpc>
              <a:spcBef>
                <a:spcPts val="505"/>
              </a:spcBef>
              <a:buChar char="•"/>
              <a:tabLst>
                <a:tab pos="599440" algn="l"/>
              </a:tabLst>
            </a:pPr>
            <a:r>
              <a:rPr sz="1600" spc="-105" dirty="0">
                <a:latin typeface="Arial Unicode MS"/>
                <a:cs typeface="Arial Unicode MS"/>
              </a:rPr>
              <a:t>Se</a:t>
            </a:r>
            <a:r>
              <a:rPr sz="1600" spc="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usa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cuando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máquina</a:t>
            </a:r>
            <a:r>
              <a:rPr sz="1600" spc="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está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aislada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ocurre</a:t>
            </a:r>
            <a:r>
              <a:rPr sz="1600" spc="5" dirty="0">
                <a:latin typeface="Arial Unicode MS"/>
                <a:cs typeface="Arial Unicode MS"/>
              </a:rPr>
              <a:t> </a:t>
            </a:r>
            <a:r>
              <a:rPr sz="1600" spc="95" dirty="0">
                <a:latin typeface="Arial Unicode MS"/>
                <a:cs typeface="Arial Unicode MS"/>
              </a:rPr>
              <a:t>un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disparo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por </a:t>
            </a:r>
            <a:r>
              <a:rPr sz="1600" spc="-10" dirty="0">
                <a:latin typeface="Arial Unicode MS"/>
                <a:cs typeface="Arial Unicode MS"/>
              </a:rPr>
              <a:t>sobreexcitación</a:t>
            </a:r>
            <a:endParaRPr sz="1600">
              <a:latin typeface="Arial Unicode MS"/>
              <a:cs typeface="Arial Unicode MS"/>
            </a:endParaRPr>
          </a:p>
          <a:p>
            <a:pPr marL="697865" marR="804545" lvl="1" indent="-228600">
              <a:lnSpc>
                <a:spcPct val="125000"/>
              </a:lnSpc>
              <a:spcBef>
                <a:spcPts val="480"/>
              </a:spcBef>
              <a:buChar char="•"/>
              <a:tabLst>
                <a:tab pos="599440" algn="l"/>
              </a:tabLst>
            </a:pPr>
            <a:r>
              <a:rPr sz="1600" spc="-50" dirty="0">
                <a:latin typeface="Arial Unicode MS"/>
                <a:cs typeface="Arial Unicode MS"/>
              </a:rPr>
              <a:t>El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disyuntor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excitador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está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disparado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-70" dirty="0">
                <a:latin typeface="Arial Unicode MS"/>
                <a:cs typeface="Arial Unicode MS"/>
              </a:rPr>
              <a:t>(LOR)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los </a:t>
            </a:r>
            <a:r>
              <a:rPr sz="1600" spc="50" dirty="0">
                <a:latin typeface="Arial Unicode MS"/>
                <a:cs typeface="Arial Unicode MS"/>
              </a:rPr>
              <a:t>disyuntores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generador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ya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45" dirty="0">
                <a:latin typeface="Arial Unicode MS"/>
                <a:cs typeface="Arial Unicode MS"/>
              </a:rPr>
              <a:t>abiertos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062984" y="4552188"/>
            <a:ext cx="316230" cy="31496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1250" b="1" spc="-45" dirty="0">
                <a:latin typeface="Trebuchet MS"/>
                <a:cs typeface="Trebuchet MS"/>
              </a:rPr>
              <a:t>F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578863" y="4749546"/>
            <a:ext cx="315595" cy="31496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1250" b="1" spc="-45" dirty="0">
                <a:latin typeface="Trebuchet MS"/>
                <a:cs typeface="Trebuchet MS"/>
              </a:rPr>
              <a:t>T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091931" y="5151882"/>
            <a:ext cx="26797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-10" dirty="0">
                <a:latin typeface="Trebuchet MS"/>
                <a:cs typeface="Trebuchet MS"/>
              </a:rPr>
              <a:t>GRAMO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091931" y="6372606"/>
            <a:ext cx="26797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-10" dirty="0">
                <a:latin typeface="Trebuchet MS"/>
                <a:cs typeface="Trebuchet MS"/>
              </a:rPr>
              <a:t>GRAMO</a:t>
            </a:r>
            <a:endParaRPr sz="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43465" y="5166524"/>
            <a:ext cx="2240280" cy="988060"/>
            <a:chOff x="3543465" y="5166524"/>
            <a:chExt cx="2240280" cy="988060"/>
          </a:xfrm>
        </p:grpSpPr>
        <p:sp>
          <p:nvSpPr>
            <p:cNvPr id="3" name="object 3"/>
            <p:cNvSpPr/>
            <p:nvPr/>
          </p:nvSpPr>
          <p:spPr>
            <a:xfrm>
              <a:off x="3577843" y="5185409"/>
              <a:ext cx="947419" cy="949960"/>
            </a:xfrm>
            <a:custGeom>
              <a:avLst/>
              <a:gdLst/>
              <a:ahLst/>
              <a:cxnLst/>
              <a:rect l="l" t="t" r="r" b="b"/>
              <a:pathLst>
                <a:path w="947420" h="949960">
                  <a:moveTo>
                    <a:pt x="946912" y="475488"/>
                  </a:moveTo>
                  <a:lnTo>
                    <a:pt x="943102" y="412241"/>
                  </a:lnTo>
                  <a:lnTo>
                    <a:pt x="932434" y="351281"/>
                  </a:lnTo>
                  <a:lnTo>
                    <a:pt x="911860" y="292608"/>
                  </a:lnTo>
                  <a:lnTo>
                    <a:pt x="884428" y="237744"/>
                  </a:lnTo>
                  <a:lnTo>
                    <a:pt x="850900" y="185165"/>
                  </a:lnTo>
                  <a:lnTo>
                    <a:pt x="808990" y="138683"/>
                  </a:lnTo>
                  <a:lnTo>
                    <a:pt x="762508" y="96773"/>
                  </a:lnTo>
                  <a:lnTo>
                    <a:pt x="709930" y="63245"/>
                  </a:lnTo>
                  <a:lnTo>
                    <a:pt x="655828" y="35814"/>
                  </a:lnTo>
                  <a:lnTo>
                    <a:pt x="597154" y="14478"/>
                  </a:lnTo>
                  <a:lnTo>
                    <a:pt x="536194" y="3809"/>
                  </a:lnTo>
                  <a:lnTo>
                    <a:pt x="472948" y="0"/>
                  </a:lnTo>
                  <a:lnTo>
                    <a:pt x="411988" y="3809"/>
                  </a:lnTo>
                  <a:lnTo>
                    <a:pt x="351790" y="14478"/>
                  </a:lnTo>
                  <a:lnTo>
                    <a:pt x="293116" y="35814"/>
                  </a:lnTo>
                  <a:lnTo>
                    <a:pt x="235966" y="63245"/>
                  </a:lnTo>
                  <a:lnTo>
                    <a:pt x="183388" y="96774"/>
                  </a:lnTo>
                  <a:lnTo>
                    <a:pt x="137668" y="138684"/>
                  </a:lnTo>
                  <a:lnTo>
                    <a:pt x="97282" y="185166"/>
                  </a:lnTo>
                  <a:lnTo>
                    <a:pt x="69319" y="225539"/>
                  </a:lnTo>
                  <a:lnTo>
                    <a:pt x="46078" y="268050"/>
                  </a:lnTo>
                  <a:lnTo>
                    <a:pt x="27542" y="312310"/>
                  </a:lnTo>
                  <a:lnTo>
                    <a:pt x="13695" y="357931"/>
                  </a:lnTo>
                  <a:lnTo>
                    <a:pt x="4520" y="404526"/>
                  </a:lnTo>
                  <a:lnTo>
                    <a:pt x="0" y="451708"/>
                  </a:lnTo>
                  <a:lnTo>
                    <a:pt x="117" y="499087"/>
                  </a:lnTo>
                  <a:lnTo>
                    <a:pt x="4857" y="546277"/>
                  </a:lnTo>
                  <a:lnTo>
                    <a:pt x="14200" y="592890"/>
                  </a:lnTo>
                  <a:lnTo>
                    <a:pt x="28132" y="638537"/>
                  </a:lnTo>
                  <a:lnTo>
                    <a:pt x="46634" y="682831"/>
                  </a:lnTo>
                  <a:lnTo>
                    <a:pt x="69690" y="725385"/>
                  </a:lnTo>
                  <a:lnTo>
                    <a:pt x="97282" y="765810"/>
                  </a:lnTo>
                  <a:lnTo>
                    <a:pt x="137668" y="812292"/>
                  </a:lnTo>
                  <a:lnTo>
                    <a:pt x="183388" y="851916"/>
                  </a:lnTo>
                  <a:lnTo>
                    <a:pt x="223175" y="879659"/>
                  </a:lnTo>
                  <a:lnTo>
                    <a:pt x="265353" y="902860"/>
                  </a:lnTo>
                  <a:lnTo>
                    <a:pt x="309487" y="921494"/>
                  </a:lnTo>
                  <a:lnTo>
                    <a:pt x="355140" y="935542"/>
                  </a:lnTo>
                  <a:lnTo>
                    <a:pt x="401878" y="944980"/>
                  </a:lnTo>
                  <a:lnTo>
                    <a:pt x="449263" y="949787"/>
                  </a:lnTo>
                  <a:lnTo>
                    <a:pt x="496861" y="949941"/>
                  </a:lnTo>
                  <a:lnTo>
                    <a:pt x="544236" y="945419"/>
                  </a:lnTo>
                  <a:lnTo>
                    <a:pt x="590952" y="936201"/>
                  </a:lnTo>
                  <a:lnTo>
                    <a:pt x="636572" y="922263"/>
                  </a:lnTo>
                  <a:lnTo>
                    <a:pt x="680663" y="903584"/>
                  </a:lnTo>
                  <a:lnTo>
                    <a:pt x="722787" y="880142"/>
                  </a:lnTo>
                  <a:lnTo>
                    <a:pt x="762508" y="851916"/>
                  </a:lnTo>
                  <a:lnTo>
                    <a:pt x="808990" y="812291"/>
                  </a:lnTo>
                  <a:lnTo>
                    <a:pt x="850900" y="765810"/>
                  </a:lnTo>
                  <a:lnTo>
                    <a:pt x="884428" y="713232"/>
                  </a:lnTo>
                  <a:lnTo>
                    <a:pt x="911860" y="656082"/>
                  </a:lnTo>
                  <a:lnTo>
                    <a:pt x="932434" y="597408"/>
                  </a:lnTo>
                  <a:lnTo>
                    <a:pt x="943102" y="536447"/>
                  </a:lnTo>
                  <a:lnTo>
                    <a:pt x="946912" y="475488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91534" y="5625083"/>
              <a:ext cx="80010" cy="31750"/>
            </a:xfrm>
            <a:custGeom>
              <a:avLst/>
              <a:gdLst/>
              <a:ahLst/>
              <a:cxnLst/>
              <a:rect l="l" t="t" r="r" b="b"/>
              <a:pathLst>
                <a:path w="80010" h="31750">
                  <a:moveTo>
                    <a:pt x="80010" y="28956"/>
                  </a:moveTo>
                  <a:lnTo>
                    <a:pt x="77724" y="19050"/>
                  </a:lnTo>
                  <a:lnTo>
                    <a:pt x="69342" y="8382"/>
                  </a:lnTo>
                  <a:lnTo>
                    <a:pt x="56388" y="2286"/>
                  </a:lnTo>
                  <a:lnTo>
                    <a:pt x="41910" y="0"/>
                  </a:lnTo>
                  <a:lnTo>
                    <a:pt x="25146" y="2286"/>
                  </a:lnTo>
                  <a:lnTo>
                    <a:pt x="10668" y="8382"/>
                  </a:lnTo>
                  <a:lnTo>
                    <a:pt x="2286" y="19050"/>
                  </a:lnTo>
                  <a:lnTo>
                    <a:pt x="0" y="31242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52266" y="5622797"/>
              <a:ext cx="82550" cy="31750"/>
            </a:xfrm>
            <a:custGeom>
              <a:avLst/>
              <a:gdLst/>
              <a:ahLst/>
              <a:cxnLst/>
              <a:rect l="l" t="t" r="r" b="b"/>
              <a:pathLst>
                <a:path w="82550" h="31750">
                  <a:moveTo>
                    <a:pt x="82296" y="29717"/>
                  </a:moveTo>
                  <a:lnTo>
                    <a:pt x="80010" y="19049"/>
                  </a:lnTo>
                  <a:lnTo>
                    <a:pt x="71628" y="8381"/>
                  </a:lnTo>
                  <a:lnTo>
                    <a:pt x="58674" y="2285"/>
                  </a:lnTo>
                  <a:lnTo>
                    <a:pt x="41910" y="0"/>
                  </a:lnTo>
                  <a:lnTo>
                    <a:pt x="27432" y="2285"/>
                  </a:lnTo>
                  <a:lnTo>
                    <a:pt x="12954" y="8381"/>
                  </a:lnTo>
                  <a:lnTo>
                    <a:pt x="4572" y="19049"/>
                  </a:lnTo>
                  <a:lnTo>
                    <a:pt x="0" y="3124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32276" y="5622797"/>
              <a:ext cx="81915" cy="31750"/>
            </a:xfrm>
            <a:custGeom>
              <a:avLst/>
              <a:gdLst/>
              <a:ahLst/>
              <a:cxnLst/>
              <a:rect l="l" t="t" r="r" b="b"/>
              <a:pathLst>
                <a:path w="81914" h="31750">
                  <a:moveTo>
                    <a:pt x="81534" y="29717"/>
                  </a:moveTo>
                  <a:lnTo>
                    <a:pt x="79248" y="19049"/>
                  </a:lnTo>
                  <a:lnTo>
                    <a:pt x="69342" y="8381"/>
                  </a:lnTo>
                  <a:lnTo>
                    <a:pt x="56388" y="2285"/>
                  </a:lnTo>
                  <a:lnTo>
                    <a:pt x="41910" y="0"/>
                  </a:lnTo>
                  <a:lnTo>
                    <a:pt x="25146" y="2285"/>
                  </a:lnTo>
                  <a:lnTo>
                    <a:pt x="12192" y="8381"/>
                  </a:lnTo>
                  <a:lnTo>
                    <a:pt x="3810" y="19049"/>
                  </a:lnTo>
                  <a:lnTo>
                    <a:pt x="0" y="3124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11524" y="5622797"/>
              <a:ext cx="82550" cy="31750"/>
            </a:xfrm>
            <a:custGeom>
              <a:avLst/>
              <a:gdLst/>
              <a:ahLst/>
              <a:cxnLst/>
              <a:rect l="l" t="t" r="r" b="b"/>
              <a:pathLst>
                <a:path w="82550" h="31750">
                  <a:moveTo>
                    <a:pt x="82296" y="29717"/>
                  </a:moveTo>
                  <a:lnTo>
                    <a:pt x="77724" y="19049"/>
                  </a:lnTo>
                  <a:lnTo>
                    <a:pt x="69342" y="8381"/>
                  </a:lnTo>
                  <a:lnTo>
                    <a:pt x="57150" y="2285"/>
                  </a:lnTo>
                  <a:lnTo>
                    <a:pt x="41910" y="0"/>
                  </a:lnTo>
                  <a:lnTo>
                    <a:pt x="25146" y="2285"/>
                  </a:lnTo>
                  <a:lnTo>
                    <a:pt x="12954" y="8381"/>
                  </a:lnTo>
                  <a:lnTo>
                    <a:pt x="2286" y="19049"/>
                  </a:lnTo>
                  <a:lnTo>
                    <a:pt x="0" y="3124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76828" y="5656325"/>
              <a:ext cx="80010" cy="0"/>
            </a:xfrm>
            <a:custGeom>
              <a:avLst/>
              <a:gdLst/>
              <a:ahLst/>
              <a:cxnLst/>
              <a:rect l="l" t="t" r="r" b="b"/>
              <a:pathLst>
                <a:path w="80010">
                  <a:moveTo>
                    <a:pt x="80010" y="0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71544" y="5656325"/>
              <a:ext cx="79375" cy="0"/>
            </a:xfrm>
            <a:custGeom>
              <a:avLst/>
              <a:gdLst/>
              <a:ahLst/>
              <a:cxnLst/>
              <a:rect l="l" t="t" r="r" b="b"/>
              <a:pathLst>
                <a:path w="79375">
                  <a:moveTo>
                    <a:pt x="79248" y="0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75937" y="5725667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5">
                  <a:moveTo>
                    <a:pt x="12953" y="0"/>
                  </a:moveTo>
                  <a:lnTo>
                    <a:pt x="4571" y="8381"/>
                  </a:lnTo>
                  <a:lnTo>
                    <a:pt x="0" y="21335"/>
                  </a:lnTo>
                  <a:lnTo>
                    <a:pt x="2285" y="35813"/>
                  </a:lnTo>
                  <a:lnTo>
                    <a:pt x="6857" y="48767"/>
                  </a:lnTo>
                  <a:lnTo>
                    <a:pt x="16763" y="60959"/>
                  </a:lnTo>
                  <a:lnTo>
                    <a:pt x="29717" y="70103"/>
                  </a:lnTo>
                  <a:lnTo>
                    <a:pt x="44195" y="73913"/>
                  </a:lnTo>
                  <a:lnTo>
                    <a:pt x="54863" y="70103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93286" y="5932169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5">
                  <a:moveTo>
                    <a:pt x="12953" y="0"/>
                  </a:moveTo>
                  <a:lnTo>
                    <a:pt x="4571" y="8381"/>
                  </a:lnTo>
                  <a:lnTo>
                    <a:pt x="0" y="21335"/>
                  </a:lnTo>
                  <a:lnTo>
                    <a:pt x="0" y="35813"/>
                  </a:lnTo>
                  <a:lnTo>
                    <a:pt x="6857" y="50291"/>
                  </a:lnTo>
                  <a:lnTo>
                    <a:pt x="16763" y="63245"/>
                  </a:lnTo>
                  <a:lnTo>
                    <a:pt x="29717" y="71627"/>
                  </a:lnTo>
                  <a:lnTo>
                    <a:pt x="41909" y="73913"/>
                  </a:lnTo>
                  <a:lnTo>
                    <a:pt x="54863" y="71627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53662" y="5865113"/>
              <a:ext cx="55244" cy="71755"/>
            </a:xfrm>
            <a:custGeom>
              <a:avLst/>
              <a:gdLst/>
              <a:ahLst/>
              <a:cxnLst/>
              <a:rect l="l" t="t" r="r" b="b"/>
              <a:pathLst>
                <a:path w="55245" h="71754">
                  <a:moveTo>
                    <a:pt x="12953" y="0"/>
                  </a:moveTo>
                  <a:lnTo>
                    <a:pt x="4571" y="8382"/>
                  </a:lnTo>
                  <a:lnTo>
                    <a:pt x="0" y="18288"/>
                  </a:lnTo>
                  <a:lnTo>
                    <a:pt x="2285" y="33528"/>
                  </a:lnTo>
                  <a:lnTo>
                    <a:pt x="6095" y="48006"/>
                  </a:lnTo>
                  <a:lnTo>
                    <a:pt x="16763" y="60960"/>
                  </a:lnTo>
                  <a:lnTo>
                    <a:pt x="29717" y="69342"/>
                  </a:lnTo>
                  <a:lnTo>
                    <a:pt x="44195" y="71628"/>
                  </a:lnTo>
                  <a:lnTo>
                    <a:pt x="54863" y="69342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14037" y="5795771"/>
              <a:ext cx="54610" cy="73660"/>
            </a:xfrm>
            <a:custGeom>
              <a:avLst/>
              <a:gdLst/>
              <a:ahLst/>
              <a:cxnLst/>
              <a:rect l="l" t="t" r="r" b="b"/>
              <a:pathLst>
                <a:path w="54610" h="73660">
                  <a:moveTo>
                    <a:pt x="12191" y="0"/>
                  </a:moveTo>
                  <a:lnTo>
                    <a:pt x="3809" y="8381"/>
                  </a:lnTo>
                  <a:lnTo>
                    <a:pt x="0" y="20573"/>
                  </a:lnTo>
                  <a:lnTo>
                    <a:pt x="2285" y="35051"/>
                  </a:lnTo>
                  <a:lnTo>
                    <a:pt x="6095" y="48005"/>
                  </a:lnTo>
                  <a:lnTo>
                    <a:pt x="16763" y="60959"/>
                  </a:lnTo>
                  <a:lnTo>
                    <a:pt x="28955" y="69341"/>
                  </a:lnTo>
                  <a:lnTo>
                    <a:pt x="44195" y="73151"/>
                  </a:lnTo>
                  <a:lnTo>
                    <a:pt x="54101" y="6934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48150" y="5999225"/>
              <a:ext cx="40005" cy="70485"/>
            </a:xfrm>
            <a:custGeom>
              <a:avLst/>
              <a:gdLst/>
              <a:ahLst/>
              <a:cxnLst/>
              <a:rect l="l" t="t" r="r" b="b"/>
              <a:pathLst>
                <a:path w="40004" h="70485">
                  <a:moveTo>
                    <a:pt x="0" y="0"/>
                  </a:moveTo>
                  <a:lnTo>
                    <a:pt x="39624" y="70104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50791" y="5656325"/>
              <a:ext cx="40640" cy="67945"/>
            </a:xfrm>
            <a:custGeom>
              <a:avLst/>
              <a:gdLst/>
              <a:ahLst/>
              <a:cxnLst/>
              <a:rect l="l" t="t" r="r" b="b"/>
              <a:pathLst>
                <a:path w="40639" h="67945">
                  <a:moveTo>
                    <a:pt x="0" y="0"/>
                  </a:moveTo>
                  <a:lnTo>
                    <a:pt x="40386" y="67818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92702" y="5517641"/>
              <a:ext cx="52705" cy="74295"/>
            </a:xfrm>
            <a:custGeom>
              <a:avLst/>
              <a:gdLst/>
              <a:ahLst/>
              <a:cxnLst/>
              <a:rect l="l" t="t" r="r" b="b"/>
              <a:pathLst>
                <a:path w="52704" h="74295">
                  <a:moveTo>
                    <a:pt x="0" y="71627"/>
                  </a:moveTo>
                  <a:lnTo>
                    <a:pt x="10668" y="73913"/>
                  </a:lnTo>
                  <a:lnTo>
                    <a:pt x="23622" y="71627"/>
                  </a:lnTo>
                  <a:lnTo>
                    <a:pt x="35814" y="63245"/>
                  </a:lnTo>
                  <a:lnTo>
                    <a:pt x="44196" y="50291"/>
                  </a:lnTo>
                  <a:lnTo>
                    <a:pt x="50292" y="35813"/>
                  </a:lnTo>
                  <a:lnTo>
                    <a:pt x="52577" y="21335"/>
                  </a:lnTo>
                  <a:lnTo>
                    <a:pt x="48767" y="8381"/>
                  </a:lnTo>
                  <a:lnTo>
                    <a:pt x="38099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12336" y="5311139"/>
              <a:ext cx="53340" cy="76200"/>
            </a:xfrm>
            <a:custGeom>
              <a:avLst/>
              <a:gdLst/>
              <a:ahLst/>
              <a:cxnLst/>
              <a:rect l="l" t="t" r="r" b="b"/>
              <a:pathLst>
                <a:path w="53339" h="76200">
                  <a:moveTo>
                    <a:pt x="0" y="71627"/>
                  </a:moveTo>
                  <a:lnTo>
                    <a:pt x="10668" y="76199"/>
                  </a:lnTo>
                  <a:lnTo>
                    <a:pt x="32619" y="67030"/>
                  </a:lnTo>
                  <a:lnTo>
                    <a:pt x="47320" y="51839"/>
                  </a:lnTo>
                  <a:lnTo>
                    <a:pt x="53219" y="31874"/>
                  </a:lnTo>
                  <a:lnTo>
                    <a:pt x="48767" y="8381"/>
                  </a:lnTo>
                  <a:lnTo>
                    <a:pt x="40386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72712" y="5380481"/>
              <a:ext cx="52705" cy="74295"/>
            </a:xfrm>
            <a:custGeom>
              <a:avLst/>
              <a:gdLst/>
              <a:ahLst/>
              <a:cxnLst/>
              <a:rect l="l" t="t" r="r" b="b"/>
              <a:pathLst>
                <a:path w="52704" h="74295">
                  <a:moveTo>
                    <a:pt x="0" y="71627"/>
                  </a:moveTo>
                  <a:lnTo>
                    <a:pt x="12192" y="73913"/>
                  </a:lnTo>
                  <a:lnTo>
                    <a:pt x="25146" y="71627"/>
                  </a:lnTo>
                  <a:lnTo>
                    <a:pt x="35814" y="63245"/>
                  </a:lnTo>
                  <a:lnTo>
                    <a:pt x="45720" y="53339"/>
                  </a:lnTo>
                  <a:lnTo>
                    <a:pt x="52577" y="35813"/>
                  </a:lnTo>
                  <a:lnTo>
                    <a:pt x="52577" y="21335"/>
                  </a:lnTo>
                  <a:lnTo>
                    <a:pt x="48006" y="9143"/>
                  </a:lnTo>
                  <a:lnTo>
                    <a:pt x="39623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33087" y="5448299"/>
              <a:ext cx="52069" cy="75565"/>
            </a:xfrm>
            <a:custGeom>
              <a:avLst/>
              <a:gdLst/>
              <a:ahLst/>
              <a:cxnLst/>
              <a:rect l="l" t="t" r="r" b="b"/>
              <a:pathLst>
                <a:path w="52070" h="75564">
                  <a:moveTo>
                    <a:pt x="0" y="71628"/>
                  </a:moveTo>
                  <a:lnTo>
                    <a:pt x="12192" y="75438"/>
                  </a:lnTo>
                  <a:lnTo>
                    <a:pt x="25146" y="73914"/>
                  </a:lnTo>
                  <a:lnTo>
                    <a:pt x="35052" y="64770"/>
                  </a:lnTo>
                  <a:lnTo>
                    <a:pt x="45720" y="52578"/>
                  </a:lnTo>
                  <a:lnTo>
                    <a:pt x="51816" y="38100"/>
                  </a:lnTo>
                  <a:lnTo>
                    <a:pt x="51816" y="22860"/>
                  </a:lnTo>
                  <a:lnTo>
                    <a:pt x="48006" y="8382"/>
                  </a:lnTo>
                  <a:lnTo>
                    <a:pt x="39623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48150" y="5244083"/>
              <a:ext cx="40005" cy="69850"/>
            </a:xfrm>
            <a:custGeom>
              <a:avLst/>
              <a:gdLst/>
              <a:ahLst/>
              <a:cxnLst/>
              <a:rect l="l" t="t" r="r" b="b"/>
              <a:pathLst>
                <a:path w="40004" h="69850">
                  <a:moveTo>
                    <a:pt x="0" y="69342"/>
                  </a:moveTo>
                  <a:lnTo>
                    <a:pt x="39623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50791" y="5586983"/>
              <a:ext cx="40640" cy="69850"/>
            </a:xfrm>
            <a:custGeom>
              <a:avLst/>
              <a:gdLst/>
              <a:ahLst/>
              <a:cxnLst/>
              <a:rect l="l" t="t" r="r" b="b"/>
              <a:pathLst>
                <a:path w="40639" h="69850">
                  <a:moveTo>
                    <a:pt x="0" y="69342"/>
                  </a:moveTo>
                  <a:lnTo>
                    <a:pt x="40386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36313" y="5641847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9717" y="1447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36313" y="5641847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9717" y="14477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273295" y="5225033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3621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3621"/>
                  </a:lnTo>
                  <a:lnTo>
                    <a:pt x="29717" y="1447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273295" y="5225033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3621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3621"/>
                  </a:lnTo>
                  <a:lnTo>
                    <a:pt x="29717" y="14477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273605" y="6059176"/>
              <a:ext cx="29845" cy="26670"/>
            </a:xfrm>
            <a:custGeom>
              <a:avLst/>
              <a:gdLst/>
              <a:ahLst/>
              <a:cxnLst/>
              <a:rect l="l" t="t" r="r" b="b"/>
              <a:pathLst>
                <a:path w="29845" h="26670">
                  <a:moveTo>
                    <a:pt x="29408" y="13963"/>
                  </a:moveTo>
                  <a:lnTo>
                    <a:pt x="27122" y="5581"/>
                  </a:lnTo>
                  <a:lnTo>
                    <a:pt x="7543" y="0"/>
                  </a:lnTo>
                  <a:lnTo>
                    <a:pt x="0" y="12753"/>
                  </a:lnTo>
                  <a:lnTo>
                    <a:pt x="6018" y="26112"/>
                  </a:lnTo>
                  <a:lnTo>
                    <a:pt x="27122" y="22345"/>
                  </a:lnTo>
                  <a:lnTo>
                    <a:pt x="29408" y="13963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273605" y="6059176"/>
              <a:ext cx="29845" cy="26670"/>
            </a:xfrm>
            <a:custGeom>
              <a:avLst/>
              <a:gdLst/>
              <a:ahLst/>
              <a:cxnLst/>
              <a:rect l="l" t="t" r="r" b="b"/>
              <a:pathLst>
                <a:path w="29845" h="26670">
                  <a:moveTo>
                    <a:pt x="29408" y="13963"/>
                  </a:moveTo>
                  <a:lnTo>
                    <a:pt x="27122" y="5581"/>
                  </a:lnTo>
                  <a:lnTo>
                    <a:pt x="7543" y="0"/>
                  </a:lnTo>
                  <a:lnTo>
                    <a:pt x="0" y="12753"/>
                  </a:lnTo>
                  <a:lnTo>
                    <a:pt x="6018" y="26112"/>
                  </a:lnTo>
                  <a:lnTo>
                    <a:pt x="27122" y="22345"/>
                  </a:lnTo>
                  <a:lnTo>
                    <a:pt x="29408" y="13963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562350" y="5641847"/>
              <a:ext cx="29209" cy="29845"/>
            </a:xfrm>
            <a:custGeom>
              <a:avLst/>
              <a:gdLst/>
              <a:ahLst/>
              <a:cxnLst/>
              <a:rect l="l" t="t" r="r" b="b"/>
              <a:pathLst>
                <a:path w="29210" h="29845">
                  <a:moveTo>
                    <a:pt x="28955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8955" y="1447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562350" y="5641847"/>
              <a:ext cx="29209" cy="29845"/>
            </a:xfrm>
            <a:custGeom>
              <a:avLst/>
              <a:gdLst/>
              <a:ahLst/>
              <a:cxnLst/>
              <a:rect l="l" t="t" r="r" b="b"/>
              <a:pathLst>
                <a:path w="29210" h="29845">
                  <a:moveTo>
                    <a:pt x="28955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8955" y="14477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524755" y="5663183"/>
              <a:ext cx="1259205" cy="0"/>
            </a:xfrm>
            <a:custGeom>
              <a:avLst/>
              <a:gdLst/>
              <a:ahLst/>
              <a:cxnLst/>
              <a:rect l="l" t="t" r="r" b="b"/>
              <a:pathLst>
                <a:path w="1259204">
                  <a:moveTo>
                    <a:pt x="0" y="0"/>
                  </a:moveTo>
                  <a:lnTo>
                    <a:pt x="1258824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6138424" y="5189220"/>
            <a:ext cx="354965" cy="947419"/>
          </a:xfrm>
          <a:custGeom>
            <a:avLst/>
            <a:gdLst/>
            <a:ahLst/>
            <a:cxnLst/>
            <a:rect l="l" t="t" r="r" b="b"/>
            <a:pathLst>
              <a:path w="354964" h="947420">
                <a:moveTo>
                  <a:pt x="354577" y="0"/>
                </a:moveTo>
                <a:lnTo>
                  <a:pt x="116833" y="0"/>
                </a:lnTo>
                <a:lnTo>
                  <a:pt x="75340" y="8648"/>
                </a:lnTo>
                <a:lnTo>
                  <a:pt x="42243" y="27882"/>
                </a:lnTo>
                <a:lnTo>
                  <a:pt x="3962" y="87777"/>
                </a:lnTo>
                <a:lnTo>
                  <a:pt x="143" y="123274"/>
                </a:lnTo>
                <a:lnTo>
                  <a:pt x="7448" y="159028"/>
                </a:lnTo>
                <a:lnTo>
                  <a:pt x="26559" y="192457"/>
                </a:lnTo>
                <a:lnTo>
                  <a:pt x="58159" y="220979"/>
                </a:lnTo>
                <a:lnTo>
                  <a:pt x="87877" y="233934"/>
                </a:lnTo>
                <a:lnTo>
                  <a:pt x="116833" y="235458"/>
                </a:lnTo>
                <a:lnTo>
                  <a:pt x="87877" y="240029"/>
                </a:lnTo>
                <a:lnTo>
                  <a:pt x="49799" y="259015"/>
                </a:lnTo>
                <a:lnTo>
                  <a:pt x="22390" y="286354"/>
                </a:lnTo>
                <a:lnTo>
                  <a:pt x="5755" y="319254"/>
                </a:lnTo>
                <a:lnTo>
                  <a:pt x="0" y="354920"/>
                </a:lnTo>
                <a:lnTo>
                  <a:pt x="5228" y="390560"/>
                </a:lnTo>
                <a:lnTo>
                  <a:pt x="21547" y="423381"/>
                </a:lnTo>
                <a:lnTo>
                  <a:pt x="49062" y="450589"/>
                </a:lnTo>
                <a:lnTo>
                  <a:pt x="87877" y="469392"/>
                </a:lnTo>
                <a:lnTo>
                  <a:pt x="116833" y="473964"/>
                </a:lnTo>
                <a:lnTo>
                  <a:pt x="87877" y="477773"/>
                </a:lnTo>
                <a:lnTo>
                  <a:pt x="49266" y="496437"/>
                </a:lnTo>
                <a:lnTo>
                  <a:pt x="21783" y="523579"/>
                </a:lnTo>
                <a:lnTo>
                  <a:pt x="5380" y="556389"/>
                </a:lnTo>
                <a:lnTo>
                  <a:pt x="9" y="592059"/>
                </a:lnTo>
                <a:lnTo>
                  <a:pt x="5621" y="627778"/>
                </a:lnTo>
                <a:lnTo>
                  <a:pt x="22169" y="660737"/>
                </a:lnTo>
                <a:lnTo>
                  <a:pt x="49604" y="688126"/>
                </a:lnTo>
                <a:lnTo>
                  <a:pt x="87877" y="707136"/>
                </a:lnTo>
                <a:lnTo>
                  <a:pt x="116833" y="711708"/>
                </a:lnTo>
                <a:lnTo>
                  <a:pt x="87877" y="713232"/>
                </a:lnTo>
                <a:lnTo>
                  <a:pt x="58159" y="726186"/>
                </a:lnTo>
                <a:lnTo>
                  <a:pt x="26359" y="755132"/>
                </a:lnTo>
                <a:lnTo>
                  <a:pt x="7225" y="788778"/>
                </a:lnTo>
                <a:lnTo>
                  <a:pt x="15" y="824584"/>
                </a:lnTo>
                <a:lnTo>
                  <a:pt x="3986" y="860012"/>
                </a:lnTo>
                <a:lnTo>
                  <a:pt x="18396" y="892523"/>
                </a:lnTo>
                <a:lnTo>
                  <a:pt x="42502" y="919578"/>
                </a:lnTo>
                <a:lnTo>
                  <a:pt x="75562" y="938638"/>
                </a:lnTo>
                <a:lnTo>
                  <a:pt x="116833" y="947166"/>
                </a:lnTo>
                <a:lnTo>
                  <a:pt x="354577" y="947166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48884" y="5189220"/>
            <a:ext cx="354330" cy="947419"/>
          </a:xfrm>
          <a:custGeom>
            <a:avLst/>
            <a:gdLst/>
            <a:ahLst/>
            <a:cxnLst/>
            <a:rect l="l" t="t" r="r" b="b"/>
            <a:pathLst>
              <a:path w="354329" h="947420">
                <a:moveTo>
                  <a:pt x="0" y="0"/>
                </a:moveTo>
                <a:lnTo>
                  <a:pt x="234696" y="0"/>
                </a:lnTo>
                <a:lnTo>
                  <a:pt x="293370" y="16763"/>
                </a:lnTo>
                <a:lnTo>
                  <a:pt x="337566" y="59435"/>
                </a:lnTo>
                <a:lnTo>
                  <a:pt x="353715" y="104361"/>
                </a:lnTo>
                <a:lnTo>
                  <a:pt x="350067" y="149351"/>
                </a:lnTo>
                <a:lnTo>
                  <a:pt x="329120" y="189770"/>
                </a:lnTo>
                <a:lnTo>
                  <a:pt x="293370" y="220979"/>
                </a:lnTo>
                <a:lnTo>
                  <a:pt x="265938" y="233934"/>
                </a:lnTo>
                <a:lnTo>
                  <a:pt x="234696" y="235458"/>
                </a:lnTo>
                <a:lnTo>
                  <a:pt x="265938" y="240029"/>
                </a:lnTo>
                <a:lnTo>
                  <a:pt x="318516" y="271272"/>
                </a:lnTo>
                <a:lnTo>
                  <a:pt x="350520" y="323850"/>
                </a:lnTo>
                <a:lnTo>
                  <a:pt x="354330" y="355854"/>
                </a:lnTo>
                <a:lnTo>
                  <a:pt x="350520" y="385572"/>
                </a:lnTo>
                <a:lnTo>
                  <a:pt x="318516" y="439673"/>
                </a:lnTo>
                <a:lnTo>
                  <a:pt x="265938" y="469392"/>
                </a:lnTo>
                <a:lnTo>
                  <a:pt x="234696" y="473964"/>
                </a:lnTo>
                <a:lnTo>
                  <a:pt x="265938" y="477773"/>
                </a:lnTo>
                <a:lnTo>
                  <a:pt x="293370" y="490728"/>
                </a:lnTo>
                <a:lnTo>
                  <a:pt x="318516" y="507492"/>
                </a:lnTo>
                <a:lnTo>
                  <a:pt x="337566" y="532638"/>
                </a:lnTo>
                <a:lnTo>
                  <a:pt x="353272" y="575233"/>
                </a:lnTo>
                <a:lnTo>
                  <a:pt x="351719" y="617148"/>
                </a:lnTo>
                <a:lnTo>
                  <a:pt x="335150" y="655215"/>
                </a:lnTo>
                <a:lnTo>
                  <a:pt x="305808" y="686266"/>
                </a:lnTo>
                <a:lnTo>
                  <a:pt x="265938" y="707136"/>
                </a:lnTo>
                <a:lnTo>
                  <a:pt x="234696" y="711708"/>
                </a:lnTo>
                <a:lnTo>
                  <a:pt x="265938" y="713232"/>
                </a:lnTo>
                <a:lnTo>
                  <a:pt x="293370" y="726186"/>
                </a:lnTo>
                <a:lnTo>
                  <a:pt x="329354" y="757686"/>
                </a:lnTo>
                <a:lnTo>
                  <a:pt x="350167" y="798166"/>
                </a:lnTo>
                <a:lnTo>
                  <a:pt x="353631" y="843232"/>
                </a:lnTo>
                <a:lnTo>
                  <a:pt x="337566" y="888491"/>
                </a:lnTo>
                <a:lnTo>
                  <a:pt x="318516" y="913638"/>
                </a:lnTo>
                <a:lnTo>
                  <a:pt x="293370" y="930402"/>
                </a:lnTo>
                <a:lnTo>
                  <a:pt x="265938" y="942594"/>
                </a:lnTo>
                <a:lnTo>
                  <a:pt x="234696" y="947166"/>
                </a:lnTo>
                <a:lnTo>
                  <a:pt x="0" y="947166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5972721" y="5189220"/>
            <a:ext cx="96520" cy="947419"/>
            <a:chOff x="5972721" y="5189220"/>
            <a:chExt cx="96520" cy="947419"/>
          </a:xfrm>
        </p:grpSpPr>
        <p:sp>
          <p:nvSpPr>
            <p:cNvPr id="34" name="object 34"/>
            <p:cNvSpPr/>
            <p:nvPr/>
          </p:nvSpPr>
          <p:spPr>
            <a:xfrm>
              <a:off x="5991605" y="5189220"/>
              <a:ext cx="0" cy="947419"/>
            </a:xfrm>
            <a:custGeom>
              <a:avLst/>
              <a:gdLst/>
              <a:ahLst/>
              <a:cxnLst/>
              <a:rect l="l" t="t" r="r" b="b"/>
              <a:pathLst>
                <a:path h="947420">
                  <a:moveTo>
                    <a:pt x="0" y="947165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050279" y="5189220"/>
              <a:ext cx="0" cy="947419"/>
            </a:xfrm>
            <a:custGeom>
              <a:avLst/>
              <a:gdLst/>
              <a:ahLst/>
              <a:cxnLst/>
              <a:rect l="l" t="t" r="r" b="b"/>
              <a:pathLst>
                <a:path h="947420">
                  <a:moveTo>
                    <a:pt x="0" y="947165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/>
          <p:nvPr/>
        </p:nvSpPr>
        <p:spPr>
          <a:xfrm>
            <a:off x="6255258" y="5663184"/>
            <a:ext cx="2025014" cy="0"/>
          </a:xfrm>
          <a:custGeom>
            <a:avLst/>
            <a:gdLst/>
            <a:ahLst/>
            <a:cxnLst/>
            <a:rect l="l" t="t" r="r" b="b"/>
            <a:pathLst>
              <a:path w="2025015">
                <a:moveTo>
                  <a:pt x="0" y="0"/>
                </a:moveTo>
                <a:lnTo>
                  <a:pt x="2024633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301228" y="6412229"/>
            <a:ext cx="0" cy="513080"/>
          </a:xfrm>
          <a:custGeom>
            <a:avLst/>
            <a:gdLst/>
            <a:ahLst/>
            <a:cxnLst/>
            <a:rect l="l" t="t" r="r" b="b"/>
            <a:pathLst>
              <a:path h="513079">
                <a:moveTo>
                  <a:pt x="0" y="0"/>
                </a:moveTo>
                <a:lnTo>
                  <a:pt x="0" y="512826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301228" y="5189220"/>
            <a:ext cx="0" cy="906780"/>
          </a:xfrm>
          <a:custGeom>
            <a:avLst/>
            <a:gdLst/>
            <a:ahLst/>
            <a:cxnLst/>
            <a:rect l="l" t="t" r="r" b="b"/>
            <a:pathLst>
              <a:path h="906779">
                <a:moveTo>
                  <a:pt x="0" y="0"/>
                </a:moveTo>
                <a:lnTo>
                  <a:pt x="0" y="906779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8124608" y="4400550"/>
            <a:ext cx="353060" cy="807720"/>
            <a:chOff x="8124608" y="4400550"/>
            <a:chExt cx="353060" cy="807720"/>
          </a:xfrm>
        </p:grpSpPr>
        <p:sp>
          <p:nvSpPr>
            <p:cNvPr id="40" name="object 40"/>
            <p:cNvSpPr/>
            <p:nvPr/>
          </p:nvSpPr>
          <p:spPr>
            <a:xfrm>
              <a:off x="8301227" y="4400550"/>
              <a:ext cx="0" cy="473709"/>
            </a:xfrm>
            <a:custGeom>
              <a:avLst/>
              <a:gdLst/>
              <a:ahLst/>
              <a:cxnLst/>
              <a:rect l="l" t="t" r="r" b="b"/>
              <a:pathLst>
                <a:path h="473710">
                  <a:moveTo>
                    <a:pt x="0" y="0"/>
                  </a:moveTo>
                  <a:lnTo>
                    <a:pt x="0" y="47320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143493" y="4873751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59" h="315595">
                  <a:moveTo>
                    <a:pt x="0" y="0"/>
                  </a:moveTo>
                  <a:lnTo>
                    <a:pt x="0" y="315467"/>
                  </a:lnTo>
                  <a:lnTo>
                    <a:pt x="314706" y="315467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143493" y="4873751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59" h="315595">
                  <a:moveTo>
                    <a:pt x="0" y="0"/>
                  </a:moveTo>
                  <a:lnTo>
                    <a:pt x="0" y="315467"/>
                  </a:lnTo>
                  <a:lnTo>
                    <a:pt x="314706" y="315467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8124608" y="6077115"/>
            <a:ext cx="353060" cy="354330"/>
            <a:chOff x="8124608" y="6077115"/>
            <a:chExt cx="353060" cy="354330"/>
          </a:xfrm>
        </p:grpSpPr>
        <p:sp>
          <p:nvSpPr>
            <p:cNvPr id="44" name="object 44"/>
            <p:cNvSpPr/>
            <p:nvPr/>
          </p:nvSpPr>
          <p:spPr>
            <a:xfrm>
              <a:off x="8143493" y="6096000"/>
              <a:ext cx="314960" cy="316230"/>
            </a:xfrm>
            <a:custGeom>
              <a:avLst/>
              <a:gdLst/>
              <a:ahLst/>
              <a:cxnLst/>
              <a:rect l="l" t="t" r="r" b="b"/>
              <a:pathLst>
                <a:path w="314959" h="316229">
                  <a:moveTo>
                    <a:pt x="0" y="0"/>
                  </a:moveTo>
                  <a:lnTo>
                    <a:pt x="0" y="316230"/>
                  </a:lnTo>
                  <a:lnTo>
                    <a:pt x="314706" y="316230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143493" y="6096000"/>
              <a:ext cx="314960" cy="316230"/>
            </a:xfrm>
            <a:custGeom>
              <a:avLst/>
              <a:gdLst/>
              <a:ahLst/>
              <a:cxnLst/>
              <a:rect l="l" t="t" r="r" b="b"/>
              <a:pathLst>
                <a:path w="314959" h="316229">
                  <a:moveTo>
                    <a:pt x="0" y="0"/>
                  </a:moveTo>
                  <a:lnTo>
                    <a:pt x="0" y="316230"/>
                  </a:lnTo>
                  <a:lnTo>
                    <a:pt x="314706" y="316230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3719486" y="4381665"/>
            <a:ext cx="824230" cy="589280"/>
            <a:chOff x="3719486" y="4381665"/>
            <a:chExt cx="824230" cy="589280"/>
          </a:xfrm>
        </p:grpSpPr>
        <p:sp>
          <p:nvSpPr>
            <p:cNvPr id="47" name="object 47"/>
            <p:cNvSpPr/>
            <p:nvPr/>
          </p:nvSpPr>
          <p:spPr>
            <a:xfrm>
              <a:off x="3738371" y="4716018"/>
              <a:ext cx="629920" cy="235585"/>
            </a:xfrm>
            <a:custGeom>
              <a:avLst/>
              <a:gdLst/>
              <a:ahLst/>
              <a:cxnLst/>
              <a:rect l="l" t="t" r="r" b="b"/>
              <a:pathLst>
                <a:path w="629920" h="235585">
                  <a:moveTo>
                    <a:pt x="629412" y="157733"/>
                  </a:moveTo>
                  <a:lnTo>
                    <a:pt x="616458" y="204215"/>
                  </a:lnTo>
                  <a:lnTo>
                    <a:pt x="576834" y="233171"/>
                  </a:lnTo>
                  <a:lnTo>
                    <a:pt x="551688" y="235457"/>
                  </a:lnTo>
                  <a:lnTo>
                    <a:pt x="526542" y="233171"/>
                  </a:lnTo>
                  <a:lnTo>
                    <a:pt x="503682" y="220979"/>
                  </a:lnTo>
                  <a:lnTo>
                    <a:pt x="486918" y="204215"/>
                  </a:lnTo>
                  <a:lnTo>
                    <a:pt x="476250" y="180593"/>
                  </a:lnTo>
                  <a:lnTo>
                    <a:pt x="471678" y="157733"/>
                  </a:lnTo>
                  <a:lnTo>
                    <a:pt x="470154" y="180593"/>
                  </a:lnTo>
                  <a:lnTo>
                    <a:pt x="459486" y="204215"/>
                  </a:lnTo>
                  <a:lnTo>
                    <a:pt x="440436" y="220979"/>
                  </a:lnTo>
                  <a:lnTo>
                    <a:pt x="419862" y="233171"/>
                  </a:lnTo>
                  <a:lnTo>
                    <a:pt x="394716" y="235457"/>
                  </a:lnTo>
                  <a:lnTo>
                    <a:pt x="369570" y="233171"/>
                  </a:lnTo>
                  <a:lnTo>
                    <a:pt x="345948" y="220979"/>
                  </a:lnTo>
                  <a:lnTo>
                    <a:pt x="329184" y="204215"/>
                  </a:lnTo>
                  <a:lnTo>
                    <a:pt x="319278" y="180593"/>
                  </a:lnTo>
                  <a:lnTo>
                    <a:pt x="314706" y="157733"/>
                  </a:lnTo>
                  <a:lnTo>
                    <a:pt x="312420" y="180593"/>
                  </a:lnTo>
                  <a:lnTo>
                    <a:pt x="301752" y="204215"/>
                  </a:lnTo>
                  <a:lnTo>
                    <a:pt x="283464" y="220979"/>
                  </a:lnTo>
                  <a:lnTo>
                    <a:pt x="262128" y="233171"/>
                  </a:lnTo>
                  <a:lnTo>
                    <a:pt x="236982" y="235457"/>
                  </a:lnTo>
                  <a:lnTo>
                    <a:pt x="211836" y="233171"/>
                  </a:lnTo>
                  <a:lnTo>
                    <a:pt x="188976" y="220979"/>
                  </a:lnTo>
                  <a:lnTo>
                    <a:pt x="172212" y="204215"/>
                  </a:lnTo>
                  <a:lnTo>
                    <a:pt x="161544" y="180593"/>
                  </a:lnTo>
                  <a:lnTo>
                    <a:pt x="157734" y="157733"/>
                  </a:lnTo>
                  <a:lnTo>
                    <a:pt x="155448" y="180593"/>
                  </a:lnTo>
                  <a:lnTo>
                    <a:pt x="144780" y="204215"/>
                  </a:lnTo>
                  <a:lnTo>
                    <a:pt x="125730" y="220979"/>
                  </a:lnTo>
                  <a:lnTo>
                    <a:pt x="105156" y="233171"/>
                  </a:lnTo>
                  <a:lnTo>
                    <a:pt x="80010" y="235457"/>
                  </a:lnTo>
                  <a:lnTo>
                    <a:pt x="54864" y="233171"/>
                  </a:lnTo>
                  <a:lnTo>
                    <a:pt x="31242" y="220979"/>
                  </a:lnTo>
                  <a:lnTo>
                    <a:pt x="14478" y="204215"/>
                  </a:lnTo>
                  <a:lnTo>
                    <a:pt x="4571" y="180593"/>
                  </a:lnTo>
                  <a:lnTo>
                    <a:pt x="0" y="157733"/>
                  </a:lnTo>
                </a:path>
                <a:path w="629920" h="235585">
                  <a:moveTo>
                    <a:pt x="629412" y="157733"/>
                  </a:moveTo>
                  <a:lnTo>
                    <a:pt x="629412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738371" y="471601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733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210049" y="4400550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60" h="315595">
                  <a:moveTo>
                    <a:pt x="0" y="0"/>
                  </a:moveTo>
                  <a:lnTo>
                    <a:pt x="0" y="315467"/>
                  </a:lnTo>
                  <a:lnTo>
                    <a:pt x="314706" y="315467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210049" y="4400550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60" h="315595">
                  <a:moveTo>
                    <a:pt x="0" y="0"/>
                  </a:moveTo>
                  <a:lnTo>
                    <a:pt x="0" y="315467"/>
                  </a:lnTo>
                  <a:lnTo>
                    <a:pt x="314706" y="315467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/>
          <p:nvPr/>
        </p:nvSpPr>
        <p:spPr>
          <a:xfrm>
            <a:off x="1890522" y="5285994"/>
            <a:ext cx="746760" cy="749300"/>
          </a:xfrm>
          <a:custGeom>
            <a:avLst/>
            <a:gdLst/>
            <a:ahLst/>
            <a:cxnLst/>
            <a:rect l="l" t="t" r="r" b="b"/>
            <a:pathLst>
              <a:path w="746760" h="749300">
                <a:moveTo>
                  <a:pt x="0" y="0"/>
                </a:moveTo>
                <a:lnTo>
                  <a:pt x="0" y="749046"/>
                </a:lnTo>
                <a:lnTo>
                  <a:pt x="746760" y="524255"/>
                </a:lnTo>
                <a:lnTo>
                  <a:pt x="746760" y="225551"/>
                </a:lnTo>
                <a:lnTo>
                  <a:pt x="0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90522" y="4911852"/>
            <a:ext cx="0" cy="229870"/>
          </a:xfrm>
          <a:custGeom>
            <a:avLst/>
            <a:gdLst/>
            <a:ahLst/>
            <a:cxnLst/>
            <a:rect l="l" t="t" r="r" b="b"/>
            <a:pathLst>
              <a:path h="229870">
                <a:moveTo>
                  <a:pt x="0" y="0"/>
                </a:moveTo>
                <a:lnTo>
                  <a:pt x="0" y="229362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13966" y="5660897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616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637282" y="5810250"/>
            <a:ext cx="0" cy="456565"/>
          </a:xfrm>
          <a:custGeom>
            <a:avLst/>
            <a:gdLst/>
            <a:ahLst/>
            <a:cxnLst/>
            <a:rect l="l" t="t" r="r" b="b"/>
            <a:pathLst>
              <a:path h="456564">
                <a:moveTo>
                  <a:pt x="0" y="0"/>
                </a:moveTo>
                <a:lnTo>
                  <a:pt x="0" y="456438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808226" y="5122164"/>
            <a:ext cx="163830" cy="163830"/>
          </a:xfrm>
          <a:custGeom>
            <a:avLst/>
            <a:gdLst/>
            <a:ahLst/>
            <a:cxnLst/>
            <a:rect l="l" t="t" r="r" b="b"/>
            <a:pathLst>
              <a:path w="163830" h="163829">
                <a:moveTo>
                  <a:pt x="163830" y="0"/>
                </a:moveTo>
                <a:lnTo>
                  <a:pt x="0" y="0"/>
                </a:lnTo>
                <a:lnTo>
                  <a:pt x="82296" y="163830"/>
                </a:lnTo>
                <a:lnTo>
                  <a:pt x="1638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350007" y="5578602"/>
            <a:ext cx="163195" cy="163830"/>
          </a:xfrm>
          <a:custGeom>
            <a:avLst/>
            <a:gdLst/>
            <a:ahLst/>
            <a:cxnLst/>
            <a:rect l="l" t="t" r="r" b="b"/>
            <a:pathLst>
              <a:path w="163194" h="163829">
                <a:moveTo>
                  <a:pt x="163068" y="82296"/>
                </a:moveTo>
                <a:lnTo>
                  <a:pt x="0" y="0"/>
                </a:lnTo>
                <a:lnTo>
                  <a:pt x="0" y="163830"/>
                </a:lnTo>
                <a:lnTo>
                  <a:pt x="163068" y="822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554985" y="6245352"/>
            <a:ext cx="163830" cy="165100"/>
          </a:xfrm>
          <a:custGeom>
            <a:avLst/>
            <a:gdLst/>
            <a:ahLst/>
            <a:cxnLst/>
            <a:rect l="l" t="t" r="r" b="b"/>
            <a:pathLst>
              <a:path w="163830" h="165100">
                <a:moveTo>
                  <a:pt x="163830" y="0"/>
                </a:moveTo>
                <a:lnTo>
                  <a:pt x="0" y="0"/>
                </a:lnTo>
                <a:lnTo>
                  <a:pt x="82296" y="164592"/>
                </a:lnTo>
                <a:lnTo>
                  <a:pt x="1638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626614" y="5663184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777489" y="5663184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928366" y="566318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080004" y="5663184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230879" y="5663184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381755" y="5663184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532632" y="5663184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0" y="0"/>
                </a:moveTo>
                <a:lnTo>
                  <a:pt x="4876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65"/>
          <p:cNvGrpSpPr/>
          <p:nvPr/>
        </p:nvGrpSpPr>
        <p:grpSpPr>
          <a:xfrm>
            <a:off x="1713903" y="4579023"/>
            <a:ext cx="353060" cy="353695"/>
            <a:chOff x="1713903" y="4579023"/>
            <a:chExt cx="353060" cy="353695"/>
          </a:xfrm>
        </p:grpSpPr>
        <p:sp>
          <p:nvSpPr>
            <p:cNvPr id="66" name="object 66"/>
            <p:cNvSpPr/>
            <p:nvPr/>
          </p:nvSpPr>
          <p:spPr>
            <a:xfrm>
              <a:off x="1732788" y="4597908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60" h="315595">
                  <a:moveTo>
                    <a:pt x="0" y="0"/>
                  </a:moveTo>
                  <a:lnTo>
                    <a:pt x="0" y="315468"/>
                  </a:lnTo>
                  <a:lnTo>
                    <a:pt x="314706" y="315468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732788" y="4597908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60" h="315595">
                  <a:moveTo>
                    <a:pt x="0" y="0"/>
                  </a:moveTo>
                  <a:lnTo>
                    <a:pt x="0" y="315468"/>
                  </a:lnTo>
                  <a:lnTo>
                    <a:pt x="314706" y="315468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8" name="object 7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213</a:t>
            </a:fld>
            <a:endParaRPr spc="-25" dirty="0"/>
          </a:p>
        </p:txBody>
      </p:sp>
      <p:sp>
        <p:nvSpPr>
          <p:cNvPr id="72" name="object 72"/>
          <p:cNvSpPr txBox="1"/>
          <p:nvPr/>
        </p:nvSpPr>
        <p:spPr>
          <a:xfrm>
            <a:off x="1824482" y="1205738"/>
            <a:ext cx="72066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70309F"/>
                </a:solidFill>
                <a:latin typeface="Arial Unicode MS"/>
                <a:cs typeface="Arial Unicode MS"/>
              </a:rPr>
              <a:t>Filosofía </a:t>
            </a:r>
            <a:r>
              <a:rPr sz="3000" spc="80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spc="110" dirty="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dirty="0">
                <a:solidFill>
                  <a:srgbClr val="70309F"/>
                </a:solidFill>
                <a:latin typeface="Arial Unicode MS"/>
                <a:cs typeface="Arial Unicode MS"/>
              </a:rPr>
              <a:t>y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spc="110" dirty="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spc="-10" dirty="0">
                <a:solidFill>
                  <a:srgbClr val="70309F"/>
                </a:solidFill>
                <a:latin typeface="Arial Unicode MS"/>
                <a:cs typeface="Arial Unicode MS"/>
              </a:rPr>
              <a:t>secuencial</a:t>
            </a:r>
            <a:endParaRPr sz="3000">
              <a:latin typeface="Arial Unicode MS"/>
              <a:cs typeface="Arial Unicode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678939" y="2038887"/>
            <a:ext cx="6798309" cy="1975485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234315" indent="-222250">
              <a:lnSpc>
                <a:spcPct val="100000"/>
              </a:lnSpc>
              <a:spcBef>
                <a:spcPts val="1185"/>
              </a:spcBef>
              <a:buChar char="–"/>
              <a:tabLst>
                <a:tab pos="234950" algn="l"/>
              </a:tabLst>
            </a:pPr>
            <a:r>
              <a:rPr sz="2300" spc="65" dirty="0">
                <a:latin typeface="Arial Unicode MS"/>
                <a:cs typeface="Arial Unicode MS"/>
              </a:rPr>
              <a:t>Disparo</a:t>
            </a:r>
            <a:r>
              <a:rPr sz="2300" dirty="0">
                <a:latin typeface="Arial Unicode MS"/>
                <a:cs typeface="Arial Unicode MS"/>
              </a:rPr>
              <a:t> </a:t>
            </a:r>
            <a:r>
              <a:rPr sz="2300" spc="65" dirty="0">
                <a:latin typeface="Arial Unicode MS"/>
                <a:cs typeface="Arial Unicode MS"/>
              </a:rPr>
              <a:t>Simultáneo</a:t>
            </a:r>
            <a:r>
              <a:rPr sz="2300" spc="5" dirty="0">
                <a:latin typeface="Arial Unicode MS"/>
                <a:cs typeface="Arial Unicode MS"/>
              </a:rPr>
              <a:t> </a:t>
            </a:r>
            <a:r>
              <a:rPr sz="2300" dirty="0">
                <a:latin typeface="Arial Unicode MS"/>
                <a:cs typeface="Arial Unicode MS"/>
              </a:rPr>
              <a:t>(Parada </a:t>
            </a:r>
            <a:r>
              <a:rPr sz="2300" spc="-10" dirty="0">
                <a:latin typeface="Arial Unicode MS"/>
                <a:cs typeface="Arial Unicode MS"/>
              </a:rPr>
              <a:t>Completa)</a:t>
            </a:r>
            <a:endParaRPr sz="2300">
              <a:latin typeface="Arial Unicode MS"/>
              <a:cs typeface="Arial Unicode MS"/>
            </a:endParaRPr>
          </a:p>
          <a:p>
            <a:pPr marL="607060" lvl="1" indent="-137795">
              <a:lnSpc>
                <a:spcPct val="100000"/>
              </a:lnSpc>
              <a:spcBef>
                <a:spcPts val="805"/>
              </a:spcBef>
              <a:buChar char="•"/>
              <a:tabLst>
                <a:tab pos="607695" algn="l"/>
              </a:tabLst>
            </a:pPr>
            <a:r>
              <a:rPr sz="1700" spc="-110" dirty="0">
                <a:latin typeface="Arial Unicode MS"/>
                <a:cs typeface="Arial Unicode MS"/>
              </a:rPr>
              <a:t>Se</a:t>
            </a:r>
            <a:r>
              <a:rPr sz="1700" spc="-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usa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cuando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se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afirma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spc="60" dirty="0">
                <a:latin typeface="Arial Unicode MS"/>
                <a:cs typeface="Arial Unicode MS"/>
              </a:rPr>
              <a:t>protección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interna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(en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zona)</a:t>
            </a:r>
            <a:endParaRPr sz="1700">
              <a:latin typeface="Arial Unicode MS"/>
              <a:cs typeface="Arial Unicode MS"/>
            </a:endParaRPr>
          </a:p>
          <a:p>
            <a:pPr marL="590550" lvl="1" indent="-121285">
              <a:lnSpc>
                <a:spcPct val="100000"/>
              </a:lnSpc>
              <a:spcBef>
                <a:spcPts val="1040"/>
              </a:spcBef>
              <a:buChar char="•"/>
              <a:tabLst>
                <a:tab pos="591185" algn="l"/>
              </a:tabLst>
            </a:pPr>
            <a:r>
              <a:rPr sz="1500" dirty="0">
                <a:latin typeface="Arial Unicode MS"/>
                <a:cs typeface="Arial Unicode MS"/>
              </a:rPr>
              <a:t>Los</a:t>
            </a:r>
            <a:r>
              <a:rPr sz="1500" spc="1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disyuntores</a:t>
            </a:r>
            <a:r>
              <a:rPr sz="1500" spc="13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13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generador</a:t>
            </a:r>
            <a:r>
              <a:rPr sz="1500" spc="13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y</a:t>
            </a:r>
            <a:r>
              <a:rPr sz="1500" spc="1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13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excitador</a:t>
            </a:r>
            <a:r>
              <a:rPr sz="1500" spc="13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están</a:t>
            </a:r>
            <a:r>
              <a:rPr sz="1500" spc="13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disparados</a:t>
            </a:r>
            <a:r>
              <a:rPr sz="1500" spc="135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(LOR)</a:t>
            </a:r>
            <a:endParaRPr sz="1500">
              <a:latin typeface="Arial Unicode MS"/>
              <a:cs typeface="Arial Unicode MS"/>
            </a:endParaRPr>
          </a:p>
          <a:p>
            <a:pPr marL="622935" lvl="1" indent="-153670">
              <a:lnSpc>
                <a:spcPct val="100000"/>
              </a:lnSpc>
              <a:spcBef>
                <a:spcPts val="680"/>
              </a:spcBef>
              <a:buChar char="•"/>
              <a:tabLst>
                <a:tab pos="623570" algn="l"/>
              </a:tabLst>
            </a:pPr>
            <a:r>
              <a:rPr sz="1900" spc="50" dirty="0">
                <a:latin typeface="Arial Unicode MS"/>
                <a:cs typeface="Arial Unicode MS"/>
              </a:rPr>
              <a:t>Apagado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del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135" dirty="0">
                <a:latin typeface="Arial Unicode MS"/>
                <a:cs typeface="Arial Unicode MS"/>
              </a:rPr>
              <a:t>motor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100" dirty="0">
                <a:latin typeface="Arial Unicode MS"/>
                <a:cs typeface="Arial Unicode MS"/>
              </a:rPr>
              <a:t>primario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iniciado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(LOR)</a:t>
            </a:r>
            <a:endParaRPr sz="1900">
              <a:latin typeface="Arial Unicode MS"/>
              <a:cs typeface="Arial Unicode MS"/>
            </a:endParaRPr>
          </a:p>
          <a:p>
            <a:pPr marL="614680" lvl="1" indent="-145415">
              <a:lnSpc>
                <a:spcPct val="100000"/>
              </a:lnSpc>
              <a:spcBef>
                <a:spcPts val="700"/>
              </a:spcBef>
              <a:buChar char="•"/>
              <a:tabLst>
                <a:tab pos="615315" algn="l"/>
              </a:tabLst>
            </a:pPr>
            <a:r>
              <a:rPr sz="1800" spc="-120" dirty="0">
                <a:latin typeface="Arial Unicode MS"/>
                <a:cs typeface="Arial Unicode MS"/>
              </a:rPr>
              <a:t>Se</a:t>
            </a:r>
            <a:r>
              <a:rPr sz="1800" spc="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inicia</a:t>
            </a:r>
            <a:r>
              <a:rPr sz="1800" spc="1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la</a:t>
            </a:r>
            <a:r>
              <a:rPr sz="1800" spc="10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transferencia</a:t>
            </a:r>
            <a:r>
              <a:rPr sz="1800" spc="1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auxiliar</a:t>
            </a:r>
            <a:r>
              <a:rPr sz="1800" spc="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(si</a:t>
            </a:r>
            <a:r>
              <a:rPr sz="1800" spc="1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se</a:t>
            </a:r>
            <a:r>
              <a:rPr sz="1800" spc="10" dirty="0">
                <a:latin typeface="Arial Unicode MS"/>
                <a:cs typeface="Arial Unicode MS"/>
              </a:rPr>
              <a:t> </a:t>
            </a:r>
            <a:r>
              <a:rPr sz="1800" spc="-20" dirty="0">
                <a:latin typeface="Arial Unicode MS"/>
                <a:cs typeface="Arial Unicode MS"/>
              </a:rPr>
              <a:t>usa)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210050" y="4400550"/>
            <a:ext cx="314960" cy="31559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1250" b="1" spc="-45" dirty="0">
                <a:latin typeface="Trebuchet MS"/>
                <a:cs typeface="Trebuchet MS"/>
              </a:rPr>
              <a:t>F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732788" y="4597908"/>
            <a:ext cx="314960" cy="31559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sz="1250" b="1" spc="-45" dirty="0">
                <a:latin typeface="Trebuchet MS"/>
                <a:cs typeface="Trebuchet MS"/>
              </a:rPr>
              <a:t>T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227568" y="5001767"/>
            <a:ext cx="26797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-10" dirty="0">
                <a:latin typeface="Trebuchet MS"/>
                <a:cs typeface="Trebuchet MS"/>
              </a:rPr>
              <a:t>GRAMO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227568" y="6226300"/>
            <a:ext cx="26797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-10" dirty="0">
                <a:latin typeface="Trebuchet MS"/>
                <a:cs typeface="Trebuchet MS"/>
              </a:rPr>
              <a:t>GRAMO</a:t>
            </a:r>
            <a:endParaRPr sz="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91065" y="5142903"/>
            <a:ext cx="2240280" cy="988060"/>
            <a:chOff x="3391065" y="5142903"/>
            <a:chExt cx="2240280" cy="988060"/>
          </a:xfrm>
        </p:grpSpPr>
        <p:sp>
          <p:nvSpPr>
            <p:cNvPr id="3" name="object 3"/>
            <p:cNvSpPr/>
            <p:nvPr/>
          </p:nvSpPr>
          <p:spPr>
            <a:xfrm>
              <a:off x="3425443" y="5161788"/>
              <a:ext cx="947419" cy="949960"/>
            </a:xfrm>
            <a:custGeom>
              <a:avLst/>
              <a:gdLst/>
              <a:ahLst/>
              <a:cxnLst/>
              <a:rect l="l" t="t" r="r" b="b"/>
              <a:pathLst>
                <a:path w="947420" h="949960">
                  <a:moveTo>
                    <a:pt x="946912" y="475488"/>
                  </a:moveTo>
                  <a:lnTo>
                    <a:pt x="943102" y="412241"/>
                  </a:lnTo>
                  <a:lnTo>
                    <a:pt x="932434" y="351281"/>
                  </a:lnTo>
                  <a:lnTo>
                    <a:pt x="911860" y="292608"/>
                  </a:lnTo>
                  <a:lnTo>
                    <a:pt x="884428" y="237744"/>
                  </a:lnTo>
                  <a:lnTo>
                    <a:pt x="850900" y="185165"/>
                  </a:lnTo>
                  <a:lnTo>
                    <a:pt x="808990" y="138683"/>
                  </a:lnTo>
                  <a:lnTo>
                    <a:pt x="762508" y="96773"/>
                  </a:lnTo>
                  <a:lnTo>
                    <a:pt x="709930" y="63245"/>
                  </a:lnTo>
                  <a:lnTo>
                    <a:pt x="655828" y="35814"/>
                  </a:lnTo>
                  <a:lnTo>
                    <a:pt x="597154" y="14478"/>
                  </a:lnTo>
                  <a:lnTo>
                    <a:pt x="536194" y="3809"/>
                  </a:lnTo>
                  <a:lnTo>
                    <a:pt x="472948" y="0"/>
                  </a:lnTo>
                  <a:lnTo>
                    <a:pt x="411988" y="3809"/>
                  </a:lnTo>
                  <a:lnTo>
                    <a:pt x="351790" y="14478"/>
                  </a:lnTo>
                  <a:lnTo>
                    <a:pt x="293116" y="35814"/>
                  </a:lnTo>
                  <a:lnTo>
                    <a:pt x="235966" y="63245"/>
                  </a:lnTo>
                  <a:lnTo>
                    <a:pt x="183388" y="96774"/>
                  </a:lnTo>
                  <a:lnTo>
                    <a:pt x="137668" y="138684"/>
                  </a:lnTo>
                  <a:lnTo>
                    <a:pt x="97282" y="185166"/>
                  </a:lnTo>
                  <a:lnTo>
                    <a:pt x="69319" y="225539"/>
                  </a:lnTo>
                  <a:lnTo>
                    <a:pt x="46078" y="268050"/>
                  </a:lnTo>
                  <a:lnTo>
                    <a:pt x="27542" y="312310"/>
                  </a:lnTo>
                  <a:lnTo>
                    <a:pt x="13695" y="357931"/>
                  </a:lnTo>
                  <a:lnTo>
                    <a:pt x="4520" y="404526"/>
                  </a:lnTo>
                  <a:lnTo>
                    <a:pt x="0" y="451708"/>
                  </a:lnTo>
                  <a:lnTo>
                    <a:pt x="117" y="499087"/>
                  </a:lnTo>
                  <a:lnTo>
                    <a:pt x="4857" y="546277"/>
                  </a:lnTo>
                  <a:lnTo>
                    <a:pt x="14200" y="592890"/>
                  </a:lnTo>
                  <a:lnTo>
                    <a:pt x="28132" y="638537"/>
                  </a:lnTo>
                  <a:lnTo>
                    <a:pt x="46634" y="682831"/>
                  </a:lnTo>
                  <a:lnTo>
                    <a:pt x="69690" y="725385"/>
                  </a:lnTo>
                  <a:lnTo>
                    <a:pt x="97282" y="765810"/>
                  </a:lnTo>
                  <a:lnTo>
                    <a:pt x="137668" y="812292"/>
                  </a:lnTo>
                  <a:lnTo>
                    <a:pt x="183388" y="851916"/>
                  </a:lnTo>
                  <a:lnTo>
                    <a:pt x="223175" y="879659"/>
                  </a:lnTo>
                  <a:lnTo>
                    <a:pt x="265353" y="902860"/>
                  </a:lnTo>
                  <a:lnTo>
                    <a:pt x="309487" y="921494"/>
                  </a:lnTo>
                  <a:lnTo>
                    <a:pt x="355140" y="935542"/>
                  </a:lnTo>
                  <a:lnTo>
                    <a:pt x="401878" y="944980"/>
                  </a:lnTo>
                  <a:lnTo>
                    <a:pt x="449263" y="949787"/>
                  </a:lnTo>
                  <a:lnTo>
                    <a:pt x="496861" y="949941"/>
                  </a:lnTo>
                  <a:lnTo>
                    <a:pt x="544236" y="945419"/>
                  </a:lnTo>
                  <a:lnTo>
                    <a:pt x="590952" y="936201"/>
                  </a:lnTo>
                  <a:lnTo>
                    <a:pt x="636572" y="922263"/>
                  </a:lnTo>
                  <a:lnTo>
                    <a:pt x="680663" y="903584"/>
                  </a:lnTo>
                  <a:lnTo>
                    <a:pt x="722787" y="880142"/>
                  </a:lnTo>
                  <a:lnTo>
                    <a:pt x="762508" y="851916"/>
                  </a:lnTo>
                  <a:lnTo>
                    <a:pt x="808990" y="812291"/>
                  </a:lnTo>
                  <a:lnTo>
                    <a:pt x="850900" y="765810"/>
                  </a:lnTo>
                  <a:lnTo>
                    <a:pt x="884428" y="713232"/>
                  </a:lnTo>
                  <a:lnTo>
                    <a:pt x="911860" y="656082"/>
                  </a:lnTo>
                  <a:lnTo>
                    <a:pt x="932434" y="597408"/>
                  </a:lnTo>
                  <a:lnTo>
                    <a:pt x="943102" y="536447"/>
                  </a:lnTo>
                  <a:lnTo>
                    <a:pt x="946912" y="475488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134" y="5601462"/>
              <a:ext cx="80010" cy="31750"/>
            </a:xfrm>
            <a:custGeom>
              <a:avLst/>
              <a:gdLst/>
              <a:ahLst/>
              <a:cxnLst/>
              <a:rect l="l" t="t" r="r" b="b"/>
              <a:pathLst>
                <a:path w="80010" h="31750">
                  <a:moveTo>
                    <a:pt x="80010" y="28956"/>
                  </a:moveTo>
                  <a:lnTo>
                    <a:pt x="77724" y="19050"/>
                  </a:lnTo>
                  <a:lnTo>
                    <a:pt x="69342" y="8382"/>
                  </a:lnTo>
                  <a:lnTo>
                    <a:pt x="56388" y="2286"/>
                  </a:lnTo>
                  <a:lnTo>
                    <a:pt x="41910" y="0"/>
                  </a:lnTo>
                  <a:lnTo>
                    <a:pt x="25146" y="2286"/>
                  </a:lnTo>
                  <a:lnTo>
                    <a:pt x="10668" y="8382"/>
                  </a:lnTo>
                  <a:lnTo>
                    <a:pt x="2286" y="19050"/>
                  </a:lnTo>
                  <a:lnTo>
                    <a:pt x="0" y="31242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99866" y="5599176"/>
              <a:ext cx="82550" cy="31750"/>
            </a:xfrm>
            <a:custGeom>
              <a:avLst/>
              <a:gdLst/>
              <a:ahLst/>
              <a:cxnLst/>
              <a:rect l="l" t="t" r="r" b="b"/>
              <a:pathLst>
                <a:path w="82550" h="31750">
                  <a:moveTo>
                    <a:pt x="82296" y="29717"/>
                  </a:moveTo>
                  <a:lnTo>
                    <a:pt x="80010" y="19049"/>
                  </a:lnTo>
                  <a:lnTo>
                    <a:pt x="71628" y="8381"/>
                  </a:lnTo>
                  <a:lnTo>
                    <a:pt x="58674" y="2285"/>
                  </a:lnTo>
                  <a:lnTo>
                    <a:pt x="41910" y="0"/>
                  </a:lnTo>
                  <a:lnTo>
                    <a:pt x="27432" y="2285"/>
                  </a:lnTo>
                  <a:lnTo>
                    <a:pt x="12954" y="8381"/>
                  </a:lnTo>
                  <a:lnTo>
                    <a:pt x="4572" y="19049"/>
                  </a:lnTo>
                  <a:lnTo>
                    <a:pt x="0" y="3124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79876" y="5599176"/>
              <a:ext cx="81915" cy="31750"/>
            </a:xfrm>
            <a:custGeom>
              <a:avLst/>
              <a:gdLst/>
              <a:ahLst/>
              <a:cxnLst/>
              <a:rect l="l" t="t" r="r" b="b"/>
              <a:pathLst>
                <a:path w="81914" h="31750">
                  <a:moveTo>
                    <a:pt x="81534" y="29717"/>
                  </a:moveTo>
                  <a:lnTo>
                    <a:pt x="79248" y="19049"/>
                  </a:lnTo>
                  <a:lnTo>
                    <a:pt x="69342" y="8381"/>
                  </a:lnTo>
                  <a:lnTo>
                    <a:pt x="56388" y="2285"/>
                  </a:lnTo>
                  <a:lnTo>
                    <a:pt x="41910" y="0"/>
                  </a:lnTo>
                  <a:lnTo>
                    <a:pt x="25146" y="2285"/>
                  </a:lnTo>
                  <a:lnTo>
                    <a:pt x="12192" y="8381"/>
                  </a:lnTo>
                  <a:lnTo>
                    <a:pt x="3810" y="19049"/>
                  </a:lnTo>
                  <a:lnTo>
                    <a:pt x="0" y="3124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59124" y="5599176"/>
              <a:ext cx="82550" cy="31750"/>
            </a:xfrm>
            <a:custGeom>
              <a:avLst/>
              <a:gdLst/>
              <a:ahLst/>
              <a:cxnLst/>
              <a:rect l="l" t="t" r="r" b="b"/>
              <a:pathLst>
                <a:path w="82550" h="31750">
                  <a:moveTo>
                    <a:pt x="82296" y="29717"/>
                  </a:moveTo>
                  <a:lnTo>
                    <a:pt x="77724" y="19049"/>
                  </a:lnTo>
                  <a:lnTo>
                    <a:pt x="69342" y="8381"/>
                  </a:lnTo>
                  <a:lnTo>
                    <a:pt x="57150" y="2285"/>
                  </a:lnTo>
                  <a:lnTo>
                    <a:pt x="41910" y="0"/>
                  </a:lnTo>
                  <a:lnTo>
                    <a:pt x="25146" y="2285"/>
                  </a:lnTo>
                  <a:lnTo>
                    <a:pt x="12954" y="8381"/>
                  </a:lnTo>
                  <a:lnTo>
                    <a:pt x="2286" y="19049"/>
                  </a:lnTo>
                  <a:lnTo>
                    <a:pt x="0" y="3124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24428" y="5632704"/>
              <a:ext cx="80010" cy="0"/>
            </a:xfrm>
            <a:custGeom>
              <a:avLst/>
              <a:gdLst/>
              <a:ahLst/>
              <a:cxnLst/>
              <a:rect l="l" t="t" r="r" b="b"/>
              <a:pathLst>
                <a:path w="80010">
                  <a:moveTo>
                    <a:pt x="80010" y="0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19144" y="5632704"/>
              <a:ext cx="79375" cy="0"/>
            </a:xfrm>
            <a:custGeom>
              <a:avLst/>
              <a:gdLst/>
              <a:ahLst/>
              <a:cxnLst/>
              <a:rect l="l" t="t" r="r" b="b"/>
              <a:pathLst>
                <a:path w="79375">
                  <a:moveTo>
                    <a:pt x="79248" y="0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23537" y="5702046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5">
                  <a:moveTo>
                    <a:pt x="12953" y="0"/>
                  </a:moveTo>
                  <a:lnTo>
                    <a:pt x="4571" y="8381"/>
                  </a:lnTo>
                  <a:lnTo>
                    <a:pt x="0" y="21335"/>
                  </a:lnTo>
                  <a:lnTo>
                    <a:pt x="2285" y="35813"/>
                  </a:lnTo>
                  <a:lnTo>
                    <a:pt x="6857" y="48767"/>
                  </a:lnTo>
                  <a:lnTo>
                    <a:pt x="16763" y="60959"/>
                  </a:lnTo>
                  <a:lnTo>
                    <a:pt x="29717" y="70103"/>
                  </a:lnTo>
                  <a:lnTo>
                    <a:pt x="44195" y="73913"/>
                  </a:lnTo>
                  <a:lnTo>
                    <a:pt x="54863" y="70103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40886" y="5908548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5">
                  <a:moveTo>
                    <a:pt x="12953" y="0"/>
                  </a:moveTo>
                  <a:lnTo>
                    <a:pt x="4571" y="8381"/>
                  </a:lnTo>
                  <a:lnTo>
                    <a:pt x="0" y="21335"/>
                  </a:lnTo>
                  <a:lnTo>
                    <a:pt x="0" y="35813"/>
                  </a:lnTo>
                  <a:lnTo>
                    <a:pt x="6857" y="50291"/>
                  </a:lnTo>
                  <a:lnTo>
                    <a:pt x="16763" y="63245"/>
                  </a:lnTo>
                  <a:lnTo>
                    <a:pt x="29717" y="71627"/>
                  </a:lnTo>
                  <a:lnTo>
                    <a:pt x="41909" y="73913"/>
                  </a:lnTo>
                  <a:lnTo>
                    <a:pt x="54863" y="71627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01262" y="5841492"/>
              <a:ext cx="55244" cy="71755"/>
            </a:xfrm>
            <a:custGeom>
              <a:avLst/>
              <a:gdLst/>
              <a:ahLst/>
              <a:cxnLst/>
              <a:rect l="l" t="t" r="r" b="b"/>
              <a:pathLst>
                <a:path w="55245" h="71754">
                  <a:moveTo>
                    <a:pt x="12953" y="0"/>
                  </a:moveTo>
                  <a:lnTo>
                    <a:pt x="4571" y="8382"/>
                  </a:lnTo>
                  <a:lnTo>
                    <a:pt x="0" y="18288"/>
                  </a:lnTo>
                  <a:lnTo>
                    <a:pt x="2285" y="33528"/>
                  </a:lnTo>
                  <a:lnTo>
                    <a:pt x="6095" y="48006"/>
                  </a:lnTo>
                  <a:lnTo>
                    <a:pt x="16763" y="60960"/>
                  </a:lnTo>
                  <a:lnTo>
                    <a:pt x="29717" y="69342"/>
                  </a:lnTo>
                  <a:lnTo>
                    <a:pt x="44195" y="71628"/>
                  </a:lnTo>
                  <a:lnTo>
                    <a:pt x="54863" y="69342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61637" y="5772150"/>
              <a:ext cx="54610" cy="73660"/>
            </a:xfrm>
            <a:custGeom>
              <a:avLst/>
              <a:gdLst/>
              <a:ahLst/>
              <a:cxnLst/>
              <a:rect l="l" t="t" r="r" b="b"/>
              <a:pathLst>
                <a:path w="54610" h="73660">
                  <a:moveTo>
                    <a:pt x="12191" y="0"/>
                  </a:moveTo>
                  <a:lnTo>
                    <a:pt x="3809" y="8381"/>
                  </a:lnTo>
                  <a:lnTo>
                    <a:pt x="0" y="20573"/>
                  </a:lnTo>
                  <a:lnTo>
                    <a:pt x="2285" y="35051"/>
                  </a:lnTo>
                  <a:lnTo>
                    <a:pt x="6095" y="48005"/>
                  </a:lnTo>
                  <a:lnTo>
                    <a:pt x="16763" y="60959"/>
                  </a:lnTo>
                  <a:lnTo>
                    <a:pt x="28955" y="69341"/>
                  </a:lnTo>
                  <a:lnTo>
                    <a:pt x="44195" y="73151"/>
                  </a:lnTo>
                  <a:lnTo>
                    <a:pt x="54101" y="6934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95750" y="5975604"/>
              <a:ext cx="40005" cy="70485"/>
            </a:xfrm>
            <a:custGeom>
              <a:avLst/>
              <a:gdLst/>
              <a:ahLst/>
              <a:cxnLst/>
              <a:rect l="l" t="t" r="r" b="b"/>
              <a:pathLst>
                <a:path w="40004" h="70485">
                  <a:moveTo>
                    <a:pt x="0" y="0"/>
                  </a:moveTo>
                  <a:lnTo>
                    <a:pt x="39624" y="70104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98391" y="5632704"/>
              <a:ext cx="40640" cy="67945"/>
            </a:xfrm>
            <a:custGeom>
              <a:avLst/>
              <a:gdLst/>
              <a:ahLst/>
              <a:cxnLst/>
              <a:rect l="l" t="t" r="r" b="b"/>
              <a:pathLst>
                <a:path w="40639" h="67945">
                  <a:moveTo>
                    <a:pt x="0" y="0"/>
                  </a:moveTo>
                  <a:lnTo>
                    <a:pt x="40386" y="67818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40302" y="5494020"/>
              <a:ext cx="52705" cy="74295"/>
            </a:xfrm>
            <a:custGeom>
              <a:avLst/>
              <a:gdLst/>
              <a:ahLst/>
              <a:cxnLst/>
              <a:rect l="l" t="t" r="r" b="b"/>
              <a:pathLst>
                <a:path w="52704" h="74295">
                  <a:moveTo>
                    <a:pt x="0" y="71627"/>
                  </a:moveTo>
                  <a:lnTo>
                    <a:pt x="10668" y="73913"/>
                  </a:lnTo>
                  <a:lnTo>
                    <a:pt x="23622" y="71627"/>
                  </a:lnTo>
                  <a:lnTo>
                    <a:pt x="35814" y="63245"/>
                  </a:lnTo>
                  <a:lnTo>
                    <a:pt x="44196" y="50291"/>
                  </a:lnTo>
                  <a:lnTo>
                    <a:pt x="50292" y="35813"/>
                  </a:lnTo>
                  <a:lnTo>
                    <a:pt x="52577" y="21335"/>
                  </a:lnTo>
                  <a:lnTo>
                    <a:pt x="48767" y="8381"/>
                  </a:lnTo>
                  <a:lnTo>
                    <a:pt x="38099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59936" y="5287518"/>
              <a:ext cx="53340" cy="76200"/>
            </a:xfrm>
            <a:custGeom>
              <a:avLst/>
              <a:gdLst/>
              <a:ahLst/>
              <a:cxnLst/>
              <a:rect l="l" t="t" r="r" b="b"/>
              <a:pathLst>
                <a:path w="53339" h="76200">
                  <a:moveTo>
                    <a:pt x="0" y="71627"/>
                  </a:moveTo>
                  <a:lnTo>
                    <a:pt x="10668" y="76199"/>
                  </a:lnTo>
                  <a:lnTo>
                    <a:pt x="32619" y="67030"/>
                  </a:lnTo>
                  <a:lnTo>
                    <a:pt x="47320" y="51839"/>
                  </a:lnTo>
                  <a:lnTo>
                    <a:pt x="53219" y="31874"/>
                  </a:lnTo>
                  <a:lnTo>
                    <a:pt x="48767" y="8381"/>
                  </a:lnTo>
                  <a:lnTo>
                    <a:pt x="40386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20312" y="5356860"/>
              <a:ext cx="52705" cy="74295"/>
            </a:xfrm>
            <a:custGeom>
              <a:avLst/>
              <a:gdLst/>
              <a:ahLst/>
              <a:cxnLst/>
              <a:rect l="l" t="t" r="r" b="b"/>
              <a:pathLst>
                <a:path w="52704" h="74295">
                  <a:moveTo>
                    <a:pt x="0" y="71627"/>
                  </a:moveTo>
                  <a:lnTo>
                    <a:pt x="12192" y="73913"/>
                  </a:lnTo>
                  <a:lnTo>
                    <a:pt x="25146" y="71627"/>
                  </a:lnTo>
                  <a:lnTo>
                    <a:pt x="35814" y="63245"/>
                  </a:lnTo>
                  <a:lnTo>
                    <a:pt x="45720" y="53339"/>
                  </a:lnTo>
                  <a:lnTo>
                    <a:pt x="52577" y="35813"/>
                  </a:lnTo>
                  <a:lnTo>
                    <a:pt x="52577" y="21335"/>
                  </a:lnTo>
                  <a:lnTo>
                    <a:pt x="48006" y="9143"/>
                  </a:lnTo>
                  <a:lnTo>
                    <a:pt x="39623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80687" y="5424678"/>
              <a:ext cx="52069" cy="75565"/>
            </a:xfrm>
            <a:custGeom>
              <a:avLst/>
              <a:gdLst/>
              <a:ahLst/>
              <a:cxnLst/>
              <a:rect l="l" t="t" r="r" b="b"/>
              <a:pathLst>
                <a:path w="52070" h="75564">
                  <a:moveTo>
                    <a:pt x="0" y="71628"/>
                  </a:moveTo>
                  <a:lnTo>
                    <a:pt x="12192" y="75438"/>
                  </a:lnTo>
                  <a:lnTo>
                    <a:pt x="25146" y="73914"/>
                  </a:lnTo>
                  <a:lnTo>
                    <a:pt x="35052" y="64770"/>
                  </a:lnTo>
                  <a:lnTo>
                    <a:pt x="45720" y="52578"/>
                  </a:lnTo>
                  <a:lnTo>
                    <a:pt x="51816" y="38100"/>
                  </a:lnTo>
                  <a:lnTo>
                    <a:pt x="51816" y="22860"/>
                  </a:lnTo>
                  <a:lnTo>
                    <a:pt x="48006" y="8382"/>
                  </a:lnTo>
                  <a:lnTo>
                    <a:pt x="39623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95750" y="5220462"/>
              <a:ext cx="40005" cy="69850"/>
            </a:xfrm>
            <a:custGeom>
              <a:avLst/>
              <a:gdLst/>
              <a:ahLst/>
              <a:cxnLst/>
              <a:rect l="l" t="t" r="r" b="b"/>
              <a:pathLst>
                <a:path w="40004" h="69850">
                  <a:moveTo>
                    <a:pt x="0" y="69342"/>
                  </a:moveTo>
                  <a:lnTo>
                    <a:pt x="39623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98391" y="5563362"/>
              <a:ext cx="40640" cy="69850"/>
            </a:xfrm>
            <a:custGeom>
              <a:avLst/>
              <a:gdLst/>
              <a:ahLst/>
              <a:cxnLst/>
              <a:rect l="l" t="t" r="r" b="b"/>
              <a:pathLst>
                <a:path w="40639" h="69850">
                  <a:moveTo>
                    <a:pt x="0" y="69342"/>
                  </a:moveTo>
                  <a:lnTo>
                    <a:pt x="40386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83913" y="561822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9717" y="1447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83913" y="561822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9717" y="14477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20895" y="5201412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3621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3621"/>
                  </a:lnTo>
                  <a:lnTo>
                    <a:pt x="29717" y="1447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120895" y="5201412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3621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3621"/>
                  </a:lnTo>
                  <a:lnTo>
                    <a:pt x="29717" y="14477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121205" y="6035554"/>
              <a:ext cx="29845" cy="26670"/>
            </a:xfrm>
            <a:custGeom>
              <a:avLst/>
              <a:gdLst/>
              <a:ahLst/>
              <a:cxnLst/>
              <a:rect l="l" t="t" r="r" b="b"/>
              <a:pathLst>
                <a:path w="29845" h="26670">
                  <a:moveTo>
                    <a:pt x="29408" y="13963"/>
                  </a:moveTo>
                  <a:lnTo>
                    <a:pt x="27122" y="5581"/>
                  </a:lnTo>
                  <a:lnTo>
                    <a:pt x="7543" y="0"/>
                  </a:lnTo>
                  <a:lnTo>
                    <a:pt x="0" y="12753"/>
                  </a:lnTo>
                  <a:lnTo>
                    <a:pt x="6018" y="26112"/>
                  </a:lnTo>
                  <a:lnTo>
                    <a:pt x="27122" y="22345"/>
                  </a:lnTo>
                  <a:lnTo>
                    <a:pt x="29408" y="13963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121205" y="6035554"/>
              <a:ext cx="29845" cy="26670"/>
            </a:xfrm>
            <a:custGeom>
              <a:avLst/>
              <a:gdLst/>
              <a:ahLst/>
              <a:cxnLst/>
              <a:rect l="l" t="t" r="r" b="b"/>
              <a:pathLst>
                <a:path w="29845" h="26670">
                  <a:moveTo>
                    <a:pt x="29408" y="13963"/>
                  </a:moveTo>
                  <a:lnTo>
                    <a:pt x="27122" y="5581"/>
                  </a:lnTo>
                  <a:lnTo>
                    <a:pt x="7543" y="0"/>
                  </a:lnTo>
                  <a:lnTo>
                    <a:pt x="0" y="12753"/>
                  </a:lnTo>
                  <a:lnTo>
                    <a:pt x="6018" y="26112"/>
                  </a:lnTo>
                  <a:lnTo>
                    <a:pt x="27122" y="22345"/>
                  </a:lnTo>
                  <a:lnTo>
                    <a:pt x="29408" y="13963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409950" y="5618226"/>
              <a:ext cx="29209" cy="29845"/>
            </a:xfrm>
            <a:custGeom>
              <a:avLst/>
              <a:gdLst/>
              <a:ahLst/>
              <a:cxnLst/>
              <a:rect l="l" t="t" r="r" b="b"/>
              <a:pathLst>
                <a:path w="29210" h="29845">
                  <a:moveTo>
                    <a:pt x="28955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8955" y="1447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409950" y="5618226"/>
              <a:ext cx="29209" cy="29845"/>
            </a:xfrm>
            <a:custGeom>
              <a:avLst/>
              <a:gdLst/>
              <a:ahLst/>
              <a:cxnLst/>
              <a:rect l="l" t="t" r="r" b="b"/>
              <a:pathLst>
                <a:path w="29210" h="29845">
                  <a:moveTo>
                    <a:pt x="28955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8955" y="14477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372355" y="5639562"/>
              <a:ext cx="1259205" cy="0"/>
            </a:xfrm>
            <a:custGeom>
              <a:avLst/>
              <a:gdLst/>
              <a:ahLst/>
              <a:cxnLst/>
              <a:rect l="l" t="t" r="r" b="b"/>
              <a:pathLst>
                <a:path w="1259204">
                  <a:moveTo>
                    <a:pt x="0" y="0"/>
                  </a:moveTo>
                  <a:lnTo>
                    <a:pt x="1258824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5986024" y="5165597"/>
            <a:ext cx="354965" cy="947419"/>
          </a:xfrm>
          <a:custGeom>
            <a:avLst/>
            <a:gdLst/>
            <a:ahLst/>
            <a:cxnLst/>
            <a:rect l="l" t="t" r="r" b="b"/>
            <a:pathLst>
              <a:path w="354964" h="947420">
                <a:moveTo>
                  <a:pt x="354577" y="0"/>
                </a:moveTo>
                <a:lnTo>
                  <a:pt x="116833" y="0"/>
                </a:lnTo>
                <a:lnTo>
                  <a:pt x="75340" y="8648"/>
                </a:lnTo>
                <a:lnTo>
                  <a:pt x="42243" y="27882"/>
                </a:lnTo>
                <a:lnTo>
                  <a:pt x="3962" y="87777"/>
                </a:lnTo>
                <a:lnTo>
                  <a:pt x="143" y="123274"/>
                </a:lnTo>
                <a:lnTo>
                  <a:pt x="7448" y="159028"/>
                </a:lnTo>
                <a:lnTo>
                  <a:pt x="26559" y="192457"/>
                </a:lnTo>
                <a:lnTo>
                  <a:pt x="58159" y="220979"/>
                </a:lnTo>
                <a:lnTo>
                  <a:pt x="87877" y="233934"/>
                </a:lnTo>
                <a:lnTo>
                  <a:pt x="116833" y="235458"/>
                </a:lnTo>
                <a:lnTo>
                  <a:pt x="87877" y="240029"/>
                </a:lnTo>
                <a:lnTo>
                  <a:pt x="49799" y="259015"/>
                </a:lnTo>
                <a:lnTo>
                  <a:pt x="22390" y="286354"/>
                </a:lnTo>
                <a:lnTo>
                  <a:pt x="5755" y="319254"/>
                </a:lnTo>
                <a:lnTo>
                  <a:pt x="0" y="354920"/>
                </a:lnTo>
                <a:lnTo>
                  <a:pt x="5228" y="390560"/>
                </a:lnTo>
                <a:lnTo>
                  <a:pt x="21547" y="423381"/>
                </a:lnTo>
                <a:lnTo>
                  <a:pt x="49062" y="450589"/>
                </a:lnTo>
                <a:lnTo>
                  <a:pt x="87877" y="469392"/>
                </a:lnTo>
                <a:lnTo>
                  <a:pt x="116833" y="473964"/>
                </a:lnTo>
                <a:lnTo>
                  <a:pt x="87877" y="477773"/>
                </a:lnTo>
                <a:lnTo>
                  <a:pt x="49266" y="496437"/>
                </a:lnTo>
                <a:lnTo>
                  <a:pt x="21783" y="523579"/>
                </a:lnTo>
                <a:lnTo>
                  <a:pt x="5380" y="556389"/>
                </a:lnTo>
                <a:lnTo>
                  <a:pt x="9" y="592059"/>
                </a:lnTo>
                <a:lnTo>
                  <a:pt x="5621" y="627778"/>
                </a:lnTo>
                <a:lnTo>
                  <a:pt x="22169" y="660737"/>
                </a:lnTo>
                <a:lnTo>
                  <a:pt x="49604" y="688126"/>
                </a:lnTo>
                <a:lnTo>
                  <a:pt x="87877" y="707136"/>
                </a:lnTo>
                <a:lnTo>
                  <a:pt x="116833" y="711708"/>
                </a:lnTo>
                <a:lnTo>
                  <a:pt x="87877" y="713232"/>
                </a:lnTo>
                <a:lnTo>
                  <a:pt x="58159" y="726186"/>
                </a:lnTo>
                <a:lnTo>
                  <a:pt x="26359" y="755132"/>
                </a:lnTo>
                <a:lnTo>
                  <a:pt x="7225" y="788778"/>
                </a:lnTo>
                <a:lnTo>
                  <a:pt x="15" y="824584"/>
                </a:lnTo>
                <a:lnTo>
                  <a:pt x="3986" y="860012"/>
                </a:lnTo>
                <a:lnTo>
                  <a:pt x="18396" y="892523"/>
                </a:lnTo>
                <a:lnTo>
                  <a:pt x="42502" y="919578"/>
                </a:lnTo>
                <a:lnTo>
                  <a:pt x="75562" y="938638"/>
                </a:lnTo>
                <a:lnTo>
                  <a:pt x="116833" y="947166"/>
                </a:lnTo>
                <a:lnTo>
                  <a:pt x="354577" y="947166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396484" y="5165597"/>
            <a:ext cx="354330" cy="947419"/>
          </a:xfrm>
          <a:custGeom>
            <a:avLst/>
            <a:gdLst/>
            <a:ahLst/>
            <a:cxnLst/>
            <a:rect l="l" t="t" r="r" b="b"/>
            <a:pathLst>
              <a:path w="354329" h="947420">
                <a:moveTo>
                  <a:pt x="0" y="0"/>
                </a:moveTo>
                <a:lnTo>
                  <a:pt x="234696" y="0"/>
                </a:lnTo>
                <a:lnTo>
                  <a:pt x="293370" y="16763"/>
                </a:lnTo>
                <a:lnTo>
                  <a:pt x="337566" y="59435"/>
                </a:lnTo>
                <a:lnTo>
                  <a:pt x="353715" y="104361"/>
                </a:lnTo>
                <a:lnTo>
                  <a:pt x="350067" y="149351"/>
                </a:lnTo>
                <a:lnTo>
                  <a:pt x="329120" y="189770"/>
                </a:lnTo>
                <a:lnTo>
                  <a:pt x="293370" y="220979"/>
                </a:lnTo>
                <a:lnTo>
                  <a:pt x="265938" y="233934"/>
                </a:lnTo>
                <a:lnTo>
                  <a:pt x="234696" y="235458"/>
                </a:lnTo>
                <a:lnTo>
                  <a:pt x="265938" y="240029"/>
                </a:lnTo>
                <a:lnTo>
                  <a:pt x="318516" y="271272"/>
                </a:lnTo>
                <a:lnTo>
                  <a:pt x="350520" y="323850"/>
                </a:lnTo>
                <a:lnTo>
                  <a:pt x="354330" y="355854"/>
                </a:lnTo>
                <a:lnTo>
                  <a:pt x="350520" y="385572"/>
                </a:lnTo>
                <a:lnTo>
                  <a:pt x="318516" y="439673"/>
                </a:lnTo>
                <a:lnTo>
                  <a:pt x="265938" y="469392"/>
                </a:lnTo>
                <a:lnTo>
                  <a:pt x="234696" y="473964"/>
                </a:lnTo>
                <a:lnTo>
                  <a:pt x="265938" y="477773"/>
                </a:lnTo>
                <a:lnTo>
                  <a:pt x="293370" y="490728"/>
                </a:lnTo>
                <a:lnTo>
                  <a:pt x="318516" y="507492"/>
                </a:lnTo>
                <a:lnTo>
                  <a:pt x="337566" y="532638"/>
                </a:lnTo>
                <a:lnTo>
                  <a:pt x="353272" y="575233"/>
                </a:lnTo>
                <a:lnTo>
                  <a:pt x="351719" y="617148"/>
                </a:lnTo>
                <a:lnTo>
                  <a:pt x="335150" y="655215"/>
                </a:lnTo>
                <a:lnTo>
                  <a:pt x="305808" y="686266"/>
                </a:lnTo>
                <a:lnTo>
                  <a:pt x="265938" y="707136"/>
                </a:lnTo>
                <a:lnTo>
                  <a:pt x="234696" y="711708"/>
                </a:lnTo>
                <a:lnTo>
                  <a:pt x="265938" y="713232"/>
                </a:lnTo>
                <a:lnTo>
                  <a:pt x="293370" y="726186"/>
                </a:lnTo>
                <a:lnTo>
                  <a:pt x="329354" y="757686"/>
                </a:lnTo>
                <a:lnTo>
                  <a:pt x="350167" y="798166"/>
                </a:lnTo>
                <a:lnTo>
                  <a:pt x="353631" y="843232"/>
                </a:lnTo>
                <a:lnTo>
                  <a:pt x="337566" y="888491"/>
                </a:lnTo>
                <a:lnTo>
                  <a:pt x="318516" y="913638"/>
                </a:lnTo>
                <a:lnTo>
                  <a:pt x="293370" y="930402"/>
                </a:lnTo>
                <a:lnTo>
                  <a:pt x="265938" y="942594"/>
                </a:lnTo>
                <a:lnTo>
                  <a:pt x="234696" y="947166"/>
                </a:lnTo>
                <a:lnTo>
                  <a:pt x="0" y="947166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5820321" y="5165597"/>
            <a:ext cx="96520" cy="947419"/>
            <a:chOff x="5820321" y="5165597"/>
            <a:chExt cx="96520" cy="947419"/>
          </a:xfrm>
        </p:grpSpPr>
        <p:sp>
          <p:nvSpPr>
            <p:cNvPr id="34" name="object 34"/>
            <p:cNvSpPr/>
            <p:nvPr/>
          </p:nvSpPr>
          <p:spPr>
            <a:xfrm>
              <a:off x="5839205" y="5165597"/>
              <a:ext cx="0" cy="947419"/>
            </a:xfrm>
            <a:custGeom>
              <a:avLst/>
              <a:gdLst/>
              <a:ahLst/>
              <a:cxnLst/>
              <a:rect l="l" t="t" r="r" b="b"/>
              <a:pathLst>
                <a:path h="947420">
                  <a:moveTo>
                    <a:pt x="0" y="947165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897879" y="5165597"/>
              <a:ext cx="0" cy="947419"/>
            </a:xfrm>
            <a:custGeom>
              <a:avLst/>
              <a:gdLst/>
              <a:ahLst/>
              <a:cxnLst/>
              <a:rect l="l" t="t" r="r" b="b"/>
              <a:pathLst>
                <a:path h="947420">
                  <a:moveTo>
                    <a:pt x="0" y="947165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/>
          <p:nvPr/>
        </p:nvSpPr>
        <p:spPr>
          <a:xfrm>
            <a:off x="6102858" y="5639561"/>
            <a:ext cx="2025014" cy="0"/>
          </a:xfrm>
          <a:custGeom>
            <a:avLst/>
            <a:gdLst/>
            <a:ahLst/>
            <a:cxnLst/>
            <a:rect l="l" t="t" r="r" b="b"/>
            <a:pathLst>
              <a:path w="2025015">
                <a:moveTo>
                  <a:pt x="0" y="0"/>
                </a:moveTo>
                <a:lnTo>
                  <a:pt x="2024633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148828" y="6388608"/>
            <a:ext cx="0" cy="513080"/>
          </a:xfrm>
          <a:custGeom>
            <a:avLst/>
            <a:gdLst/>
            <a:ahLst/>
            <a:cxnLst/>
            <a:rect l="l" t="t" r="r" b="b"/>
            <a:pathLst>
              <a:path h="513079">
                <a:moveTo>
                  <a:pt x="0" y="0"/>
                </a:moveTo>
                <a:lnTo>
                  <a:pt x="0" y="512826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148828" y="5165597"/>
            <a:ext cx="0" cy="906780"/>
          </a:xfrm>
          <a:custGeom>
            <a:avLst/>
            <a:gdLst/>
            <a:ahLst/>
            <a:cxnLst/>
            <a:rect l="l" t="t" r="r" b="b"/>
            <a:pathLst>
              <a:path h="906779">
                <a:moveTo>
                  <a:pt x="0" y="0"/>
                </a:moveTo>
                <a:lnTo>
                  <a:pt x="0" y="90678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7972208" y="4376928"/>
            <a:ext cx="353060" cy="807720"/>
            <a:chOff x="7972208" y="4376928"/>
            <a:chExt cx="353060" cy="807720"/>
          </a:xfrm>
        </p:grpSpPr>
        <p:sp>
          <p:nvSpPr>
            <p:cNvPr id="40" name="object 40"/>
            <p:cNvSpPr/>
            <p:nvPr/>
          </p:nvSpPr>
          <p:spPr>
            <a:xfrm>
              <a:off x="8148827" y="4376928"/>
              <a:ext cx="0" cy="473709"/>
            </a:xfrm>
            <a:custGeom>
              <a:avLst/>
              <a:gdLst/>
              <a:ahLst/>
              <a:cxnLst/>
              <a:rect l="l" t="t" r="r" b="b"/>
              <a:pathLst>
                <a:path h="473710">
                  <a:moveTo>
                    <a:pt x="0" y="0"/>
                  </a:moveTo>
                  <a:lnTo>
                    <a:pt x="0" y="47320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991093" y="4850130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59" h="315595">
                  <a:moveTo>
                    <a:pt x="0" y="0"/>
                  </a:moveTo>
                  <a:lnTo>
                    <a:pt x="0" y="315467"/>
                  </a:lnTo>
                  <a:lnTo>
                    <a:pt x="314706" y="315467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991093" y="4850130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59" h="315595">
                  <a:moveTo>
                    <a:pt x="0" y="0"/>
                  </a:moveTo>
                  <a:lnTo>
                    <a:pt x="0" y="315467"/>
                  </a:lnTo>
                  <a:lnTo>
                    <a:pt x="314706" y="315467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7972208" y="6053493"/>
            <a:ext cx="353060" cy="354330"/>
            <a:chOff x="7972208" y="6053493"/>
            <a:chExt cx="353060" cy="354330"/>
          </a:xfrm>
        </p:grpSpPr>
        <p:sp>
          <p:nvSpPr>
            <p:cNvPr id="44" name="object 44"/>
            <p:cNvSpPr/>
            <p:nvPr/>
          </p:nvSpPr>
          <p:spPr>
            <a:xfrm>
              <a:off x="7991093" y="6072378"/>
              <a:ext cx="314960" cy="316230"/>
            </a:xfrm>
            <a:custGeom>
              <a:avLst/>
              <a:gdLst/>
              <a:ahLst/>
              <a:cxnLst/>
              <a:rect l="l" t="t" r="r" b="b"/>
              <a:pathLst>
                <a:path w="314959" h="316229">
                  <a:moveTo>
                    <a:pt x="0" y="0"/>
                  </a:moveTo>
                  <a:lnTo>
                    <a:pt x="0" y="316229"/>
                  </a:lnTo>
                  <a:lnTo>
                    <a:pt x="314706" y="316229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991093" y="6072378"/>
              <a:ext cx="314960" cy="316230"/>
            </a:xfrm>
            <a:custGeom>
              <a:avLst/>
              <a:gdLst/>
              <a:ahLst/>
              <a:cxnLst/>
              <a:rect l="l" t="t" r="r" b="b"/>
              <a:pathLst>
                <a:path w="314959" h="316229">
                  <a:moveTo>
                    <a:pt x="0" y="0"/>
                  </a:moveTo>
                  <a:lnTo>
                    <a:pt x="0" y="316229"/>
                  </a:lnTo>
                  <a:lnTo>
                    <a:pt x="314706" y="316229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3567086" y="4358043"/>
            <a:ext cx="824230" cy="589280"/>
            <a:chOff x="3567086" y="4358043"/>
            <a:chExt cx="824230" cy="589280"/>
          </a:xfrm>
        </p:grpSpPr>
        <p:sp>
          <p:nvSpPr>
            <p:cNvPr id="47" name="object 47"/>
            <p:cNvSpPr/>
            <p:nvPr/>
          </p:nvSpPr>
          <p:spPr>
            <a:xfrm>
              <a:off x="3585971" y="4692396"/>
              <a:ext cx="629920" cy="235585"/>
            </a:xfrm>
            <a:custGeom>
              <a:avLst/>
              <a:gdLst/>
              <a:ahLst/>
              <a:cxnLst/>
              <a:rect l="l" t="t" r="r" b="b"/>
              <a:pathLst>
                <a:path w="629920" h="235585">
                  <a:moveTo>
                    <a:pt x="629412" y="157733"/>
                  </a:moveTo>
                  <a:lnTo>
                    <a:pt x="616458" y="204215"/>
                  </a:lnTo>
                  <a:lnTo>
                    <a:pt x="576834" y="233171"/>
                  </a:lnTo>
                  <a:lnTo>
                    <a:pt x="551688" y="235457"/>
                  </a:lnTo>
                  <a:lnTo>
                    <a:pt x="526542" y="233171"/>
                  </a:lnTo>
                  <a:lnTo>
                    <a:pt x="503682" y="220979"/>
                  </a:lnTo>
                  <a:lnTo>
                    <a:pt x="486918" y="204215"/>
                  </a:lnTo>
                  <a:lnTo>
                    <a:pt x="476250" y="180593"/>
                  </a:lnTo>
                  <a:lnTo>
                    <a:pt x="471678" y="157733"/>
                  </a:lnTo>
                  <a:lnTo>
                    <a:pt x="470154" y="180593"/>
                  </a:lnTo>
                  <a:lnTo>
                    <a:pt x="459486" y="204215"/>
                  </a:lnTo>
                  <a:lnTo>
                    <a:pt x="440436" y="220979"/>
                  </a:lnTo>
                  <a:lnTo>
                    <a:pt x="419862" y="233171"/>
                  </a:lnTo>
                  <a:lnTo>
                    <a:pt x="394716" y="235457"/>
                  </a:lnTo>
                  <a:lnTo>
                    <a:pt x="369570" y="233171"/>
                  </a:lnTo>
                  <a:lnTo>
                    <a:pt x="345948" y="220979"/>
                  </a:lnTo>
                  <a:lnTo>
                    <a:pt x="329184" y="204215"/>
                  </a:lnTo>
                  <a:lnTo>
                    <a:pt x="319278" y="180593"/>
                  </a:lnTo>
                  <a:lnTo>
                    <a:pt x="314706" y="157733"/>
                  </a:lnTo>
                  <a:lnTo>
                    <a:pt x="312420" y="180593"/>
                  </a:lnTo>
                  <a:lnTo>
                    <a:pt x="301752" y="204215"/>
                  </a:lnTo>
                  <a:lnTo>
                    <a:pt x="283464" y="220979"/>
                  </a:lnTo>
                  <a:lnTo>
                    <a:pt x="262128" y="233171"/>
                  </a:lnTo>
                  <a:lnTo>
                    <a:pt x="236982" y="235457"/>
                  </a:lnTo>
                  <a:lnTo>
                    <a:pt x="211836" y="233171"/>
                  </a:lnTo>
                  <a:lnTo>
                    <a:pt x="188976" y="220979"/>
                  </a:lnTo>
                  <a:lnTo>
                    <a:pt x="172212" y="204215"/>
                  </a:lnTo>
                  <a:lnTo>
                    <a:pt x="161544" y="180593"/>
                  </a:lnTo>
                  <a:lnTo>
                    <a:pt x="157734" y="157733"/>
                  </a:lnTo>
                  <a:lnTo>
                    <a:pt x="155448" y="180593"/>
                  </a:lnTo>
                  <a:lnTo>
                    <a:pt x="144780" y="204215"/>
                  </a:lnTo>
                  <a:lnTo>
                    <a:pt x="125730" y="220979"/>
                  </a:lnTo>
                  <a:lnTo>
                    <a:pt x="105156" y="233171"/>
                  </a:lnTo>
                  <a:lnTo>
                    <a:pt x="80010" y="235457"/>
                  </a:lnTo>
                  <a:lnTo>
                    <a:pt x="54864" y="233171"/>
                  </a:lnTo>
                  <a:lnTo>
                    <a:pt x="31242" y="220979"/>
                  </a:lnTo>
                  <a:lnTo>
                    <a:pt x="14478" y="204215"/>
                  </a:lnTo>
                  <a:lnTo>
                    <a:pt x="4571" y="180593"/>
                  </a:lnTo>
                  <a:lnTo>
                    <a:pt x="0" y="157733"/>
                  </a:lnTo>
                </a:path>
                <a:path w="629920" h="235585">
                  <a:moveTo>
                    <a:pt x="629412" y="157733"/>
                  </a:moveTo>
                  <a:lnTo>
                    <a:pt x="629412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585971" y="4692396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4">
                  <a:moveTo>
                    <a:pt x="0" y="157733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057649" y="4376928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60" h="315595">
                  <a:moveTo>
                    <a:pt x="0" y="0"/>
                  </a:moveTo>
                  <a:lnTo>
                    <a:pt x="0" y="315467"/>
                  </a:lnTo>
                  <a:lnTo>
                    <a:pt x="314706" y="315467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057649" y="4376928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60" h="315595">
                  <a:moveTo>
                    <a:pt x="0" y="0"/>
                  </a:moveTo>
                  <a:lnTo>
                    <a:pt x="0" y="315467"/>
                  </a:lnTo>
                  <a:lnTo>
                    <a:pt x="314706" y="315467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/>
          <p:nvPr/>
        </p:nvSpPr>
        <p:spPr>
          <a:xfrm>
            <a:off x="1738122" y="5262371"/>
            <a:ext cx="746760" cy="749300"/>
          </a:xfrm>
          <a:custGeom>
            <a:avLst/>
            <a:gdLst/>
            <a:ahLst/>
            <a:cxnLst/>
            <a:rect l="l" t="t" r="r" b="b"/>
            <a:pathLst>
              <a:path w="746760" h="749300">
                <a:moveTo>
                  <a:pt x="0" y="0"/>
                </a:moveTo>
                <a:lnTo>
                  <a:pt x="0" y="749046"/>
                </a:lnTo>
                <a:lnTo>
                  <a:pt x="746760" y="524255"/>
                </a:lnTo>
                <a:lnTo>
                  <a:pt x="746760" y="225551"/>
                </a:lnTo>
                <a:lnTo>
                  <a:pt x="0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738122" y="4888229"/>
            <a:ext cx="0" cy="229870"/>
          </a:xfrm>
          <a:custGeom>
            <a:avLst/>
            <a:gdLst/>
            <a:ahLst/>
            <a:cxnLst/>
            <a:rect l="l" t="t" r="r" b="b"/>
            <a:pathLst>
              <a:path h="229870">
                <a:moveTo>
                  <a:pt x="0" y="0"/>
                </a:moveTo>
                <a:lnTo>
                  <a:pt x="0" y="229362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861566" y="5637276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616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484882" y="5786628"/>
            <a:ext cx="0" cy="456565"/>
          </a:xfrm>
          <a:custGeom>
            <a:avLst/>
            <a:gdLst/>
            <a:ahLst/>
            <a:cxnLst/>
            <a:rect l="l" t="t" r="r" b="b"/>
            <a:pathLst>
              <a:path h="456564">
                <a:moveTo>
                  <a:pt x="0" y="0"/>
                </a:moveTo>
                <a:lnTo>
                  <a:pt x="0" y="456438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55826" y="5098541"/>
            <a:ext cx="163830" cy="163830"/>
          </a:xfrm>
          <a:custGeom>
            <a:avLst/>
            <a:gdLst/>
            <a:ahLst/>
            <a:cxnLst/>
            <a:rect l="l" t="t" r="r" b="b"/>
            <a:pathLst>
              <a:path w="163830" h="163829">
                <a:moveTo>
                  <a:pt x="163830" y="0"/>
                </a:moveTo>
                <a:lnTo>
                  <a:pt x="0" y="0"/>
                </a:lnTo>
                <a:lnTo>
                  <a:pt x="82296" y="163830"/>
                </a:lnTo>
                <a:lnTo>
                  <a:pt x="1638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97607" y="5554979"/>
            <a:ext cx="163195" cy="163830"/>
          </a:xfrm>
          <a:custGeom>
            <a:avLst/>
            <a:gdLst/>
            <a:ahLst/>
            <a:cxnLst/>
            <a:rect l="l" t="t" r="r" b="b"/>
            <a:pathLst>
              <a:path w="163194" h="163829">
                <a:moveTo>
                  <a:pt x="163068" y="82296"/>
                </a:moveTo>
                <a:lnTo>
                  <a:pt x="0" y="0"/>
                </a:lnTo>
                <a:lnTo>
                  <a:pt x="0" y="163830"/>
                </a:lnTo>
                <a:lnTo>
                  <a:pt x="163068" y="822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402585" y="6221729"/>
            <a:ext cx="163830" cy="165100"/>
          </a:xfrm>
          <a:custGeom>
            <a:avLst/>
            <a:gdLst/>
            <a:ahLst/>
            <a:cxnLst/>
            <a:rect l="l" t="t" r="r" b="b"/>
            <a:pathLst>
              <a:path w="163830" h="165100">
                <a:moveTo>
                  <a:pt x="163830" y="0"/>
                </a:moveTo>
                <a:lnTo>
                  <a:pt x="0" y="0"/>
                </a:lnTo>
                <a:lnTo>
                  <a:pt x="82296" y="164592"/>
                </a:lnTo>
                <a:lnTo>
                  <a:pt x="1638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474214" y="5639561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625089" y="5639561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775966" y="5639561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927604" y="5639561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078479" y="5639561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229355" y="5639561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380232" y="5639561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0" y="0"/>
                </a:moveTo>
                <a:lnTo>
                  <a:pt x="4876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65"/>
          <p:cNvGrpSpPr/>
          <p:nvPr/>
        </p:nvGrpSpPr>
        <p:grpSpPr>
          <a:xfrm>
            <a:off x="1561503" y="4555401"/>
            <a:ext cx="353060" cy="353695"/>
            <a:chOff x="1561503" y="4555401"/>
            <a:chExt cx="353060" cy="353695"/>
          </a:xfrm>
        </p:grpSpPr>
        <p:sp>
          <p:nvSpPr>
            <p:cNvPr id="66" name="object 66"/>
            <p:cNvSpPr/>
            <p:nvPr/>
          </p:nvSpPr>
          <p:spPr>
            <a:xfrm>
              <a:off x="1580388" y="4574285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60" h="315595">
                  <a:moveTo>
                    <a:pt x="0" y="0"/>
                  </a:moveTo>
                  <a:lnTo>
                    <a:pt x="0" y="315468"/>
                  </a:lnTo>
                  <a:lnTo>
                    <a:pt x="314706" y="315468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580388" y="4574285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60" h="315595">
                  <a:moveTo>
                    <a:pt x="0" y="0"/>
                  </a:moveTo>
                  <a:lnTo>
                    <a:pt x="0" y="315468"/>
                  </a:lnTo>
                  <a:lnTo>
                    <a:pt x="314706" y="315468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8" name="object 7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214</a:t>
            </a:fld>
            <a:endParaRPr spc="-25" dirty="0"/>
          </a:p>
        </p:txBody>
      </p:sp>
      <p:sp>
        <p:nvSpPr>
          <p:cNvPr id="72" name="object 72"/>
          <p:cNvSpPr txBox="1"/>
          <p:nvPr/>
        </p:nvSpPr>
        <p:spPr>
          <a:xfrm>
            <a:off x="1824482" y="1205738"/>
            <a:ext cx="72066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70309F"/>
                </a:solidFill>
                <a:latin typeface="Arial Unicode MS"/>
                <a:cs typeface="Arial Unicode MS"/>
              </a:rPr>
              <a:t>Filosofía </a:t>
            </a:r>
            <a:r>
              <a:rPr sz="3000" spc="80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spc="110" dirty="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dirty="0">
                <a:solidFill>
                  <a:srgbClr val="70309F"/>
                </a:solidFill>
                <a:latin typeface="Arial Unicode MS"/>
                <a:cs typeface="Arial Unicode MS"/>
              </a:rPr>
              <a:t>y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spc="110" dirty="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spc="-10" dirty="0">
                <a:solidFill>
                  <a:srgbClr val="70309F"/>
                </a:solidFill>
                <a:latin typeface="Arial Unicode MS"/>
                <a:cs typeface="Arial Unicode MS"/>
              </a:rPr>
              <a:t>secuencial</a:t>
            </a:r>
            <a:endParaRPr sz="3000">
              <a:latin typeface="Arial Unicode MS"/>
              <a:cs typeface="Arial Unicode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678939" y="2088196"/>
            <a:ext cx="6430645" cy="1892935"/>
          </a:xfrm>
          <a:prstGeom prst="rect">
            <a:avLst/>
          </a:prstGeom>
        </p:spPr>
        <p:txBody>
          <a:bodyPr vert="horz" wrap="square" lIns="0" tIns="177800" rIns="0" bIns="0" rtlCol="0">
            <a:spAutoFit/>
          </a:bodyPr>
          <a:lstStyle/>
          <a:p>
            <a:pPr marL="234315" indent="-222250">
              <a:lnSpc>
                <a:spcPct val="100000"/>
              </a:lnSpc>
              <a:spcBef>
                <a:spcPts val="1400"/>
              </a:spcBef>
              <a:buChar char="–"/>
              <a:tabLst>
                <a:tab pos="234950" algn="l"/>
              </a:tabLst>
            </a:pPr>
            <a:r>
              <a:rPr sz="2300" dirty="0">
                <a:latin typeface="Arial Unicode MS"/>
                <a:cs typeface="Arial Unicode MS"/>
              </a:rPr>
              <a:t>Viaje</a:t>
            </a:r>
            <a:r>
              <a:rPr sz="2300" spc="-45" dirty="0">
                <a:latin typeface="Arial Unicode MS"/>
                <a:cs typeface="Arial Unicode MS"/>
              </a:rPr>
              <a:t> </a:t>
            </a:r>
            <a:r>
              <a:rPr sz="2300" spc="-10" dirty="0">
                <a:latin typeface="Arial Unicode MS"/>
                <a:cs typeface="Arial Unicode MS"/>
              </a:rPr>
              <a:t>secuencial</a:t>
            </a:r>
            <a:endParaRPr sz="2300">
              <a:latin typeface="Arial Unicode MS"/>
              <a:cs typeface="Arial Unicode MS"/>
            </a:endParaRPr>
          </a:p>
          <a:p>
            <a:pPr marL="598805" lvl="1" indent="-129539">
              <a:lnSpc>
                <a:spcPct val="100000"/>
              </a:lnSpc>
              <a:spcBef>
                <a:spcPts val="900"/>
              </a:spcBef>
              <a:buChar char="•"/>
              <a:tabLst>
                <a:tab pos="599440" algn="l"/>
              </a:tabLst>
            </a:pPr>
            <a:r>
              <a:rPr sz="1600" spc="-105" dirty="0">
                <a:latin typeface="Arial Unicode MS"/>
                <a:cs typeface="Arial Unicode MS"/>
              </a:rPr>
              <a:t>Se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utiliza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para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80" dirty="0">
                <a:latin typeface="Arial Unicode MS"/>
                <a:cs typeface="Arial Unicode MS"/>
              </a:rPr>
              <a:t>poner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máquina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fuera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línea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(sin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fallas)</a:t>
            </a:r>
            <a:endParaRPr sz="1600">
              <a:latin typeface="Arial Unicode MS"/>
              <a:cs typeface="Arial Unicode MS"/>
            </a:endParaRPr>
          </a:p>
          <a:p>
            <a:pPr marL="1052195" lvl="2" indent="-125730">
              <a:lnSpc>
                <a:spcPct val="100000"/>
              </a:lnSpc>
              <a:spcBef>
                <a:spcPts val="1015"/>
              </a:spcBef>
              <a:buChar char="–"/>
              <a:tabLst>
                <a:tab pos="1052830" algn="l"/>
              </a:tabLst>
            </a:pPr>
            <a:r>
              <a:rPr sz="1300" dirty="0">
                <a:latin typeface="Arial Unicode MS"/>
                <a:cs typeface="Arial Unicode MS"/>
              </a:rPr>
              <a:t>Los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spc="60" dirty="0">
                <a:latin typeface="Arial Unicode MS"/>
                <a:cs typeface="Arial Unicode MS"/>
              </a:rPr>
              <a:t>interruptores</a:t>
            </a:r>
            <a:r>
              <a:rPr sz="1300" spc="114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del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spc="50" dirty="0">
                <a:latin typeface="Arial Unicode MS"/>
                <a:cs typeface="Arial Unicode MS"/>
              </a:rPr>
              <a:t>generador</a:t>
            </a:r>
            <a:r>
              <a:rPr sz="1300" spc="114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y</a:t>
            </a:r>
            <a:r>
              <a:rPr sz="1300" spc="114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del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excitador</a:t>
            </a:r>
            <a:r>
              <a:rPr sz="1300" spc="114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están</a:t>
            </a:r>
            <a:r>
              <a:rPr sz="1300" spc="114" dirty="0">
                <a:latin typeface="Arial Unicode MS"/>
                <a:cs typeface="Arial Unicode MS"/>
              </a:rPr>
              <a:t> </a:t>
            </a:r>
            <a:r>
              <a:rPr sz="1300" dirty="0">
                <a:latin typeface="Arial Unicode MS"/>
                <a:cs typeface="Arial Unicode MS"/>
              </a:rPr>
              <a:t>disparados</a:t>
            </a:r>
            <a:r>
              <a:rPr sz="1300" spc="110" dirty="0">
                <a:latin typeface="Arial Unicode MS"/>
                <a:cs typeface="Arial Unicode MS"/>
              </a:rPr>
              <a:t> </a:t>
            </a:r>
            <a:r>
              <a:rPr sz="1300" spc="-20" dirty="0">
                <a:latin typeface="Arial Unicode MS"/>
                <a:cs typeface="Arial Unicode MS"/>
              </a:rPr>
              <a:t>(94)</a:t>
            </a:r>
            <a:endParaRPr sz="1300">
              <a:latin typeface="Arial Unicode MS"/>
              <a:cs typeface="Arial Unicode MS"/>
            </a:endParaRPr>
          </a:p>
          <a:p>
            <a:pPr marL="1090930" lvl="2" indent="-164465">
              <a:lnSpc>
                <a:spcPct val="100000"/>
              </a:lnSpc>
              <a:spcBef>
                <a:spcPts val="635"/>
              </a:spcBef>
              <a:buChar char="–"/>
              <a:tabLst>
                <a:tab pos="1091565" algn="l"/>
              </a:tabLst>
            </a:pPr>
            <a:r>
              <a:rPr sz="1700" dirty="0">
                <a:latin typeface="Arial Unicode MS"/>
                <a:cs typeface="Arial Unicode MS"/>
              </a:rPr>
              <a:t>Apagado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del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spc="120" dirty="0">
                <a:latin typeface="Arial Unicode MS"/>
                <a:cs typeface="Arial Unicode MS"/>
              </a:rPr>
              <a:t>motor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spc="90" dirty="0">
                <a:latin typeface="Arial Unicode MS"/>
                <a:cs typeface="Arial Unicode MS"/>
              </a:rPr>
              <a:t>primario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iniciado</a:t>
            </a:r>
            <a:r>
              <a:rPr sz="1700" spc="40" dirty="0">
                <a:latin typeface="Arial Unicode MS"/>
                <a:cs typeface="Arial Unicode MS"/>
              </a:rPr>
              <a:t> </a:t>
            </a:r>
            <a:r>
              <a:rPr sz="1700" spc="-20" dirty="0">
                <a:latin typeface="Arial Unicode MS"/>
                <a:cs typeface="Arial Unicode MS"/>
              </a:rPr>
              <a:t>(94)</a:t>
            </a:r>
            <a:endParaRPr sz="1700">
              <a:latin typeface="Arial Unicode MS"/>
              <a:cs typeface="Arial Unicode MS"/>
            </a:endParaRPr>
          </a:p>
          <a:p>
            <a:pPr marL="1081405" lvl="2" indent="-154940">
              <a:lnSpc>
                <a:spcPct val="100000"/>
              </a:lnSpc>
              <a:spcBef>
                <a:spcPts val="650"/>
              </a:spcBef>
              <a:buChar char="–"/>
              <a:tabLst>
                <a:tab pos="1082040" algn="l"/>
              </a:tabLst>
            </a:pPr>
            <a:r>
              <a:rPr sz="1600" spc="-105" dirty="0">
                <a:latin typeface="Arial Unicode MS"/>
                <a:cs typeface="Arial Unicode MS"/>
              </a:rPr>
              <a:t>Se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inicia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spc="45" dirty="0">
                <a:latin typeface="Arial Unicode MS"/>
                <a:cs typeface="Arial Unicode MS"/>
              </a:rPr>
              <a:t>transferencia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auxiliar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(si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se</a:t>
            </a:r>
            <a:r>
              <a:rPr sz="1600" spc="15" dirty="0">
                <a:latin typeface="Arial Unicode MS"/>
                <a:cs typeface="Arial Unicode MS"/>
              </a:rPr>
              <a:t> </a:t>
            </a:r>
            <a:r>
              <a:rPr sz="1600" spc="-20" dirty="0">
                <a:latin typeface="Arial Unicode MS"/>
                <a:cs typeface="Arial Unicode MS"/>
              </a:rPr>
              <a:t>usa)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057650" y="4376928"/>
            <a:ext cx="314960" cy="31559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1250" b="1" spc="-45" dirty="0">
                <a:latin typeface="Trebuchet MS"/>
                <a:cs typeface="Trebuchet MS"/>
              </a:rPr>
              <a:t>F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580388" y="4574285"/>
            <a:ext cx="314960" cy="31559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sz="1250" b="1" spc="-45" dirty="0">
                <a:latin typeface="Trebuchet MS"/>
                <a:cs typeface="Trebuchet MS"/>
              </a:rPr>
              <a:t>T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075168" y="4978146"/>
            <a:ext cx="26797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-10" dirty="0">
                <a:latin typeface="Trebuchet MS"/>
                <a:cs typeface="Trebuchet MS"/>
              </a:rPr>
              <a:t>GRAMO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075168" y="6202680"/>
            <a:ext cx="26797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-10" dirty="0">
                <a:latin typeface="Trebuchet MS"/>
                <a:cs typeface="Trebuchet MS"/>
              </a:rPr>
              <a:t>GRAMO</a:t>
            </a:r>
            <a:endParaRPr sz="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8708" y="2099933"/>
            <a:ext cx="6839831" cy="442780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5869940" y="1205738"/>
            <a:ext cx="33788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85" dirty="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sz="3000" spc="-3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spc="-10" dirty="0">
                <a:solidFill>
                  <a:srgbClr val="70309F"/>
                </a:solidFill>
                <a:latin typeface="Arial Unicode MS"/>
                <a:cs typeface="Arial Unicode MS"/>
              </a:rPr>
              <a:t>secuencial</a:t>
            </a:r>
            <a:endParaRPr sz="3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33820" y="336878"/>
            <a:ext cx="3219450" cy="947419"/>
          </a:xfrm>
          <a:prstGeom prst="rect">
            <a:avLst/>
          </a:prstGeom>
        </p:spPr>
        <p:txBody>
          <a:bodyPr vert="horz" wrap="square" lIns="0" tIns="186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sz="950" b="1" spc="-65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400" b="1" spc="-94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950" b="1" spc="4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1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25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35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17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950" b="1" spc="-35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5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-10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95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950" b="1" spc="-22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950" b="1" spc="-4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950" b="1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950" b="1" spc="-34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-15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950" b="1" spc="-29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950" b="1" spc="-25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5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1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000" b="1" spc="-4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950" b="1" spc="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45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000" b="1" spc="-6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950" b="1" spc="-43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000" b="1" spc="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950" b="1" spc="-3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000" b="1" spc="-19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950" b="1" spc="-459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300" b="1" spc="-6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000" b="1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000" b="1" spc="-3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00" b="1" spc="45" dirty="0">
                <a:solidFill>
                  <a:srgbClr val="FFFFFF"/>
                </a:solidFill>
                <a:latin typeface="Trebuchet MS"/>
                <a:cs typeface="Trebuchet MS"/>
              </a:rPr>
              <a:t>ari</a:t>
            </a:r>
            <a:r>
              <a:rPr sz="1300" b="1" spc="-250" dirty="0">
                <a:solidFill>
                  <a:srgbClr val="FFFFFF"/>
                </a:solidFill>
                <a:latin typeface="Trebuchet MS"/>
                <a:cs typeface="Trebuchet MS"/>
              </a:rPr>
              <a:t>z</a:t>
            </a:r>
            <a:r>
              <a:rPr sz="2400" b="1" spc="-96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300" b="1" spc="4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300" b="1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32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6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05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47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96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58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400" b="1" spc="-62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63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136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65" dirty="0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sz="1400" b="1" spc="-21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b="1" spc="-1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8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39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95" dirty="0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  <a:p>
            <a:pPr marL="875665">
              <a:lnSpc>
                <a:spcPct val="100000"/>
              </a:lnSpc>
              <a:spcBef>
                <a:spcPts val="970"/>
              </a:spcBef>
            </a:pPr>
            <a:r>
              <a:rPr sz="1700" spc="50" dirty="0">
                <a:solidFill>
                  <a:srgbClr val="FFFFFF"/>
                </a:solidFill>
                <a:latin typeface="Arial Unicode MS"/>
                <a:cs typeface="Arial Unicode MS"/>
              </a:rPr>
              <a:t>Disparo</a:t>
            </a:r>
            <a:r>
              <a:rPr sz="1700" spc="-35" dirty="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Arial Unicode MS"/>
                <a:cs typeface="Arial Unicode MS"/>
              </a:rPr>
              <a:t>secuencial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216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1526539" y="1205738"/>
            <a:ext cx="7504430" cy="4631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0515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70309F"/>
                </a:solidFill>
                <a:latin typeface="Arial Unicode MS"/>
                <a:cs typeface="Arial Unicode MS"/>
              </a:rPr>
              <a:t>Filosofía </a:t>
            </a:r>
            <a:r>
              <a:rPr sz="3000" spc="80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spc="110" dirty="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dirty="0">
                <a:solidFill>
                  <a:srgbClr val="70309F"/>
                </a:solidFill>
                <a:latin typeface="Arial Unicode MS"/>
                <a:cs typeface="Arial Unicode MS"/>
              </a:rPr>
              <a:t>y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spc="110" dirty="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sz="3000" spc="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3000" spc="-10" dirty="0">
                <a:solidFill>
                  <a:srgbClr val="70309F"/>
                </a:solidFill>
                <a:latin typeface="Arial Unicode MS"/>
                <a:cs typeface="Arial Unicode MS"/>
              </a:rPr>
              <a:t>secuencial</a:t>
            </a:r>
            <a:endParaRPr sz="30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0">
              <a:latin typeface="Arial Unicode MS"/>
              <a:cs typeface="Arial Unicode MS"/>
            </a:endParaRPr>
          </a:p>
          <a:p>
            <a:pPr marL="230504" indent="-218440">
              <a:lnSpc>
                <a:spcPct val="100000"/>
              </a:lnSpc>
              <a:buChar char="•"/>
              <a:tabLst>
                <a:tab pos="231140" algn="l"/>
              </a:tabLst>
            </a:pPr>
            <a:r>
              <a:rPr sz="2700" spc="90" dirty="0">
                <a:latin typeface="Arial Unicode MS"/>
                <a:cs typeface="Arial Unicode MS"/>
              </a:rPr>
              <a:t>Turbina</a:t>
            </a:r>
            <a:r>
              <a:rPr sz="2700" spc="-35" dirty="0">
                <a:latin typeface="Arial Unicode MS"/>
                <a:cs typeface="Arial Unicode MS"/>
              </a:rPr>
              <a:t> </a:t>
            </a:r>
            <a:r>
              <a:rPr sz="2700" spc="75" dirty="0">
                <a:latin typeface="Arial Unicode MS"/>
                <a:cs typeface="Arial Unicode MS"/>
              </a:rPr>
              <a:t>de</a:t>
            </a:r>
            <a:r>
              <a:rPr sz="2700" spc="-35" dirty="0">
                <a:latin typeface="Arial Unicode MS"/>
                <a:cs typeface="Arial Unicode MS"/>
              </a:rPr>
              <a:t> </a:t>
            </a:r>
            <a:r>
              <a:rPr sz="2700" spc="85" dirty="0">
                <a:latin typeface="Arial Unicode MS"/>
                <a:cs typeface="Arial Unicode MS"/>
              </a:rPr>
              <a:t>retroceso</a:t>
            </a:r>
            <a:r>
              <a:rPr sz="2700" spc="-35" dirty="0">
                <a:latin typeface="Arial Unicode MS"/>
                <a:cs typeface="Arial Unicode MS"/>
              </a:rPr>
              <a:t> </a:t>
            </a:r>
            <a:r>
              <a:rPr sz="2700" dirty="0">
                <a:latin typeface="Arial Unicode MS"/>
                <a:cs typeface="Arial Unicode MS"/>
              </a:rPr>
              <a:t>y</a:t>
            </a:r>
            <a:r>
              <a:rPr sz="2700" spc="-35" dirty="0">
                <a:latin typeface="Arial Unicode MS"/>
                <a:cs typeface="Arial Unicode MS"/>
              </a:rPr>
              <a:t> </a:t>
            </a:r>
            <a:r>
              <a:rPr sz="2700" spc="60" dirty="0">
                <a:latin typeface="Arial Unicode MS"/>
                <a:cs typeface="Arial Unicode MS"/>
              </a:rPr>
              <a:t>excitación</a:t>
            </a:r>
            <a:endParaRPr sz="2700">
              <a:latin typeface="Arial Unicode MS"/>
              <a:cs typeface="Arial Unicode MS"/>
            </a:endParaRPr>
          </a:p>
          <a:p>
            <a:pPr marL="755650" marR="611505" lvl="1" indent="-285750">
              <a:lnSpc>
                <a:spcPct val="104299"/>
              </a:lnSpc>
              <a:spcBef>
                <a:spcPts val="580"/>
              </a:spcBef>
              <a:buChar char="–"/>
              <a:tabLst>
                <a:tab pos="692150" algn="l"/>
              </a:tabLst>
            </a:pPr>
            <a:r>
              <a:rPr sz="2300" dirty="0">
                <a:latin typeface="Arial Unicode MS"/>
                <a:cs typeface="Arial Unicode MS"/>
              </a:rPr>
              <a:t>Reducir</a:t>
            </a:r>
            <a:r>
              <a:rPr sz="2300" spc="20" dirty="0">
                <a:latin typeface="Arial Unicode MS"/>
                <a:cs typeface="Arial Unicode MS"/>
              </a:rPr>
              <a:t> </a:t>
            </a:r>
            <a:r>
              <a:rPr sz="2300" dirty="0">
                <a:latin typeface="Arial Unicode MS"/>
                <a:cs typeface="Arial Unicode MS"/>
              </a:rPr>
              <a:t>la</a:t>
            </a:r>
            <a:r>
              <a:rPr sz="2300" spc="20" dirty="0">
                <a:latin typeface="Arial Unicode MS"/>
                <a:cs typeface="Arial Unicode MS"/>
              </a:rPr>
              <a:t> </a:t>
            </a:r>
            <a:r>
              <a:rPr sz="2300" spc="60" dirty="0">
                <a:latin typeface="Arial Unicode MS"/>
                <a:cs typeface="Arial Unicode MS"/>
              </a:rPr>
              <a:t>excitación</a:t>
            </a:r>
            <a:r>
              <a:rPr sz="2300" spc="20" dirty="0">
                <a:latin typeface="Arial Unicode MS"/>
                <a:cs typeface="Arial Unicode MS"/>
              </a:rPr>
              <a:t> </a:t>
            </a:r>
            <a:r>
              <a:rPr sz="2300" spc="80" dirty="0">
                <a:latin typeface="Arial Unicode MS"/>
                <a:cs typeface="Arial Unicode MS"/>
              </a:rPr>
              <a:t>para</a:t>
            </a:r>
            <a:r>
              <a:rPr sz="2300" spc="20" dirty="0">
                <a:latin typeface="Arial Unicode MS"/>
                <a:cs typeface="Arial Unicode MS"/>
              </a:rPr>
              <a:t> </a:t>
            </a:r>
            <a:r>
              <a:rPr sz="2300" spc="130" dirty="0">
                <a:latin typeface="Arial Unicode MS"/>
                <a:cs typeface="Arial Unicode MS"/>
              </a:rPr>
              <a:t>permitir</a:t>
            </a:r>
            <a:r>
              <a:rPr sz="2300" spc="20" dirty="0">
                <a:latin typeface="Arial Unicode MS"/>
                <a:cs typeface="Arial Unicode MS"/>
              </a:rPr>
              <a:t> </a:t>
            </a:r>
            <a:r>
              <a:rPr sz="2300" spc="85" dirty="0">
                <a:latin typeface="Arial Unicode MS"/>
                <a:cs typeface="Arial Unicode MS"/>
              </a:rPr>
              <a:t>una</a:t>
            </a:r>
            <a:r>
              <a:rPr sz="2300" spc="20" dirty="0">
                <a:latin typeface="Arial Unicode MS"/>
                <a:cs typeface="Arial Unicode MS"/>
              </a:rPr>
              <a:t> </a:t>
            </a:r>
            <a:r>
              <a:rPr sz="2300" spc="105" dirty="0">
                <a:latin typeface="Arial Unicode MS"/>
                <a:cs typeface="Arial Unicode MS"/>
              </a:rPr>
              <a:t>mejor </a:t>
            </a:r>
            <a:r>
              <a:rPr sz="2300" spc="90" dirty="0">
                <a:latin typeface="Arial Unicode MS"/>
                <a:cs typeface="Arial Unicode MS"/>
              </a:rPr>
              <a:t>medición</a:t>
            </a:r>
            <a:r>
              <a:rPr sz="2300" spc="-35" dirty="0">
                <a:latin typeface="Arial Unicode MS"/>
                <a:cs typeface="Arial Unicode MS"/>
              </a:rPr>
              <a:t> </a:t>
            </a:r>
            <a:r>
              <a:rPr sz="2300" spc="60" dirty="0">
                <a:latin typeface="Arial Unicode MS"/>
                <a:cs typeface="Arial Unicode MS"/>
              </a:rPr>
              <a:t>de</a:t>
            </a:r>
            <a:r>
              <a:rPr sz="2300" spc="-35" dirty="0">
                <a:latin typeface="Arial Unicode MS"/>
                <a:cs typeface="Arial Unicode MS"/>
              </a:rPr>
              <a:t> </a:t>
            </a:r>
            <a:r>
              <a:rPr sz="2300" spc="75" dirty="0">
                <a:latin typeface="Arial Unicode MS"/>
                <a:cs typeface="Arial Unicode MS"/>
              </a:rPr>
              <a:t>potencia</a:t>
            </a:r>
            <a:r>
              <a:rPr sz="2300" spc="-35" dirty="0">
                <a:latin typeface="Arial Unicode MS"/>
                <a:cs typeface="Arial Unicode MS"/>
              </a:rPr>
              <a:t> </a:t>
            </a:r>
            <a:r>
              <a:rPr sz="2300" spc="55" dirty="0">
                <a:latin typeface="Arial Unicode MS"/>
                <a:cs typeface="Arial Unicode MS"/>
              </a:rPr>
              <a:t>más</a:t>
            </a:r>
            <a:r>
              <a:rPr sz="2300" spc="-35" dirty="0">
                <a:latin typeface="Arial Unicode MS"/>
                <a:cs typeface="Arial Unicode MS"/>
              </a:rPr>
              <a:t> </a:t>
            </a:r>
            <a:r>
              <a:rPr sz="2300" spc="-10" dirty="0">
                <a:latin typeface="Arial Unicode MS"/>
                <a:cs typeface="Arial Unicode MS"/>
              </a:rPr>
              <a:t>fácil</a:t>
            </a:r>
            <a:endParaRPr sz="23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70"/>
              </a:spcBef>
              <a:buFont typeface="Arial Unicode MS"/>
              <a:buChar char="–"/>
            </a:pPr>
            <a:endParaRPr sz="1750">
              <a:latin typeface="Arial Unicode MS"/>
              <a:cs typeface="Arial Unicode MS"/>
            </a:endParaRPr>
          </a:p>
          <a:p>
            <a:pPr marL="230504" indent="-218440">
              <a:lnSpc>
                <a:spcPct val="100000"/>
              </a:lnSpc>
              <a:buChar char="•"/>
              <a:tabLst>
                <a:tab pos="231140" algn="l"/>
              </a:tabLst>
            </a:pPr>
            <a:r>
              <a:rPr sz="2700" spc="90" dirty="0">
                <a:latin typeface="Arial Unicode MS"/>
                <a:cs typeface="Arial Unicode MS"/>
              </a:rPr>
              <a:t>Iniciar</a:t>
            </a:r>
            <a:r>
              <a:rPr sz="2700" spc="70" dirty="0">
                <a:latin typeface="Arial Unicode MS"/>
                <a:cs typeface="Arial Unicode MS"/>
              </a:rPr>
              <a:t> </a:t>
            </a:r>
            <a:r>
              <a:rPr sz="2700" dirty="0">
                <a:latin typeface="Arial Unicode MS"/>
                <a:cs typeface="Arial Unicode MS"/>
              </a:rPr>
              <a:t>viaje</a:t>
            </a:r>
            <a:r>
              <a:rPr sz="2700" spc="70" dirty="0">
                <a:latin typeface="Arial Unicode MS"/>
                <a:cs typeface="Arial Unicode MS"/>
              </a:rPr>
              <a:t> </a:t>
            </a:r>
            <a:r>
              <a:rPr sz="2700" spc="-10" dirty="0">
                <a:latin typeface="Arial Unicode MS"/>
                <a:cs typeface="Arial Unicode MS"/>
              </a:rPr>
              <a:t>secuencial</a:t>
            </a:r>
            <a:endParaRPr sz="2700">
              <a:latin typeface="Arial Unicode MS"/>
              <a:cs typeface="Arial Unicode MS"/>
            </a:endParaRPr>
          </a:p>
          <a:p>
            <a:pPr marL="755650" marR="626110" lvl="1" indent="-285750">
              <a:lnSpc>
                <a:spcPct val="104299"/>
              </a:lnSpc>
              <a:spcBef>
                <a:spcPts val="5"/>
              </a:spcBef>
              <a:buChar char="–"/>
              <a:tabLst>
                <a:tab pos="692150" algn="l"/>
              </a:tabLst>
            </a:pPr>
            <a:r>
              <a:rPr sz="2300" dirty="0">
                <a:latin typeface="Arial Unicode MS"/>
                <a:cs typeface="Arial Unicode MS"/>
              </a:rPr>
              <a:t>Usa</a:t>
            </a:r>
            <a:r>
              <a:rPr sz="2300" spc="-40" dirty="0">
                <a:latin typeface="Arial Unicode MS"/>
                <a:cs typeface="Arial Unicode MS"/>
              </a:rPr>
              <a:t> </a:t>
            </a:r>
            <a:r>
              <a:rPr sz="2300" dirty="0">
                <a:latin typeface="Arial Unicode MS"/>
                <a:cs typeface="Arial Unicode MS"/>
              </a:rPr>
              <a:t>el</a:t>
            </a:r>
            <a:r>
              <a:rPr sz="2300" spc="-40" dirty="0">
                <a:latin typeface="Arial Unicode MS"/>
                <a:cs typeface="Arial Unicode MS"/>
              </a:rPr>
              <a:t> </a:t>
            </a:r>
            <a:r>
              <a:rPr sz="2300" spc="90" dirty="0">
                <a:latin typeface="Arial Unicode MS"/>
                <a:cs typeface="Arial Unicode MS"/>
              </a:rPr>
              <a:t>elemento</a:t>
            </a:r>
            <a:r>
              <a:rPr sz="2300" spc="-35" dirty="0">
                <a:latin typeface="Arial Unicode MS"/>
                <a:cs typeface="Arial Unicode MS"/>
              </a:rPr>
              <a:t> </a:t>
            </a:r>
            <a:r>
              <a:rPr sz="2300" dirty="0">
                <a:latin typeface="Arial Unicode MS"/>
                <a:cs typeface="Arial Unicode MS"/>
              </a:rPr>
              <a:t>32</a:t>
            </a:r>
            <a:r>
              <a:rPr sz="2300" spc="-40" dirty="0">
                <a:latin typeface="Arial Unicode MS"/>
                <a:cs typeface="Arial Unicode MS"/>
              </a:rPr>
              <a:t> </a:t>
            </a:r>
            <a:r>
              <a:rPr sz="2300" spc="85" dirty="0">
                <a:latin typeface="Arial Unicode MS"/>
                <a:cs typeface="Arial Unicode MS"/>
              </a:rPr>
              <a:t>que</a:t>
            </a:r>
            <a:r>
              <a:rPr sz="2300" spc="-35" dirty="0">
                <a:latin typeface="Arial Unicode MS"/>
                <a:cs typeface="Arial Unicode MS"/>
              </a:rPr>
              <a:t> </a:t>
            </a:r>
            <a:r>
              <a:rPr sz="2300" spc="60" dirty="0">
                <a:latin typeface="Arial Unicode MS"/>
                <a:cs typeface="Arial Unicode MS"/>
              </a:rPr>
              <a:t>dispara</a:t>
            </a:r>
            <a:r>
              <a:rPr sz="2300" spc="-40" dirty="0">
                <a:latin typeface="Arial Unicode MS"/>
                <a:cs typeface="Arial Unicode MS"/>
              </a:rPr>
              <a:t> </a:t>
            </a:r>
            <a:r>
              <a:rPr sz="2300" spc="-35" dirty="0">
                <a:latin typeface="Arial Unicode MS"/>
                <a:cs typeface="Arial Unicode MS"/>
              </a:rPr>
              <a:t>G, </a:t>
            </a:r>
            <a:r>
              <a:rPr sz="2300" spc="-229" dirty="0">
                <a:latin typeface="Arial Unicode MS"/>
                <a:cs typeface="Arial Unicode MS"/>
              </a:rPr>
              <a:t>F</a:t>
            </a:r>
            <a:r>
              <a:rPr sz="2300" spc="-40" dirty="0">
                <a:latin typeface="Arial Unicode MS"/>
                <a:cs typeface="Arial Unicode MS"/>
              </a:rPr>
              <a:t> </a:t>
            </a:r>
            <a:r>
              <a:rPr sz="2300" dirty="0">
                <a:latin typeface="Arial Unicode MS"/>
                <a:cs typeface="Arial Unicode MS"/>
              </a:rPr>
              <a:t>y</a:t>
            </a:r>
            <a:r>
              <a:rPr sz="2300" spc="-40" dirty="0">
                <a:latin typeface="Arial Unicode MS"/>
                <a:cs typeface="Arial Unicode MS"/>
              </a:rPr>
              <a:t> </a:t>
            </a:r>
            <a:r>
              <a:rPr sz="2300" spc="-50" dirty="0">
                <a:latin typeface="Arial Unicode MS"/>
                <a:cs typeface="Arial Unicode MS"/>
              </a:rPr>
              <a:t>T,</a:t>
            </a:r>
            <a:r>
              <a:rPr sz="2300" spc="-35" dirty="0">
                <a:latin typeface="Arial Unicode MS"/>
                <a:cs typeface="Arial Unicode MS"/>
              </a:rPr>
              <a:t> </a:t>
            </a:r>
            <a:r>
              <a:rPr sz="2300" spc="80" dirty="0">
                <a:latin typeface="Arial Unicode MS"/>
                <a:cs typeface="Arial Unicode MS"/>
              </a:rPr>
              <a:t>pero </a:t>
            </a:r>
            <a:r>
              <a:rPr sz="2300" spc="114" dirty="0">
                <a:latin typeface="Arial Unicode MS"/>
                <a:cs typeface="Arial Unicode MS"/>
              </a:rPr>
              <a:t>no</a:t>
            </a:r>
            <a:r>
              <a:rPr sz="2300" spc="-30" dirty="0">
                <a:latin typeface="Arial Unicode MS"/>
                <a:cs typeface="Arial Unicode MS"/>
              </a:rPr>
              <a:t> </a:t>
            </a:r>
            <a:r>
              <a:rPr sz="2300" spc="85" dirty="0">
                <a:latin typeface="Arial Unicode MS"/>
                <a:cs typeface="Arial Unicode MS"/>
              </a:rPr>
              <a:t>lo</a:t>
            </a:r>
            <a:r>
              <a:rPr sz="2300" spc="-25" dirty="0">
                <a:latin typeface="Arial Unicode MS"/>
                <a:cs typeface="Arial Unicode MS"/>
              </a:rPr>
              <a:t> </a:t>
            </a:r>
            <a:r>
              <a:rPr sz="2300" dirty="0">
                <a:latin typeface="Arial Unicode MS"/>
                <a:cs typeface="Arial Unicode MS"/>
              </a:rPr>
              <a:t>hace</a:t>
            </a:r>
            <a:r>
              <a:rPr sz="2300" spc="-25" dirty="0">
                <a:latin typeface="Arial Unicode MS"/>
                <a:cs typeface="Arial Unicode MS"/>
              </a:rPr>
              <a:t> </a:t>
            </a:r>
            <a:r>
              <a:rPr sz="2300" dirty="0">
                <a:latin typeface="Arial Unicode MS"/>
                <a:cs typeface="Arial Unicode MS"/>
              </a:rPr>
              <a:t>a</a:t>
            </a:r>
            <a:r>
              <a:rPr sz="2300" spc="-25" dirty="0">
                <a:latin typeface="Arial Unicode MS"/>
                <a:cs typeface="Arial Unicode MS"/>
              </a:rPr>
              <a:t> </a:t>
            </a:r>
            <a:r>
              <a:rPr sz="2300" spc="50" dirty="0">
                <a:latin typeface="Arial Unicode MS"/>
                <a:cs typeface="Arial Unicode MS"/>
              </a:rPr>
              <a:t>través</a:t>
            </a:r>
            <a:r>
              <a:rPr sz="2300" spc="-30" dirty="0">
                <a:latin typeface="Arial Unicode MS"/>
                <a:cs typeface="Arial Unicode MS"/>
              </a:rPr>
              <a:t> </a:t>
            </a:r>
            <a:r>
              <a:rPr sz="2300" spc="60" dirty="0">
                <a:latin typeface="Arial Unicode MS"/>
                <a:cs typeface="Arial Unicode MS"/>
              </a:rPr>
              <a:t>de</a:t>
            </a:r>
            <a:r>
              <a:rPr sz="2300" spc="-25" dirty="0">
                <a:latin typeface="Arial Unicode MS"/>
                <a:cs typeface="Arial Unicode MS"/>
              </a:rPr>
              <a:t> </a:t>
            </a:r>
            <a:r>
              <a:rPr sz="2300" spc="140" dirty="0">
                <a:latin typeface="Arial Unicode MS"/>
                <a:cs typeface="Arial Unicode MS"/>
              </a:rPr>
              <a:t>un</a:t>
            </a:r>
            <a:r>
              <a:rPr sz="2300" spc="-25" dirty="0">
                <a:latin typeface="Arial Unicode MS"/>
                <a:cs typeface="Arial Unicode MS"/>
              </a:rPr>
              <a:t> LOR</a:t>
            </a:r>
            <a:endParaRPr sz="2300">
              <a:latin typeface="Arial Unicode MS"/>
              <a:cs typeface="Arial Unicode MS"/>
            </a:endParaRPr>
          </a:p>
          <a:p>
            <a:pPr marL="755650" marR="1234440" lvl="1" indent="-285750">
              <a:lnSpc>
                <a:spcPts val="2880"/>
              </a:lnSpc>
              <a:spcBef>
                <a:spcPts val="60"/>
              </a:spcBef>
              <a:buChar char="–"/>
              <a:tabLst>
                <a:tab pos="673100" algn="l"/>
              </a:tabLst>
            </a:pPr>
            <a:r>
              <a:rPr sz="2100" dirty="0">
                <a:latin typeface="Arial Unicode MS"/>
                <a:cs typeface="Arial Unicode MS"/>
              </a:rPr>
              <a:t>Cuando</a:t>
            </a:r>
            <a:r>
              <a:rPr sz="2100" spc="10" dirty="0">
                <a:latin typeface="Arial Unicode MS"/>
                <a:cs typeface="Arial Unicode MS"/>
              </a:rPr>
              <a:t> </a:t>
            </a:r>
            <a:r>
              <a:rPr sz="2100" dirty="0">
                <a:latin typeface="Arial Unicode MS"/>
                <a:cs typeface="Arial Unicode MS"/>
              </a:rPr>
              <a:t>se</a:t>
            </a:r>
            <a:r>
              <a:rPr sz="2100" spc="15" dirty="0">
                <a:latin typeface="Arial Unicode MS"/>
                <a:cs typeface="Arial Unicode MS"/>
              </a:rPr>
              <a:t> </a:t>
            </a:r>
            <a:r>
              <a:rPr sz="2100" spc="55" dirty="0">
                <a:latin typeface="Arial Unicode MS"/>
                <a:cs typeface="Arial Unicode MS"/>
              </a:rPr>
              <a:t>detecta</a:t>
            </a:r>
            <a:r>
              <a:rPr sz="2100" spc="10" dirty="0">
                <a:latin typeface="Arial Unicode MS"/>
                <a:cs typeface="Arial Unicode MS"/>
              </a:rPr>
              <a:t> </a:t>
            </a:r>
            <a:r>
              <a:rPr sz="2100" spc="80" dirty="0">
                <a:latin typeface="Arial Unicode MS"/>
                <a:cs typeface="Arial Unicode MS"/>
              </a:rPr>
              <a:t>una</a:t>
            </a:r>
            <a:r>
              <a:rPr sz="2100" spc="15" dirty="0">
                <a:latin typeface="Arial Unicode MS"/>
                <a:cs typeface="Arial Unicode MS"/>
              </a:rPr>
              <a:t> </a:t>
            </a:r>
            <a:r>
              <a:rPr sz="2100" spc="70" dirty="0">
                <a:latin typeface="Arial Unicode MS"/>
                <a:cs typeface="Arial Unicode MS"/>
              </a:rPr>
              <a:t>pequeña</a:t>
            </a:r>
            <a:r>
              <a:rPr sz="2100" spc="15" dirty="0">
                <a:latin typeface="Arial Unicode MS"/>
                <a:cs typeface="Arial Unicode MS"/>
              </a:rPr>
              <a:t> </a:t>
            </a:r>
            <a:r>
              <a:rPr sz="2100" spc="65" dirty="0">
                <a:latin typeface="Arial Unicode MS"/>
                <a:cs typeface="Arial Unicode MS"/>
              </a:rPr>
              <a:t>cantidad</a:t>
            </a:r>
            <a:r>
              <a:rPr sz="2100" spc="10" dirty="0">
                <a:latin typeface="Arial Unicode MS"/>
                <a:cs typeface="Arial Unicode MS"/>
              </a:rPr>
              <a:t> </a:t>
            </a:r>
            <a:r>
              <a:rPr sz="2100" spc="30" dirty="0">
                <a:latin typeface="Arial Unicode MS"/>
                <a:cs typeface="Arial Unicode MS"/>
              </a:rPr>
              <a:t>de </a:t>
            </a:r>
            <a:r>
              <a:rPr sz="2100" spc="65" dirty="0">
                <a:latin typeface="Arial Unicode MS"/>
                <a:cs typeface="Arial Unicode MS"/>
              </a:rPr>
              <a:t>potencia</a:t>
            </a:r>
            <a:r>
              <a:rPr sz="2100" spc="10" dirty="0">
                <a:latin typeface="Arial Unicode MS"/>
                <a:cs typeface="Arial Unicode MS"/>
              </a:rPr>
              <a:t> </a:t>
            </a:r>
            <a:r>
              <a:rPr sz="2100" dirty="0">
                <a:latin typeface="Arial Unicode MS"/>
                <a:cs typeface="Arial Unicode MS"/>
              </a:rPr>
              <a:t>inversa,</a:t>
            </a:r>
            <a:r>
              <a:rPr sz="2100" spc="15" dirty="0">
                <a:latin typeface="Arial Unicode MS"/>
                <a:cs typeface="Arial Unicode MS"/>
              </a:rPr>
              <a:t> </a:t>
            </a:r>
            <a:r>
              <a:rPr sz="2100" spc="55" dirty="0">
                <a:latin typeface="Arial Unicode MS"/>
                <a:cs typeface="Arial Unicode MS"/>
              </a:rPr>
              <a:t>dispara</a:t>
            </a:r>
            <a:r>
              <a:rPr sz="2100" spc="10" dirty="0">
                <a:latin typeface="Arial Unicode MS"/>
                <a:cs typeface="Arial Unicode MS"/>
              </a:rPr>
              <a:t> </a:t>
            </a:r>
            <a:r>
              <a:rPr sz="2100" spc="-30" dirty="0">
                <a:latin typeface="Arial Unicode MS"/>
                <a:cs typeface="Arial Unicode MS"/>
              </a:rPr>
              <a:t>G,</a:t>
            </a:r>
            <a:r>
              <a:rPr sz="2100" spc="15" dirty="0">
                <a:latin typeface="Arial Unicode MS"/>
                <a:cs typeface="Arial Unicode MS"/>
              </a:rPr>
              <a:t> </a:t>
            </a:r>
            <a:r>
              <a:rPr sz="2100" spc="-215" dirty="0">
                <a:latin typeface="Arial Unicode MS"/>
                <a:cs typeface="Arial Unicode MS"/>
              </a:rPr>
              <a:t>F</a:t>
            </a:r>
            <a:r>
              <a:rPr sz="2100" spc="10" dirty="0">
                <a:latin typeface="Arial Unicode MS"/>
                <a:cs typeface="Arial Unicode MS"/>
              </a:rPr>
              <a:t> </a:t>
            </a:r>
            <a:r>
              <a:rPr sz="2100" dirty="0">
                <a:latin typeface="Arial Unicode MS"/>
                <a:cs typeface="Arial Unicode MS"/>
              </a:rPr>
              <a:t>y</a:t>
            </a:r>
            <a:r>
              <a:rPr sz="2100" spc="15" dirty="0">
                <a:latin typeface="Arial Unicode MS"/>
                <a:cs typeface="Arial Unicode MS"/>
              </a:rPr>
              <a:t> </a:t>
            </a:r>
            <a:r>
              <a:rPr sz="2100" spc="-50" dirty="0">
                <a:latin typeface="Arial Unicode MS"/>
                <a:cs typeface="Arial Unicode MS"/>
              </a:rPr>
              <a:t>T</a:t>
            </a:r>
            <a:endParaRPr sz="21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0655" y="1676400"/>
            <a:ext cx="5657850" cy="54864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217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639822" y="1184147"/>
            <a:ext cx="406146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80" dirty="0">
                <a:solidFill>
                  <a:srgbClr val="70309F"/>
                </a:solidFill>
                <a:latin typeface="Trebuchet MS"/>
                <a:cs typeface="Trebuchet MS"/>
              </a:rPr>
              <a:t>Potencia</a:t>
            </a:r>
            <a:r>
              <a:rPr sz="2300" b="1" spc="-9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300" b="1" spc="65" dirty="0">
                <a:solidFill>
                  <a:srgbClr val="70309F"/>
                </a:solidFill>
                <a:latin typeface="Trebuchet MS"/>
                <a:cs typeface="Trebuchet MS"/>
              </a:rPr>
              <a:t>direccional</a:t>
            </a:r>
            <a:r>
              <a:rPr sz="2300" b="1" spc="-9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300" b="1" spc="-10" dirty="0">
                <a:solidFill>
                  <a:srgbClr val="70309F"/>
                </a:solidFill>
                <a:latin typeface="Trebuchet MS"/>
                <a:cs typeface="Trebuchet MS"/>
              </a:rPr>
              <a:t>(32F/R)</a:t>
            </a:r>
            <a:endParaRPr sz="2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16300" y="1265129"/>
            <a:ext cx="5034834" cy="562154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902457" y="1659635"/>
            <a:ext cx="315595" cy="1710689"/>
          </a:xfrm>
          <a:custGeom>
            <a:avLst/>
            <a:gdLst/>
            <a:ahLst/>
            <a:cxnLst/>
            <a:rect l="l" t="t" r="r" b="b"/>
            <a:pathLst>
              <a:path w="315594" h="1710689">
                <a:moveTo>
                  <a:pt x="315468" y="1706880"/>
                </a:moveTo>
                <a:lnTo>
                  <a:pt x="208788" y="1706880"/>
                </a:lnTo>
                <a:lnTo>
                  <a:pt x="213360" y="1710690"/>
                </a:lnTo>
                <a:lnTo>
                  <a:pt x="171616" y="1702379"/>
                </a:lnTo>
                <a:lnTo>
                  <a:pt x="137731" y="1679638"/>
                </a:lnTo>
                <a:lnTo>
                  <a:pt x="114990" y="1645753"/>
                </a:lnTo>
                <a:lnTo>
                  <a:pt x="106680" y="1604010"/>
                </a:lnTo>
                <a:lnTo>
                  <a:pt x="102108" y="1600200"/>
                </a:lnTo>
                <a:lnTo>
                  <a:pt x="102107" y="960120"/>
                </a:lnTo>
                <a:lnTo>
                  <a:pt x="106679" y="963930"/>
                </a:lnTo>
                <a:lnTo>
                  <a:pt x="98262" y="922508"/>
                </a:lnTo>
                <a:lnTo>
                  <a:pt x="75342" y="888587"/>
                </a:lnTo>
                <a:lnTo>
                  <a:pt x="41421" y="865667"/>
                </a:lnTo>
                <a:lnTo>
                  <a:pt x="0" y="857250"/>
                </a:lnTo>
                <a:lnTo>
                  <a:pt x="41421" y="848939"/>
                </a:lnTo>
                <a:lnTo>
                  <a:pt x="75342" y="826198"/>
                </a:lnTo>
                <a:lnTo>
                  <a:pt x="98262" y="792313"/>
                </a:lnTo>
                <a:lnTo>
                  <a:pt x="106679" y="750570"/>
                </a:lnTo>
                <a:lnTo>
                  <a:pt x="102107" y="746760"/>
                </a:lnTo>
                <a:lnTo>
                  <a:pt x="102107" y="106680"/>
                </a:lnTo>
                <a:lnTo>
                  <a:pt x="106679" y="110490"/>
                </a:lnTo>
                <a:lnTo>
                  <a:pt x="114990" y="69068"/>
                </a:lnTo>
                <a:lnTo>
                  <a:pt x="137731" y="35147"/>
                </a:lnTo>
                <a:lnTo>
                  <a:pt x="171616" y="12227"/>
                </a:lnTo>
                <a:lnTo>
                  <a:pt x="213359" y="3810"/>
                </a:lnTo>
                <a:lnTo>
                  <a:pt x="208787" y="0"/>
                </a:lnTo>
                <a:lnTo>
                  <a:pt x="315467" y="0"/>
                </a:lnTo>
              </a:path>
            </a:pathLst>
          </a:custGeom>
          <a:ln w="3698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02457" y="3473196"/>
            <a:ext cx="315595" cy="1070610"/>
          </a:xfrm>
          <a:custGeom>
            <a:avLst/>
            <a:gdLst/>
            <a:ahLst/>
            <a:cxnLst/>
            <a:rect l="l" t="t" r="r" b="b"/>
            <a:pathLst>
              <a:path w="315594" h="1070610">
                <a:moveTo>
                  <a:pt x="315468" y="1066800"/>
                </a:moveTo>
                <a:lnTo>
                  <a:pt x="208788" y="1066800"/>
                </a:lnTo>
                <a:lnTo>
                  <a:pt x="213360" y="1070610"/>
                </a:lnTo>
                <a:lnTo>
                  <a:pt x="171616" y="1062299"/>
                </a:lnTo>
                <a:lnTo>
                  <a:pt x="137731" y="1039558"/>
                </a:lnTo>
                <a:lnTo>
                  <a:pt x="114990" y="1005673"/>
                </a:lnTo>
                <a:lnTo>
                  <a:pt x="106680" y="963930"/>
                </a:lnTo>
                <a:lnTo>
                  <a:pt x="102108" y="960119"/>
                </a:lnTo>
                <a:lnTo>
                  <a:pt x="102107" y="640080"/>
                </a:lnTo>
                <a:lnTo>
                  <a:pt x="106679" y="643890"/>
                </a:lnTo>
                <a:lnTo>
                  <a:pt x="98262" y="602468"/>
                </a:lnTo>
                <a:lnTo>
                  <a:pt x="75342" y="568547"/>
                </a:lnTo>
                <a:lnTo>
                  <a:pt x="41421" y="545627"/>
                </a:lnTo>
                <a:lnTo>
                  <a:pt x="0" y="537210"/>
                </a:lnTo>
                <a:lnTo>
                  <a:pt x="41421" y="528899"/>
                </a:lnTo>
                <a:lnTo>
                  <a:pt x="75342" y="506158"/>
                </a:lnTo>
                <a:lnTo>
                  <a:pt x="98262" y="472273"/>
                </a:lnTo>
                <a:lnTo>
                  <a:pt x="106679" y="430530"/>
                </a:lnTo>
                <a:lnTo>
                  <a:pt x="102107" y="426720"/>
                </a:lnTo>
                <a:lnTo>
                  <a:pt x="102107" y="106680"/>
                </a:lnTo>
                <a:lnTo>
                  <a:pt x="106679" y="110490"/>
                </a:lnTo>
                <a:lnTo>
                  <a:pt x="114990" y="69068"/>
                </a:lnTo>
                <a:lnTo>
                  <a:pt x="137731" y="35147"/>
                </a:lnTo>
                <a:lnTo>
                  <a:pt x="171616" y="12227"/>
                </a:lnTo>
                <a:lnTo>
                  <a:pt x="213359" y="3809"/>
                </a:lnTo>
                <a:lnTo>
                  <a:pt x="208787" y="0"/>
                </a:lnTo>
                <a:lnTo>
                  <a:pt x="315468" y="0"/>
                </a:lnTo>
              </a:path>
            </a:pathLst>
          </a:custGeom>
          <a:ln w="36982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02457" y="4646676"/>
            <a:ext cx="315595" cy="643890"/>
          </a:xfrm>
          <a:custGeom>
            <a:avLst/>
            <a:gdLst/>
            <a:ahLst/>
            <a:cxnLst/>
            <a:rect l="l" t="t" r="r" b="b"/>
            <a:pathLst>
              <a:path w="315594" h="643889">
                <a:moveTo>
                  <a:pt x="315468" y="640079"/>
                </a:moveTo>
                <a:lnTo>
                  <a:pt x="208788" y="640079"/>
                </a:lnTo>
                <a:lnTo>
                  <a:pt x="213360" y="643889"/>
                </a:lnTo>
                <a:lnTo>
                  <a:pt x="171616" y="635579"/>
                </a:lnTo>
                <a:lnTo>
                  <a:pt x="137731" y="612838"/>
                </a:lnTo>
                <a:lnTo>
                  <a:pt x="114990" y="578953"/>
                </a:lnTo>
                <a:lnTo>
                  <a:pt x="106680" y="537209"/>
                </a:lnTo>
                <a:lnTo>
                  <a:pt x="102108" y="533399"/>
                </a:lnTo>
                <a:lnTo>
                  <a:pt x="102108" y="426719"/>
                </a:lnTo>
                <a:lnTo>
                  <a:pt x="106680" y="430529"/>
                </a:lnTo>
                <a:lnTo>
                  <a:pt x="98262" y="389108"/>
                </a:lnTo>
                <a:lnTo>
                  <a:pt x="75342" y="355187"/>
                </a:lnTo>
                <a:lnTo>
                  <a:pt x="41421" y="332267"/>
                </a:lnTo>
                <a:lnTo>
                  <a:pt x="0" y="323849"/>
                </a:lnTo>
                <a:lnTo>
                  <a:pt x="41421" y="315539"/>
                </a:lnTo>
                <a:lnTo>
                  <a:pt x="75342" y="292798"/>
                </a:lnTo>
                <a:lnTo>
                  <a:pt x="98262" y="258913"/>
                </a:lnTo>
                <a:lnTo>
                  <a:pt x="106679" y="217169"/>
                </a:lnTo>
                <a:lnTo>
                  <a:pt x="102107" y="213359"/>
                </a:lnTo>
                <a:lnTo>
                  <a:pt x="102107" y="106679"/>
                </a:lnTo>
                <a:lnTo>
                  <a:pt x="106679" y="110489"/>
                </a:lnTo>
                <a:lnTo>
                  <a:pt x="114990" y="69068"/>
                </a:lnTo>
                <a:lnTo>
                  <a:pt x="137731" y="35147"/>
                </a:lnTo>
                <a:lnTo>
                  <a:pt x="171616" y="12227"/>
                </a:lnTo>
                <a:lnTo>
                  <a:pt x="213360" y="3809"/>
                </a:lnTo>
                <a:lnTo>
                  <a:pt x="208787" y="0"/>
                </a:lnTo>
                <a:lnTo>
                  <a:pt x="315468" y="0"/>
                </a:lnTo>
              </a:path>
            </a:pathLst>
          </a:custGeom>
          <a:ln w="3698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02457" y="5393435"/>
            <a:ext cx="315595" cy="750570"/>
          </a:xfrm>
          <a:custGeom>
            <a:avLst/>
            <a:gdLst/>
            <a:ahLst/>
            <a:cxnLst/>
            <a:rect l="l" t="t" r="r" b="b"/>
            <a:pathLst>
              <a:path w="315594" h="750570">
                <a:moveTo>
                  <a:pt x="315468" y="746760"/>
                </a:moveTo>
                <a:lnTo>
                  <a:pt x="208788" y="746760"/>
                </a:lnTo>
                <a:lnTo>
                  <a:pt x="213360" y="750570"/>
                </a:lnTo>
                <a:lnTo>
                  <a:pt x="171616" y="742259"/>
                </a:lnTo>
                <a:lnTo>
                  <a:pt x="137731" y="719518"/>
                </a:lnTo>
                <a:lnTo>
                  <a:pt x="114990" y="685633"/>
                </a:lnTo>
                <a:lnTo>
                  <a:pt x="106680" y="643890"/>
                </a:lnTo>
                <a:lnTo>
                  <a:pt x="102108" y="640080"/>
                </a:lnTo>
                <a:lnTo>
                  <a:pt x="102108" y="480060"/>
                </a:lnTo>
                <a:lnTo>
                  <a:pt x="106680" y="483870"/>
                </a:lnTo>
                <a:lnTo>
                  <a:pt x="98262" y="442448"/>
                </a:lnTo>
                <a:lnTo>
                  <a:pt x="75342" y="408527"/>
                </a:lnTo>
                <a:lnTo>
                  <a:pt x="41421" y="385607"/>
                </a:lnTo>
                <a:lnTo>
                  <a:pt x="0" y="377190"/>
                </a:lnTo>
                <a:lnTo>
                  <a:pt x="41421" y="368879"/>
                </a:lnTo>
                <a:lnTo>
                  <a:pt x="75342" y="346138"/>
                </a:lnTo>
                <a:lnTo>
                  <a:pt x="98262" y="312253"/>
                </a:lnTo>
                <a:lnTo>
                  <a:pt x="106679" y="270510"/>
                </a:lnTo>
                <a:lnTo>
                  <a:pt x="102107" y="266700"/>
                </a:lnTo>
                <a:lnTo>
                  <a:pt x="102107" y="106680"/>
                </a:lnTo>
                <a:lnTo>
                  <a:pt x="106679" y="110490"/>
                </a:lnTo>
                <a:lnTo>
                  <a:pt x="114990" y="69068"/>
                </a:lnTo>
                <a:lnTo>
                  <a:pt x="137731" y="35147"/>
                </a:lnTo>
                <a:lnTo>
                  <a:pt x="171616" y="12227"/>
                </a:lnTo>
                <a:lnTo>
                  <a:pt x="213360" y="3810"/>
                </a:lnTo>
                <a:lnTo>
                  <a:pt x="208787" y="0"/>
                </a:lnTo>
                <a:lnTo>
                  <a:pt x="315468" y="0"/>
                </a:lnTo>
              </a:path>
            </a:pathLst>
          </a:custGeom>
          <a:ln w="36982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902457" y="6246876"/>
            <a:ext cx="315595" cy="537210"/>
          </a:xfrm>
          <a:custGeom>
            <a:avLst/>
            <a:gdLst/>
            <a:ahLst/>
            <a:cxnLst/>
            <a:rect l="l" t="t" r="r" b="b"/>
            <a:pathLst>
              <a:path w="315594" h="537209">
                <a:moveTo>
                  <a:pt x="315468" y="533400"/>
                </a:moveTo>
                <a:lnTo>
                  <a:pt x="208788" y="533400"/>
                </a:lnTo>
                <a:lnTo>
                  <a:pt x="213360" y="537210"/>
                </a:lnTo>
                <a:lnTo>
                  <a:pt x="171616" y="528792"/>
                </a:lnTo>
                <a:lnTo>
                  <a:pt x="137731" y="505872"/>
                </a:lnTo>
                <a:lnTo>
                  <a:pt x="114990" y="471951"/>
                </a:lnTo>
                <a:lnTo>
                  <a:pt x="106680" y="430530"/>
                </a:lnTo>
                <a:lnTo>
                  <a:pt x="102108" y="426720"/>
                </a:lnTo>
                <a:lnTo>
                  <a:pt x="102108" y="373380"/>
                </a:lnTo>
                <a:lnTo>
                  <a:pt x="106680" y="377190"/>
                </a:lnTo>
                <a:lnTo>
                  <a:pt x="98262" y="335768"/>
                </a:lnTo>
                <a:lnTo>
                  <a:pt x="75342" y="301847"/>
                </a:lnTo>
                <a:lnTo>
                  <a:pt x="41421" y="278927"/>
                </a:lnTo>
                <a:lnTo>
                  <a:pt x="0" y="270510"/>
                </a:lnTo>
                <a:lnTo>
                  <a:pt x="41421" y="262092"/>
                </a:lnTo>
                <a:lnTo>
                  <a:pt x="75342" y="239172"/>
                </a:lnTo>
                <a:lnTo>
                  <a:pt x="98262" y="205251"/>
                </a:lnTo>
                <a:lnTo>
                  <a:pt x="106679" y="163829"/>
                </a:lnTo>
                <a:lnTo>
                  <a:pt x="102107" y="160020"/>
                </a:lnTo>
                <a:lnTo>
                  <a:pt x="102107" y="106679"/>
                </a:lnTo>
                <a:lnTo>
                  <a:pt x="106679" y="110490"/>
                </a:lnTo>
                <a:lnTo>
                  <a:pt x="114990" y="69068"/>
                </a:lnTo>
                <a:lnTo>
                  <a:pt x="137731" y="35147"/>
                </a:lnTo>
                <a:lnTo>
                  <a:pt x="171616" y="12227"/>
                </a:lnTo>
                <a:lnTo>
                  <a:pt x="213360" y="3809"/>
                </a:lnTo>
                <a:lnTo>
                  <a:pt x="208788" y="0"/>
                </a:lnTo>
                <a:lnTo>
                  <a:pt x="315468" y="0"/>
                </a:lnTo>
              </a:path>
            </a:pathLst>
          </a:custGeom>
          <a:ln w="369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06768" y="3461765"/>
            <a:ext cx="900430" cy="211454"/>
          </a:xfrm>
          <a:custGeom>
            <a:avLst/>
            <a:gdLst/>
            <a:ahLst/>
            <a:cxnLst/>
            <a:rect l="l" t="t" r="r" b="b"/>
            <a:pathLst>
              <a:path w="900429" h="211454">
                <a:moveTo>
                  <a:pt x="127254" y="207263"/>
                </a:moveTo>
                <a:lnTo>
                  <a:pt x="127254" y="183641"/>
                </a:lnTo>
                <a:lnTo>
                  <a:pt x="27432" y="183641"/>
                </a:lnTo>
                <a:lnTo>
                  <a:pt x="27431" y="3809"/>
                </a:lnTo>
                <a:lnTo>
                  <a:pt x="0" y="3809"/>
                </a:lnTo>
                <a:lnTo>
                  <a:pt x="0" y="207263"/>
                </a:lnTo>
                <a:lnTo>
                  <a:pt x="127254" y="207263"/>
                </a:lnTo>
                <a:close/>
              </a:path>
              <a:path w="900429" h="211454">
                <a:moveTo>
                  <a:pt x="345948" y="105917"/>
                </a:moveTo>
                <a:lnTo>
                  <a:pt x="339197" y="63484"/>
                </a:lnTo>
                <a:lnTo>
                  <a:pt x="319468" y="29813"/>
                </a:lnTo>
                <a:lnTo>
                  <a:pt x="287738" y="7715"/>
                </a:lnTo>
                <a:lnTo>
                  <a:pt x="248411" y="0"/>
                </a:lnTo>
                <a:lnTo>
                  <a:pt x="228135" y="1845"/>
                </a:lnTo>
                <a:lnTo>
                  <a:pt x="178308" y="28955"/>
                </a:lnTo>
                <a:lnTo>
                  <a:pt x="157734" y="63150"/>
                </a:lnTo>
                <a:lnTo>
                  <a:pt x="150876" y="108203"/>
                </a:lnTo>
                <a:lnTo>
                  <a:pt x="151709" y="121646"/>
                </a:lnTo>
                <a:lnTo>
                  <a:pt x="163068" y="159257"/>
                </a:lnTo>
                <a:lnTo>
                  <a:pt x="179070" y="182233"/>
                </a:lnTo>
                <a:lnTo>
                  <a:pt x="179070" y="108965"/>
                </a:lnTo>
                <a:lnTo>
                  <a:pt x="180355" y="87368"/>
                </a:lnTo>
                <a:lnTo>
                  <a:pt x="199644" y="43433"/>
                </a:lnTo>
                <a:lnTo>
                  <a:pt x="235327" y="24788"/>
                </a:lnTo>
                <a:lnTo>
                  <a:pt x="249174" y="23621"/>
                </a:lnTo>
                <a:lnTo>
                  <a:pt x="258734" y="24205"/>
                </a:lnTo>
                <a:lnTo>
                  <a:pt x="299275" y="46005"/>
                </a:lnTo>
                <a:lnTo>
                  <a:pt x="316325" y="82486"/>
                </a:lnTo>
                <a:lnTo>
                  <a:pt x="318516" y="105917"/>
                </a:lnTo>
                <a:lnTo>
                  <a:pt x="318516" y="182576"/>
                </a:lnTo>
                <a:lnTo>
                  <a:pt x="326767" y="172831"/>
                </a:lnTo>
                <a:lnTo>
                  <a:pt x="333756" y="161543"/>
                </a:lnTo>
                <a:lnTo>
                  <a:pt x="339197" y="148673"/>
                </a:lnTo>
                <a:lnTo>
                  <a:pt x="342995" y="135159"/>
                </a:lnTo>
                <a:lnTo>
                  <a:pt x="345221" y="120931"/>
                </a:lnTo>
                <a:lnTo>
                  <a:pt x="345948" y="105917"/>
                </a:lnTo>
                <a:close/>
              </a:path>
              <a:path w="900429" h="211454">
                <a:moveTo>
                  <a:pt x="318516" y="182576"/>
                </a:moveTo>
                <a:lnTo>
                  <a:pt x="318516" y="105917"/>
                </a:lnTo>
                <a:lnTo>
                  <a:pt x="317242" y="124325"/>
                </a:lnTo>
                <a:lnTo>
                  <a:pt x="313467" y="140588"/>
                </a:lnTo>
                <a:lnTo>
                  <a:pt x="288274" y="175676"/>
                </a:lnTo>
                <a:lnTo>
                  <a:pt x="248411" y="188213"/>
                </a:lnTo>
                <a:lnTo>
                  <a:pt x="234136" y="186809"/>
                </a:lnTo>
                <a:lnTo>
                  <a:pt x="198882" y="166877"/>
                </a:lnTo>
                <a:lnTo>
                  <a:pt x="180343" y="126265"/>
                </a:lnTo>
                <a:lnTo>
                  <a:pt x="179070" y="108965"/>
                </a:lnTo>
                <a:lnTo>
                  <a:pt x="179070" y="182233"/>
                </a:lnTo>
                <a:lnTo>
                  <a:pt x="221456" y="207644"/>
                </a:lnTo>
                <a:lnTo>
                  <a:pt x="248411" y="211073"/>
                </a:lnTo>
                <a:lnTo>
                  <a:pt x="261401" y="210228"/>
                </a:lnTo>
                <a:lnTo>
                  <a:pt x="297942" y="198119"/>
                </a:lnTo>
                <a:lnTo>
                  <a:pt x="318420" y="182689"/>
                </a:lnTo>
                <a:close/>
              </a:path>
              <a:path w="900429" h="211454">
                <a:moveTo>
                  <a:pt x="544068" y="59435"/>
                </a:moveTo>
                <a:lnTo>
                  <a:pt x="530828" y="22538"/>
                </a:lnTo>
                <a:lnTo>
                  <a:pt x="495395" y="5048"/>
                </a:lnTo>
                <a:lnTo>
                  <a:pt x="381000" y="3809"/>
                </a:lnTo>
                <a:lnTo>
                  <a:pt x="381000" y="207263"/>
                </a:lnTo>
                <a:lnTo>
                  <a:pt x="407670" y="207263"/>
                </a:lnTo>
                <a:lnTo>
                  <a:pt x="407670" y="26669"/>
                </a:lnTo>
                <a:lnTo>
                  <a:pt x="474606" y="26786"/>
                </a:lnTo>
                <a:lnTo>
                  <a:pt x="510409" y="40683"/>
                </a:lnTo>
                <a:lnTo>
                  <a:pt x="515873" y="59435"/>
                </a:lnTo>
                <a:lnTo>
                  <a:pt x="515873" y="105929"/>
                </a:lnTo>
                <a:lnTo>
                  <a:pt x="521731" y="102739"/>
                </a:lnTo>
                <a:lnTo>
                  <a:pt x="529590" y="96011"/>
                </a:lnTo>
                <a:lnTo>
                  <a:pt x="536031" y="88153"/>
                </a:lnTo>
                <a:lnTo>
                  <a:pt x="540543" y="79438"/>
                </a:lnTo>
                <a:lnTo>
                  <a:pt x="543198" y="69865"/>
                </a:lnTo>
                <a:lnTo>
                  <a:pt x="544068" y="59435"/>
                </a:lnTo>
                <a:close/>
              </a:path>
              <a:path w="900429" h="211454">
                <a:moveTo>
                  <a:pt x="515873" y="105929"/>
                </a:moveTo>
                <a:lnTo>
                  <a:pt x="515873" y="66293"/>
                </a:lnTo>
                <a:lnTo>
                  <a:pt x="514350" y="72389"/>
                </a:lnTo>
                <a:lnTo>
                  <a:pt x="506730" y="83057"/>
                </a:lnTo>
                <a:lnTo>
                  <a:pt x="466344" y="93702"/>
                </a:lnTo>
                <a:lnTo>
                  <a:pt x="407670" y="93725"/>
                </a:lnTo>
                <a:lnTo>
                  <a:pt x="407670" y="117347"/>
                </a:lnTo>
                <a:lnTo>
                  <a:pt x="451104" y="117347"/>
                </a:lnTo>
                <a:lnTo>
                  <a:pt x="454152" y="118109"/>
                </a:lnTo>
                <a:lnTo>
                  <a:pt x="458723" y="118871"/>
                </a:lnTo>
                <a:lnTo>
                  <a:pt x="466344" y="123443"/>
                </a:lnTo>
                <a:lnTo>
                  <a:pt x="470916" y="125729"/>
                </a:lnTo>
                <a:lnTo>
                  <a:pt x="475488" y="130301"/>
                </a:lnTo>
                <a:lnTo>
                  <a:pt x="480059" y="137159"/>
                </a:lnTo>
                <a:lnTo>
                  <a:pt x="484227" y="142422"/>
                </a:lnTo>
                <a:lnTo>
                  <a:pt x="486156" y="145170"/>
                </a:lnTo>
                <a:lnTo>
                  <a:pt x="486156" y="115061"/>
                </a:lnTo>
                <a:lnTo>
                  <a:pt x="500014" y="112192"/>
                </a:lnTo>
                <a:lnTo>
                  <a:pt x="511873" y="108108"/>
                </a:lnTo>
                <a:lnTo>
                  <a:pt x="515873" y="105929"/>
                </a:lnTo>
                <a:close/>
              </a:path>
              <a:path w="900429" h="211454">
                <a:moveTo>
                  <a:pt x="560832" y="207263"/>
                </a:moveTo>
                <a:lnTo>
                  <a:pt x="519743" y="144256"/>
                </a:lnTo>
                <a:lnTo>
                  <a:pt x="486156" y="115061"/>
                </a:lnTo>
                <a:lnTo>
                  <a:pt x="486156" y="145170"/>
                </a:lnTo>
                <a:lnTo>
                  <a:pt x="488823" y="148970"/>
                </a:lnTo>
                <a:lnTo>
                  <a:pt x="499872" y="165353"/>
                </a:lnTo>
                <a:lnTo>
                  <a:pt x="526542" y="207263"/>
                </a:lnTo>
                <a:lnTo>
                  <a:pt x="560832" y="207263"/>
                </a:lnTo>
                <a:close/>
              </a:path>
              <a:path w="900429" h="211454">
                <a:moveTo>
                  <a:pt x="790956" y="131825"/>
                </a:moveTo>
                <a:lnTo>
                  <a:pt x="779704" y="87356"/>
                </a:lnTo>
                <a:lnTo>
                  <a:pt x="749522" y="61436"/>
                </a:lnTo>
                <a:lnTo>
                  <a:pt x="721614" y="56387"/>
                </a:lnTo>
                <a:lnTo>
                  <a:pt x="708457" y="57400"/>
                </a:lnTo>
                <a:lnTo>
                  <a:pt x="665130" y="84272"/>
                </a:lnTo>
                <a:lnTo>
                  <a:pt x="652272" y="133349"/>
                </a:lnTo>
                <a:lnTo>
                  <a:pt x="653545" y="151078"/>
                </a:lnTo>
                <a:lnTo>
                  <a:pt x="657320" y="166592"/>
                </a:lnTo>
                <a:lnTo>
                  <a:pt x="663523" y="179962"/>
                </a:lnTo>
                <a:lnTo>
                  <a:pt x="672084" y="191261"/>
                </a:lnTo>
                <a:lnTo>
                  <a:pt x="678180" y="196486"/>
                </a:lnTo>
                <a:lnTo>
                  <a:pt x="678180" y="133349"/>
                </a:lnTo>
                <a:lnTo>
                  <a:pt x="679013" y="120372"/>
                </a:lnTo>
                <a:lnTo>
                  <a:pt x="697075" y="85320"/>
                </a:lnTo>
                <a:lnTo>
                  <a:pt x="721614" y="76961"/>
                </a:lnTo>
                <a:lnTo>
                  <a:pt x="730460" y="77938"/>
                </a:lnTo>
                <a:lnTo>
                  <a:pt x="762095" y="108584"/>
                </a:lnTo>
                <a:lnTo>
                  <a:pt x="765048" y="132587"/>
                </a:lnTo>
                <a:lnTo>
                  <a:pt x="765048" y="196887"/>
                </a:lnTo>
                <a:lnTo>
                  <a:pt x="771715" y="191071"/>
                </a:lnTo>
                <a:lnTo>
                  <a:pt x="790396" y="145280"/>
                </a:lnTo>
                <a:lnTo>
                  <a:pt x="790956" y="131825"/>
                </a:lnTo>
                <a:close/>
              </a:path>
              <a:path w="900429" h="211454">
                <a:moveTo>
                  <a:pt x="765048" y="196887"/>
                </a:moveTo>
                <a:lnTo>
                  <a:pt x="765048" y="132587"/>
                </a:lnTo>
                <a:lnTo>
                  <a:pt x="764321" y="146446"/>
                </a:lnTo>
                <a:lnTo>
                  <a:pt x="762095" y="158305"/>
                </a:lnTo>
                <a:lnTo>
                  <a:pt x="730781" y="189523"/>
                </a:lnTo>
                <a:lnTo>
                  <a:pt x="721614" y="190499"/>
                </a:lnTo>
                <a:lnTo>
                  <a:pt x="712767" y="189630"/>
                </a:lnTo>
                <a:lnTo>
                  <a:pt x="681418" y="158400"/>
                </a:lnTo>
                <a:lnTo>
                  <a:pt x="678180" y="133349"/>
                </a:lnTo>
                <a:lnTo>
                  <a:pt x="678180" y="196486"/>
                </a:lnTo>
                <a:lnTo>
                  <a:pt x="682073" y="199822"/>
                </a:lnTo>
                <a:lnTo>
                  <a:pt x="693705" y="206025"/>
                </a:lnTo>
                <a:lnTo>
                  <a:pt x="706909" y="209800"/>
                </a:lnTo>
                <a:lnTo>
                  <a:pt x="721614" y="211073"/>
                </a:lnTo>
                <a:lnTo>
                  <a:pt x="731174" y="210502"/>
                </a:lnTo>
                <a:lnTo>
                  <a:pt x="740378" y="208787"/>
                </a:lnTo>
                <a:lnTo>
                  <a:pt x="749153" y="205930"/>
                </a:lnTo>
                <a:lnTo>
                  <a:pt x="757428" y="201929"/>
                </a:lnTo>
                <a:lnTo>
                  <a:pt x="765048" y="196887"/>
                </a:lnTo>
                <a:close/>
              </a:path>
              <a:path w="900429" h="211454">
                <a:moveTo>
                  <a:pt x="899922" y="64769"/>
                </a:moveTo>
                <a:lnTo>
                  <a:pt x="893516" y="61210"/>
                </a:lnTo>
                <a:lnTo>
                  <a:pt x="886968" y="58578"/>
                </a:lnTo>
                <a:lnTo>
                  <a:pt x="880419" y="56947"/>
                </a:lnTo>
                <a:lnTo>
                  <a:pt x="874013" y="56387"/>
                </a:lnTo>
                <a:lnTo>
                  <a:pt x="868680" y="56387"/>
                </a:lnTo>
                <a:lnTo>
                  <a:pt x="842010" y="82295"/>
                </a:lnTo>
                <a:lnTo>
                  <a:pt x="842010" y="60197"/>
                </a:lnTo>
                <a:lnTo>
                  <a:pt x="819912" y="60197"/>
                </a:lnTo>
                <a:lnTo>
                  <a:pt x="819912" y="207263"/>
                </a:lnTo>
                <a:lnTo>
                  <a:pt x="845058" y="207263"/>
                </a:lnTo>
                <a:lnTo>
                  <a:pt x="845058" y="130301"/>
                </a:lnTo>
                <a:lnTo>
                  <a:pt x="845331" y="122455"/>
                </a:lnTo>
                <a:lnTo>
                  <a:pt x="858012" y="87629"/>
                </a:lnTo>
                <a:lnTo>
                  <a:pt x="862584" y="83819"/>
                </a:lnTo>
                <a:lnTo>
                  <a:pt x="867918" y="82295"/>
                </a:lnTo>
                <a:lnTo>
                  <a:pt x="879347" y="82295"/>
                </a:lnTo>
                <a:lnTo>
                  <a:pt x="885444" y="84581"/>
                </a:lnTo>
                <a:lnTo>
                  <a:pt x="891540" y="87629"/>
                </a:lnTo>
                <a:lnTo>
                  <a:pt x="899922" y="64769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93557" y="3464814"/>
            <a:ext cx="291465" cy="208279"/>
          </a:xfrm>
          <a:custGeom>
            <a:avLst/>
            <a:gdLst/>
            <a:ahLst/>
            <a:cxnLst/>
            <a:rect l="l" t="t" r="r" b="b"/>
            <a:pathLst>
              <a:path w="291465" h="208279">
                <a:moveTo>
                  <a:pt x="134111" y="98298"/>
                </a:moveTo>
                <a:lnTo>
                  <a:pt x="129289" y="52006"/>
                </a:lnTo>
                <a:lnTo>
                  <a:pt x="108156" y="16502"/>
                </a:lnTo>
                <a:lnTo>
                  <a:pt x="64007" y="0"/>
                </a:lnTo>
                <a:lnTo>
                  <a:pt x="50863" y="1154"/>
                </a:lnTo>
                <a:lnTo>
                  <a:pt x="10286" y="29039"/>
                </a:lnTo>
                <a:lnTo>
                  <a:pt x="0" y="68580"/>
                </a:lnTo>
                <a:lnTo>
                  <a:pt x="1142" y="82889"/>
                </a:lnTo>
                <a:lnTo>
                  <a:pt x="4476" y="95821"/>
                </a:lnTo>
                <a:lnTo>
                  <a:pt x="9965" y="107370"/>
                </a:lnTo>
                <a:lnTo>
                  <a:pt x="17525" y="117348"/>
                </a:lnTo>
                <a:lnTo>
                  <a:pt x="25907" y="124691"/>
                </a:lnTo>
                <a:lnTo>
                  <a:pt x="25907" y="69342"/>
                </a:lnTo>
                <a:lnTo>
                  <a:pt x="26634" y="59043"/>
                </a:lnTo>
                <a:lnTo>
                  <a:pt x="51720" y="24003"/>
                </a:lnTo>
                <a:lnTo>
                  <a:pt x="66293" y="20657"/>
                </a:lnTo>
                <a:lnTo>
                  <a:pt x="67925" y="20669"/>
                </a:lnTo>
                <a:lnTo>
                  <a:pt x="103060" y="48387"/>
                </a:lnTo>
                <a:lnTo>
                  <a:pt x="105917" y="67818"/>
                </a:lnTo>
                <a:lnTo>
                  <a:pt x="105917" y="112493"/>
                </a:lnTo>
                <a:lnTo>
                  <a:pt x="108965" y="108204"/>
                </a:lnTo>
                <a:lnTo>
                  <a:pt x="108965" y="187989"/>
                </a:lnTo>
                <a:lnTo>
                  <a:pt x="114871" y="180879"/>
                </a:lnTo>
                <a:lnTo>
                  <a:pt x="131921" y="133540"/>
                </a:lnTo>
                <a:lnTo>
                  <a:pt x="133552" y="116847"/>
                </a:lnTo>
                <a:lnTo>
                  <a:pt x="134111" y="98298"/>
                </a:lnTo>
                <a:close/>
              </a:path>
              <a:path w="291465" h="208279">
                <a:moveTo>
                  <a:pt x="108965" y="187989"/>
                </a:moveTo>
                <a:lnTo>
                  <a:pt x="108965" y="113538"/>
                </a:lnTo>
                <a:lnTo>
                  <a:pt x="108799" y="121408"/>
                </a:lnTo>
                <a:lnTo>
                  <a:pt x="108203" y="129063"/>
                </a:lnTo>
                <a:lnTo>
                  <a:pt x="107037" y="136576"/>
                </a:lnTo>
                <a:lnTo>
                  <a:pt x="105155" y="144018"/>
                </a:lnTo>
                <a:lnTo>
                  <a:pt x="102869" y="153924"/>
                </a:lnTo>
                <a:lnTo>
                  <a:pt x="99821" y="162306"/>
                </a:lnTo>
                <a:lnTo>
                  <a:pt x="96011" y="167640"/>
                </a:lnTo>
                <a:lnTo>
                  <a:pt x="92201" y="173736"/>
                </a:lnTo>
                <a:lnTo>
                  <a:pt x="87629" y="178308"/>
                </a:lnTo>
                <a:lnTo>
                  <a:pt x="81533" y="182118"/>
                </a:lnTo>
                <a:lnTo>
                  <a:pt x="76199" y="185928"/>
                </a:lnTo>
                <a:lnTo>
                  <a:pt x="69341" y="187452"/>
                </a:lnTo>
                <a:lnTo>
                  <a:pt x="52577" y="187452"/>
                </a:lnTo>
                <a:lnTo>
                  <a:pt x="28193" y="155448"/>
                </a:lnTo>
                <a:lnTo>
                  <a:pt x="3809" y="156972"/>
                </a:lnTo>
                <a:lnTo>
                  <a:pt x="22097" y="194310"/>
                </a:lnTo>
                <a:lnTo>
                  <a:pt x="60959" y="208026"/>
                </a:lnTo>
                <a:lnTo>
                  <a:pt x="71973" y="207299"/>
                </a:lnTo>
                <a:lnTo>
                  <a:pt x="82200" y="205073"/>
                </a:lnTo>
                <a:lnTo>
                  <a:pt x="91713" y="201275"/>
                </a:lnTo>
                <a:lnTo>
                  <a:pt x="100583" y="195834"/>
                </a:lnTo>
                <a:lnTo>
                  <a:pt x="108203" y="188906"/>
                </a:lnTo>
                <a:lnTo>
                  <a:pt x="108965" y="187989"/>
                </a:lnTo>
                <a:close/>
              </a:path>
              <a:path w="291465" h="208279">
                <a:moveTo>
                  <a:pt x="105917" y="112493"/>
                </a:moveTo>
                <a:lnTo>
                  <a:pt x="105917" y="67818"/>
                </a:lnTo>
                <a:lnTo>
                  <a:pt x="105322" y="77664"/>
                </a:lnTo>
                <a:lnTo>
                  <a:pt x="103441" y="86582"/>
                </a:lnTo>
                <a:lnTo>
                  <a:pt x="74568" y="112704"/>
                </a:lnTo>
                <a:lnTo>
                  <a:pt x="66293" y="113538"/>
                </a:lnTo>
                <a:lnTo>
                  <a:pt x="58126" y="112704"/>
                </a:lnTo>
                <a:lnTo>
                  <a:pt x="28765" y="87058"/>
                </a:lnTo>
                <a:lnTo>
                  <a:pt x="25907" y="69342"/>
                </a:lnTo>
                <a:lnTo>
                  <a:pt x="25907" y="124691"/>
                </a:lnTo>
                <a:lnTo>
                  <a:pt x="60959" y="135581"/>
                </a:lnTo>
                <a:lnTo>
                  <a:pt x="67925" y="135088"/>
                </a:lnTo>
                <a:lnTo>
                  <a:pt x="104786" y="114085"/>
                </a:lnTo>
                <a:lnTo>
                  <a:pt x="105917" y="112493"/>
                </a:lnTo>
                <a:close/>
              </a:path>
              <a:path w="291465" h="208279">
                <a:moveTo>
                  <a:pt x="263651" y="204216"/>
                </a:moveTo>
                <a:lnTo>
                  <a:pt x="263651" y="762"/>
                </a:lnTo>
                <a:lnTo>
                  <a:pt x="243077" y="762"/>
                </a:lnTo>
                <a:lnTo>
                  <a:pt x="150113" y="132588"/>
                </a:lnTo>
                <a:lnTo>
                  <a:pt x="150113" y="155448"/>
                </a:lnTo>
                <a:lnTo>
                  <a:pt x="174497" y="155448"/>
                </a:lnTo>
                <a:lnTo>
                  <a:pt x="174497" y="132588"/>
                </a:lnTo>
                <a:lnTo>
                  <a:pt x="238505" y="41148"/>
                </a:lnTo>
                <a:lnTo>
                  <a:pt x="238505" y="204216"/>
                </a:lnTo>
                <a:lnTo>
                  <a:pt x="263651" y="204216"/>
                </a:lnTo>
                <a:close/>
              </a:path>
              <a:path w="291465" h="208279">
                <a:moveTo>
                  <a:pt x="238505" y="155448"/>
                </a:moveTo>
                <a:lnTo>
                  <a:pt x="238505" y="132588"/>
                </a:lnTo>
                <a:lnTo>
                  <a:pt x="174497" y="132588"/>
                </a:lnTo>
                <a:lnTo>
                  <a:pt x="174497" y="155448"/>
                </a:lnTo>
                <a:lnTo>
                  <a:pt x="238505" y="155448"/>
                </a:lnTo>
                <a:close/>
              </a:path>
              <a:path w="291465" h="208279">
                <a:moveTo>
                  <a:pt x="291083" y="155448"/>
                </a:moveTo>
                <a:lnTo>
                  <a:pt x="291083" y="132588"/>
                </a:lnTo>
                <a:lnTo>
                  <a:pt x="263651" y="132588"/>
                </a:lnTo>
                <a:lnTo>
                  <a:pt x="263651" y="155448"/>
                </a:lnTo>
                <a:lnTo>
                  <a:pt x="291083" y="155448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395971" y="5385053"/>
            <a:ext cx="290830" cy="208279"/>
          </a:xfrm>
          <a:custGeom>
            <a:avLst/>
            <a:gdLst/>
            <a:ahLst/>
            <a:cxnLst/>
            <a:rect l="l" t="t" r="r" b="b"/>
            <a:pathLst>
              <a:path w="290829" h="208279">
                <a:moveTo>
                  <a:pt x="133349" y="98298"/>
                </a:moveTo>
                <a:lnTo>
                  <a:pt x="128849" y="52006"/>
                </a:lnTo>
                <a:lnTo>
                  <a:pt x="107822" y="16502"/>
                </a:lnTo>
                <a:lnTo>
                  <a:pt x="64007" y="0"/>
                </a:lnTo>
                <a:lnTo>
                  <a:pt x="50863" y="1154"/>
                </a:lnTo>
                <a:lnTo>
                  <a:pt x="10286" y="29039"/>
                </a:lnTo>
                <a:lnTo>
                  <a:pt x="0" y="68580"/>
                </a:lnTo>
                <a:lnTo>
                  <a:pt x="1023" y="82843"/>
                </a:lnTo>
                <a:lnTo>
                  <a:pt x="4190" y="95821"/>
                </a:lnTo>
                <a:lnTo>
                  <a:pt x="9644" y="107370"/>
                </a:lnTo>
                <a:lnTo>
                  <a:pt x="17525" y="117348"/>
                </a:lnTo>
                <a:lnTo>
                  <a:pt x="25145" y="124024"/>
                </a:lnTo>
                <a:lnTo>
                  <a:pt x="25145" y="69342"/>
                </a:lnTo>
                <a:lnTo>
                  <a:pt x="25991" y="59043"/>
                </a:lnTo>
                <a:lnTo>
                  <a:pt x="51149" y="24003"/>
                </a:lnTo>
                <a:lnTo>
                  <a:pt x="67496" y="20622"/>
                </a:lnTo>
                <a:lnTo>
                  <a:pt x="74771" y="21419"/>
                </a:lnTo>
                <a:lnTo>
                  <a:pt x="103060" y="48291"/>
                </a:lnTo>
                <a:lnTo>
                  <a:pt x="105917" y="67056"/>
                </a:lnTo>
                <a:lnTo>
                  <a:pt x="105917" y="112386"/>
                </a:lnTo>
                <a:lnTo>
                  <a:pt x="108965" y="108204"/>
                </a:lnTo>
                <a:lnTo>
                  <a:pt x="108965" y="187616"/>
                </a:lnTo>
                <a:lnTo>
                  <a:pt x="114680" y="180879"/>
                </a:lnTo>
                <a:lnTo>
                  <a:pt x="131444" y="133254"/>
                </a:lnTo>
                <a:lnTo>
                  <a:pt x="132897" y="116740"/>
                </a:lnTo>
                <a:lnTo>
                  <a:pt x="133349" y="98298"/>
                </a:lnTo>
                <a:close/>
              </a:path>
              <a:path w="290829" h="208279">
                <a:moveTo>
                  <a:pt x="108965" y="187616"/>
                </a:moveTo>
                <a:lnTo>
                  <a:pt x="108965" y="113538"/>
                </a:lnTo>
                <a:lnTo>
                  <a:pt x="108692" y="121408"/>
                </a:lnTo>
                <a:lnTo>
                  <a:pt x="107918" y="129063"/>
                </a:lnTo>
                <a:lnTo>
                  <a:pt x="96011" y="167640"/>
                </a:lnTo>
                <a:lnTo>
                  <a:pt x="92201" y="173736"/>
                </a:lnTo>
                <a:lnTo>
                  <a:pt x="87629" y="178308"/>
                </a:lnTo>
                <a:lnTo>
                  <a:pt x="81522" y="182123"/>
                </a:lnTo>
                <a:lnTo>
                  <a:pt x="75437" y="185166"/>
                </a:lnTo>
                <a:lnTo>
                  <a:pt x="69341" y="187452"/>
                </a:lnTo>
                <a:lnTo>
                  <a:pt x="52577" y="187452"/>
                </a:lnTo>
                <a:lnTo>
                  <a:pt x="27431" y="154686"/>
                </a:lnTo>
                <a:lnTo>
                  <a:pt x="3809" y="156972"/>
                </a:lnTo>
                <a:lnTo>
                  <a:pt x="22097" y="194310"/>
                </a:lnTo>
                <a:lnTo>
                  <a:pt x="60959" y="208026"/>
                </a:lnTo>
                <a:lnTo>
                  <a:pt x="71639" y="207192"/>
                </a:lnTo>
                <a:lnTo>
                  <a:pt x="107822" y="188964"/>
                </a:lnTo>
                <a:lnTo>
                  <a:pt x="108965" y="187616"/>
                </a:lnTo>
                <a:close/>
              </a:path>
              <a:path w="290829" h="208279">
                <a:moveTo>
                  <a:pt x="105917" y="112386"/>
                </a:moveTo>
                <a:lnTo>
                  <a:pt x="105917" y="67056"/>
                </a:lnTo>
                <a:lnTo>
                  <a:pt x="105203" y="77343"/>
                </a:lnTo>
                <a:lnTo>
                  <a:pt x="103060" y="86487"/>
                </a:lnTo>
                <a:lnTo>
                  <a:pt x="74580" y="112696"/>
                </a:lnTo>
                <a:lnTo>
                  <a:pt x="66293" y="113538"/>
                </a:lnTo>
                <a:lnTo>
                  <a:pt x="58019" y="112704"/>
                </a:lnTo>
                <a:lnTo>
                  <a:pt x="28384" y="87058"/>
                </a:lnTo>
                <a:lnTo>
                  <a:pt x="25145" y="69342"/>
                </a:lnTo>
                <a:lnTo>
                  <a:pt x="25145" y="124024"/>
                </a:lnTo>
                <a:lnTo>
                  <a:pt x="60959" y="135578"/>
                </a:lnTo>
                <a:lnTo>
                  <a:pt x="67496" y="135088"/>
                </a:lnTo>
                <a:lnTo>
                  <a:pt x="104679" y="114085"/>
                </a:lnTo>
                <a:lnTo>
                  <a:pt x="105917" y="112386"/>
                </a:lnTo>
                <a:close/>
              </a:path>
              <a:path w="290829" h="208279">
                <a:moveTo>
                  <a:pt x="262889" y="204216"/>
                </a:moveTo>
                <a:lnTo>
                  <a:pt x="262889" y="762"/>
                </a:lnTo>
                <a:lnTo>
                  <a:pt x="243077" y="762"/>
                </a:lnTo>
                <a:lnTo>
                  <a:pt x="150113" y="132588"/>
                </a:lnTo>
                <a:lnTo>
                  <a:pt x="150113" y="155448"/>
                </a:lnTo>
                <a:lnTo>
                  <a:pt x="174497" y="155448"/>
                </a:lnTo>
                <a:lnTo>
                  <a:pt x="174497" y="132588"/>
                </a:lnTo>
                <a:lnTo>
                  <a:pt x="238505" y="41148"/>
                </a:lnTo>
                <a:lnTo>
                  <a:pt x="238505" y="204216"/>
                </a:lnTo>
                <a:lnTo>
                  <a:pt x="262889" y="204216"/>
                </a:lnTo>
                <a:close/>
              </a:path>
              <a:path w="290829" h="208279">
                <a:moveTo>
                  <a:pt x="238505" y="155448"/>
                </a:moveTo>
                <a:lnTo>
                  <a:pt x="238505" y="132588"/>
                </a:lnTo>
                <a:lnTo>
                  <a:pt x="174497" y="132588"/>
                </a:lnTo>
                <a:lnTo>
                  <a:pt x="174497" y="155448"/>
                </a:lnTo>
                <a:lnTo>
                  <a:pt x="238505" y="155448"/>
                </a:lnTo>
                <a:close/>
              </a:path>
              <a:path w="290829" h="208279">
                <a:moveTo>
                  <a:pt x="290321" y="155448"/>
                </a:moveTo>
                <a:lnTo>
                  <a:pt x="290321" y="132588"/>
                </a:lnTo>
                <a:lnTo>
                  <a:pt x="262889" y="132588"/>
                </a:lnTo>
                <a:lnTo>
                  <a:pt x="262889" y="155448"/>
                </a:lnTo>
                <a:lnTo>
                  <a:pt x="290321" y="155448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218</a:t>
            </a:fld>
            <a:endParaRPr spc="-25" dirty="0"/>
          </a:p>
        </p:txBody>
      </p:sp>
      <p:sp>
        <p:nvSpPr>
          <p:cNvPr id="15" name="object 15"/>
          <p:cNvSpPr txBox="1"/>
          <p:nvPr/>
        </p:nvSpPr>
        <p:spPr>
          <a:xfrm>
            <a:off x="7351281" y="1212088"/>
            <a:ext cx="1898650" cy="925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885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solidFill>
                  <a:srgbClr val="70309F"/>
                </a:solidFill>
                <a:latin typeface="Arial Unicode MS"/>
                <a:cs typeface="Arial Unicode MS"/>
              </a:rPr>
              <a:t>Lógica</a:t>
            </a:r>
            <a:r>
              <a:rPr sz="1900" spc="50" dirty="0">
                <a:solidFill>
                  <a:srgbClr val="70309F"/>
                </a:solidFill>
                <a:latin typeface="Arial Unicode MS"/>
                <a:cs typeface="Arial Unicode MS"/>
              </a:rPr>
              <a:t> de </a:t>
            </a:r>
            <a:r>
              <a:rPr sz="1900" spc="-10" dirty="0">
                <a:solidFill>
                  <a:srgbClr val="70309F"/>
                </a:solidFill>
                <a:latin typeface="Arial Unicode MS"/>
                <a:cs typeface="Arial Unicode MS"/>
              </a:rPr>
              <a:t>viaje</a:t>
            </a:r>
            <a:endParaRPr sz="19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165"/>
              </a:spcBef>
            </a:pPr>
            <a:r>
              <a:rPr sz="2200" spc="-25" dirty="0">
                <a:solidFill>
                  <a:srgbClr val="FF0000"/>
                </a:solidFill>
                <a:latin typeface="Arial Unicode MS"/>
                <a:cs typeface="Arial Unicode MS"/>
              </a:rPr>
              <a:t>SUS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94080" y="2437129"/>
            <a:ext cx="1560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0000"/>
                </a:solidFill>
                <a:latin typeface="Arial Unicode MS"/>
                <a:cs typeface="Arial Unicode MS"/>
              </a:rPr>
              <a:t>Problemas</a:t>
            </a:r>
            <a:r>
              <a:rPr sz="1200" spc="11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1200" dirty="0">
                <a:solidFill>
                  <a:srgbClr val="FF0000"/>
                </a:solidFill>
                <a:latin typeface="Arial Unicode MS"/>
                <a:cs typeface="Arial Unicode MS"/>
              </a:rPr>
              <a:t>en</a:t>
            </a:r>
            <a:r>
              <a:rPr sz="1200" spc="114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1200" dirty="0">
                <a:solidFill>
                  <a:srgbClr val="FF0000"/>
                </a:solidFill>
                <a:latin typeface="Arial Unicode MS"/>
                <a:cs typeface="Arial Unicode MS"/>
              </a:rPr>
              <a:t>la</a:t>
            </a:r>
            <a:r>
              <a:rPr sz="1200" spc="11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1200" spc="-20" dirty="0">
                <a:solidFill>
                  <a:srgbClr val="FF0000"/>
                </a:solidFill>
                <a:latin typeface="Arial Unicode MS"/>
                <a:cs typeface="Arial Unicode MS"/>
              </a:rPr>
              <a:t>zona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25144" y="3943350"/>
            <a:ext cx="15106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FF00FF"/>
                </a:solidFill>
                <a:latin typeface="Arial Unicode MS"/>
                <a:cs typeface="Arial Unicode MS"/>
              </a:rPr>
              <a:t>Problemas</a:t>
            </a:r>
            <a:r>
              <a:rPr sz="1100" spc="16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00" dirty="0">
                <a:solidFill>
                  <a:srgbClr val="FF00FF"/>
                </a:solidFill>
                <a:latin typeface="Arial Unicode MS"/>
                <a:cs typeface="Arial Unicode MS"/>
              </a:rPr>
              <a:t>del</a:t>
            </a:r>
            <a:r>
              <a:rPr sz="1100" spc="165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00" spc="-10" dirty="0">
                <a:solidFill>
                  <a:srgbClr val="FF00FF"/>
                </a:solidFill>
                <a:latin typeface="Arial Unicode MS"/>
                <a:cs typeface="Arial Unicode MS"/>
              </a:rPr>
              <a:t>sistema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51281" y="4443729"/>
            <a:ext cx="5365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55" dirty="0">
                <a:solidFill>
                  <a:srgbClr val="FF0000"/>
                </a:solidFill>
                <a:latin typeface="Arial Unicode MS"/>
                <a:cs typeface="Arial Unicode MS"/>
              </a:rPr>
              <a:t>SUS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00760" y="4890770"/>
            <a:ext cx="1560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0000"/>
                </a:solidFill>
                <a:latin typeface="Arial Unicode MS"/>
                <a:cs typeface="Arial Unicode MS"/>
              </a:rPr>
              <a:t>Problemas</a:t>
            </a:r>
            <a:r>
              <a:rPr sz="1200" spc="11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1200" dirty="0">
                <a:solidFill>
                  <a:srgbClr val="FF0000"/>
                </a:solidFill>
                <a:latin typeface="Arial Unicode MS"/>
                <a:cs typeface="Arial Unicode MS"/>
              </a:rPr>
              <a:t>en</a:t>
            </a:r>
            <a:r>
              <a:rPr sz="1200" spc="114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1200" dirty="0">
                <a:solidFill>
                  <a:srgbClr val="FF0000"/>
                </a:solidFill>
                <a:latin typeface="Arial Unicode MS"/>
                <a:cs typeface="Arial Unicode MS"/>
              </a:rPr>
              <a:t>la</a:t>
            </a:r>
            <a:r>
              <a:rPr sz="1200" spc="110" dirty="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sz="1200" spc="-20" dirty="0">
                <a:solidFill>
                  <a:srgbClr val="FF0000"/>
                </a:solidFill>
                <a:latin typeface="Arial Unicode MS"/>
                <a:cs typeface="Arial Unicode MS"/>
              </a:rPr>
              <a:t>zona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1398" y="5535930"/>
            <a:ext cx="2022475" cy="1066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spc="55" dirty="0">
                <a:solidFill>
                  <a:srgbClr val="007F00"/>
                </a:solidFill>
                <a:latin typeface="Arial Unicode MS"/>
                <a:cs typeface="Arial Unicode MS"/>
              </a:rPr>
              <a:t>Apagado</a:t>
            </a:r>
            <a:r>
              <a:rPr sz="2000" spc="-25" dirty="0">
                <a:solidFill>
                  <a:srgbClr val="007F00"/>
                </a:solidFill>
                <a:latin typeface="Arial Unicode MS"/>
                <a:cs typeface="Arial Unicode MS"/>
              </a:rPr>
              <a:t> </a:t>
            </a:r>
            <a:r>
              <a:rPr sz="2000" spc="90" dirty="0">
                <a:solidFill>
                  <a:srgbClr val="007F00"/>
                </a:solidFill>
                <a:latin typeface="Arial Unicode MS"/>
                <a:cs typeface="Arial Unicode MS"/>
              </a:rPr>
              <a:t>normal</a:t>
            </a:r>
            <a:endParaRPr sz="20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00">
              <a:latin typeface="Arial Unicode MS"/>
              <a:cs typeface="Arial Unicode MS"/>
            </a:endParaRPr>
          </a:p>
          <a:p>
            <a:pPr marL="67310" algn="ctr">
              <a:lnSpc>
                <a:spcPct val="100000"/>
              </a:lnSpc>
            </a:pPr>
            <a:r>
              <a:rPr sz="1600" spc="-10" dirty="0">
                <a:latin typeface="Arial Unicode MS"/>
                <a:cs typeface="Arial Unicode MS"/>
              </a:rPr>
              <a:t>alarmas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68397" y="3426053"/>
            <a:ext cx="1373505" cy="3094990"/>
            <a:chOff x="2368397" y="3426053"/>
            <a:chExt cx="1373505" cy="3094990"/>
          </a:xfrm>
        </p:grpSpPr>
        <p:sp>
          <p:nvSpPr>
            <p:cNvPr id="3" name="object 3"/>
            <p:cNvSpPr/>
            <p:nvPr/>
          </p:nvSpPr>
          <p:spPr>
            <a:xfrm>
              <a:off x="2373630" y="3431286"/>
              <a:ext cx="1362710" cy="2723515"/>
            </a:xfrm>
            <a:custGeom>
              <a:avLst/>
              <a:gdLst/>
              <a:ahLst/>
              <a:cxnLst/>
              <a:rect l="l" t="t" r="r" b="b"/>
              <a:pathLst>
                <a:path w="1362710" h="2723515">
                  <a:moveTo>
                    <a:pt x="0" y="0"/>
                  </a:moveTo>
                  <a:lnTo>
                    <a:pt x="0" y="2723388"/>
                  </a:lnTo>
                  <a:lnTo>
                    <a:pt x="1362456" y="2723388"/>
                  </a:lnTo>
                  <a:lnTo>
                    <a:pt x="1362455" y="0"/>
                  </a:lnTo>
                  <a:lnTo>
                    <a:pt x="0" y="0"/>
                  </a:lnTo>
                  <a:close/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01696" y="3489960"/>
              <a:ext cx="100583" cy="8458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6664" y="3489198"/>
              <a:ext cx="169926" cy="5212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09494" y="3628644"/>
              <a:ext cx="329183" cy="2606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76778" y="3629406"/>
              <a:ext cx="108204" cy="51663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68702" y="3769614"/>
              <a:ext cx="975359" cy="10972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92374" y="3908298"/>
              <a:ext cx="121920" cy="50749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11602" y="4047744"/>
              <a:ext cx="285750" cy="51663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42844" y="4187190"/>
              <a:ext cx="206502" cy="51663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42844" y="4326636"/>
              <a:ext cx="220980" cy="5166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90850" y="4466082"/>
              <a:ext cx="128015" cy="51663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90850" y="4605528"/>
              <a:ext cx="128015" cy="5166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90850" y="4744974"/>
              <a:ext cx="128015" cy="51663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94660" y="4884420"/>
              <a:ext cx="121920" cy="5166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07208" y="5023866"/>
              <a:ext cx="102869" cy="8610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31414" y="5024628"/>
              <a:ext cx="219456" cy="51206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79826" y="5023866"/>
              <a:ext cx="105156" cy="8458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68168" y="5163312"/>
              <a:ext cx="265937" cy="51663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159252" y="5162550"/>
              <a:ext cx="77723" cy="8686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48940" y="5302758"/>
              <a:ext cx="121920" cy="5166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078480" y="5301996"/>
              <a:ext cx="79247" cy="52120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992374" y="5442204"/>
              <a:ext cx="121920" cy="5166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994660" y="5581650"/>
              <a:ext cx="121920" cy="51663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994660" y="5721096"/>
              <a:ext cx="103631" cy="51663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948940" y="5860542"/>
              <a:ext cx="121920" cy="51663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078480" y="5859780"/>
              <a:ext cx="79247" cy="52120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458974" y="5999988"/>
              <a:ext cx="121920" cy="50749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588514" y="6000750"/>
              <a:ext cx="292608" cy="25603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13888" y="5999988"/>
              <a:ext cx="121920" cy="51663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041142" y="6000750"/>
              <a:ext cx="377951" cy="25603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448050" y="5999988"/>
              <a:ext cx="121920" cy="51663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579114" y="5999226"/>
              <a:ext cx="67056" cy="521208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6074765" y="3414623"/>
            <a:ext cx="1373505" cy="3089910"/>
            <a:chOff x="6074765" y="3414623"/>
            <a:chExt cx="1373505" cy="3089910"/>
          </a:xfrm>
        </p:grpSpPr>
        <p:sp>
          <p:nvSpPr>
            <p:cNvPr id="36" name="object 36"/>
            <p:cNvSpPr/>
            <p:nvPr/>
          </p:nvSpPr>
          <p:spPr>
            <a:xfrm>
              <a:off x="6079998" y="3419856"/>
              <a:ext cx="1362710" cy="2724150"/>
            </a:xfrm>
            <a:custGeom>
              <a:avLst/>
              <a:gdLst/>
              <a:ahLst/>
              <a:cxnLst/>
              <a:rect l="l" t="t" r="r" b="b"/>
              <a:pathLst>
                <a:path w="1362709" h="2724150">
                  <a:moveTo>
                    <a:pt x="0" y="0"/>
                  </a:moveTo>
                  <a:lnTo>
                    <a:pt x="0" y="2724150"/>
                  </a:lnTo>
                  <a:lnTo>
                    <a:pt x="1362456" y="2724150"/>
                  </a:lnTo>
                  <a:lnTo>
                    <a:pt x="1362455" y="0"/>
                  </a:lnTo>
                  <a:lnTo>
                    <a:pt x="0" y="0"/>
                  </a:lnTo>
                  <a:close/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609588" y="3473958"/>
              <a:ext cx="101345" cy="8458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735318" y="3473196"/>
              <a:ext cx="187452" cy="521208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518148" y="3612642"/>
              <a:ext cx="329183" cy="26060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884670" y="3613404"/>
              <a:ext cx="122682" cy="51663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276594" y="3753612"/>
              <a:ext cx="981456" cy="10972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00266" y="3892296"/>
              <a:ext cx="121920" cy="50749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619494" y="4031742"/>
              <a:ext cx="286512" cy="51663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651498" y="4171188"/>
              <a:ext cx="205740" cy="51663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651498" y="4310634"/>
              <a:ext cx="220218" cy="51663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98742" y="4450080"/>
              <a:ext cx="128015" cy="516636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98742" y="4589526"/>
              <a:ext cx="128015" cy="51663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98742" y="4728972"/>
              <a:ext cx="128015" cy="516636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02552" y="4868418"/>
              <a:ext cx="121920" cy="516636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515100" y="5007864"/>
              <a:ext cx="102869" cy="8610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39306" y="5008626"/>
              <a:ext cx="219456" cy="51206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887718" y="5007864"/>
              <a:ext cx="105156" cy="84581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576822" y="5147310"/>
              <a:ext cx="265175" cy="51663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867906" y="5146548"/>
              <a:ext cx="77723" cy="8686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57594" y="5286756"/>
              <a:ext cx="121920" cy="51663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787134" y="5285994"/>
              <a:ext cx="79247" cy="52120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700266" y="5426202"/>
              <a:ext cx="121920" cy="51663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665214" y="5565648"/>
              <a:ext cx="196596" cy="51663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702552" y="5705094"/>
              <a:ext cx="103631" cy="51663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57594" y="5844540"/>
              <a:ext cx="121920" cy="51663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787134" y="5843778"/>
              <a:ext cx="79247" cy="521208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167628" y="5983986"/>
              <a:ext cx="121920" cy="50749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297168" y="5984748"/>
              <a:ext cx="292608" cy="256031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21780" y="5983986"/>
              <a:ext cx="121920" cy="516636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749034" y="5984748"/>
              <a:ext cx="377951" cy="256031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7155942" y="5983986"/>
              <a:ext cx="121920" cy="516636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287768" y="5983224"/>
              <a:ext cx="67056" cy="521208"/>
            </a:xfrm>
            <a:prstGeom prst="rect">
              <a:avLst/>
            </a:prstGeom>
          </p:spPr>
        </p:pic>
      </p:grpSp>
      <p:grpSp>
        <p:nvGrpSpPr>
          <p:cNvPr id="68" name="object 68"/>
          <p:cNvGrpSpPr/>
          <p:nvPr/>
        </p:nvGrpSpPr>
        <p:grpSpPr>
          <a:xfrm>
            <a:off x="4577759" y="1709927"/>
            <a:ext cx="388620" cy="4742815"/>
            <a:chOff x="4577759" y="1709927"/>
            <a:chExt cx="388620" cy="4742815"/>
          </a:xfrm>
        </p:grpSpPr>
        <p:sp>
          <p:nvSpPr>
            <p:cNvPr id="69" name="object 69"/>
            <p:cNvSpPr/>
            <p:nvPr/>
          </p:nvSpPr>
          <p:spPr>
            <a:xfrm>
              <a:off x="4771643" y="1709927"/>
              <a:ext cx="0" cy="631825"/>
            </a:xfrm>
            <a:custGeom>
              <a:avLst/>
              <a:gdLst/>
              <a:ahLst/>
              <a:cxnLst/>
              <a:rect l="l" t="t" r="r" b="b"/>
              <a:pathLst>
                <a:path h="631825">
                  <a:moveTo>
                    <a:pt x="0" y="0"/>
                  </a:moveTo>
                  <a:lnTo>
                    <a:pt x="0" y="631698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760975" y="1850897"/>
              <a:ext cx="43815" cy="87630"/>
            </a:xfrm>
            <a:custGeom>
              <a:avLst/>
              <a:gdLst/>
              <a:ahLst/>
              <a:cxnLst/>
              <a:rect l="l" t="t" r="r" b="b"/>
              <a:pathLst>
                <a:path w="43814" h="87630">
                  <a:moveTo>
                    <a:pt x="0" y="87629"/>
                  </a:moveTo>
                  <a:lnTo>
                    <a:pt x="10668" y="87629"/>
                  </a:lnTo>
                  <a:lnTo>
                    <a:pt x="10668" y="76961"/>
                  </a:lnTo>
                  <a:lnTo>
                    <a:pt x="32766" y="76961"/>
                  </a:lnTo>
                  <a:lnTo>
                    <a:pt x="32766" y="65531"/>
                  </a:lnTo>
                  <a:lnTo>
                    <a:pt x="43434" y="54863"/>
                  </a:lnTo>
                  <a:lnTo>
                    <a:pt x="43433" y="22097"/>
                  </a:lnTo>
                  <a:lnTo>
                    <a:pt x="32765" y="22097"/>
                  </a:lnTo>
                  <a:lnTo>
                    <a:pt x="32765" y="11429"/>
                  </a:lnTo>
                  <a:lnTo>
                    <a:pt x="22097" y="11429"/>
                  </a:lnTo>
                  <a:lnTo>
                    <a:pt x="10667" y="0"/>
                  </a:ln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750307" y="1938527"/>
              <a:ext cx="54610" cy="76200"/>
            </a:xfrm>
            <a:custGeom>
              <a:avLst/>
              <a:gdLst/>
              <a:ahLst/>
              <a:cxnLst/>
              <a:rect l="l" t="t" r="r" b="b"/>
              <a:pathLst>
                <a:path w="54610" h="76200">
                  <a:moveTo>
                    <a:pt x="10667" y="76200"/>
                  </a:moveTo>
                  <a:lnTo>
                    <a:pt x="32765" y="76200"/>
                  </a:lnTo>
                  <a:lnTo>
                    <a:pt x="43433" y="65532"/>
                  </a:lnTo>
                  <a:lnTo>
                    <a:pt x="43433" y="54102"/>
                  </a:lnTo>
                  <a:lnTo>
                    <a:pt x="54101" y="54102"/>
                  </a:lnTo>
                  <a:lnTo>
                    <a:pt x="54101" y="21335"/>
                  </a:lnTo>
                  <a:lnTo>
                    <a:pt x="43433" y="10667"/>
                  </a:lnTo>
                  <a:lnTo>
                    <a:pt x="43433" y="0"/>
                  </a:lnTo>
                  <a:lnTo>
                    <a:pt x="10667" y="0"/>
                  </a:lnTo>
                </a:path>
                <a:path w="54610" h="76200">
                  <a:moveTo>
                    <a:pt x="10667" y="76200"/>
                  </a:moveTo>
                  <a:lnTo>
                    <a:pt x="0" y="7620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750307" y="193852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750307" y="185089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662677" y="2341626"/>
              <a:ext cx="207645" cy="207645"/>
            </a:xfrm>
            <a:custGeom>
              <a:avLst/>
              <a:gdLst/>
              <a:ahLst/>
              <a:cxnLst/>
              <a:rect l="l" t="t" r="r" b="b"/>
              <a:pathLst>
                <a:path w="207645" h="207644">
                  <a:moveTo>
                    <a:pt x="0" y="0"/>
                  </a:moveTo>
                  <a:lnTo>
                    <a:pt x="0" y="207263"/>
                  </a:lnTo>
                  <a:lnTo>
                    <a:pt x="207264" y="207263"/>
                  </a:lnTo>
                  <a:lnTo>
                    <a:pt x="207264" y="0"/>
                  </a:lnTo>
                  <a:lnTo>
                    <a:pt x="0" y="0"/>
                  </a:lnTo>
                  <a:close/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708397" y="2396490"/>
              <a:ext cx="121920" cy="516636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4771643" y="2014727"/>
              <a:ext cx="0" cy="316230"/>
            </a:xfrm>
            <a:custGeom>
              <a:avLst/>
              <a:gdLst/>
              <a:ahLst/>
              <a:cxnLst/>
              <a:rect l="l" t="t" r="r" b="b"/>
              <a:pathLst>
                <a:path h="316230">
                  <a:moveTo>
                    <a:pt x="0" y="0"/>
                  </a:moveTo>
                  <a:lnTo>
                    <a:pt x="0" y="31623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760975" y="2090927"/>
              <a:ext cx="43815" cy="76200"/>
            </a:xfrm>
            <a:custGeom>
              <a:avLst/>
              <a:gdLst/>
              <a:ahLst/>
              <a:cxnLst/>
              <a:rect l="l" t="t" r="r" b="b"/>
              <a:pathLst>
                <a:path w="43814" h="76200">
                  <a:moveTo>
                    <a:pt x="0" y="76200"/>
                  </a:moveTo>
                  <a:lnTo>
                    <a:pt x="22098" y="76200"/>
                  </a:lnTo>
                  <a:lnTo>
                    <a:pt x="32766" y="65532"/>
                  </a:lnTo>
                  <a:lnTo>
                    <a:pt x="32766" y="54102"/>
                  </a:lnTo>
                  <a:lnTo>
                    <a:pt x="43434" y="54102"/>
                  </a:lnTo>
                  <a:lnTo>
                    <a:pt x="43433" y="22098"/>
                  </a:lnTo>
                  <a:lnTo>
                    <a:pt x="32765" y="10667"/>
                  </a:lnTo>
                  <a:lnTo>
                    <a:pt x="32765" y="0"/>
                  </a:ln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750307" y="2167127"/>
              <a:ext cx="54610" cy="86995"/>
            </a:xfrm>
            <a:custGeom>
              <a:avLst/>
              <a:gdLst/>
              <a:ahLst/>
              <a:cxnLst/>
              <a:rect l="l" t="t" r="r" b="b"/>
              <a:pathLst>
                <a:path w="54610" h="86994">
                  <a:moveTo>
                    <a:pt x="10667" y="86867"/>
                  </a:moveTo>
                  <a:lnTo>
                    <a:pt x="21335" y="86867"/>
                  </a:lnTo>
                  <a:lnTo>
                    <a:pt x="21335" y="76199"/>
                  </a:lnTo>
                  <a:lnTo>
                    <a:pt x="43433" y="76199"/>
                  </a:lnTo>
                  <a:lnTo>
                    <a:pt x="43433" y="65531"/>
                  </a:lnTo>
                  <a:lnTo>
                    <a:pt x="54101" y="54863"/>
                  </a:lnTo>
                  <a:lnTo>
                    <a:pt x="54101" y="22097"/>
                  </a:lnTo>
                  <a:lnTo>
                    <a:pt x="43433" y="22097"/>
                  </a:lnTo>
                  <a:lnTo>
                    <a:pt x="43433" y="10667"/>
                  </a:lnTo>
                  <a:lnTo>
                    <a:pt x="32765" y="10667"/>
                  </a:lnTo>
                  <a:lnTo>
                    <a:pt x="21335" y="0"/>
                  </a:lnTo>
                  <a:lnTo>
                    <a:pt x="10667" y="0"/>
                  </a:lnTo>
                </a:path>
                <a:path w="54610" h="86994">
                  <a:moveTo>
                    <a:pt x="10667" y="86867"/>
                  </a:moveTo>
                  <a:lnTo>
                    <a:pt x="0" y="86867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750307" y="216712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750307" y="209092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577759" y="2625089"/>
              <a:ext cx="388531" cy="152400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4771643" y="2755391"/>
              <a:ext cx="0" cy="1994535"/>
            </a:xfrm>
            <a:custGeom>
              <a:avLst/>
              <a:gdLst/>
              <a:ahLst/>
              <a:cxnLst/>
              <a:rect l="l" t="t" r="r" b="b"/>
              <a:pathLst>
                <a:path h="1994535">
                  <a:moveTo>
                    <a:pt x="0" y="0"/>
                  </a:moveTo>
                  <a:lnTo>
                    <a:pt x="0" y="1994154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760975" y="2864358"/>
              <a:ext cx="43815" cy="76200"/>
            </a:xfrm>
            <a:custGeom>
              <a:avLst/>
              <a:gdLst/>
              <a:ahLst/>
              <a:cxnLst/>
              <a:rect l="l" t="t" r="r" b="b"/>
              <a:pathLst>
                <a:path w="43814" h="76200">
                  <a:moveTo>
                    <a:pt x="0" y="76200"/>
                  </a:moveTo>
                  <a:lnTo>
                    <a:pt x="32766" y="76200"/>
                  </a:lnTo>
                  <a:lnTo>
                    <a:pt x="32766" y="65532"/>
                  </a:lnTo>
                  <a:lnTo>
                    <a:pt x="43434" y="54863"/>
                  </a:lnTo>
                  <a:lnTo>
                    <a:pt x="43433" y="22098"/>
                  </a:lnTo>
                  <a:lnTo>
                    <a:pt x="32765" y="22098"/>
                  </a:lnTo>
                  <a:lnTo>
                    <a:pt x="32765" y="10667"/>
                  </a:lnTo>
                  <a:lnTo>
                    <a:pt x="22097" y="0"/>
                  </a:ln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750307" y="2940558"/>
              <a:ext cx="54610" cy="87630"/>
            </a:xfrm>
            <a:custGeom>
              <a:avLst/>
              <a:gdLst/>
              <a:ahLst/>
              <a:cxnLst/>
              <a:rect l="l" t="t" r="r" b="b"/>
              <a:pathLst>
                <a:path w="54610" h="87630">
                  <a:moveTo>
                    <a:pt x="10667" y="87629"/>
                  </a:moveTo>
                  <a:lnTo>
                    <a:pt x="21335" y="87629"/>
                  </a:lnTo>
                  <a:lnTo>
                    <a:pt x="32765" y="76199"/>
                  </a:lnTo>
                  <a:lnTo>
                    <a:pt x="43433" y="76199"/>
                  </a:lnTo>
                  <a:lnTo>
                    <a:pt x="43433" y="65531"/>
                  </a:lnTo>
                  <a:lnTo>
                    <a:pt x="54101" y="65531"/>
                  </a:lnTo>
                  <a:lnTo>
                    <a:pt x="54101" y="32765"/>
                  </a:lnTo>
                  <a:lnTo>
                    <a:pt x="43433" y="22097"/>
                  </a:lnTo>
                  <a:lnTo>
                    <a:pt x="43433" y="11429"/>
                  </a:lnTo>
                  <a:lnTo>
                    <a:pt x="21335" y="11429"/>
                  </a:lnTo>
                  <a:lnTo>
                    <a:pt x="21335" y="0"/>
                  </a:lnTo>
                  <a:lnTo>
                    <a:pt x="10667" y="0"/>
                  </a:lnTo>
                </a:path>
                <a:path w="54610" h="87630">
                  <a:moveTo>
                    <a:pt x="10667" y="87629"/>
                  </a:moveTo>
                  <a:lnTo>
                    <a:pt x="0" y="87629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750307" y="294055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750307" y="286435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760975" y="4171950"/>
              <a:ext cx="43815" cy="76200"/>
            </a:xfrm>
            <a:custGeom>
              <a:avLst/>
              <a:gdLst/>
              <a:ahLst/>
              <a:cxnLst/>
              <a:rect l="l" t="t" r="r" b="b"/>
              <a:pathLst>
                <a:path w="43814" h="76200">
                  <a:moveTo>
                    <a:pt x="0" y="76200"/>
                  </a:moveTo>
                  <a:lnTo>
                    <a:pt x="22098" y="76200"/>
                  </a:lnTo>
                  <a:lnTo>
                    <a:pt x="32766" y="65532"/>
                  </a:lnTo>
                  <a:lnTo>
                    <a:pt x="43434" y="54102"/>
                  </a:lnTo>
                  <a:lnTo>
                    <a:pt x="43433" y="10667"/>
                  </a:lnTo>
                  <a:lnTo>
                    <a:pt x="32765" y="10667"/>
                  </a:lnTo>
                  <a:lnTo>
                    <a:pt x="32765" y="0"/>
                  </a:ln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750307" y="4248150"/>
              <a:ext cx="54610" cy="76200"/>
            </a:xfrm>
            <a:custGeom>
              <a:avLst/>
              <a:gdLst/>
              <a:ahLst/>
              <a:cxnLst/>
              <a:rect l="l" t="t" r="r" b="b"/>
              <a:pathLst>
                <a:path w="54610" h="76200">
                  <a:moveTo>
                    <a:pt x="10667" y="76200"/>
                  </a:moveTo>
                  <a:lnTo>
                    <a:pt x="43433" y="76200"/>
                  </a:lnTo>
                  <a:lnTo>
                    <a:pt x="43433" y="65532"/>
                  </a:lnTo>
                  <a:lnTo>
                    <a:pt x="54101" y="65532"/>
                  </a:lnTo>
                  <a:lnTo>
                    <a:pt x="54101" y="22098"/>
                  </a:lnTo>
                  <a:lnTo>
                    <a:pt x="43433" y="10667"/>
                  </a:lnTo>
                  <a:lnTo>
                    <a:pt x="32765" y="0"/>
                  </a:lnTo>
                  <a:lnTo>
                    <a:pt x="10667" y="0"/>
                  </a:lnTo>
                </a:path>
                <a:path w="54610" h="76200">
                  <a:moveTo>
                    <a:pt x="10667" y="76200"/>
                  </a:moveTo>
                  <a:lnTo>
                    <a:pt x="0" y="7620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750307" y="424815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750307" y="417195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739639" y="4575048"/>
              <a:ext cx="43815" cy="76200"/>
            </a:xfrm>
            <a:custGeom>
              <a:avLst/>
              <a:gdLst/>
              <a:ahLst/>
              <a:cxnLst/>
              <a:rect l="l" t="t" r="r" b="b"/>
              <a:pathLst>
                <a:path w="43814" h="76200">
                  <a:moveTo>
                    <a:pt x="43434" y="0"/>
                  </a:moveTo>
                  <a:lnTo>
                    <a:pt x="21336" y="0"/>
                  </a:lnTo>
                  <a:lnTo>
                    <a:pt x="10668" y="10668"/>
                  </a:lnTo>
                  <a:lnTo>
                    <a:pt x="0" y="22098"/>
                  </a:lnTo>
                  <a:lnTo>
                    <a:pt x="0" y="65532"/>
                  </a:lnTo>
                  <a:lnTo>
                    <a:pt x="10668" y="65532"/>
                  </a:lnTo>
                  <a:lnTo>
                    <a:pt x="10668" y="76200"/>
                  </a:lnTo>
                  <a:lnTo>
                    <a:pt x="43434" y="7620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739639" y="4488179"/>
              <a:ext cx="54610" cy="86995"/>
            </a:xfrm>
            <a:custGeom>
              <a:avLst/>
              <a:gdLst/>
              <a:ahLst/>
              <a:cxnLst/>
              <a:rect l="l" t="t" r="r" b="b"/>
              <a:pathLst>
                <a:path w="54610" h="86995">
                  <a:moveTo>
                    <a:pt x="43434" y="0"/>
                  </a:moveTo>
                  <a:lnTo>
                    <a:pt x="32004" y="0"/>
                  </a:lnTo>
                  <a:lnTo>
                    <a:pt x="21336" y="10668"/>
                  </a:lnTo>
                  <a:lnTo>
                    <a:pt x="10668" y="10668"/>
                  </a:lnTo>
                  <a:lnTo>
                    <a:pt x="10668" y="21336"/>
                  </a:lnTo>
                  <a:lnTo>
                    <a:pt x="0" y="21336"/>
                  </a:lnTo>
                  <a:lnTo>
                    <a:pt x="0" y="64769"/>
                  </a:lnTo>
                  <a:lnTo>
                    <a:pt x="10668" y="76200"/>
                  </a:lnTo>
                  <a:lnTo>
                    <a:pt x="21336" y="76200"/>
                  </a:lnTo>
                  <a:lnTo>
                    <a:pt x="21336" y="86868"/>
                  </a:lnTo>
                  <a:lnTo>
                    <a:pt x="43434" y="86868"/>
                  </a:lnTo>
                </a:path>
                <a:path w="54610" h="86995">
                  <a:moveTo>
                    <a:pt x="43434" y="0"/>
                  </a:moveTo>
                  <a:lnTo>
                    <a:pt x="54102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783073" y="457504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783073" y="465124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592573" y="4764785"/>
              <a:ext cx="353695" cy="353060"/>
            </a:xfrm>
            <a:custGeom>
              <a:avLst/>
              <a:gdLst/>
              <a:ahLst/>
              <a:cxnLst/>
              <a:rect l="l" t="t" r="r" b="b"/>
              <a:pathLst>
                <a:path w="353695" h="353060">
                  <a:moveTo>
                    <a:pt x="0" y="176783"/>
                  </a:moveTo>
                  <a:lnTo>
                    <a:pt x="6321" y="129557"/>
                  </a:lnTo>
                  <a:lnTo>
                    <a:pt x="24158" y="87263"/>
                  </a:lnTo>
                  <a:lnTo>
                    <a:pt x="51815" y="51530"/>
                  </a:lnTo>
                  <a:lnTo>
                    <a:pt x="87601" y="23988"/>
                  </a:lnTo>
                  <a:lnTo>
                    <a:pt x="129822" y="6268"/>
                  </a:lnTo>
                  <a:lnTo>
                    <a:pt x="176784" y="0"/>
                  </a:lnTo>
                  <a:lnTo>
                    <a:pt x="223745" y="6268"/>
                  </a:lnTo>
                  <a:lnTo>
                    <a:pt x="265966" y="23988"/>
                  </a:lnTo>
                  <a:lnTo>
                    <a:pt x="301752" y="51530"/>
                  </a:lnTo>
                  <a:lnTo>
                    <a:pt x="329409" y="87263"/>
                  </a:lnTo>
                  <a:lnTo>
                    <a:pt x="347246" y="129557"/>
                  </a:lnTo>
                  <a:lnTo>
                    <a:pt x="353568" y="176783"/>
                  </a:lnTo>
                  <a:lnTo>
                    <a:pt x="347246" y="223689"/>
                  </a:lnTo>
                  <a:lnTo>
                    <a:pt x="329409" y="265768"/>
                  </a:lnTo>
                  <a:lnTo>
                    <a:pt x="301752" y="301370"/>
                  </a:lnTo>
                  <a:lnTo>
                    <a:pt x="265966" y="328845"/>
                  </a:lnTo>
                  <a:lnTo>
                    <a:pt x="223745" y="346540"/>
                  </a:lnTo>
                  <a:lnTo>
                    <a:pt x="176784" y="352805"/>
                  </a:lnTo>
                  <a:lnTo>
                    <a:pt x="129822" y="346540"/>
                  </a:lnTo>
                  <a:lnTo>
                    <a:pt x="87601" y="328845"/>
                  </a:lnTo>
                  <a:lnTo>
                    <a:pt x="51815" y="301370"/>
                  </a:lnTo>
                  <a:lnTo>
                    <a:pt x="24158" y="265768"/>
                  </a:lnTo>
                  <a:lnTo>
                    <a:pt x="6321" y="223689"/>
                  </a:lnTo>
                  <a:lnTo>
                    <a:pt x="0" y="176783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657769" y="4889417"/>
              <a:ext cx="223177" cy="102019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4771643" y="5119877"/>
              <a:ext cx="0" cy="1308100"/>
            </a:xfrm>
            <a:custGeom>
              <a:avLst/>
              <a:gdLst/>
              <a:ahLst/>
              <a:cxnLst/>
              <a:rect l="l" t="t" r="r" b="b"/>
              <a:pathLst>
                <a:path h="1308100">
                  <a:moveTo>
                    <a:pt x="0" y="0"/>
                  </a:moveTo>
                  <a:lnTo>
                    <a:pt x="0" y="1307592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760975" y="5206745"/>
              <a:ext cx="43815" cy="76200"/>
            </a:xfrm>
            <a:custGeom>
              <a:avLst/>
              <a:gdLst/>
              <a:ahLst/>
              <a:cxnLst/>
              <a:rect l="l" t="t" r="r" b="b"/>
              <a:pathLst>
                <a:path w="43814" h="76200">
                  <a:moveTo>
                    <a:pt x="0" y="76200"/>
                  </a:moveTo>
                  <a:lnTo>
                    <a:pt x="22098" y="76200"/>
                  </a:lnTo>
                  <a:lnTo>
                    <a:pt x="43434" y="54863"/>
                  </a:lnTo>
                  <a:lnTo>
                    <a:pt x="43433" y="11430"/>
                  </a:lnTo>
                  <a:lnTo>
                    <a:pt x="32765" y="11430"/>
                  </a:lnTo>
                  <a:lnTo>
                    <a:pt x="32765" y="0"/>
                  </a:ln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750307" y="5282945"/>
              <a:ext cx="54610" cy="77470"/>
            </a:xfrm>
            <a:custGeom>
              <a:avLst/>
              <a:gdLst/>
              <a:ahLst/>
              <a:cxnLst/>
              <a:rect l="l" t="t" r="r" b="b"/>
              <a:pathLst>
                <a:path w="54610" h="77470">
                  <a:moveTo>
                    <a:pt x="10667" y="76962"/>
                  </a:moveTo>
                  <a:lnTo>
                    <a:pt x="43433" y="76962"/>
                  </a:lnTo>
                  <a:lnTo>
                    <a:pt x="43433" y="65532"/>
                  </a:lnTo>
                  <a:lnTo>
                    <a:pt x="54101" y="65532"/>
                  </a:lnTo>
                  <a:lnTo>
                    <a:pt x="54101" y="22098"/>
                  </a:lnTo>
                  <a:lnTo>
                    <a:pt x="43433" y="11430"/>
                  </a:lnTo>
                  <a:lnTo>
                    <a:pt x="32765" y="0"/>
                  </a:lnTo>
                  <a:lnTo>
                    <a:pt x="10667" y="0"/>
                  </a:lnTo>
                </a:path>
                <a:path w="54610" h="77470">
                  <a:moveTo>
                    <a:pt x="10667" y="76962"/>
                  </a:moveTo>
                  <a:lnTo>
                    <a:pt x="0" y="76962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750307" y="52829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750307" y="52067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739044" y="5599175"/>
              <a:ext cx="33020" cy="76200"/>
            </a:xfrm>
            <a:custGeom>
              <a:avLst/>
              <a:gdLst/>
              <a:ahLst/>
              <a:cxnLst/>
              <a:rect l="l" t="t" r="r" b="b"/>
              <a:pathLst>
                <a:path w="33020" h="76200">
                  <a:moveTo>
                    <a:pt x="32599" y="0"/>
                  </a:moveTo>
                  <a:lnTo>
                    <a:pt x="11263" y="0"/>
                  </a:lnTo>
                  <a:lnTo>
                    <a:pt x="11263" y="10668"/>
                  </a:lnTo>
                  <a:lnTo>
                    <a:pt x="595" y="10668"/>
                  </a:lnTo>
                  <a:lnTo>
                    <a:pt x="595" y="22098"/>
                  </a:lnTo>
                  <a:lnTo>
                    <a:pt x="312" y="43924"/>
                  </a:lnTo>
                  <a:lnTo>
                    <a:pt x="0" y="52939"/>
                  </a:lnTo>
                  <a:lnTo>
                    <a:pt x="5319" y="60059"/>
                  </a:lnTo>
                  <a:lnTo>
                    <a:pt x="21931" y="76200"/>
                  </a:lnTo>
                  <a:lnTo>
                    <a:pt x="32599" y="7620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739639" y="5512307"/>
              <a:ext cx="54610" cy="86995"/>
            </a:xfrm>
            <a:custGeom>
              <a:avLst/>
              <a:gdLst/>
              <a:ahLst/>
              <a:cxnLst/>
              <a:rect l="l" t="t" r="r" b="b"/>
              <a:pathLst>
                <a:path w="54610" h="86995">
                  <a:moveTo>
                    <a:pt x="32003" y="0"/>
                  </a:moveTo>
                  <a:lnTo>
                    <a:pt x="21335" y="0"/>
                  </a:lnTo>
                  <a:lnTo>
                    <a:pt x="21335" y="10668"/>
                  </a:lnTo>
                  <a:lnTo>
                    <a:pt x="10667" y="10668"/>
                  </a:lnTo>
                  <a:lnTo>
                    <a:pt x="0" y="21336"/>
                  </a:lnTo>
                  <a:lnTo>
                    <a:pt x="0" y="64769"/>
                  </a:lnTo>
                  <a:lnTo>
                    <a:pt x="10667" y="64769"/>
                  </a:lnTo>
                  <a:lnTo>
                    <a:pt x="10667" y="76200"/>
                  </a:lnTo>
                  <a:lnTo>
                    <a:pt x="32003" y="76200"/>
                  </a:lnTo>
                  <a:lnTo>
                    <a:pt x="32003" y="86868"/>
                  </a:lnTo>
                </a:path>
                <a:path w="54610" h="86995">
                  <a:moveTo>
                    <a:pt x="32003" y="0"/>
                  </a:moveTo>
                  <a:lnTo>
                    <a:pt x="54101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771643" y="5599175"/>
              <a:ext cx="22225" cy="0"/>
            </a:xfrm>
            <a:custGeom>
              <a:avLst/>
              <a:gdLst/>
              <a:ahLst/>
              <a:cxnLst/>
              <a:rect l="l" t="t" r="r" b="b"/>
              <a:pathLst>
                <a:path w="22225">
                  <a:moveTo>
                    <a:pt x="0" y="0"/>
                  </a:moveTo>
                  <a:lnTo>
                    <a:pt x="22098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771643" y="5675375"/>
              <a:ext cx="22225" cy="0"/>
            </a:xfrm>
            <a:custGeom>
              <a:avLst/>
              <a:gdLst/>
              <a:ahLst/>
              <a:cxnLst/>
              <a:rect l="l" t="t" r="r" b="b"/>
              <a:pathLst>
                <a:path w="22225">
                  <a:moveTo>
                    <a:pt x="0" y="0"/>
                  </a:moveTo>
                  <a:lnTo>
                    <a:pt x="22098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760975" y="6100572"/>
              <a:ext cx="43815" cy="76200"/>
            </a:xfrm>
            <a:custGeom>
              <a:avLst/>
              <a:gdLst/>
              <a:ahLst/>
              <a:cxnLst/>
              <a:rect l="l" t="t" r="r" b="b"/>
              <a:pathLst>
                <a:path w="43814" h="76200">
                  <a:moveTo>
                    <a:pt x="0" y="76200"/>
                  </a:moveTo>
                  <a:lnTo>
                    <a:pt x="22098" y="76200"/>
                  </a:lnTo>
                  <a:lnTo>
                    <a:pt x="32766" y="65532"/>
                  </a:lnTo>
                  <a:lnTo>
                    <a:pt x="43434" y="54102"/>
                  </a:lnTo>
                  <a:lnTo>
                    <a:pt x="43433" y="10667"/>
                  </a:lnTo>
                  <a:lnTo>
                    <a:pt x="32765" y="10667"/>
                  </a:lnTo>
                  <a:lnTo>
                    <a:pt x="32765" y="0"/>
                  </a:ln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750307" y="6176772"/>
              <a:ext cx="54610" cy="86995"/>
            </a:xfrm>
            <a:custGeom>
              <a:avLst/>
              <a:gdLst/>
              <a:ahLst/>
              <a:cxnLst/>
              <a:rect l="l" t="t" r="r" b="b"/>
              <a:pathLst>
                <a:path w="54610" h="86995">
                  <a:moveTo>
                    <a:pt x="10667" y="86868"/>
                  </a:moveTo>
                  <a:lnTo>
                    <a:pt x="21335" y="76200"/>
                  </a:lnTo>
                  <a:lnTo>
                    <a:pt x="43433" y="76200"/>
                  </a:lnTo>
                  <a:lnTo>
                    <a:pt x="43433" y="65532"/>
                  </a:lnTo>
                  <a:lnTo>
                    <a:pt x="54101" y="65532"/>
                  </a:lnTo>
                  <a:lnTo>
                    <a:pt x="54101" y="21336"/>
                  </a:lnTo>
                  <a:lnTo>
                    <a:pt x="32765" y="0"/>
                  </a:lnTo>
                  <a:lnTo>
                    <a:pt x="10667" y="0"/>
                  </a:lnTo>
                </a:path>
                <a:path w="54610" h="86995">
                  <a:moveTo>
                    <a:pt x="10667" y="86868"/>
                  </a:moveTo>
                  <a:lnTo>
                    <a:pt x="0" y="86868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750307" y="617677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750307" y="610057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608575" y="6351269"/>
              <a:ext cx="0" cy="76200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935473" y="6351269"/>
              <a:ext cx="0" cy="76200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608575" y="6427469"/>
              <a:ext cx="327025" cy="0"/>
            </a:xfrm>
            <a:custGeom>
              <a:avLst/>
              <a:gdLst/>
              <a:ahLst/>
              <a:cxnLst/>
              <a:rect l="l" t="t" r="r" b="b"/>
              <a:pathLst>
                <a:path w="327025">
                  <a:moveTo>
                    <a:pt x="0" y="0"/>
                  </a:moveTo>
                  <a:lnTo>
                    <a:pt x="326898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747259" y="639927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44196" y="22098"/>
                  </a:moveTo>
                  <a:lnTo>
                    <a:pt x="42457" y="13501"/>
                  </a:lnTo>
                  <a:lnTo>
                    <a:pt x="37719" y="6477"/>
                  </a:lnTo>
                  <a:lnTo>
                    <a:pt x="30694" y="1738"/>
                  </a:lnTo>
                  <a:lnTo>
                    <a:pt x="22098" y="0"/>
                  </a:lnTo>
                  <a:lnTo>
                    <a:pt x="13501" y="1738"/>
                  </a:lnTo>
                  <a:lnTo>
                    <a:pt x="6476" y="6477"/>
                  </a:lnTo>
                  <a:lnTo>
                    <a:pt x="1738" y="13501"/>
                  </a:lnTo>
                  <a:lnTo>
                    <a:pt x="0" y="22098"/>
                  </a:lnTo>
                  <a:lnTo>
                    <a:pt x="1738" y="30694"/>
                  </a:lnTo>
                  <a:lnTo>
                    <a:pt x="6476" y="37719"/>
                  </a:lnTo>
                  <a:lnTo>
                    <a:pt x="13501" y="42457"/>
                  </a:lnTo>
                  <a:lnTo>
                    <a:pt x="22098" y="44196"/>
                  </a:lnTo>
                  <a:lnTo>
                    <a:pt x="30694" y="42457"/>
                  </a:lnTo>
                  <a:lnTo>
                    <a:pt x="37719" y="37719"/>
                  </a:lnTo>
                  <a:lnTo>
                    <a:pt x="42457" y="30694"/>
                  </a:lnTo>
                  <a:lnTo>
                    <a:pt x="44196" y="22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747259" y="639927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22098"/>
                  </a:moveTo>
                  <a:lnTo>
                    <a:pt x="1738" y="13501"/>
                  </a:lnTo>
                  <a:lnTo>
                    <a:pt x="6476" y="6477"/>
                  </a:lnTo>
                  <a:lnTo>
                    <a:pt x="13501" y="1738"/>
                  </a:lnTo>
                  <a:lnTo>
                    <a:pt x="22098" y="0"/>
                  </a:lnTo>
                  <a:lnTo>
                    <a:pt x="30694" y="1738"/>
                  </a:lnTo>
                  <a:lnTo>
                    <a:pt x="37719" y="6477"/>
                  </a:lnTo>
                  <a:lnTo>
                    <a:pt x="42457" y="13501"/>
                  </a:lnTo>
                  <a:lnTo>
                    <a:pt x="44196" y="22098"/>
                  </a:lnTo>
                  <a:lnTo>
                    <a:pt x="42457" y="30694"/>
                  </a:lnTo>
                  <a:lnTo>
                    <a:pt x="37719" y="37719"/>
                  </a:lnTo>
                  <a:lnTo>
                    <a:pt x="30694" y="42457"/>
                  </a:lnTo>
                  <a:lnTo>
                    <a:pt x="22098" y="44196"/>
                  </a:lnTo>
                  <a:lnTo>
                    <a:pt x="13501" y="42457"/>
                  </a:lnTo>
                  <a:lnTo>
                    <a:pt x="6476" y="37719"/>
                  </a:lnTo>
                  <a:lnTo>
                    <a:pt x="1738" y="30694"/>
                  </a:lnTo>
                  <a:lnTo>
                    <a:pt x="0" y="22098"/>
                  </a:lnTo>
                  <a:close/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5" name="object 115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4194047" y="3676751"/>
            <a:ext cx="153162" cy="391464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5241035" y="3676751"/>
            <a:ext cx="152400" cy="391464"/>
          </a:xfrm>
          <a:prstGeom prst="rect">
            <a:avLst/>
          </a:prstGeom>
        </p:spPr>
      </p:pic>
      <p:grpSp>
        <p:nvGrpSpPr>
          <p:cNvPr id="117" name="object 117"/>
          <p:cNvGrpSpPr/>
          <p:nvPr/>
        </p:nvGrpSpPr>
        <p:grpSpPr>
          <a:xfrm>
            <a:off x="2079599" y="3121253"/>
            <a:ext cx="324485" cy="638810"/>
            <a:chOff x="2079599" y="3121253"/>
            <a:chExt cx="324485" cy="638810"/>
          </a:xfrm>
        </p:grpSpPr>
        <p:sp>
          <p:nvSpPr>
            <p:cNvPr id="118" name="object 118"/>
            <p:cNvSpPr/>
            <p:nvPr/>
          </p:nvSpPr>
          <p:spPr>
            <a:xfrm>
              <a:off x="2084832" y="3126486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0" y="156972"/>
                  </a:moveTo>
                  <a:lnTo>
                    <a:pt x="7985" y="107289"/>
                  </a:lnTo>
                  <a:lnTo>
                    <a:pt x="30236" y="64190"/>
                  </a:lnTo>
                  <a:lnTo>
                    <a:pt x="64190" y="30236"/>
                  </a:lnTo>
                  <a:lnTo>
                    <a:pt x="107289" y="7985"/>
                  </a:lnTo>
                  <a:lnTo>
                    <a:pt x="156972" y="0"/>
                  </a:lnTo>
                  <a:lnTo>
                    <a:pt x="206361" y="7985"/>
                  </a:lnTo>
                  <a:lnTo>
                    <a:pt x="249423" y="30236"/>
                  </a:lnTo>
                  <a:lnTo>
                    <a:pt x="283488" y="64190"/>
                  </a:lnTo>
                  <a:lnTo>
                    <a:pt x="305885" y="107289"/>
                  </a:lnTo>
                  <a:lnTo>
                    <a:pt x="313944" y="156972"/>
                  </a:lnTo>
                  <a:lnTo>
                    <a:pt x="305885" y="206654"/>
                  </a:lnTo>
                  <a:lnTo>
                    <a:pt x="283488" y="249753"/>
                  </a:lnTo>
                  <a:lnTo>
                    <a:pt x="249423" y="283707"/>
                  </a:lnTo>
                  <a:lnTo>
                    <a:pt x="206361" y="305958"/>
                  </a:lnTo>
                  <a:lnTo>
                    <a:pt x="156972" y="313944"/>
                  </a:lnTo>
                  <a:lnTo>
                    <a:pt x="107289" y="305958"/>
                  </a:lnTo>
                  <a:lnTo>
                    <a:pt x="64190" y="283707"/>
                  </a:lnTo>
                  <a:lnTo>
                    <a:pt x="30236" y="249753"/>
                  </a:lnTo>
                  <a:lnTo>
                    <a:pt x="7985" y="206654"/>
                  </a:lnTo>
                  <a:lnTo>
                    <a:pt x="0" y="156972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136648" y="3239262"/>
              <a:ext cx="121920" cy="516636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266188" y="3238500"/>
              <a:ext cx="85343" cy="521208"/>
            </a:xfrm>
            <a:prstGeom prst="rect">
              <a:avLst/>
            </a:prstGeom>
          </p:spPr>
        </p:pic>
      </p:grpSp>
      <p:grpSp>
        <p:nvGrpSpPr>
          <p:cNvPr id="121" name="object 121"/>
          <p:cNvGrpSpPr/>
          <p:nvPr/>
        </p:nvGrpSpPr>
        <p:grpSpPr>
          <a:xfrm>
            <a:off x="6519335" y="2496737"/>
            <a:ext cx="331470" cy="638175"/>
            <a:chOff x="6519335" y="2496737"/>
            <a:chExt cx="331470" cy="638175"/>
          </a:xfrm>
        </p:grpSpPr>
        <p:sp>
          <p:nvSpPr>
            <p:cNvPr id="122" name="object 122"/>
            <p:cNvSpPr/>
            <p:nvPr/>
          </p:nvSpPr>
          <p:spPr>
            <a:xfrm>
              <a:off x="6528053" y="2505456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0" y="156972"/>
                  </a:moveTo>
                  <a:lnTo>
                    <a:pt x="7985" y="107289"/>
                  </a:lnTo>
                  <a:lnTo>
                    <a:pt x="30236" y="64190"/>
                  </a:lnTo>
                  <a:lnTo>
                    <a:pt x="64190" y="30236"/>
                  </a:lnTo>
                  <a:lnTo>
                    <a:pt x="107289" y="7985"/>
                  </a:lnTo>
                  <a:lnTo>
                    <a:pt x="156972" y="0"/>
                  </a:lnTo>
                  <a:lnTo>
                    <a:pt x="206654" y="7985"/>
                  </a:lnTo>
                  <a:lnTo>
                    <a:pt x="249753" y="30236"/>
                  </a:lnTo>
                  <a:lnTo>
                    <a:pt x="283707" y="64190"/>
                  </a:lnTo>
                  <a:lnTo>
                    <a:pt x="305958" y="107289"/>
                  </a:lnTo>
                  <a:lnTo>
                    <a:pt x="313944" y="156972"/>
                  </a:lnTo>
                  <a:lnTo>
                    <a:pt x="305958" y="206654"/>
                  </a:lnTo>
                  <a:lnTo>
                    <a:pt x="283707" y="249753"/>
                  </a:lnTo>
                  <a:lnTo>
                    <a:pt x="249753" y="283707"/>
                  </a:lnTo>
                  <a:lnTo>
                    <a:pt x="206654" y="305958"/>
                  </a:lnTo>
                  <a:lnTo>
                    <a:pt x="156972" y="313944"/>
                  </a:lnTo>
                  <a:lnTo>
                    <a:pt x="107289" y="305958"/>
                  </a:lnTo>
                  <a:lnTo>
                    <a:pt x="64190" y="283707"/>
                  </a:lnTo>
                  <a:lnTo>
                    <a:pt x="30236" y="249753"/>
                  </a:lnTo>
                  <a:lnTo>
                    <a:pt x="7985" y="206654"/>
                  </a:lnTo>
                  <a:lnTo>
                    <a:pt x="0" y="156972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550913" y="2618232"/>
              <a:ext cx="121920" cy="516636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674357" y="2618994"/>
              <a:ext cx="152399" cy="502919"/>
            </a:xfrm>
            <a:prstGeom prst="rect">
              <a:avLst/>
            </a:prstGeom>
          </p:spPr>
        </p:pic>
      </p:grpSp>
      <p:grpSp>
        <p:nvGrpSpPr>
          <p:cNvPr id="125" name="object 125"/>
          <p:cNvGrpSpPr/>
          <p:nvPr/>
        </p:nvGrpSpPr>
        <p:grpSpPr>
          <a:xfrm>
            <a:off x="4053941" y="2549753"/>
            <a:ext cx="324485" cy="634365"/>
            <a:chOff x="4053941" y="2549753"/>
            <a:chExt cx="324485" cy="634365"/>
          </a:xfrm>
        </p:grpSpPr>
        <p:sp>
          <p:nvSpPr>
            <p:cNvPr id="126" name="object 126"/>
            <p:cNvSpPr/>
            <p:nvPr/>
          </p:nvSpPr>
          <p:spPr>
            <a:xfrm>
              <a:off x="4059174" y="2554986"/>
              <a:ext cx="314325" cy="313690"/>
            </a:xfrm>
            <a:custGeom>
              <a:avLst/>
              <a:gdLst/>
              <a:ahLst/>
              <a:cxnLst/>
              <a:rect l="l" t="t" r="r" b="b"/>
              <a:pathLst>
                <a:path w="314325" h="313689">
                  <a:moveTo>
                    <a:pt x="0" y="156210"/>
                  </a:moveTo>
                  <a:lnTo>
                    <a:pt x="7985" y="106899"/>
                  </a:lnTo>
                  <a:lnTo>
                    <a:pt x="30236" y="64026"/>
                  </a:lnTo>
                  <a:lnTo>
                    <a:pt x="64190" y="30187"/>
                  </a:lnTo>
                  <a:lnTo>
                    <a:pt x="107289" y="7979"/>
                  </a:lnTo>
                  <a:lnTo>
                    <a:pt x="156972" y="0"/>
                  </a:lnTo>
                  <a:lnTo>
                    <a:pt x="206654" y="7979"/>
                  </a:lnTo>
                  <a:lnTo>
                    <a:pt x="249753" y="30187"/>
                  </a:lnTo>
                  <a:lnTo>
                    <a:pt x="283707" y="64026"/>
                  </a:lnTo>
                  <a:lnTo>
                    <a:pt x="305958" y="106899"/>
                  </a:lnTo>
                  <a:lnTo>
                    <a:pt x="313944" y="156210"/>
                  </a:lnTo>
                  <a:lnTo>
                    <a:pt x="305958" y="205892"/>
                  </a:lnTo>
                  <a:lnTo>
                    <a:pt x="283707" y="248991"/>
                  </a:lnTo>
                  <a:lnTo>
                    <a:pt x="249753" y="282945"/>
                  </a:lnTo>
                  <a:lnTo>
                    <a:pt x="206654" y="305196"/>
                  </a:lnTo>
                  <a:lnTo>
                    <a:pt x="156972" y="313182"/>
                  </a:lnTo>
                  <a:lnTo>
                    <a:pt x="107289" y="305196"/>
                  </a:lnTo>
                  <a:lnTo>
                    <a:pt x="64190" y="282945"/>
                  </a:lnTo>
                  <a:lnTo>
                    <a:pt x="30236" y="248991"/>
                  </a:lnTo>
                  <a:lnTo>
                    <a:pt x="7985" y="205892"/>
                  </a:lnTo>
                  <a:lnTo>
                    <a:pt x="0" y="15621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120896" y="2667000"/>
              <a:ext cx="121920" cy="516636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248150" y="2667762"/>
              <a:ext cx="67056" cy="502919"/>
            </a:xfrm>
            <a:prstGeom prst="rect">
              <a:avLst/>
            </a:prstGeom>
          </p:spPr>
        </p:pic>
      </p:grpSp>
      <p:grpSp>
        <p:nvGrpSpPr>
          <p:cNvPr id="129" name="object 129"/>
          <p:cNvGrpSpPr/>
          <p:nvPr/>
        </p:nvGrpSpPr>
        <p:grpSpPr>
          <a:xfrm>
            <a:off x="7226471" y="3040805"/>
            <a:ext cx="224790" cy="579120"/>
            <a:chOff x="7226471" y="3040805"/>
            <a:chExt cx="224790" cy="579120"/>
          </a:xfrm>
        </p:grpSpPr>
        <p:sp>
          <p:nvSpPr>
            <p:cNvPr id="130" name="object 130"/>
            <p:cNvSpPr/>
            <p:nvPr/>
          </p:nvSpPr>
          <p:spPr>
            <a:xfrm>
              <a:off x="7235189" y="3049524"/>
              <a:ext cx="207645" cy="207645"/>
            </a:xfrm>
            <a:custGeom>
              <a:avLst/>
              <a:gdLst/>
              <a:ahLst/>
              <a:cxnLst/>
              <a:rect l="l" t="t" r="r" b="b"/>
              <a:pathLst>
                <a:path w="207645" h="207645">
                  <a:moveTo>
                    <a:pt x="0" y="0"/>
                  </a:moveTo>
                  <a:lnTo>
                    <a:pt x="0" y="207263"/>
                  </a:lnTo>
                  <a:lnTo>
                    <a:pt x="207264" y="207263"/>
                  </a:lnTo>
                  <a:lnTo>
                    <a:pt x="207264" y="0"/>
                  </a:lnTo>
                  <a:lnTo>
                    <a:pt x="0" y="0"/>
                  </a:lnTo>
                  <a:close/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275575" y="3102864"/>
              <a:ext cx="121920" cy="516636"/>
            </a:xfrm>
            <a:prstGeom prst="rect">
              <a:avLst/>
            </a:prstGeom>
          </p:spPr>
        </p:pic>
      </p:grpSp>
      <p:grpSp>
        <p:nvGrpSpPr>
          <p:cNvPr id="132" name="object 132"/>
          <p:cNvGrpSpPr/>
          <p:nvPr/>
        </p:nvGrpSpPr>
        <p:grpSpPr>
          <a:xfrm>
            <a:off x="5077205" y="2625089"/>
            <a:ext cx="109220" cy="237490"/>
            <a:chOff x="5077205" y="2625089"/>
            <a:chExt cx="109220" cy="237490"/>
          </a:xfrm>
        </p:grpSpPr>
        <p:sp>
          <p:nvSpPr>
            <p:cNvPr id="133" name="object 133"/>
            <p:cNvSpPr/>
            <p:nvPr/>
          </p:nvSpPr>
          <p:spPr>
            <a:xfrm>
              <a:off x="5132069" y="262508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15240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087873" y="2810255"/>
              <a:ext cx="87630" cy="0"/>
            </a:xfrm>
            <a:custGeom>
              <a:avLst/>
              <a:gdLst/>
              <a:ahLst/>
              <a:cxnLst/>
              <a:rect l="l" t="t" r="r" b="b"/>
              <a:pathLst>
                <a:path w="87629">
                  <a:moveTo>
                    <a:pt x="0" y="0"/>
                  </a:moveTo>
                  <a:lnTo>
                    <a:pt x="8763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099303" y="2853689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70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077205" y="2777489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0" y="0"/>
                  </a:moveTo>
                  <a:lnTo>
                    <a:pt x="108966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7" name="object 137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4972811" y="2459735"/>
            <a:ext cx="1188719" cy="86868"/>
          </a:xfrm>
          <a:prstGeom prst="rect">
            <a:avLst/>
          </a:prstGeom>
        </p:spPr>
      </p:pic>
      <p:grpSp>
        <p:nvGrpSpPr>
          <p:cNvPr id="138" name="object 138"/>
          <p:cNvGrpSpPr/>
          <p:nvPr/>
        </p:nvGrpSpPr>
        <p:grpSpPr>
          <a:xfrm>
            <a:off x="4118609" y="1565910"/>
            <a:ext cx="1311910" cy="326390"/>
            <a:chOff x="4118609" y="1565910"/>
            <a:chExt cx="1311910" cy="326390"/>
          </a:xfrm>
        </p:grpSpPr>
        <p:pic>
          <p:nvPicPr>
            <p:cNvPr id="139" name="object 139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118609" y="1567434"/>
              <a:ext cx="270510" cy="324611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387595" y="1565910"/>
              <a:ext cx="1042416" cy="96011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387595" y="1661922"/>
              <a:ext cx="1042416" cy="96011"/>
            </a:xfrm>
            <a:prstGeom prst="rect">
              <a:avLst/>
            </a:prstGeom>
          </p:spPr>
        </p:pic>
      </p:grpSp>
      <p:pic>
        <p:nvPicPr>
          <p:cNvPr id="142" name="object 142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7574280" y="3512058"/>
            <a:ext cx="670559" cy="164592"/>
          </a:xfrm>
          <a:prstGeom prst="rect">
            <a:avLst/>
          </a:prstGeom>
        </p:spPr>
      </p:pic>
      <p:sp>
        <p:nvSpPr>
          <p:cNvPr id="143" name="object 143"/>
          <p:cNvSpPr/>
          <p:nvPr/>
        </p:nvSpPr>
        <p:spPr>
          <a:xfrm>
            <a:off x="4968240" y="2625089"/>
            <a:ext cx="163830" cy="0"/>
          </a:xfrm>
          <a:custGeom>
            <a:avLst/>
            <a:gdLst/>
            <a:ahLst/>
            <a:cxnLst/>
            <a:rect l="l" t="t" r="r" b="b"/>
            <a:pathLst>
              <a:path w="163829">
                <a:moveTo>
                  <a:pt x="0" y="0"/>
                </a:moveTo>
                <a:lnTo>
                  <a:pt x="163830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216146" y="2090927"/>
            <a:ext cx="544830" cy="436245"/>
          </a:xfrm>
          <a:custGeom>
            <a:avLst/>
            <a:gdLst/>
            <a:ahLst/>
            <a:cxnLst/>
            <a:rect l="l" t="t" r="r" b="b"/>
            <a:pathLst>
              <a:path w="544829" h="436244">
                <a:moveTo>
                  <a:pt x="544829" y="0"/>
                </a:moveTo>
                <a:lnTo>
                  <a:pt x="0" y="0"/>
                </a:lnTo>
                <a:lnTo>
                  <a:pt x="0" y="435864"/>
                </a:lnTo>
              </a:path>
            </a:pathLst>
          </a:custGeom>
          <a:ln w="10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5" name="object 145"/>
          <p:cNvGrpSpPr/>
          <p:nvPr/>
        </p:nvGrpSpPr>
        <p:grpSpPr>
          <a:xfrm>
            <a:off x="2238095" y="1845665"/>
            <a:ext cx="2528570" cy="1275080"/>
            <a:chOff x="2238095" y="1845665"/>
            <a:chExt cx="2528570" cy="1275080"/>
          </a:xfrm>
        </p:grpSpPr>
        <p:sp>
          <p:nvSpPr>
            <p:cNvPr id="146" name="object 146"/>
            <p:cNvSpPr/>
            <p:nvPr/>
          </p:nvSpPr>
          <p:spPr>
            <a:xfrm>
              <a:off x="4216145" y="2875026"/>
              <a:ext cx="544830" cy="153670"/>
            </a:xfrm>
            <a:custGeom>
              <a:avLst/>
              <a:gdLst/>
              <a:ahLst/>
              <a:cxnLst/>
              <a:rect l="l" t="t" r="r" b="b"/>
              <a:pathLst>
                <a:path w="544829" h="153669">
                  <a:moveTo>
                    <a:pt x="544829" y="153162"/>
                  </a:moveTo>
                  <a:lnTo>
                    <a:pt x="0" y="153162"/>
                  </a:ln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2243327" y="1850898"/>
              <a:ext cx="2517775" cy="1264285"/>
            </a:xfrm>
            <a:custGeom>
              <a:avLst/>
              <a:gdLst/>
              <a:ahLst/>
              <a:cxnLst/>
              <a:rect l="l" t="t" r="r" b="b"/>
              <a:pathLst>
                <a:path w="2517775" h="1264285">
                  <a:moveTo>
                    <a:pt x="0" y="1264158"/>
                  </a:moveTo>
                  <a:lnTo>
                    <a:pt x="0" y="0"/>
                  </a:lnTo>
                  <a:lnTo>
                    <a:pt x="2517648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8" name="object 148"/>
          <p:cNvGrpSpPr/>
          <p:nvPr/>
        </p:nvGrpSpPr>
        <p:grpSpPr>
          <a:xfrm>
            <a:off x="7442454" y="2886455"/>
            <a:ext cx="484505" cy="523240"/>
            <a:chOff x="7442454" y="2886455"/>
            <a:chExt cx="484505" cy="523240"/>
          </a:xfrm>
        </p:grpSpPr>
        <p:sp>
          <p:nvSpPr>
            <p:cNvPr id="149" name="object 149"/>
            <p:cNvSpPr/>
            <p:nvPr/>
          </p:nvSpPr>
          <p:spPr>
            <a:xfrm>
              <a:off x="7911084" y="2886455"/>
              <a:ext cx="0" cy="523240"/>
            </a:xfrm>
            <a:custGeom>
              <a:avLst/>
              <a:gdLst/>
              <a:ahLst/>
              <a:cxnLst/>
              <a:rect l="l" t="t" r="r" b="b"/>
              <a:pathLst>
                <a:path h="523239">
                  <a:moveTo>
                    <a:pt x="0" y="0"/>
                  </a:moveTo>
                  <a:lnTo>
                    <a:pt x="0" y="522731"/>
                  </a:lnTo>
                </a:path>
              </a:pathLst>
            </a:custGeom>
            <a:ln w="313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7442454" y="3147821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29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1" name="object 151"/>
          <p:cNvGrpSpPr/>
          <p:nvPr/>
        </p:nvGrpSpPr>
        <p:grpSpPr>
          <a:xfrm>
            <a:off x="4771644" y="2652623"/>
            <a:ext cx="1984375" cy="699770"/>
            <a:chOff x="4771644" y="2652623"/>
            <a:chExt cx="1984375" cy="699770"/>
          </a:xfrm>
        </p:grpSpPr>
        <p:pic>
          <p:nvPicPr>
            <p:cNvPr id="152" name="object 152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603492" y="2953937"/>
              <a:ext cx="152400" cy="398437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4771644" y="3147821"/>
              <a:ext cx="1831975" cy="0"/>
            </a:xfrm>
            <a:custGeom>
              <a:avLst/>
              <a:gdLst/>
              <a:ahLst/>
              <a:cxnLst/>
              <a:rect l="l" t="t" r="r" b="b"/>
              <a:pathLst>
                <a:path w="1831975">
                  <a:moveTo>
                    <a:pt x="0" y="0"/>
                  </a:moveTo>
                  <a:lnTo>
                    <a:pt x="1831848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232397" y="3115055"/>
              <a:ext cx="77470" cy="43815"/>
            </a:xfrm>
            <a:custGeom>
              <a:avLst/>
              <a:gdLst/>
              <a:ahLst/>
              <a:cxnLst/>
              <a:rect l="l" t="t" r="r" b="b"/>
              <a:pathLst>
                <a:path w="77470" h="43814">
                  <a:moveTo>
                    <a:pt x="76962" y="43434"/>
                  </a:moveTo>
                  <a:lnTo>
                    <a:pt x="76962" y="22098"/>
                  </a:lnTo>
                  <a:lnTo>
                    <a:pt x="65532" y="22098"/>
                  </a:lnTo>
                  <a:lnTo>
                    <a:pt x="65532" y="10668"/>
                  </a:lnTo>
                  <a:lnTo>
                    <a:pt x="54864" y="10668"/>
                  </a:lnTo>
                  <a:lnTo>
                    <a:pt x="54864" y="0"/>
                  </a:lnTo>
                  <a:lnTo>
                    <a:pt x="22098" y="0"/>
                  </a:lnTo>
                  <a:lnTo>
                    <a:pt x="0" y="22098"/>
                  </a:lnTo>
                  <a:lnTo>
                    <a:pt x="0" y="43434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309360" y="3115055"/>
              <a:ext cx="76200" cy="55244"/>
            </a:xfrm>
            <a:custGeom>
              <a:avLst/>
              <a:gdLst/>
              <a:ahLst/>
              <a:cxnLst/>
              <a:rect l="l" t="t" r="r" b="b"/>
              <a:pathLst>
                <a:path w="76200" h="55244">
                  <a:moveTo>
                    <a:pt x="76200" y="43434"/>
                  </a:moveTo>
                  <a:lnTo>
                    <a:pt x="76200" y="22098"/>
                  </a:lnTo>
                  <a:lnTo>
                    <a:pt x="54102" y="0"/>
                  </a:lnTo>
                  <a:lnTo>
                    <a:pt x="21335" y="0"/>
                  </a:lnTo>
                  <a:lnTo>
                    <a:pt x="21335" y="10668"/>
                  </a:lnTo>
                  <a:lnTo>
                    <a:pt x="10667" y="10668"/>
                  </a:lnTo>
                  <a:lnTo>
                    <a:pt x="10667" y="22098"/>
                  </a:lnTo>
                  <a:lnTo>
                    <a:pt x="0" y="22098"/>
                  </a:lnTo>
                  <a:lnTo>
                    <a:pt x="0" y="43434"/>
                  </a:lnTo>
                </a:path>
                <a:path w="76200" h="55244">
                  <a:moveTo>
                    <a:pt x="76200" y="43434"/>
                  </a:moveTo>
                  <a:lnTo>
                    <a:pt x="76200" y="54864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309360" y="3158489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30">
                  <a:moveTo>
                    <a:pt x="0" y="0"/>
                  </a:moveTo>
                  <a:lnTo>
                    <a:pt x="0" y="1143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232397" y="3158489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30">
                  <a:moveTo>
                    <a:pt x="0" y="0"/>
                  </a:moveTo>
                  <a:lnTo>
                    <a:pt x="0" y="1143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8" name="object 158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834735" y="3125723"/>
              <a:ext cx="163626" cy="70764"/>
            </a:xfrm>
            <a:prstGeom prst="rect">
              <a:avLst/>
            </a:prstGeom>
          </p:spPr>
        </p:pic>
        <p:sp>
          <p:nvSpPr>
            <p:cNvPr id="159" name="object 159"/>
            <p:cNvSpPr/>
            <p:nvPr/>
          </p:nvSpPr>
          <p:spPr>
            <a:xfrm>
              <a:off x="5839968" y="2657855"/>
              <a:ext cx="687705" cy="490220"/>
            </a:xfrm>
            <a:custGeom>
              <a:avLst/>
              <a:gdLst/>
              <a:ahLst/>
              <a:cxnLst/>
              <a:rect l="l" t="t" r="r" b="b"/>
              <a:pathLst>
                <a:path w="687704" h="490219">
                  <a:moveTo>
                    <a:pt x="687324" y="0"/>
                  </a:moveTo>
                  <a:lnTo>
                    <a:pt x="0" y="0"/>
                  </a:lnTo>
                  <a:lnTo>
                    <a:pt x="0" y="489966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0" name="object 160"/>
          <p:cNvSpPr/>
          <p:nvPr/>
        </p:nvSpPr>
        <p:spPr>
          <a:xfrm>
            <a:off x="6854190" y="2657855"/>
            <a:ext cx="817880" cy="490220"/>
          </a:xfrm>
          <a:custGeom>
            <a:avLst/>
            <a:gdLst/>
            <a:ahLst/>
            <a:cxnLst/>
            <a:rect l="l" t="t" r="r" b="b"/>
            <a:pathLst>
              <a:path w="817879" h="490219">
                <a:moveTo>
                  <a:pt x="0" y="0"/>
                </a:moveTo>
                <a:lnTo>
                  <a:pt x="817626" y="0"/>
                </a:lnTo>
                <a:lnTo>
                  <a:pt x="817626" y="489965"/>
                </a:lnTo>
              </a:path>
            </a:pathLst>
          </a:custGeom>
          <a:ln w="10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1" name="object 161"/>
          <p:cNvGrpSpPr/>
          <p:nvPr/>
        </p:nvGrpSpPr>
        <p:grpSpPr>
          <a:xfrm>
            <a:off x="2401163" y="3122339"/>
            <a:ext cx="4000500" cy="161925"/>
            <a:chOff x="2401163" y="3122339"/>
            <a:chExt cx="4000500" cy="161925"/>
          </a:xfrm>
        </p:grpSpPr>
        <p:sp>
          <p:nvSpPr>
            <p:cNvPr id="162" name="object 162"/>
            <p:cNvSpPr/>
            <p:nvPr/>
          </p:nvSpPr>
          <p:spPr>
            <a:xfrm>
              <a:off x="2406395" y="3147822"/>
              <a:ext cx="3990340" cy="131445"/>
            </a:xfrm>
            <a:custGeom>
              <a:avLst/>
              <a:gdLst/>
              <a:ahLst/>
              <a:cxnLst/>
              <a:rect l="l" t="t" r="r" b="b"/>
              <a:pathLst>
                <a:path w="3990340" h="131445">
                  <a:moveTo>
                    <a:pt x="3989832" y="0"/>
                  </a:moveTo>
                  <a:lnTo>
                    <a:pt x="3989832" y="131064"/>
                  </a:lnTo>
                  <a:lnTo>
                    <a:pt x="0" y="131064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750307" y="3131058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44196" y="22098"/>
                  </a:moveTo>
                  <a:lnTo>
                    <a:pt x="42457" y="13501"/>
                  </a:lnTo>
                  <a:lnTo>
                    <a:pt x="37719" y="6477"/>
                  </a:lnTo>
                  <a:lnTo>
                    <a:pt x="30694" y="1738"/>
                  </a:lnTo>
                  <a:lnTo>
                    <a:pt x="22098" y="0"/>
                  </a:lnTo>
                  <a:lnTo>
                    <a:pt x="13501" y="1738"/>
                  </a:lnTo>
                  <a:lnTo>
                    <a:pt x="6476" y="6477"/>
                  </a:lnTo>
                  <a:lnTo>
                    <a:pt x="1738" y="13501"/>
                  </a:lnTo>
                  <a:lnTo>
                    <a:pt x="0" y="22098"/>
                  </a:lnTo>
                  <a:lnTo>
                    <a:pt x="1738" y="30694"/>
                  </a:lnTo>
                  <a:lnTo>
                    <a:pt x="6476" y="37719"/>
                  </a:lnTo>
                  <a:lnTo>
                    <a:pt x="13501" y="42457"/>
                  </a:lnTo>
                  <a:lnTo>
                    <a:pt x="22098" y="44196"/>
                  </a:lnTo>
                  <a:lnTo>
                    <a:pt x="30694" y="42457"/>
                  </a:lnTo>
                  <a:lnTo>
                    <a:pt x="37719" y="37719"/>
                  </a:lnTo>
                  <a:lnTo>
                    <a:pt x="42457" y="30694"/>
                  </a:lnTo>
                  <a:lnTo>
                    <a:pt x="44196" y="22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750307" y="3131058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22098"/>
                  </a:moveTo>
                  <a:lnTo>
                    <a:pt x="1738" y="13501"/>
                  </a:lnTo>
                  <a:lnTo>
                    <a:pt x="6476" y="6477"/>
                  </a:lnTo>
                  <a:lnTo>
                    <a:pt x="13501" y="1738"/>
                  </a:lnTo>
                  <a:lnTo>
                    <a:pt x="22098" y="0"/>
                  </a:lnTo>
                  <a:lnTo>
                    <a:pt x="30694" y="1738"/>
                  </a:lnTo>
                  <a:lnTo>
                    <a:pt x="37719" y="6477"/>
                  </a:lnTo>
                  <a:lnTo>
                    <a:pt x="42457" y="13501"/>
                  </a:lnTo>
                  <a:lnTo>
                    <a:pt x="44196" y="22098"/>
                  </a:lnTo>
                  <a:lnTo>
                    <a:pt x="42457" y="30694"/>
                  </a:lnTo>
                  <a:lnTo>
                    <a:pt x="37719" y="37719"/>
                  </a:lnTo>
                  <a:lnTo>
                    <a:pt x="30694" y="42457"/>
                  </a:lnTo>
                  <a:lnTo>
                    <a:pt x="22098" y="44196"/>
                  </a:lnTo>
                  <a:lnTo>
                    <a:pt x="13501" y="42457"/>
                  </a:lnTo>
                  <a:lnTo>
                    <a:pt x="6476" y="37719"/>
                  </a:lnTo>
                  <a:lnTo>
                    <a:pt x="1738" y="30694"/>
                  </a:lnTo>
                  <a:lnTo>
                    <a:pt x="0" y="22098"/>
                  </a:lnTo>
                  <a:close/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5" name="object 165"/>
          <p:cNvSpPr/>
          <p:nvPr/>
        </p:nvSpPr>
        <p:spPr>
          <a:xfrm>
            <a:off x="4575809" y="6612635"/>
            <a:ext cx="43815" cy="0"/>
          </a:xfrm>
          <a:custGeom>
            <a:avLst/>
            <a:gdLst/>
            <a:ahLst/>
            <a:cxnLst/>
            <a:rect l="l" t="t" r="r" b="b"/>
            <a:pathLst>
              <a:path w="43814">
                <a:moveTo>
                  <a:pt x="43434" y="0"/>
                </a:moveTo>
                <a:lnTo>
                  <a:pt x="0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3856482" y="6993635"/>
            <a:ext cx="763270" cy="0"/>
          </a:xfrm>
          <a:custGeom>
            <a:avLst/>
            <a:gdLst/>
            <a:ahLst/>
            <a:cxnLst/>
            <a:rect l="l" t="t" r="r" b="b"/>
            <a:pathLst>
              <a:path w="763270">
                <a:moveTo>
                  <a:pt x="762762" y="0"/>
                </a:moveTo>
                <a:lnTo>
                  <a:pt x="0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760976" y="6993635"/>
            <a:ext cx="33020" cy="0"/>
          </a:xfrm>
          <a:custGeom>
            <a:avLst/>
            <a:gdLst/>
            <a:ahLst/>
            <a:cxnLst/>
            <a:rect l="l" t="t" r="r" b="b"/>
            <a:pathLst>
              <a:path w="33020">
                <a:moveTo>
                  <a:pt x="0" y="0"/>
                </a:moveTo>
                <a:lnTo>
                  <a:pt x="32766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8" name="object 168"/>
          <p:cNvGrpSpPr/>
          <p:nvPr/>
        </p:nvGrpSpPr>
        <p:grpSpPr>
          <a:xfrm>
            <a:off x="3837095" y="6712883"/>
            <a:ext cx="49530" cy="270510"/>
            <a:chOff x="3837095" y="6712883"/>
            <a:chExt cx="49530" cy="270510"/>
          </a:xfrm>
        </p:grpSpPr>
        <p:sp>
          <p:nvSpPr>
            <p:cNvPr id="169" name="object 169"/>
            <p:cNvSpPr/>
            <p:nvPr/>
          </p:nvSpPr>
          <p:spPr>
            <a:xfrm>
              <a:off x="3845814" y="6721601"/>
              <a:ext cx="32384" cy="185420"/>
            </a:xfrm>
            <a:custGeom>
              <a:avLst/>
              <a:gdLst/>
              <a:ahLst/>
              <a:cxnLst/>
              <a:rect l="l" t="t" r="r" b="b"/>
              <a:pathLst>
                <a:path w="32385" h="185420">
                  <a:moveTo>
                    <a:pt x="0" y="185165"/>
                  </a:moveTo>
                  <a:lnTo>
                    <a:pt x="0" y="0"/>
                  </a:lnTo>
                  <a:lnTo>
                    <a:pt x="32003" y="0"/>
                  </a:lnTo>
                  <a:lnTo>
                    <a:pt x="32004" y="185165"/>
                  </a:lnTo>
                  <a:lnTo>
                    <a:pt x="0" y="185165"/>
                  </a:lnTo>
                  <a:close/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856482" y="6917435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40">
                  <a:moveTo>
                    <a:pt x="0" y="65532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1" name="object 171"/>
          <p:cNvSpPr/>
          <p:nvPr/>
        </p:nvSpPr>
        <p:spPr>
          <a:xfrm>
            <a:off x="3856482" y="5936741"/>
            <a:ext cx="0" cy="687070"/>
          </a:xfrm>
          <a:custGeom>
            <a:avLst/>
            <a:gdLst/>
            <a:ahLst/>
            <a:cxnLst/>
            <a:rect l="l" t="t" r="r" b="b"/>
            <a:pathLst>
              <a:path h="687070">
                <a:moveTo>
                  <a:pt x="0" y="686562"/>
                </a:moveTo>
                <a:lnTo>
                  <a:pt x="0" y="0"/>
                </a:lnTo>
              </a:path>
            </a:pathLst>
          </a:custGeom>
          <a:ln w="10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2" name="object 172"/>
          <p:cNvGrpSpPr/>
          <p:nvPr/>
        </p:nvGrpSpPr>
        <p:grpSpPr>
          <a:xfrm>
            <a:off x="4739640" y="6993635"/>
            <a:ext cx="109220" cy="238125"/>
            <a:chOff x="4739640" y="6993635"/>
            <a:chExt cx="109220" cy="238125"/>
          </a:xfrm>
        </p:grpSpPr>
        <p:sp>
          <p:nvSpPr>
            <p:cNvPr id="173" name="object 173"/>
            <p:cNvSpPr/>
            <p:nvPr/>
          </p:nvSpPr>
          <p:spPr>
            <a:xfrm>
              <a:off x="4793742" y="699363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15240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4750308" y="7178801"/>
              <a:ext cx="86995" cy="0"/>
            </a:xfrm>
            <a:custGeom>
              <a:avLst/>
              <a:gdLst/>
              <a:ahLst/>
              <a:cxnLst/>
              <a:rect l="l" t="t" r="r" b="b"/>
              <a:pathLst>
                <a:path w="86995">
                  <a:moveTo>
                    <a:pt x="86867" y="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760976" y="7222997"/>
              <a:ext cx="66040" cy="0"/>
            </a:xfrm>
            <a:custGeom>
              <a:avLst/>
              <a:gdLst/>
              <a:ahLst/>
              <a:cxnLst/>
              <a:rect l="l" t="t" r="r" b="b"/>
              <a:pathLst>
                <a:path w="66039">
                  <a:moveTo>
                    <a:pt x="65532" y="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4739640" y="7146035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108965" y="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7" name="object 177"/>
          <p:cNvSpPr/>
          <p:nvPr/>
        </p:nvSpPr>
        <p:spPr>
          <a:xfrm>
            <a:off x="4630673" y="6710933"/>
            <a:ext cx="54610" cy="97790"/>
          </a:xfrm>
          <a:custGeom>
            <a:avLst/>
            <a:gdLst/>
            <a:ahLst/>
            <a:cxnLst/>
            <a:rect l="l" t="t" r="r" b="b"/>
            <a:pathLst>
              <a:path w="54610" h="97790">
                <a:moveTo>
                  <a:pt x="0" y="0"/>
                </a:moveTo>
                <a:lnTo>
                  <a:pt x="21336" y="0"/>
                </a:lnTo>
                <a:lnTo>
                  <a:pt x="21336" y="10667"/>
                </a:lnTo>
                <a:lnTo>
                  <a:pt x="32004" y="10667"/>
                </a:lnTo>
                <a:lnTo>
                  <a:pt x="43434" y="21335"/>
                </a:lnTo>
                <a:lnTo>
                  <a:pt x="43434" y="32003"/>
                </a:lnTo>
                <a:lnTo>
                  <a:pt x="54102" y="43433"/>
                </a:lnTo>
                <a:lnTo>
                  <a:pt x="54102" y="54101"/>
                </a:lnTo>
                <a:lnTo>
                  <a:pt x="43434" y="54101"/>
                </a:lnTo>
                <a:lnTo>
                  <a:pt x="43434" y="76199"/>
                </a:lnTo>
                <a:lnTo>
                  <a:pt x="32004" y="76199"/>
                </a:lnTo>
                <a:lnTo>
                  <a:pt x="32004" y="86867"/>
                </a:lnTo>
                <a:lnTo>
                  <a:pt x="21336" y="86867"/>
                </a:lnTo>
                <a:lnTo>
                  <a:pt x="10668" y="97535"/>
                </a:lnTo>
                <a:lnTo>
                  <a:pt x="0" y="97535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8" name="object 178"/>
          <p:cNvGrpSpPr/>
          <p:nvPr/>
        </p:nvGrpSpPr>
        <p:grpSpPr>
          <a:xfrm>
            <a:off x="4621955" y="6799751"/>
            <a:ext cx="71755" cy="203200"/>
            <a:chOff x="4621955" y="6799751"/>
            <a:chExt cx="71755" cy="203200"/>
          </a:xfrm>
        </p:grpSpPr>
        <p:sp>
          <p:nvSpPr>
            <p:cNvPr id="179" name="object 179"/>
            <p:cNvSpPr/>
            <p:nvPr/>
          </p:nvSpPr>
          <p:spPr>
            <a:xfrm>
              <a:off x="4630674" y="6896100"/>
              <a:ext cx="54610" cy="97790"/>
            </a:xfrm>
            <a:custGeom>
              <a:avLst/>
              <a:gdLst/>
              <a:ahLst/>
              <a:cxnLst/>
              <a:rect l="l" t="t" r="r" b="b"/>
              <a:pathLst>
                <a:path w="54610" h="97790">
                  <a:moveTo>
                    <a:pt x="0" y="0"/>
                  </a:moveTo>
                  <a:lnTo>
                    <a:pt x="21336" y="0"/>
                  </a:lnTo>
                  <a:lnTo>
                    <a:pt x="21336" y="10667"/>
                  </a:lnTo>
                  <a:lnTo>
                    <a:pt x="32004" y="10667"/>
                  </a:lnTo>
                  <a:lnTo>
                    <a:pt x="32004" y="21335"/>
                  </a:lnTo>
                  <a:lnTo>
                    <a:pt x="43434" y="21335"/>
                  </a:lnTo>
                  <a:lnTo>
                    <a:pt x="43434" y="32003"/>
                  </a:lnTo>
                  <a:lnTo>
                    <a:pt x="54102" y="43433"/>
                  </a:lnTo>
                  <a:lnTo>
                    <a:pt x="54102" y="54101"/>
                  </a:lnTo>
                  <a:lnTo>
                    <a:pt x="43434" y="64769"/>
                  </a:lnTo>
                  <a:lnTo>
                    <a:pt x="43434" y="76199"/>
                  </a:lnTo>
                  <a:lnTo>
                    <a:pt x="32004" y="76199"/>
                  </a:lnTo>
                  <a:lnTo>
                    <a:pt x="32004" y="86867"/>
                  </a:lnTo>
                  <a:lnTo>
                    <a:pt x="21336" y="86867"/>
                  </a:lnTo>
                  <a:lnTo>
                    <a:pt x="21336" y="97535"/>
                  </a:lnTo>
                  <a:lnTo>
                    <a:pt x="0" y="97535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630674" y="6808470"/>
              <a:ext cx="54610" cy="87630"/>
            </a:xfrm>
            <a:custGeom>
              <a:avLst/>
              <a:gdLst/>
              <a:ahLst/>
              <a:cxnLst/>
              <a:rect l="l" t="t" r="r" b="b"/>
              <a:pathLst>
                <a:path w="54610" h="87629">
                  <a:moveTo>
                    <a:pt x="0" y="0"/>
                  </a:moveTo>
                  <a:lnTo>
                    <a:pt x="32004" y="0"/>
                  </a:lnTo>
                  <a:lnTo>
                    <a:pt x="32004" y="11430"/>
                  </a:lnTo>
                  <a:lnTo>
                    <a:pt x="43434" y="22098"/>
                  </a:lnTo>
                  <a:lnTo>
                    <a:pt x="43434" y="32766"/>
                  </a:lnTo>
                  <a:lnTo>
                    <a:pt x="54102" y="43434"/>
                  </a:lnTo>
                  <a:lnTo>
                    <a:pt x="43434" y="54864"/>
                  </a:lnTo>
                  <a:lnTo>
                    <a:pt x="43434" y="65532"/>
                  </a:lnTo>
                  <a:lnTo>
                    <a:pt x="32004" y="76200"/>
                  </a:lnTo>
                  <a:lnTo>
                    <a:pt x="21336" y="87630"/>
                  </a:lnTo>
                  <a:lnTo>
                    <a:pt x="0" y="8763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1" name="object 181"/>
          <p:cNvGrpSpPr/>
          <p:nvPr/>
        </p:nvGrpSpPr>
        <p:grpSpPr>
          <a:xfrm>
            <a:off x="4619244" y="6603917"/>
            <a:ext cx="74295" cy="116205"/>
            <a:chOff x="4619244" y="6603917"/>
            <a:chExt cx="74295" cy="116205"/>
          </a:xfrm>
        </p:grpSpPr>
        <p:sp>
          <p:nvSpPr>
            <p:cNvPr id="182" name="object 182"/>
            <p:cNvSpPr/>
            <p:nvPr/>
          </p:nvSpPr>
          <p:spPr>
            <a:xfrm>
              <a:off x="4619244" y="6612636"/>
              <a:ext cx="66040" cy="98425"/>
            </a:xfrm>
            <a:custGeom>
              <a:avLst/>
              <a:gdLst/>
              <a:ahLst/>
              <a:cxnLst/>
              <a:rect l="l" t="t" r="r" b="b"/>
              <a:pathLst>
                <a:path w="66039" h="98425">
                  <a:moveTo>
                    <a:pt x="11429" y="0"/>
                  </a:moveTo>
                  <a:lnTo>
                    <a:pt x="22097" y="0"/>
                  </a:lnTo>
                  <a:lnTo>
                    <a:pt x="32765" y="10667"/>
                  </a:lnTo>
                  <a:lnTo>
                    <a:pt x="43433" y="10667"/>
                  </a:lnTo>
                  <a:lnTo>
                    <a:pt x="43433" y="21335"/>
                  </a:lnTo>
                  <a:lnTo>
                    <a:pt x="54863" y="21335"/>
                  </a:lnTo>
                  <a:lnTo>
                    <a:pt x="54863" y="43433"/>
                  </a:lnTo>
                  <a:lnTo>
                    <a:pt x="65531" y="43433"/>
                  </a:lnTo>
                  <a:lnTo>
                    <a:pt x="65531" y="54101"/>
                  </a:lnTo>
                  <a:lnTo>
                    <a:pt x="54863" y="65531"/>
                  </a:lnTo>
                  <a:lnTo>
                    <a:pt x="54863" y="76199"/>
                  </a:lnTo>
                  <a:lnTo>
                    <a:pt x="43433" y="86867"/>
                  </a:lnTo>
                  <a:lnTo>
                    <a:pt x="32765" y="86867"/>
                  </a:lnTo>
                  <a:lnTo>
                    <a:pt x="32765" y="98297"/>
                  </a:lnTo>
                  <a:lnTo>
                    <a:pt x="11429" y="98297"/>
                  </a:lnTo>
                </a:path>
                <a:path w="66039" h="98425">
                  <a:moveTo>
                    <a:pt x="11429" y="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619244" y="6710934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>
                  <a:moveTo>
                    <a:pt x="11429" y="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4" name="object 184"/>
          <p:cNvSpPr/>
          <p:nvPr/>
        </p:nvSpPr>
        <p:spPr>
          <a:xfrm>
            <a:off x="4619244" y="680846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4619244" y="68961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4619244" y="6993635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4706873" y="6808469"/>
            <a:ext cx="43815" cy="87630"/>
          </a:xfrm>
          <a:custGeom>
            <a:avLst/>
            <a:gdLst/>
            <a:ahLst/>
            <a:cxnLst/>
            <a:rect l="l" t="t" r="r" b="b"/>
            <a:pathLst>
              <a:path w="43814" h="87629">
                <a:moveTo>
                  <a:pt x="43434" y="87630"/>
                </a:moveTo>
                <a:lnTo>
                  <a:pt x="21336" y="87630"/>
                </a:lnTo>
                <a:lnTo>
                  <a:pt x="10668" y="76200"/>
                </a:lnTo>
                <a:lnTo>
                  <a:pt x="10668" y="65532"/>
                </a:lnTo>
                <a:lnTo>
                  <a:pt x="0" y="65532"/>
                </a:lnTo>
                <a:lnTo>
                  <a:pt x="0" y="22098"/>
                </a:lnTo>
                <a:lnTo>
                  <a:pt x="10668" y="22098"/>
                </a:lnTo>
                <a:lnTo>
                  <a:pt x="10668" y="0"/>
                </a:lnTo>
                <a:lnTo>
                  <a:pt x="43434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8" name="object 188"/>
          <p:cNvGrpSpPr/>
          <p:nvPr/>
        </p:nvGrpSpPr>
        <p:grpSpPr>
          <a:xfrm>
            <a:off x="4698155" y="6603917"/>
            <a:ext cx="60960" cy="213360"/>
            <a:chOff x="4698155" y="6603917"/>
            <a:chExt cx="60960" cy="213360"/>
          </a:xfrm>
        </p:grpSpPr>
        <p:sp>
          <p:nvSpPr>
            <p:cNvPr id="189" name="object 189"/>
            <p:cNvSpPr/>
            <p:nvPr/>
          </p:nvSpPr>
          <p:spPr>
            <a:xfrm>
              <a:off x="4706874" y="6612636"/>
              <a:ext cx="43815" cy="98425"/>
            </a:xfrm>
            <a:custGeom>
              <a:avLst/>
              <a:gdLst/>
              <a:ahLst/>
              <a:cxnLst/>
              <a:rect l="l" t="t" r="r" b="b"/>
              <a:pathLst>
                <a:path w="43814" h="98425">
                  <a:moveTo>
                    <a:pt x="43434" y="98297"/>
                  </a:moveTo>
                  <a:lnTo>
                    <a:pt x="32766" y="98297"/>
                  </a:lnTo>
                  <a:lnTo>
                    <a:pt x="21336" y="86867"/>
                  </a:lnTo>
                  <a:lnTo>
                    <a:pt x="10668" y="86867"/>
                  </a:lnTo>
                  <a:lnTo>
                    <a:pt x="10668" y="76199"/>
                  </a:lnTo>
                  <a:lnTo>
                    <a:pt x="0" y="65531"/>
                  </a:lnTo>
                  <a:lnTo>
                    <a:pt x="0" y="32765"/>
                  </a:lnTo>
                  <a:lnTo>
                    <a:pt x="10668" y="21335"/>
                  </a:lnTo>
                  <a:lnTo>
                    <a:pt x="10668" y="10667"/>
                  </a:lnTo>
                  <a:lnTo>
                    <a:pt x="32766" y="10667"/>
                  </a:lnTo>
                  <a:lnTo>
                    <a:pt x="32766" y="0"/>
                  </a:lnTo>
                  <a:lnTo>
                    <a:pt x="43434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706874" y="6710934"/>
              <a:ext cx="43815" cy="97790"/>
            </a:xfrm>
            <a:custGeom>
              <a:avLst/>
              <a:gdLst/>
              <a:ahLst/>
              <a:cxnLst/>
              <a:rect l="l" t="t" r="r" b="b"/>
              <a:pathLst>
                <a:path w="43814" h="97790">
                  <a:moveTo>
                    <a:pt x="43434" y="97535"/>
                  </a:moveTo>
                  <a:lnTo>
                    <a:pt x="32766" y="97535"/>
                  </a:lnTo>
                  <a:lnTo>
                    <a:pt x="32766" y="86867"/>
                  </a:lnTo>
                  <a:lnTo>
                    <a:pt x="10668" y="86867"/>
                  </a:lnTo>
                  <a:lnTo>
                    <a:pt x="10668" y="76199"/>
                  </a:lnTo>
                  <a:lnTo>
                    <a:pt x="0" y="64769"/>
                  </a:lnTo>
                  <a:lnTo>
                    <a:pt x="0" y="32003"/>
                  </a:lnTo>
                  <a:lnTo>
                    <a:pt x="10668" y="21335"/>
                  </a:lnTo>
                  <a:lnTo>
                    <a:pt x="10668" y="10667"/>
                  </a:lnTo>
                  <a:lnTo>
                    <a:pt x="21336" y="0"/>
                  </a:lnTo>
                  <a:lnTo>
                    <a:pt x="43434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1" name="object 191"/>
          <p:cNvGrpSpPr/>
          <p:nvPr/>
        </p:nvGrpSpPr>
        <p:grpSpPr>
          <a:xfrm>
            <a:off x="4698155" y="6887381"/>
            <a:ext cx="73660" cy="115570"/>
            <a:chOff x="4698155" y="6887381"/>
            <a:chExt cx="73660" cy="115570"/>
          </a:xfrm>
        </p:grpSpPr>
        <p:sp>
          <p:nvSpPr>
            <p:cNvPr id="192" name="object 192"/>
            <p:cNvSpPr/>
            <p:nvPr/>
          </p:nvSpPr>
          <p:spPr>
            <a:xfrm>
              <a:off x="4706874" y="6896099"/>
              <a:ext cx="64769" cy="97790"/>
            </a:xfrm>
            <a:custGeom>
              <a:avLst/>
              <a:gdLst/>
              <a:ahLst/>
              <a:cxnLst/>
              <a:rect l="l" t="t" r="r" b="b"/>
              <a:pathLst>
                <a:path w="64770" h="97790">
                  <a:moveTo>
                    <a:pt x="43434" y="97535"/>
                  </a:moveTo>
                  <a:lnTo>
                    <a:pt x="32766" y="97535"/>
                  </a:lnTo>
                  <a:lnTo>
                    <a:pt x="21336" y="86867"/>
                  </a:lnTo>
                  <a:lnTo>
                    <a:pt x="10668" y="86867"/>
                  </a:lnTo>
                  <a:lnTo>
                    <a:pt x="10668" y="76199"/>
                  </a:lnTo>
                  <a:lnTo>
                    <a:pt x="0" y="64769"/>
                  </a:lnTo>
                  <a:lnTo>
                    <a:pt x="0" y="32003"/>
                  </a:lnTo>
                  <a:lnTo>
                    <a:pt x="10668" y="21335"/>
                  </a:lnTo>
                  <a:lnTo>
                    <a:pt x="10668" y="10667"/>
                  </a:lnTo>
                  <a:lnTo>
                    <a:pt x="21336" y="10667"/>
                  </a:lnTo>
                  <a:lnTo>
                    <a:pt x="32766" y="0"/>
                  </a:lnTo>
                  <a:lnTo>
                    <a:pt x="43434" y="0"/>
                  </a:lnTo>
                </a:path>
                <a:path w="64770" h="97790">
                  <a:moveTo>
                    <a:pt x="43434" y="97535"/>
                  </a:moveTo>
                  <a:lnTo>
                    <a:pt x="64770" y="97535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4750308" y="6896099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6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4" name="object 194"/>
          <p:cNvSpPr/>
          <p:nvPr/>
        </p:nvSpPr>
        <p:spPr>
          <a:xfrm>
            <a:off x="4750308" y="6808469"/>
            <a:ext cx="21590" cy="0"/>
          </a:xfrm>
          <a:custGeom>
            <a:avLst/>
            <a:gdLst/>
            <a:ahLst/>
            <a:cxnLst/>
            <a:rect l="l" t="t" r="r" b="b"/>
            <a:pathLst>
              <a:path w="21589">
                <a:moveTo>
                  <a:pt x="0" y="0"/>
                </a:moveTo>
                <a:lnTo>
                  <a:pt x="21336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750308" y="6710933"/>
            <a:ext cx="21590" cy="0"/>
          </a:xfrm>
          <a:custGeom>
            <a:avLst/>
            <a:gdLst/>
            <a:ahLst/>
            <a:cxnLst/>
            <a:rect l="l" t="t" r="r" b="b"/>
            <a:pathLst>
              <a:path w="21589">
                <a:moveTo>
                  <a:pt x="0" y="0"/>
                </a:moveTo>
                <a:lnTo>
                  <a:pt x="21336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750308" y="6612635"/>
            <a:ext cx="21590" cy="0"/>
          </a:xfrm>
          <a:custGeom>
            <a:avLst/>
            <a:gdLst/>
            <a:ahLst/>
            <a:cxnLst/>
            <a:rect l="l" t="t" r="r" b="b"/>
            <a:pathLst>
              <a:path w="21589">
                <a:moveTo>
                  <a:pt x="0" y="0"/>
                </a:moveTo>
                <a:lnTo>
                  <a:pt x="21336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7" name="object 197"/>
          <p:cNvGrpSpPr/>
          <p:nvPr/>
        </p:nvGrpSpPr>
        <p:grpSpPr>
          <a:xfrm>
            <a:off x="3720185" y="5822543"/>
            <a:ext cx="2360295" cy="838835"/>
            <a:chOff x="3720185" y="5822543"/>
            <a:chExt cx="2360295" cy="838835"/>
          </a:xfrm>
        </p:grpSpPr>
        <p:sp>
          <p:nvSpPr>
            <p:cNvPr id="198" name="object 198"/>
            <p:cNvSpPr/>
            <p:nvPr/>
          </p:nvSpPr>
          <p:spPr>
            <a:xfrm>
              <a:off x="3845814" y="6612635"/>
              <a:ext cx="730250" cy="0"/>
            </a:xfrm>
            <a:custGeom>
              <a:avLst/>
              <a:gdLst/>
              <a:ahLst/>
              <a:cxnLst/>
              <a:rect l="l" t="t" r="r" b="b"/>
              <a:pathLst>
                <a:path w="730250">
                  <a:moveTo>
                    <a:pt x="729996" y="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9" name="object 199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4309211" y="6590537"/>
              <a:ext cx="173532" cy="70764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981551" y="6590537"/>
              <a:ext cx="174294" cy="70764"/>
            </a:xfrm>
            <a:prstGeom prst="rect">
              <a:avLst/>
            </a:prstGeom>
          </p:spPr>
        </p:pic>
        <p:sp>
          <p:nvSpPr>
            <p:cNvPr id="201" name="object 201"/>
            <p:cNvSpPr/>
            <p:nvPr/>
          </p:nvSpPr>
          <p:spPr>
            <a:xfrm>
              <a:off x="4314444" y="5827775"/>
              <a:ext cx="0" cy="784860"/>
            </a:xfrm>
            <a:custGeom>
              <a:avLst/>
              <a:gdLst/>
              <a:ahLst/>
              <a:cxnLst/>
              <a:rect l="l" t="t" r="r" b="b"/>
              <a:pathLst>
                <a:path h="784859">
                  <a:moveTo>
                    <a:pt x="0" y="78486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725418" y="5827775"/>
              <a:ext cx="261620" cy="784860"/>
            </a:xfrm>
            <a:custGeom>
              <a:avLst/>
              <a:gdLst/>
              <a:ahLst/>
              <a:cxnLst/>
              <a:rect l="l" t="t" r="r" b="b"/>
              <a:pathLst>
                <a:path w="261620" h="784859">
                  <a:moveTo>
                    <a:pt x="261365" y="784860"/>
                  </a:moveTo>
                  <a:lnTo>
                    <a:pt x="261365" y="0"/>
                  </a:ln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4314444" y="5827775"/>
              <a:ext cx="1765935" cy="0"/>
            </a:xfrm>
            <a:custGeom>
              <a:avLst/>
              <a:gdLst/>
              <a:ahLst/>
              <a:cxnLst/>
              <a:rect l="l" t="t" r="r" b="b"/>
              <a:pathLst>
                <a:path w="1765935">
                  <a:moveTo>
                    <a:pt x="0" y="0"/>
                  </a:moveTo>
                  <a:lnTo>
                    <a:pt x="1765554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834384" y="659510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44196" y="22098"/>
                  </a:moveTo>
                  <a:lnTo>
                    <a:pt x="42457" y="13501"/>
                  </a:lnTo>
                  <a:lnTo>
                    <a:pt x="37719" y="6477"/>
                  </a:lnTo>
                  <a:lnTo>
                    <a:pt x="30694" y="1738"/>
                  </a:lnTo>
                  <a:lnTo>
                    <a:pt x="22098" y="0"/>
                  </a:lnTo>
                  <a:lnTo>
                    <a:pt x="13501" y="1738"/>
                  </a:lnTo>
                  <a:lnTo>
                    <a:pt x="6476" y="6477"/>
                  </a:lnTo>
                  <a:lnTo>
                    <a:pt x="1738" y="13501"/>
                  </a:lnTo>
                  <a:lnTo>
                    <a:pt x="0" y="22098"/>
                  </a:lnTo>
                  <a:lnTo>
                    <a:pt x="1738" y="30694"/>
                  </a:lnTo>
                  <a:lnTo>
                    <a:pt x="6476" y="37719"/>
                  </a:lnTo>
                  <a:lnTo>
                    <a:pt x="13501" y="42457"/>
                  </a:lnTo>
                  <a:lnTo>
                    <a:pt x="22098" y="44196"/>
                  </a:lnTo>
                  <a:lnTo>
                    <a:pt x="30694" y="42457"/>
                  </a:lnTo>
                  <a:lnTo>
                    <a:pt x="37719" y="37719"/>
                  </a:lnTo>
                  <a:lnTo>
                    <a:pt x="42457" y="30694"/>
                  </a:lnTo>
                  <a:lnTo>
                    <a:pt x="44196" y="22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834384" y="659510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22098"/>
                  </a:moveTo>
                  <a:lnTo>
                    <a:pt x="1738" y="13501"/>
                  </a:lnTo>
                  <a:lnTo>
                    <a:pt x="6476" y="6477"/>
                  </a:lnTo>
                  <a:lnTo>
                    <a:pt x="13501" y="1738"/>
                  </a:lnTo>
                  <a:lnTo>
                    <a:pt x="22098" y="0"/>
                  </a:lnTo>
                  <a:lnTo>
                    <a:pt x="30694" y="1738"/>
                  </a:lnTo>
                  <a:lnTo>
                    <a:pt x="37719" y="6477"/>
                  </a:lnTo>
                  <a:lnTo>
                    <a:pt x="42457" y="13501"/>
                  </a:lnTo>
                  <a:lnTo>
                    <a:pt x="44196" y="22098"/>
                  </a:lnTo>
                  <a:lnTo>
                    <a:pt x="42457" y="30694"/>
                  </a:lnTo>
                  <a:lnTo>
                    <a:pt x="37719" y="37719"/>
                  </a:lnTo>
                  <a:lnTo>
                    <a:pt x="30694" y="42457"/>
                  </a:lnTo>
                  <a:lnTo>
                    <a:pt x="22098" y="44196"/>
                  </a:lnTo>
                  <a:lnTo>
                    <a:pt x="13501" y="42457"/>
                  </a:lnTo>
                  <a:lnTo>
                    <a:pt x="6476" y="37719"/>
                  </a:lnTo>
                  <a:lnTo>
                    <a:pt x="1738" y="30694"/>
                  </a:lnTo>
                  <a:lnTo>
                    <a:pt x="0" y="22098"/>
                  </a:lnTo>
                  <a:close/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6" name="object 206"/>
          <p:cNvGrpSpPr/>
          <p:nvPr/>
        </p:nvGrpSpPr>
        <p:grpSpPr>
          <a:xfrm>
            <a:off x="3801617" y="6965543"/>
            <a:ext cx="109220" cy="266700"/>
            <a:chOff x="3801617" y="6965543"/>
            <a:chExt cx="109220" cy="266700"/>
          </a:xfrm>
        </p:grpSpPr>
        <p:sp>
          <p:nvSpPr>
            <p:cNvPr id="207" name="object 207"/>
            <p:cNvSpPr/>
            <p:nvPr/>
          </p:nvSpPr>
          <p:spPr>
            <a:xfrm>
              <a:off x="3834383" y="6970776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44196" y="22098"/>
                  </a:moveTo>
                  <a:lnTo>
                    <a:pt x="42457" y="13501"/>
                  </a:lnTo>
                  <a:lnTo>
                    <a:pt x="37719" y="6477"/>
                  </a:lnTo>
                  <a:lnTo>
                    <a:pt x="30694" y="1738"/>
                  </a:lnTo>
                  <a:lnTo>
                    <a:pt x="22098" y="0"/>
                  </a:lnTo>
                  <a:lnTo>
                    <a:pt x="13501" y="1738"/>
                  </a:lnTo>
                  <a:lnTo>
                    <a:pt x="6476" y="6477"/>
                  </a:lnTo>
                  <a:lnTo>
                    <a:pt x="1738" y="13501"/>
                  </a:lnTo>
                  <a:lnTo>
                    <a:pt x="0" y="22098"/>
                  </a:lnTo>
                  <a:lnTo>
                    <a:pt x="1738" y="30694"/>
                  </a:lnTo>
                  <a:lnTo>
                    <a:pt x="6476" y="37719"/>
                  </a:lnTo>
                  <a:lnTo>
                    <a:pt x="13501" y="42457"/>
                  </a:lnTo>
                  <a:lnTo>
                    <a:pt x="22098" y="44196"/>
                  </a:lnTo>
                  <a:lnTo>
                    <a:pt x="30694" y="42457"/>
                  </a:lnTo>
                  <a:lnTo>
                    <a:pt x="37719" y="37719"/>
                  </a:lnTo>
                  <a:lnTo>
                    <a:pt x="42457" y="30694"/>
                  </a:lnTo>
                  <a:lnTo>
                    <a:pt x="44196" y="22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834383" y="6970776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22098"/>
                  </a:moveTo>
                  <a:lnTo>
                    <a:pt x="1738" y="13501"/>
                  </a:lnTo>
                  <a:lnTo>
                    <a:pt x="6476" y="6477"/>
                  </a:lnTo>
                  <a:lnTo>
                    <a:pt x="13501" y="1738"/>
                  </a:lnTo>
                  <a:lnTo>
                    <a:pt x="22098" y="0"/>
                  </a:lnTo>
                  <a:lnTo>
                    <a:pt x="30694" y="1738"/>
                  </a:lnTo>
                  <a:lnTo>
                    <a:pt x="37719" y="6477"/>
                  </a:lnTo>
                  <a:lnTo>
                    <a:pt x="42457" y="13501"/>
                  </a:lnTo>
                  <a:lnTo>
                    <a:pt x="44196" y="22098"/>
                  </a:lnTo>
                  <a:lnTo>
                    <a:pt x="42457" y="30694"/>
                  </a:lnTo>
                  <a:lnTo>
                    <a:pt x="37719" y="37719"/>
                  </a:lnTo>
                  <a:lnTo>
                    <a:pt x="30694" y="42457"/>
                  </a:lnTo>
                  <a:lnTo>
                    <a:pt x="22098" y="44196"/>
                  </a:lnTo>
                  <a:lnTo>
                    <a:pt x="13501" y="42457"/>
                  </a:lnTo>
                  <a:lnTo>
                    <a:pt x="6476" y="37719"/>
                  </a:lnTo>
                  <a:lnTo>
                    <a:pt x="1738" y="30694"/>
                  </a:lnTo>
                  <a:lnTo>
                    <a:pt x="0" y="22098"/>
                  </a:lnTo>
                  <a:close/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856481" y="699363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15240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813047" y="7178802"/>
              <a:ext cx="86995" cy="0"/>
            </a:xfrm>
            <a:custGeom>
              <a:avLst/>
              <a:gdLst/>
              <a:ahLst/>
              <a:cxnLst/>
              <a:rect l="l" t="t" r="r" b="b"/>
              <a:pathLst>
                <a:path w="86995">
                  <a:moveTo>
                    <a:pt x="0" y="0"/>
                  </a:moveTo>
                  <a:lnTo>
                    <a:pt x="86868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823715" y="7222998"/>
              <a:ext cx="66040" cy="0"/>
            </a:xfrm>
            <a:custGeom>
              <a:avLst/>
              <a:gdLst/>
              <a:ahLst/>
              <a:cxnLst/>
              <a:rect l="l" t="t" r="r" b="b"/>
              <a:pathLst>
                <a:path w="66039">
                  <a:moveTo>
                    <a:pt x="0" y="0"/>
                  </a:moveTo>
                  <a:lnTo>
                    <a:pt x="65532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801617" y="7146036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0" y="0"/>
                  </a:moveTo>
                  <a:lnTo>
                    <a:pt x="108966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3" name="object 213"/>
          <p:cNvGrpSpPr/>
          <p:nvPr/>
        </p:nvGrpSpPr>
        <p:grpSpPr>
          <a:xfrm>
            <a:off x="2238095" y="3436721"/>
            <a:ext cx="3842385" cy="2821940"/>
            <a:chOff x="2238095" y="3436721"/>
            <a:chExt cx="3842385" cy="2821940"/>
          </a:xfrm>
        </p:grpSpPr>
        <p:sp>
          <p:nvSpPr>
            <p:cNvPr id="214" name="object 214"/>
            <p:cNvSpPr/>
            <p:nvPr/>
          </p:nvSpPr>
          <p:spPr>
            <a:xfrm>
              <a:off x="3736086" y="5926073"/>
              <a:ext cx="2344420" cy="0"/>
            </a:xfrm>
            <a:custGeom>
              <a:avLst/>
              <a:gdLst/>
              <a:ahLst/>
              <a:cxnLst/>
              <a:rect l="l" t="t" r="r" b="b"/>
              <a:pathLst>
                <a:path w="2344420">
                  <a:moveTo>
                    <a:pt x="0" y="0"/>
                  </a:moveTo>
                  <a:lnTo>
                    <a:pt x="2343912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2243327" y="3441954"/>
              <a:ext cx="2528570" cy="2811145"/>
            </a:xfrm>
            <a:custGeom>
              <a:avLst/>
              <a:gdLst/>
              <a:ahLst/>
              <a:cxnLst/>
              <a:rect l="l" t="t" r="r" b="b"/>
              <a:pathLst>
                <a:path w="2528570" h="2811145">
                  <a:moveTo>
                    <a:pt x="2528316" y="2811018"/>
                  </a:moveTo>
                  <a:lnTo>
                    <a:pt x="0" y="2811018"/>
                  </a:ln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725417" y="5359908"/>
              <a:ext cx="1046480" cy="0"/>
            </a:xfrm>
            <a:custGeom>
              <a:avLst/>
              <a:gdLst/>
              <a:ahLst/>
              <a:cxnLst/>
              <a:rect l="l" t="t" r="r" b="b"/>
              <a:pathLst>
                <a:path w="1046479">
                  <a:moveTo>
                    <a:pt x="1046226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771644" y="5675376"/>
              <a:ext cx="1308735" cy="0"/>
            </a:xfrm>
            <a:custGeom>
              <a:avLst/>
              <a:gdLst/>
              <a:ahLst/>
              <a:cxnLst/>
              <a:rect l="l" t="t" r="r" b="b"/>
              <a:pathLst>
                <a:path w="1308735">
                  <a:moveTo>
                    <a:pt x="0" y="0"/>
                  </a:moveTo>
                  <a:lnTo>
                    <a:pt x="1308354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8" name="object 218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017109" y="4744313"/>
              <a:ext cx="70764" cy="391464"/>
            </a:xfrm>
            <a:prstGeom prst="rect">
              <a:avLst/>
            </a:prstGeom>
          </p:spPr>
        </p:pic>
        <p:sp>
          <p:nvSpPr>
            <p:cNvPr id="219" name="object 219"/>
            <p:cNvSpPr/>
            <p:nvPr/>
          </p:nvSpPr>
          <p:spPr>
            <a:xfrm>
              <a:off x="5077205" y="4945380"/>
              <a:ext cx="1003300" cy="0"/>
            </a:xfrm>
            <a:custGeom>
              <a:avLst/>
              <a:gdLst/>
              <a:ahLst/>
              <a:cxnLst/>
              <a:rect l="l" t="t" r="r" b="b"/>
              <a:pathLst>
                <a:path w="1003300">
                  <a:moveTo>
                    <a:pt x="0" y="0"/>
                  </a:moveTo>
                  <a:lnTo>
                    <a:pt x="1002791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0" name="object 220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701283" y="5023866"/>
              <a:ext cx="234695" cy="85343"/>
            </a:xfrm>
            <a:prstGeom prst="rect">
              <a:avLst/>
            </a:prstGeom>
          </p:spPr>
        </p:pic>
        <p:sp>
          <p:nvSpPr>
            <p:cNvPr id="221" name="object 221"/>
            <p:cNvSpPr/>
            <p:nvPr/>
          </p:nvSpPr>
          <p:spPr>
            <a:xfrm>
              <a:off x="4771644" y="4488180"/>
              <a:ext cx="1308735" cy="0"/>
            </a:xfrm>
            <a:custGeom>
              <a:avLst/>
              <a:gdLst/>
              <a:ahLst/>
              <a:cxnLst/>
              <a:rect l="l" t="t" r="r" b="b"/>
              <a:pathLst>
                <a:path w="1308735">
                  <a:moveTo>
                    <a:pt x="0" y="0"/>
                  </a:moveTo>
                  <a:lnTo>
                    <a:pt x="1308354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725417" y="4161281"/>
              <a:ext cx="1046480" cy="0"/>
            </a:xfrm>
            <a:custGeom>
              <a:avLst/>
              <a:gdLst/>
              <a:ahLst/>
              <a:cxnLst/>
              <a:rect l="l" t="t" r="r" b="b"/>
              <a:pathLst>
                <a:path w="1046479">
                  <a:moveTo>
                    <a:pt x="1046226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725417" y="3867150"/>
              <a:ext cx="490855" cy="0"/>
            </a:xfrm>
            <a:custGeom>
              <a:avLst/>
              <a:gdLst/>
              <a:ahLst/>
              <a:cxnLst/>
              <a:rect l="l" t="t" r="r" b="b"/>
              <a:pathLst>
                <a:path w="490854">
                  <a:moveTo>
                    <a:pt x="0" y="0"/>
                  </a:moveTo>
                  <a:lnTo>
                    <a:pt x="490728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4347210" y="3867150"/>
              <a:ext cx="915669" cy="0"/>
            </a:xfrm>
            <a:custGeom>
              <a:avLst/>
              <a:gdLst/>
              <a:ahLst/>
              <a:cxnLst/>
              <a:rect l="l" t="t" r="r" b="b"/>
              <a:pathLst>
                <a:path w="915670">
                  <a:moveTo>
                    <a:pt x="0" y="0"/>
                  </a:moveTo>
                  <a:lnTo>
                    <a:pt x="915162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5393435" y="3867150"/>
              <a:ext cx="687070" cy="0"/>
            </a:xfrm>
            <a:custGeom>
              <a:avLst/>
              <a:gdLst/>
              <a:ahLst/>
              <a:cxnLst/>
              <a:rect l="l" t="t" r="r" b="b"/>
              <a:pathLst>
                <a:path w="687070">
                  <a:moveTo>
                    <a:pt x="0" y="0"/>
                  </a:moveTo>
                  <a:lnTo>
                    <a:pt x="686562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4747260" y="3849624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44196" y="22098"/>
                  </a:moveTo>
                  <a:lnTo>
                    <a:pt x="42457" y="13501"/>
                  </a:lnTo>
                  <a:lnTo>
                    <a:pt x="37719" y="6477"/>
                  </a:lnTo>
                  <a:lnTo>
                    <a:pt x="30694" y="1738"/>
                  </a:lnTo>
                  <a:lnTo>
                    <a:pt x="22098" y="0"/>
                  </a:lnTo>
                  <a:lnTo>
                    <a:pt x="13501" y="1738"/>
                  </a:lnTo>
                  <a:lnTo>
                    <a:pt x="6476" y="6477"/>
                  </a:lnTo>
                  <a:lnTo>
                    <a:pt x="1738" y="13501"/>
                  </a:lnTo>
                  <a:lnTo>
                    <a:pt x="0" y="22098"/>
                  </a:lnTo>
                  <a:lnTo>
                    <a:pt x="1738" y="30694"/>
                  </a:lnTo>
                  <a:lnTo>
                    <a:pt x="6476" y="37719"/>
                  </a:lnTo>
                  <a:lnTo>
                    <a:pt x="13501" y="42457"/>
                  </a:lnTo>
                  <a:lnTo>
                    <a:pt x="22098" y="44196"/>
                  </a:lnTo>
                  <a:lnTo>
                    <a:pt x="30694" y="42457"/>
                  </a:lnTo>
                  <a:lnTo>
                    <a:pt x="37719" y="37719"/>
                  </a:lnTo>
                  <a:lnTo>
                    <a:pt x="42457" y="30694"/>
                  </a:lnTo>
                  <a:lnTo>
                    <a:pt x="44196" y="22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4747260" y="3849624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22098"/>
                  </a:moveTo>
                  <a:lnTo>
                    <a:pt x="1738" y="13501"/>
                  </a:lnTo>
                  <a:lnTo>
                    <a:pt x="6476" y="6477"/>
                  </a:lnTo>
                  <a:lnTo>
                    <a:pt x="13501" y="1738"/>
                  </a:lnTo>
                  <a:lnTo>
                    <a:pt x="22098" y="0"/>
                  </a:lnTo>
                  <a:lnTo>
                    <a:pt x="30694" y="1738"/>
                  </a:lnTo>
                  <a:lnTo>
                    <a:pt x="37719" y="6477"/>
                  </a:lnTo>
                  <a:lnTo>
                    <a:pt x="42457" y="13501"/>
                  </a:lnTo>
                  <a:lnTo>
                    <a:pt x="44196" y="22098"/>
                  </a:lnTo>
                  <a:lnTo>
                    <a:pt x="42457" y="30694"/>
                  </a:lnTo>
                  <a:lnTo>
                    <a:pt x="37719" y="37719"/>
                  </a:lnTo>
                  <a:lnTo>
                    <a:pt x="30694" y="42457"/>
                  </a:lnTo>
                  <a:lnTo>
                    <a:pt x="22098" y="44196"/>
                  </a:lnTo>
                  <a:lnTo>
                    <a:pt x="13501" y="42457"/>
                  </a:lnTo>
                  <a:lnTo>
                    <a:pt x="6476" y="37719"/>
                  </a:lnTo>
                  <a:lnTo>
                    <a:pt x="1738" y="30694"/>
                  </a:lnTo>
                  <a:lnTo>
                    <a:pt x="0" y="22098"/>
                  </a:lnTo>
                  <a:close/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8" name="object 228"/>
          <p:cNvGrpSpPr/>
          <p:nvPr/>
        </p:nvGrpSpPr>
        <p:grpSpPr>
          <a:xfrm>
            <a:off x="4008882" y="1676704"/>
            <a:ext cx="1504315" cy="76200"/>
            <a:chOff x="4008882" y="1676704"/>
            <a:chExt cx="1504315" cy="76200"/>
          </a:xfrm>
        </p:grpSpPr>
        <p:sp>
          <p:nvSpPr>
            <p:cNvPr id="229" name="object 229"/>
            <p:cNvSpPr/>
            <p:nvPr/>
          </p:nvSpPr>
          <p:spPr>
            <a:xfrm>
              <a:off x="4008882" y="1709928"/>
              <a:ext cx="1504315" cy="0"/>
            </a:xfrm>
            <a:custGeom>
              <a:avLst/>
              <a:gdLst/>
              <a:ahLst/>
              <a:cxnLst/>
              <a:rect l="l" t="t" r="r" b="b"/>
              <a:pathLst>
                <a:path w="1504314">
                  <a:moveTo>
                    <a:pt x="0" y="0"/>
                  </a:moveTo>
                  <a:lnTo>
                    <a:pt x="1504188" y="0"/>
                  </a:lnTo>
                </a:path>
              </a:pathLst>
            </a:custGeom>
            <a:ln w="313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0" name="object 23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4731562" y="1676704"/>
              <a:ext cx="75590" cy="75590"/>
            </a:xfrm>
            <a:prstGeom prst="rect">
              <a:avLst/>
            </a:prstGeom>
          </p:spPr>
        </p:pic>
      </p:grpSp>
      <p:sp>
        <p:nvSpPr>
          <p:cNvPr id="231" name="object 231"/>
          <p:cNvSpPr/>
          <p:nvPr/>
        </p:nvSpPr>
        <p:spPr>
          <a:xfrm>
            <a:off x="4771644" y="6448805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829"/>
                </a:moveTo>
                <a:lnTo>
                  <a:pt x="0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856482" y="6645402"/>
            <a:ext cx="0" cy="66040"/>
          </a:xfrm>
          <a:custGeom>
            <a:avLst/>
            <a:gdLst/>
            <a:ahLst/>
            <a:cxnLst/>
            <a:rect l="l" t="t" r="r" b="b"/>
            <a:pathLst>
              <a:path h="66040">
                <a:moveTo>
                  <a:pt x="0" y="65531"/>
                </a:moveTo>
                <a:lnTo>
                  <a:pt x="0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771644" y="2548889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4" name="object 234"/>
          <p:cNvGrpSpPr/>
          <p:nvPr/>
        </p:nvGrpSpPr>
        <p:grpSpPr>
          <a:xfrm>
            <a:off x="3829151" y="5903315"/>
            <a:ext cx="55244" cy="55244"/>
            <a:chOff x="3829151" y="5903315"/>
            <a:chExt cx="55244" cy="55244"/>
          </a:xfrm>
        </p:grpSpPr>
        <p:sp>
          <p:nvSpPr>
            <p:cNvPr id="235" name="object 235"/>
            <p:cNvSpPr/>
            <p:nvPr/>
          </p:nvSpPr>
          <p:spPr>
            <a:xfrm>
              <a:off x="3834383" y="5908548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44196" y="22098"/>
                  </a:moveTo>
                  <a:lnTo>
                    <a:pt x="42457" y="13501"/>
                  </a:lnTo>
                  <a:lnTo>
                    <a:pt x="37719" y="6477"/>
                  </a:lnTo>
                  <a:lnTo>
                    <a:pt x="30694" y="1738"/>
                  </a:lnTo>
                  <a:lnTo>
                    <a:pt x="22098" y="0"/>
                  </a:lnTo>
                  <a:lnTo>
                    <a:pt x="13501" y="1738"/>
                  </a:lnTo>
                  <a:lnTo>
                    <a:pt x="6476" y="6477"/>
                  </a:lnTo>
                  <a:lnTo>
                    <a:pt x="1738" y="13501"/>
                  </a:lnTo>
                  <a:lnTo>
                    <a:pt x="0" y="22098"/>
                  </a:lnTo>
                  <a:lnTo>
                    <a:pt x="1738" y="30694"/>
                  </a:lnTo>
                  <a:lnTo>
                    <a:pt x="6476" y="37719"/>
                  </a:lnTo>
                  <a:lnTo>
                    <a:pt x="13501" y="42457"/>
                  </a:lnTo>
                  <a:lnTo>
                    <a:pt x="22098" y="44196"/>
                  </a:lnTo>
                  <a:lnTo>
                    <a:pt x="30694" y="42457"/>
                  </a:lnTo>
                  <a:lnTo>
                    <a:pt x="37719" y="37719"/>
                  </a:lnTo>
                  <a:lnTo>
                    <a:pt x="42457" y="30694"/>
                  </a:lnTo>
                  <a:lnTo>
                    <a:pt x="44196" y="22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3834383" y="5908548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22098"/>
                  </a:moveTo>
                  <a:lnTo>
                    <a:pt x="1738" y="13501"/>
                  </a:lnTo>
                  <a:lnTo>
                    <a:pt x="6476" y="6477"/>
                  </a:lnTo>
                  <a:lnTo>
                    <a:pt x="13501" y="1738"/>
                  </a:lnTo>
                  <a:lnTo>
                    <a:pt x="22098" y="0"/>
                  </a:lnTo>
                  <a:lnTo>
                    <a:pt x="30694" y="1738"/>
                  </a:lnTo>
                  <a:lnTo>
                    <a:pt x="37719" y="6477"/>
                  </a:lnTo>
                  <a:lnTo>
                    <a:pt x="42457" y="13501"/>
                  </a:lnTo>
                  <a:lnTo>
                    <a:pt x="44196" y="22098"/>
                  </a:lnTo>
                  <a:lnTo>
                    <a:pt x="42457" y="30694"/>
                  </a:lnTo>
                  <a:lnTo>
                    <a:pt x="37719" y="37719"/>
                  </a:lnTo>
                  <a:lnTo>
                    <a:pt x="30694" y="42457"/>
                  </a:lnTo>
                  <a:lnTo>
                    <a:pt x="22098" y="44196"/>
                  </a:lnTo>
                  <a:lnTo>
                    <a:pt x="13501" y="42457"/>
                  </a:lnTo>
                  <a:lnTo>
                    <a:pt x="6476" y="37719"/>
                  </a:lnTo>
                  <a:lnTo>
                    <a:pt x="1738" y="30694"/>
                  </a:lnTo>
                  <a:lnTo>
                    <a:pt x="0" y="22098"/>
                  </a:lnTo>
                  <a:close/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7" name="object 237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6148578" y="6957059"/>
            <a:ext cx="259841" cy="388619"/>
          </a:xfrm>
          <a:prstGeom prst="rect">
            <a:avLst/>
          </a:prstGeom>
        </p:spPr>
      </p:pic>
      <p:grpSp>
        <p:nvGrpSpPr>
          <p:cNvPr id="238" name="object 238"/>
          <p:cNvGrpSpPr/>
          <p:nvPr/>
        </p:nvGrpSpPr>
        <p:grpSpPr>
          <a:xfrm>
            <a:off x="6455664" y="6955535"/>
            <a:ext cx="1750060" cy="142875"/>
            <a:chOff x="6455664" y="6955535"/>
            <a:chExt cx="1750060" cy="142875"/>
          </a:xfrm>
        </p:grpSpPr>
        <p:pic>
          <p:nvPicPr>
            <p:cNvPr id="239" name="object 239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6455664" y="6955535"/>
              <a:ext cx="1725168" cy="64007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455664" y="7019543"/>
              <a:ext cx="1749551" cy="78486"/>
            </a:xfrm>
            <a:prstGeom prst="rect">
              <a:avLst/>
            </a:prstGeom>
          </p:spPr>
        </p:pic>
      </p:grpSp>
      <p:pic>
        <p:nvPicPr>
          <p:cNvPr id="241" name="object 241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7578953" y="3125723"/>
            <a:ext cx="174294" cy="70764"/>
          </a:xfrm>
          <a:prstGeom prst="rect">
            <a:avLst/>
          </a:prstGeom>
        </p:spPr>
      </p:pic>
      <p:sp>
        <p:nvSpPr>
          <p:cNvPr id="242" name="object 242"/>
          <p:cNvSpPr/>
          <p:nvPr/>
        </p:nvSpPr>
        <p:spPr>
          <a:xfrm>
            <a:off x="6755892" y="3158489"/>
            <a:ext cx="468630" cy="0"/>
          </a:xfrm>
          <a:custGeom>
            <a:avLst/>
            <a:gdLst/>
            <a:ahLst/>
            <a:cxnLst/>
            <a:rect l="l" t="t" r="r" b="b"/>
            <a:pathLst>
              <a:path w="468629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248" name="object 24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219</a:t>
            </a:fld>
            <a:endParaRPr spc="-25" dirty="0"/>
          </a:p>
        </p:txBody>
      </p:sp>
      <p:sp>
        <p:nvSpPr>
          <p:cNvPr id="247" name="object 247"/>
          <p:cNvSpPr txBox="1"/>
          <p:nvPr/>
        </p:nvSpPr>
        <p:spPr>
          <a:xfrm>
            <a:off x="772159" y="1154938"/>
            <a:ext cx="821182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solidFill>
                  <a:srgbClr val="70309F"/>
                </a:solidFill>
                <a:latin typeface="Arial Unicode MS"/>
                <a:cs typeface="Arial Unicode MS"/>
              </a:rPr>
              <a:t>Funciones</a:t>
            </a:r>
            <a:r>
              <a:rPr sz="1900" spc="2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1900" spc="2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900" spc="70" dirty="0">
                <a:solidFill>
                  <a:srgbClr val="70309F"/>
                </a:solidFill>
                <a:latin typeface="Arial Unicode MS"/>
                <a:cs typeface="Arial Unicode MS"/>
              </a:rPr>
              <a:t>protección</a:t>
            </a:r>
            <a:r>
              <a:rPr sz="1900" spc="2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900" dirty="0">
                <a:solidFill>
                  <a:srgbClr val="70309F"/>
                </a:solidFill>
                <a:latin typeface="Arial Unicode MS"/>
                <a:cs typeface="Arial Unicode MS"/>
              </a:rPr>
              <a:t>típicas</a:t>
            </a:r>
            <a:r>
              <a:rPr sz="1900" spc="2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900" spc="65" dirty="0">
                <a:solidFill>
                  <a:srgbClr val="70309F"/>
                </a:solidFill>
                <a:latin typeface="Arial Unicode MS"/>
                <a:cs typeface="Arial Unicode MS"/>
              </a:rPr>
              <a:t>para</a:t>
            </a:r>
            <a:r>
              <a:rPr sz="1900" spc="2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900" spc="114" dirty="0">
                <a:solidFill>
                  <a:srgbClr val="70309F"/>
                </a:solidFill>
                <a:latin typeface="Arial Unicode MS"/>
                <a:cs typeface="Arial Unicode MS"/>
              </a:rPr>
              <a:t>un</a:t>
            </a:r>
            <a:r>
              <a:rPr sz="1900" spc="2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900" spc="75" dirty="0">
                <a:solidFill>
                  <a:srgbClr val="70309F"/>
                </a:solidFill>
                <a:latin typeface="Arial Unicode MS"/>
                <a:cs typeface="Arial Unicode MS"/>
              </a:rPr>
              <a:t>generador</a:t>
            </a:r>
            <a:r>
              <a:rPr sz="1900" spc="2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900" spc="75" dirty="0">
                <a:solidFill>
                  <a:srgbClr val="70309F"/>
                </a:solidFill>
                <a:latin typeface="Arial Unicode MS"/>
                <a:cs typeface="Arial Unicode MS"/>
              </a:rPr>
              <a:t>grande</a:t>
            </a:r>
            <a:r>
              <a:rPr sz="1900" spc="2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900" spc="80" dirty="0">
                <a:solidFill>
                  <a:srgbClr val="70309F"/>
                </a:solidFill>
                <a:latin typeface="Arial Unicode MS"/>
                <a:cs typeface="Arial Unicode MS"/>
              </a:rPr>
              <a:t>o</a:t>
            </a:r>
            <a:r>
              <a:rPr sz="1900" spc="2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900" spc="85" dirty="0">
                <a:solidFill>
                  <a:srgbClr val="70309F"/>
                </a:solidFill>
                <a:latin typeface="Arial Unicode MS"/>
                <a:cs typeface="Arial Unicode MS"/>
              </a:rPr>
              <a:t>importante</a:t>
            </a:r>
            <a:endParaRPr sz="1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220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1069339" y="1288288"/>
            <a:ext cx="8131809" cy="4564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48610">
              <a:lnSpc>
                <a:spcPct val="100000"/>
              </a:lnSpc>
              <a:spcBef>
                <a:spcPts val="100"/>
              </a:spcBef>
            </a:pPr>
            <a:r>
              <a:rPr sz="1900" spc="75" dirty="0">
                <a:solidFill>
                  <a:srgbClr val="70309F"/>
                </a:solidFill>
                <a:latin typeface="Arial Unicode MS"/>
                <a:cs typeface="Arial Unicode MS"/>
              </a:rPr>
              <a:t>Mitigación</a:t>
            </a:r>
            <a:r>
              <a:rPr sz="1900" spc="14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1900" spc="14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900" dirty="0">
                <a:solidFill>
                  <a:srgbClr val="70309F"/>
                </a:solidFill>
                <a:latin typeface="Arial Unicode MS"/>
                <a:cs typeface="Arial Unicode MS"/>
              </a:rPr>
              <a:t>preocupaciones</a:t>
            </a:r>
            <a:r>
              <a:rPr sz="1900" spc="14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900" spc="50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1900" spc="14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1900" spc="55" dirty="0">
                <a:solidFill>
                  <a:srgbClr val="70309F"/>
                </a:solidFill>
                <a:latin typeface="Arial Unicode MS"/>
                <a:cs typeface="Arial Unicode MS"/>
              </a:rPr>
              <a:t>confiabilidad</a:t>
            </a:r>
            <a:endParaRPr sz="19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>
              <a:latin typeface="Arial Unicode MS"/>
              <a:cs typeface="Arial Unicode MS"/>
            </a:endParaRPr>
          </a:p>
          <a:p>
            <a:pPr marL="355600" marR="1076325" indent="-342900">
              <a:lnSpc>
                <a:spcPct val="127800"/>
              </a:lnSpc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integración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muchas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funciones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protección</a:t>
            </a:r>
            <a:r>
              <a:rPr sz="1600" spc="4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en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95" dirty="0">
                <a:latin typeface="Arial Unicode MS"/>
                <a:cs typeface="Arial Unicode MS"/>
              </a:rPr>
              <a:t>un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solo</a:t>
            </a:r>
            <a:r>
              <a:rPr sz="1600" spc="40" dirty="0">
                <a:latin typeface="Arial Unicode MS"/>
                <a:cs typeface="Arial Unicode MS"/>
              </a:rPr>
              <a:t> </a:t>
            </a:r>
            <a:r>
              <a:rPr sz="1600" spc="45" dirty="0">
                <a:latin typeface="Arial Unicode MS"/>
                <a:cs typeface="Arial Unicode MS"/>
              </a:rPr>
              <a:t>paquete </a:t>
            </a:r>
            <a:r>
              <a:rPr sz="1600" spc="50" dirty="0">
                <a:latin typeface="Arial Unicode MS"/>
                <a:cs typeface="Arial Unicode MS"/>
              </a:rPr>
              <a:t>plantea</a:t>
            </a:r>
            <a:r>
              <a:rPr sz="1600" spc="5" dirty="0">
                <a:latin typeface="Arial Unicode MS"/>
                <a:cs typeface="Arial Unicode MS"/>
              </a:rPr>
              <a:t> </a:t>
            </a:r>
            <a:r>
              <a:rPr sz="1600" spc="65" dirty="0">
                <a:latin typeface="Arial Unicode MS"/>
                <a:cs typeface="Arial Unicode MS"/>
              </a:rPr>
              <a:t>problemas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0" dirty="0">
                <a:latin typeface="Arial Unicode MS"/>
                <a:cs typeface="Arial Unicode MS"/>
              </a:rPr>
              <a:t> </a:t>
            </a:r>
            <a:r>
              <a:rPr sz="1600" spc="40" dirty="0">
                <a:latin typeface="Arial Unicode MS"/>
                <a:cs typeface="Arial Unicode MS"/>
              </a:rPr>
              <a:t>confiabilidad</a:t>
            </a:r>
            <a:endParaRPr sz="1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 Unicode MS"/>
              <a:buChar char="-"/>
            </a:pPr>
            <a:endParaRPr sz="13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sz="1900" spc="60" dirty="0">
                <a:latin typeface="Arial Unicode MS"/>
                <a:cs typeface="Arial Unicode MS"/>
              </a:rPr>
              <a:t>Aborda</a:t>
            </a:r>
            <a:r>
              <a:rPr sz="1900" spc="22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estas</a:t>
            </a:r>
            <a:r>
              <a:rPr sz="1900" spc="22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preocupaciones</a:t>
            </a:r>
            <a:r>
              <a:rPr sz="1900" spc="220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al...</a:t>
            </a:r>
            <a:endParaRPr sz="1900">
              <a:latin typeface="Arial Unicode MS"/>
              <a:cs typeface="Arial Unicode MS"/>
            </a:endParaRPr>
          </a:p>
          <a:p>
            <a:pPr marL="984250" marR="337185" lvl="1" indent="-514350">
              <a:lnSpc>
                <a:spcPct val="126299"/>
              </a:lnSpc>
              <a:spcBef>
                <a:spcPts val="1175"/>
              </a:spcBef>
              <a:buAutoNum type="arabicPeriod"/>
              <a:tabLst>
                <a:tab pos="735330" algn="l"/>
              </a:tabLst>
            </a:pPr>
            <a:r>
              <a:rPr sz="1900" spc="70" dirty="0">
                <a:latin typeface="Arial Unicode MS"/>
                <a:cs typeface="Arial Unicode MS"/>
              </a:rPr>
              <a:t>Proporcionar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dos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-60" dirty="0">
                <a:latin typeface="Arial Unicode MS"/>
                <a:cs typeface="Arial Unicode MS"/>
              </a:rPr>
              <a:t>MGPR,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cada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105" dirty="0">
                <a:latin typeface="Arial Unicode MS"/>
                <a:cs typeface="Arial Unicode MS"/>
              </a:rPr>
              <a:t>uno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con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una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85" dirty="0">
                <a:latin typeface="Arial Unicode MS"/>
                <a:cs typeface="Arial Unicode MS"/>
              </a:rPr>
              <a:t>parte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80" dirty="0">
                <a:latin typeface="Arial Unicode MS"/>
                <a:cs typeface="Arial Unicode MS"/>
              </a:rPr>
              <a:t>o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todas</a:t>
            </a:r>
            <a:r>
              <a:rPr sz="1900" spc="-25" dirty="0">
                <a:latin typeface="Arial Unicode MS"/>
                <a:cs typeface="Arial Unicode MS"/>
              </a:rPr>
              <a:t> las </a:t>
            </a:r>
            <a:r>
              <a:rPr sz="1900" spc="60" dirty="0">
                <a:latin typeface="Arial Unicode MS"/>
                <a:cs typeface="Arial Unicode MS"/>
              </a:rPr>
              <a:t>funciones</a:t>
            </a:r>
            <a:r>
              <a:rPr sz="1900" spc="2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20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protección</a:t>
            </a:r>
            <a:r>
              <a:rPr sz="1900" spc="20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(redundancia</a:t>
            </a:r>
            <a:r>
              <a:rPr sz="1900" spc="20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para</a:t>
            </a:r>
            <a:r>
              <a:rPr sz="1900" spc="2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algunas</a:t>
            </a:r>
            <a:r>
              <a:rPr sz="1900" spc="20" dirty="0">
                <a:latin typeface="Arial Unicode MS"/>
                <a:cs typeface="Arial Unicode MS"/>
              </a:rPr>
              <a:t> </a:t>
            </a:r>
            <a:r>
              <a:rPr sz="1900" spc="80" dirty="0">
                <a:latin typeface="Arial Unicode MS"/>
                <a:cs typeface="Arial Unicode MS"/>
              </a:rPr>
              <a:t>o</a:t>
            </a:r>
            <a:r>
              <a:rPr sz="1900" spc="20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todas)</a:t>
            </a:r>
            <a:endParaRPr sz="1900">
              <a:latin typeface="Arial Unicode MS"/>
              <a:cs typeface="Arial Unicode MS"/>
            </a:endParaRPr>
          </a:p>
          <a:p>
            <a:pPr marL="984250" marR="2334895" lvl="1" indent="-514350">
              <a:lnSpc>
                <a:spcPct val="141200"/>
              </a:lnSpc>
              <a:spcBef>
                <a:spcPts val="1235"/>
              </a:spcBef>
              <a:buAutoNum type="arabicPeriod"/>
              <a:tabLst>
                <a:tab pos="707390" algn="l"/>
              </a:tabLst>
            </a:pPr>
            <a:r>
              <a:rPr sz="1700" spc="60" dirty="0">
                <a:latin typeface="Arial Unicode MS"/>
                <a:cs typeface="Arial Unicode MS"/>
              </a:rPr>
              <a:t>Proporcionar</a:t>
            </a:r>
            <a:r>
              <a:rPr sz="1700" spc="-1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respaldo</a:t>
            </a:r>
            <a:r>
              <a:rPr sz="1700" spc="-1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para</a:t>
            </a:r>
            <a:r>
              <a:rPr sz="1700" spc="-15" dirty="0">
                <a:latin typeface="Arial Unicode MS"/>
                <a:cs typeface="Arial Unicode MS"/>
              </a:rPr>
              <a:t> </a:t>
            </a:r>
            <a:r>
              <a:rPr sz="1700" spc="65" dirty="0">
                <a:latin typeface="Arial Unicode MS"/>
                <a:cs typeface="Arial Unicode MS"/>
              </a:rPr>
              <a:t>componentes</a:t>
            </a:r>
            <a:r>
              <a:rPr sz="1700" spc="-10" dirty="0">
                <a:latin typeface="Arial Unicode MS"/>
                <a:cs typeface="Arial Unicode MS"/>
              </a:rPr>
              <a:t> críticos, </a:t>
            </a:r>
            <a:r>
              <a:rPr sz="1700" spc="70" dirty="0">
                <a:latin typeface="Arial Unicode MS"/>
                <a:cs typeface="Arial Unicode MS"/>
              </a:rPr>
              <a:t>particularmente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fuente</a:t>
            </a:r>
            <a:r>
              <a:rPr sz="1700" spc="1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40" dirty="0">
                <a:latin typeface="Arial Unicode MS"/>
                <a:cs typeface="Arial Unicode MS"/>
              </a:rPr>
              <a:t>alimentación.</a:t>
            </a:r>
            <a:endParaRPr sz="17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AutoNum type="arabicPeriod"/>
            </a:pPr>
            <a:endParaRPr sz="1250">
              <a:latin typeface="Arial Unicode MS"/>
              <a:cs typeface="Arial Unicode MS"/>
            </a:endParaRPr>
          </a:p>
          <a:p>
            <a:pPr marL="693420" lvl="1" indent="-223520">
              <a:lnSpc>
                <a:spcPct val="100000"/>
              </a:lnSpc>
              <a:buAutoNum type="arabicPeriod"/>
              <a:tabLst>
                <a:tab pos="693420" algn="l"/>
              </a:tabLst>
            </a:pPr>
            <a:r>
              <a:rPr sz="1600" dirty="0">
                <a:latin typeface="Arial Unicode MS"/>
                <a:cs typeface="Arial Unicode MS"/>
              </a:rPr>
              <a:t>Uso</a:t>
            </a:r>
            <a:r>
              <a:rPr sz="1600" spc="1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1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capacidad</a:t>
            </a:r>
            <a:r>
              <a:rPr sz="1600" spc="1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autoverificación</a:t>
            </a:r>
            <a:r>
              <a:rPr sz="1600" spc="17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80" dirty="0">
                <a:latin typeface="Arial Unicode MS"/>
                <a:cs typeface="Arial Unicode MS"/>
              </a:rPr>
              <a:t> </a:t>
            </a:r>
            <a:r>
              <a:rPr sz="1600" spc="-20" dirty="0">
                <a:latin typeface="Arial Unicode MS"/>
                <a:cs typeface="Arial Unicode MS"/>
              </a:rPr>
              <a:t>MGPR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38800" y="3200400"/>
            <a:ext cx="3962399" cy="347112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221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1461008" y="1370838"/>
            <a:ext cx="678180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70" dirty="0">
                <a:solidFill>
                  <a:srgbClr val="70309F"/>
                </a:solidFill>
                <a:latin typeface="Arial Unicode MS"/>
                <a:cs typeface="Arial Unicode MS"/>
              </a:rPr>
              <a:t>Agosto</a:t>
            </a:r>
            <a:r>
              <a:rPr sz="2300" spc="-1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2300" spc="-1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70309F"/>
                </a:solidFill>
                <a:latin typeface="Arial Unicode MS"/>
                <a:cs typeface="Arial Unicode MS"/>
              </a:rPr>
              <a:t>2003,</a:t>
            </a:r>
            <a:r>
              <a:rPr sz="2300" spc="-1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300" spc="-85" dirty="0">
                <a:solidFill>
                  <a:srgbClr val="70309F"/>
                </a:solidFill>
                <a:latin typeface="Arial Unicode MS"/>
                <a:cs typeface="Arial Unicode MS"/>
              </a:rPr>
              <a:t>NE</a:t>
            </a:r>
            <a:r>
              <a:rPr sz="2300" spc="-1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300" spc="60" dirty="0">
                <a:solidFill>
                  <a:srgbClr val="70309F"/>
                </a:solidFill>
                <a:latin typeface="Arial Unicode MS"/>
                <a:cs typeface="Arial Unicode MS"/>
              </a:rPr>
              <a:t>Apagón:</a:t>
            </a:r>
            <a:r>
              <a:rPr sz="2300" spc="-1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300" dirty="0">
                <a:solidFill>
                  <a:srgbClr val="70309F"/>
                </a:solidFill>
                <a:latin typeface="Arial Unicode MS"/>
                <a:cs typeface="Arial Unicode MS"/>
              </a:rPr>
              <a:t>viajes</a:t>
            </a:r>
            <a:r>
              <a:rPr sz="2300" spc="-1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300" spc="70" dirty="0">
                <a:solidFill>
                  <a:srgbClr val="70309F"/>
                </a:solidFill>
                <a:latin typeface="Arial Unicode MS"/>
                <a:cs typeface="Arial Unicode MS"/>
              </a:rPr>
              <a:t>del</a:t>
            </a:r>
            <a:r>
              <a:rPr sz="2300" spc="-1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300" spc="80" dirty="0">
                <a:solidFill>
                  <a:srgbClr val="70309F"/>
                </a:solidFill>
                <a:latin typeface="Arial Unicode MS"/>
                <a:cs typeface="Arial Unicode MS"/>
              </a:rPr>
              <a:t>generador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6819" y="1981200"/>
            <a:ext cx="9145270" cy="6858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47015" rIns="0" bIns="0" rtlCol="0">
            <a:spAutoFit/>
          </a:bodyPr>
          <a:lstStyle/>
          <a:p>
            <a:pPr marL="554355">
              <a:lnSpc>
                <a:spcPct val="100000"/>
              </a:lnSpc>
              <a:spcBef>
                <a:spcPts val="1945"/>
              </a:spcBef>
            </a:pPr>
            <a:r>
              <a:rPr sz="2200" spc="-140" dirty="0">
                <a:latin typeface="Arial Unicode MS"/>
                <a:cs typeface="Arial Unicode MS"/>
              </a:rPr>
              <a:t>¡Se</a:t>
            </a:r>
            <a:r>
              <a:rPr sz="2200" spc="55" dirty="0">
                <a:latin typeface="Arial Unicode MS"/>
                <a:cs typeface="Arial Unicode MS"/>
              </a:rPr>
              <a:t> </a:t>
            </a:r>
            <a:r>
              <a:rPr sz="2200" spc="80" dirty="0">
                <a:latin typeface="Arial Unicode MS"/>
                <a:cs typeface="Arial Unicode MS"/>
              </a:rPr>
              <a:t>dispararon</a:t>
            </a:r>
            <a:r>
              <a:rPr sz="2200" spc="5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531</a:t>
            </a:r>
            <a:r>
              <a:rPr sz="2200" spc="60" dirty="0">
                <a:latin typeface="Arial Unicode MS"/>
                <a:cs typeface="Arial Unicode MS"/>
              </a:rPr>
              <a:t> </a:t>
            </a:r>
            <a:r>
              <a:rPr sz="2200" spc="75" dirty="0">
                <a:latin typeface="Arial Unicode MS"/>
                <a:cs typeface="Arial Unicode MS"/>
              </a:rPr>
              <a:t>generadores</a:t>
            </a:r>
            <a:r>
              <a:rPr sz="2200" spc="55" dirty="0">
                <a:latin typeface="Arial Unicode MS"/>
                <a:cs typeface="Arial Unicode MS"/>
              </a:rPr>
              <a:t> </a:t>
            </a:r>
            <a:r>
              <a:rPr sz="2200" spc="70" dirty="0">
                <a:latin typeface="Arial Unicode MS"/>
                <a:cs typeface="Arial Unicode MS"/>
              </a:rPr>
              <a:t>en</a:t>
            </a:r>
            <a:r>
              <a:rPr sz="2200" spc="6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261</a:t>
            </a:r>
            <a:r>
              <a:rPr sz="2200" spc="5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centrales</a:t>
            </a:r>
            <a:r>
              <a:rPr sz="2200" spc="60" dirty="0">
                <a:latin typeface="Arial Unicode MS"/>
                <a:cs typeface="Arial Unicode MS"/>
              </a:rPr>
              <a:t> </a:t>
            </a:r>
            <a:r>
              <a:rPr sz="2200" spc="-10" dirty="0">
                <a:latin typeface="Arial Unicode MS"/>
                <a:cs typeface="Arial Unicode MS"/>
              </a:rPr>
              <a:t>eléctricas!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5539" y="2842767"/>
            <a:ext cx="32804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2800" spc="-50" dirty="0">
                <a:latin typeface="Arial Unicode MS"/>
                <a:cs typeface="Arial Unicode MS"/>
              </a:rPr>
              <a:t>-</a:t>
            </a:r>
            <a:r>
              <a:rPr sz="2800" dirty="0">
                <a:latin typeface="Arial Unicode MS"/>
                <a:cs typeface="Arial Unicode MS"/>
              </a:rPr>
              <a:t>	</a:t>
            </a:r>
            <a:r>
              <a:rPr sz="2500" dirty="0">
                <a:latin typeface="Arial Unicode MS"/>
                <a:cs typeface="Arial Unicode MS"/>
              </a:rPr>
              <a:t>Encuesta</a:t>
            </a:r>
            <a:r>
              <a:rPr sz="2500" spc="25" dirty="0">
                <a:latin typeface="Arial Unicode MS"/>
                <a:cs typeface="Arial Unicode MS"/>
              </a:rPr>
              <a:t> </a:t>
            </a:r>
            <a:r>
              <a:rPr sz="2500" spc="-180" dirty="0">
                <a:latin typeface="Arial Unicode MS"/>
                <a:cs typeface="Arial Unicode MS"/>
              </a:rPr>
              <a:t>IEEE</a:t>
            </a:r>
            <a:r>
              <a:rPr sz="2500" spc="25" dirty="0">
                <a:latin typeface="Arial Unicode MS"/>
                <a:cs typeface="Arial Unicode MS"/>
              </a:rPr>
              <a:t> </a:t>
            </a:r>
            <a:r>
              <a:rPr sz="2500" spc="-210" dirty="0">
                <a:latin typeface="Arial Unicode MS"/>
                <a:cs typeface="Arial Unicode MS"/>
              </a:rPr>
              <a:t>PSRC</a:t>
            </a:r>
            <a:endParaRPr sz="25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5539" y="3317748"/>
            <a:ext cx="3975735" cy="319532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55600" marR="158750" indent="-343535">
              <a:lnSpc>
                <a:spcPts val="2400"/>
              </a:lnSpc>
              <a:spcBef>
                <a:spcPts val="300"/>
              </a:spcBef>
              <a:buSzPct val="142857"/>
              <a:buChar char="-"/>
              <a:tabLst>
                <a:tab pos="354965" algn="l"/>
                <a:tab pos="356235" algn="l"/>
              </a:tabLst>
            </a:pPr>
            <a:r>
              <a:rPr sz="1400" dirty="0">
                <a:latin typeface="Arial Unicode MS"/>
                <a:cs typeface="Arial Unicode MS"/>
              </a:rPr>
              <a:t>Realizado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principios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los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90,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expuso </a:t>
            </a:r>
            <a:r>
              <a:rPr sz="1400" dirty="0">
                <a:latin typeface="Arial Unicode MS"/>
                <a:cs typeface="Arial Unicode MS"/>
              </a:rPr>
              <a:t>muchas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áreas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protección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spc="50" dirty="0">
                <a:latin typeface="Arial Unicode MS"/>
                <a:cs typeface="Arial Unicode MS"/>
              </a:rPr>
              <a:t>que</a:t>
            </a:r>
            <a:r>
              <a:rPr sz="1400" spc="65" dirty="0">
                <a:latin typeface="Arial Unicode MS"/>
                <a:cs typeface="Arial Unicode MS"/>
              </a:rPr>
              <a:t> </a:t>
            </a:r>
            <a:r>
              <a:rPr sz="1400" spc="45" dirty="0">
                <a:latin typeface="Arial Unicode MS"/>
                <a:cs typeface="Arial Unicode MS"/>
              </a:rPr>
              <a:t>faltaban</a:t>
            </a:r>
            <a:endParaRPr sz="14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400"/>
              </a:spcBef>
              <a:buSzPct val="111111"/>
              <a:buChar char="-"/>
              <a:tabLst>
                <a:tab pos="354965" algn="l"/>
                <a:tab pos="356235" algn="l"/>
              </a:tabLst>
            </a:pPr>
            <a:r>
              <a:rPr sz="1800" dirty="0">
                <a:latin typeface="Arial Unicode MS"/>
                <a:cs typeface="Arial Unicode MS"/>
              </a:rPr>
              <a:t>Renuencia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a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spc="-10" dirty="0">
                <a:latin typeface="Arial Unicode MS"/>
                <a:cs typeface="Arial Unicode MS"/>
              </a:rPr>
              <a:t>actualizar:</a:t>
            </a:r>
            <a:endParaRPr sz="1800">
              <a:latin typeface="Arial Unicode MS"/>
              <a:cs typeface="Arial Unicode MS"/>
            </a:endParaRPr>
          </a:p>
          <a:p>
            <a:pPr marL="590550" lvl="1" indent="-121285">
              <a:lnSpc>
                <a:spcPct val="100000"/>
              </a:lnSpc>
              <a:spcBef>
                <a:spcPts val="740"/>
              </a:spcBef>
              <a:buChar char="•"/>
              <a:tabLst>
                <a:tab pos="591185" algn="l"/>
              </a:tabLst>
            </a:pPr>
            <a:r>
              <a:rPr sz="1500" dirty="0">
                <a:latin typeface="Arial Unicode MS"/>
                <a:cs typeface="Arial Unicode MS"/>
              </a:rPr>
              <a:t>Falta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experiencia</a:t>
            </a:r>
            <a:endParaRPr sz="1500">
              <a:latin typeface="Arial Unicode MS"/>
              <a:cs typeface="Arial Unicode MS"/>
            </a:endParaRPr>
          </a:p>
          <a:p>
            <a:pPr marL="590550" lvl="1" indent="-121285">
              <a:lnSpc>
                <a:spcPct val="100000"/>
              </a:lnSpc>
              <a:spcBef>
                <a:spcPts val="790"/>
              </a:spcBef>
              <a:buChar char="•"/>
              <a:tabLst>
                <a:tab pos="591185" algn="l"/>
              </a:tabLst>
            </a:pPr>
            <a:r>
              <a:rPr sz="1500" dirty="0">
                <a:latin typeface="Arial Unicode MS"/>
                <a:cs typeface="Arial Unicode MS"/>
              </a:rPr>
              <a:t>Para</a:t>
            </a:r>
            <a:r>
              <a:rPr sz="1500" spc="18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reconocer</a:t>
            </a:r>
            <a:r>
              <a:rPr sz="1500" spc="18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problemas</a:t>
            </a:r>
            <a:endParaRPr sz="1500">
              <a:latin typeface="Arial Unicode MS"/>
              <a:cs typeface="Arial Unicode MS"/>
            </a:endParaRPr>
          </a:p>
          <a:p>
            <a:pPr marL="598805" lvl="1" indent="-129539">
              <a:lnSpc>
                <a:spcPct val="100000"/>
              </a:lnSpc>
              <a:spcBef>
                <a:spcPts val="695"/>
              </a:spcBef>
              <a:buChar char="•"/>
              <a:tabLst>
                <a:tab pos="599440" algn="l"/>
              </a:tabLst>
            </a:pPr>
            <a:r>
              <a:rPr sz="1600" dirty="0">
                <a:latin typeface="Arial Unicode MS"/>
                <a:cs typeface="Arial Unicode MS"/>
              </a:rPr>
              <a:t>Para</a:t>
            </a:r>
            <a:r>
              <a:rPr sz="1600" spc="10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diseñar</a:t>
            </a:r>
            <a:r>
              <a:rPr sz="1600" spc="10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el</a:t>
            </a:r>
            <a:r>
              <a:rPr sz="1600" spc="11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trabajo</a:t>
            </a:r>
            <a:endParaRPr sz="1600">
              <a:latin typeface="Arial Unicode MS"/>
              <a:cs typeface="Arial Unicode MS"/>
            </a:endParaRPr>
          </a:p>
          <a:p>
            <a:pPr marL="469900" marR="5080" lvl="1">
              <a:lnSpc>
                <a:spcPct val="112500"/>
              </a:lnSpc>
              <a:spcBef>
                <a:spcPts val="430"/>
              </a:spcBef>
              <a:buChar char="•"/>
              <a:tabLst>
                <a:tab pos="599440" algn="l"/>
              </a:tabLst>
            </a:pP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idea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que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“los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generadores</a:t>
            </a:r>
            <a:r>
              <a:rPr sz="1600" spc="30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no </a:t>
            </a:r>
            <a:r>
              <a:rPr sz="1600" spc="-10" dirty="0">
                <a:latin typeface="Arial Unicode MS"/>
                <a:cs typeface="Arial Unicode MS"/>
              </a:rPr>
              <a:t>fallan”</a:t>
            </a:r>
            <a:endParaRPr sz="1600">
              <a:latin typeface="Arial Unicode MS"/>
              <a:cs typeface="Arial Unicode MS"/>
            </a:endParaRPr>
          </a:p>
          <a:p>
            <a:pPr marL="755650" marR="113664" lvl="1" indent="-285750">
              <a:lnSpc>
                <a:spcPct val="156500"/>
              </a:lnSpc>
              <a:spcBef>
                <a:spcPts val="340"/>
              </a:spcBef>
              <a:buChar char="•"/>
              <a:tabLst>
                <a:tab pos="563245" algn="l"/>
              </a:tabLst>
            </a:pPr>
            <a:r>
              <a:rPr sz="1150" dirty="0">
                <a:latin typeface="Arial Unicode MS"/>
                <a:cs typeface="Arial Unicode MS"/>
              </a:rPr>
              <a:t>Los</a:t>
            </a:r>
            <a:r>
              <a:rPr sz="1150" spc="28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procedimientos</a:t>
            </a:r>
            <a:r>
              <a:rPr sz="1150" spc="28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operativos</a:t>
            </a:r>
            <a:r>
              <a:rPr sz="1150" spc="28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pueden</a:t>
            </a:r>
            <a:r>
              <a:rPr sz="1150" spc="290" dirty="0">
                <a:latin typeface="Arial Unicode MS"/>
                <a:cs typeface="Arial Unicode MS"/>
              </a:rPr>
              <a:t> </a:t>
            </a:r>
            <a:r>
              <a:rPr sz="1150" spc="-10" dirty="0">
                <a:latin typeface="Arial Unicode MS"/>
                <a:cs typeface="Arial Unicode MS"/>
              </a:rPr>
              <a:t>prevenir </a:t>
            </a:r>
            <a:r>
              <a:rPr sz="1150" dirty="0">
                <a:latin typeface="Arial Unicode MS"/>
                <a:cs typeface="Arial Unicode MS"/>
              </a:rPr>
              <a:t>problemas</a:t>
            </a:r>
            <a:r>
              <a:rPr sz="1150" spc="22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de</a:t>
            </a:r>
            <a:r>
              <a:rPr sz="1150" spc="220" dirty="0">
                <a:latin typeface="Arial Unicode MS"/>
                <a:cs typeface="Arial Unicode MS"/>
              </a:rPr>
              <a:t> </a:t>
            </a:r>
            <a:r>
              <a:rPr sz="1150" spc="-10" dirty="0">
                <a:latin typeface="Arial Unicode MS"/>
                <a:cs typeface="Arial Unicode MS"/>
              </a:rPr>
              <a:t>protección</a:t>
            </a:r>
            <a:endParaRPr sz="11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916939" y="1176599"/>
            <a:ext cx="7884159" cy="4853305"/>
          </a:xfrm>
          <a:prstGeom prst="rect">
            <a:avLst/>
          </a:prstGeom>
        </p:spPr>
        <p:txBody>
          <a:bodyPr vert="horz" wrap="square" lIns="0" tIns="39369" rIns="0" bIns="0" rtlCol="0">
            <a:spAutoFit/>
          </a:bodyPr>
          <a:lstStyle/>
          <a:p>
            <a:pPr marL="696595" algn="ctr">
              <a:lnSpc>
                <a:spcPct val="100000"/>
              </a:lnSpc>
              <a:spcBef>
                <a:spcPts val="309"/>
              </a:spcBef>
            </a:pPr>
            <a:r>
              <a:rPr sz="2300" i="1" spc="50" dirty="0">
                <a:solidFill>
                  <a:srgbClr val="70309F"/>
                </a:solidFill>
                <a:latin typeface="Trebuchet MS"/>
                <a:cs typeface="Trebuchet MS"/>
              </a:rPr>
              <a:t>¿Por</a:t>
            </a:r>
            <a:r>
              <a:rPr sz="2300" i="1" spc="-12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300" i="1" spc="50" dirty="0">
                <a:solidFill>
                  <a:srgbClr val="70309F"/>
                </a:solidFill>
                <a:latin typeface="Trebuchet MS"/>
                <a:cs typeface="Trebuchet MS"/>
              </a:rPr>
              <a:t>qué</a:t>
            </a:r>
            <a:r>
              <a:rPr sz="2300" i="1" spc="-114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300" i="1" spc="-10" dirty="0">
                <a:solidFill>
                  <a:srgbClr val="70309F"/>
                </a:solidFill>
                <a:latin typeface="Trebuchet MS"/>
                <a:cs typeface="Trebuchet MS"/>
              </a:rPr>
              <a:t>actualizar?</a:t>
            </a:r>
            <a:endParaRPr sz="2300">
              <a:latin typeface="Trebuchet MS"/>
              <a:cs typeface="Trebuchet MS"/>
            </a:endParaRPr>
          </a:p>
          <a:p>
            <a:pPr marL="355600" indent="-343535">
              <a:lnSpc>
                <a:spcPct val="100000"/>
              </a:lnSpc>
              <a:spcBef>
                <a:spcPts val="240"/>
              </a:spcBef>
              <a:buSzPct val="144444"/>
              <a:buChar char="-"/>
              <a:tabLst>
                <a:tab pos="354965" algn="l"/>
                <a:tab pos="356235" algn="l"/>
              </a:tabLst>
            </a:pPr>
            <a:r>
              <a:rPr sz="1800" dirty="0">
                <a:latin typeface="Arial Unicode MS"/>
                <a:cs typeface="Arial Unicode MS"/>
              </a:rPr>
              <a:t>La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spc="65" dirty="0">
                <a:latin typeface="Arial Unicode MS"/>
                <a:cs typeface="Arial Unicode MS"/>
              </a:rPr>
              <a:t>protección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existente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50" dirty="0">
                <a:latin typeface="Arial Unicode MS"/>
                <a:cs typeface="Arial Unicode MS"/>
              </a:rPr>
              <a:t>de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generadores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y</a:t>
            </a:r>
            <a:r>
              <a:rPr sz="1800" spc="-20" dirty="0">
                <a:latin typeface="Arial Unicode MS"/>
                <a:cs typeface="Arial Unicode MS"/>
              </a:rPr>
              <a:t> </a:t>
            </a:r>
            <a:r>
              <a:rPr sz="1800" spc="75" dirty="0">
                <a:latin typeface="Arial Unicode MS"/>
                <a:cs typeface="Arial Unicode MS"/>
              </a:rPr>
              <a:t>transformadores</a:t>
            </a:r>
            <a:r>
              <a:rPr sz="1800" spc="-25" dirty="0">
                <a:latin typeface="Arial Unicode MS"/>
                <a:cs typeface="Arial Unicode MS"/>
              </a:rPr>
              <a:t> </a:t>
            </a:r>
            <a:r>
              <a:rPr sz="1800" spc="45" dirty="0">
                <a:latin typeface="Arial Unicode MS"/>
                <a:cs typeface="Arial Unicode MS"/>
              </a:rPr>
              <a:t>puede:</a:t>
            </a:r>
            <a:endParaRPr sz="1800">
              <a:latin typeface="Arial Unicode MS"/>
              <a:cs typeface="Arial Unicode MS"/>
            </a:endParaRPr>
          </a:p>
          <a:p>
            <a:pPr marL="755015" lvl="1" indent="-285750">
              <a:lnSpc>
                <a:spcPct val="100000"/>
              </a:lnSpc>
              <a:spcBef>
                <a:spcPts val="254"/>
              </a:spcBef>
              <a:buSzPct val="111111"/>
              <a:buChar char="-"/>
              <a:tabLst>
                <a:tab pos="755015" algn="l"/>
                <a:tab pos="755650" algn="l"/>
              </a:tabLst>
            </a:pPr>
            <a:r>
              <a:rPr sz="1800" dirty="0">
                <a:latin typeface="Arial Unicode MS"/>
                <a:cs typeface="Arial Unicode MS"/>
              </a:rPr>
              <a:t>Requieren</a:t>
            </a:r>
            <a:r>
              <a:rPr sz="1800" spc="55" dirty="0">
                <a:latin typeface="Arial Unicode MS"/>
                <a:cs typeface="Arial Unicode MS"/>
              </a:rPr>
              <a:t> </a:t>
            </a:r>
            <a:r>
              <a:rPr sz="1800" spc="90" dirty="0">
                <a:latin typeface="Arial Unicode MS"/>
                <a:cs typeface="Arial Unicode MS"/>
              </a:rPr>
              <a:t>mantenimiento</a:t>
            </a:r>
            <a:r>
              <a:rPr sz="1800" spc="60" dirty="0">
                <a:latin typeface="Arial Unicode MS"/>
                <a:cs typeface="Arial Unicode MS"/>
              </a:rPr>
              <a:t> </a:t>
            </a:r>
            <a:r>
              <a:rPr sz="1800" spc="65" dirty="0">
                <a:latin typeface="Arial Unicode MS"/>
                <a:cs typeface="Arial Unicode MS"/>
              </a:rPr>
              <a:t>frecuente</a:t>
            </a:r>
            <a:r>
              <a:rPr sz="1800" spc="6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y</a:t>
            </a:r>
            <a:r>
              <a:rPr sz="1800" spc="60" dirty="0">
                <a:latin typeface="Arial Unicode MS"/>
                <a:cs typeface="Arial Unicode MS"/>
              </a:rPr>
              <a:t> </a:t>
            </a:r>
            <a:r>
              <a:rPr sz="1800" spc="-10" dirty="0">
                <a:latin typeface="Arial Unicode MS"/>
                <a:cs typeface="Arial Unicode MS"/>
              </a:rPr>
              <a:t>costoso</a:t>
            </a:r>
            <a:endParaRPr sz="1800">
              <a:latin typeface="Arial Unicode MS"/>
              <a:cs typeface="Arial Unicode MS"/>
            </a:endParaRPr>
          </a:p>
          <a:p>
            <a:pPr marL="755015" marR="186690" lvl="1" indent="-285750">
              <a:lnSpc>
                <a:spcPts val="2160"/>
              </a:lnSpc>
              <a:spcBef>
                <a:spcPts val="515"/>
              </a:spcBef>
              <a:buSzPct val="148148"/>
              <a:buChar char="-"/>
              <a:tabLst>
                <a:tab pos="755015" algn="l"/>
                <a:tab pos="755650" algn="l"/>
              </a:tabLst>
            </a:pPr>
            <a:r>
              <a:rPr sz="1350" dirty="0">
                <a:latin typeface="Arial Unicode MS"/>
                <a:cs typeface="Arial Unicode MS"/>
              </a:rPr>
              <a:t>Causar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spc="55" dirty="0">
                <a:latin typeface="Arial Unicode MS"/>
                <a:cs typeface="Arial Unicode MS"/>
              </a:rPr>
              <a:t>problemas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coordinación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con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el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spc="60" dirty="0">
                <a:latin typeface="Arial Unicode MS"/>
                <a:cs typeface="Arial Unicode MS"/>
              </a:rPr>
              <a:t>control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la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spc="55" dirty="0">
                <a:latin typeface="Arial Unicode MS"/>
                <a:cs typeface="Arial Unicode MS"/>
              </a:rPr>
              <a:t>planta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(excitación,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spc="60" dirty="0">
                <a:latin typeface="Arial Unicode MS"/>
                <a:cs typeface="Arial Unicode MS"/>
              </a:rPr>
              <a:t>control</a:t>
            </a:r>
            <a:r>
              <a:rPr sz="1350" spc="7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80" dirty="0">
                <a:latin typeface="Arial Unicode MS"/>
                <a:cs typeface="Arial Unicode MS"/>
              </a:rPr>
              <a:t> </a:t>
            </a:r>
            <a:r>
              <a:rPr sz="1350" spc="-25" dirty="0">
                <a:latin typeface="Arial Unicode MS"/>
                <a:cs typeface="Arial Unicode MS"/>
              </a:rPr>
              <a:t>la </a:t>
            </a:r>
            <a:r>
              <a:rPr sz="1350" spc="45" dirty="0">
                <a:latin typeface="Arial Unicode MS"/>
                <a:cs typeface="Arial Unicode MS"/>
              </a:rPr>
              <a:t>turbina)</a:t>
            </a:r>
            <a:endParaRPr sz="1350">
              <a:latin typeface="Arial Unicode MS"/>
              <a:cs typeface="Arial Unicode MS"/>
            </a:endParaRPr>
          </a:p>
          <a:p>
            <a:pPr marL="755015" marR="112395" lvl="1" indent="-285750">
              <a:lnSpc>
                <a:spcPts val="2160"/>
              </a:lnSpc>
              <a:spcBef>
                <a:spcPts val="480"/>
              </a:spcBef>
              <a:buSzPct val="133333"/>
              <a:buChar char="-"/>
              <a:tabLst>
                <a:tab pos="755015" algn="l"/>
                <a:tab pos="755650" algn="l"/>
              </a:tabLst>
            </a:pPr>
            <a:r>
              <a:rPr sz="1500" dirty="0">
                <a:latin typeface="Arial Unicode MS"/>
                <a:cs typeface="Arial Unicode MS"/>
              </a:rPr>
              <a:t>Disparo</a:t>
            </a:r>
            <a:r>
              <a:rPr sz="1500" spc="175" dirty="0">
                <a:latin typeface="Arial Unicode MS"/>
                <a:cs typeface="Arial Unicode MS"/>
              </a:rPr>
              <a:t> </a:t>
            </a:r>
            <a:r>
              <a:rPr sz="1500" spc="85" dirty="0">
                <a:latin typeface="Arial Unicode MS"/>
                <a:cs typeface="Arial Unicode MS"/>
              </a:rPr>
              <a:t>por</a:t>
            </a:r>
            <a:r>
              <a:rPr sz="1500" spc="17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fallas</a:t>
            </a:r>
            <a:r>
              <a:rPr sz="1500" spc="17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pasantes</a:t>
            </a:r>
            <a:r>
              <a:rPr sz="1500" spc="17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(fallas</a:t>
            </a:r>
            <a:r>
              <a:rPr sz="1500" spc="17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externas),</a:t>
            </a:r>
            <a:r>
              <a:rPr sz="1500" spc="17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oscilaciones</a:t>
            </a:r>
            <a:r>
              <a:rPr sz="1500" spc="17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7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potencia</a:t>
            </a:r>
            <a:r>
              <a:rPr sz="1500" spc="175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estables, </a:t>
            </a:r>
            <a:r>
              <a:rPr sz="1500" dirty="0">
                <a:latin typeface="Arial Unicode MS"/>
                <a:cs typeface="Arial Unicode MS"/>
              </a:rPr>
              <a:t>invasión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carga</a:t>
            </a:r>
            <a:r>
              <a:rPr sz="1500" spc="1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y</a:t>
            </a:r>
            <a:r>
              <a:rPr sz="1500" spc="125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energización</a:t>
            </a:r>
            <a:endParaRPr sz="1500">
              <a:latin typeface="Arial Unicode MS"/>
              <a:cs typeface="Arial Unicode MS"/>
            </a:endParaRPr>
          </a:p>
          <a:p>
            <a:pPr marL="755015" lvl="1" indent="-285750">
              <a:lnSpc>
                <a:spcPct val="100000"/>
              </a:lnSpc>
              <a:spcBef>
                <a:spcPts val="204"/>
              </a:spcBef>
              <a:buSzPct val="111111"/>
              <a:buChar char="-"/>
              <a:tabLst>
                <a:tab pos="755015" algn="l"/>
                <a:tab pos="755650" algn="l"/>
              </a:tabLst>
            </a:pPr>
            <a:r>
              <a:rPr sz="1800" spc="65" dirty="0">
                <a:latin typeface="Arial Unicode MS"/>
                <a:cs typeface="Arial Unicode MS"/>
              </a:rPr>
              <a:t>No</a:t>
            </a:r>
            <a:r>
              <a:rPr sz="1800" spc="25" dirty="0">
                <a:latin typeface="Arial Unicode MS"/>
                <a:cs typeface="Arial Unicode MS"/>
              </a:rPr>
              <a:t> </a:t>
            </a:r>
            <a:r>
              <a:rPr sz="1800" spc="65" dirty="0">
                <a:latin typeface="Arial Unicode MS"/>
                <a:cs typeface="Arial Unicode MS"/>
              </a:rPr>
              <a:t>seguir</a:t>
            </a:r>
            <a:r>
              <a:rPr sz="1800" spc="3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los</a:t>
            </a:r>
            <a:r>
              <a:rPr sz="1800" spc="3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estándares</a:t>
            </a:r>
            <a:r>
              <a:rPr sz="1800" spc="25" dirty="0">
                <a:latin typeface="Arial Unicode MS"/>
                <a:cs typeface="Arial Unicode MS"/>
              </a:rPr>
              <a:t> </a:t>
            </a:r>
            <a:r>
              <a:rPr sz="1800" spc="-135" dirty="0">
                <a:latin typeface="Arial Unicode MS"/>
                <a:cs typeface="Arial Unicode MS"/>
              </a:rPr>
              <a:t>NERC</a:t>
            </a:r>
            <a:r>
              <a:rPr sz="1800" spc="30" dirty="0">
                <a:latin typeface="Arial Unicode MS"/>
                <a:cs typeface="Arial Unicode MS"/>
              </a:rPr>
              <a:t> </a:t>
            </a:r>
            <a:r>
              <a:rPr sz="1800" spc="-160" dirty="0">
                <a:latin typeface="Arial Unicode MS"/>
                <a:cs typeface="Arial Unicode MS"/>
              </a:rPr>
              <a:t>PRC</a:t>
            </a:r>
            <a:r>
              <a:rPr sz="1800" spc="30" dirty="0">
                <a:latin typeface="Arial Unicode MS"/>
                <a:cs typeface="Arial Unicode MS"/>
              </a:rPr>
              <a:t> </a:t>
            </a:r>
            <a:r>
              <a:rPr sz="1800" spc="-140" dirty="0">
                <a:latin typeface="Arial Unicode MS"/>
                <a:cs typeface="Arial Unicode MS"/>
              </a:rPr>
              <a:t>(PRC</a:t>
            </a:r>
            <a:r>
              <a:rPr sz="1800" spc="25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=</a:t>
            </a:r>
            <a:r>
              <a:rPr sz="1800" spc="30" dirty="0">
                <a:latin typeface="Arial Unicode MS"/>
                <a:cs typeface="Arial Unicode MS"/>
              </a:rPr>
              <a:t> </a:t>
            </a:r>
            <a:r>
              <a:rPr sz="1800" spc="65" dirty="0">
                <a:latin typeface="Arial Unicode MS"/>
                <a:cs typeface="Arial Unicode MS"/>
              </a:rPr>
              <a:t>protección</a:t>
            </a:r>
            <a:r>
              <a:rPr sz="1800" spc="3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y</a:t>
            </a:r>
            <a:r>
              <a:rPr sz="1800" spc="25" dirty="0">
                <a:latin typeface="Arial Unicode MS"/>
                <a:cs typeface="Arial Unicode MS"/>
              </a:rPr>
              <a:t> </a:t>
            </a:r>
            <a:r>
              <a:rPr sz="1800" spc="55" dirty="0">
                <a:latin typeface="Arial Unicode MS"/>
                <a:cs typeface="Arial Unicode MS"/>
              </a:rPr>
              <a:t>control)</a:t>
            </a:r>
            <a:endParaRPr sz="1800">
              <a:latin typeface="Arial Unicode MS"/>
              <a:cs typeface="Arial Unicode MS"/>
            </a:endParaRPr>
          </a:p>
          <a:p>
            <a:pPr marL="755015" marR="5080" lvl="1" indent="-285750">
              <a:lnSpc>
                <a:spcPct val="106700"/>
              </a:lnSpc>
              <a:spcBef>
                <a:spcPts val="80"/>
              </a:spcBef>
              <a:buSzPct val="125000"/>
              <a:buChar char="-"/>
              <a:tabLst>
                <a:tab pos="755015" algn="l"/>
                <a:tab pos="755650" algn="l"/>
              </a:tabLst>
            </a:pPr>
            <a:r>
              <a:rPr sz="1600" dirty="0">
                <a:latin typeface="Arial Unicode MS"/>
                <a:cs typeface="Arial Unicode MS"/>
              </a:rPr>
              <a:t>Exhibir</a:t>
            </a:r>
            <a:r>
              <a:rPr sz="1600" spc="21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insensibilidad</a:t>
            </a:r>
            <a:r>
              <a:rPr sz="1600" spc="21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</a:t>
            </a:r>
            <a:r>
              <a:rPr sz="1600" spc="21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ciertas</a:t>
            </a:r>
            <a:r>
              <a:rPr sz="1600" spc="2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condiciones</a:t>
            </a:r>
            <a:r>
              <a:rPr sz="1600" spc="21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21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operación</a:t>
            </a:r>
            <a:r>
              <a:rPr sz="1600" spc="2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anormales</a:t>
            </a:r>
            <a:r>
              <a:rPr sz="1600" spc="21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215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tipos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5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fallas</a:t>
            </a:r>
            <a:endParaRPr sz="1600">
              <a:latin typeface="Arial Unicode MS"/>
              <a:cs typeface="Arial Unicode MS"/>
            </a:endParaRPr>
          </a:p>
          <a:p>
            <a:pPr marL="755015" lvl="1" indent="-285750">
              <a:lnSpc>
                <a:spcPct val="100000"/>
              </a:lnSpc>
              <a:spcBef>
                <a:spcPts val="320"/>
              </a:spcBef>
              <a:buSzPct val="117647"/>
              <a:buChar char="-"/>
              <a:tabLst>
                <a:tab pos="755015" algn="l"/>
                <a:tab pos="755650" algn="l"/>
              </a:tabLst>
            </a:pPr>
            <a:r>
              <a:rPr sz="1700" spc="65" dirty="0">
                <a:latin typeface="Arial Unicode MS"/>
                <a:cs typeface="Arial Unicode MS"/>
              </a:rPr>
              <a:t>No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ser</a:t>
            </a:r>
            <a:r>
              <a:rPr sz="1700" spc="10" dirty="0">
                <a:latin typeface="Arial Unicode MS"/>
                <a:cs typeface="Arial Unicode MS"/>
              </a:rPr>
              <a:t> </a:t>
            </a:r>
            <a:r>
              <a:rPr sz="1700" spc="50" dirty="0">
                <a:latin typeface="Arial Unicode MS"/>
                <a:cs typeface="Arial Unicode MS"/>
              </a:rPr>
              <a:t>autodiagnóstico</a:t>
            </a:r>
            <a:endParaRPr sz="1700">
              <a:latin typeface="Arial Unicode MS"/>
              <a:cs typeface="Arial Unicode MS"/>
            </a:endParaRPr>
          </a:p>
          <a:p>
            <a:pPr marL="755015" lvl="1" indent="-285750">
              <a:lnSpc>
                <a:spcPct val="100000"/>
              </a:lnSpc>
              <a:spcBef>
                <a:spcPts val="240"/>
              </a:spcBef>
              <a:buSzPct val="117647"/>
              <a:buChar char="-"/>
              <a:tabLst>
                <a:tab pos="755015" algn="l"/>
                <a:tab pos="755650" algn="l"/>
              </a:tabLst>
            </a:pPr>
            <a:r>
              <a:rPr sz="1700" dirty="0">
                <a:latin typeface="Arial Unicode MS"/>
                <a:cs typeface="Arial Unicode MS"/>
              </a:rPr>
              <a:t>Carecen</a:t>
            </a:r>
            <a:r>
              <a:rPr sz="1700" spc="5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capacidades</a:t>
            </a:r>
            <a:r>
              <a:rPr sz="1700" spc="5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integrales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spc="90" dirty="0">
                <a:latin typeface="Arial Unicode MS"/>
                <a:cs typeface="Arial Unicode MS"/>
              </a:rPr>
              <a:t>monitoreo</a:t>
            </a:r>
            <a:r>
              <a:rPr sz="1700" spc="5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y</a:t>
            </a:r>
            <a:r>
              <a:rPr sz="1700" spc="55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comunicaciones</a:t>
            </a:r>
            <a:endParaRPr sz="1700">
              <a:latin typeface="Arial Unicode MS"/>
              <a:cs typeface="Arial Unicode MS"/>
            </a:endParaRPr>
          </a:p>
          <a:p>
            <a:pPr marL="1155700" marR="1363345" lvl="2" indent="-228600">
              <a:lnSpc>
                <a:spcPts val="1939"/>
              </a:lnSpc>
              <a:spcBef>
                <a:spcPts val="470"/>
              </a:spcBef>
              <a:buSzPct val="156521"/>
              <a:buChar char="-"/>
              <a:tabLst>
                <a:tab pos="1155065" algn="l"/>
                <a:tab pos="1155700" algn="l"/>
              </a:tabLst>
            </a:pPr>
            <a:r>
              <a:rPr sz="1150" dirty="0">
                <a:latin typeface="Arial Unicode MS"/>
                <a:cs typeface="Arial Unicode MS"/>
              </a:rPr>
              <a:t>No</a:t>
            </a:r>
            <a:r>
              <a:rPr sz="1150" spc="105" dirty="0">
                <a:latin typeface="Arial Unicode MS"/>
                <a:cs typeface="Arial Unicode MS"/>
              </a:rPr>
              <a:t> </a:t>
            </a:r>
            <a:r>
              <a:rPr sz="1150" spc="50" dirty="0">
                <a:latin typeface="Arial Unicode MS"/>
                <a:cs typeface="Arial Unicode MS"/>
              </a:rPr>
              <a:t>proporcionar</a:t>
            </a:r>
            <a:r>
              <a:rPr sz="1150" spc="110" dirty="0">
                <a:latin typeface="Arial Unicode MS"/>
                <a:cs typeface="Arial Unicode MS"/>
              </a:rPr>
              <a:t> </a:t>
            </a:r>
            <a:r>
              <a:rPr sz="1150" spc="50" dirty="0">
                <a:latin typeface="Arial Unicode MS"/>
                <a:cs typeface="Arial Unicode MS"/>
              </a:rPr>
              <a:t>información</a:t>
            </a:r>
            <a:r>
              <a:rPr sz="1150" spc="11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valiosa</a:t>
            </a:r>
            <a:r>
              <a:rPr sz="1150" spc="10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sobre</a:t>
            </a:r>
            <a:r>
              <a:rPr sz="1150" spc="11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eventos</a:t>
            </a:r>
            <a:r>
              <a:rPr sz="1150" spc="11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que</a:t>
            </a:r>
            <a:r>
              <a:rPr sz="1150" spc="105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pueda</a:t>
            </a:r>
            <a:r>
              <a:rPr sz="1150" spc="11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conducir</a:t>
            </a:r>
            <a:r>
              <a:rPr sz="1150" spc="110" dirty="0">
                <a:latin typeface="Arial Unicode MS"/>
                <a:cs typeface="Arial Unicode MS"/>
              </a:rPr>
              <a:t> </a:t>
            </a:r>
            <a:r>
              <a:rPr sz="1150" dirty="0">
                <a:latin typeface="Arial Unicode MS"/>
                <a:cs typeface="Arial Unicode MS"/>
              </a:rPr>
              <a:t>a</a:t>
            </a:r>
            <a:r>
              <a:rPr sz="1150" spc="105" dirty="0">
                <a:latin typeface="Arial Unicode MS"/>
                <a:cs typeface="Arial Unicode MS"/>
              </a:rPr>
              <a:t> </a:t>
            </a:r>
            <a:r>
              <a:rPr sz="1150" spc="-25" dirty="0">
                <a:latin typeface="Arial Unicode MS"/>
                <a:cs typeface="Arial Unicode MS"/>
              </a:rPr>
              <a:t>una </a:t>
            </a:r>
            <a:r>
              <a:rPr sz="1150" dirty="0">
                <a:latin typeface="Arial Unicode MS"/>
                <a:cs typeface="Arial Unicode MS"/>
              </a:rPr>
              <a:t>restauración</a:t>
            </a:r>
            <a:r>
              <a:rPr sz="1150" spc="409" dirty="0">
                <a:latin typeface="Arial Unicode MS"/>
                <a:cs typeface="Arial Unicode MS"/>
              </a:rPr>
              <a:t> </a:t>
            </a:r>
            <a:r>
              <a:rPr sz="1150" spc="-10" dirty="0">
                <a:latin typeface="Arial Unicode MS"/>
                <a:cs typeface="Arial Unicode MS"/>
              </a:rPr>
              <a:t>rápida</a:t>
            </a:r>
            <a:endParaRPr sz="1150">
              <a:latin typeface="Arial Unicode MS"/>
              <a:cs typeface="Arial Unicode MS"/>
            </a:endParaRPr>
          </a:p>
          <a:p>
            <a:pPr marL="227965" marR="155575" lvl="2" indent="-227965">
              <a:lnSpc>
                <a:spcPct val="100000"/>
              </a:lnSpc>
              <a:spcBef>
                <a:spcPts val="195"/>
              </a:spcBef>
              <a:buSzPct val="144000"/>
              <a:buChar char="-"/>
              <a:tabLst>
                <a:tab pos="227965" algn="l"/>
                <a:tab pos="1155700" algn="l"/>
              </a:tabLst>
            </a:pPr>
            <a:r>
              <a:rPr sz="1250" dirty="0">
                <a:latin typeface="Arial Unicode MS"/>
                <a:cs typeface="Arial Unicode MS"/>
              </a:rPr>
              <a:t>Parte</a:t>
            </a:r>
            <a:r>
              <a:rPr sz="1250" spc="9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</a:t>
            </a:r>
            <a:r>
              <a:rPr sz="1250" spc="10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los</a:t>
            </a:r>
            <a:r>
              <a:rPr sz="1250" spc="10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comentarios</a:t>
            </a:r>
            <a:r>
              <a:rPr sz="1250" spc="10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del</a:t>
            </a:r>
            <a:r>
              <a:rPr sz="1250" spc="95" dirty="0">
                <a:latin typeface="Arial Unicode MS"/>
                <a:cs typeface="Arial Unicode MS"/>
              </a:rPr>
              <a:t> </a:t>
            </a:r>
            <a:r>
              <a:rPr sz="1250" spc="70" dirty="0">
                <a:latin typeface="Arial Unicode MS"/>
                <a:cs typeface="Arial Unicode MS"/>
              </a:rPr>
              <a:t>informe</a:t>
            </a:r>
            <a:r>
              <a:rPr sz="1250" spc="100" dirty="0">
                <a:latin typeface="Arial Unicode MS"/>
                <a:cs typeface="Arial Unicode MS"/>
              </a:rPr>
              <a:t> </a:t>
            </a:r>
            <a:r>
              <a:rPr sz="1250" spc="-95" dirty="0">
                <a:latin typeface="Arial Unicode MS"/>
                <a:cs typeface="Arial Unicode MS"/>
              </a:rPr>
              <a:t>NERC</a:t>
            </a:r>
            <a:r>
              <a:rPr sz="1250" spc="10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sobre</a:t>
            </a:r>
            <a:r>
              <a:rPr sz="1250" spc="10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el</a:t>
            </a:r>
            <a:r>
              <a:rPr sz="1250" spc="10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apagón</a:t>
            </a:r>
            <a:r>
              <a:rPr sz="1250" spc="95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del</a:t>
            </a:r>
            <a:r>
              <a:rPr sz="1250" spc="10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3</a:t>
            </a:r>
            <a:r>
              <a:rPr sz="1250" spc="100" dirty="0">
                <a:latin typeface="Arial Unicode MS"/>
                <a:cs typeface="Arial Unicode MS"/>
              </a:rPr>
              <a:t> </a:t>
            </a:r>
            <a:r>
              <a:rPr sz="1250" dirty="0">
                <a:latin typeface="Arial Unicode MS"/>
                <a:cs typeface="Arial Unicode MS"/>
              </a:rPr>
              <a:t>de</a:t>
            </a:r>
            <a:r>
              <a:rPr sz="1250" spc="100" dirty="0">
                <a:latin typeface="Arial Unicode MS"/>
                <a:cs typeface="Arial Unicode MS"/>
              </a:rPr>
              <a:t> </a:t>
            </a:r>
            <a:r>
              <a:rPr sz="1250" spc="-10" dirty="0">
                <a:latin typeface="Arial Unicode MS"/>
                <a:cs typeface="Arial Unicode MS"/>
              </a:rPr>
              <a:t>agosto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74139" y="6013506"/>
            <a:ext cx="6746875" cy="95504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297815" indent="-285750">
              <a:lnSpc>
                <a:spcPct val="100000"/>
              </a:lnSpc>
              <a:spcBef>
                <a:spcPts val="254"/>
              </a:spcBef>
              <a:buSzPct val="105263"/>
              <a:buChar char="-"/>
              <a:tabLst>
                <a:tab pos="297815" algn="l"/>
                <a:tab pos="298450" algn="l"/>
              </a:tabLst>
            </a:pPr>
            <a:r>
              <a:rPr sz="1900" dirty="0">
                <a:latin typeface="Arial Unicode MS"/>
                <a:cs typeface="Arial Unicode MS"/>
              </a:rPr>
              <a:t>¡No</a:t>
            </a:r>
            <a:r>
              <a:rPr sz="1900" spc="65" dirty="0">
                <a:latin typeface="Arial Unicode MS"/>
                <a:cs typeface="Arial Unicode MS"/>
              </a:rPr>
              <a:t> </a:t>
            </a:r>
            <a:r>
              <a:rPr sz="1900" spc="85" dirty="0">
                <a:latin typeface="Arial Unicode MS"/>
                <a:cs typeface="Arial Unicode MS"/>
              </a:rPr>
              <a:t>cumplir</a:t>
            </a:r>
            <a:r>
              <a:rPr sz="1900" spc="7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con</a:t>
            </a:r>
            <a:r>
              <a:rPr sz="1900" spc="7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los</a:t>
            </a:r>
            <a:r>
              <a:rPr sz="1900" spc="70" dirty="0">
                <a:latin typeface="Arial Unicode MS"/>
                <a:cs typeface="Arial Unicode MS"/>
              </a:rPr>
              <a:t> </a:t>
            </a:r>
            <a:r>
              <a:rPr sz="1900" spc="85" dirty="0">
                <a:latin typeface="Arial Unicode MS"/>
                <a:cs typeface="Arial Unicode MS"/>
              </a:rPr>
              <a:t>últimos</a:t>
            </a:r>
            <a:r>
              <a:rPr sz="1900" spc="7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estándares</a:t>
            </a:r>
            <a:r>
              <a:rPr sz="1900" spc="70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ANSI/IEEE!</a:t>
            </a:r>
            <a:endParaRPr sz="1900">
              <a:latin typeface="Arial Unicode MS"/>
              <a:cs typeface="Arial Unicode MS"/>
            </a:endParaRPr>
          </a:p>
          <a:p>
            <a:pPr marL="698500" lvl="1" indent="-228600">
              <a:lnSpc>
                <a:spcPct val="100000"/>
              </a:lnSpc>
              <a:spcBef>
                <a:spcPts val="225"/>
              </a:spcBef>
              <a:buSzPct val="171428"/>
              <a:buChar char="-"/>
              <a:tabLst>
                <a:tab pos="697865" algn="l"/>
                <a:tab pos="698500" algn="l"/>
              </a:tabLst>
            </a:pPr>
            <a:r>
              <a:rPr sz="1050" dirty="0">
                <a:latin typeface="Arial Unicode MS"/>
                <a:cs typeface="Arial Unicode MS"/>
              </a:rPr>
              <a:t>Confiabilidad</a:t>
            </a:r>
            <a:r>
              <a:rPr sz="1050" spc="12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de</a:t>
            </a:r>
            <a:r>
              <a:rPr sz="1050" spc="12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Activos,</a:t>
            </a:r>
            <a:r>
              <a:rPr sz="1050" spc="12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Seguros,</a:t>
            </a:r>
            <a:r>
              <a:rPr sz="1050" spc="12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Cuestiones</a:t>
            </a:r>
            <a:r>
              <a:rPr sz="1050" spc="120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de</a:t>
            </a:r>
            <a:r>
              <a:rPr sz="1050" spc="125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Responsabilidad</a:t>
            </a:r>
            <a:endParaRPr sz="1050">
              <a:latin typeface="Arial Unicode MS"/>
              <a:cs typeface="Arial Unicode MS"/>
            </a:endParaRPr>
          </a:p>
          <a:p>
            <a:pPr marL="698500" lvl="1" indent="-228600">
              <a:lnSpc>
                <a:spcPct val="100000"/>
              </a:lnSpc>
              <a:spcBef>
                <a:spcPts val="215"/>
              </a:spcBef>
              <a:buSzPct val="105882"/>
              <a:buChar char="-"/>
              <a:tabLst>
                <a:tab pos="697865" algn="l"/>
                <a:tab pos="698500" algn="l"/>
              </a:tabLst>
            </a:pPr>
            <a:r>
              <a:rPr sz="1700" spc="-10" dirty="0">
                <a:latin typeface="Arial Unicode MS"/>
                <a:cs typeface="Arial Unicode MS"/>
              </a:rPr>
              <a:t>C37-</a:t>
            </a:r>
            <a:r>
              <a:rPr sz="1700" dirty="0">
                <a:latin typeface="Arial Unicode MS"/>
                <a:cs typeface="Arial Unicode MS"/>
              </a:rPr>
              <a:t>102: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Guía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para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Protección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Generadores</a:t>
            </a:r>
            <a:r>
              <a:rPr sz="1700" spc="95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Síncronos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224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223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1374139" y="1262888"/>
            <a:ext cx="7807325" cy="5282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6445">
              <a:lnSpc>
                <a:spcPct val="100000"/>
              </a:lnSpc>
              <a:spcBef>
                <a:spcPts val="100"/>
              </a:spcBef>
            </a:pPr>
            <a:r>
              <a:rPr sz="2100" spc="80" dirty="0">
                <a:solidFill>
                  <a:srgbClr val="70309F"/>
                </a:solidFill>
                <a:latin typeface="Arial Unicode MS"/>
                <a:cs typeface="Arial Unicode MS"/>
              </a:rPr>
              <a:t>Oportunidades</a:t>
            </a:r>
            <a:r>
              <a:rPr sz="2100" spc="-2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2100" spc="-1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100" spc="45" dirty="0">
                <a:solidFill>
                  <a:srgbClr val="70309F"/>
                </a:solidFill>
                <a:latin typeface="Arial Unicode MS"/>
                <a:cs typeface="Arial Unicode MS"/>
              </a:rPr>
              <a:t>actualización</a:t>
            </a:r>
            <a:r>
              <a:rPr sz="2100" spc="-1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2100" spc="-1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100" spc="65" dirty="0">
                <a:solidFill>
                  <a:srgbClr val="70309F"/>
                </a:solidFill>
                <a:latin typeface="Arial Unicode MS"/>
                <a:cs typeface="Arial Unicode MS"/>
              </a:rPr>
              <a:t>protección</a:t>
            </a:r>
            <a:endParaRPr sz="21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839"/>
              </a:spcBef>
              <a:buSzPct val="120000"/>
              <a:buFont typeface="Arial Unicode MS"/>
              <a:buChar char="-"/>
              <a:tabLst>
                <a:tab pos="354965" algn="l"/>
                <a:tab pos="355600" algn="l"/>
              </a:tabLst>
            </a:pPr>
            <a:r>
              <a:rPr sz="2000" b="1" spc="70" dirty="0">
                <a:latin typeface="Trebuchet MS"/>
                <a:cs typeface="Trebuchet MS"/>
              </a:rPr>
              <a:t>Sensibilidad</a:t>
            </a:r>
            <a:r>
              <a:rPr sz="2000" b="1" spc="-35" dirty="0">
                <a:latin typeface="Trebuchet MS"/>
                <a:cs typeface="Trebuchet MS"/>
              </a:rPr>
              <a:t> </a:t>
            </a:r>
            <a:r>
              <a:rPr sz="2000" b="1" spc="65" dirty="0">
                <a:latin typeface="Trebuchet MS"/>
                <a:cs typeface="Trebuchet MS"/>
              </a:rPr>
              <a:t>mejorada</a:t>
            </a:r>
            <a:endParaRPr sz="2000">
              <a:latin typeface="Trebuchet MS"/>
              <a:cs typeface="Trebuchet MS"/>
            </a:endParaRPr>
          </a:p>
          <a:p>
            <a:pPr marL="598805" lvl="1" indent="-129539">
              <a:lnSpc>
                <a:spcPct val="100000"/>
              </a:lnSpc>
              <a:spcBef>
                <a:spcPts val="1090"/>
              </a:spcBef>
              <a:buChar char="•"/>
              <a:tabLst>
                <a:tab pos="599440" algn="l"/>
              </a:tabLst>
            </a:pPr>
            <a:r>
              <a:rPr sz="1600" dirty="0">
                <a:latin typeface="Arial Unicode MS"/>
                <a:cs typeface="Arial Unicode MS"/>
              </a:rPr>
              <a:t>Pérdida</a:t>
            </a:r>
            <a:r>
              <a:rPr sz="1600" spc="15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50" dirty="0">
                <a:latin typeface="Arial Unicode MS"/>
                <a:cs typeface="Arial Unicode MS"/>
              </a:rPr>
              <a:t> </a:t>
            </a:r>
            <a:r>
              <a:rPr sz="1600" spc="35" dirty="0">
                <a:latin typeface="Arial Unicode MS"/>
                <a:cs typeface="Arial Unicode MS"/>
              </a:rPr>
              <a:t>campo</a:t>
            </a:r>
            <a:endParaRPr sz="1600">
              <a:latin typeface="Arial Unicode MS"/>
              <a:cs typeface="Arial Unicode MS"/>
            </a:endParaRPr>
          </a:p>
          <a:p>
            <a:pPr marL="622935" lvl="1" indent="-153670">
              <a:lnSpc>
                <a:spcPct val="100000"/>
              </a:lnSpc>
              <a:spcBef>
                <a:spcPts val="944"/>
              </a:spcBef>
              <a:buChar char="•"/>
              <a:tabLst>
                <a:tab pos="623570" algn="l"/>
              </a:tabLst>
            </a:pPr>
            <a:r>
              <a:rPr sz="1900" dirty="0">
                <a:latin typeface="Arial Unicode MS"/>
                <a:cs typeface="Arial Unicode MS"/>
              </a:rPr>
              <a:t>100%</a:t>
            </a:r>
            <a:r>
              <a:rPr sz="1900" spc="-40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falla</a:t>
            </a:r>
            <a:r>
              <a:rPr sz="1900" spc="-4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a</a:t>
            </a:r>
            <a:r>
              <a:rPr sz="1900" spc="-40" dirty="0">
                <a:latin typeface="Arial Unicode MS"/>
                <a:cs typeface="Arial Unicode MS"/>
              </a:rPr>
              <a:t> </a:t>
            </a:r>
            <a:r>
              <a:rPr sz="1900" spc="85" dirty="0">
                <a:latin typeface="Arial Unicode MS"/>
                <a:cs typeface="Arial Unicode MS"/>
              </a:rPr>
              <a:t>tierra</a:t>
            </a:r>
            <a:r>
              <a:rPr sz="1900" spc="-40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del</a:t>
            </a:r>
            <a:r>
              <a:rPr sz="1900" spc="-40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estator</a:t>
            </a:r>
            <a:endParaRPr sz="1900">
              <a:latin typeface="Arial Unicode MS"/>
              <a:cs typeface="Arial Unicode MS"/>
            </a:endParaRPr>
          </a:p>
          <a:p>
            <a:pPr marL="639445" lvl="1" indent="-170180">
              <a:lnSpc>
                <a:spcPct val="100000"/>
              </a:lnSpc>
              <a:spcBef>
                <a:spcPts val="690"/>
              </a:spcBef>
              <a:buChar char="•"/>
              <a:tabLst>
                <a:tab pos="640080" algn="l"/>
              </a:tabLst>
            </a:pPr>
            <a:r>
              <a:rPr sz="2100" dirty="0">
                <a:latin typeface="Arial Unicode MS"/>
                <a:cs typeface="Arial Unicode MS"/>
              </a:rPr>
              <a:t>Potencia</a:t>
            </a:r>
            <a:r>
              <a:rPr sz="2100" spc="285" dirty="0">
                <a:latin typeface="Arial Unicode MS"/>
                <a:cs typeface="Arial Unicode MS"/>
              </a:rPr>
              <a:t> </a:t>
            </a:r>
            <a:r>
              <a:rPr sz="2100" spc="-10" dirty="0">
                <a:latin typeface="Arial Unicode MS"/>
                <a:cs typeface="Arial Unicode MS"/>
              </a:rPr>
              <a:t>inversa</a:t>
            </a:r>
            <a:endParaRPr sz="2100">
              <a:latin typeface="Arial Unicode MS"/>
              <a:cs typeface="Arial Unicode MS"/>
            </a:endParaRPr>
          </a:p>
          <a:p>
            <a:pPr marL="647065" lvl="1" indent="-177800">
              <a:lnSpc>
                <a:spcPct val="100000"/>
              </a:lnSpc>
              <a:spcBef>
                <a:spcPts val="545"/>
              </a:spcBef>
              <a:buChar char="•"/>
              <a:tabLst>
                <a:tab pos="647700" algn="l"/>
              </a:tabLst>
            </a:pPr>
            <a:r>
              <a:rPr sz="2200" dirty="0">
                <a:latin typeface="Arial Unicode MS"/>
                <a:cs typeface="Arial Unicode MS"/>
              </a:rPr>
              <a:t>Secuencia</a:t>
            </a:r>
            <a:r>
              <a:rPr sz="2200" spc="-40" dirty="0">
                <a:latin typeface="Arial Unicode MS"/>
                <a:cs typeface="Arial Unicode MS"/>
              </a:rPr>
              <a:t> </a:t>
            </a:r>
            <a:r>
              <a:rPr sz="2200" spc="60" dirty="0">
                <a:latin typeface="Arial Unicode MS"/>
                <a:cs typeface="Arial Unicode MS"/>
              </a:rPr>
              <a:t>negativa</a:t>
            </a:r>
            <a:endParaRPr sz="2200">
              <a:latin typeface="Arial Unicode MS"/>
              <a:cs typeface="Arial Unicode MS"/>
            </a:endParaRPr>
          </a:p>
          <a:p>
            <a:pPr marL="639445" lvl="1" indent="-170180">
              <a:lnSpc>
                <a:spcPct val="100000"/>
              </a:lnSpc>
              <a:spcBef>
                <a:spcPts val="630"/>
              </a:spcBef>
              <a:buChar char="•"/>
              <a:tabLst>
                <a:tab pos="640080" algn="l"/>
              </a:tabLst>
            </a:pPr>
            <a:r>
              <a:rPr sz="2100" spc="-10" dirty="0">
                <a:latin typeface="Arial Unicode MS"/>
                <a:cs typeface="Arial Unicode MS"/>
              </a:rPr>
              <a:t>Sobreexcitación</a:t>
            </a:r>
            <a:endParaRPr sz="21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350"/>
              </a:spcBef>
              <a:buSzPct val="120000"/>
              <a:buFont typeface="Arial Unicode MS"/>
              <a:buChar char="-"/>
              <a:tabLst>
                <a:tab pos="354965" algn="l"/>
                <a:tab pos="355600" algn="l"/>
              </a:tabLst>
            </a:pPr>
            <a:r>
              <a:rPr sz="2000" b="1" spc="100" dirty="0">
                <a:latin typeface="Trebuchet MS"/>
                <a:cs typeface="Trebuchet MS"/>
              </a:rPr>
              <a:t>Seguridad</a:t>
            </a:r>
            <a:r>
              <a:rPr sz="2000" b="1" spc="-70" dirty="0">
                <a:latin typeface="Trebuchet MS"/>
                <a:cs typeface="Trebuchet MS"/>
              </a:rPr>
              <a:t> </a:t>
            </a:r>
            <a:r>
              <a:rPr sz="2000" b="1" spc="65" dirty="0">
                <a:latin typeface="Trebuchet MS"/>
                <a:cs typeface="Trebuchet MS"/>
              </a:rPr>
              <a:t>mejorada</a:t>
            </a:r>
            <a:endParaRPr sz="2000">
              <a:latin typeface="Trebuchet MS"/>
              <a:cs typeface="Trebuchet MS"/>
            </a:endParaRPr>
          </a:p>
          <a:p>
            <a:pPr marL="469900" marR="2257425" lvl="1">
              <a:lnSpc>
                <a:spcPct val="113700"/>
              </a:lnSpc>
              <a:spcBef>
                <a:spcPts val="475"/>
              </a:spcBef>
              <a:buChar char="•"/>
              <a:tabLst>
                <a:tab pos="623570" algn="l"/>
              </a:tabLst>
            </a:pPr>
            <a:r>
              <a:rPr sz="1900" dirty="0">
                <a:latin typeface="Arial Unicode MS"/>
                <a:cs typeface="Arial Unicode MS"/>
              </a:rPr>
              <a:t>Protección</a:t>
            </a:r>
            <a:r>
              <a:rPr sz="1900" spc="85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diferencial</a:t>
            </a:r>
            <a:r>
              <a:rPr sz="1900" spc="9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90" dirty="0">
                <a:latin typeface="Arial Unicode MS"/>
                <a:cs typeface="Arial Unicode MS"/>
              </a:rPr>
              <a:t> </a:t>
            </a:r>
            <a:r>
              <a:rPr sz="1900" spc="85" dirty="0">
                <a:latin typeface="Arial Unicode MS"/>
                <a:cs typeface="Arial Unicode MS"/>
              </a:rPr>
              <a:t>tierra</a:t>
            </a:r>
            <a:r>
              <a:rPr sz="1900" spc="90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supervisada </a:t>
            </a:r>
            <a:r>
              <a:rPr sz="1900" spc="50" dirty="0">
                <a:latin typeface="Arial Unicode MS"/>
                <a:cs typeface="Arial Unicode MS"/>
              </a:rPr>
              <a:t>direccionalmente</a:t>
            </a:r>
            <a:endParaRPr sz="1900">
              <a:latin typeface="Arial Unicode MS"/>
              <a:cs typeface="Arial Unicode MS"/>
            </a:endParaRPr>
          </a:p>
          <a:p>
            <a:pPr marL="639445" lvl="1" indent="-170180">
              <a:lnSpc>
                <a:spcPct val="100000"/>
              </a:lnSpc>
              <a:spcBef>
                <a:spcPts val="685"/>
              </a:spcBef>
              <a:buChar char="•"/>
              <a:tabLst>
                <a:tab pos="640080" algn="l"/>
              </a:tabLst>
            </a:pPr>
            <a:r>
              <a:rPr sz="2100" spc="60" dirty="0">
                <a:latin typeface="Arial Unicode MS"/>
                <a:cs typeface="Arial Unicode MS"/>
              </a:rPr>
              <a:t>Mejoras</a:t>
            </a:r>
            <a:r>
              <a:rPr sz="2100" spc="-35" dirty="0">
                <a:latin typeface="Arial Unicode MS"/>
                <a:cs typeface="Arial Unicode MS"/>
              </a:rPr>
              <a:t> </a:t>
            </a:r>
            <a:r>
              <a:rPr sz="2100" spc="70" dirty="0">
                <a:latin typeface="Arial Unicode MS"/>
                <a:cs typeface="Arial Unicode MS"/>
              </a:rPr>
              <a:t>en</a:t>
            </a:r>
            <a:r>
              <a:rPr sz="2100" spc="-30" dirty="0">
                <a:latin typeface="Arial Unicode MS"/>
                <a:cs typeface="Arial Unicode MS"/>
              </a:rPr>
              <a:t> </a:t>
            </a:r>
            <a:r>
              <a:rPr sz="2100" spc="75" dirty="0">
                <a:latin typeface="Arial Unicode MS"/>
                <a:cs typeface="Arial Unicode MS"/>
              </a:rPr>
              <a:t>elementos</a:t>
            </a:r>
            <a:r>
              <a:rPr sz="2100" spc="-30" dirty="0">
                <a:latin typeface="Arial Unicode MS"/>
                <a:cs typeface="Arial Unicode MS"/>
              </a:rPr>
              <a:t> </a:t>
            </a:r>
            <a:r>
              <a:rPr sz="2100" spc="55" dirty="0">
                <a:latin typeface="Arial Unicode MS"/>
                <a:cs typeface="Arial Unicode MS"/>
              </a:rPr>
              <a:t>de</a:t>
            </a:r>
            <a:r>
              <a:rPr sz="2100" spc="-30" dirty="0">
                <a:latin typeface="Arial Unicode MS"/>
                <a:cs typeface="Arial Unicode MS"/>
              </a:rPr>
              <a:t> </a:t>
            </a:r>
            <a:r>
              <a:rPr sz="2100" spc="45" dirty="0">
                <a:latin typeface="Arial Unicode MS"/>
                <a:cs typeface="Arial Unicode MS"/>
              </a:rPr>
              <a:t>distancia</a:t>
            </a:r>
            <a:endParaRPr sz="2100">
              <a:latin typeface="Arial Unicode MS"/>
              <a:cs typeface="Arial Unicode MS"/>
            </a:endParaRPr>
          </a:p>
          <a:p>
            <a:pPr marL="1080135" lvl="2" indent="-153670">
              <a:lnSpc>
                <a:spcPct val="100000"/>
              </a:lnSpc>
              <a:spcBef>
                <a:spcPts val="850"/>
              </a:spcBef>
              <a:buChar char="•"/>
              <a:tabLst>
                <a:tab pos="1080770" algn="l"/>
              </a:tabLst>
            </a:pPr>
            <a:r>
              <a:rPr sz="1900" spc="50" dirty="0">
                <a:latin typeface="Arial Unicode MS"/>
                <a:cs typeface="Arial Unicode MS"/>
              </a:rPr>
              <a:t>Cegamiento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invasión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-20" dirty="0">
                <a:latin typeface="Arial Unicode MS"/>
                <a:cs typeface="Arial Unicode MS"/>
              </a:rPr>
              <a:t>carga</a:t>
            </a:r>
            <a:endParaRPr sz="1900">
              <a:latin typeface="Arial Unicode MS"/>
              <a:cs typeface="Arial Unicode MS"/>
            </a:endParaRPr>
          </a:p>
          <a:p>
            <a:pPr marL="1071880" lvl="2" indent="-145415">
              <a:lnSpc>
                <a:spcPct val="100000"/>
              </a:lnSpc>
              <a:spcBef>
                <a:spcPts val="990"/>
              </a:spcBef>
              <a:buChar char="•"/>
              <a:tabLst>
                <a:tab pos="1072515" algn="l"/>
              </a:tabLst>
            </a:pPr>
            <a:r>
              <a:rPr sz="1800" dirty="0">
                <a:latin typeface="Arial Unicode MS"/>
                <a:cs typeface="Arial Unicode MS"/>
              </a:rPr>
              <a:t>Power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swing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spc="65" dirty="0">
                <a:latin typeface="Arial Unicode MS"/>
                <a:cs typeface="Arial Unicode MS"/>
              </a:rPr>
              <a:t>blocking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dirty="0">
                <a:latin typeface="Arial Unicode MS"/>
                <a:cs typeface="Arial Unicode MS"/>
              </a:rPr>
              <a:t>(para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spc="60" dirty="0">
                <a:latin typeface="Arial Unicode MS"/>
                <a:cs typeface="Arial Unicode MS"/>
              </a:rPr>
              <a:t>columpios</a:t>
            </a:r>
            <a:r>
              <a:rPr sz="1800" spc="50" dirty="0">
                <a:latin typeface="Arial Unicode MS"/>
                <a:cs typeface="Arial Unicode MS"/>
              </a:rPr>
              <a:t> </a:t>
            </a:r>
            <a:r>
              <a:rPr sz="1800" spc="-10" dirty="0">
                <a:latin typeface="Arial Unicode MS"/>
                <a:cs typeface="Arial Unicode MS"/>
              </a:rPr>
              <a:t>estables)</a:t>
            </a:r>
            <a:endParaRPr sz="1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224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2059939" y="1415288"/>
            <a:ext cx="6892925" cy="4031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2045">
              <a:lnSpc>
                <a:spcPct val="100000"/>
              </a:lnSpc>
              <a:spcBef>
                <a:spcPts val="100"/>
              </a:spcBef>
            </a:pPr>
            <a:r>
              <a:rPr sz="2100" spc="80" dirty="0">
                <a:solidFill>
                  <a:srgbClr val="70309F"/>
                </a:solidFill>
                <a:latin typeface="Arial Unicode MS"/>
                <a:cs typeface="Arial Unicode MS"/>
              </a:rPr>
              <a:t>Oportunidades</a:t>
            </a:r>
            <a:r>
              <a:rPr sz="2100" spc="-20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2100" spc="-1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100" spc="45" dirty="0">
                <a:solidFill>
                  <a:srgbClr val="70309F"/>
                </a:solidFill>
                <a:latin typeface="Arial Unicode MS"/>
                <a:cs typeface="Arial Unicode MS"/>
              </a:rPr>
              <a:t>actualización</a:t>
            </a:r>
            <a:r>
              <a:rPr sz="2100" spc="-1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100" spc="55" dirty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sz="2100" spc="-15" dirty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sz="2100" spc="65" dirty="0">
                <a:solidFill>
                  <a:srgbClr val="70309F"/>
                </a:solidFill>
                <a:latin typeface="Arial Unicode MS"/>
                <a:cs typeface="Arial Unicode MS"/>
              </a:rPr>
              <a:t>protección</a:t>
            </a:r>
            <a:endParaRPr sz="2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325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140000"/>
              <a:buFont typeface="Arial Unicode MS"/>
              <a:buChar char="-"/>
              <a:tabLst>
                <a:tab pos="354965" algn="l"/>
                <a:tab pos="355600" algn="l"/>
              </a:tabLst>
            </a:pPr>
            <a:r>
              <a:rPr sz="2000" b="1" spc="130" dirty="0">
                <a:latin typeface="Trebuchet MS"/>
                <a:cs typeface="Trebuchet MS"/>
              </a:rPr>
              <a:t>Nuevas</a:t>
            </a:r>
            <a:r>
              <a:rPr sz="2000" b="1" spc="-70" dirty="0">
                <a:latin typeface="Trebuchet MS"/>
                <a:cs typeface="Trebuchet MS"/>
              </a:rPr>
              <a:t> </a:t>
            </a:r>
            <a:r>
              <a:rPr sz="2000" b="1" spc="50" dirty="0">
                <a:latin typeface="Trebuchet MS"/>
                <a:cs typeface="Trebuchet MS"/>
              </a:rPr>
              <a:t>protecciones</a:t>
            </a:r>
            <a:endParaRPr sz="2000">
              <a:latin typeface="Trebuchet MS"/>
              <a:cs typeface="Trebuchet MS"/>
            </a:endParaRPr>
          </a:p>
          <a:p>
            <a:pPr marL="679450" lvl="1" indent="-210185">
              <a:lnSpc>
                <a:spcPct val="100000"/>
              </a:lnSpc>
              <a:spcBef>
                <a:spcPts val="875"/>
              </a:spcBef>
              <a:buChar char="•"/>
              <a:tabLst>
                <a:tab pos="680085" algn="l"/>
              </a:tabLst>
            </a:pPr>
            <a:r>
              <a:rPr sz="2600" dirty="0">
                <a:latin typeface="Arial Unicode MS"/>
                <a:cs typeface="Arial Unicode MS"/>
              </a:rPr>
              <a:t>Activación</a:t>
            </a:r>
            <a:r>
              <a:rPr sz="2600" spc="420" dirty="0">
                <a:latin typeface="Arial Unicode MS"/>
                <a:cs typeface="Arial Unicode MS"/>
              </a:rPr>
              <a:t> </a:t>
            </a:r>
            <a:r>
              <a:rPr sz="2600" spc="80" dirty="0">
                <a:latin typeface="Arial Unicode MS"/>
                <a:cs typeface="Arial Unicode MS"/>
              </a:rPr>
              <a:t>inadvertida</a:t>
            </a:r>
            <a:endParaRPr sz="2600">
              <a:latin typeface="Arial Unicode MS"/>
              <a:cs typeface="Arial Unicode MS"/>
            </a:endParaRPr>
          </a:p>
          <a:p>
            <a:pPr marL="622935" lvl="1" indent="-153670">
              <a:lnSpc>
                <a:spcPct val="100000"/>
              </a:lnSpc>
              <a:spcBef>
                <a:spcPts val="1610"/>
              </a:spcBef>
              <a:buChar char="•"/>
              <a:tabLst>
                <a:tab pos="623570" algn="l"/>
              </a:tabLst>
            </a:pPr>
            <a:r>
              <a:rPr sz="1900" dirty="0">
                <a:latin typeface="Arial Unicode MS"/>
                <a:cs typeface="Arial Unicode MS"/>
              </a:rPr>
              <a:t>Pérdida</a:t>
            </a:r>
            <a:r>
              <a:rPr sz="1900" spc="5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55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fusible </a:t>
            </a:r>
            <a:r>
              <a:rPr sz="1900" spc="-130" dirty="0">
                <a:latin typeface="Arial Unicode MS"/>
                <a:cs typeface="Arial Unicode MS"/>
              </a:rPr>
              <a:t>VT</a:t>
            </a:r>
            <a:r>
              <a:rPr sz="1900" spc="55" dirty="0">
                <a:latin typeface="Arial Unicode MS"/>
                <a:cs typeface="Arial Unicode MS"/>
              </a:rPr>
              <a:t> </a:t>
            </a:r>
            <a:r>
              <a:rPr sz="1900" spc="45" dirty="0">
                <a:latin typeface="Arial Unicode MS"/>
                <a:cs typeface="Arial Unicode MS"/>
              </a:rPr>
              <a:t>(integrado)</a:t>
            </a:r>
            <a:endParaRPr sz="19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850"/>
              </a:spcBef>
              <a:buSzPct val="127272"/>
              <a:buFont typeface="Arial Unicode MS"/>
              <a:buChar char="-"/>
              <a:tabLst>
                <a:tab pos="354965" algn="l"/>
                <a:tab pos="355600" algn="l"/>
              </a:tabLst>
            </a:pPr>
            <a:r>
              <a:rPr sz="2200" b="1" spc="70" dirty="0">
                <a:latin typeface="Trebuchet MS"/>
                <a:cs typeface="Trebuchet MS"/>
              </a:rPr>
              <a:t>Aplicaciones</a:t>
            </a:r>
            <a:r>
              <a:rPr sz="2200" b="1" spc="-40" dirty="0">
                <a:latin typeface="Trebuchet MS"/>
                <a:cs typeface="Trebuchet MS"/>
              </a:rPr>
              <a:t> </a:t>
            </a:r>
            <a:r>
              <a:rPr sz="2200" b="1" spc="50" dirty="0">
                <a:latin typeface="Trebuchet MS"/>
                <a:cs typeface="Trebuchet MS"/>
              </a:rPr>
              <a:t>especiales</a:t>
            </a:r>
            <a:endParaRPr sz="2200">
              <a:latin typeface="Trebuchet MS"/>
              <a:cs typeface="Trebuchet MS"/>
            </a:endParaRPr>
          </a:p>
          <a:p>
            <a:pPr marL="622935" lvl="1" indent="-153670">
              <a:lnSpc>
                <a:spcPct val="100000"/>
              </a:lnSpc>
              <a:spcBef>
                <a:spcPts val="1575"/>
              </a:spcBef>
              <a:buChar char="•"/>
              <a:tabLst>
                <a:tab pos="623570" algn="l"/>
              </a:tabLst>
            </a:pPr>
            <a:r>
              <a:rPr sz="1900" dirty="0">
                <a:latin typeface="Arial Unicode MS"/>
                <a:cs typeface="Arial Unicode MS"/>
              </a:rPr>
              <a:t>Falla</a:t>
            </a:r>
            <a:r>
              <a:rPr sz="1900" spc="-40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del</a:t>
            </a:r>
            <a:r>
              <a:rPr sz="1900" spc="-40" dirty="0">
                <a:latin typeface="Arial Unicode MS"/>
                <a:cs typeface="Arial Unicode MS"/>
              </a:rPr>
              <a:t> </a:t>
            </a:r>
            <a:r>
              <a:rPr sz="1900" spc="110" dirty="0">
                <a:latin typeface="Arial Unicode MS"/>
                <a:cs typeface="Arial Unicode MS"/>
              </a:rPr>
              <a:t>interruptor</a:t>
            </a:r>
            <a:r>
              <a:rPr sz="1900" spc="-40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del</a:t>
            </a:r>
            <a:r>
              <a:rPr sz="1900" spc="-35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generador</a:t>
            </a:r>
            <a:endParaRPr sz="1900">
              <a:latin typeface="Arial Unicode MS"/>
              <a:cs typeface="Arial Unicode MS"/>
            </a:endParaRPr>
          </a:p>
          <a:p>
            <a:pPr marL="1064260" lvl="2" indent="-137795">
              <a:lnSpc>
                <a:spcPct val="100000"/>
              </a:lnSpc>
              <a:spcBef>
                <a:spcPts val="1950"/>
              </a:spcBef>
              <a:buChar char="•"/>
              <a:tabLst>
                <a:tab pos="1064895" algn="l"/>
              </a:tabLst>
            </a:pPr>
            <a:r>
              <a:rPr sz="1700" dirty="0">
                <a:latin typeface="Arial Unicode MS"/>
                <a:cs typeface="Arial Unicode MS"/>
              </a:rPr>
              <a:t>Flashover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poste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(antes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7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</a:t>
            </a:r>
            <a:r>
              <a:rPr sz="1700" spc="70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sincronización)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400" y="4010388"/>
            <a:ext cx="7658100" cy="315241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433820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65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400" b="1" spc="-94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950" b="1" spc="4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1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25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35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17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950" b="1" spc="-35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5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-10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95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950" b="1" spc="-22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950" b="1" spc="-4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950" b="1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950" b="1" spc="-34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-15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950" b="1" spc="-29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950" b="1" spc="-25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5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1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000" b="1" spc="-4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950" b="1" spc="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45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000" b="1" spc="-6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950" b="1" spc="-43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000" b="1" spc="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950" b="1" spc="-3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000" b="1" spc="-19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950" b="1" spc="-459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300" b="1" spc="-6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000" b="1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000" b="1" spc="-3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00" b="1" spc="45" dirty="0">
                <a:solidFill>
                  <a:srgbClr val="FFFFFF"/>
                </a:solidFill>
                <a:latin typeface="Trebuchet MS"/>
                <a:cs typeface="Trebuchet MS"/>
              </a:rPr>
              <a:t>ari</a:t>
            </a:r>
            <a:r>
              <a:rPr sz="1300" b="1" spc="-250" dirty="0">
                <a:solidFill>
                  <a:srgbClr val="FFFFFF"/>
                </a:solidFill>
                <a:latin typeface="Trebuchet MS"/>
                <a:cs typeface="Trebuchet MS"/>
              </a:rPr>
              <a:t>z</a:t>
            </a:r>
            <a:r>
              <a:rPr sz="2400" b="1" spc="-96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300" b="1" spc="4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300" b="1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32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6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05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47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96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58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400" b="1" spc="-62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63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136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65" dirty="0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sz="1400" b="1" spc="-21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b="1" spc="-1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8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39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95" dirty="0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225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86097" y="1057147"/>
            <a:ext cx="527494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110" dirty="0">
                <a:solidFill>
                  <a:srgbClr val="70309F"/>
                </a:solidFill>
              </a:rPr>
              <a:t>Software</a:t>
            </a:r>
            <a:r>
              <a:rPr sz="2700" spc="-105" dirty="0">
                <a:solidFill>
                  <a:srgbClr val="70309F"/>
                </a:solidFill>
              </a:rPr>
              <a:t> </a:t>
            </a:r>
            <a:r>
              <a:rPr sz="2700" spc="75" dirty="0">
                <a:solidFill>
                  <a:srgbClr val="70309F"/>
                </a:solidFill>
              </a:rPr>
              <a:t>de</a:t>
            </a:r>
            <a:r>
              <a:rPr sz="2700" spc="-105" dirty="0">
                <a:solidFill>
                  <a:srgbClr val="70309F"/>
                </a:solidFill>
              </a:rPr>
              <a:t> </a:t>
            </a:r>
            <a:r>
              <a:rPr sz="2700" spc="60" dirty="0">
                <a:solidFill>
                  <a:srgbClr val="70309F"/>
                </a:solidFill>
              </a:rPr>
              <a:t>interfaz</a:t>
            </a:r>
            <a:r>
              <a:rPr sz="2700" spc="-100" dirty="0">
                <a:solidFill>
                  <a:srgbClr val="70309F"/>
                </a:solidFill>
              </a:rPr>
              <a:t> </a:t>
            </a:r>
            <a:r>
              <a:rPr sz="2700" spc="85" dirty="0">
                <a:solidFill>
                  <a:srgbClr val="70309F"/>
                </a:solidFill>
              </a:rPr>
              <a:t>y</a:t>
            </a:r>
            <a:r>
              <a:rPr sz="2700" spc="-105" dirty="0">
                <a:solidFill>
                  <a:srgbClr val="70309F"/>
                </a:solidFill>
              </a:rPr>
              <a:t> </a:t>
            </a:r>
            <a:r>
              <a:rPr sz="2700" spc="65" dirty="0">
                <a:solidFill>
                  <a:srgbClr val="70309F"/>
                </a:solidFill>
              </a:rPr>
              <a:t>análisis:</a:t>
            </a:r>
            <a:endParaRPr sz="2700"/>
          </a:p>
        </p:txBody>
      </p:sp>
      <p:sp>
        <p:nvSpPr>
          <p:cNvPr id="8" name="object 8"/>
          <p:cNvSpPr txBox="1"/>
          <p:nvPr/>
        </p:nvSpPr>
        <p:spPr>
          <a:xfrm>
            <a:off x="6204461" y="1509252"/>
            <a:ext cx="317690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105" dirty="0">
                <a:solidFill>
                  <a:srgbClr val="70309F"/>
                </a:solidFill>
                <a:latin typeface="Trebuchet MS"/>
                <a:cs typeface="Trebuchet MS"/>
              </a:rPr>
              <a:t>Atributos</a:t>
            </a:r>
            <a:r>
              <a:rPr sz="2500" b="1" spc="-8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500" b="1" spc="90" dirty="0">
                <a:solidFill>
                  <a:srgbClr val="70309F"/>
                </a:solidFill>
                <a:latin typeface="Trebuchet MS"/>
                <a:cs typeface="Trebuchet MS"/>
              </a:rPr>
              <a:t>deseables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2264" y="1779016"/>
            <a:ext cx="7341870" cy="1967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2480"/>
              </a:lnSpc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sz="1900" spc="-140" dirty="0">
                <a:latin typeface="Arial Unicode MS"/>
                <a:cs typeface="Arial Unicode MS"/>
              </a:rPr>
              <a:t>NERC</a:t>
            </a:r>
            <a:r>
              <a:rPr sz="1900" dirty="0">
                <a:latin typeface="Arial Unicode MS"/>
                <a:cs typeface="Arial Unicode MS"/>
              </a:rPr>
              <a:t> “Estado</a:t>
            </a:r>
            <a:r>
              <a:rPr sz="1900" spc="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5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confiabilidad</a:t>
            </a:r>
            <a:r>
              <a:rPr sz="1900" spc="5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2013”</a:t>
            </a:r>
            <a:endParaRPr sz="1900">
              <a:latin typeface="Arial Unicode MS"/>
              <a:cs typeface="Arial Unicode MS"/>
            </a:endParaRPr>
          </a:p>
          <a:p>
            <a:pPr marL="355600" marR="5080" indent="-342900">
              <a:lnSpc>
                <a:spcPts val="2880"/>
              </a:lnSpc>
              <a:spcBef>
                <a:spcPts val="95"/>
              </a:spcBef>
              <a:buSzPct val="177777"/>
              <a:buChar char="-"/>
              <a:tabLst>
                <a:tab pos="354965" algn="l"/>
                <a:tab pos="355600" algn="l"/>
              </a:tabLst>
            </a:pPr>
            <a:r>
              <a:rPr sz="1350" spc="-45" dirty="0">
                <a:latin typeface="Arial Unicode MS"/>
                <a:cs typeface="Arial Unicode MS"/>
              </a:rPr>
              <a:t>El</a:t>
            </a:r>
            <a:r>
              <a:rPr sz="1350" spc="3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30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spc="-85" dirty="0">
                <a:latin typeface="Arial Unicode MS"/>
                <a:cs typeface="Arial Unicode MS"/>
              </a:rPr>
              <a:t>%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los</a:t>
            </a:r>
            <a:r>
              <a:rPr sz="1350" spc="3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errores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spc="55" dirty="0">
                <a:latin typeface="Arial Unicode MS"/>
                <a:cs typeface="Arial Unicode MS"/>
              </a:rPr>
              <a:t>funcionamiento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30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los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relés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se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spc="50" dirty="0">
                <a:latin typeface="Arial Unicode MS"/>
                <a:cs typeface="Arial Unicode MS"/>
              </a:rPr>
              <a:t>deben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a</a:t>
            </a:r>
            <a:r>
              <a:rPr sz="1350" spc="30" dirty="0">
                <a:latin typeface="Arial Unicode MS"/>
                <a:cs typeface="Arial Unicode MS"/>
              </a:rPr>
              <a:t> </a:t>
            </a:r>
            <a:r>
              <a:rPr sz="1350" spc="80" dirty="0">
                <a:latin typeface="Arial Unicode MS"/>
                <a:cs typeface="Arial Unicode MS"/>
              </a:rPr>
              <a:t>un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spc="75" dirty="0">
                <a:latin typeface="Arial Unicode MS"/>
                <a:cs typeface="Arial Unicode MS"/>
              </a:rPr>
              <a:t>error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de</a:t>
            </a:r>
            <a:r>
              <a:rPr sz="1350" spc="35" dirty="0">
                <a:latin typeface="Arial Unicode MS"/>
                <a:cs typeface="Arial Unicode MS"/>
              </a:rPr>
              <a:t> </a:t>
            </a:r>
            <a:r>
              <a:rPr sz="1350" dirty="0">
                <a:latin typeface="Arial Unicode MS"/>
                <a:cs typeface="Arial Unicode MS"/>
              </a:rPr>
              <a:t>la</a:t>
            </a:r>
            <a:r>
              <a:rPr sz="1350" spc="30" dirty="0">
                <a:latin typeface="Arial Unicode MS"/>
                <a:cs typeface="Arial Unicode MS"/>
              </a:rPr>
              <a:t> </a:t>
            </a:r>
            <a:r>
              <a:rPr sz="1350" spc="-10" dirty="0">
                <a:latin typeface="Arial Unicode MS"/>
                <a:cs typeface="Arial Unicode MS"/>
              </a:rPr>
              <a:t>interfaz </a:t>
            </a:r>
            <a:r>
              <a:rPr sz="1350" spc="55" dirty="0">
                <a:latin typeface="Arial Unicode MS"/>
                <a:cs typeface="Arial Unicode MS"/>
              </a:rPr>
              <a:t>humana</a:t>
            </a:r>
            <a:endParaRPr sz="1350">
              <a:latin typeface="Arial Unicode MS"/>
              <a:cs typeface="Arial Unicode MS"/>
            </a:endParaRPr>
          </a:p>
          <a:p>
            <a:pPr marL="582930" lvl="1" indent="-114300">
              <a:lnSpc>
                <a:spcPct val="100000"/>
              </a:lnSpc>
              <a:spcBef>
                <a:spcPts val="515"/>
              </a:spcBef>
              <a:buChar char="•"/>
              <a:tabLst>
                <a:tab pos="583565" algn="l"/>
              </a:tabLst>
            </a:pPr>
            <a:r>
              <a:rPr sz="1400" spc="50" dirty="0">
                <a:latin typeface="Arial Unicode MS"/>
                <a:cs typeface="Arial Unicode MS"/>
              </a:rPr>
              <a:t>Programación</a:t>
            </a:r>
            <a:r>
              <a:rPr sz="1400" spc="18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demasiado</a:t>
            </a:r>
            <a:r>
              <a:rPr sz="1400" spc="18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compleja</a:t>
            </a:r>
            <a:endParaRPr sz="1400">
              <a:latin typeface="Arial Unicode MS"/>
              <a:cs typeface="Arial Unicode MS"/>
            </a:endParaRPr>
          </a:p>
          <a:p>
            <a:pPr marL="614680" lvl="1" indent="-146050">
              <a:lnSpc>
                <a:spcPct val="100000"/>
              </a:lnSpc>
              <a:spcBef>
                <a:spcPts val="320"/>
              </a:spcBef>
              <a:buChar char="•"/>
              <a:tabLst>
                <a:tab pos="615315" algn="l"/>
              </a:tabLst>
            </a:pPr>
            <a:r>
              <a:rPr sz="1800" dirty="0">
                <a:latin typeface="Arial Unicode MS"/>
                <a:cs typeface="Arial Unicode MS"/>
              </a:rPr>
              <a:t>Puesta </a:t>
            </a:r>
            <a:r>
              <a:rPr sz="1800" spc="60" dirty="0">
                <a:latin typeface="Arial Unicode MS"/>
                <a:cs typeface="Arial Unicode MS"/>
              </a:rPr>
              <a:t>en</a:t>
            </a:r>
            <a:r>
              <a:rPr sz="1800" dirty="0">
                <a:latin typeface="Arial Unicode MS"/>
                <a:cs typeface="Arial Unicode MS"/>
              </a:rPr>
              <a:t> </a:t>
            </a:r>
            <a:r>
              <a:rPr sz="1800" spc="70" dirty="0">
                <a:latin typeface="Arial Unicode MS"/>
                <a:cs typeface="Arial Unicode MS"/>
              </a:rPr>
              <a:t>marcha</a:t>
            </a:r>
            <a:r>
              <a:rPr sz="1800" spc="5" dirty="0">
                <a:latin typeface="Arial Unicode MS"/>
                <a:cs typeface="Arial Unicode MS"/>
              </a:rPr>
              <a:t> </a:t>
            </a:r>
            <a:r>
              <a:rPr sz="1800" spc="-10" dirty="0">
                <a:latin typeface="Arial Unicode MS"/>
                <a:cs typeface="Arial Unicode MS"/>
              </a:rPr>
              <a:t>difícil</a:t>
            </a:r>
            <a:endParaRPr sz="1800">
              <a:latin typeface="Arial Unicode MS"/>
              <a:cs typeface="Arial Unicode MS"/>
            </a:endParaRPr>
          </a:p>
          <a:p>
            <a:pPr marL="607060" lvl="1" indent="-138430">
              <a:lnSpc>
                <a:spcPct val="100000"/>
              </a:lnSpc>
              <a:spcBef>
                <a:spcPts val="340"/>
              </a:spcBef>
              <a:buChar char="•"/>
              <a:tabLst>
                <a:tab pos="607695" algn="l"/>
              </a:tabLst>
            </a:pPr>
            <a:r>
              <a:rPr sz="1700" dirty="0">
                <a:latin typeface="Arial Unicode MS"/>
                <a:cs typeface="Arial Unicode MS"/>
              </a:rPr>
              <a:t>Período</a:t>
            </a:r>
            <a:r>
              <a:rPr sz="1700" spc="7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75" dirty="0">
                <a:latin typeface="Arial Unicode MS"/>
                <a:cs typeface="Arial Unicode MS"/>
              </a:rPr>
              <a:t> </a:t>
            </a:r>
            <a:r>
              <a:rPr sz="1700" spc="70" dirty="0">
                <a:latin typeface="Arial Unicode MS"/>
                <a:cs typeface="Arial Unicode MS"/>
              </a:rPr>
              <a:t>prueba</a:t>
            </a:r>
            <a:r>
              <a:rPr sz="1700" spc="80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difícil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433820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65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400" b="1" spc="-94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950" b="1" spc="4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1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25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35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17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950" b="1" spc="-35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5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-10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95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950" b="1" spc="-22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950" b="1" spc="-4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950" b="1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950" b="1" spc="-34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-15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950" b="1" spc="-29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950" b="1" spc="-25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5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1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000" b="1" spc="-4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950" b="1" spc="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45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000" b="1" spc="-6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950" b="1" spc="-43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000" b="1" spc="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950" b="1" spc="-3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000" b="1" spc="-19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950" b="1" spc="-459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300" b="1" spc="-6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000" b="1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000" b="1" spc="-3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00" b="1" spc="45" dirty="0">
                <a:solidFill>
                  <a:srgbClr val="FFFFFF"/>
                </a:solidFill>
                <a:latin typeface="Trebuchet MS"/>
                <a:cs typeface="Trebuchet MS"/>
              </a:rPr>
              <a:t>ari</a:t>
            </a:r>
            <a:r>
              <a:rPr sz="1300" b="1" spc="-250" dirty="0">
                <a:solidFill>
                  <a:srgbClr val="FFFFFF"/>
                </a:solidFill>
                <a:latin typeface="Trebuchet MS"/>
                <a:cs typeface="Trebuchet MS"/>
              </a:rPr>
              <a:t>z</a:t>
            </a:r>
            <a:r>
              <a:rPr sz="2400" b="1" spc="-96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300" b="1" spc="4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300" b="1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32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6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05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47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96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58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400" b="1" spc="-62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63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136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65" dirty="0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sz="1400" b="1" spc="-21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b="1" spc="-1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8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39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95" dirty="0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226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873500" y="1165673"/>
            <a:ext cx="5295265" cy="902969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R="25400" algn="r">
              <a:lnSpc>
                <a:spcPct val="100000"/>
              </a:lnSpc>
              <a:spcBef>
                <a:spcPts val="445"/>
              </a:spcBef>
            </a:pPr>
            <a:r>
              <a:rPr sz="2700" spc="110" dirty="0">
                <a:solidFill>
                  <a:srgbClr val="70309F"/>
                </a:solidFill>
              </a:rPr>
              <a:t>Software</a:t>
            </a:r>
            <a:r>
              <a:rPr sz="2700" spc="-105" dirty="0">
                <a:solidFill>
                  <a:srgbClr val="70309F"/>
                </a:solidFill>
              </a:rPr>
              <a:t> </a:t>
            </a:r>
            <a:r>
              <a:rPr sz="2700" spc="75" dirty="0">
                <a:solidFill>
                  <a:srgbClr val="70309F"/>
                </a:solidFill>
              </a:rPr>
              <a:t>de</a:t>
            </a:r>
            <a:r>
              <a:rPr sz="2700" spc="-105" dirty="0">
                <a:solidFill>
                  <a:srgbClr val="70309F"/>
                </a:solidFill>
              </a:rPr>
              <a:t> </a:t>
            </a:r>
            <a:r>
              <a:rPr sz="2700" spc="60" dirty="0">
                <a:solidFill>
                  <a:srgbClr val="70309F"/>
                </a:solidFill>
              </a:rPr>
              <a:t>interfaz</a:t>
            </a:r>
            <a:r>
              <a:rPr sz="2700" spc="-100" dirty="0">
                <a:solidFill>
                  <a:srgbClr val="70309F"/>
                </a:solidFill>
              </a:rPr>
              <a:t> </a:t>
            </a:r>
            <a:r>
              <a:rPr sz="2700" spc="85" dirty="0">
                <a:solidFill>
                  <a:srgbClr val="70309F"/>
                </a:solidFill>
              </a:rPr>
              <a:t>y</a:t>
            </a:r>
            <a:r>
              <a:rPr sz="2700" spc="-105" dirty="0">
                <a:solidFill>
                  <a:srgbClr val="70309F"/>
                </a:solidFill>
              </a:rPr>
              <a:t> </a:t>
            </a:r>
            <a:r>
              <a:rPr sz="2700" spc="65" dirty="0">
                <a:solidFill>
                  <a:srgbClr val="70309F"/>
                </a:solidFill>
              </a:rPr>
              <a:t>análisis:</a:t>
            </a:r>
            <a:endParaRPr sz="2700"/>
          </a:p>
          <a:p>
            <a:pPr marR="5080" algn="r">
              <a:lnSpc>
                <a:spcPct val="100000"/>
              </a:lnSpc>
              <a:spcBef>
                <a:spcPts val="320"/>
              </a:spcBef>
            </a:pPr>
            <a:r>
              <a:rPr sz="2500" spc="105" dirty="0">
                <a:solidFill>
                  <a:srgbClr val="70309F"/>
                </a:solidFill>
              </a:rPr>
              <a:t>Atributos</a:t>
            </a:r>
            <a:r>
              <a:rPr sz="2500" spc="-80" dirty="0">
                <a:solidFill>
                  <a:srgbClr val="70309F"/>
                </a:solidFill>
              </a:rPr>
              <a:t> </a:t>
            </a:r>
            <a:r>
              <a:rPr sz="2500" spc="90" dirty="0">
                <a:solidFill>
                  <a:srgbClr val="70309F"/>
                </a:solidFill>
              </a:rPr>
              <a:t>deseables</a:t>
            </a:r>
            <a:endParaRPr sz="2500"/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77825" marR="1596390" indent="-342900">
              <a:lnSpc>
                <a:spcPts val="2880"/>
              </a:lnSpc>
              <a:spcBef>
                <a:spcPts val="295"/>
              </a:spcBef>
              <a:buSzPct val="126315"/>
              <a:buChar char="-"/>
              <a:tabLst>
                <a:tab pos="377825" algn="l"/>
                <a:tab pos="378460" algn="l"/>
              </a:tabLst>
            </a:pPr>
            <a:r>
              <a:rPr dirty="0"/>
              <a:t>Paquete</a:t>
            </a:r>
            <a:r>
              <a:rPr spc="15" dirty="0"/>
              <a:t> </a:t>
            </a:r>
            <a:r>
              <a:rPr spc="50" dirty="0"/>
              <a:t>de</a:t>
            </a:r>
            <a:r>
              <a:rPr spc="20" dirty="0"/>
              <a:t> </a:t>
            </a:r>
            <a:r>
              <a:rPr spc="70" dirty="0"/>
              <a:t>software</a:t>
            </a:r>
            <a:r>
              <a:rPr spc="20" dirty="0"/>
              <a:t> </a:t>
            </a:r>
            <a:r>
              <a:rPr spc="65" dirty="0"/>
              <a:t>para</a:t>
            </a:r>
            <a:r>
              <a:rPr spc="20" dirty="0"/>
              <a:t> </a:t>
            </a:r>
            <a:r>
              <a:rPr spc="-150" dirty="0"/>
              <a:t>PC</a:t>
            </a:r>
            <a:r>
              <a:rPr spc="20" dirty="0"/>
              <a:t> </a:t>
            </a:r>
            <a:r>
              <a:rPr spc="65" dirty="0"/>
              <a:t>para</a:t>
            </a:r>
            <a:r>
              <a:rPr spc="20" dirty="0"/>
              <a:t> </a:t>
            </a:r>
            <a:r>
              <a:rPr spc="80" dirty="0"/>
              <a:t>interrogación</a:t>
            </a:r>
            <a:r>
              <a:rPr spc="20" dirty="0"/>
              <a:t> </a:t>
            </a:r>
            <a:r>
              <a:rPr spc="-50" dirty="0"/>
              <a:t>y </a:t>
            </a:r>
            <a:r>
              <a:rPr spc="70" dirty="0"/>
              <a:t>modificación</a:t>
            </a:r>
            <a:r>
              <a:rPr spc="15" dirty="0"/>
              <a:t> </a:t>
            </a:r>
            <a:r>
              <a:rPr spc="50" dirty="0"/>
              <a:t>de</a:t>
            </a:r>
            <a:r>
              <a:rPr spc="15" dirty="0"/>
              <a:t> </a:t>
            </a:r>
            <a:r>
              <a:rPr spc="85" dirty="0"/>
              <a:t>puntos</a:t>
            </a:r>
            <a:r>
              <a:rPr spc="15" dirty="0"/>
              <a:t> </a:t>
            </a:r>
            <a:r>
              <a:rPr spc="50" dirty="0"/>
              <a:t>de</a:t>
            </a:r>
            <a:r>
              <a:rPr spc="15" dirty="0"/>
              <a:t> </a:t>
            </a:r>
            <a:r>
              <a:rPr dirty="0"/>
              <a:t>ajuste,</a:t>
            </a:r>
            <a:r>
              <a:rPr spc="20" dirty="0"/>
              <a:t> </a:t>
            </a:r>
            <a:r>
              <a:rPr spc="60" dirty="0"/>
              <a:t>medición,</a:t>
            </a:r>
            <a:r>
              <a:rPr spc="15" dirty="0"/>
              <a:t> </a:t>
            </a:r>
            <a:r>
              <a:rPr spc="100" dirty="0"/>
              <a:t>monitoreo</a:t>
            </a:r>
            <a:r>
              <a:rPr spc="15" dirty="0"/>
              <a:t> </a:t>
            </a:r>
            <a:r>
              <a:rPr spc="-50" dirty="0"/>
              <a:t>y </a:t>
            </a:r>
            <a:r>
              <a:rPr dirty="0"/>
              <a:t>descarga</a:t>
            </a:r>
            <a:r>
              <a:rPr spc="50" dirty="0"/>
              <a:t> de </a:t>
            </a:r>
            <a:r>
              <a:rPr spc="70" dirty="0"/>
              <a:t>registros</a:t>
            </a:r>
            <a:r>
              <a:rPr spc="55" dirty="0"/>
              <a:t> </a:t>
            </a:r>
            <a:r>
              <a:rPr spc="50" dirty="0"/>
              <a:t>de </a:t>
            </a:r>
            <a:r>
              <a:rPr spc="-10" dirty="0"/>
              <a:t>oscilografía</a:t>
            </a:r>
          </a:p>
          <a:p>
            <a:pPr marL="377825" marR="5080" indent="-342900">
              <a:lnSpc>
                <a:spcPct val="120800"/>
              </a:lnSpc>
              <a:spcBef>
                <a:spcPts val="2185"/>
              </a:spcBef>
              <a:buSzPct val="133333"/>
              <a:buChar char="-"/>
              <a:tabLst>
                <a:tab pos="377825" algn="l"/>
                <a:tab pos="378460" algn="l"/>
              </a:tabLst>
            </a:pPr>
            <a:r>
              <a:rPr sz="1800" spc="-55" dirty="0"/>
              <a:t>El</a:t>
            </a:r>
            <a:r>
              <a:rPr sz="1800" spc="40" dirty="0"/>
              <a:t> </a:t>
            </a:r>
            <a:r>
              <a:rPr sz="1800" spc="65" dirty="0"/>
              <a:t>paquete</a:t>
            </a:r>
            <a:r>
              <a:rPr sz="1800" spc="45" dirty="0"/>
              <a:t> </a:t>
            </a:r>
            <a:r>
              <a:rPr sz="1800" spc="50" dirty="0"/>
              <a:t>de</a:t>
            </a:r>
            <a:r>
              <a:rPr sz="1800" spc="40" dirty="0"/>
              <a:t> </a:t>
            </a:r>
            <a:r>
              <a:rPr sz="1800" spc="65" dirty="0"/>
              <a:t>software</a:t>
            </a:r>
            <a:r>
              <a:rPr sz="1800" spc="45" dirty="0"/>
              <a:t> </a:t>
            </a:r>
            <a:r>
              <a:rPr sz="1800" spc="50" dirty="0"/>
              <a:t>de</a:t>
            </a:r>
            <a:r>
              <a:rPr sz="1800" spc="40" dirty="0"/>
              <a:t> </a:t>
            </a:r>
            <a:r>
              <a:rPr sz="1800" dirty="0"/>
              <a:t>análisis</a:t>
            </a:r>
            <a:r>
              <a:rPr sz="1800" spc="45" dirty="0"/>
              <a:t> </a:t>
            </a:r>
            <a:r>
              <a:rPr sz="1800" spc="50" dirty="0"/>
              <a:t>de</a:t>
            </a:r>
            <a:r>
              <a:rPr sz="1800" spc="40" dirty="0"/>
              <a:t> </a:t>
            </a:r>
            <a:r>
              <a:rPr sz="1800" dirty="0"/>
              <a:t>oscilografía</a:t>
            </a:r>
            <a:r>
              <a:rPr sz="1800" spc="45" dirty="0"/>
              <a:t> </a:t>
            </a:r>
            <a:r>
              <a:rPr sz="1800" dirty="0"/>
              <a:t>se</a:t>
            </a:r>
            <a:r>
              <a:rPr sz="1800" spc="40" dirty="0"/>
              <a:t> </a:t>
            </a:r>
            <a:r>
              <a:rPr sz="1800" spc="70" dirty="0"/>
              <a:t>muestra</a:t>
            </a:r>
            <a:r>
              <a:rPr sz="1800" spc="45" dirty="0"/>
              <a:t> </a:t>
            </a:r>
            <a:r>
              <a:rPr sz="1800" spc="55" dirty="0"/>
              <a:t>gráficamente </a:t>
            </a:r>
            <a:r>
              <a:rPr sz="1800" spc="60" dirty="0"/>
              <a:t>para</a:t>
            </a:r>
            <a:r>
              <a:rPr sz="1800" spc="5" dirty="0"/>
              <a:t> </a:t>
            </a:r>
            <a:r>
              <a:rPr sz="1800" spc="60" dirty="0"/>
              <a:t>facilitar</a:t>
            </a:r>
            <a:r>
              <a:rPr sz="1800" spc="10" dirty="0"/>
              <a:t> </a:t>
            </a:r>
            <a:r>
              <a:rPr sz="1800" dirty="0"/>
              <a:t>el</a:t>
            </a:r>
            <a:r>
              <a:rPr sz="1800" spc="10" dirty="0"/>
              <a:t> </a:t>
            </a:r>
            <a:r>
              <a:rPr sz="1800" dirty="0"/>
              <a:t>análisis</a:t>
            </a:r>
            <a:r>
              <a:rPr sz="1800" spc="10" dirty="0"/>
              <a:t> </a:t>
            </a:r>
            <a:r>
              <a:rPr sz="1800" dirty="0"/>
              <a:t>e</a:t>
            </a:r>
            <a:r>
              <a:rPr sz="1800" spc="5" dirty="0"/>
              <a:t> </a:t>
            </a:r>
            <a:r>
              <a:rPr sz="1800" spc="110" dirty="0"/>
              <a:t>imprimir</a:t>
            </a:r>
            <a:r>
              <a:rPr sz="1800" spc="10" dirty="0"/>
              <a:t> </a:t>
            </a:r>
            <a:r>
              <a:rPr sz="1800" spc="80" dirty="0"/>
              <a:t>formas</a:t>
            </a:r>
            <a:r>
              <a:rPr sz="1800" spc="10" dirty="0"/>
              <a:t> </a:t>
            </a:r>
            <a:r>
              <a:rPr sz="1800" spc="50" dirty="0"/>
              <a:t>de</a:t>
            </a:r>
            <a:r>
              <a:rPr sz="1800" spc="10" dirty="0"/>
              <a:t> </a:t>
            </a:r>
            <a:r>
              <a:rPr sz="1800" spc="70" dirty="0"/>
              <a:t>onda</a:t>
            </a:r>
            <a:r>
              <a:rPr sz="1800" spc="5" dirty="0"/>
              <a:t> </a:t>
            </a:r>
            <a:r>
              <a:rPr sz="1800" spc="40" dirty="0"/>
              <a:t>capturadas</a:t>
            </a:r>
            <a:endParaRPr sz="1800"/>
          </a:p>
          <a:p>
            <a:pPr marL="22225">
              <a:lnSpc>
                <a:spcPct val="100000"/>
              </a:lnSpc>
              <a:spcBef>
                <a:spcPts val="5"/>
              </a:spcBef>
              <a:buFont typeface="Arial Unicode MS"/>
              <a:buChar char="-"/>
            </a:pPr>
            <a:endParaRPr sz="1950"/>
          </a:p>
          <a:p>
            <a:pPr marL="377825">
              <a:lnSpc>
                <a:spcPct val="100000"/>
              </a:lnSpc>
            </a:pPr>
            <a:r>
              <a:rPr sz="2000" dirty="0"/>
              <a:t>Ser</a:t>
            </a:r>
            <a:r>
              <a:rPr sz="2000" spc="-20" dirty="0"/>
              <a:t> </a:t>
            </a:r>
            <a:r>
              <a:rPr sz="2000" spc="80" dirty="0"/>
              <a:t>guiado</a:t>
            </a:r>
            <a:r>
              <a:rPr sz="2000" spc="-15" dirty="0"/>
              <a:t> </a:t>
            </a:r>
            <a:r>
              <a:rPr sz="2000" spc="114" dirty="0"/>
              <a:t>por</a:t>
            </a:r>
            <a:r>
              <a:rPr sz="2000" spc="-20" dirty="0"/>
              <a:t> </a:t>
            </a:r>
            <a:r>
              <a:rPr sz="2000" spc="65" dirty="0"/>
              <a:t>menús,</a:t>
            </a:r>
            <a:r>
              <a:rPr sz="2000" spc="-15" dirty="0"/>
              <a:t> </a:t>
            </a:r>
            <a:r>
              <a:rPr sz="2000" spc="65" dirty="0"/>
              <a:t>gráfico,</a:t>
            </a:r>
            <a:r>
              <a:rPr sz="2000" spc="-15" dirty="0"/>
              <a:t> </a:t>
            </a:r>
            <a:r>
              <a:rPr sz="2000" dirty="0"/>
              <a:t>fácil</a:t>
            </a:r>
            <a:r>
              <a:rPr sz="2000" spc="-20" dirty="0"/>
              <a:t> </a:t>
            </a:r>
            <a:r>
              <a:rPr sz="2000" spc="55" dirty="0"/>
              <a:t>de</a:t>
            </a:r>
            <a:r>
              <a:rPr sz="2000" spc="-15" dirty="0"/>
              <a:t> </a:t>
            </a:r>
            <a:r>
              <a:rPr sz="2000" spc="35" dirty="0"/>
              <a:t>usar</a:t>
            </a:r>
            <a:endParaRPr sz="2000"/>
          </a:p>
          <a:p>
            <a:pPr marL="22225">
              <a:lnSpc>
                <a:spcPct val="100000"/>
              </a:lnSpc>
            </a:pPr>
            <a:endParaRPr sz="1700"/>
          </a:p>
          <a:p>
            <a:pPr marL="377825" indent="-342900">
              <a:lnSpc>
                <a:spcPct val="100000"/>
              </a:lnSpc>
              <a:buSzPct val="126315"/>
              <a:buChar char="-"/>
              <a:tabLst>
                <a:tab pos="377825" algn="l"/>
                <a:tab pos="378460" algn="l"/>
              </a:tabLst>
            </a:pPr>
            <a:r>
              <a:rPr spc="65" dirty="0"/>
              <a:t>Autodocumentación</a:t>
            </a:r>
            <a:r>
              <a:rPr spc="-10" dirty="0"/>
              <a:t> </a:t>
            </a:r>
            <a:r>
              <a:rPr spc="65" dirty="0"/>
              <a:t>para</a:t>
            </a:r>
            <a:r>
              <a:rPr spc="-10" dirty="0"/>
              <a:t> </a:t>
            </a:r>
            <a:r>
              <a:rPr spc="80" dirty="0"/>
              <a:t>eliminar</a:t>
            </a:r>
            <a:r>
              <a:rPr spc="-5" dirty="0"/>
              <a:t> </a:t>
            </a:r>
            <a:r>
              <a:rPr spc="65" dirty="0"/>
              <a:t>errores</a:t>
            </a:r>
            <a:r>
              <a:rPr spc="-10" dirty="0"/>
              <a:t> </a:t>
            </a:r>
            <a:r>
              <a:rPr spc="50" dirty="0"/>
              <a:t>de</a:t>
            </a:r>
            <a:r>
              <a:rPr spc="-10" dirty="0"/>
              <a:t> </a:t>
            </a:r>
            <a:r>
              <a:rPr spc="55" dirty="0"/>
              <a:t>transcripción</a:t>
            </a:r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19500" y="1085850"/>
            <a:ext cx="5763005" cy="614400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227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1183639" y="1393952"/>
            <a:ext cx="1905635" cy="1475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sz="2700" b="1" spc="-10" dirty="0">
                <a:solidFill>
                  <a:srgbClr val="70309F"/>
                </a:solidFill>
                <a:latin typeface="Trebuchet MS"/>
                <a:cs typeface="Trebuchet MS"/>
              </a:rPr>
              <a:t>Ejemplo:</a:t>
            </a:r>
            <a:endParaRPr sz="2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475"/>
              </a:spcBef>
            </a:pPr>
            <a:r>
              <a:rPr sz="2400" b="1" spc="-20" dirty="0">
                <a:latin typeface="Trebuchet MS"/>
                <a:cs typeface="Trebuchet MS"/>
              </a:rPr>
              <a:t>Relé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100" b="1" spc="80" dirty="0">
                <a:latin typeface="Trebuchet MS"/>
                <a:cs typeface="Trebuchet MS"/>
              </a:rPr>
              <a:t>Configuración</a:t>
            </a:r>
            <a:endParaRPr sz="2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81400" y="1066800"/>
            <a:ext cx="5791200" cy="616305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228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1183639" y="1393952"/>
            <a:ext cx="1514475" cy="1482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sz="2700" b="1" spc="-10" dirty="0">
                <a:solidFill>
                  <a:srgbClr val="70309F"/>
                </a:solidFill>
                <a:latin typeface="Trebuchet MS"/>
                <a:cs typeface="Trebuchet MS"/>
              </a:rPr>
              <a:t>Ejemplo:</a:t>
            </a:r>
            <a:endParaRPr sz="2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10"/>
              </a:spcBef>
            </a:pPr>
            <a:r>
              <a:rPr sz="1900" b="1" spc="60" dirty="0">
                <a:latin typeface="Trebuchet MS"/>
                <a:cs typeface="Trebuchet MS"/>
              </a:rPr>
              <a:t>Elemento</a:t>
            </a:r>
            <a:endParaRPr sz="1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200" b="1" spc="-10" dirty="0">
                <a:latin typeface="Trebuchet MS"/>
                <a:cs typeface="Trebuchet MS"/>
              </a:rPr>
              <a:t>Selección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5504" y="1157798"/>
            <a:ext cx="7011573" cy="606748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229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596900" y="1209547"/>
            <a:ext cx="1493520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0" dirty="0">
                <a:solidFill>
                  <a:srgbClr val="70309F"/>
                </a:solidFill>
                <a:latin typeface="Trebuchet MS"/>
                <a:cs typeface="Trebuchet MS"/>
              </a:rPr>
              <a:t>Ejemplo:</a:t>
            </a:r>
            <a:endParaRPr sz="2700">
              <a:latin typeface="Trebuchet MS"/>
              <a:cs typeface="Trebuchet MS"/>
            </a:endParaRPr>
          </a:p>
          <a:p>
            <a:pPr marL="180340">
              <a:lnSpc>
                <a:spcPct val="100000"/>
              </a:lnSpc>
              <a:spcBef>
                <a:spcPts val="2330"/>
              </a:spcBef>
            </a:pPr>
            <a:r>
              <a:rPr sz="1900" b="1" spc="60" dirty="0">
                <a:latin typeface="Trebuchet MS"/>
                <a:cs typeface="Trebuchet MS"/>
              </a:rPr>
              <a:t>Elemento</a:t>
            </a:r>
            <a:endParaRPr sz="1900">
              <a:latin typeface="Trebuchet MS"/>
              <a:cs typeface="Trebuchet MS"/>
            </a:endParaRPr>
          </a:p>
          <a:p>
            <a:pPr marL="180340">
              <a:lnSpc>
                <a:spcPct val="100000"/>
              </a:lnSpc>
              <a:spcBef>
                <a:spcPts val="200"/>
              </a:spcBef>
            </a:pPr>
            <a:r>
              <a:rPr sz="2300" b="1" spc="55" dirty="0">
                <a:latin typeface="Trebuchet MS"/>
                <a:cs typeface="Trebuchet MS"/>
              </a:rPr>
              <a:t>Ajuste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38727" y="1066799"/>
            <a:ext cx="5833871" cy="611047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230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1183639" y="1393952"/>
            <a:ext cx="1626870" cy="148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sz="2700" b="1" spc="-10" dirty="0">
                <a:solidFill>
                  <a:srgbClr val="70309F"/>
                </a:solidFill>
                <a:latin typeface="Trebuchet MS"/>
                <a:cs typeface="Trebuchet MS"/>
              </a:rPr>
              <a:t>Ejemplo:</a:t>
            </a:r>
            <a:endParaRPr sz="2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475"/>
              </a:spcBef>
            </a:pPr>
            <a:r>
              <a:rPr sz="2400" b="1" spc="-25" dirty="0">
                <a:latin typeface="Trebuchet MS"/>
                <a:cs typeface="Trebuchet MS"/>
              </a:rPr>
              <a:t>E/S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100" dirty="0">
                <a:latin typeface="Trebuchet MS"/>
                <a:cs typeface="Trebuchet MS"/>
              </a:rPr>
              <a:t>Asignación</a:t>
            </a:r>
            <a:endParaRPr sz="2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2800" y="1123950"/>
            <a:ext cx="6019800" cy="607695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9144635" cy="68580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5989320">
              <a:lnSpc>
                <a:spcPct val="100000"/>
              </a:lnSpc>
              <a:spcBef>
                <a:spcPts val="620"/>
              </a:spcBef>
            </a:pPr>
            <a:r>
              <a:rPr sz="2300" spc="-1605" dirty="0"/>
              <a:t>G</a:t>
            </a:r>
            <a:r>
              <a:rPr sz="1800" spc="65" dirty="0"/>
              <a:t>P</a:t>
            </a:r>
            <a:r>
              <a:rPr sz="1800" spc="-229" dirty="0"/>
              <a:t>r</a:t>
            </a:r>
            <a:r>
              <a:rPr sz="2300" spc="-1085" dirty="0"/>
              <a:t>e</a:t>
            </a:r>
            <a:r>
              <a:rPr sz="1800" spc="45" dirty="0"/>
              <a:t>o</a:t>
            </a:r>
            <a:r>
              <a:rPr sz="2300" spc="-1360" dirty="0"/>
              <a:t>n</a:t>
            </a:r>
            <a:r>
              <a:rPr sz="1800" spc="75" dirty="0"/>
              <a:t>t</a:t>
            </a:r>
            <a:r>
              <a:rPr sz="1800" spc="-365" dirty="0"/>
              <a:t>e</a:t>
            </a:r>
            <a:r>
              <a:rPr sz="2300" spc="-994" dirty="0"/>
              <a:t>e</a:t>
            </a:r>
            <a:r>
              <a:rPr sz="1800" dirty="0"/>
              <a:t>c</a:t>
            </a:r>
            <a:r>
              <a:rPr sz="1800" spc="-265" dirty="0"/>
              <a:t>c</a:t>
            </a:r>
            <a:r>
              <a:rPr sz="2300" spc="-990" dirty="0"/>
              <a:t>a</a:t>
            </a:r>
            <a:r>
              <a:rPr sz="1800" spc="35" dirty="0"/>
              <a:t>i</a:t>
            </a:r>
            <a:r>
              <a:rPr sz="1800" spc="-455" dirty="0"/>
              <a:t>ó</a:t>
            </a:r>
            <a:r>
              <a:rPr sz="2300" spc="-800" dirty="0"/>
              <a:t>o</a:t>
            </a:r>
            <a:r>
              <a:rPr sz="1800" spc="105" dirty="0"/>
              <a:t>n</a:t>
            </a:r>
            <a:r>
              <a:rPr sz="1800" spc="-130" dirty="0"/>
              <a:t> </a:t>
            </a:r>
            <a:r>
              <a:rPr sz="2300" spc="-1220" dirty="0"/>
              <a:t>P</a:t>
            </a:r>
            <a:r>
              <a:rPr sz="1800" spc="85" dirty="0"/>
              <a:t>d</a:t>
            </a:r>
            <a:r>
              <a:rPr sz="1800" spc="-320" dirty="0"/>
              <a:t>e</a:t>
            </a:r>
            <a:r>
              <a:rPr sz="2300" spc="-545" dirty="0"/>
              <a:t>o</a:t>
            </a:r>
            <a:r>
              <a:rPr sz="1800" spc="235" dirty="0"/>
              <a:t>g</a:t>
            </a:r>
            <a:r>
              <a:rPr sz="1800" spc="-969" dirty="0"/>
              <a:t>e</a:t>
            </a:r>
            <a:r>
              <a:rPr sz="2300" spc="-390" dirty="0"/>
              <a:t>e</a:t>
            </a:r>
            <a:r>
              <a:rPr sz="1800" spc="-700" dirty="0"/>
              <a:t>n</a:t>
            </a:r>
            <a:r>
              <a:rPr sz="2300" spc="-405" dirty="0"/>
              <a:t>c</a:t>
            </a:r>
            <a:r>
              <a:rPr sz="1800" spc="-75" dirty="0"/>
              <a:t>e</a:t>
            </a:r>
            <a:r>
              <a:rPr sz="2300" spc="-1255" dirty="0"/>
              <a:t>o</a:t>
            </a:r>
            <a:r>
              <a:rPr sz="1800" spc="55" dirty="0"/>
              <a:t>r</a:t>
            </a:r>
            <a:r>
              <a:rPr sz="1800" spc="-450" dirty="0"/>
              <a:t>a</a:t>
            </a:r>
            <a:r>
              <a:rPr sz="2300" spc="-835" dirty="0"/>
              <a:t>n</a:t>
            </a:r>
            <a:r>
              <a:rPr sz="1800" spc="55" dirty="0"/>
              <a:t>ción</a:t>
            </a:r>
            <a:endParaRPr sz="18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231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1183639" y="1393952"/>
            <a:ext cx="1514475" cy="1477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sz="2700" b="1" spc="-10" dirty="0">
                <a:solidFill>
                  <a:srgbClr val="70309F"/>
                </a:solidFill>
                <a:latin typeface="Trebuchet MS"/>
                <a:cs typeface="Trebuchet MS"/>
              </a:rPr>
              <a:t>Ejemplo:</a:t>
            </a:r>
            <a:endParaRPr sz="2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565"/>
              </a:spcBef>
            </a:pPr>
            <a:r>
              <a:rPr sz="2300" b="1" spc="65" dirty="0">
                <a:latin typeface="Trebuchet MS"/>
                <a:cs typeface="Trebuchet MS"/>
              </a:rPr>
              <a:t>Ajustes</a:t>
            </a:r>
            <a:endParaRPr sz="2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2200" b="1" spc="105" dirty="0">
                <a:latin typeface="Trebuchet MS"/>
                <a:cs typeface="Trebuchet MS"/>
              </a:rPr>
              <a:t>Resumen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1800" y="1123949"/>
            <a:ext cx="6477000" cy="605485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232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688340" y="1176595"/>
            <a:ext cx="1926589" cy="81153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2300" b="1" spc="110" dirty="0">
                <a:solidFill>
                  <a:srgbClr val="70309F"/>
                </a:solidFill>
                <a:latin typeface="Trebuchet MS"/>
                <a:cs typeface="Trebuchet MS"/>
              </a:rPr>
              <a:t>Programable</a:t>
            </a:r>
            <a:endParaRPr sz="2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1900" b="1" spc="70" dirty="0">
                <a:solidFill>
                  <a:srgbClr val="70309F"/>
                </a:solidFill>
                <a:latin typeface="Trebuchet MS"/>
                <a:cs typeface="Trebuchet MS"/>
              </a:rPr>
              <a:t>Lógica</a:t>
            </a:r>
            <a:endParaRPr sz="1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71800" y="1114805"/>
            <a:ext cx="6477000" cy="6057900"/>
            <a:chOff x="2971800" y="1114805"/>
            <a:chExt cx="6477000" cy="6057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71800" y="1114805"/>
              <a:ext cx="6477000" cy="60579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67884" y="2692388"/>
              <a:ext cx="935355" cy="326390"/>
            </a:xfrm>
            <a:custGeom>
              <a:avLst/>
              <a:gdLst/>
              <a:ahLst/>
              <a:cxnLst/>
              <a:rect l="l" t="t" r="r" b="b"/>
              <a:pathLst>
                <a:path w="935354" h="326389">
                  <a:moveTo>
                    <a:pt x="898893" y="211940"/>
                  </a:moveTo>
                  <a:lnTo>
                    <a:pt x="897636" y="208545"/>
                  </a:lnTo>
                  <a:lnTo>
                    <a:pt x="896874" y="207021"/>
                  </a:lnTo>
                  <a:lnTo>
                    <a:pt x="896112" y="206259"/>
                  </a:lnTo>
                  <a:lnTo>
                    <a:pt x="895350" y="204735"/>
                  </a:lnTo>
                  <a:lnTo>
                    <a:pt x="867593" y="169699"/>
                  </a:lnTo>
                  <a:lnTo>
                    <a:pt x="832464" y="140504"/>
                  </a:lnTo>
                  <a:lnTo>
                    <a:pt x="814578" y="126249"/>
                  </a:lnTo>
                  <a:lnTo>
                    <a:pt x="799338" y="114819"/>
                  </a:lnTo>
                  <a:lnTo>
                    <a:pt x="783336" y="102627"/>
                  </a:lnTo>
                  <a:lnTo>
                    <a:pt x="747404" y="78005"/>
                  </a:lnTo>
                  <a:lnTo>
                    <a:pt x="709931" y="55816"/>
                  </a:lnTo>
                  <a:lnTo>
                    <a:pt x="670870" y="36649"/>
                  </a:lnTo>
                  <a:lnTo>
                    <a:pt x="630174" y="21093"/>
                  </a:lnTo>
                  <a:lnTo>
                    <a:pt x="592836" y="10425"/>
                  </a:lnTo>
                  <a:lnTo>
                    <a:pt x="547188" y="3156"/>
                  </a:lnTo>
                  <a:lnTo>
                    <a:pt x="499629" y="0"/>
                  </a:lnTo>
                  <a:lnTo>
                    <a:pt x="450658" y="382"/>
                  </a:lnTo>
                  <a:lnTo>
                    <a:pt x="400779" y="3728"/>
                  </a:lnTo>
                  <a:lnTo>
                    <a:pt x="350491" y="9463"/>
                  </a:lnTo>
                  <a:lnTo>
                    <a:pt x="300297" y="17012"/>
                  </a:lnTo>
                  <a:lnTo>
                    <a:pt x="250698" y="25801"/>
                  </a:lnTo>
                  <a:lnTo>
                    <a:pt x="202197" y="35255"/>
                  </a:lnTo>
                  <a:lnTo>
                    <a:pt x="155293" y="44799"/>
                  </a:lnTo>
                  <a:lnTo>
                    <a:pt x="110489" y="53859"/>
                  </a:lnTo>
                  <a:lnTo>
                    <a:pt x="73914" y="62241"/>
                  </a:lnTo>
                  <a:lnTo>
                    <a:pt x="0" y="79005"/>
                  </a:lnTo>
                  <a:lnTo>
                    <a:pt x="8382" y="115581"/>
                  </a:lnTo>
                  <a:lnTo>
                    <a:pt x="82296" y="99579"/>
                  </a:lnTo>
                  <a:lnTo>
                    <a:pt x="118872" y="91197"/>
                  </a:lnTo>
                  <a:lnTo>
                    <a:pt x="217040" y="71174"/>
                  </a:lnTo>
                  <a:lnTo>
                    <a:pt x="269570" y="61061"/>
                  </a:lnTo>
                  <a:lnTo>
                    <a:pt x="323370" y="51914"/>
                  </a:lnTo>
                  <a:lnTo>
                    <a:pt x="377669" y="44506"/>
                  </a:lnTo>
                  <a:lnTo>
                    <a:pt x="431698" y="39612"/>
                  </a:lnTo>
                  <a:lnTo>
                    <a:pt x="484685" y="38008"/>
                  </a:lnTo>
                  <a:lnTo>
                    <a:pt x="535860" y="40466"/>
                  </a:lnTo>
                  <a:lnTo>
                    <a:pt x="584454" y="47763"/>
                  </a:lnTo>
                  <a:lnTo>
                    <a:pt x="657128" y="72427"/>
                  </a:lnTo>
                  <a:lnTo>
                    <a:pt x="692810" y="90249"/>
                  </a:lnTo>
                  <a:lnTo>
                    <a:pt x="727082" y="110640"/>
                  </a:lnTo>
                  <a:lnTo>
                    <a:pt x="761238" y="133869"/>
                  </a:lnTo>
                  <a:lnTo>
                    <a:pt x="791718" y="156729"/>
                  </a:lnTo>
                  <a:lnTo>
                    <a:pt x="807207" y="169108"/>
                  </a:lnTo>
                  <a:lnTo>
                    <a:pt x="824031" y="182351"/>
                  </a:lnTo>
                  <a:lnTo>
                    <a:pt x="840129" y="196309"/>
                  </a:lnTo>
                  <a:lnTo>
                    <a:pt x="853440" y="210831"/>
                  </a:lnTo>
                  <a:lnTo>
                    <a:pt x="857250" y="215403"/>
                  </a:lnTo>
                  <a:lnTo>
                    <a:pt x="860297" y="220737"/>
                  </a:lnTo>
                  <a:lnTo>
                    <a:pt x="861822" y="223023"/>
                  </a:lnTo>
                  <a:lnTo>
                    <a:pt x="861822" y="221499"/>
                  </a:lnTo>
                  <a:lnTo>
                    <a:pt x="862989" y="224417"/>
                  </a:lnTo>
                  <a:lnTo>
                    <a:pt x="898893" y="211940"/>
                  </a:lnTo>
                  <a:close/>
                </a:path>
                <a:path w="935354" h="326389">
                  <a:moveTo>
                    <a:pt x="905256" y="312520"/>
                  </a:moveTo>
                  <a:lnTo>
                    <a:pt x="905256" y="229119"/>
                  </a:lnTo>
                  <a:lnTo>
                    <a:pt x="869441" y="242835"/>
                  </a:lnTo>
                  <a:lnTo>
                    <a:pt x="862989" y="224774"/>
                  </a:lnTo>
                  <a:lnTo>
                    <a:pt x="862796" y="224484"/>
                  </a:lnTo>
                  <a:lnTo>
                    <a:pt x="827532" y="236739"/>
                  </a:lnTo>
                  <a:lnTo>
                    <a:pt x="905256" y="312520"/>
                  </a:lnTo>
                  <a:close/>
                </a:path>
                <a:path w="935354" h="326389">
                  <a:moveTo>
                    <a:pt x="862989" y="224417"/>
                  </a:moveTo>
                  <a:lnTo>
                    <a:pt x="861822" y="221499"/>
                  </a:lnTo>
                  <a:lnTo>
                    <a:pt x="862877" y="224456"/>
                  </a:lnTo>
                  <a:close/>
                </a:path>
                <a:path w="935354" h="326389">
                  <a:moveTo>
                    <a:pt x="862877" y="224456"/>
                  </a:moveTo>
                  <a:lnTo>
                    <a:pt x="861822" y="221499"/>
                  </a:lnTo>
                  <a:lnTo>
                    <a:pt x="861822" y="223023"/>
                  </a:lnTo>
                  <a:lnTo>
                    <a:pt x="862796" y="224484"/>
                  </a:lnTo>
                  <a:close/>
                </a:path>
                <a:path w="935354" h="326389">
                  <a:moveTo>
                    <a:pt x="862994" y="224781"/>
                  </a:moveTo>
                  <a:lnTo>
                    <a:pt x="862877" y="224456"/>
                  </a:lnTo>
                  <a:lnTo>
                    <a:pt x="862994" y="224781"/>
                  </a:lnTo>
                  <a:close/>
                </a:path>
                <a:path w="935354" h="326389">
                  <a:moveTo>
                    <a:pt x="863346" y="225309"/>
                  </a:moveTo>
                  <a:lnTo>
                    <a:pt x="862994" y="224430"/>
                  </a:lnTo>
                  <a:lnTo>
                    <a:pt x="862994" y="224781"/>
                  </a:lnTo>
                  <a:lnTo>
                    <a:pt x="863346" y="225309"/>
                  </a:lnTo>
                  <a:close/>
                </a:path>
                <a:path w="935354" h="326389">
                  <a:moveTo>
                    <a:pt x="905256" y="229119"/>
                  </a:moveTo>
                  <a:lnTo>
                    <a:pt x="898893" y="211940"/>
                  </a:lnTo>
                  <a:lnTo>
                    <a:pt x="862989" y="224417"/>
                  </a:lnTo>
                  <a:lnTo>
                    <a:pt x="863346" y="225309"/>
                  </a:lnTo>
                  <a:lnTo>
                    <a:pt x="863346" y="225766"/>
                  </a:lnTo>
                  <a:lnTo>
                    <a:pt x="869441" y="242835"/>
                  </a:lnTo>
                  <a:lnTo>
                    <a:pt x="905256" y="229119"/>
                  </a:lnTo>
                  <a:close/>
                </a:path>
                <a:path w="935354" h="326389">
                  <a:moveTo>
                    <a:pt x="863346" y="225766"/>
                  </a:moveTo>
                  <a:lnTo>
                    <a:pt x="863346" y="225309"/>
                  </a:lnTo>
                  <a:lnTo>
                    <a:pt x="862994" y="224781"/>
                  </a:lnTo>
                  <a:lnTo>
                    <a:pt x="863346" y="225766"/>
                  </a:lnTo>
                  <a:close/>
                </a:path>
                <a:path w="935354" h="326389">
                  <a:moveTo>
                    <a:pt x="934974" y="199401"/>
                  </a:moveTo>
                  <a:lnTo>
                    <a:pt x="898893" y="211940"/>
                  </a:lnTo>
                  <a:lnTo>
                    <a:pt x="905256" y="229119"/>
                  </a:lnTo>
                  <a:lnTo>
                    <a:pt x="905256" y="312520"/>
                  </a:lnTo>
                  <a:lnTo>
                    <a:pt x="918972" y="325893"/>
                  </a:lnTo>
                  <a:lnTo>
                    <a:pt x="934974" y="199401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233</a:t>
            </a:fld>
            <a:endParaRPr spc="-25" dirty="0"/>
          </a:p>
        </p:txBody>
      </p:sp>
      <p:sp>
        <p:nvSpPr>
          <p:cNvPr id="8" name="object 8"/>
          <p:cNvSpPr txBox="1"/>
          <p:nvPr/>
        </p:nvSpPr>
        <p:spPr>
          <a:xfrm>
            <a:off x="688340" y="1176595"/>
            <a:ext cx="1926589" cy="81153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2300" b="1" spc="110" dirty="0">
                <a:solidFill>
                  <a:srgbClr val="70309F"/>
                </a:solidFill>
                <a:latin typeface="Trebuchet MS"/>
                <a:cs typeface="Trebuchet MS"/>
              </a:rPr>
              <a:t>Programable</a:t>
            </a:r>
            <a:endParaRPr sz="2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1900" b="1" spc="70" dirty="0">
                <a:solidFill>
                  <a:srgbClr val="70309F"/>
                </a:solidFill>
                <a:latin typeface="Trebuchet MS"/>
                <a:cs typeface="Trebuchet MS"/>
              </a:rPr>
              <a:t>Lógica</a:t>
            </a:r>
            <a:endParaRPr sz="1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234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861313" y="1393952"/>
            <a:ext cx="5426710" cy="4304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235">
              <a:lnSpc>
                <a:spcPct val="100000"/>
              </a:lnSpc>
              <a:spcBef>
                <a:spcPts val="100"/>
              </a:spcBef>
            </a:pPr>
            <a:r>
              <a:rPr sz="2700" b="1" spc="140" dirty="0">
                <a:solidFill>
                  <a:srgbClr val="70309F"/>
                </a:solidFill>
                <a:latin typeface="Trebuchet MS"/>
                <a:cs typeface="Trebuchet MS"/>
              </a:rPr>
              <a:t>Monitoreo</a:t>
            </a:r>
            <a:r>
              <a:rPr sz="2700" b="1" spc="-10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700" b="1" spc="85" dirty="0">
                <a:solidFill>
                  <a:srgbClr val="70309F"/>
                </a:solidFill>
                <a:latin typeface="Trebuchet MS"/>
                <a:cs typeface="Trebuchet MS"/>
              </a:rPr>
              <a:t>y</a:t>
            </a:r>
            <a:r>
              <a:rPr sz="2700" b="1" spc="-10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700" b="1" spc="125" dirty="0">
                <a:solidFill>
                  <a:srgbClr val="70309F"/>
                </a:solidFill>
                <a:latin typeface="Trebuchet MS"/>
                <a:cs typeface="Trebuchet MS"/>
              </a:rPr>
              <a:t>Medición</a:t>
            </a:r>
            <a:r>
              <a:rPr sz="2700" b="1" spc="-10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700" b="1" spc="80" dirty="0">
                <a:solidFill>
                  <a:srgbClr val="70309F"/>
                </a:solidFill>
                <a:latin typeface="Trebuchet MS"/>
                <a:cs typeface="Trebuchet MS"/>
              </a:rPr>
              <a:t>Gráfica</a:t>
            </a:r>
            <a:endParaRPr sz="2700">
              <a:latin typeface="Trebuchet MS"/>
              <a:cs typeface="Trebuchet MS"/>
            </a:endParaRPr>
          </a:p>
          <a:p>
            <a:pPr marL="355600" indent="-343535">
              <a:lnSpc>
                <a:spcPct val="100000"/>
              </a:lnSpc>
              <a:spcBef>
                <a:spcPts val="2675"/>
              </a:spcBef>
              <a:buSzPct val="142857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400" b="1" spc="65" dirty="0">
                <a:latin typeface="Trebuchet MS"/>
                <a:cs typeface="Trebuchet MS"/>
              </a:rPr>
              <a:t>Medición</a:t>
            </a:r>
            <a:r>
              <a:rPr sz="1400" b="1" spc="-4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de</a:t>
            </a:r>
            <a:r>
              <a:rPr sz="1400" b="1" spc="-35" dirty="0">
                <a:latin typeface="Trebuchet MS"/>
                <a:cs typeface="Trebuchet MS"/>
              </a:rPr>
              <a:t> </a:t>
            </a:r>
            <a:r>
              <a:rPr sz="1400" b="1" spc="75" dirty="0">
                <a:latin typeface="Trebuchet MS"/>
                <a:cs typeface="Trebuchet MS"/>
              </a:rPr>
              <a:t>todas</a:t>
            </a:r>
            <a:r>
              <a:rPr sz="1400" b="1" spc="-35" dirty="0">
                <a:latin typeface="Trebuchet MS"/>
                <a:cs typeface="Trebuchet MS"/>
              </a:rPr>
              <a:t> </a:t>
            </a:r>
            <a:r>
              <a:rPr sz="1400" b="1" spc="60" dirty="0">
                <a:latin typeface="Trebuchet MS"/>
                <a:cs typeface="Trebuchet MS"/>
              </a:rPr>
              <a:t>las</a:t>
            </a:r>
            <a:r>
              <a:rPr sz="1400" b="1" spc="-35" dirty="0">
                <a:latin typeface="Trebuchet MS"/>
                <a:cs typeface="Trebuchet MS"/>
              </a:rPr>
              <a:t> </a:t>
            </a:r>
            <a:r>
              <a:rPr sz="1400" b="1" spc="70" dirty="0">
                <a:latin typeface="Trebuchet MS"/>
                <a:cs typeface="Trebuchet MS"/>
              </a:rPr>
              <a:t>entradas</a:t>
            </a:r>
            <a:r>
              <a:rPr sz="1400" b="1" spc="-40" dirty="0">
                <a:latin typeface="Trebuchet MS"/>
                <a:cs typeface="Trebuchet MS"/>
              </a:rPr>
              <a:t> </a:t>
            </a:r>
            <a:r>
              <a:rPr sz="1400" b="1" spc="65" dirty="0">
                <a:latin typeface="Trebuchet MS"/>
                <a:cs typeface="Trebuchet MS"/>
              </a:rPr>
              <a:t>medidas</a:t>
            </a:r>
            <a:endParaRPr sz="1400">
              <a:latin typeface="Trebuchet MS"/>
              <a:cs typeface="Trebuchet MS"/>
            </a:endParaRPr>
          </a:p>
          <a:p>
            <a:pPr marL="610235" lvl="1" indent="-140970">
              <a:lnSpc>
                <a:spcPct val="100000"/>
              </a:lnSpc>
              <a:spcBef>
                <a:spcPts val="575"/>
              </a:spcBef>
              <a:buChar char="-"/>
              <a:tabLst>
                <a:tab pos="610870" algn="l"/>
              </a:tabLst>
            </a:pPr>
            <a:r>
              <a:rPr sz="1900" dirty="0">
                <a:latin typeface="Arial Unicode MS"/>
                <a:cs typeface="Arial Unicode MS"/>
              </a:rPr>
              <a:t>Cantidades</a:t>
            </a:r>
            <a:r>
              <a:rPr sz="1900" spc="100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medidas</a:t>
            </a:r>
            <a:r>
              <a:rPr sz="1900" spc="10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y</a:t>
            </a:r>
            <a:r>
              <a:rPr sz="1900" spc="100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calculadas</a:t>
            </a:r>
            <a:endParaRPr sz="1900">
              <a:latin typeface="Arial Unicode MS"/>
              <a:cs typeface="Arial Unicode MS"/>
            </a:endParaRPr>
          </a:p>
          <a:p>
            <a:pPr marL="927100">
              <a:lnSpc>
                <a:spcPct val="100000"/>
              </a:lnSpc>
              <a:spcBef>
                <a:spcPts val="500"/>
              </a:spcBef>
              <a:tabLst>
                <a:tab pos="1155065" algn="l"/>
              </a:tabLst>
            </a:pPr>
            <a:r>
              <a:rPr sz="2000" spc="-50" dirty="0"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	</a:t>
            </a:r>
            <a:r>
              <a:rPr sz="1500" dirty="0">
                <a:latin typeface="Arial Unicode MS"/>
                <a:cs typeface="Arial Unicode MS"/>
              </a:rPr>
              <a:t>Grado</a:t>
            </a:r>
            <a:r>
              <a:rPr sz="1500" spc="114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14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instrumentación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142857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400" b="1" spc="65" dirty="0">
                <a:latin typeface="Trebuchet MS"/>
                <a:cs typeface="Trebuchet MS"/>
              </a:rPr>
              <a:t>Herramientas</a:t>
            </a:r>
            <a:r>
              <a:rPr sz="1400" b="1" spc="-3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de</a:t>
            </a:r>
            <a:r>
              <a:rPr sz="1400" b="1" spc="-30" dirty="0">
                <a:latin typeface="Trebuchet MS"/>
                <a:cs typeface="Trebuchet MS"/>
              </a:rPr>
              <a:t> </a:t>
            </a:r>
            <a:r>
              <a:rPr sz="1400" b="1" spc="55" dirty="0">
                <a:latin typeface="Trebuchet MS"/>
                <a:cs typeface="Trebuchet MS"/>
              </a:rPr>
              <a:t>análisis</a:t>
            </a:r>
            <a:r>
              <a:rPr sz="1400" b="1" spc="-3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y</a:t>
            </a:r>
            <a:r>
              <a:rPr sz="1400" b="1" spc="-30" dirty="0">
                <a:latin typeface="Trebuchet MS"/>
                <a:cs typeface="Trebuchet MS"/>
              </a:rPr>
              <a:t> </a:t>
            </a:r>
            <a:r>
              <a:rPr sz="1400" b="1" spc="65" dirty="0">
                <a:latin typeface="Trebuchet MS"/>
                <a:cs typeface="Trebuchet MS"/>
              </a:rPr>
              <a:t>puesta</a:t>
            </a:r>
            <a:r>
              <a:rPr sz="1400" b="1" spc="-25" dirty="0">
                <a:latin typeface="Trebuchet MS"/>
                <a:cs typeface="Trebuchet MS"/>
              </a:rPr>
              <a:t> </a:t>
            </a:r>
            <a:r>
              <a:rPr sz="1400" b="1" spc="55" dirty="0">
                <a:latin typeface="Trebuchet MS"/>
                <a:cs typeface="Trebuchet MS"/>
              </a:rPr>
              <a:t>en</a:t>
            </a:r>
            <a:r>
              <a:rPr sz="1400" b="1" spc="-30" dirty="0">
                <a:latin typeface="Trebuchet MS"/>
                <a:cs typeface="Trebuchet MS"/>
              </a:rPr>
              <a:t> </a:t>
            </a:r>
            <a:r>
              <a:rPr sz="1400" b="1" spc="70" dirty="0">
                <a:latin typeface="Trebuchet MS"/>
                <a:cs typeface="Trebuchet MS"/>
              </a:rPr>
              <a:t>marcha</a:t>
            </a:r>
            <a:endParaRPr sz="1400">
              <a:latin typeface="Trebuchet MS"/>
              <a:cs typeface="Trebuchet MS"/>
            </a:endParaRPr>
          </a:p>
          <a:p>
            <a:pPr marL="610235" lvl="1" indent="-140970">
              <a:lnSpc>
                <a:spcPct val="100000"/>
              </a:lnSpc>
              <a:spcBef>
                <a:spcPts val="580"/>
              </a:spcBef>
              <a:buChar char="-"/>
              <a:tabLst>
                <a:tab pos="610870" algn="l"/>
              </a:tabLst>
            </a:pPr>
            <a:r>
              <a:rPr sz="1900" spc="65" dirty="0">
                <a:latin typeface="Arial Unicode MS"/>
                <a:cs typeface="Arial Unicode MS"/>
              </a:rPr>
              <a:t>Medición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-10" dirty="0">
                <a:latin typeface="Arial Unicode MS"/>
                <a:cs typeface="Arial Unicode MS"/>
              </a:rPr>
              <a:t>avanzada</a:t>
            </a:r>
            <a:endParaRPr sz="1900">
              <a:latin typeface="Arial Unicode MS"/>
              <a:cs typeface="Arial Unicode MS"/>
            </a:endParaRPr>
          </a:p>
          <a:p>
            <a:pPr marL="547370" lvl="1" indent="-78105">
              <a:lnSpc>
                <a:spcPct val="100000"/>
              </a:lnSpc>
              <a:spcBef>
                <a:spcPts val="1450"/>
              </a:spcBef>
              <a:buChar char="-"/>
              <a:tabLst>
                <a:tab pos="548005" algn="l"/>
              </a:tabLst>
            </a:pPr>
            <a:r>
              <a:rPr sz="1050" dirty="0">
                <a:latin typeface="Arial Unicode MS"/>
                <a:cs typeface="Arial Unicode MS"/>
              </a:rPr>
              <a:t>Registros</a:t>
            </a:r>
            <a:r>
              <a:rPr sz="1050" spc="95" dirty="0">
                <a:latin typeface="Arial Unicode MS"/>
                <a:cs typeface="Arial Unicode MS"/>
              </a:rPr>
              <a:t> </a:t>
            </a:r>
            <a:r>
              <a:rPr sz="1050" dirty="0">
                <a:latin typeface="Arial Unicode MS"/>
                <a:cs typeface="Arial Unicode MS"/>
              </a:rPr>
              <a:t>de</a:t>
            </a:r>
            <a:r>
              <a:rPr sz="1050" spc="100" dirty="0">
                <a:latin typeface="Arial Unicode MS"/>
                <a:cs typeface="Arial Unicode MS"/>
              </a:rPr>
              <a:t> </a:t>
            </a:r>
            <a:r>
              <a:rPr sz="1050" spc="-10" dirty="0">
                <a:latin typeface="Arial Unicode MS"/>
                <a:cs typeface="Arial Unicode MS"/>
              </a:rPr>
              <a:t>eventos</a:t>
            </a:r>
            <a:endParaRPr sz="1050">
              <a:latin typeface="Arial Unicode MS"/>
              <a:cs typeface="Arial Unicode MS"/>
            </a:endParaRPr>
          </a:p>
          <a:p>
            <a:pPr marL="580390" lvl="1" indent="-111125">
              <a:lnSpc>
                <a:spcPct val="100000"/>
              </a:lnSpc>
              <a:spcBef>
                <a:spcPts val="1170"/>
              </a:spcBef>
              <a:buChar char="-"/>
              <a:tabLst>
                <a:tab pos="581025" algn="l"/>
              </a:tabLst>
            </a:pPr>
            <a:r>
              <a:rPr sz="1500" spc="60" dirty="0">
                <a:latin typeface="Arial Unicode MS"/>
                <a:cs typeface="Arial Unicode MS"/>
              </a:rPr>
              <a:t>Metros</a:t>
            </a:r>
            <a:r>
              <a:rPr sz="1500" spc="-25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vectoriales</a:t>
            </a:r>
            <a:endParaRPr sz="1500">
              <a:latin typeface="Arial Unicode MS"/>
              <a:cs typeface="Arial Unicode MS"/>
            </a:endParaRPr>
          </a:p>
          <a:p>
            <a:pPr marL="610235" lvl="1" indent="-140970">
              <a:lnSpc>
                <a:spcPct val="100000"/>
              </a:lnSpc>
              <a:spcBef>
                <a:spcPts val="680"/>
              </a:spcBef>
              <a:buChar char="-"/>
              <a:tabLst>
                <a:tab pos="610870" algn="l"/>
              </a:tabLst>
            </a:pPr>
            <a:r>
              <a:rPr sz="1900" dirty="0">
                <a:latin typeface="Arial Unicode MS"/>
                <a:cs typeface="Arial Unicode MS"/>
              </a:rPr>
              <a:t>Gráficos</a:t>
            </a:r>
            <a:r>
              <a:rPr sz="1900" spc="175" dirty="0">
                <a:latin typeface="Arial Unicode MS"/>
                <a:cs typeface="Arial Unicode MS"/>
              </a:rPr>
              <a:t> </a:t>
            </a:r>
            <a:r>
              <a:rPr sz="1900" spc="-25" dirty="0">
                <a:latin typeface="Arial Unicode MS"/>
                <a:cs typeface="Arial Unicode MS"/>
              </a:rPr>
              <a:t>RX</a:t>
            </a:r>
            <a:endParaRPr sz="1900">
              <a:latin typeface="Arial Unicode MS"/>
              <a:cs typeface="Arial Unicode MS"/>
            </a:endParaRPr>
          </a:p>
          <a:p>
            <a:pPr marL="594995" lvl="1" indent="-125730">
              <a:lnSpc>
                <a:spcPct val="100000"/>
              </a:lnSpc>
              <a:spcBef>
                <a:spcPts val="800"/>
              </a:spcBef>
              <a:buChar char="-"/>
              <a:tabLst>
                <a:tab pos="595630" algn="l"/>
              </a:tabLst>
            </a:pPr>
            <a:r>
              <a:rPr sz="1700" dirty="0">
                <a:latin typeface="Arial Unicode MS"/>
                <a:cs typeface="Arial Unicode MS"/>
              </a:rPr>
              <a:t>Grabación</a:t>
            </a:r>
            <a:r>
              <a:rPr sz="1700" spc="16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de</a:t>
            </a:r>
            <a:r>
              <a:rPr sz="1700" spc="170" dirty="0">
                <a:latin typeface="Arial Unicode MS"/>
                <a:cs typeface="Arial Unicode MS"/>
              </a:rPr>
              <a:t> </a:t>
            </a:r>
            <a:r>
              <a:rPr sz="1700" spc="-10" dirty="0">
                <a:latin typeface="Arial Unicode MS"/>
                <a:cs typeface="Arial Unicode MS"/>
              </a:rPr>
              <a:t>oscilografía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7186" y="1513331"/>
            <a:ext cx="7780019" cy="569442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235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3301238" y="1088897"/>
            <a:ext cx="319214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120" dirty="0">
                <a:solidFill>
                  <a:srgbClr val="70309F"/>
                </a:solidFill>
                <a:latin typeface="Trebuchet MS"/>
                <a:cs typeface="Trebuchet MS"/>
              </a:rPr>
              <a:t>Medición</a:t>
            </a:r>
            <a:r>
              <a:rPr sz="2600" b="1" spc="-10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600" b="1" spc="114" dirty="0">
                <a:solidFill>
                  <a:srgbClr val="70309F"/>
                </a:solidFill>
                <a:latin typeface="Trebuchet MS"/>
                <a:cs typeface="Trebuchet MS"/>
              </a:rPr>
              <a:t>avanzada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648205"/>
            <a:ext cx="9144000" cy="560984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236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3340100" y="1325371"/>
            <a:ext cx="3851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85" dirty="0">
                <a:solidFill>
                  <a:srgbClr val="70309F"/>
                </a:solidFill>
                <a:latin typeface="Trebuchet MS"/>
                <a:cs typeface="Trebuchet MS"/>
              </a:rPr>
              <a:t>Registro</a:t>
            </a:r>
            <a:r>
              <a:rPr sz="1800" b="1" spc="-8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sz="1800" b="1" spc="-8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75" dirty="0">
                <a:solidFill>
                  <a:srgbClr val="70309F"/>
                </a:solidFill>
                <a:latin typeface="Trebuchet MS"/>
                <a:cs typeface="Trebuchet MS"/>
              </a:rPr>
              <a:t>eventos</a:t>
            </a:r>
            <a:r>
              <a:rPr sz="1800" b="1" spc="-8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-30" dirty="0">
                <a:solidFill>
                  <a:srgbClr val="70309F"/>
                </a:solidFill>
                <a:latin typeface="Trebuchet MS"/>
                <a:cs typeface="Trebuchet MS"/>
              </a:rPr>
              <a:t>(512)</a:t>
            </a:r>
            <a:r>
              <a:rPr sz="1800" b="1" spc="-8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55" dirty="0">
                <a:solidFill>
                  <a:srgbClr val="70309F"/>
                </a:solidFill>
                <a:latin typeface="Trebuchet MS"/>
                <a:cs typeface="Trebuchet MS"/>
              </a:rPr>
              <a:t>Eventos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3127" y="1341119"/>
            <a:ext cx="8763000" cy="5916930"/>
            <a:chOff x="643127" y="1341119"/>
            <a:chExt cx="8763000" cy="5916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3127" y="1881378"/>
              <a:ext cx="8763000" cy="537667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42949" y="2691383"/>
              <a:ext cx="2759710" cy="4552950"/>
            </a:xfrm>
            <a:custGeom>
              <a:avLst/>
              <a:gdLst/>
              <a:ahLst/>
              <a:cxnLst/>
              <a:rect l="l" t="t" r="r" b="b"/>
              <a:pathLst>
                <a:path w="2759710" h="4552950">
                  <a:moveTo>
                    <a:pt x="2759202" y="4552950"/>
                  </a:moveTo>
                  <a:lnTo>
                    <a:pt x="2759202" y="0"/>
                  </a:lnTo>
                  <a:lnTo>
                    <a:pt x="0" y="0"/>
                  </a:lnTo>
                  <a:lnTo>
                    <a:pt x="0" y="4552950"/>
                  </a:lnTo>
                  <a:lnTo>
                    <a:pt x="28956" y="4552950"/>
                  </a:lnTo>
                  <a:lnTo>
                    <a:pt x="28956" y="57150"/>
                  </a:lnTo>
                  <a:lnTo>
                    <a:pt x="57150" y="28194"/>
                  </a:lnTo>
                  <a:lnTo>
                    <a:pt x="57149" y="57150"/>
                  </a:lnTo>
                  <a:lnTo>
                    <a:pt x="2702052" y="57150"/>
                  </a:lnTo>
                  <a:lnTo>
                    <a:pt x="2702052" y="28193"/>
                  </a:lnTo>
                  <a:lnTo>
                    <a:pt x="2731008" y="57150"/>
                  </a:lnTo>
                  <a:lnTo>
                    <a:pt x="2731008" y="4552950"/>
                  </a:lnTo>
                  <a:lnTo>
                    <a:pt x="2759202" y="4552950"/>
                  </a:lnTo>
                  <a:close/>
                </a:path>
                <a:path w="2759710" h="4552950">
                  <a:moveTo>
                    <a:pt x="57150" y="57150"/>
                  </a:moveTo>
                  <a:lnTo>
                    <a:pt x="57150" y="28194"/>
                  </a:lnTo>
                  <a:lnTo>
                    <a:pt x="28956" y="57150"/>
                  </a:lnTo>
                  <a:lnTo>
                    <a:pt x="57150" y="57150"/>
                  </a:lnTo>
                  <a:close/>
                </a:path>
                <a:path w="2759710" h="4552950">
                  <a:moveTo>
                    <a:pt x="57150" y="4495800"/>
                  </a:moveTo>
                  <a:lnTo>
                    <a:pt x="57150" y="57150"/>
                  </a:lnTo>
                  <a:lnTo>
                    <a:pt x="28956" y="57150"/>
                  </a:lnTo>
                  <a:lnTo>
                    <a:pt x="28956" y="4495800"/>
                  </a:lnTo>
                  <a:lnTo>
                    <a:pt x="57150" y="4495800"/>
                  </a:lnTo>
                  <a:close/>
                </a:path>
                <a:path w="2759710" h="4552950">
                  <a:moveTo>
                    <a:pt x="2731008" y="4495800"/>
                  </a:moveTo>
                  <a:lnTo>
                    <a:pt x="28956" y="4495800"/>
                  </a:lnTo>
                  <a:lnTo>
                    <a:pt x="57150" y="4523994"/>
                  </a:lnTo>
                  <a:lnTo>
                    <a:pt x="57150" y="4552950"/>
                  </a:lnTo>
                  <a:lnTo>
                    <a:pt x="2702052" y="4552950"/>
                  </a:lnTo>
                  <a:lnTo>
                    <a:pt x="2702052" y="4523994"/>
                  </a:lnTo>
                  <a:lnTo>
                    <a:pt x="2731008" y="4495800"/>
                  </a:lnTo>
                  <a:close/>
                </a:path>
                <a:path w="2759710" h="4552950">
                  <a:moveTo>
                    <a:pt x="57150" y="4552950"/>
                  </a:moveTo>
                  <a:lnTo>
                    <a:pt x="57150" y="4523994"/>
                  </a:lnTo>
                  <a:lnTo>
                    <a:pt x="28956" y="4495800"/>
                  </a:lnTo>
                  <a:lnTo>
                    <a:pt x="28956" y="4552950"/>
                  </a:lnTo>
                  <a:lnTo>
                    <a:pt x="57150" y="4552950"/>
                  </a:lnTo>
                  <a:close/>
                </a:path>
                <a:path w="2759710" h="4552950">
                  <a:moveTo>
                    <a:pt x="2731008" y="57150"/>
                  </a:moveTo>
                  <a:lnTo>
                    <a:pt x="2702052" y="28193"/>
                  </a:lnTo>
                  <a:lnTo>
                    <a:pt x="2702052" y="57150"/>
                  </a:lnTo>
                  <a:lnTo>
                    <a:pt x="2731008" y="57150"/>
                  </a:lnTo>
                  <a:close/>
                </a:path>
                <a:path w="2759710" h="4552950">
                  <a:moveTo>
                    <a:pt x="2731008" y="4495800"/>
                  </a:moveTo>
                  <a:lnTo>
                    <a:pt x="2731008" y="57150"/>
                  </a:lnTo>
                  <a:lnTo>
                    <a:pt x="2702052" y="57150"/>
                  </a:lnTo>
                  <a:lnTo>
                    <a:pt x="2702052" y="4495800"/>
                  </a:lnTo>
                  <a:lnTo>
                    <a:pt x="2731008" y="4495800"/>
                  </a:lnTo>
                  <a:close/>
                </a:path>
                <a:path w="2759710" h="4552950">
                  <a:moveTo>
                    <a:pt x="2731008" y="4552950"/>
                  </a:moveTo>
                  <a:lnTo>
                    <a:pt x="2731008" y="4495800"/>
                  </a:lnTo>
                  <a:lnTo>
                    <a:pt x="2702052" y="4523994"/>
                  </a:lnTo>
                  <a:lnTo>
                    <a:pt x="2702052" y="4552950"/>
                  </a:lnTo>
                  <a:lnTo>
                    <a:pt x="2731008" y="4552950"/>
                  </a:lnTo>
                  <a:close/>
                </a:path>
              </a:pathLst>
            </a:custGeom>
            <a:solidFill>
              <a:srgbClr val="CC6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30752" y="2886455"/>
              <a:ext cx="3138805" cy="4024629"/>
            </a:xfrm>
            <a:custGeom>
              <a:avLst/>
              <a:gdLst/>
              <a:ahLst/>
              <a:cxnLst/>
              <a:rect l="l" t="t" r="r" b="b"/>
              <a:pathLst>
                <a:path w="3138804" h="4024629">
                  <a:moveTo>
                    <a:pt x="3124200" y="0"/>
                  </a:moveTo>
                  <a:lnTo>
                    <a:pt x="3067050" y="0"/>
                  </a:lnTo>
                  <a:lnTo>
                    <a:pt x="3067050" y="57150"/>
                  </a:lnTo>
                  <a:lnTo>
                    <a:pt x="3067050" y="1014222"/>
                  </a:lnTo>
                  <a:lnTo>
                    <a:pt x="57150" y="1014222"/>
                  </a:lnTo>
                  <a:lnTo>
                    <a:pt x="57150" y="57150"/>
                  </a:lnTo>
                  <a:lnTo>
                    <a:pt x="3067050" y="57150"/>
                  </a:lnTo>
                  <a:lnTo>
                    <a:pt x="3067050" y="0"/>
                  </a:lnTo>
                  <a:lnTo>
                    <a:pt x="0" y="0"/>
                  </a:lnTo>
                  <a:lnTo>
                    <a:pt x="0" y="1071372"/>
                  </a:lnTo>
                  <a:lnTo>
                    <a:pt x="28943" y="1071372"/>
                  </a:lnTo>
                  <a:lnTo>
                    <a:pt x="28956" y="57150"/>
                  </a:lnTo>
                  <a:lnTo>
                    <a:pt x="28956" y="1014222"/>
                  </a:lnTo>
                  <a:lnTo>
                    <a:pt x="28943" y="1071372"/>
                  </a:lnTo>
                  <a:lnTo>
                    <a:pt x="57150" y="1071372"/>
                  </a:lnTo>
                  <a:lnTo>
                    <a:pt x="3067050" y="1071372"/>
                  </a:lnTo>
                  <a:lnTo>
                    <a:pt x="3096006" y="1071372"/>
                  </a:lnTo>
                  <a:lnTo>
                    <a:pt x="3124200" y="1071372"/>
                  </a:lnTo>
                  <a:lnTo>
                    <a:pt x="3124200" y="0"/>
                  </a:lnTo>
                  <a:close/>
                </a:path>
                <a:path w="3138804" h="4024629">
                  <a:moveTo>
                    <a:pt x="3138678" y="2214372"/>
                  </a:moveTo>
                  <a:lnTo>
                    <a:pt x="3081528" y="2214372"/>
                  </a:lnTo>
                  <a:lnTo>
                    <a:pt x="3081528" y="2271522"/>
                  </a:lnTo>
                  <a:lnTo>
                    <a:pt x="3081528" y="3966972"/>
                  </a:lnTo>
                  <a:lnTo>
                    <a:pt x="71628" y="3966972"/>
                  </a:lnTo>
                  <a:lnTo>
                    <a:pt x="71628" y="2271522"/>
                  </a:lnTo>
                  <a:lnTo>
                    <a:pt x="3081528" y="2271522"/>
                  </a:lnTo>
                  <a:lnTo>
                    <a:pt x="3081528" y="2214372"/>
                  </a:lnTo>
                  <a:lnTo>
                    <a:pt x="14478" y="2214372"/>
                  </a:lnTo>
                  <a:lnTo>
                    <a:pt x="14478" y="4024122"/>
                  </a:lnTo>
                  <a:lnTo>
                    <a:pt x="43434" y="4024122"/>
                  </a:lnTo>
                  <a:lnTo>
                    <a:pt x="71628" y="4024122"/>
                  </a:lnTo>
                  <a:lnTo>
                    <a:pt x="3081528" y="4024122"/>
                  </a:lnTo>
                  <a:lnTo>
                    <a:pt x="3110484" y="4024122"/>
                  </a:lnTo>
                  <a:lnTo>
                    <a:pt x="3138678" y="4024122"/>
                  </a:lnTo>
                  <a:lnTo>
                    <a:pt x="3138678" y="2214372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45229" y="4038599"/>
              <a:ext cx="3124200" cy="1015365"/>
            </a:xfrm>
            <a:custGeom>
              <a:avLst/>
              <a:gdLst/>
              <a:ahLst/>
              <a:cxnLst/>
              <a:rect l="l" t="t" r="r" b="b"/>
              <a:pathLst>
                <a:path w="3124200" h="1015364">
                  <a:moveTo>
                    <a:pt x="3124200" y="1014984"/>
                  </a:moveTo>
                  <a:lnTo>
                    <a:pt x="3124200" y="0"/>
                  </a:lnTo>
                  <a:lnTo>
                    <a:pt x="0" y="0"/>
                  </a:lnTo>
                  <a:lnTo>
                    <a:pt x="0" y="1014984"/>
                  </a:lnTo>
                  <a:lnTo>
                    <a:pt x="28956" y="1014984"/>
                  </a:lnTo>
                  <a:lnTo>
                    <a:pt x="28956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3067050" y="57150"/>
                  </a:lnTo>
                  <a:lnTo>
                    <a:pt x="3067050" y="28955"/>
                  </a:lnTo>
                  <a:lnTo>
                    <a:pt x="3096005" y="57150"/>
                  </a:lnTo>
                  <a:lnTo>
                    <a:pt x="3096005" y="1014984"/>
                  </a:lnTo>
                  <a:lnTo>
                    <a:pt x="3124200" y="1014984"/>
                  </a:lnTo>
                  <a:close/>
                </a:path>
                <a:path w="3124200" h="1015364">
                  <a:moveTo>
                    <a:pt x="57150" y="57150"/>
                  </a:moveTo>
                  <a:lnTo>
                    <a:pt x="57150" y="28956"/>
                  </a:lnTo>
                  <a:lnTo>
                    <a:pt x="28956" y="57150"/>
                  </a:lnTo>
                  <a:lnTo>
                    <a:pt x="57150" y="57150"/>
                  </a:lnTo>
                  <a:close/>
                </a:path>
                <a:path w="3124200" h="1015364">
                  <a:moveTo>
                    <a:pt x="57150" y="957834"/>
                  </a:moveTo>
                  <a:lnTo>
                    <a:pt x="57150" y="57150"/>
                  </a:lnTo>
                  <a:lnTo>
                    <a:pt x="28956" y="57150"/>
                  </a:lnTo>
                  <a:lnTo>
                    <a:pt x="28956" y="957834"/>
                  </a:lnTo>
                  <a:lnTo>
                    <a:pt x="57150" y="957834"/>
                  </a:lnTo>
                  <a:close/>
                </a:path>
                <a:path w="3124200" h="1015364">
                  <a:moveTo>
                    <a:pt x="3096005" y="957834"/>
                  </a:moveTo>
                  <a:lnTo>
                    <a:pt x="28956" y="957834"/>
                  </a:lnTo>
                  <a:lnTo>
                    <a:pt x="57150" y="986028"/>
                  </a:lnTo>
                  <a:lnTo>
                    <a:pt x="57150" y="1014984"/>
                  </a:lnTo>
                  <a:lnTo>
                    <a:pt x="3067050" y="1014984"/>
                  </a:lnTo>
                  <a:lnTo>
                    <a:pt x="3067050" y="986027"/>
                  </a:lnTo>
                  <a:lnTo>
                    <a:pt x="3096005" y="957834"/>
                  </a:lnTo>
                  <a:close/>
                </a:path>
                <a:path w="3124200" h="1015364">
                  <a:moveTo>
                    <a:pt x="57150" y="1014984"/>
                  </a:moveTo>
                  <a:lnTo>
                    <a:pt x="57150" y="986028"/>
                  </a:lnTo>
                  <a:lnTo>
                    <a:pt x="28956" y="957834"/>
                  </a:lnTo>
                  <a:lnTo>
                    <a:pt x="28956" y="1014984"/>
                  </a:lnTo>
                  <a:lnTo>
                    <a:pt x="57150" y="1014984"/>
                  </a:lnTo>
                  <a:close/>
                </a:path>
                <a:path w="3124200" h="1015364">
                  <a:moveTo>
                    <a:pt x="3096005" y="57150"/>
                  </a:moveTo>
                  <a:lnTo>
                    <a:pt x="3067050" y="28955"/>
                  </a:lnTo>
                  <a:lnTo>
                    <a:pt x="3067050" y="57150"/>
                  </a:lnTo>
                  <a:lnTo>
                    <a:pt x="3096005" y="57150"/>
                  </a:lnTo>
                  <a:close/>
                </a:path>
                <a:path w="3124200" h="1015364">
                  <a:moveTo>
                    <a:pt x="3096005" y="957834"/>
                  </a:moveTo>
                  <a:lnTo>
                    <a:pt x="3096005" y="57150"/>
                  </a:lnTo>
                  <a:lnTo>
                    <a:pt x="3067050" y="57150"/>
                  </a:lnTo>
                  <a:lnTo>
                    <a:pt x="3067050" y="957834"/>
                  </a:lnTo>
                  <a:lnTo>
                    <a:pt x="3096005" y="957834"/>
                  </a:lnTo>
                  <a:close/>
                </a:path>
                <a:path w="3124200" h="1015364">
                  <a:moveTo>
                    <a:pt x="3096005" y="1014984"/>
                  </a:moveTo>
                  <a:lnTo>
                    <a:pt x="3096005" y="957834"/>
                  </a:lnTo>
                  <a:lnTo>
                    <a:pt x="3067050" y="986027"/>
                  </a:lnTo>
                  <a:lnTo>
                    <a:pt x="3067050" y="1014984"/>
                  </a:lnTo>
                  <a:lnTo>
                    <a:pt x="3096005" y="1014984"/>
                  </a:lnTo>
                  <a:close/>
                </a:path>
              </a:pathLst>
            </a:custGeom>
            <a:solidFill>
              <a:srgbClr val="CC6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920483" y="2753105"/>
              <a:ext cx="2247900" cy="4248150"/>
            </a:xfrm>
            <a:custGeom>
              <a:avLst/>
              <a:gdLst/>
              <a:ahLst/>
              <a:cxnLst/>
              <a:rect l="l" t="t" r="r" b="b"/>
              <a:pathLst>
                <a:path w="2247900" h="4248150">
                  <a:moveTo>
                    <a:pt x="2247900" y="4248150"/>
                  </a:moveTo>
                  <a:lnTo>
                    <a:pt x="2247900" y="0"/>
                  </a:lnTo>
                  <a:lnTo>
                    <a:pt x="0" y="0"/>
                  </a:lnTo>
                  <a:lnTo>
                    <a:pt x="0" y="4248150"/>
                  </a:lnTo>
                  <a:lnTo>
                    <a:pt x="28194" y="4248150"/>
                  </a:lnTo>
                  <a:lnTo>
                    <a:pt x="28194" y="57150"/>
                  </a:lnTo>
                  <a:lnTo>
                    <a:pt x="57150" y="28194"/>
                  </a:lnTo>
                  <a:lnTo>
                    <a:pt x="57150" y="57150"/>
                  </a:lnTo>
                  <a:lnTo>
                    <a:pt x="2190750" y="57150"/>
                  </a:lnTo>
                  <a:lnTo>
                    <a:pt x="2190750" y="28194"/>
                  </a:lnTo>
                  <a:lnTo>
                    <a:pt x="2218944" y="57150"/>
                  </a:lnTo>
                  <a:lnTo>
                    <a:pt x="2218944" y="4248150"/>
                  </a:lnTo>
                  <a:lnTo>
                    <a:pt x="2247900" y="4248150"/>
                  </a:lnTo>
                  <a:close/>
                </a:path>
                <a:path w="2247900" h="4248150">
                  <a:moveTo>
                    <a:pt x="57150" y="57150"/>
                  </a:moveTo>
                  <a:lnTo>
                    <a:pt x="57150" y="28194"/>
                  </a:lnTo>
                  <a:lnTo>
                    <a:pt x="28194" y="57150"/>
                  </a:lnTo>
                  <a:lnTo>
                    <a:pt x="57150" y="57150"/>
                  </a:lnTo>
                  <a:close/>
                </a:path>
                <a:path w="2247900" h="4248150">
                  <a:moveTo>
                    <a:pt x="57150" y="4191000"/>
                  </a:moveTo>
                  <a:lnTo>
                    <a:pt x="57150" y="57150"/>
                  </a:lnTo>
                  <a:lnTo>
                    <a:pt x="28194" y="57150"/>
                  </a:lnTo>
                  <a:lnTo>
                    <a:pt x="28194" y="4191000"/>
                  </a:lnTo>
                  <a:lnTo>
                    <a:pt x="57150" y="4191000"/>
                  </a:lnTo>
                  <a:close/>
                </a:path>
                <a:path w="2247900" h="4248150">
                  <a:moveTo>
                    <a:pt x="2218944" y="4191000"/>
                  </a:moveTo>
                  <a:lnTo>
                    <a:pt x="28194" y="4191000"/>
                  </a:lnTo>
                  <a:lnTo>
                    <a:pt x="57150" y="4219194"/>
                  </a:lnTo>
                  <a:lnTo>
                    <a:pt x="57150" y="4248150"/>
                  </a:lnTo>
                  <a:lnTo>
                    <a:pt x="2190750" y="4248150"/>
                  </a:lnTo>
                  <a:lnTo>
                    <a:pt x="2190750" y="4219194"/>
                  </a:lnTo>
                  <a:lnTo>
                    <a:pt x="2218944" y="4191000"/>
                  </a:lnTo>
                  <a:close/>
                </a:path>
                <a:path w="2247900" h="4248150">
                  <a:moveTo>
                    <a:pt x="57150" y="4248150"/>
                  </a:moveTo>
                  <a:lnTo>
                    <a:pt x="57150" y="4219194"/>
                  </a:lnTo>
                  <a:lnTo>
                    <a:pt x="28194" y="4191000"/>
                  </a:lnTo>
                  <a:lnTo>
                    <a:pt x="28194" y="4248150"/>
                  </a:lnTo>
                  <a:lnTo>
                    <a:pt x="57150" y="4248150"/>
                  </a:lnTo>
                  <a:close/>
                </a:path>
                <a:path w="2247900" h="4248150">
                  <a:moveTo>
                    <a:pt x="2218944" y="57150"/>
                  </a:moveTo>
                  <a:lnTo>
                    <a:pt x="2190750" y="28194"/>
                  </a:lnTo>
                  <a:lnTo>
                    <a:pt x="2190750" y="57150"/>
                  </a:lnTo>
                  <a:lnTo>
                    <a:pt x="2218944" y="57150"/>
                  </a:lnTo>
                  <a:close/>
                </a:path>
                <a:path w="2247900" h="4248150">
                  <a:moveTo>
                    <a:pt x="2218944" y="4191000"/>
                  </a:moveTo>
                  <a:lnTo>
                    <a:pt x="2218944" y="57150"/>
                  </a:lnTo>
                  <a:lnTo>
                    <a:pt x="2190750" y="57150"/>
                  </a:lnTo>
                  <a:lnTo>
                    <a:pt x="2190750" y="4191000"/>
                  </a:lnTo>
                  <a:lnTo>
                    <a:pt x="2218944" y="4191000"/>
                  </a:lnTo>
                  <a:close/>
                </a:path>
                <a:path w="2247900" h="4248150">
                  <a:moveTo>
                    <a:pt x="2218944" y="4248150"/>
                  </a:moveTo>
                  <a:lnTo>
                    <a:pt x="2218944" y="4191000"/>
                  </a:lnTo>
                  <a:lnTo>
                    <a:pt x="2190750" y="4219194"/>
                  </a:lnTo>
                  <a:lnTo>
                    <a:pt x="2190750" y="4248150"/>
                  </a:lnTo>
                  <a:lnTo>
                    <a:pt x="2218944" y="4248150"/>
                  </a:lnTo>
                  <a:close/>
                </a:path>
              </a:pathLst>
            </a:custGeom>
            <a:solidFill>
              <a:srgbClr val="99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49095" y="1341119"/>
              <a:ext cx="470534" cy="1591310"/>
            </a:xfrm>
            <a:custGeom>
              <a:avLst/>
              <a:gdLst/>
              <a:ahLst/>
              <a:cxnLst/>
              <a:rect l="l" t="t" r="r" b="b"/>
              <a:pathLst>
                <a:path w="470534" h="1591310">
                  <a:moveTo>
                    <a:pt x="470153" y="9905"/>
                  </a:moveTo>
                  <a:lnTo>
                    <a:pt x="432816" y="0"/>
                  </a:lnTo>
                  <a:lnTo>
                    <a:pt x="0" y="1581149"/>
                  </a:lnTo>
                  <a:lnTo>
                    <a:pt x="36576" y="1591055"/>
                  </a:lnTo>
                  <a:lnTo>
                    <a:pt x="470153" y="9905"/>
                  </a:lnTo>
                  <a:close/>
                </a:path>
              </a:pathLst>
            </a:custGeom>
            <a:solidFill>
              <a:srgbClr val="CC6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59073" y="5971793"/>
              <a:ext cx="532765" cy="825500"/>
            </a:xfrm>
            <a:custGeom>
              <a:avLst/>
              <a:gdLst/>
              <a:ahLst/>
              <a:cxnLst/>
              <a:rect l="l" t="t" r="r" b="b"/>
              <a:pathLst>
                <a:path w="532764" h="825500">
                  <a:moveTo>
                    <a:pt x="532637" y="20574"/>
                  </a:moveTo>
                  <a:lnTo>
                    <a:pt x="499871" y="0"/>
                  </a:lnTo>
                  <a:lnTo>
                    <a:pt x="0" y="805434"/>
                  </a:lnTo>
                  <a:lnTo>
                    <a:pt x="32766" y="825246"/>
                  </a:lnTo>
                  <a:lnTo>
                    <a:pt x="532637" y="20574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82902" y="5619749"/>
              <a:ext cx="1169035" cy="457200"/>
            </a:xfrm>
            <a:custGeom>
              <a:avLst/>
              <a:gdLst/>
              <a:ahLst/>
              <a:cxnLst/>
              <a:rect l="l" t="t" r="r" b="b"/>
              <a:pathLst>
                <a:path w="1169035" h="457200">
                  <a:moveTo>
                    <a:pt x="1168908" y="457200"/>
                  </a:moveTo>
                  <a:lnTo>
                    <a:pt x="1168908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1168908" y="457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08960" y="3009137"/>
              <a:ext cx="664845" cy="2729865"/>
            </a:xfrm>
            <a:custGeom>
              <a:avLst/>
              <a:gdLst/>
              <a:ahLst/>
              <a:cxnLst/>
              <a:rect l="l" t="t" r="r" b="b"/>
              <a:pathLst>
                <a:path w="664845" h="2729865">
                  <a:moveTo>
                    <a:pt x="664463" y="8381"/>
                  </a:moveTo>
                  <a:lnTo>
                    <a:pt x="627125" y="0"/>
                  </a:lnTo>
                  <a:lnTo>
                    <a:pt x="0" y="2721102"/>
                  </a:lnTo>
                  <a:lnTo>
                    <a:pt x="37338" y="2729484"/>
                  </a:lnTo>
                  <a:lnTo>
                    <a:pt x="664463" y="8381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84425" y="6139434"/>
              <a:ext cx="1242060" cy="457200"/>
            </a:xfrm>
            <a:custGeom>
              <a:avLst/>
              <a:gdLst/>
              <a:ahLst/>
              <a:cxnLst/>
              <a:rect l="l" t="t" r="r" b="b"/>
              <a:pathLst>
                <a:path w="1242060" h="457200">
                  <a:moveTo>
                    <a:pt x="1242060" y="457200"/>
                  </a:moveTo>
                  <a:lnTo>
                    <a:pt x="1242060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1242060" y="457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84398" y="4709160"/>
              <a:ext cx="588645" cy="1550670"/>
            </a:xfrm>
            <a:custGeom>
              <a:avLst/>
              <a:gdLst/>
              <a:ahLst/>
              <a:cxnLst/>
              <a:rect l="l" t="t" r="r" b="b"/>
              <a:pathLst>
                <a:path w="588645" h="1550670">
                  <a:moveTo>
                    <a:pt x="588263" y="12191"/>
                  </a:moveTo>
                  <a:lnTo>
                    <a:pt x="552449" y="0"/>
                  </a:lnTo>
                  <a:lnTo>
                    <a:pt x="0" y="1537715"/>
                  </a:lnTo>
                  <a:lnTo>
                    <a:pt x="35814" y="1550669"/>
                  </a:lnTo>
                  <a:lnTo>
                    <a:pt x="588263" y="12191"/>
                  </a:lnTo>
                  <a:close/>
                </a:path>
              </a:pathLst>
            </a:custGeom>
            <a:solidFill>
              <a:srgbClr val="CC6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915912" y="2111501"/>
              <a:ext cx="333375" cy="646430"/>
            </a:xfrm>
            <a:custGeom>
              <a:avLst/>
              <a:gdLst/>
              <a:ahLst/>
              <a:cxnLst/>
              <a:rect l="l" t="t" r="r" b="b"/>
              <a:pathLst>
                <a:path w="333375" h="646430">
                  <a:moveTo>
                    <a:pt x="332994" y="16001"/>
                  </a:moveTo>
                  <a:lnTo>
                    <a:pt x="297942" y="0"/>
                  </a:lnTo>
                  <a:lnTo>
                    <a:pt x="0" y="630173"/>
                  </a:lnTo>
                  <a:lnTo>
                    <a:pt x="34290" y="646175"/>
                  </a:lnTo>
                  <a:lnTo>
                    <a:pt x="332994" y="16001"/>
                  </a:lnTo>
                  <a:close/>
                </a:path>
              </a:pathLst>
            </a:custGeom>
            <a:solidFill>
              <a:srgbClr val="8CF5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9" name="object 19"/>
          <p:cNvSpPr txBox="1"/>
          <p:nvPr/>
        </p:nvSpPr>
        <p:spPr>
          <a:xfrm>
            <a:off x="1825244" y="1250696"/>
            <a:ext cx="20516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265" marR="5080" indent="-76200">
              <a:lnSpc>
                <a:spcPct val="120000"/>
              </a:lnSpc>
              <a:spcBef>
                <a:spcPts val="100"/>
              </a:spcBef>
            </a:pPr>
            <a:r>
              <a:rPr sz="1500" dirty="0">
                <a:solidFill>
                  <a:srgbClr val="CC65FF"/>
                </a:solidFill>
                <a:latin typeface="Arial Unicode MS"/>
                <a:cs typeface="Arial Unicode MS"/>
              </a:rPr>
              <a:t>Recogida,</a:t>
            </a:r>
            <a:r>
              <a:rPr sz="1500" spc="65" dirty="0">
                <a:solidFill>
                  <a:srgbClr val="CC65FF"/>
                </a:solidFill>
                <a:latin typeface="Arial Unicode MS"/>
                <a:cs typeface="Arial Unicode MS"/>
              </a:rPr>
              <a:t> </a:t>
            </a:r>
            <a:r>
              <a:rPr sz="1500" dirty="0">
                <a:solidFill>
                  <a:srgbClr val="CC65FF"/>
                </a:solidFill>
                <a:latin typeface="Arial Unicode MS"/>
                <a:cs typeface="Arial Unicode MS"/>
              </a:rPr>
              <a:t>salida,</a:t>
            </a:r>
            <a:r>
              <a:rPr sz="1500" spc="70" dirty="0">
                <a:solidFill>
                  <a:srgbClr val="CC65FF"/>
                </a:solidFill>
                <a:latin typeface="Arial Unicode MS"/>
                <a:cs typeface="Arial Unicode MS"/>
              </a:rPr>
              <a:t> </a:t>
            </a:r>
            <a:r>
              <a:rPr sz="1500" spc="-10" dirty="0">
                <a:solidFill>
                  <a:srgbClr val="CC65FF"/>
                </a:solidFill>
                <a:latin typeface="Arial Unicode MS"/>
                <a:cs typeface="Arial Unicode MS"/>
              </a:rPr>
              <a:t>viaje </a:t>
            </a:r>
            <a:r>
              <a:rPr sz="1500" dirty="0">
                <a:solidFill>
                  <a:srgbClr val="CC65FF"/>
                </a:solidFill>
                <a:latin typeface="Arial Unicode MS"/>
                <a:cs typeface="Arial Unicode MS"/>
              </a:rPr>
              <a:t>Evento</a:t>
            </a:r>
            <a:r>
              <a:rPr sz="1500" spc="5" dirty="0">
                <a:solidFill>
                  <a:srgbClr val="CC65FF"/>
                </a:solidFill>
                <a:latin typeface="Arial Unicode MS"/>
                <a:cs typeface="Arial Unicode MS"/>
              </a:rPr>
              <a:t> </a:t>
            </a:r>
            <a:r>
              <a:rPr sz="1500" spc="55" dirty="0">
                <a:solidFill>
                  <a:srgbClr val="CC65FF"/>
                </a:solidFill>
                <a:latin typeface="Arial Unicode MS"/>
                <a:cs typeface="Arial Unicode MS"/>
              </a:rPr>
              <a:t>#,</a:t>
            </a:r>
            <a:r>
              <a:rPr sz="1500" spc="5" dirty="0">
                <a:solidFill>
                  <a:srgbClr val="CC65FF"/>
                </a:solidFill>
                <a:latin typeface="Arial Unicode MS"/>
                <a:cs typeface="Arial Unicode MS"/>
              </a:rPr>
              <a:t> </a:t>
            </a:r>
            <a:r>
              <a:rPr sz="1500" spc="-10" dirty="0">
                <a:solidFill>
                  <a:srgbClr val="CC65FF"/>
                </a:solidFill>
                <a:latin typeface="Arial Unicode MS"/>
                <a:cs typeface="Arial Unicode MS"/>
              </a:rPr>
              <a:t>Fecha,</a:t>
            </a:r>
            <a:r>
              <a:rPr sz="1500" spc="10" dirty="0">
                <a:solidFill>
                  <a:srgbClr val="CC65FF"/>
                </a:solidFill>
                <a:latin typeface="Arial Unicode MS"/>
                <a:cs typeface="Arial Unicode MS"/>
              </a:rPr>
              <a:t> </a:t>
            </a:r>
            <a:r>
              <a:rPr sz="1500" spc="35" dirty="0">
                <a:solidFill>
                  <a:srgbClr val="CC65FF"/>
                </a:solidFill>
                <a:latin typeface="Arial Unicode MS"/>
                <a:cs typeface="Arial Unicode MS"/>
              </a:rPr>
              <a:t>Hora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51196" y="1336040"/>
            <a:ext cx="3851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85" dirty="0">
                <a:solidFill>
                  <a:srgbClr val="70309F"/>
                </a:solidFill>
                <a:latin typeface="Trebuchet MS"/>
                <a:cs typeface="Trebuchet MS"/>
              </a:rPr>
              <a:t>Registro</a:t>
            </a:r>
            <a:r>
              <a:rPr sz="1800" b="1" spc="-8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sz="1800" b="1" spc="-8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75" dirty="0">
                <a:solidFill>
                  <a:srgbClr val="70309F"/>
                </a:solidFill>
                <a:latin typeface="Trebuchet MS"/>
                <a:cs typeface="Trebuchet MS"/>
              </a:rPr>
              <a:t>eventos</a:t>
            </a:r>
            <a:r>
              <a:rPr sz="1800" b="1" spc="-8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-30" dirty="0">
                <a:solidFill>
                  <a:srgbClr val="70309F"/>
                </a:solidFill>
                <a:latin typeface="Trebuchet MS"/>
                <a:cs typeface="Trebuchet MS"/>
              </a:rPr>
              <a:t>(512)</a:t>
            </a:r>
            <a:r>
              <a:rPr sz="1800" b="1" spc="-8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55" dirty="0">
                <a:solidFill>
                  <a:srgbClr val="70309F"/>
                </a:solidFill>
                <a:latin typeface="Trebuchet MS"/>
                <a:cs typeface="Trebuchet MS"/>
              </a:rPr>
              <a:t>Eventos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07580" y="2005583"/>
            <a:ext cx="1752600" cy="60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6835" rIns="0" bIns="0" rtlCol="0">
            <a:spAutoFit/>
          </a:bodyPr>
          <a:lstStyle/>
          <a:p>
            <a:pPr marL="246379">
              <a:lnSpc>
                <a:spcPct val="100000"/>
              </a:lnSpc>
              <a:spcBef>
                <a:spcPts val="605"/>
              </a:spcBef>
            </a:pPr>
            <a:r>
              <a:rPr sz="1500" b="1" spc="50" dirty="0">
                <a:solidFill>
                  <a:srgbClr val="8CF481"/>
                </a:solidFill>
                <a:latin typeface="Trebuchet MS"/>
                <a:cs typeface="Trebuchet MS"/>
              </a:rPr>
              <a:t>Impedancia,</a:t>
            </a:r>
            <a:endParaRPr sz="1500">
              <a:latin typeface="Trebuchet MS"/>
              <a:cs typeface="Trebuchet MS"/>
            </a:endParaRPr>
          </a:p>
          <a:p>
            <a:pPr marL="360680">
              <a:lnSpc>
                <a:spcPct val="100000"/>
              </a:lnSpc>
              <a:spcBef>
                <a:spcPts val="1160"/>
              </a:spcBef>
            </a:pPr>
            <a:r>
              <a:rPr sz="700" b="1" dirty="0">
                <a:solidFill>
                  <a:srgbClr val="8CF481"/>
                </a:solidFill>
                <a:latin typeface="Trebuchet MS"/>
                <a:cs typeface="Trebuchet MS"/>
              </a:rPr>
              <a:t>Información</a:t>
            </a:r>
            <a:r>
              <a:rPr sz="700" b="1" spc="185" dirty="0">
                <a:solidFill>
                  <a:srgbClr val="8CF481"/>
                </a:solidFill>
                <a:latin typeface="Trebuchet MS"/>
                <a:cs typeface="Trebuchet MS"/>
              </a:rPr>
              <a:t> </a:t>
            </a:r>
            <a:r>
              <a:rPr sz="700" b="1" dirty="0">
                <a:solidFill>
                  <a:srgbClr val="8CF481"/>
                </a:solidFill>
                <a:latin typeface="Trebuchet MS"/>
                <a:cs typeface="Trebuchet MS"/>
              </a:rPr>
              <a:t>de</a:t>
            </a:r>
            <a:r>
              <a:rPr sz="700" b="1" spc="185" dirty="0">
                <a:solidFill>
                  <a:srgbClr val="8CF481"/>
                </a:solidFill>
                <a:latin typeface="Trebuchet MS"/>
                <a:cs typeface="Trebuchet MS"/>
              </a:rPr>
              <a:t> </a:t>
            </a:r>
            <a:r>
              <a:rPr sz="700" b="1" spc="-10" dirty="0">
                <a:solidFill>
                  <a:srgbClr val="8CF481"/>
                </a:solidFill>
                <a:latin typeface="Trebuchet MS"/>
                <a:cs typeface="Trebuchet MS"/>
              </a:rPr>
              <a:t>sincronización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15744" y="5659373"/>
            <a:ext cx="904875" cy="795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0" dirty="0">
                <a:solidFill>
                  <a:srgbClr val="FF3300"/>
                </a:solidFill>
                <a:latin typeface="Arial Unicode MS"/>
                <a:cs typeface="Arial Unicode MS"/>
              </a:rPr>
              <a:t>Voltajes</a:t>
            </a:r>
            <a:endParaRPr sz="1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>
              <a:latin typeface="Arial Unicode MS"/>
              <a:cs typeface="Arial Unicode MS"/>
            </a:endParaRPr>
          </a:p>
          <a:p>
            <a:pPr marL="50800">
              <a:lnSpc>
                <a:spcPct val="100000"/>
              </a:lnSpc>
            </a:pPr>
            <a:r>
              <a:rPr sz="1350" spc="-10" dirty="0">
                <a:solidFill>
                  <a:srgbClr val="CC65FF"/>
                </a:solidFill>
                <a:latin typeface="Arial Unicode MS"/>
                <a:cs typeface="Arial Unicode MS"/>
              </a:rPr>
              <a:t>Corrientes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884426" y="6672833"/>
            <a:ext cx="1314450" cy="4572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14935" rIns="0" bIns="0" rtlCol="0">
            <a:spAutoFit/>
          </a:bodyPr>
          <a:lstStyle/>
          <a:p>
            <a:pPr marL="149225">
              <a:lnSpc>
                <a:spcPct val="100000"/>
              </a:lnSpc>
              <a:spcBef>
                <a:spcPts val="905"/>
              </a:spcBef>
            </a:pPr>
            <a:r>
              <a:rPr sz="1200" dirty="0">
                <a:solidFill>
                  <a:srgbClr val="FF3300"/>
                </a:solidFill>
                <a:latin typeface="Arial Unicode MS"/>
                <a:cs typeface="Arial Unicode MS"/>
              </a:rPr>
              <a:t>Estado</a:t>
            </a:r>
            <a:r>
              <a:rPr sz="1200" spc="45" dirty="0">
                <a:solidFill>
                  <a:srgbClr val="FF3300"/>
                </a:solidFill>
                <a:latin typeface="Arial Unicode MS"/>
                <a:cs typeface="Arial Unicode MS"/>
              </a:rPr>
              <a:t> </a:t>
            </a:r>
            <a:r>
              <a:rPr sz="1200" dirty="0">
                <a:solidFill>
                  <a:srgbClr val="FF3300"/>
                </a:solidFill>
                <a:latin typeface="Arial Unicode MS"/>
                <a:cs typeface="Arial Unicode MS"/>
              </a:rPr>
              <a:t>de</a:t>
            </a:r>
            <a:r>
              <a:rPr sz="1200" spc="45" dirty="0">
                <a:solidFill>
                  <a:srgbClr val="FF3300"/>
                </a:solidFill>
                <a:latin typeface="Arial Unicode MS"/>
                <a:cs typeface="Arial Unicode MS"/>
              </a:rPr>
              <a:t> </a:t>
            </a:r>
            <a:r>
              <a:rPr sz="1200" spc="-25" dirty="0">
                <a:solidFill>
                  <a:srgbClr val="FF3300"/>
                </a:solidFill>
                <a:latin typeface="Arial Unicode MS"/>
                <a:cs typeface="Arial Unicode MS"/>
              </a:rPr>
              <a:t>E/S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239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00" y="1834133"/>
            <a:ext cx="8763000" cy="5454650"/>
            <a:chOff x="609600" y="1834133"/>
            <a:chExt cx="8763000" cy="54546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1834133"/>
              <a:ext cx="8763000" cy="54543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86206" y="2006345"/>
              <a:ext cx="5986780" cy="4885690"/>
            </a:xfrm>
            <a:custGeom>
              <a:avLst/>
              <a:gdLst/>
              <a:ahLst/>
              <a:cxnLst/>
              <a:rect l="l" t="t" r="r" b="b"/>
              <a:pathLst>
                <a:path w="5986780" h="4885690">
                  <a:moveTo>
                    <a:pt x="1047750" y="637032"/>
                  </a:moveTo>
                  <a:lnTo>
                    <a:pt x="990600" y="637032"/>
                  </a:lnTo>
                  <a:lnTo>
                    <a:pt x="990600" y="694182"/>
                  </a:lnTo>
                  <a:lnTo>
                    <a:pt x="990600" y="1018032"/>
                  </a:lnTo>
                  <a:lnTo>
                    <a:pt x="57150" y="1018032"/>
                  </a:lnTo>
                  <a:lnTo>
                    <a:pt x="57150" y="694182"/>
                  </a:lnTo>
                  <a:lnTo>
                    <a:pt x="990600" y="694182"/>
                  </a:lnTo>
                  <a:lnTo>
                    <a:pt x="990600" y="637032"/>
                  </a:lnTo>
                  <a:lnTo>
                    <a:pt x="0" y="637032"/>
                  </a:lnTo>
                  <a:lnTo>
                    <a:pt x="0" y="1075182"/>
                  </a:lnTo>
                  <a:lnTo>
                    <a:pt x="28194" y="1075182"/>
                  </a:lnTo>
                  <a:lnTo>
                    <a:pt x="57150" y="1075182"/>
                  </a:lnTo>
                  <a:lnTo>
                    <a:pt x="990600" y="1075182"/>
                  </a:lnTo>
                  <a:lnTo>
                    <a:pt x="1018794" y="1075182"/>
                  </a:lnTo>
                  <a:lnTo>
                    <a:pt x="1047750" y="1075182"/>
                  </a:lnTo>
                  <a:lnTo>
                    <a:pt x="1047750" y="637032"/>
                  </a:lnTo>
                  <a:close/>
                </a:path>
                <a:path w="5986780" h="4885690">
                  <a:moveTo>
                    <a:pt x="3234690" y="36576"/>
                  </a:moveTo>
                  <a:lnTo>
                    <a:pt x="3223260" y="0"/>
                  </a:lnTo>
                  <a:lnTo>
                    <a:pt x="1070610" y="668274"/>
                  </a:lnTo>
                  <a:lnTo>
                    <a:pt x="1082040" y="704850"/>
                  </a:lnTo>
                  <a:lnTo>
                    <a:pt x="3234690" y="36576"/>
                  </a:lnTo>
                  <a:close/>
                </a:path>
                <a:path w="5986780" h="4885690">
                  <a:moveTo>
                    <a:pt x="5314950" y="4066032"/>
                  </a:moveTo>
                  <a:lnTo>
                    <a:pt x="5257800" y="4066032"/>
                  </a:lnTo>
                  <a:lnTo>
                    <a:pt x="5257800" y="4123182"/>
                  </a:lnTo>
                  <a:lnTo>
                    <a:pt x="5257800" y="4828032"/>
                  </a:lnTo>
                  <a:lnTo>
                    <a:pt x="4552950" y="4828032"/>
                  </a:lnTo>
                  <a:lnTo>
                    <a:pt x="4552950" y="4123182"/>
                  </a:lnTo>
                  <a:lnTo>
                    <a:pt x="5257800" y="4123182"/>
                  </a:lnTo>
                  <a:lnTo>
                    <a:pt x="5257800" y="4066032"/>
                  </a:lnTo>
                  <a:lnTo>
                    <a:pt x="4519244" y="4066032"/>
                  </a:lnTo>
                  <a:lnTo>
                    <a:pt x="4514850" y="4062222"/>
                  </a:lnTo>
                  <a:lnTo>
                    <a:pt x="4502658" y="4052316"/>
                  </a:lnTo>
                  <a:lnTo>
                    <a:pt x="4355744" y="3925100"/>
                  </a:lnTo>
                  <a:lnTo>
                    <a:pt x="4281919" y="3861917"/>
                  </a:lnTo>
                  <a:lnTo>
                    <a:pt x="4244759" y="3830612"/>
                  </a:lnTo>
                  <a:lnTo>
                    <a:pt x="4207370" y="3799586"/>
                  </a:lnTo>
                  <a:lnTo>
                    <a:pt x="4169727" y="3768890"/>
                  </a:lnTo>
                  <a:lnTo>
                    <a:pt x="4131767" y="3738562"/>
                  </a:lnTo>
                  <a:lnTo>
                    <a:pt x="4093464" y="3708654"/>
                  </a:lnTo>
                  <a:lnTo>
                    <a:pt x="4048506" y="3674364"/>
                  </a:lnTo>
                  <a:lnTo>
                    <a:pt x="3980700" y="3626091"/>
                  </a:lnTo>
                  <a:lnTo>
                    <a:pt x="3934879" y="3595687"/>
                  </a:lnTo>
                  <a:lnTo>
                    <a:pt x="3842575" y="3535540"/>
                  </a:lnTo>
                  <a:lnTo>
                    <a:pt x="3797046" y="3504438"/>
                  </a:lnTo>
                  <a:lnTo>
                    <a:pt x="3717798" y="3449574"/>
                  </a:lnTo>
                  <a:lnTo>
                    <a:pt x="3677932" y="3422688"/>
                  </a:lnTo>
                  <a:lnTo>
                    <a:pt x="3637369" y="3396856"/>
                  </a:lnTo>
                  <a:lnTo>
                    <a:pt x="3596055" y="3372243"/>
                  </a:lnTo>
                  <a:lnTo>
                    <a:pt x="3553968" y="3348990"/>
                  </a:lnTo>
                  <a:lnTo>
                    <a:pt x="3509772" y="3326892"/>
                  </a:lnTo>
                  <a:lnTo>
                    <a:pt x="3464052" y="3307080"/>
                  </a:lnTo>
                  <a:lnTo>
                    <a:pt x="3394557" y="3283191"/>
                  </a:lnTo>
                  <a:lnTo>
                    <a:pt x="3347580" y="3270961"/>
                  </a:lnTo>
                  <a:lnTo>
                    <a:pt x="3299688" y="3261791"/>
                  </a:lnTo>
                  <a:lnTo>
                    <a:pt x="3251009" y="3255441"/>
                  </a:lnTo>
                  <a:lnTo>
                    <a:pt x="3201720" y="3251657"/>
                  </a:lnTo>
                  <a:lnTo>
                    <a:pt x="3152000" y="3250222"/>
                  </a:lnTo>
                  <a:lnTo>
                    <a:pt x="3101987" y="3250857"/>
                  </a:lnTo>
                  <a:lnTo>
                    <a:pt x="3051848" y="3253359"/>
                  </a:lnTo>
                  <a:lnTo>
                    <a:pt x="3001759" y="3257473"/>
                  </a:lnTo>
                  <a:lnTo>
                    <a:pt x="2951873" y="3262947"/>
                  </a:lnTo>
                  <a:lnTo>
                    <a:pt x="2902343" y="3269564"/>
                  </a:lnTo>
                  <a:lnTo>
                    <a:pt x="2853359" y="3277070"/>
                  </a:lnTo>
                  <a:lnTo>
                    <a:pt x="2805061" y="3285223"/>
                  </a:lnTo>
                  <a:lnTo>
                    <a:pt x="2757614" y="3293783"/>
                  </a:lnTo>
                  <a:lnTo>
                    <a:pt x="2711196" y="3302520"/>
                  </a:lnTo>
                  <a:lnTo>
                    <a:pt x="2634234" y="3318522"/>
                  </a:lnTo>
                  <a:lnTo>
                    <a:pt x="2556510" y="3336810"/>
                  </a:lnTo>
                  <a:lnTo>
                    <a:pt x="2478786" y="3357384"/>
                  </a:lnTo>
                  <a:lnTo>
                    <a:pt x="2429967" y="3370643"/>
                  </a:lnTo>
                  <a:lnTo>
                    <a:pt x="2381313" y="3384499"/>
                  </a:lnTo>
                  <a:lnTo>
                    <a:pt x="2332837" y="3398951"/>
                  </a:lnTo>
                  <a:lnTo>
                    <a:pt x="2284552" y="3414039"/>
                  </a:lnTo>
                  <a:lnTo>
                    <a:pt x="2236482" y="3429774"/>
                  </a:lnTo>
                  <a:lnTo>
                    <a:pt x="2188641" y="3446208"/>
                  </a:lnTo>
                  <a:lnTo>
                    <a:pt x="2141067" y="3463353"/>
                  </a:lnTo>
                  <a:lnTo>
                    <a:pt x="2093747" y="3481235"/>
                  </a:lnTo>
                  <a:lnTo>
                    <a:pt x="2046732" y="3499878"/>
                  </a:lnTo>
                  <a:lnTo>
                    <a:pt x="1983486" y="3527310"/>
                  </a:lnTo>
                  <a:lnTo>
                    <a:pt x="1921764" y="3556266"/>
                  </a:lnTo>
                  <a:lnTo>
                    <a:pt x="1876069" y="3578822"/>
                  </a:lnTo>
                  <a:lnTo>
                    <a:pt x="1830400" y="3602850"/>
                  </a:lnTo>
                  <a:lnTo>
                    <a:pt x="1784896" y="3628174"/>
                  </a:lnTo>
                  <a:lnTo>
                    <a:pt x="1739709" y="3654602"/>
                  </a:lnTo>
                  <a:lnTo>
                    <a:pt x="1694954" y="3682009"/>
                  </a:lnTo>
                  <a:lnTo>
                    <a:pt x="1650796" y="3710190"/>
                  </a:lnTo>
                  <a:lnTo>
                    <a:pt x="1607362" y="3739007"/>
                  </a:lnTo>
                  <a:lnTo>
                    <a:pt x="1564792" y="3768267"/>
                  </a:lnTo>
                  <a:lnTo>
                    <a:pt x="1523238" y="3797820"/>
                  </a:lnTo>
                  <a:lnTo>
                    <a:pt x="1469898" y="3836682"/>
                  </a:lnTo>
                  <a:lnTo>
                    <a:pt x="1364742" y="3915930"/>
                  </a:lnTo>
                  <a:lnTo>
                    <a:pt x="1261872" y="3997464"/>
                  </a:lnTo>
                  <a:lnTo>
                    <a:pt x="1176794" y="4066032"/>
                  </a:lnTo>
                  <a:lnTo>
                    <a:pt x="1143000" y="4066032"/>
                  </a:lnTo>
                  <a:lnTo>
                    <a:pt x="1143000" y="4123182"/>
                  </a:lnTo>
                  <a:lnTo>
                    <a:pt x="1143000" y="4751832"/>
                  </a:lnTo>
                  <a:lnTo>
                    <a:pt x="438150" y="4751832"/>
                  </a:lnTo>
                  <a:lnTo>
                    <a:pt x="438150" y="4123182"/>
                  </a:lnTo>
                  <a:lnTo>
                    <a:pt x="1143000" y="4123182"/>
                  </a:lnTo>
                  <a:lnTo>
                    <a:pt x="1143000" y="4066032"/>
                  </a:lnTo>
                  <a:lnTo>
                    <a:pt x="381000" y="4066032"/>
                  </a:lnTo>
                  <a:lnTo>
                    <a:pt x="381000" y="4808982"/>
                  </a:lnTo>
                  <a:lnTo>
                    <a:pt x="409194" y="4808982"/>
                  </a:lnTo>
                  <a:lnTo>
                    <a:pt x="438150" y="4808982"/>
                  </a:lnTo>
                  <a:lnTo>
                    <a:pt x="1143000" y="4808982"/>
                  </a:lnTo>
                  <a:lnTo>
                    <a:pt x="1171194" y="4808982"/>
                  </a:lnTo>
                  <a:lnTo>
                    <a:pt x="1200150" y="4808982"/>
                  </a:lnTo>
                  <a:lnTo>
                    <a:pt x="1200150" y="4095978"/>
                  </a:lnTo>
                  <a:lnTo>
                    <a:pt x="1285494" y="4027182"/>
                  </a:lnTo>
                  <a:lnTo>
                    <a:pt x="1388364" y="3946410"/>
                  </a:lnTo>
                  <a:lnTo>
                    <a:pt x="1492758" y="3867162"/>
                  </a:lnTo>
                  <a:lnTo>
                    <a:pt x="1545336" y="3828300"/>
                  </a:lnTo>
                  <a:lnTo>
                    <a:pt x="1588477" y="3797985"/>
                  </a:lnTo>
                  <a:lnTo>
                    <a:pt x="1632064" y="3768255"/>
                  </a:lnTo>
                  <a:lnTo>
                    <a:pt x="1676107" y="3739184"/>
                  </a:lnTo>
                  <a:lnTo>
                    <a:pt x="1720646" y="3710851"/>
                  </a:lnTo>
                  <a:lnTo>
                    <a:pt x="1765681" y="3683368"/>
                  </a:lnTo>
                  <a:lnTo>
                    <a:pt x="1811261" y="3656812"/>
                  </a:lnTo>
                  <a:lnTo>
                    <a:pt x="1857413" y="3631260"/>
                  </a:lnTo>
                  <a:lnTo>
                    <a:pt x="1904149" y="3606825"/>
                  </a:lnTo>
                  <a:lnTo>
                    <a:pt x="1951494" y="3583571"/>
                  </a:lnTo>
                  <a:lnTo>
                    <a:pt x="1999488" y="3561600"/>
                  </a:lnTo>
                  <a:lnTo>
                    <a:pt x="2061210" y="3534930"/>
                  </a:lnTo>
                  <a:lnTo>
                    <a:pt x="2141309" y="3504234"/>
                  </a:lnTo>
                  <a:lnTo>
                    <a:pt x="2190191" y="3486353"/>
                  </a:lnTo>
                  <a:lnTo>
                    <a:pt x="2239683" y="3469119"/>
                  </a:lnTo>
                  <a:lnTo>
                    <a:pt x="2289581" y="3452571"/>
                  </a:lnTo>
                  <a:lnTo>
                    <a:pt x="2339695" y="3436747"/>
                  </a:lnTo>
                  <a:lnTo>
                    <a:pt x="2389835" y="3421672"/>
                  </a:lnTo>
                  <a:lnTo>
                    <a:pt x="2439822" y="3407397"/>
                  </a:lnTo>
                  <a:lnTo>
                    <a:pt x="2489454" y="3393960"/>
                  </a:lnTo>
                  <a:lnTo>
                    <a:pt x="2565654" y="3374148"/>
                  </a:lnTo>
                  <a:lnTo>
                    <a:pt x="2642616" y="3355860"/>
                  </a:lnTo>
                  <a:lnTo>
                    <a:pt x="2719578" y="3339096"/>
                  </a:lnTo>
                  <a:lnTo>
                    <a:pt x="2767863" y="3330270"/>
                  </a:lnTo>
                  <a:lnTo>
                    <a:pt x="2817291" y="3321558"/>
                  </a:lnTo>
                  <a:lnTo>
                    <a:pt x="2867647" y="3313252"/>
                  </a:lnTo>
                  <a:lnTo>
                    <a:pt x="2918739" y="3305657"/>
                  </a:lnTo>
                  <a:lnTo>
                    <a:pt x="2970377" y="3299066"/>
                  </a:lnTo>
                  <a:lnTo>
                    <a:pt x="3022371" y="3293783"/>
                  </a:lnTo>
                  <a:lnTo>
                    <a:pt x="3074505" y="3290112"/>
                  </a:lnTo>
                  <a:lnTo>
                    <a:pt x="3126613" y="3288347"/>
                  </a:lnTo>
                  <a:lnTo>
                    <a:pt x="3178467" y="3288779"/>
                  </a:lnTo>
                  <a:lnTo>
                    <a:pt x="3229902" y="3291713"/>
                  </a:lnTo>
                  <a:lnTo>
                    <a:pt x="3280714" y="3297466"/>
                  </a:lnTo>
                  <a:lnTo>
                    <a:pt x="3330714" y="3306305"/>
                  </a:lnTo>
                  <a:lnTo>
                    <a:pt x="3379698" y="3318560"/>
                  </a:lnTo>
                  <a:lnTo>
                    <a:pt x="3427476" y="3334512"/>
                  </a:lnTo>
                  <a:lnTo>
                    <a:pt x="3472434" y="3352038"/>
                  </a:lnTo>
                  <a:lnTo>
                    <a:pt x="3515106" y="3371850"/>
                  </a:lnTo>
                  <a:lnTo>
                    <a:pt x="3577907" y="3405632"/>
                  </a:lnTo>
                  <a:lnTo>
                    <a:pt x="3618242" y="3429851"/>
                  </a:lnTo>
                  <a:lnTo>
                    <a:pt x="3657816" y="3455098"/>
                  </a:lnTo>
                  <a:lnTo>
                    <a:pt x="3696970" y="3481260"/>
                  </a:lnTo>
                  <a:lnTo>
                    <a:pt x="3736086" y="3508248"/>
                  </a:lnTo>
                  <a:lnTo>
                    <a:pt x="3774948" y="3535680"/>
                  </a:lnTo>
                  <a:lnTo>
                    <a:pt x="3814572" y="3563112"/>
                  </a:lnTo>
                  <a:lnTo>
                    <a:pt x="3862222" y="3594570"/>
                  </a:lnTo>
                  <a:lnTo>
                    <a:pt x="3909898" y="3624796"/>
                  </a:lnTo>
                  <a:lnTo>
                    <a:pt x="3957155" y="3655618"/>
                  </a:lnTo>
                  <a:lnTo>
                    <a:pt x="4025646" y="3704844"/>
                  </a:lnTo>
                  <a:lnTo>
                    <a:pt x="4070604" y="3739134"/>
                  </a:lnTo>
                  <a:lnTo>
                    <a:pt x="4112526" y="3771950"/>
                  </a:lnTo>
                  <a:lnTo>
                    <a:pt x="4154043" y="3805263"/>
                  </a:lnTo>
                  <a:lnTo>
                    <a:pt x="4195203" y="3839006"/>
                  </a:lnTo>
                  <a:lnTo>
                    <a:pt x="4236072" y="3873106"/>
                  </a:lnTo>
                  <a:lnTo>
                    <a:pt x="4276687" y="3907498"/>
                  </a:lnTo>
                  <a:lnTo>
                    <a:pt x="4317136" y="3942118"/>
                  </a:lnTo>
                  <a:lnTo>
                    <a:pt x="4490466" y="4091940"/>
                  </a:lnTo>
                  <a:lnTo>
                    <a:pt x="4495800" y="4096181"/>
                  </a:lnTo>
                  <a:lnTo>
                    <a:pt x="4495800" y="4885182"/>
                  </a:lnTo>
                  <a:lnTo>
                    <a:pt x="4523994" y="4885182"/>
                  </a:lnTo>
                  <a:lnTo>
                    <a:pt x="4552950" y="4885182"/>
                  </a:lnTo>
                  <a:lnTo>
                    <a:pt x="5257800" y="4885182"/>
                  </a:lnTo>
                  <a:lnTo>
                    <a:pt x="5285994" y="4885182"/>
                  </a:lnTo>
                  <a:lnTo>
                    <a:pt x="5314950" y="4885182"/>
                  </a:lnTo>
                  <a:lnTo>
                    <a:pt x="5314950" y="4066032"/>
                  </a:lnTo>
                  <a:close/>
                </a:path>
                <a:path w="5986780" h="4885690">
                  <a:moveTo>
                    <a:pt x="5986272" y="2392680"/>
                  </a:moveTo>
                  <a:lnTo>
                    <a:pt x="5958078" y="2367534"/>
                  </a:lnTo>
                  <a:lnTo>
                    <a:pt x="4514850" y="4031742"/>
                  </a:lnTo>
                  <a:lnTo>
                    <a:pt x="4543806" y="4056126"/>
                  </a:lnTo>
                  <a:lnTo>
                    <a:pt x="5986272" y="239268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238</a:t>
            </a:fld>
            <a:endParaRPr spc="-25" dirty="0"/>
          </a:p>
        </p:txBody>
      </p:sp>
      <p:sp>
        <p:nvSpPr>
          <p:cNvPr id="9" name="object 9"/>
          <p:cNvSpPr txBox="1"/>
          <p:nvPr/>
        </p:nvSpPr>
        <p:spPr>
          <a:xfrm>
            <a:off x="3606038" y="1345438"/>
            <a:ext cx="2920365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50" dirty="0">
                <a:solidFill>
                  <a:srgbClr val="70309F"/>
                </a:solidFill>
                <a:latin typeface="Trebuchet MS"/>
                <a:cs typeface="Trebuchet MS"/>
              </a:rPr>
              <a:t>Desencadenador</a:t>
            </a:r>
            <a:r>
              <a:rPr sz="1150" b="1" spc="-1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sz="1150" b="1" spc="-1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150" b="1" spc="50" dirty="0">
                <a:solidFill>
                  <a:srgbClr val="70309F"/>
                </a:solidFill>
                <a:latin typeface="Trebuchet MS"/>
                <a:cs typeface="Trebuchet MS"/>
              </a:rPr>
              <a:t>registro</a:t>
            </a:r>
            <a:r>
              <a:rPr sz="1150" b="1" spc="-1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sz="1150" b="1" spc="-10" dirty="0">
                <a:solidFill>
                  <a:srgbClr val="70309F"/>
                </a:solidFill>
                <a:latin typeface="Trebuchet MS"/>
                <a:cs typeface="Trebuchet MS"/>
              </a:rPr>
              <a:t> eventos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91000" y="1910333"/>
            <a:ext cx="2057400" cy="160210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99695" rIns="0" bIns="0" rtlCol="0">
            <a:spAutoFit/>
          </a:bodyPr>
          <a:lstStyle/>
          <a:p>
            <a:pPr marR="69850" algn="ctr">
              <a:lnSpc>
                <a:spcPct val="100000"/>
              </a:lnSpc>
              <a:spcBef>
                <a:spcPts val="785"/>
              </a:spcBef>
            </a:pPr>
            <a:r>
              <a:rPr sz="1900" spc="-10" dirty="0">
                <a:solidFill>
                  <a:srgbClr val="FF3300"/>
                </a:solidFill>
                <a:latin typeface="Arial Unicode MS"/>
                <a:cs typeface="Arial Unicode MS"/>
              </a:rPr>
              <a:t>Elementos</a:t>
            </a:r>
            <a:endParaRPr sz="1900">
              <a:latin typeface="Arial Unicode MS"/>
              <a:cs typeface="Arial Unicode MS"/>
            </a:endParaRPr>
          </a:p>
          <a:p>
            <a:pPr marL="384175">
              <a:lnSpc>
                <a:spcPct val="100000"/>
              </a:lnSpc>
              <a:spcBef>
                <a:spcPts val="200"/>
              </a:spcBef>
            </a:pPr>
            <a:r>
              <a:rPr sz="2300" spc="45" dirty="0">
                <a:solidFill>
                  <a:srgbClr val="FF3300"/>
                </a:solidFill>
                <a:latin typeface="Arial Unicode MS"/>
                <a:cs typeface="Arial Unicode MS"/>
              </a:rPr>
              <a:t>activar</a:t>
            </a:r>
            <a:endParaRPr sz="2300">
              <a:latin typeface="Arial Unicode MS"/>
              <a:cs typeface="Arial Unicode MS"/>
            </a:endParaRPr>
          </a:p>
          <a:p>
            <a:pPr marR="115570" algn="ctr">
              <a:lnSpc>
                <a:spcPct val="100000"/>
              </a:lnSpc>
              <a:spcBef>
                <a:spcPts val="720"/>
              </a:spcBef>
            </a:pPr>
            <a:r>
              <a:rPr sz="1700" dirty="0">
                <a:solidFill>
                  <a:srgbClr val="FF3300"/>
                </a:solidFill>
                <a:latin typeface="Arial Unicode MS"/>
                <a:cs typeface="Arial Unicode MS"/>
              </a:rPr>
              <a:t>viaje,</a:t>
            </a:r>
            <a:r>
              <a:rPr sz="1700" spc="80" dirty="0">
                <a:solidFill>
                  <a:srgbClr val="FF3300"/>
                </a:solidFill>
                <a:latin typeface="Arial Unicode MS"/>
                <a:cs typeface="Arial Unicode MS"/>
              </a:rPr>
              <a:t> </a:t>
            </a:r>
            <a:r>
              <a:rPr sz="1700" spc="50" dirty="0">
                <a:solidFill>
                  <a:srgbClr val="FF3300"/>
                </a:solidFill>
                <a:latin typeface="Arial Unicode MS"/>
                <a:cs typeface="Arial Unicode MS"/>
              </a:rPr>
              <a:t>abandono,</a:t>
            </a:r>
            <a:endParaRPr sz="1700">
              <a:latin typeface="Arial Unicode MS"/>
              <a:cs typeface="Arial Unicode MS"/>
            </a:endParaRPr>
          </a:p>
          <a:p>
            <a:pPr marL="545465">
              <a:lnSpc>
                <a:spcPct val="100000"/>
              </a:lnSpc>
              <a:spcBef>
                <a:spcPts val="540"/>
              </a:spcBef>
            </a:pPr>
            <a:r>
              <a:rPr sz="2000" spc="55" dirty="0">
                <a:solidFill>
                  <a:srgbClr val="FF3300"/>
                </a:solidFill>
                <a:latin typeface="Arial Unicode MS"/>
                <a:cs typeface="Arial Unicode MS"/>
              </a:rPr>
              <a:t>recoger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34200" y="4272534"/>
            <a:ext cx="2057400" cy="1371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4295" rIns="0" bIns="0" rtlCol="0">
            <a:spAutoFit/>
          </a:bodyPr>
          <a:lstStyle/>
          <a:p>
            <a:pPr marR="37465" algn="ctr">
              <a:lnSpc>
                <a:spcPct val="100000"/>
              </a:lnSpc>
              <a:spcBef>
                <a:spcPts val="585"/>
              </a:spcBef>
            </a:pPr>
            <a:r>
              <a:rPr sz="2100" spc="105" dirty="0">
                <a:solidFill>
                  <a:srgbClr val="FF3300"/>
                </a:solidFill>
                <a:latin typeface="Arial Unicode MS"/>
                <a:cs typeface="Arial Unicode MS"/>
              </a:rPr>
              <a:t>I/O</a:t>
            </a:r>
            <a:r>
              <a:rPr sz="2100" spc="-40" dirty="0">
                <a:solidFill>
                  <a:srgbClr val="FF3300"/>
                </a:solidFill>
                <a:latin typeface="Arial Unicode MS"/>
                <a:cs typeface="Arial Unicode MS"/>
              </a:rPr>
              <a:t> </a:t>
            </a:r>
            <a:r>
              <a:rPr sz="2100" spc="85" dirty="0">
                <a:solidFill>
                  <a:srgbClr val="FF3300"/>
                </a:solidFill>
                <a:latin typeface="Arial Unicode MS"/>
                <a:cs typeface="Arial Unicode MS"/>
              </a:rPr>
              <a:t>triggers</a:t>
            </a:r>
            <a:endParaRPr sz="2100">
              <a:latin typeface="Arial Unicode MS"/>
              <a:cs typeface="Arial Unicode MS"/>
            </a:endParaRPr>
          </a:p>
          <a:p>
            <a:pPr marR="68580" algn="ctr">
              <a:lnSpc>
                <a:spcPct val="100000"/>
              </a:lnSpc>
              <a:spcBef>
                <a:spcPts val="260"/>
              </a:spcBef>
            </a:pPr>
            <a:r>
              <a:rPr sz="2200" dirty="0">
                <a:solidFill>
                  <a:srgbClr val="FF3300"/>
                </a:solidFill>
                <a:latin typeface="Arial Unicode MS"/>
                <a:cs typeface="Arial Unicode MS"/>
              </a:rPr>
              <a:t>al</a:t>
            </a:r>
            <a:r>
              <a:rPr sz="2200" spc="45" dirty="0">
                <a:solidFill>
                  <a:srgbClr val="FF3300"/>
                </a:solidFill>
                <a:latin typeface="Arial Unicode MS"/>
                <a:cs typeface="Arial Unicode MS"/>
              </a:rPr>
              <a:t> </a:t>
            </a:r>
            <a:r>
              <a:rPr sz="2200" spc="50" dirty="0">
                <a:solidFill>
                  <a:srgbClr val="FF3300"/>
                </a:solidFill>
                <a:latin typeface="Arial Unicode MS"/>
                <a:cs typeface="Arial Unicode MS"/>
              </a:rPr>
              <a:t>recoger,</a:t>
            </a:r>
            <a:endParaRPr sz="2200">
              <a:latin typeface="Arial Unicode MS"/>
              <a:cs typeface="Arial Unicode MS"/>
            </a:endParaRPr>
          </a:p>
          <a:p>
            <a:pPr marR="45085" algn="ctr">
              <a:lnSpc>
                <a:spcPct val="100000"/>
              </a:lnSpc>
              <a:spcBef>
                <a:spcPts val="840"/>
              </a:spcBef>
            </a:pPr>
            <a:r>
              <a:rPr sz="1600" spc="50" dirty="0">
                <a:solidFill>
                  <a:srgbClr val="FF3300"/>
                </a:solidFill>
                <a:latin typeface="Arial Unicode MS"/>
                <a:cs typeface="Arial Unicode MS"/>
              </a:rPr>
              <a:t>Abandonar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1227" y="1554479"/>
            <a:ext cx="8164068" cy="566547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spc="-25" dirty="0"/>
              <a:pPr marL="38100">
                <a:lnSpc>
                  <a:spcPct val="100000"/>
                </a:lnSpc>
                <a:spcBef>
                  <a:spcPts val="155"/>
                </a:spcBef>
              </a:pPr>
              <a:t>239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952242" y="1238504"/>
            <a:ext cx="3937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50" dirty="0">
                <a:solidFill>
                  <a:srgbClr val="70309F"/>
                </a:solidFill>
                <a:latin typeface="Trebuchet MS"/>
                <a:cs typeface="Trebuchet MS"/>
              </a:rPr>
              <a:t>Visualización</a:t>
            </a:r>
            <a:r>
              <a:rPr sz="1800" b="1" spc="-7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sz="1800" b="1" spc="-6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75" dirty="0">
                <a:solidFill>
                  <a:srgbClr val="70309F"/>
                </a:solidFill>
                <a:latin typeface="Trebuchet MS"/>
                <a:cs typeface="Trebuchet MS"/>
              </a:rPr>
              <a:t>fasores</a:t>
            </a:r>
            <a:r>
              <a:rPr sz="1800" b="1" spc="-6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70309F"/>
                </a:solidFill>
                <a:latin typeface="Trebuchet MS"/>
                <a:cs typeface="Trebuchet MS"/>
              </a:rPr>
              <a:t>(vectores)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02634" y="6543084"/>
            <a:ext cx="3693795" cy="248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b="1" i="1" spc="-20" dirty="0">
                <a:solidFill>
                  <a:srgbClr val="ED3338"/>
                </a:solidFill>
                <a:latin typeface="Trebuchet MS"/>
                <a:cs typeface="Trebuchet MS"/>
              </a:rPr>
              <a:t>Todos</a:t>
            </a:r>
            <a:r>
              <a:rPr sz="1450" b="1" i="1" spc="-55" dirty="0">
                <a:solidFill>
                  <a:srgbClr val="ED3338"/>
                </a:solidFill>
                <a:latin typeface="Trebuchet MS"/>
                <a:cs typeface="Trebuchet MS"/>
              </a:rPr>
              <a:t> </a:t>
            </a:r>
            <a:r>
              <a:rPr sz="1450" b="1" i="1" dirty="0">
                <a:solidFill>
                  <a:srgbClr val="ED3338"/>
                </a:solidFill>
                <a:latin typeface="Trebuchet MS"/>
                <a:cs typeface="Trebuchet MS"/>
              </a:rPr>
              <a:t>los</a:t>
            </a:r>
            <a:r>
              <a:rPr sz="1450" b="1" i="1" spc="-50" dirty="0">
                <a:solidFill>
                  <a:srgbClr val="ED3338"/>
                </a:solidFill>
                <a:latin typeface="Trebuchet MS"/>
                <a:cs typeface="Trebuchet MS"/>
              </a:rPr>
              <a:t> </a:t>
            </a:r>
            <a:r>
              <a:rPr sz="1450" b="1" i="1" spc="-25" dirty="0">
                <a:solidFill>
                  <a:srgbClr val="ED3338"/>
                </a:solidFill>
                <a:latin typeface="Trebuchet MS"/>
                <a:cs typeface="Trebuchet MS"/>
              </a:rPr>
              <a:t>voltajes</a:t>
            </a:r>
            <a:r>
              <a:rPr sz="1450" b="1" i="1" spc="-55" dirty="0">
                <a:solidFill>
                  <a:srgbClr val="ED3338"/>
                </a:solidFill>
                <a:latin typeface="Trebuchet MS"/>
                <a:cs typeface="Trebuchet MS"/>
              </a:rPr>
              <a:t> </a:t>
            </a:r>
            <a:r>
              <a:rPr sz="1450" b="1" i="1" dirty="0">
                <a:solidFill>
                  <a:srgbClr val="ED3338"/>
                </a:solidFill>
                <a:latin typeface="Trebuchet MS"/>
                <a:cs typeface="Trebuchet MS"/>
              </a:rPr>
              <a:t>y</a:t>
            </a:r>
            <a:r>
              <a:rPr sz="1450" b="1" i="1" spc="-50" dirty="0">
                <a:solidFill>
                  <a:srgbClr val="ED3338"/>
                </a:solidFill>
                <a:latin typeface="Trebuchet MS"/>
                <a:cs typeface="Trebuchet MS"/>
              </a:rPr>
              <a:t> </a:t>
            </a:r>
            <a:r>
              <a:rPr sz="1450" b="1" i="1" dirty="0">
                <a:solidFill>
                  <a:srgbClr val="ED3338"/>
                </a:solidFill>
                <a:latin typeface="Trebuchet MS"/>
                <a:cs typeface="Trebuchet MS"/>
              </a:rPr>
              <a:t>corrientes</a:t>
            </a:r>
            <a:r>
              <a:rPr sz="1450" b="1" i="1" spc="-55" dirty="0">
                <a:solidFill>
                  <a:srgbClr val="ED3338"/>
                </a:solidFill>
                <a:latin typeface="Trebuchet MS"/>
                <a:cs typeface="Trebuchet MS"/>
              </a:rPr>
              <a:t> </a:t>
            </a:r>
            <a:r>
              <a:rPr sz="1450" b="1" i="1" spc="-10" dirty="0">
                <a:solidFill>
                  <a:srgbClr val="ED3338"/>
                </a:solidFill>
                <a:latin typeface="Trebuchet MS"/>
                <a:cs typeface="Trebuchet MS"/>
              </a:rPr>
              <a:t>adecuados</a:t>
            </a:r>
            <a:endParaRPr sz="14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4503" y="1600200"/>
            <a:ext cx="7552943" cy="561940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3138932" y="1258316"/>
            <a:ext cx="3937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50" dirty="0">
                <a:solidFill>
                  <a:srgbClr val="70309F"/>
                </a:solidFill>
                <a:latin typeface="Trebuchet MS"/>
                <a:cs typeface="Trebuchet MS"/>
              </a:rPr>
              <a:t>Visualización</a:t>
            </a:r>
            <a:r>
              <a:rPr sz="1800" b="1" spc="-7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sz="1800" b="1" spc="-6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75" dirty="0">
                <a:solidFill>
                  <a:srgbClr val="70309F"/>
                </a:solidFill>
                <a:latin typeface="Trebuchet MS"/>
                <a:cs typeface="Trebuchet MS"/>
              </a:rPr>
              <a:t>fasores</a:t>
            </a:r>
            <a:r>
              <a:rPr sz="1800" b="1" spc="-6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70309F"/>
                </a:solidFill>
                <a:latin typeface="Trebuchet MS"/>
                <a:cs typeface="Trebuchet MS"/>
              </a:rPr>
              <a:t>(vectores)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242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66364" y="6849560"/>
            <a:ext cx="2931160" cy="2800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50" b="1" i="1" dirty="0">
                <a:solidFill>
                  <a:srgbClr val="ED3338"/>
                </a:solidFill>
                <a:latin typeface="Trebuchet MS"/>
                <a:cs typeface="Trebuchet MS"/>
              </a:rPr>
              <a:t>Corriente</a:t>
            </a:r>
            <a:r>
              <a:rPr sz="1650" b="1" i="1" spc="-50" dirty="0">
                <a:solidFill>
                  <a:srgbClr val="ED3338"/>
                </a:solidFill>
                <a:latin typeface="Trebuchet MS"/>
                <a:cs typeface="Trebuchet MS"/>
              </a:rPr>
              <a:t> </a:t>
            </a:r>
            <a:r>
              <a:rPr sz="1650" b="1" i="1" dirty="0">
                <a:solidFill>
                  <a:srgbClr val="ED3338"/>
                </a:solidFill>
                <a:latin typeface="Trebuchet MS"/>
                <a:cs typeface="Trebuchet MS"/>
              </a:rPr>
              <a:t>Fase</a:t>
            </a:r>
            <a:r>
              <a:rPr sz="1650" b="1" i="1" spc="-45" dirty="0">
                <a:solidFill>
                  <a:srgbClr val="ED3338"/>
                </a:solidFill>
                <a:latin typeface="Trebuchet MS"/>
                <a:cs typeface="Trebuchet MS"/>
              </a:rPr>
              <a:t> </a:t>
            </a:r>
            <a:r>
              <a:rPr sz="1650" b="1" i="1" spc="90" dirty="0">
                <a:solidFill>
                  <a:srgbClr val="ED3338"/>
                </a:solidFill>
                <a:latin typeface="Trebuchet MS"/>
                <a:cs typeface="Trebuchet MS"/>
              </a:rPr>
              <a:t>A</a:t>
            </a:r>
            <a:r>
              <a:rPr sz="1650" b="1" i="1" spc="-50" dirty="0">
                <a:solidFill>
                  <a:srgbClr val="ED3338"/>
                </a:solidFill>
                <a:latin typeface="Trebuchet MS"/>
                <a:cs typeface="Trebuchet MS"/>
              </a:rPr>
              <a:t> </a:t>
            </a:r>
            <a:r>
              <a:rPr sz="1650" b="1" i="1" spc="-20" dirty="0">
                <a:solidFill>
                  <a:srgbClr val="ED3338"/>
                </a:solidFill>
                <a:latin typeface="Trebuchet MS"/>
                <a:cs typeface="Trebuchet MS"/>
              </a:rPr>
              <a:t>“Laminada”</a:t>
            </a:r>
            <a:endParaRPr sz="16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6551" y="1612480"/>
            <a:ext cx="8159750" cy="5695315"/>
            <a:chOff x="606551" y="1612480"/>
            <a:chExt cx="8159750" cy="56953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6551" y="1612480"/>
              <a:ext cx="8159495" cy="56950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261104" y="2586227"/>
              <a:ext cx="1391920" cy="1922780"/>
            </a:xfrm>
            <a:custGeom>
              <a:avLst/>
              <a:gdLst/>
              <a:ahLst/>
              <a:cxnLst/>
              <a:rect l="l" t="t" r="r" b="b"/>
              <a:pathLst>
                <a:path w="1391920" h="1922779">
                  <a:moveTo>
                    <a:pt x="1391412" y="9905"/>
                  </a:moveTo>
                  <a:lnTo>
                    <a:pt x="1331728" y="90328"/>
                  </a:lnTo>
                  <a:lnTo>
                    <a:pt x="1314788" y="139938"/>
                  </a:lnTo>
                  <a:lnTo>
                    <a:pt x="1298732" y="189919"/>
                  </a:lnTo>
                  <a:lnTo>
                    <a:pt x="1283610" y="240215"/>
                  </a:lnTo>
                  <a:lnTo>
                    <a:pt x="1269472" y="290770"/>
                  </a:lnTo>
                  <a:lnTo>
                    <a:pt x="1256367" y="341527"/>
                  </a:lnTo>
                  <a:lnTo>
                    <a:pt x="1244346" y="392429"/>
                  </a:lnTo>
                  <a:lnTo>
                    <a:pt x="1240536" y="410717"/>
                  </a:lnTo>
                  <a:lnTo>
                    <a:pt x="1235964" y="428243"/>
                  </a:lnTo>
                  <a:lnTo>
                    <a:pt x="1222395" y="488113"/>
                  </a:lnTo>
                  <a:lnTo>
                    <a:pt x="1208534" y="543931"/>
                  </a:lnTo>
                  <a:lnTo>
                    <a:pt x="1194196" y="596172"/>
                  </a:lnTo>
                  <a:lnTo>
                    <a:pt x="1179198" y="645312"/>
                  </a:lnTo>
                  <a:lnTo>
                    <a:pt x="1163356" y="691825"/>
                  </a:lnTo>
                  <a:lnTo>
                    <a:pt x="1146486" y="736186"/>
                  </a:lnTo>
                  <a:lnTo>
                    <a:pt x="1128405" y="778869"/>
                  </a:lnTo>
                  <a:lnTo>
                    <a:pt x="1108929" y="820350"/>
                  </a:lnTo>
                  <a:lnTo>
                    <a:pt x="1087874" y="861102"/>
                  </a:lnTo>
                  <a:lnTo>
                    <a:pt x="1065057" y="901601"/>
                  </a:lnTo>
                  <a:lnTo>
                    <a:pt x="1040295" y="942321"/>
                  </a:lnTo>
                  <a:lnTo>
                    <a:pt x="1013404" y="983738"/>
                  </a:lnTo>
                  <a:lnTo>
                    <a:pt x="984199" y="1026325"/>
                  </a:lnTo>
                  <a:lnTo>
                    <a:pt x="952498" y="1070558"/>
                  </a:lnTo>
                  <a:lnTo>
                    <a:pt x="918117" y="1116911"/>
                  </a:lnTo>
                  <a:lnTo>
                    <a:pt x="880872" y="1165859"/>
                  </a:lnTo>
                  <a:lnTo>
                    <a:pt x="859536" y="1192529"/>
                  </a:lnTo>
                  <a:lnTo>
                    <a:pt x="839724" y="1218437"/>
                  </a:lnTo>
                  <a:lnTo>
                    <a:pt x="829818" y="1230629"/>
                  </a:lnTo>
                  <a:lnTo>
                    <a:pt x="805957" y="1261408"/>
                  </a:lnTo>
                  <a:lnTo>
                    <a:pt x="781278" y="1291551"/>
                  </a:lnTo>
                  <a:lnTo>
                    <a:pt x="755723" y="1320952"/>
                  </a:lnTo>
                  <a:lnTo>
                    <a:pt x="729234" y="1349501"/>
                  </a:lnTo>
                  <a:lnTo>
                    <a:pt x="671470" y="1403360"/>
                  </a:lnTo>
                  <a:lnTo>
                    <a:pt x="601922" y="1465116"/>
                  </a:lnTo>
                  <a:lnTo>
                    <a:pt x="567800" y="1496584"/>
                  </a:lnTo>
                  <a:lnTo>
                    <a:pt x="534458" y="1529429"/>
                  </a:lnTo>
                  <a:lnTo>
                    <a:pt x="502158" y="1564385"/>
                  </a:lnTo>
                  <a:lnTo>
                    <a:pt x="445008" y="1627631"/>
                  </a:lnTo>
                  <a:lnTo>
                    <a:pt x="415290" y="1658111"/>
                  </a:lnTo>
                  <a:lnTo>
                    <a:pt x="378089" y="1694618"/>
                  </a:lnTo>
                  <a:lnTo>
                    <a:pt x="338293" y="1726858"/>
                  </a:lnTo>
                  <a:lnTo>
                    <a:pt x="296282" y="1755489"/>
                  </a:lnTo>
                  <a:lnTo>
                    <a:pt x="252438" y="1781168"/>
                  </a:lnTo>
                  <a:lnTo>
                    <a:pt x="207141" y="1804549"/>
                  </a:lnTo>
                  <a:lnTo>
                    <a:pt x="160773" y="1826291"/>
                  </a:lnTo>
                  <a:lnTo>
                    <a:pt x="113714" y="1847048"/>
                  </a:lnTo>
                  <a:lnTo>
                    <a:pt x="66346" y="1867477"/>
                  </a:lnTo>
                  <a:lnTo>
                    <a:pt x="12192" y="1891283"/>
                  </a:lnTo>
                  <a:lnTo>
                    <a:pt x="0" y="1897379"/>
                  </a:lnTo>
                  <a:lnTo>
                    <a:pt x="12954" y="1922525"/>
                  </a:lnTo>
                  <a:lnTo>
                    <a:pt x="18288" y="1920239"/>
                  </a:lnTo>
                  <a:lnTo>
                    <a:pt x="23622" y="1917191"/>
                  </a:lnTo>
                  <a:lnTo>
                    <a:pt x="37338" y="1911095"/>
                  </a:lnTo>
                  <a:lnTo>
                    <a:pt x="85905" y="1890446"/>
                  </a:lnTo>
                  <a:lnTo>
                    <a:pt x="134340" y="1869409"/>
                  </a:lnTo>
                  <a:lnTo>
                    <a:pt x="182470" y="1847689"/>
                  </a:lnTo>
                  <a:lnTo>
                    <a:pt x="230124" y="1824989"/>
                  </a:lnTo>
                  <a:lnTo>
                    <a:pt x="275844" y="1800605"/>
                  </a:lnTo>
                  <a:lnTo>
                    <a:pt x="319422" y="1774925"/>
                  </a:lnTo>
                  <a:lnTo>
                    <a:pt x="360611" y="1745541"/>
                  </a:lnTo>
                  <a:lnTo>
                    <a:pt x="399421" y="1713020"/>
                  </a:lnTo>
                  <a:lnTo>
                    <a:pt x="435864" y="1677923"/>
                  </a:lnTo>
                  <a:lnTo>
                    <a:pt x="465582" y="1646681"/>
                  </a:lnTo>
                  <a:lnTo>
                    <a:pt x="494538" y="1615439"/>
                  </a:lnTo>
                  <a:lnTo>
                    <a:pt x="522732" y="1584197"/>
                  </a:lnTo>
                  <a:lnTo>
                    <a:pt x="551688" y="1552955"/>
                  </a:lnTo>
                  <a:lnTo>
                    <a:pt x="588546" y="1516056"/>
                  </a:lnTo>
                  <a:lnTo>
                    <a:pt x="626807" y="1481001"/>
                  </a:lnTo>
                  <a:lnTo>
                    <a:pt x="704408" y="1412437"/>
                  </a:lnTo>
                  <a:lnTo>
                    <a:pt x="742188" y="1376933"/>
                  </a:lnTo>
                  <a:lnTo>
                    <a:pt x="785010" y="1331306"/>
                  </a:lnTo>
                  <a:lnTo>
                    <a:pt x="811429" y="1300033"/>
                  </a:lnTo>
                  <a:lnTo>
                    <a:pt x="836946" y="1267968"/>
                  </a:lnTo>
                  <a:lnTo>
                    <a:pt x="861822" y="1235963"/>
                  </a:lnTo>
                  <a:lnTo>
                    <a:pt x="872490" y="1223771"/>
                  </a:lnTo>
                  <a:lnTo>
                    <a:pt x="882396" y="1210055"/>
                  </a:lnTo>
                  <a:lnTo>
                    <a:pt x="893064" y="1197101"/>
                  </a:lnTo>
                  <a:lnTo>
                    <a:pt x="903732" y="1183385"/>
                  </a:lnTo>
                  <a:lnTo>
                    <a:pt x="961888" y="1106065"/>
                  </a:lnTo>
                  <a:lnTo>
                    <a:pt x="995658" y="1059565"/>
                  </a:lnTo>
                  <a:lnTo>
                    <a:pt x="1026593" y="1015213"/>
                  </a:lnTo>
                  <a:lnTo>
                    <a:pt x="1054905" y="972533"/>
                  </a:lnTo>
                  <a:lnTo>
                    <a:pt x="1080809" y="931046"/>
                  </a:lnTo>
                  <a:lnTo>
                    <a:pt x="1104519" y="890274"/>
                  </a:lnTo>
                  <a:lnTo>
                    <a:pt x="1126247" y="849741"/>
                  </a:lnTo>
                  <a:lnTo>
                    <a:pt x="1146209" y="808967"/>
                  </a:lnTo>
                  <a:lnTo>
                    <a:pt x="1164619" y="767476"/>
                  </a:lnTo>
                  <a:lnTo>
                    <a:pt x="1181689" y="724789"/>
                  </a:lnTo>
                  <a:lnTo>
                    <a:pt x="1197634" y="680430"/>
                  </a:lnTo>
                  <a:lnTo>
                    <a:pt x="1212668" y="633919"/>
                  </a:lnTo>
                  <a:lnTo>
                    <a:pt x="1227004" y="584780"/>
                  </a:lnTo>
                  <a:lnTo>
                    <a:pt x="1240857" y="532535"/>
                  </a:lnTo>
                  <a:lnTo>
                    <a:pt x="1254440" y="476705"/>
                  </a:lnTo>
                  <a:lnTo>
                    <a:pt x="1267968" y="416813"/>
                  </a:lnTo>
                  <a:lnTo>
                    <a:pt x="1272540" y="399287"/>
                  </a:lnTo>
                  <a:lnTo>
                    <a:pt x="1287845" y="333724"/>
                  </a:lnTo>
                  <a:lnTo>
                    <a:pt x="1300375" y="285952"/>
                  </a:lnTo>
                  <a:lnTo>
                    <a:pt x="1313871" y="238443"/>
                  </a:lnTo>
                  <a:lnTo>
                    <a:pt x="1328265" y="191199"/>
                  </a:lnTo>
                  <a:lnTo>
                    <a:pt x="1343492" y="144220"/>
                  </a:lnTo>
                  <a:lnTo>
                    <a:pt x="1359483" y="97504"/>
                  </a:lnTo>
                  <a:lnTo>
                    <a:pt x="1383792" y="29717"/>
                  </a:lnTo>
                  <a:lnTo>
                    <a:pt x="1391412" y="99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434582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65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400" b="1" spc="-94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950" b="1" spc="4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1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25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35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17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950" b="1" spc="-35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5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-10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95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950" b="1" spc="-22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950" b="1" spc="-4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950" b="1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950" b="1" spc="-34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-15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950" b="1" spc="-29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950" b="1" spc="-25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5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1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000" b="1" spc="-4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950" b="1" spc="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45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000" b="1" spc="-6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950" b="1" spc="-43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000" b="1" spc="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950" b="1" spc="-3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000" b="1" spc="-19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950" b="1" spc="-459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300" b="1" spc="-6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000" b="1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000" b="1" spc="-3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00" b="1" spc="45" dirty="0">
                <a:solidFill>
                  <a:srgbClr val="FFFFFF"/>
                </a:solidFill>
                <a:latin typeface="Trebuchet MS"/>
                <a:cs typeface="Trebuchet MS"/>
              </a:rPr>
              <a:t>ari</a:t>
            </a:r>
            <a:r>
              <a:rPr sz="1300" b="1" spc="-250" dirty="0">
                <a:solidFill>
                  <a:srgbClr val="FFFFFF"/>
                </a:solidFill>
                <a:latin typeface="Trebuchet MS"/>
                <a:cs typeface="Trebuchet MS"/>
              </a:rPr>
              <a:t>z</a:t>
            </a:r>
            <a:r>
              <a:rPr sz="2400" b="1" spc="-96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300" b="1" spc="4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300" b="1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32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6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05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47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96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58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400" b="1" spc="-62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63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136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65" dirty="0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sz="1400" b="1" spc="-21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b="1" spc="-1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8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39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95" dirty="0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55061" y="1184147"/>
            <a:ext cx="506920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75" dirty="0">
                <a:solidFill>
                  <a:srgbClr val="70309F"/>
                </a:solidFill>
                <a:latin typeface="Trebuchet MS"/>
                <a:cs typeface="Trebuchet MS"/>
              </a:rPr>
              <a:t>Gráficos</a:t>
            </a:r>
            <a:r>
              <a:rPr sz="2300" b="1" spc="-7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300" b="1" dirty="0">
                <a:solidFill>
                  <a:srgbClr val="70309F"/>
                </a:solidFill>
                <a:latin typeface="Trebuchet MS"/>
                <a:cs typeface="Trebuchet MS"/>
              </a:rPr>
              <a:t>RX:</a:t>
            </a:r>
            <a:r>
              <a:rPr sz="2300" b="1" spc="-7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300" b="1" spc="80" dirty="0">
                <a:solidFill>
                  <a:srgbClr val="70309F"/>
                </a:solidFill>
                <a:latin typeface="Trebuchet MS"/>
                <a:cs typeface="Trebuchet MS"/>
              </a:rPr>
              <a:t>pérdida</a:t>
            </a:r>
            <a:r>
              <a:rPr sz="2300" b="1" spc="-7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300" b="1" spc="65" dirty="0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sz="2300" b="1" spc="-7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300" b="1" spc="125" dirty="0">
                <a:solidFill>
                  <a:srgbClr val="70309F"/>
                </a:solidFill>
                <a:latin typeface="Trebuchet MS"/>
                <a:cs typeface="Trebuchet MS"/>
              </a:rPr>
              <a:t>campo</a:t>
            </a:r>
            <a:r>
              <a:rPr sz="2300" b="1" spc="-7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300" b="1" spc="-20" dirty="0">
                <a:solidFill>
                  <a:srgbClr val="70309F"/>
                </a:solidFill>
                <a:latin typeface="Trebuchet MS"/>
                <a:cs typeface="Trebuchet MS"/>
              </a:rPr>
              <a:t>(40)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243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63750" y="6924542"/>
            <a:ext cx="5875655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i="1" dirty="0">
                <a:latin typeface="Trebuchet MS"/>
                <a:cs typeface="Trebuchet MS"/>
              </a:rPr>
              <a:t>Brinda</a:t>
            </a:r>
            <a:r>
              <a:rPr sz="1550" i="1" spc="-30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la</a:t>
            </a:r>
            <a:r>
              <a:rPr sz="1550" i="1" spc="-2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capacidad</a:t>
            </a:r>
            <a:r>
              <a:rPr sz="1550" i="1" spc="-2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de</a:t>
            </a:r>
            <a:r>
              <a:rPr sz="1550" i="1" spc="-25" dirty="0">
                <a:latin typeface="Trebuchet MS"/>
                <a:cs typeface="Trebuchet MS"/>
              </a:rPr>
              <a:t> </a:t>
            </a:r>
            <a:r>
              <a:rPr sz="1550" i="1" spc="-35" dirty="0">
                <a:latin typeface="Trebuchet MS"/>
                <a:cs typeface="Trebuchet MS"/>
              </a:rPr>
              <a:t>verificar</a:t>
            </a:r>
            <a:r>
              <a:rPr sz="1550" i="1" spc="-25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la</a:t>
            </a:r>
            <a:r>
              <a:rPr sz="1550" i="1" spc="-3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configuración</a:t>
            </a:r>
            <a:r>
              <a:rPr sz="1550" i="1" spc="-2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y</a:t>
            </a:r>
            <a:r>
              <a:rPr sz="1550" i="1" spc="-2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ver</a:t>
            </a:r>
            <a:r>
              <a:rPr sz="1550" i="1" spc="-2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las</a:t>
            </a:r>
            <a:r>
              <a:rPr sz="1550" i="1" spc="-25" dirty="0">
                <a:latin typeface="Trebuchet MS"/>
                <a:cs typeface="Trebuchet MS"/>
              </a:rPr>
              <a:t> </a:t>
            </a:r>
            <a:r>
              <a:rPr sz="1550" i="1" spc="-10" dirty="0">
                <a:latin typeface="Trebuchet MS"/>
                <a:cs typeface="Trebuchet MS"/>
              </a:rPr>
              <a:t>pruebas</a:t>
            </a:r>
            <a:endParaRPr sz="15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840739" y="961897"/>
            <a:ext cx="6167120" cy="5864225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301625">
              <a:lnSpc>
                <a:spcPct val="100000"/>
              </a:lnSpc>
              <a:spcBef>
                <a:spcPts val="1450"/>
              </a:spcBef>
            </a:pPr>
            <a:r>
              <a:rPr sz="2700" b="1" spc="110" dirty="0">
                <a:solidFill>
                  <a:srgbClr val="70309F"/>
                </a:solidFill>
                <a:latin typeface="Trebuchet MS"/>
                <a:cs typeface="Trebuchet MS"/>
              </a:rPr>
              <a:t>Oscilografía</a:t>
            </a:r>
            <a:endParaRPr sz="2700">
              <a:latin typeface="Trebuchet MS"/>
              <a:cs typeface="Trebuchet MS"/>
            </a:endParaRPr>
          </a:p>
          <a:p>
            <a:pPr marL="355600" marR="1112520" indent="-343535">
              <a:lnSpc>
                <a:spcPct val="102499"/>
              </a:lnSpc>
              <a:spcBef>
                <a:spcPts val="940"/>
              </a:spcBef>
              <a:buSzPct val="117647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700" b="1" spc="70" dirty="0">
                <a:latin typeface="Trebuchet MS"/>
                <a:cs typeface="Trebuchet MS"/>
              </a:rPr>
              <a:t>Determine</a:t>
            </a:r>
            <a:r>
              <a:rPr sz="1700" b="1" spc="-45" dirty="0">
                <a:latin typeface="Trebuchet MS"/>
                <a:cs typeface="Trebuchet MS"/>
              </a:rPr>
              <a:t> </a:t>
            </a:r>
            <a:r>
              <a:rPr sz="1700" b="1" spc="60" dirty="0">
                <a:latin typeface="Trebuchet MS"/>
                <a:cs typeface="Trebuchet MS"/>
              </a:rPr>
              <a:t>si</a:t>
            </a:r>
            <a:r>
              <a:rPr sz="1700" b="1" spc="-40" dirty="0">
                <a:latin typeface="Trebuchet MS"/>
                <a:cs typeface="Trebuchet MS"/>
              </a:rPr>
              <a:t> </a:t>
            </a:r>
            <a:r>
              <a:rPr sz="1700" b="1" dirty="0">
                <a:latin typeface="Trebuchet MS"/>
                <a:cs typeface="Trebuchet MS"/>
              </a:rPr>
              <a:t>el</a:t>
            </a:r>
            <a:r>
              <a:rPr sz="1700" b="1" spc="-40" dirty="0">
                <a:latin typeface="Trebuchet MS"/>
                <a:cs typeface="Trebuchet MS"/>
              </a:rPr>
              <a:t> </a:t>
            </a:r>
            <a:r>
              <a:rPr sz="1700" b="1" dirty="0">
                <a:latin typeface="Trebuchet MS"/>
                <a:cs typeface="Trebuchet MS"/>
              </a:rPr>
              <a:t>relé</a:t>
            </a:r>
            <a:r>
              <a:rPr sz="1700" b="1" spc="-45" dirty="0">
                <a:latin typeface="Trebuchet MS"/>
                <a:cs typeface="Trebuchet MS"/>
              </a:rPr>
              <a:t> </a:t>
            </a:r>
            <a:r>
              <a:rPr sz="1700" b="1" spc="50" dirty="0">
                <a:latin typeface="Trebuchet MS"/>
                <a:cs typeface="Trebuchet MS"/>
              </a:rPr>
              <a:t>y</a:t>
            </a:r>
            <a:r>
              <a:rPr sz="1700" b="1" spc="-40" dirty="0">
                <a:latin typeface="Trebuchet MS"/>
                <a:cs typeface="Trebuchet MS"/>
              </a:rPr>
              <a:t> </a:t>
            </a:r>
            <a:r>
              <a:rPr sz="1700" b="1" dirty="0">
                <a:latin typeface="Trebuchet MS"/>
                <a:cs typeface="Trebuchet MS"/>
              </a:rPr>
              <a:t>el</a:t>
            </a:r>
            <a:r>
              <a:rPr sz="1700" b="1" spc="-40" dirty="0">
                <a:latin typeface="Trebuchet MS"/>
                <a:cs typeface="Trebuchet MS"/>
              </a:rPr>
              <a:t> </a:t>
            </a:r>
            <a:r>
              <a:rPr sz="1700" b="1" spc="75" dirty="0">
                <a:latin typeface="Trebuchet MS"/>
                <a:cs typeface="Trebuchet MS"/>
              </a:rPr>
              <a:t>disyuntor</a:t>
            </a:r>
            <a:r>
              <a:rPr sz="1700" b="1" spc="-45" dirty="0">
                <a:latin typeface="Trebuchet MS"/>
                <a:cs typeface="Trebuchet MS"/>
              </a:rPr>
              <a:t> </a:t>
            </a:r>
            <a:r>
              <a:rPr sz="1700" b="1" spc="60" dirty="0">
                <a:latin typeface="Trebuchet MS"/>
                <a:cs typeface="Trebuchet MS"/>
              </a:rPr>
              <a:t>operaron </a:t>
            </a:r>
            <a:r>
              <a:rPr sz="1700" b="1" spc="50" dirty="0">
                <a:latin typeface="Trebuchet MS"/>
                <a:cs typeface="Trebuchet MS"/>
              </a:rPr>
              <a:t>correctamente</a:t>
            </a:r>
            <a:endParaRPr sz="1700">
              <a:latin typeface="Trebuchet MS"/>
              <a:cs typeface="Trebuchet MS"/>
            </a:endParaRPr>
          </a:p>
          <a:p>
            <a:pPr marL="588010" lvl="1" indent="-118745">
              <a:lnSpc>
                <a:spcPct val="100000"/>
              </a:lnSpc>
              <a:spcBef>
                <a:spcPts val="700"/>
              </a:spcBef>
              <a:buChar char="-"/>
              <a:tabLst>
                <a:tab pos="588645" algn="l"/>
              </a:tabLst>
            </a:pPr>
            <a:r>
              <a:rPr sz="1600" spc="60" dirty="0">
                <a:latin typeface="Arial Unicode MS"/>
                <a:cs typeface="Arial Unicode MS"/>
              </a:rPr>
              <a:t>Identificar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75" dirty="0">
                <a:latin typeface="Arial Unicode MS"/>
                <a:cs typeface="Arial Unicode MS"/>
              </a:rPr>
              <a:t>problema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relé,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75" dirty="0">
                <a:latin typeface="Arial Unicode MS"/>
                <a:cs typeface="Arial Unicode MS"/>
              </a:rPr>
              <a:t>control</a:t>
            </a:r>
            <a:r>
              <a:rPr sz="1600" spc="25" dirty="0">
                <a:latin typeface="Arial Unicode MS"/>
                <a:cs typeface="Arial Unicode MS"/>
              </a:rPr>
              <a:t> </a:t>
            </a:r>
            <a:r>
              <a:rPr sz="1600" spc="70" dirty="0">
                <a:latin typeface="Arial Unicode MS"/>
                <a:cs typeface="Arial Unicode MS"/>
              </a:rPr>
              <a:t>o</a:t>
            </a:r>
            <a:r>
              <a:rPr sz="1600" spc="2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disyuntor</a:t>
            </a:r>
            <a:endParaRPr sz="1600">
              <a:latin typeface="Arial Unicode MS"/>
              <a:cs typeface="Arial Unicode MS"/>
            </a:endParaRPr>
          </a:p>
          <a:p>
            <a:pPr marL="469900" marR="813435" lvl="1">
              <a:lnSpc>
                <a:spcPct val="112500"/>
              </a:lnSpc>
              <a:spcBef>
                <a:spcPts val="480"/>
              </a:spcBef>
              <a:buChar char="-"/>
              <a:tabLst>
                <a:tab pos="588645" algn="l"/>
              </a:tabLst>
            </a:pPr>
            <a:r>
              <a:rPr sz="1600" dirty="0">
                <a:latin typeface="Arial Unicode MS"/>
                <a:cs typeface="Arial Unicode MS"/>
              </a:rPr>
              <a:t>Los</a:t>
            </a:r>
            <a:r>
              <a:rPr sz="1600" spc="-15" dirty="0">
                <a:latin typeface="Arial Unicode MS"/>
                <a:cs typeface="Arial Unicode MS"/>
              </a:rPr>
              <a:t> </a:t>
            </a:r>
            <a:r>
              <a:rPr sz="1600" spc="55" dirty="0">
                <a:latin typeface="Arial Unicode MS"/>
                <a:cs typeface="Arial Unicode MS"/>
              </a:rPr>
              <a:t>generadores</a:t>
            </a:r>
            <a:r>
              <a:rPr sz="1600" spc="-10" dirty="0">
                <a:latin typeface="Arial Unicode MS"/>
                <a:cs typeface="Arial Unicode MS"/>
              </a:rPr>
              <a:t> </a:t>
            </a:r>
            <a:r>
              <a:rPr sz="1600" spc="60" dirty="0">
                <a:latin typeface="Arial Unicode MS"/>
                <a:cs typeface="Arial Unicode MS"/>
              </a:rPr>
              <a:t>experimentan</a:t>
            </a:r>
            <a:r>
              <a:rPr sz="1600" spc="-1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fallas/condiciones anormales</a:t>
            </a:r>
            <a:endParaRPr sz="1600">
              <a:latin typeface="Arial Unicode MS"/>
              <a:cs typeface="Arial Unicode MS"/>
            </a:endParaRPr>
          </a:p>
          <a:p>
            <a:pPr marL="927100">
              <a:lnSpc>
                <a:spcPct val="100000"/>
              </a:lnSpc>
              <a:spcBef>
                <a:spcPts val="320"/>
              </a:spcBef>
              <a:tabLst>
                <a:tab pos="1155065" algn="l"/>
              </a:tabLst>
            </a:pPr>
            <a:r>
              <a:rPr sz="2000" spc="-50" dirty="0">
                <a:latin typeface="Arial Unicode MS"/>
                <a:cs typeface="Arial Unicode MS"/>
              </a:rPr>
              <a:t>-</a:t>
            </a:r>
            <a:r>
              <a:rPr sz="2000" dirty="0">
                <a:latin typeface="Arial Unicode MS"/>
                <a:cs typeface="Arial Unicode MS"/>
              </a:rPr>
              <a:t>	</a:t>
            </a:r>
            <a:r>
              <a:rPr sz="1700" spc="-145" dirty="0">
                <a:latin typeface="Arial Unicode MS"/>
                <a:cs typeface="Arial Unicode MS"/>
              </a:rPr>
              <a:t>¿En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la </a:t>
            </a:r>
            <a:r>
              <a:rPr sz="1700" spc="70" dirty="0">
                <a:latin typeface="Arial Unicode MS"/>
                <a:cs typeface="Arial Unicode MS"/>
              </a:rPr>
              <a:t>máquina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spc="75" dirty="0">
                <a:latin typeface="Arial Unicode MS"/>
                <a:cs typeface="Arial Unicode MS"/>
              </a:rPr>
              <a:t>o</a:t>
            </a:r>
            <a:r>
              <a:rPr sz="1700" dirty="0">
                <a:latin typeface="Arial Unicode MS"/>
                <a:cs typeface="Arial Unicode MS"/>
              </a:rPr>
              <a:t> </a:t>
            </a:r>
            <a:r>
              <a:rPr sz="1700" spc="55" dirty="0">
                <a:latin typeface="Arial Unicode MS"/>
                <a:cs typeface="Arial Unicode MS"/>
              </a:rPr>
              <a:t>en</a:t>
            </a:r>
            <a:r>
              <a:rPr sz="1700" spc="-5" dirty="0">
                <a:latin typeface="Arial Unicode MS"/>
                <a:cs typeface="Arial Unicode MS"/>
              </a:rPr>
              <a:t> </a:t>
            </a:r>
            <a:r>
              <a:rPr sz="1700" dirty="0">
                <a:latin typeface="Arial Unicode MS"/>
                <a:cs typeface="Arial Unicode MS"/>
              </a:rPr>
              <a:t>el </a:t>
            </a:r>
            <a:r>
              <a:rPr sz="1700" spc="-10" dirty="0">
                <a:latin typeface="Arial Unicode MS"/>
                <a:cs typeface="Arial Unicode MS"/>
              </a:rPr>
              <a:t>sistema?</a:t>
            </a:r>
            <a:endParaRPr sz="17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240"/>
              </a:spcBef>
              <a:buSzPct val="142857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sz="1400" b="1" dirty="0">
                <a:latin typeface="Trebuchet MS"/>
                <a:cs typeface="Trebuchet MS"/>
              </a:rPr>
              <a:t>Vuelta</a:t>
            </a:r>
            <a:r>
              <a:rPr sz="1400" b="1" spc="70" dirty="0">
                <a:latin typeface="Trebuchet MS"/>
                <a:cs typeface="Trebuchet MS"/>
              </a:rPr>
              <a:t> </a:t>
            </a:r>
            <a:r>
              <a:rPr sz="1400" b="1" spc="50" dirty="0">
                <a:latin typeface="Trebuchet MS"/>
                <a:cs typeface="Trebuchet MS"/>
              </a:rPr>
              <a:t>al</a:t>
            </a:r>
            <a:r>
              <a:rPr sz="1400" b="1" spc="75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servicio</a:t>
            </a:r>
            <a:r>
              <a:rPr sz="1400" b="1" spc="75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del</a:t>
            </a:r>
            <a:r>
              <a:rPr sz="1400" b="1" spc="75" dirty="0">
                <a:latin typeface="Trebuchet MS"/>
                <a:cs typeface="Trebuchet MS"/>
              </a:rPr>
              <a:t> </a:t>
            </a:r>
            <a:r>
              <a:rPr sz="1400" b="1" spc="65" dirty="0">
                <a:latin typeface="Trebuchet MS"/>
                <a:cs typeface="Trebuchet MS"/>
              </a:rPr>
              <a:t>generador</a:t>
            </a:r>
            <a:r>
              <a:rPr sz="1400" b="1" spc="7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de</a:t>
            </a:r>
            <a:r>
              <a:rPr sz="1400" b="1" spc="75" dirty="0">
                <a:latin typeface="Trebuchet MS"/>
                <a:cs typeface="Trebuchet MS"/>
              </a:rPr>
              <a:t> </a:t>
            </a:r>
            <a:r>
              <a:rPr sz="1400" b="1" spc="-10" dirty="0">
                <a:latin typeface="Trebuchet MS"/>
                <a:cs typeface="Trebuchet MS"/>
              </a:rPr>
              <a:t>velocidad</a:t>
            </a:r>
            <a:endParaRPr sz="1400">
              <a:latin typeface="Trebuchet MS"/>
              <a:cs typeface="Trebuchet MS"/>
            </a:endParaRPr>
          </a:p>
          <a:p>
            <a:pPr marL="580390" lvl="1" indent="-111125">
              <a:lnSpc>
                <a:spcPct val="100000"/>
              </a:lnSpc>
              <a:spcBef>
                <a:spcPts val="740"/>
              </a:spcBef>
              <a:buChar char="-"/>
              <a:tabLst>
                <a:tab pos="581025" algn="l"/>
              </a:tabLst>
            </a:pPr>
            <a:r>
              <a:rPr sz="1500" spc="55" dirty="0">
                <a:latin typeface="Arial Unicode MS"/>
                <a:cs typeface="Arial Unicode MS"/>
              </a:rPr>
              <a:t>Identificar</a:t>
            </a:r>
            <a:r>
              <a:rPr sz="1500" spc="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80" dirty="0">
                <a:latin typeface="Arial Unicode MS"/>
                <a:cs typeface="Arial Unicode MS"/>
              </a:rPr>
              <a:t>tipo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5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prueba</a:t>
            </a:r>
            <a:r>
              <a:rPr sz="1500" spc="10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necesaria</a:t>
            </a:r>
            <a:endParaRPr sz="1500">
              <a:latin typeface="Arial Unicode MS"/>
              <a:cs typeface="Arial Unicode MS"/>
            </a:endParaRPr>
          </a:p>
          <a:p>
            <a:pPr marL="580390" lvl="1" indent="-111125">
              <a:lnSpc>
                <a:spcPct val="100000"/>
              </a:lnSpc>
              <a:spcBef>
                <a:spcPts val="840"/>
              </a:spcBef>
              <a:buChar char="-"/>
              <a:tabLst>
                <a:tab pos="581025" algn="l"/>
              </a:tabLst>
            </a:pPr>
            <a:r>
              <a:rPr sz="1500" spc="55" dirty="0">
                <a:latin typeface="Arial Unicode MS"/>
                <a:cs typeface="Arial Unicode MS"/>
              </a:rPr>
              <a:t>Proporcionar</a:t>
            </a:r>
            <a:r>
              <a:rPr sz="1500" spc="20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datos</a:t>
            </a:r>
            <a:r>
              <a:rPr sz="1500" spc="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al</a:t>
            </a:r>
            <a:r>
              <a:rPr sz="1500" spc="25" dirty="0">
                <a:latin typeface="Arial Unicode MS"/>
                <a:cs typeface="Arial Unicode MS"/>
              </a:rPr>
              <a:t> </a:t>
            </a:r>
            <a:r>
              <a:rPr sz="1500" spc="50" dirty="0">
                <a:latin typeface="Arial Unicode MS"/>
                <a:cs typeface="Arial Unicode MS"/>
              </a:rPr>
              <a:t>fabricante</a:t>
            </a:r>
            <a:r>
              <a:rPr sz="1500" spc="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20" dirty="0">
                <a:latin typeface="Arial Unicode MS"/>
                <a:cs typeface="Arial Unicode MS"/>
              </a:rPr>
              <a:t> </a:t>
            </a:r>
            <a:r>
              <a:rPr sz="1500" spc="45" dirty="0">
                <a:latin typeface="Arial Unicode MS"/>
                <a:cs typeface="Arial Unicode MS"/>
              </a:rPr>
              <a:t>generador.</a:t>
            </a:r>
            <a:endParaRPr sz="1500">
              <a:latin typeface="Arial Unicode MS"/>
              <a:cs typeface="Arial Unicode MS"/>
            </a:endParaRPr>
          </a:p>
          <a:p>
            <a:pPr marL="355600" marR="5080" indent="-343535">
              <a:lnSpc>
                <a:spcPts val="2160"/>
              </a:lnSpc>
              <a:spcBef>
                <a:spcPts val="610"/>
              </a:spcBef>
              <a:buSzPct val="166666"/>
              <a:buFont typeface="Arial Unicode MS"/>
              <a:buChar char="-"/>
              <a:tabLst>
                <a:tab pos="355600" algn="l"/>
                <a:tab pos="356235" algn="l"/>
              </a:tabLst>
            </a:pPr>
            <a:r>
              <a:rPr sz="1200" b="1" spc="50" dirty="0">
                <a:latin typeface="Trebuchet MS"/>
                <a:cs typeface="Trebuchet MS"/>
              </a:rPr>
              <a:t>Brinda</a:t>
            </a:r>
            <a:r>
              <a:rPr sz="1200" b="1" spc="55" dirty="0">
                <a:latin typeface="Trebuchet MS"/>
                <a:cs typeface="Trebuchet MS"/>
              </a:rPr>
              <a:t> </a:t>
            </a:r>
            <a:r>
              <a:rPr sz="1200" b="1" spc="65" dirty="0">
                <a:latin typeface="Trebuchet MS"/>
                <a:cs typeface="Trebuchet MS"/>
              </a:rPr>
              <a:t>datos</a:t>
            </a:r>
            <a:r>
              <a:rPr sz="1200" b="1" spc="5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al</a:t>
            </a:r>
            <a:r>
              <a:rPr sz="1200" b="1" spc="6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ingeniero</a:t>
            </a:r>
            <a:r>
              <a:rPr sz="1200" b="1" spc="5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de</a:t>
            </a:r>
            <a:r>
              <a:rPr sz="1200" b="1" spc="55" dirty="0">
                <a:latin typeface="Trebuchet MS"/>
                <a:cs typeface="Trebuchet MS"/>
              </a:rPr>
              <a:t> planta</a:t>
            </a:r>
            <a:r>
              <a:rPr sz="1200" b="1" spc="60" dirty="0">
                <a:latin typeface="Trebuchet MS"/>
                <a:cs typeface="Trebuchet MS"/>
              </a:rPr>
              <a:t> para</a:t>
            </a:r>
            <a:r>
              <a:rPr sz="1200" b="1" spc="5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forzar</a:t>
            </a:r>
            <a:r>
              <a:rPr sz="1200" b="1" spc="6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la</a:t>
            </a:r>
            <a:r>
              <a:rPr sz="1200" b="1" spc="55" dirty="0">
                <a:latin typeface="Trebuchet MS"/>
                <a:cs typeface="Trebuchet MS"/>
              </a:rPr>
              <a:t> unidad </a:t>
            </a:r>
            <a:r>
              <a:rPr sz="1200" b="1" dirty="0">
                <a:latin typeface="Trebuchet MS"/>
                <a:cs typeface="Trebuchet MS"/>
              </a:rPr>
              <a:t>fuera</a:t>
            </a:r>
            <a:r>
              <a:rPr sz="1200" b="1" spc="6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de</a:t>
            </a:r>
            <a:r>
              <a:rPr sz="1200" b="1" spc="5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línea</a:t>
            </a:r>
            <a:r>
              <a:rPr sz="1200" b="1" spc="60" dirty="0">
                <a:latin typeface="Trebuchet MS"/>
                <a:cs typeface="Trebuchet MS"/>
              </a:rPr>
              <a:t> </a:t>
            </a:r>
            <a:r>
              <a:rPr sz="1200" b="1" spc="40" dirty="0">
                <a:latin typeface="Trebuchet MS"/>
                <a:cs typeface="Trebuchet MS"/>
              </a:rPr>
              <a:t>para </a:t>
            </a:r>
            <a:r>
              <a:rPr sz="1200" b="1" spc="70" dirty="0">
                <a:latin typeface="Trebuchet MS"/>
                <a:cs typeface="Trebuchet MS"/>
              </a:rPr>
              <a:t>su</a:t>
            </a:r>
            <a:r>
              <a:rPr sz="1200" b="1" spc="-45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inspección</a:t>
            </a:r>
            <a:endParaRPr sz="1200">
              <a:latin typeface="Trebuchet MS"/>
              <a:cs typeface="Trebuchet MS"/>
            </a:endParaRPr>
          </a:p>
          <a:p>
            <a:pPr marL="355600" indent="-343535">
              <a:lnSpc>
                <a:spcPct val="100000"/>
              </a:lnSpc>
              <a:spcBef>
                <a:spcPts val="1070"/>
              </a:spcBef>
              <a:buSzPct val="117647"/>
              <a:buFont typeface="Arial Unicode MS"/>
              <a:buChar char="-"/>
              <a:tabLst>
                <a:tab pos="355600" algn="l"/>
                <a:tab pos="356235" algn="l"/>
              </a:tabLst>
            </a:pPr>
            <a:r>
              <a:rPr sz="1700" b="1" spc="60" dirty="0">
                <a:latin typeface="Trebuchet MS"/>
                <a:cs typeface="Trebuchet MS"/>
              </a:rPr>
              <a:t>Descubre</a:t>
            </a:r>
            <a:r>
              <a:rPr sz="1700" b="1" spc="-50" dirty="0">
                <a:latin typeface="Trebuchet MS"/>
                <a:cs typeface="Trebuchet MS"/>
              </a:rPr>
              <a:t> </a:t>
            </a:r>
            <a:r>
              <a:rPr sz="1700" b="1" spc="80" dirty="0">
                <a:latin typeface="Trebuchet MS"/>
                <a:cs typeface="Trebuchet MS"/>
              </a:rPr>
              <a:t>problemas</a:t>
            </a:r>
            <a:r>
              <a:rPr sz="1700" b="1" spc="-45" dirty="0">
                <a:latin typeface="Trebuchet MS"/>
                <a:cs typeface="Trebuchet MS"/>
              </a:rPr>
              <a:t> </a:t>
            </a:r>
            <a:r>
              <a:rPr sz="1700" b="1" spc="55" dirty="0">
                <a:latin typeface="Trebuchet MS"/>
                <a:cs typeface="Trebuchet MS"/>
              </a:rPr>
              <a:t>inesperados</a:t>
            </a:r>
            <a:endParaRPr sz="1700">
              <a:latin typeface="Trebuchet MS"/>
              <a:cs typeface="Trebuchet MS"/>
            </a:endParaRPr>
          </a:p>
          <a:p>
            <a:pPr marL="610235" lvl="1" indent="-140970">
              <a:lnSpc>
                <a:spcPct val="100000"/>
              </a:lnSpc>
              <a:spcBef>
                <a:spcPts val="340"/>
              </a:spcBef>
              <a:buChar char="-"/>
              <a:tabLst>
                <a:tab pos="610870" algn="l"/>
              </a:tabLst>
            </a:pPr>
            <a:r>
              <a:rPr sz="1900" dirty="0">
                <a:latin typeface="Arial Unicode MS"/>
                <a:cs typeface="Arial Unicode MS"/>
              </a:rPr>
              <a:t>Sincronización,</a:t>
            </a:r>
            <a:r>
              <a:rPr sz="1900" spc="47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apagado</a:t>
            </a:r>
            <a:endParaRPr sz="1900">
              <a:latin typeface="Arial Unicode MS"/>
              <a:cs typeface="Arial Unicode MS"/>
            </a:endParaRPr>
          </a:p>
          <a:p>
            <a:pPr marL="755650" marR="251460">
              <a:lnSpc>
                <a:spcPct val="137500"/>
              </a:lnSpc>
              <a:spcBef>
                <a:spcPts val="1620"/>
              </a:spcBef>
            </a:pPr>
            <a:r>
              <a:rPr sz="1600" b="1" spc="75" dirty="0">
                <a:latin typeface="Trebuchet MS"/>
                <a:cs typeface="Trebuchet MS"/>
              </a:rPr>
              <a:t>Oscilógrafos</a:t>
            </a:r>
            <a:r>
              <a:rPr sz="1600" b="1" spc="-10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de</a:t>
            </a:r>
            <a:r>
              <a:rPr sz="1600" b="1" spc="-10" dirty="0">
                <a:latin typeface="Trebuchet MS"/>
                <a:cs typeface="Trebuchet MS"/>
              </a:rPr>
              <a:t> </a:t>
            </a:r>
            <a:r>
              <a:rPr sz="1600" b="1" spc="85" dirty="0">
                <a:latin typeface="Trebuchet MS"/>
                <a:cs typeface="Trebuchet MS"/>
              </a:rPr>
              <a:t>formato</a:t>
            </a:r>
            <a:r>
              <a:rPr sz="1600" b="1" spc="-10" dirty="0">
                <a:latin typeface="Trebuchet MS"/>
                <a:cs typeface="Trebuchet MS"/>
              </a:rPr>
              <a:t> </a:t>
            </a:r>
            <a:r>
              <a:rPr sz="1600" b="1" spc="70" dirty="0">
                <a:latin typeface="Trebuchet MS"/>
                <a:cs typeface="Trebuchet MS"/>
              </a:rPr>
              <a:t>Comtrade</a:t>
            </a:r>
            <a:r>
              <a:rPr sz="1600" b="1" spc="-10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(*.cfg)</a:t>
            </a:r>
            <a:r>
              <a:rPr sz="1600" b="1" spc="-10" dirty="0">
                <a:latin typeface="Trebuchet MS"/>
                <a:cs typeface="Trebuchet MS"/>
              </a:rPr>
              <a:t> </a:t>
            </a:r>
            <a:r>
              <a:rPr sz="1600" b="1" spc="70" dirty="0">
                <a:latin typeface="Trebuchet MS"/>
                <a:cs typeface="Trebuchet MS"/>
              </a:rPr>
              <a:t>Longitud </a:t>
            </a:r>
            <a:r>
              <a:rPr sz="1600" b="1" dirty="0">
                <a:latin typeface="Trebuchet MS"/>
                <a:cs typeface="Trebuchet MS"/>
              </a:rPr>
              <a:t>de</a:t>
            </a:r>
            <a:r>
              <a:rPr sz="1600" b="1" spc="1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registro:</a:t>
            </a:r>
            <a:r>
              <a:rPr sz="1600" b="1" spc="20" dirty="0">
                <a:latin typeface="Trebuchet MS"/>
                <a:cs typeface="Trebuchet MS"/>
              </a:rPr>
              <a:t> </a:t>
            </a:r>
            <a:r>
              <a:rPr sz="1600" b="1" spc="-20" dirty="0">
                <a:latin typeface="Trebuchet MS"/>
                <a:cs typeface="Trebuchet MS"/>
              </a:rPr>
              <a:t>416</a:t>
            </a:r>
            <a:r>
              <a:rPr sz="1600" b="1" spc="1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ciclos,</a:t>
            </a:r>
            <a:r>
              <a:rPr sz="1600" b="1" spc="20" dirty="0">
                <a:latin typeface="Trebuchet MS"/>
                <a:cs typeface="Trebuchet MS"/>
              </a:rPr>
              <a:t> </a:t>
            </a:r>
            <a:r>
              <a:rPr sz="1600" b="1" spc="95" dirty="0">
                <a:latin typeface="Trebuchet MS"/>
                <a:cs typeface="Trebuchet MS"/>
              </a:rPr>
              <a:t>hasta</a:t>
            </a:r>
            <a:r>
              <a:rPr sz="1600" b="1" spc="20" dirty="0">
                <a:latin typeface="Trebuchet MS"/>
                <a:cs typeface="Trebuchet MS"/>
              </a:rPr>
              <a:t> </a:t>
            </a:r>
            <a:r>
              <a:rPr sz="1600" b="1" spc="-10" dirty="0">
                <a:latin typeface="Trebuchet MS"/>
                <a:cs typeface="Trebuchet MS"/>
              </a:rPr>
              <a:t>16</a:t>
            </a:r>
            <a:r>
              <a:rPr sz="1600" b="1" spc="15" dirty="0">
                <a:latin typeface="Trebuchet MS"/>
                <a:cs typeface="Trebuchet MS"/>
              </a:rPr>
              <a:t> </a:t>
            </a:r>
            <a:r>
              <a:rPr sz="1600" b="1" spc="60" dirty="0">
                <a:latin typeface="Trebuchet MS"/>
                <a:cs typeface="Trebuchet MS"/>
              </a:rPr>
              <a:t>registros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244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1174" y="1631441"/>
            <a:ext cx="8186420" cy="5600065"/>
            <a:chOff x="1011174" y="1631441"/>
            <a:chExt cx="8186420" cy="56000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1174" y="1631441"/>
              <a:ext cx="8186166" cy="559993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227802" y="3667503"/>
              <a:ext cx="822960" cy="290830"/>
            </a:xfrm>
            <a:custGeom>
              <a:avLst/>
              <a:gdLst/>
              <a:ahLst/>
              <a:cxnLst/>
              <a:rect l="l" t="t" r="r" b="b"/>
              <a:pathLst>
                <a:path w="822960" h="290829">
                  <a:moveTo>
                    <a:pt x="0" y="290323"/>
                  </a:moveTo>
                  <a:lnTo>
                    <a:pt x="822951" y="0"/>
                  </a:lnTo>
                </a:path>
              </a:pathLst>
            </a:custGeom>
            <a:ln w="13263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30218" y="3635501"/>
              <a:ext cx="109855" cy="66675"/>
            </a:xfrm>
            <a:custGeom>
              <a:avLst/>
              <a:gdLst/>
              <a:ahLst/>
              <a:cxnLst/>
              <a:rect l="l" t="t" r="r" b="b"/>
              <a:pathLst>
                <a:path w="109854" h="66675">
                  <a:moveTo>
                    <a:pt x="109728" y="0"/>
                  </a:moveTo>
                  <a:lnTo>
                    <a:pt x="0" y="3810"/>
                  </a:lnTo>
                  <a:lnTo>
                    <a:pt x="23622" y="66294"/>
                  </a:lnTo>
                  <a:lnTo>
                    <a:pt x="109728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87644" y="4293109"/>
              <a:ext cx="982980" cy="431800"/>
            </a:xfrm>
            <a:custGeom>
              <a:avLst/>
              <a:gdLst/>
              <a:ahLst/>
              <a:cxnLst/>
              <a:rect l="l" t="t" r="r" b="b"/>
              <a:pathLst>
                <a:path w="982979" h="431800">
                  <a:moveTo>
                    <a:pt x="0" y="431286"/>
                  </a:moveTo>
                  <a:lnTo>
                    <a:pt x="982969" y="0"/>
                  </a:lnTo>
                </a:path>
              </a:pathLst>
            </a:custGeom>
            <a:ln w="133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48556" y="4254245"/>
              <a:ext cx="108585" cy="71755"/>
            </a:xfrm>
            <a:custGeom>
              <a:avLst/>
              <a:gdLst/>
              <a:ahLst/>
              <a:cxnLst/>
              <a:rect l="l" t="t" r="r" b="b"/>
              <a:pathLst>
                <a:path w="108585" h="71754">
                  <a:moveTo>
                    <a:pt x="108204" y="0"/>
                  </a:moveTo>
                  <a:lnTo>
                    <a:pt x="0" y="12191"/>
                  </a:lnTo>
                  <a:lnTo>
                    <a:pt x="28956" y="71627"/>
                  </a:lnTo>
                  <a:lnTo>
                    <a:pt x="108204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43685" y="4465315"/>
              <a:ext cx="981710" cy="432434"/>
            </a:xfrm>
            <a:custGeom>
              <a:avLst/>
              <a:gdLst/>
              <a:ahLst/>
              <a:cxnLst/>
              <a:rect l="l" t="t" r="r" b="b"/>
              <a:pathLst>
                <a:path w="981710" h="432435">
                  <a:moveTo>
                    <a:pt x="0" y="432053"/>
                  </a:moveTo>
                  <a:lnTo>
                    <a:pt x="981443" y="0"/>
                  </a:lnTo>
                </a:path>
              </a:pathLst>
            </a:custGeom>
            <a:ln w="133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03086" y="4427219"/>
              <a:ext cx="108585" cy="71755"/>
            </a:xfrm>
            <a:custGeom>
              <a:avLst/>
              <a:gdLst/>
              <a:ahLst/>
              <a:cxnLst/>
              <a:rect l="l" t="t" r="r" b="b"/>
              <a:pathLst>
                <a:path w="108584" h="71754">
                  <a:moveTo>
                    <a:pt x="108204" y="0"/>
                  </a:moveTo>
                  <a:lnTo>
                    <a:pt x="0" y="12191"/>
                  </a:lnTo>
                  <a:lnTo>
                    <a:pt x="28956" y="71627"/>
                  </a:lnTo>
                  <a:lnTo>
                    <a:pt x="108204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27802" y="3713217"/>
              <a:ext cx="158750" cy="245110"/>
            </a:xfrm>
            <a:custGeom>
              <a:avLst/>
              <a:gdLst/>
              <a:ahLst/>
              <a:cxnLst/>
              <a:rect l="l" t="t" r="r" b="b"/>
              <a:pathLst>
                <a:path w="158750" h="245110">
                  <a:moveTo>
                    <a:pt x="158492" y="0"/>
                  </a:moveTo>
                  <a:lnTo>
                    <a:pt x="0" y="244597"/>
                  </a:lnTo>
                </a:path>
              </a:pathLst>
            </a:custGeom>
            <a:ln w="13689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51275" y="3635501"/>
              <a:ext cx="85090" cy="102235"/>
            </a:xfrm>
            <a:custGeom>
              <a:avLst/>
              <a:gdLst/>
              <a:ahLst/>
              <a:cxnLst/>
              <a:rect l="l" t="t" r="r" b="b"/>
              <a:pathLst>
                <a:path w="85089" h="102235">
                  <a:moveTo>
                    <a:pt x="84582" y="0"/>
                  </a:moveTo>
                  <a:lnTo>
                    <a:pt x="0" y="67818"/>
                  </a:lnTo>
                  <a:lnTo>
                    <a:pt x="60198" y="102108"/>
                  </a:lnTo>
                  <a:lnTo>
                    <a:pt x="84582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487644" y="3869430"/>
              <a:ext cx="1023619" cy="855344"/>
            </a:xfrm>
            <a:custGeom>
              <a:avLst/>
              <a:gdLst/>
              <a:ahLst/>
              <a:cxnLst/>
              <a:rect l="l" t="t" r="r" b="b"/>
              <a:pathLst>
                <a:path w="1023620" h="855345">
                  <a:moveTo>
                    <a:pt x="1023355" y="0"/>
                  </a:moveTo>
                  <a:lnTo>
                    <a:pt x="0" y="854965"/>
                  </a:lnTo>
                </a:path>
              </a:pathLst>
            </a:custGeom>
            <a:ln w="13479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82083" y="3808475"/>
              <a:ext cx="101600" cy="91440"/>
            </a:xfrm>
            <a:custGeom>
              <a:avLst/>
              <a:gdLst/>
              <a:ahLst/>
              <a:cxnLst/>
              <a:rect l="l" t="t" r="r" b="b"/>
              <a:pathLst>
                <a:path w="101600" h="91439">
                  <a:moveTo>
                    <a:pt x="101346" y="0"/>
                  </a:moveTo>
                  <a:lnTo>
                    <a:pt x="0" y="41147"/>
                  </a:lnTo>
                  <a:lnTo>
                    <a:pt x="45720" y="91439"/>
                  </a:lnTo>
                  <a:lnTo>
                    <a:pt x="101346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43685" y="4282435"/>
              <a:ext cx="912494" cy="615315"/>
            </a:xfrm>
            <a:custGeom>
              <a:avLst/>
              <a:gdLst/>
              <a:ahLst/>
              <a:cxnLst/>
              <a:rect l="l" t="t" r="r" b="b"/>
              <a:pathLst>
                <a:path w="912495" h="615314">
                  <a:moveTo>
                    <a:pt x="912108" y="0"/>
                  </a:moveTo>
                  <a:lnTo>
                    <a:pt x="0" y="614932"/>
                  </a:lnTo>
                </a:path>
              </a:pathLst>
            </a:custGeom>
            <a:ln w="1340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329171" y="4229100"/>
              <a:ext cx="104775" cy="85090"/>
            </a:xfrm>
            <a:custGeom>
              <a:avLst/>
              <a:gdLst/>
              <a:ahLst/>
              <a:cxnLst/>
              <a:rect l="l" t="t" r="r" b="b"/>
              <a:pathLst>
                <a:path w="104775" h="85089">
                  <a:moveTo>
                    <a:pt x="104394" y="0"/>
                  </a:moveTo>
                  <a:lnTo>
                    <a:pt x="0" y="30480"/>
                  </a:lnTo>
                  <a:lnTo>
                    <a:pt x="40386" y="84582"/>
                  </a:lnTo>
                  <a:lnTo>
                    <a:pt x="104394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78737" y="3944110"/>
              <a:ext cx="1068070" cy="939165"/>
            </a:xfrm>
            <a:custGeom>
              <a:avLst/>
              <a:gdLst/>
              <a:ahLst/>
              <a:cxnLst/>
              <a:rect l="l" t="t" r="r" b="b"/>
              <a:pathLst>
                <a:path w="1068070" h="939164">
                  <a:moveTo>
                    <a:pt x="1067549" y="0"/>
                  </a:moveTo>
                  <a:lnTo>
                    <a:pt x="0" y="938786"/>
                  </a:lnTo>
                </a:path>
              </a:pathLst>
            </a:custGeom>
            <a:ln w="1349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515862" y="3883913"/>
              <a:ext cx="100330" cy="90805"/>
            </a:xfrm>
            <a:custGeom>
              <a:avLst/>
              <a:gdLst/>
              <a:ahLst/>
              <a:cxnLst/>
              <a:rect l="l" t="t" r="r" b="b"/>
              <a:pathLst>
                <a:path w="100329" h="90804">
                  <a:moveTo>
                    <a:pt x="99822" y="0"/>
                  </a:moveTo>
                  <a:lnTo>
                    <a:pt x="0" y="41909"/>
                  </a:lnTo>
                  <a:lnTo>
                    <a:pt x="47244" y="90677"/>
                  </a:lnTo>
                  <a:lnTo>
                    <a:pt x="99822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27341" y="2337053"/>
              <a:ext cx="1696211" cy="127330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050466" y="2720331"/>
              <a:ext cx="965200" cy="3299460"/>
            </a:xfrm>
            <a:custGeom>
              <a:avLst/>
              <a:gdLst/>
              <a:ahLst/>
              <a:cxnLst/>
              <a:rect l="l" t="t" r="r" b="b"/>
              <a:pathLst>
                <a:path w="965200" h="3299460">
                  <a:moveTo>
                    <a:pt x="352037" y="3299457"/>
                  </a:moveTo>
                  <a:lnTo>
                    <a:pt x="426706" y="3219445"/>
                  </a:lnTo>
                  <a:lnTo>
                    <a:pt x="458204" y="3182241"/>
                  </a:lnTo>
                  <a:lnTo>
                    <a:pt x="488738" y="3144607"/>
                  </a:lnTo>
                  <a:lnTo>
                    <a:pt x="518309" y="3106559"/>
                  </a:lnTo>
                  <a:lnTo>
                    <a:pt x="546919" y="3068109"/>
                  </a:lnTo>
                  <a:lnTo>
                    <a:pt x="574568" y="3029271"/>
                  </a:lnTo>
                  <a:lnTo>
                    <a:pt x="601258" y="2990059"/>
                  </a:lnTo>
                  <a:lnTo>
                    <a:pt x="626992" y="2950487"/>
                  </a:lnTo>
                  <a:lnTo>
                    <a:pt x="651768" y="2910567"/>
                  </a:lnTo>
                  <a:lnTo>
                    <a:pt x="675590" y="2870314"/>
                  </a:lnTo>
                  <a:lnTo>
                    <a:pt x="698459" y="2829741"/>
                  </a:lnTo>
                  <a:lnTo>
                    <a:pt x="720375" y="2788862"/>
                  </a:lnTo>
                  <a:lnTo>
                    <a:pt x="741341" y="2747691"/>
                  </a:lnTo>
                  <a:lnTo>
                    <a:pt x="761356" y="2706240"/>
                  </a:lnTo>
                  <a:lnTo>
                    <a:pt x="780424" y="2664524"/>
                  </a:lnTo>
                  <a:lnTo>
                    <a:pt x="798545" y="2622557"/>
                  </a:lnTo>
                  <a:lnTo>
                    <a:pt x="815720" y="2580351"/>
                  </a:lnTo>
                  <a:lnTo>
                    <a:pt x="831951" y="2537920"/>
                  </a:lnTo>
                  <a:lnTo>
                    <a:pt x="847239" y="2495279"/>
                  </a:lnTo>
                  <a:lnTo>
                    <a:pt x="861585" y="2452441"/>
                  </a:lnTo>
                  <a:lnTo>
                    <a:pt x="874992" y="2409418"/>
                  </a:lnTo>
                  <a:lnTo>
                    <a:pt x="887459" y="2366226"/>
                  </a:lnTo>
                  <a:lnTo>
                    <a:pt x="898989" y="2322877"/>
                  </a:lnTo>
                  <a:lnTo>
                    <a:pt x="909582" y="2279385"/>
                  </a:lnTo>
                  <a:lnTo>
                    <a:pt x="919240" y="2235764"/>
                  </a:lnTo>
                  <a:lnTo>
                    <a:pt x="927965" y="2192028"/>
                  </a:lnTo>
                  <a:lnTo>
                    <a:pt x="935757" y="2148189"/>
                  </a:lnTo>
                  <a:lnTo>
                    <a:pt x="942619" y="2104262"/>
                  </a:lnTo>
                  <a:lnTo>
                    <a:pt x="948551" y="2060260"/>
                  </a:lnTo>
                  <a:lnTo>
                    <a:pt x="953554" y="2016197"/>
                  </a:lnTo>
                  <a:lnTo>
                    <a:pt x="957631" y="1972086"/>
                  </a:lnTo>
                  <a:lnTo>
                    <a:pt x="960781" y="1927941"/>
                  </a:lnTo>
                  <a:lnTo>
                    <a:pt x="963008" y="1883776"/>
                  </a:lnTo>
                  <a:lnTo>
                    <a:pt x="964311" y="1839604"/>
                  </a:lnTo>
                  <a:lnTo>
                    <a:pt x="964693" y="1795439"/>
                  </a:lnTo>
                  <a:lnTo>
                    <a:pt x="964154" y="1751295"/>
                  </a:lnTo>
                  <a:lnTo>
                    <a:pt x="962697" y="1707184"/>
                  </a:lnTo>
                  <a:lnTo>
                    <a:pt x="960321" y="1663121"/>
                  </a:lnTo>
                  <a:lnTo>
                    <a:pt x="957030" y="1619120"/>
                  </a:lnTo>
                  <a:lnTo>
                    <a:pt x="952823" y="1575193"/>
                  </a:lnTo>
                  <a:lnTo>
                    <a:pt x="947702" y="1531355"/>
                  </a:lnTo>
                  <a:lnTo>
                    <a:pt x="941669" y="1487619"/>
                  </a:lnTo>
                  <a:lnTo>
                    <a:pt x="934725" y="1443998"/>
                  </a:lnTo>
                  <a:lnTo>
                    <a:pt x="926871" y="1400507"/>
                  </a:lnTo>
                  <a:lnTo>
                    <a:pt x="918109" y="1357159"/>
                  </a:lnTo>
                  <a:lnTo>
                    <a:pt x="908440" y="1313967"/>
                  </a:lnTo>
                  <a:lnTo>
                    <a:pt x="897864" y="1270946"/>
                  </a:lnTo>
                  <a:lnTo>
                    <a:pt x="886385" y="1228108"/>
                  </a:lnTo>
                  <a:lnTo>
                    <a:pt x="874002" y="1185468"/>
                  </a:lnTo>
                  <a:lnTo>
                    <a:pt x="860718" y="1143038"/>
                  </a:lnTo>
                  <a:lnTo>
                    <a:pt x="846533" y="1100834"/>
                  </a:lnTo>
                  <a:lnTo>
                    <a:pt x="831448" y="1058867"/>
                  </a:lnTo>
                  <a:lnTo>
                    <a:pt x="815466" y="1017152"/>
                  </a:lnTo>
                  <a:lnTo>
                    <a:pt x="798588" y="975703"/>
                  </a:lnTo>
                  <a:lnTo>
                    <a:pt x="780814" y="934533"/>
                  </a:lnTo>
                  <a:lnTo>
                    <a:pt x="762147" y="893655"/>
                  </a:lnTo>
                  <a:lnTo>
                    <a:pt x="742587" y="853084"/>
                  </a:lnTo>
                  <a:lnTo>
                    <a:pt x="722135" y="812832"/>
                  </a:lnTo>
                  <a:lnTo>
                    <a:pt x="700794" y="772914"/>
                  </a:lnTo>
                  <a:lnTo>
                    <a:pt x="678565" y="733343"/>
                  </a:lnTo>
                  <a:lnTo>
                    <a:pt x="655448" y="694133"/>
                  </a:lnTo>
                  <a:lnTo>
                    <a:pt x="631445" y="655297"/>
                  </a:lnTo>
                  <a:lnTo>
                    <a:pt x="606558" y="616848"/>
                  </a:lnTo>
                  <a:lnTo>
                    <a:pt x="580787" y="578802"/>
                  </a:lnTo>
                  <a:lnTo>
                    <a:pt x="554135" y="541170"/>
                  </a:lnTo>
                  <a:lnTo>
                    <a:pt x="526602" y="503968"/>
                  </a:lnTo>
                  <a:lnTo>
                    <a:pt x="498190" y="467207"/>
                  </a:lnTo>
                  <a:lnTo>
                    <a:pt x="468900" y="430903"/>
                  </a:lnTo>
                  <a:lnTo>
                    <a:pt x="438733" y="395068"/>
                  </a:lnTo>
                  <a:lnTo>
                    <a:pt x="407691" y="359716"/>
                  </a:lnTo>
                  <a:lnTo>
                    <a:pt x="375775" y="324861"/>
                  </a:lnTo>
                  <a:lnTo>
                    <a:pt x="342986" y="290517"/>
                  </a:lnTo>
                  <a:lnTo>
                    <a:pt x="309326" y="256696"/>
                  </a:lnTo>
                  <a:lnTo>
                    <a:pt x="274796" y="223413"/>
                  </a:lnTo>
                  <a:lnTo>
                    <a:pt x="239398" y="190682"/>
                  </a:lnTo>
                  <a:lnTo>
                    <a:pt x="203132" y="158515"/>
                  </a:lnTo>
                  <a:lnTo>
                    <a:pt x="166000" y="126927"/>
                  </a:lnTo>
                  <a:lnTo>
                    <a:pt x="128003" y="95930"/>
                  </a:lnTo>
                  <a:lnTo>
                    <a:pt x="89143" y="65540"/>
                  </a:lnTo>
                  <a:lnTo>
                    <a:pt x="0" y="0"/>
                  </a:lnTo>
                </a:path>
              </a:pathLst>
            </a:custGeom>
            <a:ln w="138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337042" y="5990844"/>
              <a:ext cx="97790" cy="95250"/>
            </a:xfrm>
            <a:custGeom>
              <a:avLst/>
              <a:gdLst/>
              <a:ahLst/>
              <a:cxnLst/>
              <a:rect l="l" t="t" r="r" b="b"/>
              <a:pathLst>
                <a:path w="97790" h="95250">
                  <a:moveTo>
                    <a:pt x="97535" y="44958"/>
                  </a:moveTo>
                  <a:lnTo>
                    <a:pt x="47243" y="0"/>
                  </a:lnTo>
                  <a:lnTo>
                    <a:pt x="0" y="95250"/>
                  </a:lnTo>
                  <a:lnTo>
                    <a:pt x="97535" y="44958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52331" y="2003480"/>
              <a:ext cx="600075" cy="765810"/>
            </a:xfrm>
            <a:custGeom>
              <a:avLst/>
              <a:gdLst/>
              <a:ahLst/>
              <a:cxnLst/>
              <a:rect l="l" t="t" r="r" b="b"/>
              <a:pathLst>
                <a:path w="600075" h="765810">
                  <a:moveTo>
                    <a:pt x="0" y="382335"/>
                  </a:moveTo>
                  <a:lnTo>
                    <a:pt x="3051" y="338142"/>
                  </a:lnTo>
                  <a:lnTo>
                    <a:pt x="8384" y="293938"/>
                  </a:lnTo>
                  <a:lnTo>
                    <a:pt x="20705" y="246897"/>
                  </a:lnTo>
                  <a:lnTo>
                    <a:pt x="35948" y="204099"/>
                  </a:lnTo>
                  <a:lnTo>
                    <a:pt x="53852" y="165500"/>
                  </a:lnTo>
                  <a:lnTo>
                    <a:pt x="74156" y="131057"/>
                  </a:lnTo>
                  <a:lnTo>
                    <a:pt x="120914" y="74468"/>
                  </a:lnTo>
                  <a:lnTo>
                    <a:pt x="174129" y="33991"/>
                  </a:lnTo>
                  <a:lnTo>
                    <a:pt x="231707" y="9283"/>
                  </a:lnTo>
                  <a:lnTo>
                    <a:pt x="291554" y="0"/>
                  </a:lnTo>
                  <a:lnTo>
                    <a:pt x="321674" y="1035"/>
                  </a:lnTo>
                  <a:lnTo>
                    <a:pt x="381000" y="14248"/>
                  </a:lnTo>
                  <a:lnTo>
                    <a:pt x="437361" y="42030"/>
                  </a:lnTo>
                  <a:lnTo>
                    <a:pt x="488664" y="84037"/>
                  </a:lnTo>
                  <a:lnTo>
                    <a:pt x="532814" y="139927"/>
                  </a:lnTo>
                  <a:lnTo>
                    <a:pt x="567719" y="209358"/>
                  </a:lnTo>
                  <a:lnTo>
                    <a:pt x="581050" y="249044"/>
                  </a:lnTo>
                  <a:lnTo>
                    <a:pt x="591285" y="291986"/>
                  </a:lnTo>
                  <a:lnTo>
                    <a:pt x="598161" y="338142"/>
                  </a:lnTo>
                  <a:lnTo>
                    <a:pt x="599687" y="382335"/>
                  </a:lnTo>
                  <a:lnTo>
                    <a:pt x="598161" y="427294"/>
                  </a:lnTo>
                  <a:lnTo>
                    <a:pt x="592071" y="470732"/>
                  </a:lnTo>
                  <a:lnTo>
                    <a:pt x="581202" y="517079"/>
                  </a:lnTo>
                  <a:lnTo>
                    <a:pt x="564648" y="563442"/>
                  </a:lnTo>
                  <a:lnTo>
                    <a:pt x="542518" y="608364"/>
                  </a:lnTo>
                  <a:lnTo>
                    <a:pt x="514921" y="650384"/>
                  </a:lnTo>
                  <a:lnTo>
                    <a:pt x="481966" y="688046"/>
                  </a:lnTo>
                  <a:lnTo>
                    <a:pt x="443761" y="719889"/>
                  </a:lnTo>
                  <a:lnTo>
                    <a:pt x="400415" y="744456"/>
                  </a:lnTo>
                  <a:lnTo>
                    <a:pt x="352037" y="760288"/>
                  </a:lnTo>
                  <a:lnTo>
                    <a:pt x="316985" y="765619"/>
                  </a:lnTo>
                  <a:lnTo>
                    <a:pt x="282701" y="765619"/>
                  </a:lnTo>
                  <a:lnTo>
                    <a:pt x="232930" y="756953"/>
                  </a:lnTo>
                  <a:lnTo>
                    <a:pt x="187668" y="738962"/>
                  </a:lnTo>
                  <a:lnTo>
                    <a:pt x="147050" y="713071"/>
                  </a:lnTo>
                  <a:lnTo>
                    <a:pt x="111209" y="680702"/>
                  </a:lnTo>
                  <a:lnTo>
                    <a:pt x="80279" y="643280"/>
                  </a:lnTo>
                  <a:lnTo>
                    <a:pt x="54391" y="602227"/>
                  </a:lnTo>
                  <a:lnTo>
                    <a:pt x="33682" y="558967"/>
                  </a:lnTo>
                  <a:lnTo>
                    <a:pt x="18282" y="514924"/>
                  </a:lnTo>
                  <a:lnTo>
                    <a:pt x="8384" y="470732"/>
                  </a:lnTo>
                  <a:lnTo>
                    <a:pt x="3051" y="427294"/>
                  </a:lnTo>
                  <a:lnTo>
                    <a:pt x="0" y="382335"/>
                  </a:lnTo>
                </a:path>
              </a:pathLst>
            </a:custGeom>
            <a:ln w="1362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143457" y="2003297"/>
              <a:ext cx="1464310" cy="466725"/>
            </a:xfrm>
            <a:custGeom>
              <a:avLst/>
              <a:gdLst/>
              <a:ahLst/>
              <a:cxnLst/>
              <a:rect l="l" t="t" r="r" b="b"/>
              <a:pathLst>
                <a:path w="1464309" h="466725">
                  <a:moveTo>
                    <a:pt x="1463793" y="0"/>
                  </a:moveTo>
                  <a:lnTo>
                    <a:pt x="0" y="466338"/>
                  </a:lnTo>
                </a:path>
              </a:pathLst>
            </a:custGeom>
            <a:ln w="1325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52059" y="2435351"/>
              <a:ext cx="109855" cy="63500"/>
            </a:xfrm>
            <a:custGeom>
              <a:avLst/>
              <a:gdLst/>
              <a:ahLst/>
              <a:cxnLst/>
              <a:rect l="l" t="t" r="r" b="b"/>
              <a:pathLst>
                <a:path w="109854" h="63500">
                  <a:moveTo>
                    <a:pt x="109727" y="61722"/>
                  </a:moveTo>
                  <a:lnTo>
                    <a:pt x="88391" y="0"/>
                  </a:lnTo>
                  <a:lnTo>
                    <a:pt x="0" y="63246"/>
                  </a:lnTo>
                  <a:lnTo>
                    <a:pt x="109727" y="61722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641037" y="6086082"/>
              <a:ext cx="2669540" cy="873760"/>
            </a:xfrm>
            <a:custGeom>
              <a:avLst/>
              <a:gdLst/>
              <a:ahLst/>
              <a:cxnLst/>
              <a:rect l="l" t="t" r="r" b="b"/>
              <a:pathLst>
                <a:path w="2669540" h="873759">
                  <a:moveTo>
                    <a:pt x="0" y="873246"/>
                  </a:moveTo>
                  <a:lnTo>
                    <a:pt x="214122" y="833617"/>
                  </a:lnTo>
                  <a:lnTo>
                    <a:pt x="264007" y="823439"/>
                  </a:lnTo>
                  <a:lnTo>
                    <a:pt x="313837" y="813016"/>
                  </a:lnTo>
                  <a:lnTo>
                    <a:pt x="363610" y="802349"/>
                  </a:lnTo>
                  <a:lnTo>
                    <a:pt x="413325" y="791437"/>
                  </a:lnTo>
                  <a:lnTo>
                    <a:pt x="462981" y="780282"/>
                  </a:lnTo>
                  <a:lnTo>
                    <a:pt x="512575" y="768882"/>
                  </a:lnTo>
                  <a:lnTo>
                    <a:pt x="562108" y="757238"/>
                  </a:lnTo>
                  <a:lnTo>
                    <a:pt x="611576" y="745350"/>
                  </a:lnTo>
                  <a:lnTo>
                    <a:pt x="660978" y="733219"/>
                  </a:lnTo>
                  <a:lnTo>
                    <a:pt x="710314" y="720843"/>
                  </a:lnTo>
                  <a:lnTo>
                    <a:pt x="759581" y="708224"/>
                  </a:lnTo>
                  <a:lnTo>
                    <a:pt x="808778" y="695361"/>
                  </a:lnTo>
                  <a:lnTo>
                    <a:pt x="857903" y="682254"/>
                  </a:lnTo>
                  <a:lnTo>
                    <a:pt x="906956" y="668904"/>
                  </a:lnTo>
                  <a:lnTo>
                    <a:pt x="955934" y="655311"/>
                  </a:lnTo>
                  <a:lnTo>
                    <a:pt x="1004836" y="641474"/>
                  </a:lnTo>
                  <a:lnTo>
                    <a:pt x="1053661" y="627393"/>
                  </a:lnTo>
                  <a:lnTo>
                    <a:pt x="1102406" y="613070"/>
                  </a:lnTo>
                  <a:lnTo>
                    <a:pt x="1151071" y="598503"/>
                  </a:lnTo>
                  <a:lnTo>
                    <a:pt x="1199655" y="583693"/>
                  </a:lnTo>
                  <a:lnTo>
                    <a:pt x="1248154" y="568640"/>
                  </a:lnTo>
                  <a:lnTo>
                    <a:pt x="1296569" y="553345"/>
                  </a:lnTo>
                  <a:lnTo>
                    <a:pt x="1344897" y="537806"/>
                  </a:lnTo>
                  <a:lnTo>
                    <a:pt x="1393138" y="522024"/>
                  </a:lnTo>
                  <a:lnTo>
                    <a:pt x="1441289" y="506000"/>
                  </a:lnTo>
                  <a:lnTo>
                    <a:pt x="1489349" y="489733"/>
                  </a:lnTo>
                  <a:lnTo>
                    <a:pt x="1537316" y="473223"/>
                  </a:lnTo>
                  <a:lnTo>
                    <a:pt x="1585190" y="456471"/>
                  </a:lnTo>
                  <a:lnTo>
                    <a:pt x="1632968" y="439477"/>
                  </a:lnTo>
                  <a:lnTo>
                    <a:pt x="1680650" y="422240"/>
                  </a:lnTo>
                  <a:lnTo>
                    <a:pt x="1728233" y="404760"/>
                  </a:lnTo>
                  <a:lnTo>
                    <a:pt x="1775716" y="387039"/>
                  </a:lnTo>
                  <a:lnTo>
                    <a:pt x="1823097" y="369075"/>
                  </a:lnTo>
                  <a:lnTo>
                    <a:pt x="1870376" y="350869"/>
                  </a:lnTo>
                  <a:lnTo>
                    <a:pt x="1917550" y="332421"/>
                  </a:lnTo>
                  <a:lnTo>
                    <a:pt x="1964619" y="313731"/>
                  </a:lnTo>
                  <a:lnTo>
                    <a:pt x="2011580" y="294800"/>
                  </a:lnTo>
                  <a:lnTo>
                    <a:pt x="2058432" y="275626"/>
                  </a:lnTo>
                  <a:lnTo>
                    <a:pt x="2105174" y="256211"/>
                  </a:lnTo>
                  <a:lnTo>
                    <a:pt x="2151804" y="236554"/>
                  </a:lnTo>
                  <a:lnTo>
                    <a:pt x="2198320" y="216655"/>
                  </a:lnTo>
                  <a:lnTo>
                    <a:pt x="2244722" y="196515"/>
                  </a:lnTo>
                  <a:lnTo>
                    <a:pt x="2291007" y="176133"/>
                  </a:lnTo>
                  <a:lnTo>
                    <a:pt x="2337175" y="155510"/>
                  </a:lnTo>
                  <a:lnTo>
                    <a:pt x="2383223" y="134646"/>
                  </a:lnTo>
                  <a:lnTo>
                    <a:pt x="2429151" y="113540"/>
                  </a:lnTo>
                  <a:lnTo>
                    <a:pt x="2474956" y="92194"/>
                  </a:lnTo>
                  <a:lnTo>
                    <a:pt x="2669270" y="0"/>
                  </a:lnTo>
                </a:path>
              </a:pathLst>
            </a:custGeom>
            <a:ln w="13253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548121" y="6926579"/>
              <a:ext cx="108585" cy="64769"/>
            </a:xfrm>
            <a:custGeom>
              <a:avLst/>
              <a:gdLst/>
              <a:ahLst/>
              <a:cxnLst/>
              <a:rect l="l" t="t" r="r" b="b"/>
              <a:pathLst>
                <a:path w="108585" h="64770">
                  <a:moveTo>
                    <a:pt x="108204" y="64769"/>
                  </a:moveTo>
                  <a:lnTo>
                    <a:pt x="96012" y="0"/>
                  </a:lnTo>
                  <a:lnTo>
                    <a:pt x="0" y="50292"/>
                  </a:lnTo>
                  <a:lnTo>
                    <a:pt x="108204" y="64769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5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9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5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35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30" name="object 30"/>
          <p:cNvSpPr txBox="1"/>
          <p:nvPr/>
        </p:nvSpPr>
        <p:spPr>
          <a:xfrm>
            <a:off x="673100" y="1209547"/>
            <a:ext cx="78257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85" dirty="0">
                <a:solidFill>
                  <a:srgbClr val="70309F"/>
                </a:solidFill>
                <a:latin typeface="Trebuchet MS"/>
                <a:cs typeface="Trebuchet MS"/>
              </a:rPr>
              <a:t>Los</a:t>
            </a:r>
            <a:r>
              <a:rPr sz="2100" b="1" spc="-7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100" b="1" spc="90" dirty="0">
                <a:solidFill>
                  <a:srgbClr val="70309F"/>
                </a:solidFill>
                <a:latin typeface="Trebuchet MS"/>
                <a:cs typeface="Trebuchet MS"/>
              </a:rPr>
              <a:t>registros</a:t>
            </a:r>
            <a:r>
              <a:rPr sz="2100" b="1" spc="-7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100" b="1" spc="125" dirty="0">
                <a:solidFill>
                  <a:srgbClr val="70309F"/>
                </a:solidFill>
                <a:latin typeface="Trebuchet MS"/>
                <a:cs typeface="Trebuchet MS"/>
              </a:rPr>
              <a:t>largos</a:t>
            </a:r>
            <a:r>
              <a:rPr sz="2100" b="1" spc="-6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70309F"/>
                </a:solidFill>
                <a:latin typeface="Trebuchet MS"/>
                <a:cs typeface="Trebuchet MS"/>
              </a:rPr>
              <a:t>le</a:t>
            </a:r>
            <a:r>
              <a:rPr sz="2100" b="1" spc="-7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100" b="1" spc="75" dirty="0">
                <a:solidFill>
                  <a:srgbClr val="70309F"/>
                </a:solidFill>
                <a:latin typeface="Trebuchet MS"/>
                <a:cs typeface="Trebuchet MS"/>
              </a:rPr>
              <a:t>permiten</a:t>
            </a:r>
            <a:r>
              <a:rPr sz="2100" b="1" spc="-6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100" b="1" spc="50" dirty="0">
                <a:solidFill>
                  <a:srgbClr val="70309F"/>
                </a:solidFill>
                <a:latin typeface="Trebuchet MS"/>
                <a:cs typeface="Trebuchet MS"/>
              </a:rPr>
              <a:t>ver</a:t>
            </a:r>
            <a:r>
              <a:rPr sz="2100" b="1" spc="-7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70309F"/>
                </a:solidFill>
                <a:latin typeface="Trebuchet MS"/>
                <a:cs typeface="Trebuchet MS"/>
              </a:rPr>
              <a:t>el</a:t>
            </a:r>
            <a:r>
              <a:rPr sz="2100" b="1" spc="-7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100" b="1" spc="65" dirty="0">
                <a:solidFill>
                  <a:srgbClr val="70309F"/>
                </a:solidFill>
                <a:latin typeface="Trebuchet MS"/>
                <a:cs typeface="Trebuchet MS"/>
              </a:rPr>
              <a:t>problema:</a:t>
            </a:r>
            <a:r>
              <a:rPr sz="2100" b="1" spc="-65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100" b="1" spc="-30" dirty="0">
                <a:solidFill>
                  <a:srgbClr val="70309F"/>
                </a:solidFill>
                <a:latin typeface="Trebuchet MS"/>
                <a:cs typeface="Trebuchet MS"/>
              </a:rPr>
              <a:t>416</a:t>
            </a:r>
            <a:r>
              <a:rPr sz="2100" b="1" spc="-70" dirty="0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70309F"/>
                </a:solidFill>
                <a:latin typeface="Trebuchet MS"/>
                <a:cs typeface="Trebuchet MS"/>
              </a:rPr>
              <a:t>ciclos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641083" y="1930654"/>
            <a:ext cx="149669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dirty="0">
                <a:solidFill>
                  <a:srgbClr val="FF00FF"/>
                </a:solidFill>
                <a:latin typeface="Trebuchet MS"/>
                <a:cs typeface="Trebuchet MS"/>
              </a:rPr>
              <a:t>Colapso</a:t>
            </a:r>
            <a:r>
              <a:rPr sz="700" b="1" spc="105" dirty="0">
                <a:solidFill>
                  <a:srgbClr val="FF00FF"/>
                </a:solidFill>
                <a:latin typeface="Trebuchet MS"/>
                <a:cs typeface="Trebuchet MS"/>
              </a:rPr>
              <a:t> </a:t>
            </a:r>
            <a:r>
              <a:rPr sz="700" b="1" dirty="0">
                <a:solidFill>
                  <a:srgbClr val="FF00FF"/>
                </a:solidFill>
                <a:latin typeface="Trebuchet MS"/>
                <a:cs typeface="Trebuchet MS"/>
              </a:rPr>
              <a:t>de</a:t>
            </a:r>
            <a:r>
              <a:rPr sz="700" b="1" spc="105" dirty="0">
                <a:solidFill>
                  <a:srgbClr val="FF00FF"/>
                </a:solidFill>
                <a:latin typeface="Trebuchet MS"/>
                <a:cs typeface="Trebuchet MS"/>
              </a:rPr>
              <a:t> </a:t>
            </a:r>
            <a:r>
              <a:rPr sz="700" b="1" dirty="0">
                <a:solidFill>
                  <a:srgbClr val="FF00FF"/>
                </a:solidFill>
                <a:latin typeface="Trebuchet MS"/>
                <a:cs typeface="Trebuchet MS"/>
              </a:rPr>
              <a:t>tensión</a:t>
            </a:r>
            <a:r>
              <a:rPr sz="700" b="1" spc="110" dirty="0">
                <a:solidFill>
                  <a:srgbClr val="FF00FF"/>
                </a:solidFill>
                <a:latin typeface="Trebuchet MS"/>
                <a:cs typeface="Trebuchet MS"/>
              </a:rPr>
              <a:t> </a:t>
            </a:r>
            <a:r>
              <a:rPr sz="700" b="1" dirty="0">
                <a:solidFill>
                  <a:srgbClr val="FF00FF"/>
                </a:solidFill>
                <a:latin typeface="Trebuchet MS"/>
                <a:cs typeface="Trebuchet MS"/>
              </a:rPr>
              <a:t>en</a:t>
            </a:r>
            <a:r>
              <a:rPr sz="700" b="1" spc="105" dirty="0">
                <a:solidFill>
                  <a:srgbClr val="FF00FF"/>
                </a:solidFill>
                <a:latin typeface="Trebuchet MS"/>
                <a:cs typeface="Trebuchet MS"/>
              </a:rPr>
              <a:t> </a:t>
            </a:r>
            <a:r>
              <a:rPr sz="700" b="1" dirty="0">
                <a:solidFill>
                  <a:srgbClr val="FF00FF"/>
                </a:solidFill>
                <a:latin typeface="Trebuchet MS"/>
                <a:cs typeface="Trebuchet MS"/>
              </a:rPr>
              <a:t>falla</a:t>
            </a:r>
            <a:r>
              <a:rPr sz="700" b="1" spc="110" dirty="0">
                <a:solidFill>
                  <a:srgbClr val="FF00FF"/>
                </a:solidFill>
                <a:latin typeface="Trebuchet MS"/>
                <a:cs typeface="Trebuchet MS"/>
              </a:rPr>
              <a:t> </a:t>
            </a:r>
            <a:r>
              <a:rPr sz="700" b="1" dirty="0">
                <a:solidFill>
                  <a:srgbClr val="FF00FF"/>
                </a:solidFill>
                <a:latin typeface="Trebuchet MS"/>
                <a:cs typeface="Trebuchet MS"/>
              </a:rPr>
              <a:t>Ph-</a:t>
            </a:r>
            <a:r>
              <a:rPr sz="700" b="1" spc="-25" dirty="0">
                <a:solidFill>
                  <a:srgbClr val="FF00FF"/>
                </a:solidFill>
                <a:latin typeface="Trebuchet MS"/>
                <a:cs typeface="Trebuchet MS"/>
              </a:rPr>
              <a:t>Ph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511805" y="3878834"/>
            <a:ext cx="62103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dirty="0">
                <a:solidFill>
                  <a:srgbClr val="FF00FF"/>
                </a:solidFill>
                <a:latin typeface="Trebuchet MS"/>
                <a:cs typeface="Trebuchet MS"/>
              </a:rPr>
              <a:t>Falla</a:t>
            </a:r>
            <a:r>
              <a:rPr sz="750" b="1" spc="80" dirty="0">
                <a:solidFill>
                  <a:srgbClr val="FF00FF"/>
                </a:solidFill>
                <a:latin typeface="Trebuchet MS"/>
                <a:cs typeface="Trebuchet MS"/>
              </a:rPr>
              <a:t> </a:t>
            </a:r>
            <a:r>
              <a:rPr sz="750" b="1" dirty="0">
                <a:solidFill>
                  <a:srgbClr val="FF00FF"/>
                </a:solidFill>
                <a:latin typeface="Trebuchet MS"/>
                <a:cs typeface="Trebuchet MS"/>
              </a:rPr>
              <a:t>Ph-</a:t>
            </a:r>
            <a:r>
              <a:rPr sz="750" b="1" spc="-25" dirty="0">
                <a:solidFill>
                  <a:srgbClr val="FF00FF"/>
                </a:solidFill>
                <a:latin typeface="Trebuchet MS"/>
                <a:cs typeface="Trebuchet MS"/>
              </a:rPr>
              <a:t>Gnd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818892" y="4646929"/>
            <a:ext cx="55118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dirty="0">
                <a:solidFill>
                  <a:srgbClr val="FF00FF"/>
                </a:solidFill>
                <a:latin typeface="Trebuchet MS"/>
                <a:cs typeface="Trebuchet MS"/>
              </a:rPr>
              <a:t>Falla</a:t>
            </a:r>
            <a:r>
              <a:rPr sz="750" b="1" spc="80" dirty="0">
                <a:solidFill>
                  <a:srgbClr val="FF00FF"/>
                </a:solidFill>
                <a:latin typeface="Trebuchet MS"/>
                <a:cs typeface="Trebuchet MS"/>
              </a:rPr>
              <a:t> </a:t>
            </a:r>
            <a:r>
              <a:rPr sz="750" b="1" dirty="0">
                <a:solidFill>
                  <a:srgbClr val="FF00FF"/>
                </a:solidFill>
                <a:latin typeface="Trebuchet MS"/>
                <a:cs typeface="Trebuchet MS"/>
              </a:rPr>
              <a:t>Ph-</a:t>
            </a:r>
            <a:r>
              <a:rPr sz="750" b="1" spc="-35" dirty="0">
                <a:solidFill>
                  <a:srgbClr val="FF00FF"/>
                </a:solidFill>
                <a:latin typeface="Trebuchet MS"/>
                <a:cs typeface="Trebuchet MS"/>
              </a:rPr>
              <a:t>Ph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848859" y="4838191"/>
            <a:ext cx="5384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dirty="0">
                <a:solidFill>
                  <a:srgbClr val="FF00FF"/>
                </a:solidFill>
                <a:latin typeface="Trebuchet MS"/>
                <a:cs typeface="Trebuchet MS"/>
              </a:rPr>
              <a:t>Falla</a:t>
            </a:r>
            <a:r>
              <a:rPr sz="600" b="1" spc="40" dirty="0">
                <a:solidFill>
                  <a:srgbClr val="FF00FF"/>
                </a:solidFill>
                <a:latin typeface="Trebuchet MS"/>
                <a:cs typeface="Trebuchet MS"/>
              </a:rPr>
              <a:t> </a:t>
            </a:r>
            <a:r>
              <a:rPr sz="600" b="1" spc="-10" dirty="0">
                <a:solidFill>
                  <a:srgbClr val="FF00FF"/>
                </a:solidFill>
                <a:latin typeface="Trebuchet MS"/>
                <a:cs typeface="Trebuchet MS"/>
              </a:rPr>
              <a:t>trifásica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296160" y="5988687"/>
            <a:ext cx="5553710" cy="767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100"/>
              </a:lnSpc>
              <a:spcBef>
                <a:spcPts val="100"/>
              </a:spcBef>
            </a:pP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Falla</a:t>
            </a:r>
            <a:r>
              <a:rPr sz="1150" spc="95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de</a:t>
            </a:r>
            <a:r>
              <a:rPr sz="1150" spc="10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alimentación</a:t>
            </a:r>
            <a:r>
              <a:rPr sz="1150" spc="10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del</a:t>
            </a:r>
            <a:r>
              <a:rPr sz="1150" spc="95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generador</a:t>
            </a:r>
            <a:r>
              <a:rPr sz="1150" spc="10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en</a:t>
            </a:r>
            <a:r>
              <a:rPr sz="1150" spc="10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el</a:t>
            </a:r>
            <a:r>
              <a:rPr sz="1150" spc="10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lado</a:t>
            </a:r>
            <a:r>
              <a:rPr sz="1150" spc="95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bajo</a:t>
            </a:r>
            <a:r>
              <a:rPr sz="1150" spc="10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de</a:t>
            </a:r>
            <a:r>
              <a:rPr sz="1150" spc="10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la</a:t>
            </a:r>
            <a:r>
              <a:rPr sz="1150" spc="95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spc="-55" dirty="0">
                <a:solidFill>
                  <a:srgbClr val="FF00FF"/>
                </a:solidFill>
                <a:latin typeface="Arial Unicode MS"/>
                <a:cs typeface="Arial Unicode MS"/>
              </a:rPr>
              <a:t>GSU,</a:t>
            </a:r>
            <a:r>
              <a:rPr sz="1150" spc="10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sin</a:t>
            </a:r>
            <a:r>
              <a:rPr sz="1150" spc="10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spc="50" dirty="0">
                <a:solidFill>
                  <a:srgbClr val="FF00FF"/>
                </a:solidFill>
                <a:latin typeface="Arial Unicode MS"/>
                <a:cs typeface="Arial Unicode MS"/>
              </a:rPr>
              <a:t>disyuntor</a:t>
            </a:r>
            <a:r>
              <a:rPr sz="1150" spc="10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spc="-25" dirty="0">
                <a:solidFill>
                  <a:srgbClr val="FF00FF"/>
                </a:solidFill>
                <a:latin typeface="Arial Unicode MS"/>
                <a:cs typeface="Arial Unicode MS"/>
              </a:rPr>
              <a:t>del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lado</a:t>
            </a:r>
            <a:r>
              <a:rPr sz="1150" spc="125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bajo</a:t>
            </a:r>
            <a:r>
              <a:rPr sz="1150" spc="125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Ejemplo</a:t>
            </a:r>
            <a:r>
              <a:rPr sz="1150" spc="13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de</a:t>
            </a:r>
            <a:r>
              <a:rPr sz="1150" spc="125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falla</a:t>
            </a:r>
            <a:r>
              <a:rPr sz="1150" spc="125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fase-</a:t>
            </a:r>
            <a:r>
              <a:rPr sz="1150" spc="50" dirty="0">
                <a:solidFill>
                  <a:srgbClr val="FF00FF"/>
                </a:solidFill>
                <a:latin typeface="Arial Unicode MS"/>
                <a:cs typeface="Arial Unicode MS"/>
              </a:rPr>
              <a:t>tierra</a:t>
            </a:r>
            <a:r>
              <a:rPr sz="1150" spc="13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que</a:t>
            </a:r>
            <a:r>
              <a:rPr sz="1150" spc="125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evoluciona</a:t>
            </a:r>
            <a:r>
              <a:rPr sz="1150" spc="13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a</a:t>
            </a:r>
            <a:r>
              <a:rPr sz="1150" spc="125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falla</a:t>
            </a:r>
            <a:r>
              <a:rPr sz="1150" spc="125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trifásica</a:t>
            </a:r>
            <a:r>
              <a:rPr sz="1150" spc="13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Desglose</a:t>
            </a:r>
            <a:r>
              <a:rPr sz="1150" spc="125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spc="-25" dirty="0">
                <a:solidFill>
                  <a:srgbClr val="FF00FF"/>
                </a:solidFill>
                <a:latin typeface="Arial Unicode MS"/>
                <a:cs typeface="Arial Unicode MS"/>
              </a:rPr>
              <a:t>del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aislamiento</a:t>
            </a:r>
            <a:r>
              <a:rPr sz="1150" spc="19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debido</a:t>
            </a:r>
            <a:r>
              <a:rPr sz="1150" spc="19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a</a:t>
            </a:r>
            <a:r>
              <a:rPr sz="1150" spc="195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dirty="0">
                <a:solidFill>
                  <a:srgbClr val="FF00FF"/>
                </a:solidFill>
                <a:latin typeface="Arial Unicode MS"/>
                <a:cs typeface="Arial Unicode MS"/>
              </a:rPr>
              <a:t>alto</a:t>
            </a:r>
            <a:r>
              <a:rPr sz="1150" spc="19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1150" spc="-10" dirty="0">
                <a:solidFill>
                  <a:srgbClr val="FF00FF"/>
                </a:solidFill>
                <a:latin typeface="Arial Unicode MS"/>
                <a:cs typeface="Arial Unicode MS"/>
              </a:rPr>
              <a:t>voltaje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279128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245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941567" y="6932168"/>
            <a:ext cx="167005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FF00FF"/>
                </a:solidFill>
                <a:latin typeface="Arial Unicode MS"/>
                <a:cs typeface="Arial Unicode MS"/>
              </a:rPr>
              <a:t>Elemento</a:t>
            </a:r>
            <a:r>
              <a:rPr sz="750" spc="75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FF00FF"/>
                </a:solidFill>
                <a:latin typeface="Arial Unicode MS"/>
                <a:cs typeface="Arial Unicode MS"/>
              </a:rPr>
              <a:t>de</a:t>
            </a:r>
            <a:r>
              <a:rPr sz="750" spc="8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FF00FF"/>
                </a:solidFill>
                <a:latin typeface="Arial Unicode MS"/>
                <a:cs typeface="Arial Unicode MS"/>
              </a:rPr>
              <a:t>respaldo</a:t>
            </a:r>
            <a:r>
              <a:rPr sz="750" spc="80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750" dirty="0">
                <a:solidFill>
                  <a:srgbClr val="FF00FF"/>
                </a:solidFill>
                <a:latin typeface="Arial Unicode MS"/>
                <a:cs typeface="Arial Unicode MS"/>
              </a:rPr>
              <a:t>21P</a:t>
            </a:r>
            <a:r>
              <a:rPr sz="750" spc="75" dirty="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sz="750" spc="-10" dirty="0">
                <a:solidFill>
                  <a:srgbClr val="FF00FF"/>
                </a:solidFill>
                <a:latin typeface="Arial Unicode MS"/>
                <a:cs typeface="Arial Unicode MS"/>
              </a:rPr>
              <a:t>disparado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433820" y="510793"/>
            <a:ext cx="321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65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400" b="1" spc="-94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950" b="1" spc="4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1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25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135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17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950" b="1" spc="-35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5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b="1" spc="-10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95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950" b="1" spc="-22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950" b="1" spc="-4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950" b="1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950" b="1" spc="-34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-15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950" b="1" spc="-29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950" b="1" spc="-25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5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-1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000" b="1" spc="-49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950" b="1" spc="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-45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000" b="1" spc="-6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950" b="1" spc="-43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000" b="1" spc="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950" b="1" spc="-3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000" b="1" spc="-19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950" b="1" spc="-459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300" b="1" spc="-6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000" b="1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000" b="1" spc="-3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300" b="1" spc="45" dirty="0">
                <a:solidFill>
                  <a:srgbClr val="FFFFFF"/>
                </a:solidFill>
                <a:latin typeface="Trebuchet MS"/>
                <a:cs typeface="Trebuchet MS"/>
              </a:rPr>
              <a:t>ari</a:t>
            </a:r>
            <a:r>
              <a:rPr sz="1300" b="1" spc="-250" dirty="0">
                <a:solidFill>
                  <a:srgbClr val="FFFFFF"/>
                </a:solidFill>
                <a:latin typeface="Trebuchet MS"/>
                <a:cs typeface="Trebuchet MS"/>
              </a:rPr>
              <a:t>z</a:t>
            </a:r>
            <a:r>
              <a:rPr sz="2400" b="1" spc="-96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300" b="1" spc="4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300" b="1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32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6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b="1" spc="-105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47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96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b="1" spc="-58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400" b="1" spc="-62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63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400" b="1" spc="-136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65" dirty="0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sz="1400" b="1" spc="-21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b="1" spc="-1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8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00" b="1" spc="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39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95" dirty="0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777488" y="1111504"/>
            <a:ext cx="2092960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b="0" spc="-10" dirty="0">
                <a:solidFill>
                  <a:srgbClr val="70309F"/>
                </a:solidFill>
                <a:latin typeface="Arial Unicode MS"/>
                <a:cs typeface="Arial Unicode MS"/>
              </a:rPr>
              <a:t>Resumen</a:t>
            </a:r>
            <a:endParaRPr sz="37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6741" y="2141743"/>
            <a:ext cx="8181975" cy="368807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355600" marR="5080" indent="-342900">
              <a:lnSpc>
                <a:spcPts val="3360"/>
              </a:lnSpc>
              <a:spcBef>
                <a:spcPts val="330"/>
              </a:spcBef>
              <a:buSzPct val="127272"/>
              <a:buChar char="-"/>
              <a:tabLst>
                <a:tab pos="354965" algn="l"/>
                <a:tab pos="355600" algn="l"/>
              </a:tabLst>
            </a:pPr>
            <a:r>
              <a:rPr sz="2200" dirty="0">
                <a:latin typeface="Arial Unicode MS"/>
                <a:cs typeface="Arial Unicode MS"/>
              </a:rPr>
              <a:t>Los</a:t>
            </a:r>
            <a:r>
              <a:rPr sz="2200" spc="35" dirty="0">
                <a:latin typeface="Arial Unicode MS"/>
                <a:cs typeface="Arial Unicode MS"/>
              </a:rPr>
              <a:t> </a:t>
            </a:r>
            <a:r>
              <a:rPr sz="2200" spc="75" dirty="0">
                <a:latin typeface="Arial Unicode MS"/>
                <a:cs typeface="Arial Unicode MS"/>
              </a:rPr>
              <a:t>generadores</a:t>
            </a:r>
            <a:r>
              <a:rPr sz="2200" spc="40" dirty="0">
                <a:latin typeface="Arial Unicode MS"/>
                <a:cs typeface="Arial Unicode MS"/>
              </a:rPr>
              <a:t> </a:t>
            </a:r>
            <a:r>
              <a:rPr sz="2200" spc="90" dirty="0">
                <a:latin typeface="Arial Unicode MS"/>
                <a:cs typeface="Arial Unicode MS"/>
              </a:rPr>
              <a:t>requieren</a:t>
            </a:r>
            <a:r>
              <a:rPr sz="2200" spc="40" dirty="0">
                <a:latin typeface="Arial Unicode MS"/>
                <a:cs typeface="Arial Unicode MS"/>
              </a:rPr>
              <a:t> </a:t>
            </a:r>
            <a:r>
              <a:rPr sz="2200" spc="80" dirty="0">
                <a:latin typeface="Arial Unicode MS"/>
                <a:cs typeface="Arial Unicode MS"/>
              </a:rPr>
              <a:t>protección</a:t>
            </a:r>
            <a:r>
              <a:rPr sz="2200" spc="3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especial</a:t>
            </a:r>
            <a:r>
              <a:rPr sz="2200" spc="40" dirty="0">
                <a:latin typeface="Arial Unicode MS"/>
                <a:cs typeface="Arial Unicode MS"/>
              </a:rPr>
              <a:t> </a:t>
            </a:r>
            <a:r>
              <a:rPr sz="2200" spc="75" dirty="0">
                <a:latin typeface="Arial Unicode MS"/>
                <a:cs typeface="Arial Unicode MS"/>
              </a:rPr>
              <a:t>para</a:t>
            </a:r>
            <a:r>
              <a:rPr sz="2200" spc="4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fallas</a:t>
            </a:r>
            <a:r>
              <a:rPr sz="2200" spc="40" dirty="0">
                <a:latin typeface="Arial Unicode MS"/>
                <a:cs typeface="Arial Unicode MS"/>
              </a:rPr>
              <a:t> </a:t>
            </a:r>
            <a:r>
              <a:rPr sz="2200" spc="-50" dirty="0">
                <a:latin typeface="Arial Unicode MS"/>
                <a:cs typeface="Arial Unicode MS"/>
              </a:rPr>
              <a:t>y </a:t>
            </a:r>
            <a:r>
              <a:rPr sz="2200" spc="50" dirty="0">
                <a:latin typeface="Arial Unicode MS"/>
                <a:cs typeface="Arial Unicode MS"/>
              </a:rPr>
              <a:t>operaciones</a:t>
            </a:r>
            <a:r>
              <a:rPr sz="2200" spc="5" dirty="0">
                <a:latin typeface="Arial Unicode MS"/>
                <a:cs typeface="Arial Unicode MS"/>
              </a:rPr>
              <a:t> </a:t>
            </a:r>
            <a:r>
              <a:rPr sz="2200" spc="55" dirty="0">
                <a:latin typeface="Arial Unicode MS"/>
                <a:cs typeface="Arial Unicode MS"/>
              </a:rPr>
              <a:t>anormales</a:t>
            </a:r>
            <a:endParaRPr sz="2200">
              <a:latin typeface="Arial Unicode MS"/>
              <a:cs typeface="Arial Unicode MS"/>
            </a:endParaRPr>
          </a:p>
          <a:p>
            <a:pPr marL="355600" marR="62230" indent="-342900">
              <a:lnSpc>
                <a:spcPct val="114900"/>
              </a:lnSpc>
              <a:spcBef>
                <a:spcPts val="60"/>
              </a:spcBef>
              <a:buSzPct val="121739"/>
              <a:buChar char="-"/>
              <a:tabLst>
                <a:tab pos="354965" algn="l"/>
                <a:tab pos="355600" algn="l"/>
              </a:tabLst>
            </a:pPr>
            <a:r>
              <a:rPr sz="2300" spc="-20" dirty="0">
                <a:latin typeface="Arial Unicode MS"/>
                <a:cs typeface="Arial Unicode MS"/>
              </a:rPr>
              <a:t>Estas</a:t>
            </a:r>
            <a:r>
              <a:rPr sz="2300" spc="-45" dirty="0">
                <a:latin typeface="Arial Unicode MS"/>
                <a:cs typeface="Arial Unicode MS"/>
              </a:rPr>
              <a:t> </a:t>
            </a:r>
            <a:r>
              <a:rPr sz="2300" spc="65" dirty="0">
                <a:latin typeface="Arial Unicode MS"/>
                <a:cs typeface="Arial Unicode MS"/>
              </a:rPr>
              <a:t>protecciones</a:t>
            </a:r>
            <a:r>
              <a:rPr sz="2300" spc="-45" dirty="0">
                <a:latin typeface="Arial Unicode MS"/>
                <a:cs typeface="Arial Unicode MS"/>
              </a:rPr>
              <a:t> </a:t>
            </a:r>
            <a:r>
              <a:rPr sz="2300" spc="60" dirty="0">
                <a:latin typeface="Arial Unicode MS"/>
                <a:cs typeface="Arial Unicode MS"/>
              </a:rPr>
              <a:t>son</a:t>
            </a:r>
            <a:r>
              <a:rPr sz="2300" spc="-45" dirty="0">
                <a:latin typeface="Arial Unicode MS"/>
                <a:cs typeface="Arial Unicode MS"/>
              </a:rPr>
              <a:t> </a:t>
            </a:r>
            <a:r>
              <a:rPr sz="2300" spc="80" dirty="0">
                <a:latin typeface="Arial Unicode MS"/>
                <a:cs typeface="Arial Unicode MS"/>
              </a:rPr>
              <a:t>para</a:t>
            </a:r>
            <a:r>
              <a:rPr sz="2300" spc="-45" dirty="0">
                <a:latin typeface="Arial Unicode MS"/>
                <a:cs typeface="Arial Unicode MS"/>
              </a:rPr>
              <a:t> </a:t>
            </a:r>
            <a:r>
              <a:rPr sz="2300" spc="55" dirty="0">
                <a:latin typeface="Arial Unicode MS"/>
                <a:cs typeface="Arial Unicode MS"/>
              </a:rPr>
              <a:t>eventos</a:t>
            </a:r>
            <a:r>
              <a:rPr sz="2300" spc="-40" dirty="0">
                <a:latin typeface="Arial Unicode MS"/>
                <a:cs typeface="Arial Unicode MS"/>
              </a:rPr>
              <a:t> </a:t>
            </a:r>
            <a:r>
              <a:rPr sz="2300" spc="130" dirty="0">
                <a:latin typeface="Arial Unicode MS"/>
                <a:cs typeface="Arial Unicode MS"/>
              </a:rPr>
              <a:t>dentro</a:t>
            </a:r>
            <a:r>
              <a:rPr sz="2300" spc="-45" dirty="0">
                <a:latin typeface="Arial Unicode MS"/>
                <a:cs typeface="Arial Unicode MS"/>
              </a:rPr>
              <a:t> </a:t>
            </a:r>
            <a:r>
              <a:rPr sz="2300" dirty="0">
                <a:latin typeface="Arial Unicode MS"/>
                <a:cs typeface="Arial Unicode MS"/>
              </a:rPr>
              <a:t>y</a:t>
            </a:r>
            <a:r>
              <a:rPr sz="2300" spc="-45" dirty="0">
                <a:latin typeface="Arial Unicode MS"/>
                <a:cs typeface="Arial Unicode MS"/>
              </a:rPr>
              <a:t> </a:t>
            </a:r>
            <a:r>
              <a:rPr sz="2300" spc="90" dirty="0">
                <a:latin typeface="Arial Unicode MS"/>
                <a:cs typeface="Arial Unicode MS"/>
              </a:rPr>
              <a:t>fuera</a:t>
            </a:r>
            <a:r>
              <a:rPr sz="2300" spc="-45" dirty="0">
                <a:latin typeface="Arial Unicode MS"/>
                <a:cs typeface="Arial Unicode MS"/>
              </a:rPr>
              <a:t> </a:t>
            </a:r>
            <a:r>
              <a:rPr sz="2300" spc="60" dirty="0">
                <a:latin typeface="Arial Unicode MS"/>
                <a:cs typeface="Arial Unicode MS"/>
              </a:rPr>
              <a:t>de</a:t>
            </a:r>
            <a:r>
              <a:rPr sz="2300" spc="-40" dirty="0">
                <a:latin typeface="Arial Unicode MS"/>
                <a:cs typeface="Arial Unicode MS"/>
              </a:rPr>
              <a:t> </a:t>
            </a:r>
            <a:r>
              <a:rPr sz="2300" spc="-25" dirty="0">
                <a:latin typeface="Arial Unicode MS"/>
                <a:cs typeface="Arial Unicode MS"/>
              </a:rPr>
              <a:t>la </a:t>
            </a:r>
            <a:r>
              <a:rPr sz="2300" spc="-20" dirty="0">
                <a:latin typeface="Arial Unicode MS"/>
                <a:cs typeface="Arial Unicode MS"/>
              </a:rPr>
              <a:t>zona</a:t>
            </a:r>
            <a:endParaRPr sz="2300">
              <a:latin typeface="Arial Unicode MS"/>
              <a:cs typeface="Arial Unicode MS"/>
            </a:endParaRPr>
          </a:p>
          <a:p>
            <a:pPr marL="355600" marR="80645" indent="-342900">
              <a:lnSpc>
                <a:spcPts val="3360"/>
              </a:lnSpc>
              <a:spcBef>
                <a:spcPts val="885"/>
              </a:spcBef>
              <a:buSzPct val="147368"/>
              <a:buChar char="-"/>
              <a:tabLst>
                <a:tab pos="354965" algn="l"/>
                <a:tab pos="355600" algn="l"/>
              </a:tabLst>
            </a:pPr>
            <a:r>
              <a:rPr sz="1900" spc="-60" dirty="0">
                <a:latin typeface="Arial Unicode MS"/>
                <a:cs typeface="Arial Unicode MS"/>
              </a:rPr>
              <a:t>El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diseño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elementos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80" dirty="0">
                <a:latin typeface="Arial Unicode MS"/>
                <a:cs typeface="Arial Unicode MS"/>
              </a:rPr>
              <a:t>modernos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es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95" dirty="0">
                <a:latin typeface="Arial Unicode MS"/>
                <a:cs typeface="Arial Unicode MS"/>
              </a:rPr>
              <a:t>importante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para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la</a:t>
            </a:r>
            <a:r>
              <a:rPr sz="1900" spc="-20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seguridad</a:t>
            </a:r>
            <a:r>
              <a:rPr sz="1900" spc="-15" dirty="0">
                <a:latin typeface="Arial Unicode MS"/>
                <a:cs typeface="Arial Unicode MS"/>
              </a:rPr>
              <a:t> </a:t>
            </a:r>
            <a:r>
              <a:rPr sz="1900" spc="-50" dirty="0">
                <a:latin typeface="Arial Unicode MS"/>
                <a:cs typeface="Arial Unicode MS"/>
              </a:rPr>
              <a:t>y </a:t>
            </a:r>
            <a:r>
              <a:rPr sz="1900" dirty="0">
                <a:latin typeface="Arial Unicode MS"/>
                <a:cs typeface="Arial Unicode MS"/>
              </a:rPr>
              <a:t>la</a:t>
            </a:r>
            <a:r>
              <a:rPr sz="1900" spc="35" dirty="0">
                <a:latin typeface="Arial Unicode MS"/>
                <a:cs typeface="Arial Unicode MS"/>
              </a:rPr>
              <a:t> </a:t>
            </a:r>
            <a:r>
              <a:rPr sz="1900" spc="55" dirty="0">
                <a:latin typeface="Arial Unicode MS"/>
                <a:cs typeface="Arial Unicode MS"/>
              </a:rPr>
              <a:t>confiabilidad</a:t>
            </a:r>
            <a:endParaRPr sz="1900">
              <a:latin typeface="Arial Unicode MS"/>
              <a:cs typeface="Arial Unicode MS"/>
            </a:endParaRPr>
          </a:p>
          <a:p>
            <a:pPr marL="355600" marR="61594" indent="-342900">
              <a:lnSpc>
                <a:spcPts val="3360"/>
              </a:lnSpc>
              <a:spcBef>
                <a:spcPts val="480"/>
              </a:spcBef>
              <a:buSzPct val="147368"/>
              <a:buChar char="-"/>
              <a:tabLst>
                <a:tab pos="354965" algn="l"/>
                <a:tab pos="355600" algn="l"/>
              </a:tabLst>
            </a:pPr>
            <a:r>
              <a:rPr sz="1900" dirty="0">
                <a:latin typeface="Arial Unicode MS"/>
                <a:cs typeface="Arial Unicode MS"/>
              </a:rPr>
              <a:t>La</a:t>
            </a:r>
            <a:r>
              <a:rPr sz="1900" spc="-30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complejidad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se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puede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65" dirty="0">
                <a:latin typeface="Arial Unicode MS"/>
                <a:cs typeface="Arial Unicode MS"/>
              </a:rPr>
              <a:t>simplificar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con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dirty="0">
                <a:latin typeface="Arial Unicode MS"/>
                <a:cs typeface="Arial Unicode MS"/>
              </a:rPr>
              <a:t>las</a:t>
            </a:r>
            <a:r>
              <a:rPr sz="1900" spc="-30" dirty="0">
                <a:latin typeface="Arial Unicode MS"/>
                <a:cs typeface="Arial Unicode MS"/>
              </a:rPr>
              <a:t> </a:t>
            </a:r>
            <a:r>
              <a:rPr sz="1900" spc="70" dirty="0">
                <a:latin typeface="Arial Unicode MS"/>
                <a:cs typeface="Arial Unicode MS"/>
              </a:rPr>
              <a:t>herramientas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50" dirty="0">
                <a:latin typeface="Arial Unicode MS"/>
                <a:cs typeface="Arial Unicode MS"/>
              </a:rPr>
              <a:t>de</a:t>
            </a:r>
            <a:r>
              <a:rPr sz="1900" spc="-25" dirty="0">
                <a:latin typeface="Arial Unicode MS"/>
                <a:cs typeface="Arial Unicode MS"/>
              </a:rPr>
              <a:t> </a:t>
            </a:r>
            <a:r>
              <a:rPr sz="1900" spc="60" dirty="0">
                <a:latin typeface="Arial Unicode MS"/>
                <a:cs typeface="Arial Unicode MS"/>
              </a:rPr>
              <a:t>usuario </a:t>
            </a:r>
            <a:r>
              <a:rPr sz="1900" spc="-10" dirty="0">
                <a:latin typeface="Arial Unicode MS"/>
                <a:cs typeface="Arial Unicode MS"/>
              </a:rPr>
              <a:t>correctas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latin typeface="Trebuchet MS"/>
                <a:cs typeface="Trebuchet MS"/>
              </a:rPr>
              <a:t>246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433820" y="510793"/>
            <a:ext cx="32200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5" dirty="0"/>
              <a:t>G</a:t>
            </a:r>
            <a:r>
              <a:rPr sz="2400" spc="-940" dirty="0"/>
              <a:t>D</a:t>
            </a:r>
            <a:r>
              <a:rPr spc="45" dirty="0"/>
              <a:t>R</a:t>
            </a:r>
            <a:r>
              <a:rPr spc="-150" dirty="0"/>
              <a:t>A</a:t>
            </a:r>
            <a:r>
              <a:rPr sz="2400" spc="-1255" dirty="0"/>
              <a:t>a</a:t>
            </a:r>
            <a:r>
              <a:rPr sz="2400" spc="-1355" dirty="0"/>
              <a:t>e</a:t>
            </a:r>
            <a:r>
              <a:rPr spc="170" dirty="0"/>
              <a:t>M</a:t>
            </a:r>
            <a:r>
              <a:rPr spc="-350" dirty="0"/>
              <a:t>O</a:t>
            </a:r>
            <a:r>
              <a:rPr spc="-540" dirty="0"/>
              <a:t>n</a:t>
            </a:r>
            <a:r>
              <a:rPr sz="2400" spc="-1015" dirty="0"/>
              <a:t>r</a:t>
            </a:r>
            <a:r>
              <a:rPr sz="2400" spc="-955" dirty="0"/>
              <a:t>n</a:t>
            </a:r>
            <a:r>
              <a:rPr spc="70" dirty="0"/>
              <a:t>a</a:t>
            </a:r>
            <a:r>
              <a:rPr spc="-220" dirty="0"/>
              <a:t>c</a:t>
            </a:r>
            <a:r>
              <a:rPr spc="-45" dirty="0"/>
              <a:t>i</a:t>
            </a:r>
            <a:r>
              <a:rPr spc="-200" dirty="0"/>
              <a:t>i</a:t>
            </a:r>
            <a:r>
              <a:rPr spc="-345" dirty="0"/>
              <a:t>n</a:t>
            </a:r>
            <a:r>
              <a:rPr spc="-150" dirty="0"/>
              <a:t>d</a:t>
            </a:r>
            <a:r>
              <a:rPr spc="-290" dirty="0"/>
              <a:t>c</a:t>
            </a:r>
            <a:r>
              <a:rPr spc="-250" dirty="0"/>
              <a:t>o</a:t>
            </a:r>
            <a:r>
              <a:rPr spc="50" dirty="0"/>
              <a:t>o</a:t>
            </a:r>
            <a:r>
              <a:rPr spc="-120" dirty="0"/>
              <a:t>r</a:t>
            </a:r>
            <a:r>
              <a:rPr sz="1000" spc="-490" dirty="0"/>
              <a:t>A</a:t>
            </a:r>
            <a:r>
              <a:rPr spc="35" dirty="0"/>
              <a:t>r</a:t>
            </a:r>
            <a:r>
              <a:rPr spc="-450" dirty="0"/>
              <a:t>e</a:t>
            </a:r>
            <a:r>
              <a:rPr sz="1000" spc="-60" dirty="0"/>
              <a:t>c</a:t>
            </a:r>
            <a:r>
              <a:rPr spc="-430" dirty="0"/>
              <a:t>c</a:t>
            </a:r>
            <a:r>
              <a:rPr sz="1000" spc="40" dirty="0"/>
              <a:t>t</a:t>
            </a:r>
            <a:r>
              <a:rPr spc="-370" dirty="0"/>
              <a:t>t</a:t>
            </a:r>
            <a:r>
              <a:rPr sz="1000" spc="-190" dirty="0"/>
              <a:t>u</a:t>
            </a:r>
            <a:r>
              <a:rPr spc="-455" dirty="0"/>
              <a:t>o</a:t>
            </a:r>
            <a:r>
              <a:rPr sz="1300" spc="-630" dirty="0"/>
              <a:t>n</a:t>
            </a:r>
            <a:r>
              <a:rPr sz="1000" spc="70" dirty="0"/>
              <a:t>a</a:t>
            </a:r>
            <a:r>
              <a:rPr sz="1000" spc="-335" dirty="0"/>
              <a:t>r</a:t>
            </a:r>
            <a:r>
              <a:rPr sz="1300" spc="45" dirty="0"/>
              <a:t>ari</a:t>
            </a:r>
            <a:r>
              <a:rPr sz="1300" spc="-250" dirty="0"/>
              <a:t>z</a:t>
            </a:r>
            <a:r>
              <a:rPr sz="2400" spc="-960" dirty="0"/>
              <a:t>P</a:t>
            </a:r>
            <a:r>
              <a:rPr sz="1300" spc="45" dirty="0"/>
              <a:t>p</a:t>
            </a:r>
            <a:r>
              <a:rPr sz="1300" spc="-120" dirty="0"/>
              <a:t> </a:t>
            </a:r>
            <a:r>
              <a:rPr sz="2400" spc="-5" dirty="0"/>
              <a:t>r</a:t>
            </a:r>
            <a:r>
              <a:rPr sz="2400" spc="-1325" dirty="0"/>
              <a:t>o</a:t>
            </a:r>
            <a:r>
              <a:rPr sz="2400" spc="60" dirty="0"/>
              <a:t>r</a:t>
            </a:r>
            <a:r>
              <a:rPr sz="2400" spc="-1055" dirty="0"/>
              <a:t>o</a:t>
            </a:r>
            <a:r>
              <a:rPr sz="2400" spc="-470" dirty="0"/>
              <a:t>c</a:t>
            </a:r>
            <a:r>
              <a:rPr sz="2400" spc="-965" dirty="0"/>
              <a:t>e</a:t>
            </a:r>
            <a:r>
              <a:rPr sz="2400" spc="-585" dirty="0"/>
              <a:t>h</a:t>
            </a:r>
            <a:r>
              <a:rPr sz="1400" spc="-620" dirty="0"/>
              <a:t>c</a:t>
            </a:r>
            <a:r>
              <a:rPr sz="2400" spc="-640" dirty="0"/>
              <a:t>c</a:t>
            </a:r>
            <a:r>
              <a:rPr sz="2400" spc="-1365" dirty="0"/>
              <a:t>o</a:t>
            </a:r>
            <a:r>
              <a:rPr sz="1400" spc="65" dirty="0"/>
              <a:t>tio</a:t>
            </a:r>
            <a:r>
              <a:rPr sz="1400" spc="-210" dirty="0"/>
              <a:t>i</a:t>
            </a:r>
            <a:r>
              <a:rPr sz="2400" spc="-1170" dirty="0"/>
              <a:t>e</a:t>
            </a:r>
            <a:r>
              <a:rPr sz="1400" spc="80" dirty="0"/>
              <a:t>o</a:t>
            </a:r>
            <a:r>
              <a:rPr sz="1400" spc="90" dirty="0"/>
              <a:t> </a:t>
            </a:r>
            <a:r>
              <a:rPr sz="2400" spc="-1390" dirty="0"/>
              <a:t>n</a:t>
            </a:r>
            <a:r>
              <a:rPr spc="95" dirty="0"/>
              <a:t>norte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827785" y="1061582"/>
            <a:ext cx="8531860" cy="6077585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94"/>
              </a:spcBef>
            </a:pPr>
            <a:r>
              <a:rPr sz="2500" spc="-10" dirty="0">
                <a:solidFill>
                  <a:srgbClr val="FF0000"/>
                </a:solidFill>
                <a:latin typeface="Arial Unicode MS"/>
                <a:cs typeface="Arial Unicode MS"/>
              </a:rPr>
              <a:t>Referencias</a:t>
            </a:r>
            <a:endParaRPr sz="2500">
              <a:latin typeface="Arial Unicode MS"/>
              <a:cs typeface="Arial Unicode MS"/>
            </a:endParaRPr>
          </a:p>
          <a:p>
            <a:pPr marL="222250" indent="-20955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222250" algn="l"/>
              </a:tabLst>
            </a:pPr>
            <a:r>
              <a:rPr sz="1550" i="1" dirty="0">
                <a:latin typeface="Trebuchet MS"/>
                <a:cs typeface="Trebuchet MS"/>
              </a:rPr>
              <a:t>Guía</a:t>
            </a:r>
            <a:r>
              <a:rPr sz="1550" i="1" spc="-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IEEE</a:t>
            </a:r>
            <a:r>
              <a:rPr sz="1550" i="1" spc="-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para protección</a:t>
            </a:r>
            <a:r>
              <a:rPr sz="1550" i="1" spc="-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de </a:t>
            </a:r>
            <a:r>
              <a:rPr sz="1550" i="1" spc="-50" dirty="0">
                <a:latin typeface="Trebuchet MS"/>
                <a:cs typeface="Trebuchet MS"/>
              </a:rPr>
              <a:t>tierra</a:t>
            </a:r>
            <a:r>
              <a:rPr sz="1550" i="1" spc="-5" dirty="0">
                <a:latin typeface="Trebuchet MS"/>
                <a:cs typeface="Trebuchet MS"/>
              </a:rPr>
              <a:t> </a:t>
            </a:r>
            <a:r>
              <a:rPr sz="1550" i="1" spc="-10" dirty="0">
                <a:latin typeface="Trebuchet MS"/>
                <a:cs typeface="Trebuchet MS"/>
              </a:rPr>
              <a:t>del</a:t>
            </a:r>
            <a:r>
              <a:rPr sz="1550" i="1" spc="-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generador</a:t>
            </a:r>
            <a:r>
              <a:rPr sz="1500" dirty="0">
                <a:latin typeface="Arial Unicode MS"/>
                <a:cs typeface="Arial Unicode MS"/>
              </a:rPr>
              <a:t>,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-40" dirty="0">
                <a:latin typeface="Arial Unicode MS"/>
                <a:cs typeface="Arial Unicode MS"/>
              </a:rPr>
              <a:t>ANSI/IEEE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C37.101-</a:t>
            </a:r>
            <a:r>
              <a:rPr sz="1500" spc="-10" dirty="0">
                <a:latin typeface="Arial Unicode MS"/>
                <a:cs typeface="Arial Unicode MS"/>
              </a:rPr>
              <a:t>2006.</a:t>
            </a:r>
            <a:endParaRPr sz="1500">
              <a:latin typeface="Arial Unicode MS"/>
              <a:cs typeface="Arial Unicode MS"/>
            </a:endParaRPr>
          </a:p>
          <a:p>
            <a:pPr marL="222250" indent="-209550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222250" algn="l"/>
              </a:tabLst>
            </a:pPr>
            <a:r>
              <a:rPr sz="1550" i="1" dirty="0">
                <a:latin typeface="Trebuchet MS"/>
                <a:cs typeface="Trebuchet MS"/>
              </a:rPr>
              <a:t>Guía IEEE para</a:t>
            </a:r>
            <a:r>
              <a:rPr sz="1550" i="1" spc="5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la</a:t>
            </a:r>
            <a:r>
              <a:rPr sz="1550" i="1" dirty="0">
                <a:latin typeface="Trebuchet MS"/>
                <a:cs typeface="Trebuchet MS"/>
              </a:rPr>
              <a:t> protección de</a:t>
            </a:r>
            <a:r>
              <a:rPr sz="1550" i="1" spc="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generadores de</a:t>
            </a:r>
            <a:r>
              <a:rPr sz="1550" i="1" spc="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CA</a:t>
            </a:r>
            <a:r>
              <a:rPr sz="1500" dirty="0">
                <a:latin typeface="Arial Unicode MS"/>
                <a:cs typeface="Arial Unicode MS"/>
              </a:rPr>
              <a:t>,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-40" dirty="0">
                <a:latin typeface="Arial Unicode MS"/>
                <a:cs typeface="Arial Unicode MS"/>
              </a:rPr>
              <a:t>ANSI/IEEE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C37.102-</a:t>
            </a:r>
            <a:r>
              <a:rPr sz="1500" spc="-10" dirty="0">
                <a:latin typeface="Arial Unicode MS"/>
                <a:cs typeface="Arial Unicode MS"/>
              </a:rPr>
              <a:t>2006.</a:t>
            </a:r>
            <a:endParaRPr sz="1500">
              <a:latin typeface="Arial Unicode MS"/>
              <a:cs typeface="Arial Unicode MS"/>
            </a:endParaRPr>
          </a:p>
          <a:p>
            <a:pPr marL="222250" marR="488315" indent="-222250">
              <a:lnSpc>
                <a:spcPct val="104000"/>
              </a:lnSpc>
              <a:spcBef>
                <a:spcPts val="620"/>
              </a:spcBef>
              <a:buAutoNum type="arabicPeriod"/>
              <a:tabLst>
                <a:tab pos="222250" algn="l"/>
              </a:tabLst>
            </a:pPr>
            <a:r>
              <a:rPr sz="1550" i="1" spc="-40" dirty="0">
                <a:latin typeface="Trebuchet MS"/>
                <a:cs typeface="Trebuchet MS"/>
              </a:rPr>
              <a:t>Tutorial</a:t>
            </a:r>
            <a:r>
              <a:rPr sz="1550" i="1" spc="6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IEEE</a:t>
            </a:r>
            <a:r>
              <a:rPr sz="1550" i="1" spc="7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sobre</a:t>
            </a:r>
            <a:r>
              <a:rPr sz="1550" i="1" spc="70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la</a:t>
            </a:r>
            <a:r>
              <a:rPr sz="1550" i="1" spc="6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protección</a:t>
            </a:r>
            <a:r>
              <a:rPr sz="1550" i="1" spc="7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de</a:t>
            </a:r>
            <a:r>
              <a:rPr sz="1550" i="1" spc="7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generadores</a:t>
            </a:r>
            <a:r>
              <a:rPr sz="1550" i="1" spc="6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síncronos</a:t>
            </a:r>
            <a:r>
              <a:rPr sz="1500" dirty="0">
                <a:latin typeface="Arial Unicode MS"/>
                <a:cs typeface="Arial Unicode MS"/>
              </a:rPr>
              <a:t>,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Segunda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Edición,</a:t>
            </a:r>
            <a:r>
              <a:rPr sz="1500" spc="114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2010; </a:t>
            </a:r>
            <a:r>
              <a:rPr sz="1500" dirty="0">
                <a:latin typeface="Arial Unicode MS"/>
                <a:cs typeface="Arial Unicode MS"/>
              </a:rPr>
              <a:t>Publicación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especial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Comité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retransmisión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sistema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alimentación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10" dirty="0">
                <a:latin typeface="Arial Unicode MS"/>
                <a:cs typeface="Arial Unicode MS"/>
              </a:rPr>
              <a:t> </a:t>
            </a:r>
            <a:r>
              <a:rPr sz="1500" spc="-40" dirty="0">
                <a:latin typeface="Arial Unicode MS"/>
                <a:cs typeface="Arial Unicode MS"/>
              </a:rPr>
              <a:t>IEEE.</a:t>
            </a:r>
            <a:endParaRPr sz="1500">
              <a:latin typeface="Arial Unicode MS"/>
              <a:cs typeface="Arial Unicode MS"/>
            </a:endParaRPr>
          </a:p>
          <a:p>
            <a:pPr marL="222250" marR="217804" indent="-222250">
              <a:lnSpc>
                <a:spcPct val="101299"/>
              </a:lnSpc>
              <a:spcBef>
                <a:spcPts val="680"/>
              </a:spcBef>
              <a:buAutoNum type="arabicPeriod"/>
              <a:tabLst>
                <a:tab pos="222250" algn="l"/>
              </a:tabLst>
            </a:pPr>
            <a:r>
              <a:rPr sz="1550" i="1" spc="-20" dirty="0">
                <a:latin typeface="Trebuchet MS"/>
                <a:cs typeface="Trebuchet MS"/>
              </a:rPr>
              <a:t>Práctica</a:t>
            </a:r>
            <a:r>
              <a:rPr sz="1550" i="1" spc="1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recomendada</a:t>
            </a:r>
            <a:r>
              <a:rPr sz="1550" i="1" spc="1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de</a:t>
            </a:r>
            <a:r>
              <a:rPr sz="1550" i="1" spc="1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IEEE</a:t>
            </a:r>
            <a:r>
              <a:rPr sz="1550" i="1" spc="1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para</a:t>
            </a:r>
            <a:r>
              <a:rPr sz="1550" i="1" spc="15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la</a:t>
            </a:r>
            <a:r>
              <a:rPr sz="1550" i="1" spc="1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puesta</a:t>
            </a:r>
            <a:r>
              <a:rPr sz="1550" i="1" spc="1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a</a:t>
            </a:r>
            <a:r>
              <a:rPr sz="1550" i="1" spc="15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tierra</a:t>
            </a:r>
            <a:r>
              <a:rPr sz="1550" i="1" spc="2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de</a:t>
            </a:r>
            <a:r>
              <a:rPr sz="1550" i="1" spc="1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sistemas</a:t>
            </a:r>
            <a:r>
              <a:rPr sz="1550" i="1" spc="1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de</a:t>
            </a:r>
            <a:r>
              <a:rPr sz="1550" i="1" spc="1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energía</a:t>
            </a:r>
            <a:r>
              <a:rPr sz="1550" i="1" spc="1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industriales</a:t>
            </a:r>
            <a:r>
              <a:rPr sz="1550" i="1" spc="15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y </a:t>
            </a:r>
            <a:r>
              <a:rPr sz="1550" i="1" dirty="0">
                <a:latin typeface="Trebuchet MS"/>
                <a:cs typeface="Trebuchet MS"/>
              </a:rPr>
              <a:t>comerciales</a:t>
            </a:r>
            <a:r>
              <a:rPr sz="1500" dirty="0">
                <a:latin typeface="Arial Unicode MS"/>
                <a:cs typeface="Arial Unicode MS"/>
              </a:rPr>
              <a:t>,</a:t>
            </a:r>
            <a:r>
              <a:rPr sz="1500" spc="10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Estándar</a:t>
            </a:r>
            <a:r>
              <a:rPr sz="1500" spc="105" dirty="0">
                <a:latin typeface="Arial Unicode MS"/>
                <a:cs typeface="Arial Unicode MS"/>
              </a:rPr>
              <a:t> </a:t>
            </a:r>
            <a:r>
              <a:rPr sz="1500" spc="-100" dirty="0">
                <a:latin typeface="Arial Unicode MS"/>
                <a:cs typeface="Arial Unicode MS"/>
              </a:rPr>
              <a:t>IEEE.</a:t>
            </a:r>
            <a:r>
              <a:rPr sz="1500" spc="10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142-</a:t>
            </a:r>
            <a:r>
              <a:rPr sz="1500" spc="-10" dirty="0">
                <a:latin typeface="Arial Unicode MS"/>
                <a:cs typeface="Arial Unicode MS"/>
              </a:rPr>
              <a:t>1991.</a:t>
            </a:r>
            <a:endParaRPr sz="1500">
              <a:latin typeface="Arial Unicode MS"/>
              <a:cs typeface="Arial Unicode MS"/>
            </a:endParaRPr>
          </a:p>
          <a:p>
            <a:pPr marL="208279" marR="92710" indent="-208279">
              <a:lnSpc>
                <a:spcPct val="112200"/>
              </a:lnSpc>
              <a:spcBef>
                <a:spcPts val="585"/>
              </a:spcBef>
              <a:buAutoNum type="arabicPeriod"/>
              <a:tabLst>
                <a:tab pos="208279" algn="l"/>
              </a:tabLst>
            </a:pPr>
            <a:r>
              <a:rPr sz="1450" i="1" dirty="0">
                <a:latin typeface="Trebuchet MS"/>
                <a:cs typeface="Trebuchet MS"/>
              </a:rPr>
              <a:t>Consideraciones</a:t>
            </a:r>
            <a:r>
              <a:rPr sz="1450" i="1" spc="20" dirty="0">
                <a:latin typeface="Trebuchet MS"/>
                <a:cs typeface="Trebuchet MS"/>
              </a:rPr>
              <a:t> </a:t>
            </a:r>
            <a:r>
              <a:rPr sz="1450" i="1" dirty="0">
                <a:latin typeface="Trebuchet MS"/>
                <a:cs typeface="Trebuchet MS"/>
              </a:rPr>
              <a:t>de</a:t>
            </a:r>
            <a:r>
              <a:rPr sz="1450" i="1" spc="25" dirty="0">
                <a:latin typeface="Trebuchet MS"/>
                <a:cs typeface="Trebuchet MS"/>
              </a:rPr>
              <a:t> </a:t>
            </a:r>
            <a:r>
              <a:rPr sz="1450" i="1" dirty="0">
                <a:latin typeface="Trebuchet MS"/>
                <a:cs typeface="Trebuchet MS"/>
              </a:rPr>
              <a:t>protección</a:t>
            </a:r>
            <a:r>
              <a:rPr sz="1450" i="1" spc="25" dirty="0">
                <a:latin typeface="Trebuchet MS"/>
                <a:cs typeface="Trebuchet MS"/>
              </a:rPr>
              <a:t> </a:t>
            </a:r>
            <a:r>
              <a:rPr sz="1450" i="1" dirty="0">
                <a:latin typeface="Trebuchet MS"/>
                <a:cs typeface="Trebuchet MS"/>
              </a:rPr>
              <a:t>para</a:t>
            </a:r>
            <a:r>
              <a:rPr sz="1450" i="1" spc="20" dirty="0">
                <a:latin typeface="Trebuchet MS"/>
                <a:cs typeface="Trebuchet MS"/>
              </a:rPr>
              <a:t> </a:t>
            </a:r>
            <a:r>
              <a:rPr sz="1450" i="1" spc="-55" dirty="0">
                <a:latin typeface="Trebuchet MS"/>
                <a:cs typeface="Trebuchet MS"/>
              </a:rPr>
              <a:t>el</a:t>
            </a:r>
            <a:r>
              <a:rPr sz="1450" i="1" spc="25" dirty="0">
                <a:latin typeface="Trebuchet MS"/>
                <a:cs typeface="Trebuchet MS"/>
              </a:rPr>
              <a:t> </a:t>
            </a:r>
            <a:r>
              <a:rPr sz="1450" i="1" dirty="0">
                <a:latin typeface="Trebuchet MS"/>
                <a:cs typeface="Trebuchet MS"/>
              </a:rPr>
              <a:t>arranque</a:t>
            </a:r>
            <a:r>
              <a:rPr sz="1450" i="1" spc="25" dirty="0">
                <a:latin typeface="Trebuchet MS"/>
                <a:cs typeface="Trebuchet MS"/>
              </a:rPr>
              <a:t> </a:t>
            </a:r>
            <a:r>
              <a:rPr sz="1450" i="1" spc="-20" dirty="0">
                <a:latin typeface="Trebuchet MS"/>
                <a:cs typeface="Trebuchet MS"/>
              </a:rPr>
              <a:t>estático</a:t>
            </a:r>
            <a:r>
              <a:rPr sz="1450" i="1" spc="20" dirty="0">
                <a:latin typeface="Trebuchet MS"/>
                <a:cs typeface="Trebuchet MS"/>
              </a:rPr>
              <a:t> </a:t>
            </a:r>
            <a:r>
              <a:rPr sz="1450" i="1" dirty="0">
                <a:latin typeface="Trebuchet MS"/>
                <a:cs typeface="Trebuchet MS"/>
              </a:rPr>
              <a:t>de</a:t>
            </a:r>
            <a:r>
              <a:rPr sz="1450" i="1" spc="25" dirty="0">
                <a:latin typeface="Trebuchet MS"/>
                <a:cs typeface="Trebuchet MS"/>
              </a:rPr>
              <a:t> </a:t>
            </a:r>
            <a:r>
              <a:rPr sz="1450" i="1" dirty="0">
                <a:latin typeface="Trebuchet MS"/>
                <a:cs typeface="Trebuchet MS"/>
              </a:rPr>
              <a:t>turbinas</a:t>
            </a:r>
            <a:r>
              <a:rPr sz="1450" i="1" spc="25" dirty="0">
                <a:latin typeface="Trebuchet MS"/>
                <a:cs typeface="Trebuchet MS"/>
              </a:rPr>
              <a:t> </a:t>
            </a:r>
            <a:r>
              <a:rPr sz="1450" i="1" dirty="0">
                <a:latin typeface="Trebuchet MS"/>
                <a:cs typeface="Trebuchet MS"/>
              </a:rPr>
              <a:t>de</a:t>
            </a:r>
            <a:r>
              <a:rPr sz="1450" i="1" spc="20" dirty="0">
                <a:latin typeface="Trebuchet MS"/>
                <a:cs typeface="Trebuchet MS"/>
              </a:rPr>
              <a:t> </a:t>
            </a:r>
            <a:r>
              <a:rPr sz="1450" i="1" spc="75" dirty="0">
                <a:latin typeface="Trebuchet MS"/>
                <a:cs typeface="Trebuchet MS"/>
              </a:rPr>
              <a:t>gas</a:t>
            </a:r>
            <a:r>
              <a:rPr sz="1450" i="1" spc="25" dirty="0">
                <a:latin typeface="Trebuchet MS"/>
                <a:cs typeface="Trebuchet MS"/>
              </a:rPr>
              <a:t> </a:t>
            </a:r>
            <a:r>
              <a:rPr sz="1450" i="1" dirty="0">
                <a:latin typeface="Trebuchet MS"/>
                <a:cs typeface="Trebuchet MS"/>
              </a:rPr>
              <a:t>de</a:t>
            </a:r>
            <a:r>
              <a:rPr sz="1450" i="1" spc="25" dirty="0">
                <a:latin typeface="Trebuchet MS"/>
                <a:cs typeface="Trebuchet MS"/>
              </a:rPr>
              <a:t> </a:t>
            </a:r>
            <a:r>
              <a:rPr sz="1450" i="1" dirty="0">
                <a:latin typeface="Trebuchet MS"/>
                <a:cs typeface="Trebuchet MS"/>
              </a:rPr>
              <a:t>combustión</a:t>
            </a:r>
            <a:r>
              <a:rPr sz="1400" dirty="0">
                <a:latin typeface="Arial Unicode MS"/>
                <a:cs typeface="Arial Unicode MS"/>
              </a:rPr>
              <a:t>;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spc="40" dirty="0">
                <a:latin typeface="Arial Unicode MS"/>
                <a:cs typeface="Arial Unicode MS"/>
              </a:rPr>
              <a:t>Grupo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Trabajo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spc="-100" dirty="0">
                <a:latin typeface="Arial Unicode MS"/>
                <a:cs typeface="Arial Unicode MS"/>
              </a:rPr>
              <a:t>J-</a:t>
            </a:r>
            <a:r>
              <a:rPr sz="1400" spc="-130" dirty="0">
                <a:latin typeface="Arial Unicode MS"/>
                <a:cs typeface="Arial Unicode MS"/>
              </a:rPr>
              <a:t>2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Subcomité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55" dirty="0">
                <a:latin typeface="Arial Unicode MS"/>
                <a:cs typeface="Arial Unicode MS"/>
              </a:rPr>
              <a:t>Maquinaria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Rotatoria,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Comité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Relés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Sistema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Potencia.</a:t>
            </a:r>
            <a:endParaRPr sz="14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AutoNum type="arabicPeriod"/>
            </a:pPr>
            <a:endParaRPr sz="1450">
              <a:latin typeface="Arial Unicode MS"/>
              <a:cs typeface="Arial Unicode MS"/>
            </a:endParaRPr>
          </a:p>
          <a:p>
            <a:pPr marL="222250" marR="464184" indent="-222250">
              <a:lnSpc>
                <a:spcPct val="104000"/>
              </a:lnSpc>
              <a:buAutoNum type="arabicPeriod"/>
              <a:tabLst>
                <a:tab pos="222250" algn="l"/>
              </a:tabLst>
            </a:pPr>
            <a:r>
              <a:rPr sz="1550" i="1" dirty="0">
                <a:latin typeface="Trebuchet MS"/>
                <a:cs typeface="Trebuchet MS"/>
              </a:rPr>
              <a:t>Protección</a:t>
            </a:r>
            <a:r>
              <a:rPr sz="1550" i="1" spc="4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de</a:t>
            </a:r>
            <a:r>
              <a:rPr sz="1550" i="1" spc="4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relés</a:t>
            </a:r>
            <a:r>
              <a:rPr sz="1550" i="1" spc="5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para</a:t>
            </a:r>
            <a:r>
              <a:rPr sz="1550" i="1" spc="4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sistemas</a:t>
            </a:r>
            <a:r>
              <a:rPr sz="1550" i="1" spc="5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de</a:t>
            </a:r>
            <a:r>
              <a:rPr sz="1550" i="1" spc="4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generación</a:t>
            </a:r>
            <a:r>
              <a:rPr sz="1550" i="1" spc="4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de</a:t>
            </a:r>
            <a:r>
              <a:rPr sz="1550" i="1" spc="5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energía</a:t>
            </a:r>
            <a:r>
              <a:rPr sz="1500" dirty="0">
                <a:latin typeface="Arial Unicode MS"/>
                <a:cs typeface="Arial Unicode MS"/>
              </a:rPr>
              <a:t>;</a:t>
            </a:r>
            <a:r>
              <a:rPr sz="1500" spc="9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Donald</a:t>
            </a:r>
            <a:r>
              <a:rPr sz="1500" spc="10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Reimert,</a:t>
            </a:r>
            <a:r>
              <a:rPr sz="1500" spc="95" dirty="0">
                <a:latin typeface="Arial Unicode MS"/>
                <a:cs typeface="Arial Unicode MS"/>
              </a:rPr>
              <a:t> </a:t>
            </a:r>
            <a:r>
              <a:rPr sz="1500" spc="-150" dirty="0">
                <a:latin typeface="Arial Unicode MS"/>
                <a:cs typeface="Arial Unicode MS"/>
              </a:rPr>
              <a:t>CRC</a:t>
            </a:r>
            <a:r>
              <a:rPr sz="1500" spc="95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Press </a:t>
            </a:r>
            <a:r>
              <a:rPr sz="1500" dirty="0">
                <a:latin typeface="Arial Unicode MS"/>
                <a:cs typeface="Arial Unicode MS"/>
              </a:rPr>
              <a:t>2006;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ISBN</a:t>
            </a:r>
            <a:r>
              <a:rPr sz="1500" spc="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n.º</a:t>
            </a:r>
            <a:r>
              <a:rPr sz="1500" spc="3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0-8247-0700-</a:t>
            </a:r>
            <a:r>
              <a:rPr sz="1500" spc="-25" dirty="0">
                <a:latin typeface="Arial Unicode MS"/>
                <a:cs typeface="Arial Unicode MS"/>
              </a:rPr>
              <a:t>1.</a:t>
            </a:r>
            <a:endParaRPr sz="1500">
              <a:latin typeface="Arial Unicode MS"/>
              <a:cs typeface="Arial Unicode MS"/>
            </a:endParaRPr>
          </a:p>
          <a:p>
            <a:pPr marL="222250" marR="187325" indent="-222250">
              <a:lnSpc>
                <a:spcPct val="103600"/>
              </a:lnSpc>
              <a:spcBef>
                <a:spcPts val="640"/>
              </a:spcBef>
              <a:buAutoNum type="arabicPeriod"/>
              <a:tabLst>
                <a:tab pos="222250" algn="l"/>
              </a:tabLst>
            </a:pPr>
            <a:r>
              <a:rPr sz="1550" i="1" dirty="0">
                <a:latin typeface="Trebuchet MS"/>
                <a:cs typeface="Trebuchet MS"/>
              </a:rPr>
              <a:t>Mejora</a:t>
            </a:r>
            <a:r>
              <a:rPr sz="1550" i="1" spc="-45" dirty="0">
                <a:latin typeface="Trebuchet MS"/>
                <a:cs typeface="Trebuchet MS"/>
              </a:rPr>
              <a:t> </a:t>
            </a:r>
            <a:r>
              <a:rPr sz="1550" i="1" spc="-20" dirty="0">
                <a:latin typeface="Trebuchet MS"/>
                <a:cs typeface="Trebuchet MS"/>
              </a:rPr>
              <a:t>práctica</a:t>
            </a:r>
            <a:r>
              <a:rPr sz="1550" i="1" spc="-4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de</a:t>
            </a:r>
            <a:r>
              <a:rPr sz="1550" i="1" spc="-40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la</a:t>
            </a:r>
            <a:r>
              <a:rPr sz="1550" i="1" spc="-4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protección</a:t>
            </a:r>
            <a:r>
              <a:rPr sz="1550" i="1" spc="-4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contra</a:t>
            </a:r>
            <a:r>
              <a:rPr sz="1550" i="1" spc="-40" dirty="0">
                <a:latin typeface="Trebuchet MS"/>
                <a:cs typeface="Trebuchet MS"/>
              </a:rPr>
              <a:t> </a:t>
            </a:r>
            <a:r>
              <a:rPr sz="1550" i="1" spc="-35" dirty="0">
                <a:latin typeface="Trebuchet MS"/>
                <a:cs typeface="Trebuchet MS"/>
              </a:rPr>
              <a:t>fallas</a:t>
            </a:r>
            <a:r>
              <a:rPr sz="1550" i="1" spc="-4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a</a:t>
            </a:r>
            <a:r>
              <a:rPr sz="1550" i="1" spc="-45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tierra</a:t>
            </a:r>
            <a:r>
              <a:rPr sz="1550" i="1" spc="-40" dirty="0">
                <a:latin typeface="Trebuchet MS"/>
                <a:cs typeface="Trebuchet MS"/>
              </a:rPr>
              <a:t> </a:t>
            </a:r>
            <a:r>
              <a:rPr sz="1550" i="1" spc="-10" dirty="0">
                <a:latin typeface="Trebuchet MS"/>
                <a:cs typeface="Trebuchet MS"/>
              </a:rPr>
              <a:t>del</a:t>
            </a:r>
            <a:r>
              <a:rPr sz="1550" i="1" spc="-45" dirty="0">
                <a:latin typeface="Trebuchet MS"/>
                <a:cs typeface="Trebuchet MS"/>
              </a:rPr>
              <a:t> </a:t>
            </a:r>
            <a:r>
              <a:rPr sz="1550" i="1" spc="-10" dirty="0">
                <a:latin typeface="Trebuchet MS"/>
                <a:cs typeface="Trebuchet MS"/>
              </a:rPr>
              <a:t>estator</a:t>
            </a:r>
            <a:r>
              <a:rPr sz="1550" i="1" spc="-45" dirty="0">
                <a:latin typeface="Trebuchet MS"/>
                <a:cs typeface="Trebuchet MS"/>
              </a:rPr>
              <a:t> </a:t>
            </a:r>
            <a:r>
              <a:rPr sz="1550" i="1" spc="-20" dirty="0">
                <a:latin typeface="Trebuchet MS"/>
                <a:cs typeface="Trebuchet MS"/>
              </a:rPr>
              <a:t>utilizando</a:t>
            </a:r>
            <a:r>
              <a:rPr sz="1550" i="1" spc="-40" dirty="0">
                <a:latin typeface="Trebuchet MS"/>
                <a:cs typeface="Trebuchet MS"/>
              </a:rPr>
              <a:t> </a:t>
            </a:r>
            <a:r>
              <a:rPr sz="1550" i="1" spc="-10" dirty="0">
                <a:latin typeface="Trebuchet MS"/>
                <a:cs typeface="Trebuchet MS"/>
              </a:rPr>
              <a:t>corriente</a:t>
            </a:r>
            <a:r>
              <a:rPr sz="1550" i="1" spc="-45" dirty="0">
                <a:latin typeface="Trebuchet MS"/>
                <a:cs typeface="Trebuchet MS"/>
              </a:rPr>
              <a:t> </a:t>
            </a:r>
            <a:r>
              <a:rPr sz="1550" i="1" spc="-25" dirty="0">
                <a:latin typeface="Trebuchet MS"/>
                <a:cs typeface="Trebuchet MS"/>
              </a:rPr>
              <a:t>de </a:t>
            </a:r>
            <a:r>
              <a:rPr sz="1550" i="1" dirty="0">
                <a:latin typeface="Trebuchet MS"/>
                <a:cs typeface="Trebuchet MS"/>
              </a:rPr>
              <a:t>secuencia</a:t>
            </a:r>
            <a:r>
              <a:rPr sz="1550" i="1" spc="6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negativa</a:t>
            </a:r>
            <a:r>
              <a:rPr sz="1500" dirty="0">
                <a:latin typeface="Arial Unicode MS"/>
                <a:cs typeface="Arial Unicode MS"/>
              </a:rPr>
              <a:t>;</a:t>
            </a:r>
            <a:r>
              <a:rPr sz="1500" spc="114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Russell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Patterson,</a:t>
            </a:r>
            <a:r>
              <a:rPr sz="1500" spc="114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Ahmed</a:t>
            </a:r>
            <a:r>
              <a:rPr sz="1500" spc="114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Eltom;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spc="-110" dirty="0">
                <a:latin typeface="Arial Unicode MS"/>
                <a:cs typeface="Arial Unicode MS"/>
              </a:rPr>
              <a:t>IEEE</a:t>
            </a:r>
            <a:r>
              <a:rPr sz="1500" spc="114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Transactions</a:t>
            </a:r>
            <a:r>
              <a:rPr sz="1500" spc="114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Paper</a:t>
            </a:r>
            <a:r>
              <a:rPr sz="1500" spc="120" dirty="0">
                <a:latin typeface="Arial Unicode MS"/>
                <a:cs typeface="Arial Unicode MS"/>
              </a:rPr>
              <a:t> </a:t>
            </a:r>
            <a:r>
              <a:rPr sz="1500" spc="40" dirty="0">
                <a:latin typeface="Arial Unicode MS"/>
                <a:cs typeface="Arial Unicode MS"/>
              </a:rPr>
              <a:t>presentado </a:t>
            </a:r>
            <a:r>
              <a:rPr sz="1500" spc="50" dirty="0">
                <a:latin typeface="Arial Unicode MS"/>
                <a:cs typeface="Arial Unicode MS"/>
              </a:rPr>
              <a:t>en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la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Power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and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Energy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Society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General</a:t>
            </a:r>
            <a:r>
              <a:rPr sz="1500" spc="45" dirty="0">
                <a:latin typeface="Arial Unicode MS"/>
                <a:cs typeface="Arial Unicode MS"/>
              </a:rPr>
              <a:t> </a:t>
            </a:r>
            <a:r>
              <a:rPr sz="1500" spc="65" dirty="0">
                <a:latin typeface="Arial Unicode MS"/>
                <a:cs typeface="Arial Unicode MS"/>
              </a:rPr>
              <a:t>Meeting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-105" dirty="0">
                <a:latin typeface="Arial Unicode MS"/>
                <a:cs typeface="Arial Unicode MS"/>
              </a:rPr>
              <a:t>(PES),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2013</a:t>
            </a:r>
            <a:r>
              <a:rPr sz="1500" spc="50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IEEE.</a:t>
            </a:r>
            <a:endParaRPr sz="1500">
              <a:latin typeface="Arial Unicode MS"/>
              <a:cs typeface="Arial Unicode MS"/>
            </a:endParaRPr>
          </a:p>
          <a:p>
            <a:pPr marL="222250" marR="311785" indent="-222250">
              <a:lnSpc>
                <a:spcPct val="105800"/>
              </a:lnSpc>
              <a:spcBef>
                <a:spcPts val="595"/>
              </a:spcBef>
              <a:buAutoNum type="arabicPeriod"/>
              <a:tabLst>
                <a:tab pos="222250" algn="l"/>
              </a:tabLst>
            </a:pPr>
            <a:r>
              <a:rPr sz="1550" i="1" dirty="0">
                <a:latin typeface="Trebuchet MS"/>
                <a:cs typeface="Trebuchet MS"/>
              </a:rPr>
              <a:t>Análisis</a:t>
            </a:r>
            <a:r>
              <a:rPr sz="1550" i="1" spc="-3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de</a:t>
            </a:r>
            <a:r>
              <a:rPr sz="1550" i="1" spc="-3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comportamiento</a:t>
            </a:r>
            <a:r>
              <a:rPr sz="1550" i="1" spc="-35" dirty="0">
                <a:latin typeface="Trebuchet MS"/>
                <a:cs typeface="Trebuchet MS"/>
              </a:rPr>
              <a:t> </a:t>
            </a:r>
            <a:r>
              <a:rPr sz="1550" i="1" spc="-10" dirty="0">
                <a:latin typeface="Trebuchet MS"/>
                <a:cs typeface="Trebuchet MS"/>
              </a:rPr>
              <a:t>del</a:t>
            </a:r>
            <a:r>
              <a:rPr sz="1550" i="1" spc="-30" dirty="0">
                <a:latin typeface="Trebuchet MS"/>
                <a:cs typeface="Trebuchet MS"/>
              </a:rPr>
              <a:t> </a:t>
            </a:r>
            <a:r>
              <a:rPr sz="1550" i="1" spc="50" dirty="0">
                <a:latin typeface="Trebuchet MS"/>
                <a:cs typeface="Trebuchet MS"/>
              </a:rPr>
              <a:t>esquema</a:t>
            </a:r>
            <a:r>
              <a:rPr sz="1550" i="1" spc="-3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de</a:t>
            </a:r>
            <a:r>
              <a:rPr sz="1550" i="1" spc="-3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protección</a:t>
            </a:r>
            <a:r>
              <a:rPr sz="1550" i="1" spc="-3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de</a:t>
            </a:r>
            <a:r>
              <a:rPr sz="1550" i="1" spc="-35" dirty="0">
                <a:latin typeface="Trebuchet MS"/>
                <a:cs typeface="Trebuchet MS"/>
              </a:rPr>
              <a:t> </a:t>
            </a:r>
            <a:r>
              <a:rPr sz="1550" i="1" spc="-60" dirty="0">
                <a:latin typeface="Trebuchet MS"/>
                <a:cs typeface="Trebuchet MS"/>
              </a:rPr>
              <a:t>falla</a:t>
            </a:r>
            <a:r>
              <a:rPr sz="1550" i="1" spc="-3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a</a:t>
            </a:r>
            <a:r>
              <a:rPr sz="1550" i="1" spc="-30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tierra</a:t>
            </a:r>
            <a:r>
              <a:rPr sz="1550" i="1" spc="-35" dirty="0">
                <a:latin typeface="Trebuchet MS"/>
                <a:cs typeface="Trebuchet MS"/>
              </a:rPr>
              <a:t> </a:t>
            </a:r>
            <a:r>
              <a:rPr sz="1550" i="1" spc="-10" dirty="0">
                <a:latin typeface="Trebuchet MS"/>
                <a:cs typeface="Trebuchet MS"/>
              </a:rPr>
              <a:t>del</a:t>
            </a:r>
            <a:r>
              <a:rPr sz="1550" i="1" spc="-35" dirty="0">
                <a:latin typeface="Trebuchet MS"/>
                <a:cs typeface="Trebuchet MS"/>
              </a:rPr>
              <a:t> </a:t>
            </a:r>
            <a:r>
              <a:rPr sz="1550" i="1" spc="-10" dirty="0">
                <a:latin typeface="Trebuchet MS"/>
                <a:cs typeface="Trebuchet MS"/>
              </a:rPr>
              <a:t>estator</a:t>
            </a:r>
            <a:r>
              <a:rPr sz="1550" i="1" spc="-30" dirty="0">
                <a:latin typeface="Trebuchet MS"/>
                <a:cs typeface="Trebuchet MS"/>
              </a:rPr>
              <a:t> </a:t>
            </a:r>
            <a:r>
              <a:rPr sz="1550" i="1" spc="-10" dirty="0">
                <a:latin typeface="Trebuchet MS"/>
                <a:cs typeface="Trebuchet MS"/>
              </a:rPr>
              <a:t>(64G)</a:t>
            </a:r>
            <a:r>
              <a:rPr sz="1500" spc="-10" dirty="0">
                <a:latin typeface="Arial Unicode MS"/>
                <a:cs typeface="Arial Unicode MS"/>
              </a:rPr>
              <a:t>; </a:t>
            </a:r>
            <a:r>
              <a:rPr sz="1500" dirty="0">
                <a:latin typeface="Arial Unicode MS"/>
                <a:cs typeface="Arial Unicode MS"/>
              </a:rPr>
              <a:t>Ramón</a:t>
            </a:r>
            <a:r>
              <a:rPr sz="1500" spc="1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Sandoval,</a:t>
            </a:r>
            <a:r>
              <a:rPr sz="1500" spc="1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Fernando</a:t>
            </a:r>
            <a:r>
              <a:rPr sz="1500" spc="1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Morales,</a:t>
            </a:r>
            <a:r>
              <a:rPr sz="1500" spc="1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Eduardo</a:t>
            </a:r>
            <a:r>
              <a:rPr sz="1500" spc="125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Reyes,</a:t>
            </a:r>
            <a:r>
              <a:rPr sz="1500" spc="1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Sergio</a:t>
            </a:r>
            <a:r>
              <a:rPr sz="1500" spc="13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Meléndez</a:t>
            </a:r>
            <a:r>
              <a:rPr sz="1500" spc="12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y</a:t>
            </a:r>
            <a:r>
              <a:rPr sz="1500" spc="130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Jorge</a:t>
            </a:r>
            <a:r>
              <a:rPr sz="1500" spc="125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Félix, </a:t>
            </a:r>
            <a:r>
              <a:rPr sz="1500" spc="50" dirty="0">
                <a:latin typeface="Arial Unicode MS"/>
                <a:cs typeface="Arial Unicode MS"/>
              </a:rPr>
              <a:t>presentado</a:t>
            </a:r>
            <a:r>
              <a:rPr sz="1500" spc="14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ante</a:t>
            </a:r>
            <a:r>
              <a:rPr sz="1500" spc="1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el</a:t>
            </a:r>
            <a:r>
              <a:rPr sz="1500" spc="1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Subcomité</a:t>
            </a:r>
            <a:r>
              <a:rPr sz="1500" spc="1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45" dirty="0">
                <a:latin typeface="Arial Unicode MS"/>
                <a:cs typeface="Arial Unicode MS"/>
              </a:rPr>
              <a:t> </a:t>
            </a:r>
            <a:r>
              <a:rPr sz="1500" spc="55" dirty="0">
                <a:latin typeface="Arial Unicode MS"/>
                <a:cs typeface="Arial Unicode MS"/>
              </a:rPr>
              <a:t>Maquinaria</a:t>
            </a:r>
            <a:r>
              <a:rPr sz="1500" spc="1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Rotatoria</a:t>
            </a:r>
            <a:r>
              <a:rPr sz="1500" spc="1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1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Comité</a:t>
            </a:r>
            <a:r>
              <a:rPr sz="1500" spc="15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14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Retransmisión</a:t>
            </a:r>
            <a:r>
              <a:rPr sz="1500" spc="150" dirty="0">
                <a:latin typeface="Arial Unicode MS"/>
                <a:cs typeface="Arial Unicode MS"/>
              </a:rPr>
              <a:t> </a:t>
            </a:r>
            <a:r>
              <a:rPr sz="1500" spc="-25" dirty="0">
                <a:latin typeface="Arial Unicode MS"/>
                <a:cs typeface="Arial Unicode MS"/>
              </a:rPr>
              <a:t>del </a:t>
            </a:r>
            <a:r>
              <a:rPr sz="1500" dirty="0">
                <a:latin typeface="Arial Unicode MS"/>
                <a:cs typeface="Arial Unicode MS"/>
              </a:rPr>
              <a:t>Sistema</a:t>
            </a:r>
            <a:r>
              <a:rPr sz="1500" spc="65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Potencia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del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spc="-100" dirty="0">
                <a:latin typeface="Arial Unicode MS"/>
                <a:cs typeface="Arial Unicode MS"/>
              </a:rPr>
              <a:t>IEEE,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spc="60" dirty="0">
                <a:latin typeface="Arial Unicode MS"/>
                <a:cs typeface="Arial Unicode MS"/>
              </a:rPr>
              <a:t>enero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dirty="0">
                <a:latin typeface="Arial Unicode MS"/>
                <a:cs typeface="Arial Unicode MS"/>
              </a:rPr>
              <a:t>de</a:t>
            </a:r>
            <a:r>
              <a:rPr sz="1500" spc="70" dirty="0">
                <a:latin typeface="Arial Unicode MS"/>
                <a:cs typeface="Arial Unicode MS"/>
              </a:rPr>
              <a:t> </a:t>
            </a:r>
            <a:r>
              <a:rPr sz="1500" spc="-10" dirty="0">
                <a:latin typeface="Arial Unicode MS"/>
                <a:cs typeface="Arial Unicode MS"/>
              </a:rPr>
              <a:t>2013.</a:t>
            </a:r>
            <a:endParaRPr sz="1500">
              <a:latin typeface="Arial Unicode MS"/>
              <a:cs typeface="Arial Unicode MS"/>
            </a:endParaRPr>
          </a:p>
          <a:p>
            <a:pPr marL="222250" marR="200660" indent="-222250">
              <a:lnSpc>
                <a:spcPct val="103200"/>
              </a:lnSpc>
              <a:spcBef>
                <a:spcPts val="650"/>
              </a:spcBef>
              <a:buAutoNum type="arabicPeriod"/>
              <a:tabLst>
                <a:tab pos="222250" algn="l"/>
              </a:tabLst>
            </a:pPr>
            <a:r>
              <a:rPr sz="1550" i="1" dirty="0">
                <a:latin typeface="Trebuchet MS"/>
                <a:cs typeface="Trebuchet MS"/>
              </a:rPr>
              <a:t>Protecciones</a:t>
            </a:r>
            <a:r>
              <a:rPr sz="1550" i="1" spc="2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avanzadas</a:t>
            </a:r>
            <a:r>
              <a:rPr sz="1550" i="1" spc="2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contra</a:t>
            </a:r>
            <a:r>
              <a:rPr sz="1550" i="1" spc="20" dirty="0">
                <a:latin typeface="Trebuchet MS"/>
                <a:cs typeface="Trebuchet MS"/>
              </a:rPr>
              <a:t> </a:t>
            </a:r>
            <a:r>
              <a:rPr sz="1550" i="1" spc="-35" dirty="0">
                <a:latin typeface="Trebuchet MS"/>
                <a:cs typeface="Trebuchet MS"/>
              </a:rPr>
              <a:t>fallas</a:t>
            </a:r>
            <a:r>
              <a:rPr sz="1550" i="1" spc="2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a</a:t>
            </a:r>
            <a:r>
              <a:rPr sz="1550" i="1" spc="15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tierra</a:t>
            </a:r>
            <a:r>
              <a:rPr sz="1550" i="1" spc="20" dirty="0">
                <a:latin typeface="Trebuchet MS"/>
                <a:cs typeface="Trebuchet MS"/>
              </a:rPr>
              <a:t> </a:t>
            </a:r>
            <a:r>
              <a:rPr sz="1550" i="1" spc="-10" dirty="0">
                <a:latin typeface="Trebuchet MS"/>
                <a:cs typeface="Trebuchet MS"/>
              </a:rPr>
              <a:t>del</a:t>
            </a:r>
            <a:r>
              <a:rPr sz="1550" i="1" spc="2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generador;</a:t>
            </a:r>
            <a:r>
              <a:rPr sz="1550" i="1" spc="2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Wayne</a:t>
            </a:r>
            <a:r>
              <a:rPr sz="1550" i="1" spc="2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Hartmann,</a:t>
            </a:r>
            <a:r>
              <a:rPr sz="1550" i="1" spc="20" dirty="0">
                <a:latin typeface="Trebuchet MS"/>
                <a:cs typeface="Trebuchet MS"/>
              </a:rPr>
              <a:t> </a:t>
            </a:r>
            <a:r>
              <a:rPr sz="1550" i="1" spc="-10" dirty="0">
                <a:latin typeface="Trebuchet MS"/>
                <a:cs typeface="Trebuchet MS"/>
              </a:rPr>
              <a:t>presentado </a:t>
            </a:r>
            <a:r>
              <a:rPr sz="1550" i="1" dirty="0">
                <a:latin typeface="Trebuchet MS"/>
                <a:cs typeface="Trebuchet MS"/>
              </a:rPr>
              <a:t>en</a:t>
            </a:r>
            <a:r>
              <a:rPr sz="1550" i="1" spc="-25" dirty="0">
                <a:latin typeface="Trebuchet MS"/>
                <a:cs typeface="Trebuchet MS"/>
              </a:rPr>
              <a:t> </a:t>
            </a:r>
            <a:r>
              <a:rPr sz="1550" i="1" spc="-50" dirty="0">
                <a:latin typeface="Trebuchet MS"/>
                <a:cs typeface="Trebuchet MS"/>
              </a:rPr>
              <a:t>la</a:t>
            </a:r>
            <a:r>
              <a:rPr sz="1550" i="1" spc="-2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Conferencia</a:t>
            </a:r>
            <a:r>
              <a:rPr sz="1550" i="1" spc="-2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Western</a:t>
            </a:r>
            <a:r>
              <a:rPr sz="1550" i="1" spc="-20" dirty="0">
                <a:latin typeface="Trebuchet MS"/>
                <a:cs typeface="Trebuchet MS"/>
              </a:rPr>
              <a:t> </a:t>
            </a:r>
            <a:r>
              <a:rPr sz="1550" i="1" spc="-10" dirty="0">
                <a:latin typeface="Trebuchet MS"/>
                <a:cs typeface="Trebuchet MS"/>
              </a:rPr>
              <a:t>Protection</a:t>
            </a:r>
            <a:r>
              <a:rPr sz="1550" i="1" spc="-25" dirty="0">
                <a:latin typeface="Trebuchet MS"/>
                <a:cs typeface="Trebuchet MS"/>
              </a:rPr>
              <a:t> </a:t>
            </a:r>
            <a:r>
              <a:rPr sz="1550" i="1" spc="-40" dirty="0">
                <a:latin typeface="Trebuchet MS"/>
                <a:cs typeface="Trebuchet MS"/>
              </a:rPr>
              <a:t>Relay,</a:t>
            </a:r>
            <a:r>
              <a:rPr sz="1550" i="1" spc="-2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octubre</a:t>
            </a:r>
            <a:r>
              <a:rPr sz="1550" i="1" spc="-2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de</a:t>
            </a:r>
            <a:r>
              <a:rPr sz="1550" i="1" spc="-20" dirty="0">
                <a:latin typeface="Trebuchet MS"/>
                <a:cs typeface="Trebuchet MS"/>
              </a:rPr>
              <a:t> </a:t>
            </a:r>
            <a:r>
              <a:rPr sz="1550" i="1" spc="-10" dirty="0">
                <a:latin typeface="Trebuchet MS"/>
                <a:cs typeface="Trebuchet MS"/>
              </a:rPr>
              <a:t>2015.</a:t>
            </a:r>
            <a:endParaRPr sz="15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</TotalTime>
  <Words>12017</Words>
  <PresentationFormat>Personalizado</PresentationFormat>
  <Paragraphs>2532</Paragraphs>
  <Slides>245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245</vt:i4>
      </vt:variant>
    </vt:vector>
  </HeadingPairs>
  <TitlesOfParts>
    <vt:vector size="252" baseType="lpstr">
      <vt:lpstr>Arial</vt:lpstr>
      <vt:lpstr>Trebuchet MS</vt:lpstr>
      <vt:lpstr>Arial Unicode MS</vt:lpstr>
      <vt:lpstr>Calibri</vt:lpstr>
      <vt:lpstr>Times New Roman</vt:lpstr>
      <vt:lpstr>Lucida Sans</vt:lpstr>
      <vt:lpstr>Office Theme</vt:lpstr>
      <vt:lpstr>Objetivos</vt:lpstr>
      <vt:lpstr>Objetivos</vt:lpstr>
      <vt:lpstr>GgRAeeMOnsorydeesrtreea noApProrotCtecEtioieo nnorte</vt:lpstr>
      <vt:lpstr>Diapositiva 4</vt:lpstr>
      <vt:lpstr>Diapositiva 5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Diapositiva 14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Diapositiva 21</vt:lpstr>
      <vt:lpstr>GgRAeeMOnsorydeesrtreea noApProrotCtecEtioieo nnorte</vt:lpstr>
      <vt:lpstr>GgRAeeMOnsorydeesrtreea noApProrotCtecEtioieo nnorte</vt:lpstr>
      <vt:lpstr>GgRAeeMOnsorydeesrtreea noApProrotCtecEtioieo nnorte</vt:lpstr>
      <vt:lpstr>Diapositiva 25</vt:lpstr>
      <vt:lpstr>GgRAeeMOnsorydeesrtreea noApProrotCtecEtioieo nnorte</vt:lpstr>
      <vt:lpstr>GgRAeeMOnsorydeesrtreea noApProrotCtecEtioieo nnorte</vt:lpstr>
      <vt:lpstr>Tipos de daños por falla a tierra del generador</vt:lpstr>
      <vt:lpstr>Diapositiva 29</vt:lpstr>
      <vt:lpstr>Diapositiva 30</vt:lpstr>
      <vt:lpstr>GgRAeeMOnsorydeesrtreea noApProrotCtecEtioieo nnorte</vt:lpstr>
      <vt:lpstr>Diapositiva 32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Diapositiva 39</vt:lpstr>
      <vt:lpstr>Diapositiva 40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Diapositiva 48</vt:lpstr>
      <vt:lpstr>GgRAeeMOnsorydeesrtreea noApProrotCtecEtioieo nnorte</vt:lpstr>
      <vt:lpstr>Diapositiva 50</vt:lpstr>
      <vt:lpstr>GgRAeeMOnsorydeesrtreea noApProrotCtecEtioieo nnorte</vt:lpstr>
      <vt:lpstr>GgRAeeMOnsorydeesrtreea noApProrotCtecEtioieo nnorte</vt:lpstr>
      <vt:lpstr>GgRAeeMOnsorydeesrtreea noApProrotCtecEtioieo nnorte</vt:lpstr>
      <vt:lpstr>GgRAeMeOnsorydeesrtreea noApProrotCtecEtioieo nnorte</vt:lpstr>
      <vt:lpstr>Aplicación de múltiples elementos 59G</vt:lpstr>
      <vt:lpstr>GgRAeeMOnsorydeesrtreea noApProrotCtecEtioieo nnorte</vt:lpstr>
      <vt:lpstr>GgRAeeMOnsorydeesrtreea noApProrotCtecEtioieo nnorte</vt:lpstr>
      <vt:lpstr>GgRAeeMOnsorydeesrtreea noApProrotCtecEtioieo nnorte</vt:lpstr>
      <vt:lpstr>Diapositiva 59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Capacitancia del generador y 3rdArmónicos</vt:lpstr>
      <vt:lpstr>3rdArmónicos en Generadores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Inyección subarmónica: 64S</vt:lpstr>
      <vt:lpstr>Inyección subarmónica: 64S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Diapositiva 101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Diapositiva 110</vt:lpstr>
      <vt:lpstr>Fallo a tierra de campo/rotor</vt:lpstr>
      <vt:lpstr>64F basado en CC</vt:lpstr>
      <vt:lpstr>Fallo a tierra de campo/rotor (64F)</vt:lpstr>
      <vt:lpstr>Protección del generador</vt:lpstr>
      <vt:lpstr>Método avanzado de inyección de CA: ventajas</vt:lpstr>
      <vt:lpstr>Medición de falla a tierra del rotor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noApProrotCteCE1ttiio33onnoorrtete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Diapositiva 148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TÍPICO GENERADOR CAPACIDAD CURVA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GvReArMdOneerraattoo</vt:lpstr>
      <vt:lpstr>Diapositiva 174</vt:lpstr>
      <vt:lpstr>GgRAeeMOnsorydeesrtreea noApProrotCtecEtioieo nnorte</vt:lpstr>
      <vt:lpstr>GgRAeeMOnsorydeesrtreea noApProrotCtecEtioieo nnorte</vt:lpstr>
      <vt:lpstr>GvReArMdOneerraattoo pPrortoteeccciieo nnorte</vt:lpstr>
      <vt:lpstr>GvReArMdOneerraattoo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generattoo 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Causas de la activación inadvertida</vt:lpstr>
      <vt:lpstr>Energizante involuntario: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GgRAeeMOnsorydeesrtreea noApProrotCtecEtioieo nnorte</vt:lpstr>
      <vt:lpstr>Diapositiva 201</vt:lpstr>
      <vt:lpstr>GgRAeeMOnsorydeesrtreea noApProrotCtecEtioieo nnorte</vt:lpstr>
      <vt:lpstr>GDRAaeMOnrnaciindcoorAreccttuonararizPp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Diapositiva 216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Software de interfaz y análisis:</vt:lpstr>
      <vt:lpstr>Software de interfaz y análisis: Atributos deseables</vt:lpstr>
      <vt:lpstr>GDRAaeMOnrnaciindcoorAreccttuonararizPp rorocehccotioieo nnorte</vt:lpstr>
      <vt:lpstr>GDRAaeMOnrnaciindcoorAreccttuonararizPp rorocehccotioieo nnorte</vt:lpstr>
      <vt:lpstr>Diapositiva 229</vt:lpstr>
      <vt:lpstr>GDRAaeMOnrnaciindcoorAreccttuonararizPp rorocehccotioieo nnorte</vt:lpstr>
      <vt:lpstr>GPreonteeccaióon Pdeogeenceoranción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GDRAaeMOnrnaciindcoorAreccttuonararizPp rorocehccotioieo nnorte</vt:lpstr>
      <vt:lpstr>Diapositiva 241</vt:lpstr>
      <vt:lpstr>GDRAaeMOnrnaciindcoorAreccttuonararizPp rorocehccotioieo nnorte</vt:lpstr>
      <vt:lpstr>GDRAaeMOnrnaciindcoorAreccttuonararizPp rorocehccotioieo nnorte</vt:lpstr>
      <vt:lpstr>Resumen</vt:lpstr>
      <vt:lpstr>GDRAaeMOnrnaciindcoorAreccttuonararizPp rorocehccotioieo nnorte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WSU_GEN Theory_160114.pptx</dc:title>
  <dc:creator>whartmann</dc:creator>
  <cp:lastModifiedBy>Admin</cp:lastModifiedBy>
  <cp:revision>38</cp:revision>
  <dcterms:created xsi:type="dcterms:W3CDTF">2022-02-09T23:26:33Z</dcterms:created>
  <dcterms:modified xsi:type="dcterms:W3CDTF">2022-03-04T21:31:37Z</dcterms:modified>
</cp:coreProperties>
</file>